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7" r:id="rId2"/>
    <p:sldId id="258" r:id="rId3"/>
    <p:sldId id="259" r:id="rId4"/>
    <p:sldId id="269" r:id="rId5"/>
    <p:sldId id="260" r:id="rId6"/>
    <p:sldId id="261" r:id="rId7"/>
    <p:sldId id="270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72" r:id="rId25"/>
    <p:sldId id="271" r:id="rId26"/>
    <p:sldId id="267" r:id="rId27"/>
    <p:sldId id="268" r:id="rId28"/>
    <p:sldId id="262" r:id="rId29"/>
    <p:sldId id="263" r:id="rId30"/>
    <p:sldId id="264" r:id="rId31"/>
    <p:sldId id="265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A3A1"/>
    <a:srgbClr val="C0C196"/>
    <a:srgbClr val="4472C4"/>
    <a:srgbClr val="A6A6A6"/>
    <a:srgbClr val="000000"/>
    <a:srgbClr val="A4A4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63622"/>
  </p:normalViewPr>
  <p:slideViewPr>
    <p:cSldViewPr snapToGrid="0" snapToObjects="1">
      <p:cViewPr>
        <p:scale>
          <a:sx n="67" d="100"/>
          <a:sy n="67" d="100"/>
        </p:scale>
        <p:origin x="536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1" d="100"/>
          <a:sy n="81" d="100"/>
        </p:scale>
        <p:origin x="338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2984A9-827E-0A4D-8F37-DCE112101ECA}" type="datetimeFigureOut">
              <a:rPr kumimoji="1" lang="zh-CN" altLang="en-US" smtClean="0"/>
              <a:t>17/2/7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1230B-C34B-F043-B969-E1F76D3E54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7877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1230B-C34B-F043-B969-E1F76D3E5418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8445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Step 3.1: visual unit1: stream graph</a:t>
            </a:r>
            <a:r>
              <a:rPr kumimoji="1" lang="en-US" altLang="zh-CN" baseline="0" dirty="0" smtClean="0"/>
              <a:t> (use </a:t>
            </a:r>
            <a:r>
              <a:rPr kumimoji="1" lang="en-US" altLang="zh-CN" dirty="0" smtClean="0"/>
              <a:t>build-in block: introduce</a:t>
            </a:r>
            <a:r>
              <a:rPr kumimoji="1" lang="en-US" altLang="zh-CN" baseline="0" dirty="0" smtClean="0"/>
              <a:t> the one without merging/splitting first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3.1.1:</a:t>
            </a:r>
            <a:r>
              <a:rPr kumimoji="1" lang="en-US" altLang="zh-CN" baseline="0" dirty="0" smtClean="0"/>
              <a:t> coordinates: x-</a:t>
            </a:r>
            <a:r>
              <a:rPr kumimoji="1" lang="en-US" altLang="zh-CN" baseline="0" dirty="0" err="1" smtClean="0"/>
              <a:t>aixs</a:t>
            </a:r>
            <a:r>
              <a:rPr kumimoji="1" lang="en-US" altLang="zh-CN" baseline="0" dirty="0" smtClean="0"/>
              <a:t>;</a:t>
            </a:r>
          </a:p>
          <a:p>
            <a:r>
              <a:rPr kumimoji="1" lang="en-US" altLang="zh-CN" baseline="0" dirty="0" smtClean="0"/>
              <a:t>                    y-</a:t>
            </a:r>
            <a:r>
              <a:rPr kumimoji="1" lang="en-US" altLang="zh-CN" baseline="0" dirty="0" err="1" smtClean="0"/>
              <a:t>aixs</a:t>
            </a:r>
            <a:r>
              <a:rPr kumimoji="1" lang="en-US" altLang="zh-CN" baseline="0" dirty="0" smtClean="0"/>
              <a:t>: stacked order, height</a:t>
            </a:r>
          </a:p>
          <a:p>
            <a:r>
              <a:rPr kumimoji="1" lang="en-US" altLang="zh-CN" baseline="0" dirty="0" smtClean="0"/>
              <a:t>3.1.2: mark1--strip: encodes of the mark</a:t>
            </a:r>
          </a:p>
          <a:p>
            <a:r>
              <a:rPr kumimoji="1" lang="en-US" altLang="zh-CN" baseline="0" dirty="0" smtClean="0"/>
              <a:t>                     channels: </a:t>
            </a:r>
            <a:r>
              <a:rPr kumimoji="1" lang="en-US" altLang="zh-CN" baseline="0" dirty="0" smtClean="0"/>
              <a:t>vertical position ✓</a:t>
            </a:r>
          </a:p>
          <a:p>
            <a:r>
              <a:rPr kumimoji="1" lang="en-US" altLang="zh-CN" baseline="0" dirty="0" smtClean="0"/>
              <a:t>                               stacked order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                               color hue(bonded with vertical position because they have the same encoding meaning)✓</a:t>
            </a:r>
          </a:p>
          <a:p>
            <a:r>
              <a:rPr kumimoji="1" lang="en-US" altLang="zh-CN" baseline="0" dirty="0" smtClean="0"/>
              <a:t>                               color saturation/opacity:</a:t>
            </a:r>
          </a:p>
          <a:p>
            <a:r>
              <a:rPr kumimoji="1" lang="en-US" altLang="zh-CN" baseline="0" dirty="0" smtClean="0"/>
              <a:t>                               width</a:t>
            </a:r>
          </a:p>
          <a:p>
            <a:r>
              <a:rPr kumimoji="1" lang="en-US" altLang="zh-CN" baseline="0" dirty="0" smtClean="0"/>
              <a:t>                               start/end point</a:t>
            </a:r>
          </a:p>
          <a:p>
            <a:r>
              <a:rPr kumimoji="1" lang="en-US" altLang="zh-CN" baseline="0" dirty="0" smtClean="0"/>
              <a:t>                              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F9115-9717-8948-B575-B63C1DAA1FCC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97780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Step 3.1: visual unit1: stream graph</a:t>
            </a:r>
            <a:r>
              <a:rPr kumimoji="1" lang="en-US" altLang="zh-CN" baseline="0" dirty="0" smtClean="0"/>
              <a:t> (use </a:t>
            </a:r>
            <a:r>
              <a:rPr kumimoji="1" lang="en-US" altLang="zh-CN" dirty="0" smtClean="0"/>
              <a:t>build-in block: introduce</a:t>
            </a:r>
            <a:r>
              <a:rPr kumimoji="1" lang="en-US" altLang="zh-CN" baseline="0" dirty="0" smtClean="0"/>
              <a:t> the one without merging/splitting first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3.1.1:</a:t>
            </a:r>
            <a:r>
              <a:rPr kumimoji="1" lang="en-US" altLang="zh-CN" baseline="0" dirty="0" smtClean="0"/>
              <a:t> coordinates: x-</a:t>
            </a:r>
            <a:r>
              <a:rPr kumimoji="1" lang="en-US" altLang="zh-CN" baseline="0" dirty="0" err="1" smtClean="0"/>
              <a:t>aixs</a:t>
            </a:r>
            <a:r>
              <a:rPr kumimoji="1" lang="en-US" altLang="zh-CN" baseline="0" dirty="0" smtClean="0"/>
              <a:t>;</a:t>
            </a:r>
          </a:p>
          <a:p>
            <a:r>
              <a:rPr kumimoji="1" lang="en-US" altLang="zh-CN" baseline="0" dirty="0" smtClean="0"/>
              <a:t>                    y-</a:t>
            </a:r>
            <a:r>
              <a:rPr kumimoji="1" lang="en-US" altLang="zh-CN" baseline="0" dirty="0" err="1" smtClean="0"/>
              <a:t>aixs</a:t>
            </a:r>
            <a:r>
              <a:rPr kumimoji="1" lang="en-US" altLang="zh-CN" baseline="0" dirty="0" smtClean="0"/>
              <a:t>: stacked order, height</a:t>
            </a:r>
          </a:p>
          <a:p>
            <a:r>
              <a:rPr kumimoji="1" lang="en-US" altLang="zh-CN" baseline="0" dirty="0" smtClean="0"/>
              <a:t>3.1.2: mark1--strip: encodes of the mark</a:t>
            </a:r>
          </a:p>
          <a:p>
            <a:r>
              <a:rPr kumimoji="1" lang="en-US" altLang="zh-CN" baseline="0" dirty="0" smtClean="0"/>
              <a:t>                     channels: </a:t>
            </a:r>
            <a:r>
              <a:rPr kumimoji="1" lang="en-US" altLang="zh-CN" baseline="0" dirty="0" smtClean="0"/>
              <a:t>vertical position ✓</a:t>
            </a:r>
          </a:p>
          <a:p>
            <a:r>
              <a:rPr kumimoji="1" lang="en-US" altLang="zh-CN" baseline="0" dirty="0" smtClean="0"/>
              <a:t>                               stacked order ✓ no meaning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                               color hue(bonded with vertical position because they have the same encoding meaning)✓</a:t>
            </a:r>
          </a:p>
          <a:p>
            <a:r>
              <a:rPr kumimoji="1" lang="en-US" altLang="zh-CN" baseline="0" dirty="0" smtClean="0"/>
              <a:t>                               color saturation/opacity:</a:t>
            </a:r>
          </a:p>
          <a:p>
            <a:r>
              <a:rPr kumimoji="1" lang="en-US" altLang="zh-CN" baseline="0" dirty="0" smtClean="0"/>
              <a:t>                               width</a:t>
            </a:r>
          </a:p>
          <a:p>
            <a:r>
              <a:rPr kumimoji="1" lang="en-US" altLang="zh-CN" baseline="0" dirty="0" smtClean="0"/>
              <a:t>                               start/end point</a:t>
            </a:r>
          </a:p>
          <a:p>
            <a:r>
              <a:rPr kumimoji="1" lang="en-US" altLang="zh-CN" baseline="0" dirty="0" smtClean="0"/>
              <a:t>                              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F9115-9717-8948-B575-B63C1DAA1FCC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9790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Step 3.1: visual unit1: stream graph</a:t>
            </a:r>
            <a:r>
              <a:rPr kumimoji="1" lang="en-US" altLang="zh-CN" baseline="0" dirty="0" smtClean="0"/>
              <a:t> (use </a:t>
            </a:r>
            <a:r>
              <a:rPr kumimoji="1" lang="en-US" altLang="zh-CN" dirty="0" smtClean="0"/>
              <a:t>build-in block: introduce</a:t>
            </a:r>
            <a:r>
              <a:rPr kumimoji="1" lang="en-US" altLang="zh-CN" baseline="0" dirty="0" smtClean="0"/>
              <a:t> the one without merging/splitting first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3.1.1:</a:t>
            </a:r>
            <a:r>
              <a:rPr kumimoji="1" lang="en-US" altLang="zh-CN" baseline="0" dirty="0" smtClean="0"/>
              <a:t> mark1--strip: encodes of the mark: documents about a topic</a:t>
            </a:r>
          </a:p>
          <a:p>
            <a:r>
              <a:rPr kumimoji="1" lang="en-US" altLang="zh-CN" baseline="0" dirty="0" smtClean="0"/>
              <a:t>                     channels: </a:t>
            </a:r>
            <a:r>
              <a:rPr kumimoji="1" lang="en-US" altLang="zh-CN" baseline="0" dirty="0" smtClean="0"/>
              <a:t>vertical position ✓</a:t>
            </a:r>
          </a:p>
          <a:p>
            <a:r>
              <a:rPr kumimoji="1" lang="en-US" altLang="zh-CN" baseline="0" dirty="0" smtClean="0"/>
              <a:t>                               stacked order ✓ no meaning</a:t>
            </a:r>
          </a:p>
          <a:p>
            <a:r>
              <a:rPr kumimoji="1" lang="en-US" altLang="zh-CN" baseline="0" dirty="0" smtClean="0"/>
              <a:t>                               start/end point: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                               color hue(bonded with vertical position because they have the same encoding meaning)✓</a:t>
            </a:r>
          </a:p>
          <a:p>
            <a:r>
              <a:rPr kumimoji="1" lang="en-US" altLang="zh-CN" baseline="0" dirty="0" smtClean="0"/>
              <a:t>                               color saturation/opacity:✓ no meaning</a:t>
            </a:r>
          </a:p>
          <a:p>
            <a:r>
              <a:rPr kumimoji="1" lang="en-US" altLang="zh-CN" baseline="0" dirty="0" smtClean="0"/>
              <a:t>                               width</a:t>
            </a:r>
          </a:p>
          <a:p>
            <a:r>
              <a:rPr kumimoji="1" lang="en-US" altLang="zh-CN" baseline="0" dirty="0" smtClean="0"/>
              <a:t>                               start/end point</a:t>
            </a:r>
          </a:p>
          <a:p>
            <a:r>
              <a:rPr kumimoji="1" lang="en-US" altLang="zh-CN" baseline="0" dirty="0" smtClean="0"/>
              <a:t>                              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F9115-9717-8948-B575-B63C1DAA1FCC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48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Step 3.1: visual unit1: stream graph</a:t>
            </a:r>
            <a:r>
              <a:rPr kumimoji="1" lang="en-US" altLang="zh-CN" baseline="0" dirty="0" smtClean="0"/>
              <a:t> (use </a:t>
            </a:r>
            <a:r>
              <a:rPr kumimoji="1" lang="en-US" altLang="zh-CN" dirty="0" smtClean="0"/>
              <a:t>build-in block: introduce</a:t>
            </a:r>
            <a:r>
              <a:rPr kumimoji="1" lang="en-US" altLang="zh-CN" baseline="0" dirty="0" smtClean="0"/>
              <a:t> the one without merging/splitting first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3.1.1:</a:t>
            </a:r>
            <a:r>
              <a:rPr kumimoji="1" lang="en-US" altLang="zh-CN" baseline="0" dirty="0" smtClean="0"/>
              <a:t> mark1--strip: encodes of the mark: documents about a topic</a:t>
            </a:r>
          </a:p>
          <a:p>
            <a:r>
              <a:rPr kumimoji="1" lang="en-US" altLang="zh-CN" baseline="0" dirty="0" smtClean="0"/>
              <a:t>                     channels: </a:t>
            </a:r>
            <a:r>
              <a:rPr kumimoji="1" lang="en-US" altLang="zh-CN" baseline="0" dirty="0" smtClean="0"/>
              <a:t>vertical position ✓</a:t>
            </a:r>
          </a:p>
          <a:p>
            <a:r>
              <a:rPr kumimoji="1" lang="en-US" altLang="zh-CN" baseline="0" dirty="0" smtClean="0"/>
              <a:t>                               stacked order ✓ no meaning</a:t>
            </a:r>
          </a:p>
          <a:p>
            <a:r>
              <a:rPr kumimoji="1" lang="en-US" altLang="zh-CN" baseline="0" dirty="0" smtClean="0"/>
              <a:t>                               start/end point: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                               color hue(bonded with vertical position because they have the same encoding meaning)✓</a:t>
            </a:r>
          </a:p>
          <a:p>
            <a:r>
              <a:rPr kumimoji="1" lang="en-US" altLang="zh-CN" baseline="0" dirty="0" smtClean="0"/>
              <a:t>                               color saturation/opacity:✓ no meaning</a:t>
            </a:r>
          </a:p>
          <a:p>
            <a:r>
              <a:rPr kumimoji="1" lang="en-US" altLang="zh-CN" baseline="0" dirty="0" smtClean="0"/>
              <a:t>                               width</a:t>
            </a:r>
          </a:p>
          <a:p>
            <a:r>
              <a:rPr kumimoji="1" lang="en-US" altLang="zh-CN" baseline="0" dirty="0" smtClean="0"/>
              <a:t>                               start/end point</a:t>
            </a:r>
          </a:p>
          <a:p>
            <a:r>
              <a:rPr kumimoji="1" lang="en-US" altLang="zh-CN" baseline="0" dirty="0" smtClean="0"/>
              <a:t>                              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F9115-9717-8948-B575-B63C1DAA1FCC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2631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Step 3.1: visual unit1: stream graph</a:t>
            </a:r>
            <a:r>
              <a:rPr kumimoji="1" lang="en-US" altLang="zh-CN" baseline="0" dirty="0" smtClean="0"/>
              <a:t> (use </a:t>
            </a:r>
            <a:r>
              <a:rPr kumimoji="1" lang="en-US" altLang="zh-CN" dirty="0" smtClean="0"/>
              <a:t>build-in block: introduce</a:t>
            </a:r>
            <a:r>
              <a:rPr kumimoji="1" lang="en-US" altLang="zh-CN" baseline="0" dirty="0" smtClean="0"/>
              <a:t> the one without merging/splitting first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3.1.1:</a:t>
            </a:r>
            <a:r>
              <a:rPr kumimoji="1" lang="en-US" altLang="zh-CN" baseline="0" dirty="0" smtClean="0"/>
              <a:t> mark1--strip: encodes of the mark: documents about a topic</a:t>
            </a:r>
          </a:p>
          <a:p>
            <a:r>
              <a:rPr kumimoji="1" lang="en-US" altLang="zh-CN" baseline="0" dirty="0" smtClean="0"/>
              <a:t>                     channels</a:t>
            </a:r>
            <a:r>
              <a:rPr kumimoji="1" lang="zh-CN" altLang="en-US" baseline="0" dirty="0" smtClean="0"/>
              <a:t>（</a:t>
            </a:r>
            <a:r>
              <a:rPr kumimoji="1" lang="en-US" altLang="zh-CN" baseline="0" dirty="0" smtClean="0"/>
              <a:t>order of telling: complexity of encoding, visual salience, </a:t>
            </a:r>
            <a:r>
              <a:rPr kumimoji="1" lang="zh-CN" altLang="en-US" baseline="0" dirty="0" smtClean="0"/>
              <a:t>）</a:t>
            </a:r>
            <a:endParaRPr kumimoji="1" lang="en-US" altLang="zh-CN" baseline="0" dirty="0" smtClean="0"/>
          </a:p>
          <a:p>
            <a:r>
              <a:rPr kumimoji="1" lang="zh-CN" altLang="en-US" baseline="0" dirty="0" smtClean="0"/>
              <a:t>                              </a:t>
            </a:r>
            <a:r>
              <a:rPr kumimoji="1" lang="en-US" altLang="zh-CN" baseline="0" dirty="0" smtClean="0"/>
              <a:t> </a:t>
            </a:r>
            <a:r>
              <a:rPr kumimoji="1" lang="en-US" altLang="zh-CN" baseline="0" dirty="0" smtClean="0"/>
              <a:t>vertical position</a:t>
            </a:r>
            <a:r>
              <a:rPr kumimoji="1" lang="zh-CN" altLang="en-US" baseline="0" dirty="0" smtClean="0"/>
              <a:t>：</a:t>
            </a:r>
            <a:r>
              <a:rPr kumimoji="1" lang="en-US" altLang="zh-CN" baseline="0" dirty="0" smtClean="0"/>
              <a:t> ✓</a:t>
            </a:r>
          </a:p>
          <a:p>
            <a:r>
              <a:rPr kumimoji="1" lang="en-US" altLang="zh-CN" baseline="0" dirty="0" smtClean="0"/>
              <a:t>                               stacked order</a:t>
            </a:r>
            <a:r>
              <a:rPr kumimoji="1" lang="zh-CN" altLang="en-US" baseline="0" dirty="0" smtClean="0"/>
              <a:t>：</a:t>
            </a:r>
            <a:r>
              <a:rPr kumimoji="1" lang="en-US" altLang="zh-CN" baseline="0" dirty="0" smtClean="0"/>
              <a:t> ✓ no meaning</a:t>
            </a:r>
          </a:p>
          <a:p>
            <a:r>
              <a:rPr kumimoji="1" lang="en-US" altLang="zh-CN" baseline="0" dirty="0" smtClean="0"/>
              <a:t>                               start/end point:</a:t>
            </a:r>
            <a:r>
              <a:rPr kumimoji="1" lang="zh-CN" altLang="en-US" baseline="0" dirty="0" smtClean="0"/>
              <a:t> ✓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                               color hue(bonded with vertical position because they have the same encoding meaning)✓</a:t>
            </a:r>
          </a:p>
          <a:p>
            <a:r>
              <a:rPr kumimoji="1" lang="en-US" altLang="zh-CN" baseline="0" dirty="0" smtClean="0"/>
              <a:t>                               color saturation/opacity:✓ no meaning</a:t>
            </a:r>
          </a:p>
          <a:p>
            <a:r>
              <a:rPr kumimoji="1" lang="en-US" altLang="zh-CN" baseline="0" dirty="0" smtClean="0"/>
              <a:t>                               width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F9115-9717-8948-B575-B63C1DAA1FCC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00585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Step 3.1: visual unit1: stream graph</a:t>
            </a:r>
            <a:r>
              <a:rPr kumimoji="1" lang="en-US" altLang="zh-CN" baseline="0" dirty="0" smtClean="0"/>
              <a:t> (use </a:t>
            </a:r>
            <a:r>
              <a:rPr kumimoji="1" lang="en-US" altLang="zh-CN" dirty="0" smtClean="0"/>
              <a:t>build-in block: introduce</a:t>
            </a:r>
            <a:r>
              <a:rPr kumimoji="1" lang="en-US" altLang="zh-CN" baseline="0" dirty="0" smtClean="0"/>
              <a:t> the one without merging/splitting first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3.1.1:</a:t>
            </a:r>
            <a:r>
              <a:rPr kumimoji="1" lang="en-US" altLang="zh-CN" baseline="0" dirty="0" smtClean="0"/>
              <a:t> mark1--strip: encodes of the mark: documents about a topic</a:t>
            </a:r>
          </a:p>
          <a:p>
            <a:r>
              <a:rPr kumimoji="1" lang="en-US" altLang="zh-CN" baseline="0" dirty="0" smtClean="0"/>
              <a:t>                     channels</a:t>
            </a:r>
            <a:r>
              <a:rPr kumimoji="1" lang="zh-CN" altLang="en-US" baseline="0" dirty="0" smtClean="0"/>
              <a:t>（</a:t>
            </a:r>
            <a:r>
              <a:rPr kumimoji="1" lang="en-US" altLang="zh-CN" baseline="0" dirty="0" smtClean="0"/>
              <a:t>order of telling: complexity of encoding, visual salience, </a:t>
            </a:r>
            <a:r>
              <a:rPr kumimoji="1" lang="zh-CN" altLang="en-US" baseline="0" dirty="0" smtClean="0"/>
              <a:t>）</a:t>
            </a:r>
            <a:endParaRPr kumimoji="1" lang="en-US" altLang="zh-CN" baseline="0" dirty="0" smtClean="0"/>
          </a:p>
          <a:p>
            <a:r>
              <a:rPr kumimoji="1" lang="zh-CN" altLang="en-US" baseline="0" dirty="0" smtClean="0"/>
              <a:t>                              </a:t>
            </a:r>
            <a:r>
              <a:rPr kumimoji="1" lang="en-US" altLang="zh-CN" baseline="0" dirty="0" smtClean="0"/>
              <a:t> </a:t>
            </a:r>
            <a:r>
              <a:rPr kumimoji="1" lang="en-US" altLang="zh-CN" baseline="0" dirty="0" smtClean="0"/>
              <a:t>vertical position</a:t>
            </a:r>
            <a:r>
              <a:rPr kumimoji="1" lang="zh-CN" altLang="en-US" baseline="0" dirty="0" smtClean="0"/>
              <a:t>：</a:t>
            </a:r>
            <a:r>
              <a:rPr kumimoji="1" lang="en-US" altLang="zh-CN" baseline="0" dirty="0" smtClean="0"/>
              <a:t> ✓</a:t>
            </a:r>
          </a:p>
          <a:p>
            <a:r>
              <a:rPr kumimoji="1" lang="en-US" altLang="zh-CN" baseline="0" dirty="0" smtClean="0"/>
              <a:t>                               stacked order</a:t>
            </a:r>
            <a:r>
              <a:rPr kumimoji="1" lang="zh-CN" altLang="en-US" baseline="0" dirty="0" smtClean="0"/>
              <a:t>：</a:t>
            </a:r>
            <a:r>
              <a:rPr kumimoji="1" lang="en-US" altLang="zh-CN" baseline="0" dirty="0" smtClean="0"/>
              <a:t> ✓ no meaning</a:t>
            </a:r>
          </a:p>
          <a:p>
            <a:r>
              <a:rPr kumimoji="1" lang="en-US" altLang="zh-CN" baseline="0" dirty="0" smtClean="0"/>
              <a:t>                               start/end point:</a:t>
            </a:r>
            <a:r>
              <a:rPr kumimoji="1" lang="zh-CN" altLang="en-US" baseline="0" dirty="0" smtClean="0"/>
              <a:t> ✓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                               color hue(bonded with vertical position because they have the same encoding meaning)✓</a:t>
            </a:r>
          </a:p>
          <a:p>
            <a:r>
              <a:rPr kumimoji="1" lang="en-US" altLang="zh-CN" baseline="0" dirty="0" smtClean="0"/>
              <a:t>                               color saturation/opacity:✓ no meaning</a:t>
            </a:r>
          </a:p>
          <a:p>
            <a:r>
              <a:rPr kumimoji="1" lang="en-US" altLang="zh-CN" baseline="0" dirty="0" smtClean="0"/>
              <a:t>                               width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F9115-9717-8948-B575-B63C1DAA1FCC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49886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Step 3.1: visual unit1: stream graph</a:t>
            </a:r>
            <a:r>
              <a:rPr kumimoji="1" lang="en-US" altLang="zh-CN" baseline="0" dirty="0" smtClean="0"/>
              <a:t> (use </a:t>
            </a:r>
            <a:r>
              <a:rPr kumimoji="1" lang="en-US" altLang="zh-CN" dirty="0" smtClean="0"/>
              <a:t>build-in block: introduce</a:t>
            </a:r>
            <a:r>
              <a:rPr kumimoji="1" lang="en-US" altLang="zh-CN" baseline="0" dirty="0" smtClean="0"/>
              <a:t> the one without merging/splitting first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3.1.1:</a:t>
            </a:r>
            <a:r>
              <a:rPr kumimoji="1" lang="en-US" altLang="zh-CN" baseline="0" dirty="0" smtClean="0"/>
              <a:t> mark1--strip: encodes of the mark: documents about a topic</a:t>
            </a:r>
          </a:p>
          <a:p>
            <a:r>
              <a:rPr kumimoji="1" lang="en-US" altLang="zh-CN" baseline="0" dirty="0" smtClean="0"/>
              <a:t>                     channels</a:t>
            </a:r>
            <a:r>
              <a:rPr kumimoji="1" lang="zh-CN" altLang="en-US" baseline="0" dirty="0" smtClean="0"/>
              <a:t>（</a:t>
            </a:r>
            <a:r>
              <a:rPr kumimoji="1" lang="en-US" altLang="zh-CN" baseline="0" dirty="0" smtClean="0"/>
              <a:t>order of telling: complexity of encoding, visual salience, </a:t>
            </a:r>
            <a:r>
              <a:rPr kumimoji="1" lang="zh-CN" altLang="en-US" baseline="0" dirty="0" smtClean="0"/>
              <a:t>）</a:t>
            </a:r>
            <a:endParaRPr kumimoji="1" lang="en-US" altLang="zh-CN" baseline="0" dirty="0" smtClean="0"/>
          </a:p>
          <a:p>
            <a:r>
              <a:rPr kumimoji="1" lang="zh-CN" altLang="en-US" baseline="0" dirty="0" smtClean="0"/>
              <a:t>                              </a:t>
            </a:r>
            <a:r>
              <a:rPr kumimoji="1" lang="en-US" altLang="zh-CN" baseline="0" dirty="0" smtClean="0"/>
              <a:t> </a:t>
            </a:r>
            <a:r>
              <a:rPr kumimoji="1" lang="en-US" altLang="zh-CN" baseline="0" dirty="0" smtClean="0"/>
              <a:t>vertical position</a:t>
            </a:r>
            <a:r>
              <a:rPr kumimoji="1" lang="zh-CN" altLang="en-US" baseline="0" dirty="0" smtClean="0"/>
              <a:t>：</a:t>
            </a:r>
            <a:r>
              <a:rPr kumimoji="1" lang="en-US" altLang="zh-CN" baseline="0" dirty="0" smtClean="0"/>
              <a:t> ✓</a:t>
            </a:r>
          </a:p>
          <a:p>
            <a:r>
              <a:rPr kumimoji="1" lang="en-US" altLang="zh-CN" baseline="0" dirty="0" smtClean="0"/>
              <a:t>                               stacked order</a:t>
            </a:r>
            <a:r>
              <a:rPr kumimoji="1" lang="zh-CN" altLang="en-US" baseline="0" dirty="0" smtClean="0"/>
              <a:t>：</a:t>
            </a:r>
            <a:r>
              <a:rPr kumimoji="1" lang="en-US" altLang="zh-CN" baseline="0" dirty="0" smtClean="0"/>
              <a:t> ✓ no meaning</a:t>
            </a:r>
          </a:p>
          <a:p>
            <a:r>
              <a:rPr kumimoji="1" lang="en-US" altLang="zh-CN" baseline="0" dirty="0" smtClean="0"/>
              <a:t>                               start/end point:</a:t>
            </a:r>
            <a:r>
              <a:rPr kumimoji="1" lang="zh-CN" altLang="en-US" baseline="0" dirty="0" smtClean="0"/>
              <a:t> ✓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                               color hue(bonded with vertical position because they have the same encoding meaning)✓</a:t>
            </a:r>
          </a:p>
          <a:p>
            <a:r>
              <a:rPr kumimoji="1" lang="en-US" altLang="zh-CN" baseline="0" dirty="0" smtClean="0"/>
              <a:t>                               color saturation/opacity:✓ no meaning</a:t>
            </a:r>
          </a:p>
          <a:p>
            <a:r>
              <a:rPr kumimoji="1" lang="en-US" altLang="zh-CN" baseline="0" dirty="0" smtClean="0"/>
              <a:t>                               width✓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F9115-9717-8948-B575-B63C1DAA1FCC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9676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Step 3.1: visual unit1: stream graph</a:t>
            </a:r>
            <a:r>
              <a:rPr kumimoji="1" lang="en-US" altLang="zh-CN" baseline="0" dirty="0" smtClean="0"/>
              <a:t> (use </a:t>
            </a:r>
            <a:r>
              <a:rPr kumimoji="1" lang="en-US" altLang="zh-CN" dirty="0" smtClean="0"/>
              <a:t>build-in block: introduce</a:t>
            </a:r>
            <a:r>
              <a:rPr kumimoji="1" lang="en-US" altLang="zh-CN" baseline="0" dirty="0" smtClean="0"/>
              <a:t> the one without merging/splitting first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3.1.1:</a:t>
            </a:r>
            <a:r>
              <a:rPr kumimoji="1" lang="en-US" altLang="zh-CN" baseline="0" dirty="0" smtClean="0"/>
              <a:t> mark1--strip: encodes of the mark: documents about a topic</a:t>
            </a:r>
          </a:p>
          <a:p>
            <a:r>
              <a:rPr kumimoji="1" lang="en-US" altLang="zh-CN" baseline="0" dirty="0" smtClean="0"/>
              <a:t>                     channels</a:t>
            </a:r>
            <a:r>
              <a:rPr kumimoji="1" lang="zh-CN" altLang="en-US" baseline="0" dirty="0" smtClean="0"/>
              <a:t>（</a:t>
            </a:r>
            <a:r>
              <a:rPr kumimoji="1" lang="en-US" altLang="zh-CN" baseline="0" dirty="0" smtClean="0"/>
              <a:t>order of telling: complexity of encoding, visual salience, </a:t>
            </a:r>
            <a:r>
              <a:rPr kumimoji="1" lang="zh-CN" altLang="en-US" baseline="0" dirty="0" smtClean="0"/>
              <a:t>）</a:t>
            </a:r>
            <a:endParaRPr kumimoji="1" lang="en-US" altLang="zh-CN" baseline="0" dirty="0" smtClean="0"/>
          </a:p>
          <a:p>
            <a:r>
              <a:rPr kumimoji="1" lang="zh-CN" altLang="en-US" baseline="0" dirty="0" smtClean="0"/>
              <a:t>                              </a:t>
            </a:r>
            <a:r>
              <a:rPr kumimoji="1" lang="en-US" altLang="zh-CN" baseline="0" dirty="0" smtClean="0"/>
              <a:t> </a:t>
            </a:r>
            <a:r>
              <a:rPr kumimoji="1" lang="en-US" altLang="zh-CN" baseline="0" dirty="0" smtClean="0"/>
              <a:t>vertical position</a:t>
            </a:r>
            <a:r>
              <a:rPr kumimoji="1" lang="zh-CN" altLang="en-US" baseline="0" dirty="0" smtClean="0"/>
              <a:t>：</a:t>
            </a:r>
            <a:r>
              <a:rPr kumimoji="1" lang="en-US" altLang="zh-CN" baseline="0" dirty="0" smtClean="0"/>
              <a:t> ✓</a:t>
            </a:r>
          </a:p>
          <a:p>
            <a:r>
              <a:rPr kumimoji="1" lang="en-US" altLang="zh-CN" baseline="0" dirty="0" smtClean="0"/>
              <a:t>                               stacked order</a:t>
            </a:r>
            <a:r>
              <a:rPr kumimoji="1" lang="zh-CN" altLang="en-US" baseline="0" dirty="0" smtClean="0"/>
              <a:t>：</a:t>
            </a:r>
            <a:r>
              <a:rPr kumimoji="1" lang="en-US" altLang="zh-CN" baseline="0" dirty="0" smtClean="0"/>
              <a:t> ✓ no meaning</a:t>
            </a:r>
          </a:p>
          <a:p>
            <a:r>
              <a:rPr kumimoji="1" lang="en-US" altLang="zh-CN" baseline="0" dirty="0" smtClean="0"/>
              <a:t>                               start/end point:</a:t>
            </a:r>
            <a:r>
              <a:rPr kumimoji="1" lang="zh-CN" altLang="en-US" baseline="0" dirty="0" smtClean="0"/>
              <a:t> ✓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                               color hue(bonded with vertical position because they have the same encoding meaning)✓</a:t>
            </a:r>
          </a:p>
          <a:p>
            <a:r>
              <a:rPr kumimoji="1" lang="en-US" altLang="zh-CN" baseline="0" dirty="0" smtClean="0"/>
              <a:t>                               color saturation/opacity:✓ no meaning</a:t>
            </a:r>
          </a:p>
          <a:p>
            <a:r>
              <a:rPr kumimoji="1" lang="en-US" altLang="zh-CN" baseline="0" dirty="0" smtClean="0"/>
              <a:t>                               width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F9115-9717-8948-B575-B63C1DAA1FCC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13666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Step 3.1: visual unit1: stream graph</a:t>
            </a:r>
            <a:r>
              <a:rPr kumimoji="1" lang="en-US" altLang="zh-CN" baseline="0" dirty="0" smtClean="0"/>
              <a:t> (use </a:t>
            </a:r>
            <a:r>
              <a:rPr kumimoji="1" lang="en-US" altLang="zh-CN" dirty="0" smtClean="0"/>
              <a:t>build-in block: introduce</a:t>
            </a:r>
            <a:r>
              <a:rPr kumimoji="1" lang="en-US" altLang="zh-CN" baseline="0" dirty="0" smtClean="0"/>
              <a:t> the one without merging/splitting first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3.1.1:</a:t>
            </a:r>
            <a:r>
              <a:rPr kumimoji="1" lang="en-US" altLang="zh-CN" baseline="0" dirty="0" smtClean="0"/>
              <a:t> mark1--strip: encodes of the mark: documents about a topic</a:t>
            </a:r>
          </a:p>
          <a:p>
            <a:r>
              <a:rPr kumimoji="1" lang="en-US" altLang="zh-CN" baseline="0" dirty="0" smtClean="0"/>
              <a:t>                     channels</a:t>
            </a:r>
            <a:r>
              <a:rPr kumimoji="1" lang="zh-CN" altLang="en-US" baseline="0" dirty="0" smtClean="0"/>
              <a:t>（</a:t>
            </a:r>
            <a:r>
              <a:rPr kumimoji="1" lang="en-US" altLang="zh-CN" baseline="0" dirty="0" smtClean="0"/>
              <a:t>order of telling: complexity of encoding, visual salience, </a:t>
            </a:r>
            <a:r>
              <a:rPr kumimoji="1" lang="zh-CN" altLang="en-US" baseline="0" dirty="0" smtClean="0"/>
              <a:t>）</a:t>
            </a:r>
            <a:endParaRPr kumimoji="1" lang="en-US" altLang="zh-CN" baseline="0" dirty="0" smtClean="0"/>
          </a:p>
          <a:p>
            <a:r>
              <a:rPr kumimoji="1" lang="zh-CN" altLang="en-US" baseline="0" dirty="0" smtClean="0"/>
              <a:t>                              </a:t>
            </a:r>
            <a:r>
              <a:rPr kumimoji="1" lang="en-US" altLang="zh-CN" baseline="0" dirty="0" smtClean="0"/>
              <a:t> </a:t>
            </a:r>
            <a:r>
              <a:rPr kumimoji="1" lang="en-US" altLang="zh-CN" baseline="0" dirty="0" smtClean="0"/>
              <a:t>vertical position</a:t>
            </a:r>
            <a:r>
              <a:rPr kumimoji="1" lang="zh-CN" altLang="en-US" baseline="0" dirty="0" smtClean="0"/>
              <a:t>：</a:t>
            </a:r>
            <a:r>
              <a:rPr kumimoji="1" lang="en-US" altLang="zh-CN" baseline="0" dirty="0" smtClean="0"/>
              <a:t> ✓</a:t>
            </a:r>
          </a:p>
          <a:p>
            <a:r>
              <a:rPr kumimoji="1" lang="en-US" altLang="zh-CN" baseline="0" dirty="0" smtClean="0"/>
              <a:t>                               stacked order</a:t>
            </a:r>
            <a:r>
              <a:rPr kumimoji="1" lang="zh-CN" altLang="en-US" baseline="0" dirty="0" smtClean="0"/>
              <a:t>：</a:t>
            </a:r>
            <a:r>
              <a:rPr kumimoji="1" lang="en-US" altLang="zh-CN" baseline="0" dirty="0" smtClean="0"/>
              <a:t> ✓ no meaning</a:t>
            </a:r>
          </a:p>
          <a:p>
            <a:r>
              <a:rPr kumimoji="1" lang="en-US" altLang="zh-CN" baseline="0" dirty="0" smtClean="0"/>
              <a:t>                               start/end point:</a:t>
            </a:r>
            <a:r>
              <a:rPr kumimoji="1" lang="zh-CN" altLang="en-US" baseline="0" dirty="0" smtClean="0"/>
              <a:t> ✓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                               color hue(bonded with vertical position because they have the same encoding meaning)✓</a:t>
            </a:r>
          </a:p>
          <a:p>
            <a:r>
              <a:rPr kumimoji="1" lang="en-US" altLang="zh-CN" baseline="0" dirty="0" smtClean="0"/>
              <a:t>                               color saturation/opacity:✓ no meaning</a:t>
            </a:r>
          </a:p>
          <a:p>
            <a:r>
              <a:rPr kumimoji="1" lang="en-US" altLang="zh-CN" baseline="0" dirty="0" smtClean="0"/>
              <a:t>                               width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F9115-9717-8948-B575-B63C1DAA1FCC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0855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Step 3.1: visual unit1: stream graph</a:t>
            </a:r>
            <a:r>
              <a:rPr kumimoji="1" lang="en-US" altLang="zh-CN" baseline="0" dirty="0" smtClean="0"/>
              <a:t> (use </a:t>
            </a:r>
            <a:r>
              <a:rPr kumimoji="1" lang="en-US" altLang="zh-CN" dirty="0" smtClean="0"/>
              <a:t>build-in block: introduce</a:t>
            </a:r>
            <a:r>
              <a:rPr kumimoji="1" lang="en-US" altLang="zh-CN" baseline="0" dirty="0" smtClean="0"/>
              <a:t> the one without merging/splitting first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3.1.1:</a:t>
            </a:r>
            <a:r>
              <a:rPr kumimoji="1" lang="en-US" altLang="zh-CN" baseline="0" dirty="0" smtClean="0"/>
              <a:t> mark1--strip: encodes of the mark: documents about a topic</a:t>
            </a:r>
          </a:p>
          <a:p>
            <a:r>
              <a:rPr kumimoji="1" lang="en-US" altLang="zh-CN" baseline="0" dirty="0" smtClean="0"/>
              <a:t>                     channels</a:t>
            </a:r>
            <a:r>
              <a:rPr kumimoji="1" lang="zh-CN" altLang="en-US" baseline="0" dirty="0" smtClean="0"/>
              <a:t>（</a:t>
            </a:r>
            <a:r>
              <a:rPr kumimoji="1" lang="en-US" altLang="zh-CN" baseline="0" dirty="0" smtClean="0"/>
              <a:t>order of telling: complexity of encoding, visual salience, </a:t>
            </a:r>
            <a:r>
              <a:rPr kumimoji="1" lang="zh-CN" altLang="en-US" baseline="0" dirty="0" smtClean="0"/>
              <a:t>）</a:t>
            </a:r>
            <a:endParaRPr kumimoji="1" lang="en-US" altLang="zh-CN" baseline="0" dirty="0" smtClean="0"/>
          </a:p>
          <a:p>
            <a:r>
              <a:rPr kumimoji="1" lang="zh-CN" altLang="en-US" baseline="0" dirty="0" smtClean="0"/>
              <a:t>                              </a:t>
            </a:r>
            <a:r>
              <a:rPr kumimoji="1" lang="en-US" altLang="zh-CN" baseline="0" dirty="0" smtClean="0"/>
              <a:t> </a:t>
            </a:r>
            <a:r>
              <a:rPr kumimoji="1" lang="en-US" altLang="zh-CN" baseline="0" dirty="0" smtClean="0"/>
              <a:t>vertical position</a:t>
            </a:r>
            <a:r>
              <a:rPr kumimoji="1" lang="zh-CN" altLang="en-US" baseline="0" dirty="0" smtClean="0"/>
              <a:t>：</a:t>
            </a:r>
            <a:r>
              <a:rPr kumimoji="1" lang="en-US" altLang="zh-CN" baseline="0" dirty="0" smtClean="0"/>
              <a:t> ✓</a:t>
            </a:r>
          </a:p>
          <a:p>
            <a:r>
              <a:rPr kumimoji="1" lang="en-US" altLang="zh-CN" baseline="0" dirty="0" smtClean="0"/>
              <a:t>                               stacked order</a:t>
            </a:r>
            <a:r>
              <a:rPr kumimoji="1" lang="zh-CN" altLang="en-US" baseline="0" dirty="0" smtClean="0"/>
              <a:t>：</a:t>
            </a:r>
            <a:r>
              <a:rPr kumimoji="1" lang="en-US" altLang="zh-CN" baseline="0" dirty="0" smtClean="0"/>
              <a:t> ✓ no meaning</a:t>
            </a:r>
          </a:p>
          <a:p>
            <a:r>
              <a:rPr kumimoji="1" lang="en-US" altLang="zh-CN" baseline="0" dirty="0" smtClean="0"/>
              <a:t>                               start/end point:</a:t>
            </a:r>
            <a:r>
              <a:rPr kumimoji="1" lang="zh-CN" altLang="en-US" baseline="0" dirty="0" smtClean="0"/>
              <a:t> ✓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                               color hue(bonded with vertical position because they have the same encoding meaning)✓</a:t>
            </a:r>
          </a:p>
          <a:p>
            <a:r>
              <a:rPr kumimoji="1" lang="en-US" altLang="zh-CN" baseline="0" dirty="0" smtClean="0"/>
              <a:t>                               color saturation/opacity:✓ no meaning</a:t>
            </a:r>
          </a:p>
          <a:p>
            <a:r>
              <a:rPr kumimoji="1" lang="en-US" altLang="zh-CN" baseline="0" dirty="0" smtClean="0"/>
              <a:t>                               width ✓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F9115-9717-8948-B575-B63C1DAA1FCC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7205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Step1:introduction</a:t>
            </a:r>
          </a:p>
          <a:p>
            <a:r>
              <a:rPr kumimoji="1" lang="en-US" altLang="zh-CN" dirty="0" smtClean="0"/>
              <a:t>Use edit data type, </a:t>
            </a:r>
          </a:p>
          <a:p>
            <a:r>
              <a:rPr kumimoji="1" lang="en-US" altLang="zh-CN" dirty="0" smtClean="0"/>
              <a:t>Design task, </a:t>
            </a:r>
          </a:p>
          <a:p>
            <a:r>
              <a:rPr kumimoji="1" lang="en-US" altLang="zh-CN" dirty="0" smtClean="0"/>
              <a:t>visual units, </a:t>
            </a:r>
          </a:p>
          <a:p>
            <a:r>
              <a:rPr kumimoji="1" lang="en-US" altLang="zh-CN" dirty="0" smtClean="0"/>
              <a:t>the</a:t>
            </a:r>
            <a:r>
              <a:rPr kumimoji="1" lang="en-US" altLang="zh-CN" baseline="0" dirty="0" smtClean="0"/>
              <a:t> relationship between visual units</a:t>
            </a:r>
          </a:p>
          <a:p>
            <a:r>
              <a:rPr kumimoji="1" lang="en-US" altLang="zh-CN" baseline="0" dirty="0" smtClean="0"/>
              <a:t>The relationship between visual units and design tasks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F9115-9717-8948-B575-B63C1DAA1FCC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52360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Step 3.1: visual unit1: stream graph</a:t>
            </a:r>
            <a:r>
              <a:rPr kumimoji="1" lang="en-US" altLang="zh-CN" baseline="0" dirty="0" smtClean="0"/>
              <a:t> (use </a:t>
            </a:r>
            <a:r>
              <a:rPr kumimoji="1" lang="en-US" altLang="zh-CN" dirty="0" smtClean="0"/>
              <a:t>build-in block: introduce</a:t>
            </a:r>
            <a:r>
              <a:rPr kumimoji="1" lang="en-US" altLang="zh-CN" baseline="0" dirty="0" smtClean="0"/>
              <a:t> the one without merging/splitting first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3.1.1:</a:t>
            </a:r>
            <a:r>
              <a:rPr kumimoji="1" lang="en-US" altLang="zh-CN" baseline="0" dirty="0" smtClean="0"/>
              <a:t> mark1--strip: encodes of the mark: documents about a topic</a:t>
            </a:r>
          </a:p>
          <a:p>
            <a:r>
              <a:rPr kumimoji="1" lang="en-US" altLang="zh-CN" baseline="0" dirty="0" smtClean="0"/>
              <a:t>                     channels</a:t>
            </a:r>
            <a:r>
              <a:rPr kumimoji="1" lang="zh-CN" altLang="en-US" baseline="0" dirty="0" smtClean="0"/>
              <a:t>（</a:t>
            </a:r>
            <a:r>
              <a:rPr kumimoji="1" lang="en-US" altLang="zh-CN" baseline="0" dirty="0" smtClean="0"/>
              <a:t>order of telling: complexity of encoding, visual salience, </a:t>
            </a:r>
            <a:r>
              <a:rPr kumimoji="1" lang="zh-CN" altLang="en-US" baseline="0" dirty="0" smtClean="0"/>
              <a:t>）</a:t>
            </a:r>
            <a:endParaRPr kumimoji="1" lang="en-US" altLang="zh-CN" baseline="0" dirty="0" smtClean="0"/>
          </a:p>
          <a:p>
            <a:r>
              <a:rPr kumimoji="1" lang="zh-CN" altLang="en-US" baseline="0" dirty="0" smtClean="0"/>
              <a:t>                              </a:t>
            </a:r>
            <a:r>
              <a:rPr kumimoji="1" lang="en-US" altLang="zh-CN" baseline="0" dirty="0" smtClean="0"/>
              <a:t> </a:t>
            </a:r>
            <a:r>
              <a:rPr kumimoji="1" lang="en-US" altLang="zh-CN" baseline="0" dirty="0" smtClean="0"/>
              <a:t>vertical position</a:t>
            </a:r>
            <a:r>
              <a:rPr kumimoji="1" lang="zh-CN" altLang="en-US" baseline="0" dirty="0" smtClean="0"/>
              <a:t>：</a:t>
            </a:r>
            <a:r>
              <a:rPr kumimoji="1" lang="en-US" altLang="zh-CN" baseline="0" dirty="0" smtClean="0"/>
              <a:t> ✓</a:t>
            </a:r>
          </a:p>
          <a:p>
            <a:r>
              <a:rPr kumimoji="1" lang="en-US" altLang="zh-CN" baseline="0" dirty="0" smtClean="0"/>
              <a:t>                               stacked order</a:t>
            </a:r>
            <a:r>
              <a:rPr kumimoji="1" lang="zh-CN" altLang="en-US" baseline="0" dirty="0" smtClean="0"/>
              <a:t>：</a:t>
            </a:r>
            <a:r>
              <a:rPr kumimoji="1" lang="en-US" altLang="zh-CN" baseline="0" dirty="0" smtClean="0"/>
              <a:t> ✓ no meaning</a:t>
            </a:r>
          </a:p>
          <a:p>
            <a:r>
              <a:rPr kumimoji="1" lang="en-US" altLang="zh-CN" baseline="0" dirty="0" smtClean="0"/>
              <a:t>                               start/end point:</a:t>
            </a:r>
            <a:r>
              <a:rPr kumimoji="1" lang="zh-CN" altLang="en-US" baseline="0" dirty="0" smtClean="0"/>
              <a:t> ✓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                               color hue(bonded with vertical position because they have the same encoding meaning)✓</a:t>
            </a:r>
          </a:p>
          <a:p>
            <a:r>
              <a:rPr kumimoji="1" lang="en-US" altLang="zh-CN" baseline="0" dirty="0" smtClean="0"/>
              <a:t>                               color saturation/opacity:✓ no meaning</a:t>
            </a:r>
          </a:p>
          <a:p>
            <a:r>
              <a:rPr kumimoji="1" lang="en-US" altLang="zh-CN" baseline="0" smtClean="0"/>
              <a:t>                               width ✓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F9115-9717-8948-B575-B63C1DAA1FCC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3090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Step 3.1: visual unit1: stream graph</a:t>
            </a:r>
            <a:r>
              <a:rPr kumimoji="1" lang="en-US" altLang="zh-CN" baseline="0" dirty="0" smtClean="0"/>
              <a:t> (use </a:t>
            </a:r>
            <a:r>
              <a:rPr kumimoji="1" lang="en-US" altLang="zh-CN" dirty="0" smtClean="0"/>
              <a:t>build-in block: introduce</a:t>
            </a:r>
            <a:r>
              <a:rPr kumimoji="1" lang="en-US" altLang="zh-CN" baseline="0" dirty="0" smtClean="0"/>
              <a:t> the one without merging/splitting first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3.1.1:</a:t>
            </a:r>
            <a:r>
              <a:rPr kumimoji="1" lang="en-US" altLang="zh-CN" baseline="0" dirty="0" smtClean="0"/>
              <a:t> mark1--strip: encodes of the mark: documents about a topic</a:t>
            </a:r>
          </a:p>
          <a:p>
            <a:r>
              <a:rPr kumimoji="1" lang="en-US" altLang="zh-CN" baseline="0" dirty="0" smtClean="0"/>
              <a:t>                     channels</a:t>
            </a:r>
            <a:r>
              <a:rPr kumimoji="1" lang="zh-CN" altLang="en-US" baseline="0" dirty="0" smtClean="0"/>
              <a:t>（</a:t>
            </a:r>
            <a:r>
              <a:rPr kumimoji="1" lang="en-US" altLang="zh-CN" baseline="0" dirty="0" smtClean="0"/>
              <a:t>order of telling: complexity of encoding, visual salience, </a:t>
            </a:r>
            <a:r>
              <a:rPr kumimoji="1" lang="zh-CN" altLang="en-US" baseline="0" dirty="0" smtClean="0"/>
              <a:t>）</a:t>
            </a:r>
            <a:endParaRPr kumimoji="1" lang="en-US" altLang="zh-CN" baseline="0" dirty="0" smtClean="0"/>
          </a:p>
          <a:p>
            <a:r>
              <a:rPr kumimoji="1" lang="zh-CN" altLang="en-US" baseline="0" dirty="0" smtClean="0"/>
              <a:t>                              </a:t>
            </a:r>
            <a:r>
              <a:rPr kumimoji="1" lang="en-US" altLang="zh-CN" baseline="0" dirty="0" smtClean="0"/>
              <a:t> </a:t>
            </a:r>
            <a:r>
              <a:rPr kumimoji="1" lang="en-US" altLang="zh-CN" baseline="0" dirty="0" smtClean="0"/>
              <a:t>vertical position</a:t>
            </a:r>
            <a:r>
              <a:rPr kumimoji="1" lang="zh-CN" altLang="en-US" baseline="0" dirty="0" smtClean="0"/>
              <a:t>：</a:t>
            </a:r>
            <a:r>
              <a:rPr kumimoji="1" lang="en-US" altLang="zh-CN" baseline="0" dirty="0" smtClean="0"/>
              <a:t> ✓</a:t>
            </a:r>
          </a:p>
          <a:p>
            <a:r>
              <a:rPr kumimoji="1" lang="en-US" altLang="zh-CN" baseline="0" dirty="0" smtClean="0"/>
              <a:t>                               stacked order</a:t>
            </a:r>
            <a:r>
              <a:rPr kumimoji="1" lang="zh-CN" altLang="en-US" baseline="0" dirty="0" smtClean="0"/>
              <a:t>：</a:t>
            </a:r>
            <a:r>
              <a:rPr kumimoji="1" lang="en-US" altLang="zh-CN" baseline="0" dirty="0" smtClean="0"/>
              <a:t> ✓ no meaning</a:t>
            </a:r>
          </a:p>
          <a:p>
            <a:r>
              <a:rPr kumimoji="1" lang="en-US" altLang="zh-CN" baseline="0" dirty="0" smtClean="0"/>
              <a:t>                               start/end point:</a:t>
            </a:r>
            <a:r>
              <a:rPr kumimoji="1" lang="zh-CN" altLang="en-US" baseline="0" dirty="0" smtClean="0"/>
              <a:t> ✓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                               color hue(bonded with vertical position because they have the same encoding meaning)✓</a:t>
            </a:r>
          </a:p>
          <a:p>
            <a:r>
              <a:rPr kumimoji="1" lang="en-US" altLang="zh-CN" baseline="0" dirty="0" smtClean="0"/>
              <a:t>                               color saturation/opacity:✓ no meaning</a:t>
            </a:r>
          </a:p>
          <a:p>
            <a:r>
              <a:rPr kumimoji="1" lang="en-US" altLang="zh-CN" baseline="0" smtClean="0"/>
              <a:t>                               width ✓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F9115-9717-8948-B575-B63C1DAA1FCC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2571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Step 3.1: visual unit1: stream graph</a:t>
            </a:r>
            <a:r>
              <a:rPr kumimoji="1" lang="en-US" altLang="zh-CN" baseline="0" dirty="0" smtClean="0"/>
              <a:t> (use </a:t>
            </a:r>
            <a:r>
              <a:rPr kumimoji="1" lang="en-US" altLang="zh-CN" dirty="0" smtClean="0"/>
              <a:t>build-in block: introduce</a:t>
            </a:r>
            <a:r>
              <a:rPr kumimoji="1" lang="en-US" altLang="zh-CN" baseline="0" dirty="0" smtClean="0"/>
              <a:t> the one without merging/splitting first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3.1.1:</a:t>
            </a:r>
            <a:r>
              <a:rPr kumimoji="1" lang="en-US" altLang="zh-CN" baseline="0" dirty="0" smtClean="0"/>
              <a:t> mark1--strip: encodes of the mark: documents about a topic</a:t>
            </a:r>
          </a:p>
          <a:p>
            <a:r>
              <a:rPr kumimoji="1" lang="en-US" altLang="zh-CN" baseline="0" dirty="0" smtClean="0"/>
              <a:t>                     channels</a:t>
            </a:r>
            <a:r>
              <a:rPr kumimoji="1" lang="zh-CN" altLang="en-US" baseline="0" dirty="0" smtClean="0"/>
              <a:t>（</a:t>
            </a:r>
            <a:r>
              <a:rPr kumimoji="1" lang="en-US" altLang="zh-CN" baseline="0" dirty="0" smtClean="0"/>
              <a:t>order of telling: complexity of encoding, visual salience, </a:t>
            </a:r>
            <a:r>
              <a:rPr kumimoji="1" lang="zh-CN" altLang="en-US" baseline="0" dirty="0" smtClean="0"/>
              <a:t>）</a:t>
            </a:r>
            <a:endParaRPr kumimoji="1" lang="en-US" altLang="zh-CN" baseline="0" dirty="0" smtClean="0"/>
          </a:p>
          <a:p>
            <a:r>
              <a:rPr kumimoji="1" lang="zh-CN" altLang="en-US" baseline="0" dirty="0" smtClean="0"/>
              <a:t>                              </a:t>
            </a:r>
            <a:r>
              <a:rPr kumimoji="1" lang="en-US" altLang="zh-CN" baseline="0" dirty="0" smtClean="0"/>
              <a:t> </a:t>
            </a:r>
            <a:r>
              <a:rPr kumimoji="1" lang="en-US" altLang="zh-CN" baseline="0" dirty="0" smtClean="0"/>
              <a:t>vertical position</a:t>
            </a:r>
            <a:r>
              <a:rPr kumimoji="1" lang="zh-CN" altLang="en-US" baseline="0" dirty="0" smtClean="0"/>
              <a:t>：</a:t>
            </a:r>
            <a:r>
              <a:rPr kumimoji="1" lang="en-US" altLang="zh-CN" baseline="0" dirty="0" smtClean="0"/>
              <a:t> ✓</a:t>
            </a:r>
          </a:p>
          <a:p>
            <a:r>
              <a:rPr kumimoji="1" lang="en-US" altLang="zh-CN" baseline="0" dirty="0" smtClean="0"/>
              <a:t>                               stacked order</a:t>
            </a:r>
            <a:r>
              <a:rPr kumimoji="1" lang="zh-CN" altLang="en-US" baseline="0" dirty="0" smtClean="0"/>
              <a:t>：</a:t>
            </a:r>
            <a:r>
              <a:rPr kumimoji="1" lang="en-US" altLang="zh-CN" baseline="0" dirty="0" smtClean="0"/>
              <a:t> ✓ no meaning</a:t>
            </a:r>
          </a:p>
          <a:p>
            <a:r>
              <a:rPr kumimoji="1" lang="en-US" altLang="zh-CN" baseline="0" dirty="0" smtClean="0"/>
              <a:t>                               start/end point:</a:t>
            </a:r>
            <a:r>
              <a:rPr kumimoji="1" lang="zh-CN" altLang="en-US" baseline="0" dirty="0" smtClean="0"/>
              <a:t> ✓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                               color hue(bonded with vertical position because they have the same encoding meaning)✓</a:t>
            </a:r>
          </a:p>
          <a:p>
            <a:r>
              <a:rPr kumimoji="1" lang="en-US" altLang="zh-CN" baseline="0" dirty="0" smtClean="0"/>
              <a:t>                               color saturation/opacity:✓ no meaning</a:t>
            </a:r>
          </a:p>
          <a:p>
            <a:r>
              <a:rPr kumimoji="1" lang="en-US" altLang="zh-CN" baseline="0" smtClean="0"/>
              <a:t>                               width ✓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F9115-9717-8948-B575-B63C1DAA1FCC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71444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Step 3.1: visual unit1: stream graph</a:t>
            </a:r>
            <a:r>
              <a:rPr kumimoji="1" lang="en-US" altLang="zh-CN" baseline="0" dirty="0" smtClean="0"/>
              <a:t> (use </a:t>
            </a:r>
            <a:r>
              <a:rPr kumimoji="1" lang="en-US" altLang="zh-CN" dirty="0" smtClean="0"/>
              <a:t>build-in block: introduce</a:t>
            </a:r>
            <a:r>
              <a:rPr kumimoji="1" lang="en-US" altLang="zh-CN" baseline="0" dirty="0" smtClean="0"/>
              <a:t> the one without merging/splitting first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3.1.1:</a:t>
            </a:r>
            <a:r>
              <a:rPr kumimoji="1" lang="en-US" altLang="zh-CN" baseline="0" dirty="0" smtClean="0"/>
              <a:t> mark1--strip: encodes of the mark: documents about a topic</a:t>
            </a:r>
          </a:p>
          <a:p>
            <a:r>
              <a:rPr kumimoji="1" lang="en-US" altLang="zh-CN" baseline="0" dirty="0" smtClean="0"/>
              <a:t>                     channels</a:t>
            </a:r>
            <a:r>
              <a:rPr kumimoji="1" lang="zh-CN" altLang="en-US" baseline="0" dirty="0" smtClean="0"/>
              <a:t>（</a:t>
            </a:r>
            <a:r>
              <a:rPr kumimoji="1" lang="en-US" altLang="zh-CN" baseline="0" dirty="0" smtClean="0"/>
              <a:t>order of telling: complexity of encoding, visual salience, </a:t>
            </a:r>
            <a:r>
              <a:rPr kumimoji="1" lang="zh-CN" altLang="en-US" baseline="0" dirty="0" smtClean="0"/>
              <a:t>）</a:t>
            </a:r>
            <a:endParaRPr kumimoji="1" lang="en-US" altLang="zh-CN" baseline="0" dirty="0" smtClean="0"/>
          </a:p>
          <a:p>
            <a:r>
              <a:rPr kumimoji="1" lang="zh-CN" altLang="en-US" baseline="0" dirty="0" smtClean="0"/>
              <a:t>                              </a:t>
            </a:r>
            <a:r>
              <a:rPr kumimoji="1" lang="en-US" altLang="zh-CN" baseline="0" dirty="0" smtClean="0"/>
              <a:t> </a:t>
            </a:r>
            <a:r>
              <a:rPr kumimoji="1" lang="en-US" altLang="zh-CN" baseline="0" dirty="0" smtClean="0"/>
              <a:t>vertical position</a:t>
            </a:r>
            <a:r>
              <a:rPr kumimoji="1" lang="zh-CN" altLang="en-US" baseline="0" dirty="0" smtClean="0"/>
              <a:t>：</a:t>
            </a:r>
            <a:r>
              <a:rPr kumimoji="1" lang="en-US" altLang="zh-CN" baseline="0" dirty="0" smtClean="0"/>
              <a:t> ✓</a:t>
            </a:r>
          </a:p>
          <a:p>
            <a:r>
              <a:rPr kumimoji="1" lang="en-US" altLang="zh-CN" baseline="0" dirty="0" smtClean="0"/>
              <a:t>                               stacked order</a:t>
            </a:r>
            <a:r>
              <a:rPr kumimoji="1" lang="zh-CN" altLang="en-US" baseline="0" dirty="0" smtClean="0"/>
              <a:t>：</a:t>
            </a:r>
            <a:r>
              <a:rPr kumimoji="1" lang="en-US" altLang="zh-CN" baseline="0" dirty="0" smtClean="0"/>
              <a:t> ✓ no meaning</a:t>
            </a:r>
          </a:p>
          <a:p>
            <a:r>
              <a:rPr kumimoji="1" lang="en-US" altLang="zh-CN" baseline="0" dirty="0" smtClean="0"/>
              <a:t>                               start/end point:</a:t>
            </a:r>
            <a:r>
              <a:rPr kumimoji="1" lang="zh-CN" altLang="en-US" baseline="0" dirty="0" smtClean="0"/>
              <a:t> ✓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                               color hue(bonded with vertical position because they have the same encoding meaning)✓</a:t>
            </a:r>
          </a:p>
          <a:p>
            <a:r>
              <a:rPr kumimoji="1" lang="en-US" altLang="zh-CN" baseline="0" dirty="0" smtClean="0"/>
              <a:t>                               color saturation/opacity:✓ no meaning</a:t>
            </a:r>
          </a:p>
          <a:p>
            <a:r>
              <a:rPr kumimoji="1" lang="en-US" altLang="zh-CN" baseline="0" smtClean="0"/>
              <a:t>                               width ✓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F9115-9717-8948-B575-B63C1DAA1FCC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03157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Step 3.1: visual unit1: stream graph</a:t>
            </a:r>
            <a:r>
              <a:rPr kumimoji="1" lang="en-US" altLang="zh-CN" baseline="0" dirty="0" smtClean="0"/>
              <a:t> (use </a:t>
            </a:r>
            <a:r>
              <a:rPr kumimoji="1" lang="en-US" altLang="zh-CN" dirty="0" smtClean="0"/>
              <a:t>build-in block: introduce</a:t>
            </a:r>
            <a:r>
              <a:rPr kumimoji="1" lang="en-US" altLang="zh-CN" baseline="0" dirty="0" smtClean="0"/>
              <a:t> the one without merging/splitting first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3.1.1:</a:t>
            </a:r>
            <a:r>
              <a:rPr kumimoji="1" lang="en-US" altLang="zh-CN" baseline="0" dirty="0" smtClean="0"/>
              <a:t> coordinates: x-</a:t>
            </a:r>
            <a:r>
              <a:rPr kumimoji="1" lang="en-US" altLang="zh-CN" baseline="0" dirty="0" err="1" smtClean="0"/>
              <a:t>aixs</a:t>
            </a:r>
            <a:r>
              <a:rPr kumimoji="1" lang="en-US" altLang="zh-CN" baseline="0" dirty="0" smtClean="0"/>
              <a:t>;</a:t>
            </a:r>
          </a:p>
          <a:p>
            <a:r>
              <a:rPr kumimoji="1" lang="en-US" altLang="zh-CN" baseline="0" dirty="0" smtClean="0"/>
              <a:t>                    y-</a:t>
            </a:r>
            <a:r>
              <a:rPr kumimoji="1" lang="en-US" altLang="zh-CN" baseline="0" dirty="0" err="1" smtClean="0"/>
              <a:t>aixs</a:t>
            </a:r>
            <a:r>
              <a:rPr kumimoji="1" lang="en-US" altLang="zh-CN" baseline="0" dirty="0" smtClean="0"/>
              <a:t>: stacked order, height</a:t>
            </a:r>
          </a:p>
          <a:p>
            <a:r>
              <a:rPr kumimoji="1" lang="en-US" altLang="zh-CN" baseline="0" dirty="0" smtClean="0"/>
              <a:t>3.1.2: mark1--strip: encodes of the mark</a:t>
            </a:r>
          </a:p>
          <a:p>
            <a:r>
              <a:rPr kumimoji="1" lang="en-US" altLang="zh-CN" baseline="0" dirty="0" smtClean="0"/>
              <a:t>                     channels: color hue</a:t>
            </a:r>
          </a:p>
          <a:p>
            <a:r>
              <a:rPr kumimoji="1" lang="en-US" altLang="zh-CN" baseline="0" dirty="0" smtClean="0"/>
              <a:t>                               color saturation/opacity:</a:t>
            </a:r>
          </a:p>
          <a:p>
            <a:r>
              <a:rPr kumimoji="1" lang="en-US" altLang="zh-CN" baseline="0" dirty="0" smtClean="0"/>
              <a:t>                               vertical position</a:t>
            </a:r>
          </a:p>
          <a:p>
            <a:r>
              <a:rPr kumimoji="1" lang="en-US" altLang="zh-CN" baseline="0" dirty="0" smtClean="0"/>
              <a:t>                               width</a:t>
            </a:r>
          </a:p>
          <a:p>
            <a:r>
              <a:rPr kumimoji="1" lang="en-US" altLang="zh-CN" baseline="0" dirty="0" smtClean="0"/>
              <a:t>                               start/end point</a:t>
            </a:r>
          </a:p>
          <a:p>
            <a:r>
              <a:rPr kumimoji="1" lang="en-US" altLang="zh-CN" baseline="0" dirty="0" smtClean="0"/>
              <a:t>                              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F9115-9717-8948-B575-B63C1DAA1FCC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04360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Step 3.1: visual unit1: stream graph</a:t>
            </a:r>
            <a:r>
              <a:rPr kumimoji="1" lang="en-US" altLang="zh-CN" baseline="0" dirty="0" smtClean="0"/>
              <a:t> (use </a:t>
            </a:r>
            <a:r>
              <a:rPr kumimoji="1" lang="en-US" altLang="zh-CN" dirty="0" smtClean="0"/>
              <a:t>build-in block: introduce</a:t>
            </a:r>
            <a:r>
              <a:rPr kumimoji="1" lang="en-US" altLang="zh-CN" baseline="0" dirty="0" smtClean="0"/>
              <a:t> the one without merging/splitting first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3.1.1:</a:t>
            </a:r>
            <a:r>
              <a:rPr kumimoji="1" lang="en-US" altLang="zh-CN" baseline="0" dirty="0" smtClean="0"/>
              <a:t> coordinates: x-</a:t>
            </a:r>
            <a:r>
              <a:rPr kumimoji="1" lang="en-US" altLang="zh-CN" baseline="0" dirty="0" err="1" smtClean="0"/>
              <a:t>aixs</a:t>
            </a:r>
            <a:r>
              <a:rPr kumimoji="1" lang="en-US" altLang="zh-CN" baseline="0" dirty="0" smtClean="0"/>
              <a:t>;</a:t>
            </a:r>
          </a:p>
          <a:p>
            <a:r>
              <a:rPr kumimoji="1" lang="en-US" altLang="zh-CN" baseline="0" dirty="0" smtClean="0"/>
              <a:t>                    y-</a:t>
            </a:r>
            <a:r>
              <a:rPr kumimoji="1" lang="en-US" altLang="zh-CN" baseline="0" dirty="0" err="1" smtClean="0"/>
              <a:t>aixs</a:t>
            </a:r>
            <a:r>
              <a:rPr kumimoji="1" lang="en-US" altLang="zh-CN" baseline="0" dirty="0" smtClean="0"/>
              <a:t>: stacked order, height</a:t>
            </a:r>
          </a:p>
          <a:p>
            <a:r>
              <a:rPr kumimoji="1" lang="en-US" altLang="zh-CN" baseline="0" dirty="0" smtClean="0"/>
              <a:t>3.1.2: mark1--strip: encodes of the mark</a:t>
            </a:r>
          </a:p>
          <a:p>
            <a:r>
              <a:rPr kumimoji="1" lang="en-US" altLang="zh-CN" baseline="0" dirty="0" smtClean="0"/>
              <a:t>                     channels: color hue</a:t>
            </a:r>
          </a:p>
          <a:p>
            <a:r>
              <a:rPr kumimoji="1" lang="en-US" altLang="zh-CN" baseline="0" dirty="0" smtClean="0"/>
              <a:t>                               color saturation/opacity:</a:t>
            </a:r>
          </a:p>
          <a:p>
            <a:r>
              <a:rPr kumimoji="1" lang="en-US" altLang="zh-CN" baseline="0" dirty="0" smtClean="0"/>
              <a:t>                               vertical position</a:t>
            </a:r>
          </a:p>
          <a:p>
            <a:r>
              <a:rPr kumimoji="1" lang="en-US" altLang="zh-CN" baseline="0" dirty="0" smtClean="0"/>
              <a:t>                               width</a:t>
            </a:r>
          </a:p>
          <a:p>
            <a:r>
              <a:rPr kumimoji="1" lang="en-US" altLang="zh-CN" baseline="0" dirty="0" smtClean="0"/>
              <a:t>                               start/end point</a:t>
            </a:r>
          </a:p>
          <a:p>
            <a:r>
              <a:rPr kumimoji="1" lang="en-US" altLang="zh-CN" baseline="0" dirty="0" smtClean="0"/>
              <a:t>                              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F9115-9717-8948-B575-B63C1DAA1FCC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64229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Step 3.1: visual unit1: stream graph</a:t>
            </a:r>
            <a:r>
              <a:rPr kumimoji="1" lang="en-US" altLang="zh-CN" baseline="0" dirty="0" smtClean="0"/>
              <a:t> (use </a:t>
            </a:r>
            <a:r>
              <a:rPr kumimoji="1" lang="en-US" altLang="zh-CN" dirty="0" smtClean="0"/>
              <a:t>build-in block: introduce</a:t>
            </a:r>
            <a:r>
              <a:rPr kumimoji="1" lang="en-US" altLang="zh-CN" baseline="0" dirty="0" smtClean="0"/>
              <a:t> the one without merging/splitting first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     3.1.1:</a:t>
            </a:r>
            <a:r>
              <a:rPr kumimoji="1" lang="en-US" altLang="zh-CN" baseline="0" dirty="0" smtClean="0"/>
              <a:t> coordinates: x-</a:t>
            </a:r>
            <a:r>
              <a:rPr kumimoji="1" lang="en-US" altLang="zh-CN" baseline="0" dirty="0" err="1" smtClean="0"/>
              <a:t>aixs</a:t>
            </a:r>
            <a:r>
              <a:rPr kumimoji="1" lang="en-US" altLang="zh-CN" baseline="0" dirty="0" smtClean="0"/>
              <a:t>;</a:t>
            </a:r>
          </a:p>
          <a:p>
            <a:r>
              <a:rPr kumimoji="1" lang="en-US" altLang="zh-CN" baseline="0" dirty="0" smtClean="0"/>
              <a:t>                    y-</a:t>
            </a:r>
            <a:r>
              <a:rPr kumimoji="1" lang="en-US" altLang="zh-CN" baseline="0" dirty="0" err="1" smtClean="0"/>
              <a:t>aixs</a:t>
            </a:r>
            <a:r>
              <a:rPr kumimoji="1" lang="en-US" altLang="zh-CN" baseline="0" dirty="0" smtClean="0"/>
              <a:t>: stacked order, height</a:t>
            </a:r>
          </a:p>
          <a:p>
            <a:r>
              <a:rPr kumimoji="1" lang="en-US" altLang="zh-CN" baseline="0" dirty="0" smtClean="0"/>
              <a:t>     3.1.2: mark1--strip: encodes of the mark</a:t>
            </a:r>
          </a:p>
          <a:p>
            <a:r>
              <a:rPr kumimoji="1" lang="en-US" altLang="zh-CN" baseline="0" dirty="0" smtClean="0"/>
              <a:t>                     channels: color hue</a:t>
            </a:r>
          </a:p>
          <a:p>
            <a:r>
              <a:rPr kumimoji="1" lang="en-US" altLang="zh-CN" baseline="0" dirty="0" smtClean="0"/>
              <a:t>                               color saturation/opacity:</a:t>
            </a:r>
          </a:p>
          <a:p>
            <a:r>
              <a:rPr kumimoji="1" lang="en-US" altLang="zh-CN" baseline="0" dirty="0" smtClean="0"/>
              <a:t>                               vertical position</a:t>
            </a:r>
          </a:p>
          <a:p>
            <a:r>
              <a:rPr kumimoji="1" lang="en-US" altLang="zh-CN" baseline="0" dirty="0" smtClean="0"/>
              <a:t>                               width</a:t>
            </a:r>
          </a:p>
          <a:p>
            <a:r>
              <a:rPr kumimoji="1" lang="en-US" altLang="zh-CN" baseline="0" dirty="0" smtClean="0"/>
              <a:t>                               start/end point</a:t>
            </a:r>
          </a:p>
          <a:p>
            <a:r>
              <a:rPr kumimoji="1" lang="en-US" altLang="zh-CN" baseline="0" dirty="0" smtClean="0"/>
              <a:t>     3.1: visual unit1:stream graph: morphing to the one with merging/</a:t>
            </a:r>
            <a:r>
              <a:rPr kumimoji="1" lang="en-US" altLang="zh-CN" baseline="0" dirty="0" err="1" smtClean="0"/>
              <a:t>spliting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          what is added? The transition line from a strip to another</a:t>
            </a:r>
          </a:p>
          <a:p>
            <a:r>
              <a:rPr kumimoji="1" lang="en-US" altLang="zh-CN" baseline="0" dirty="0" smtClean="0"/>
              <a:t>                         line as a mark: Color, width, shape, intensity, position</a:t>
            </a:r>
          </a:p>
          <a:p>
            <a:r>
              <a:rPr kumimoji="1" lang="en-US" altLang="zh-CN" baseline="0" dirty="0" smtClean="0"/>
              <a:t>          what is changed? none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F9115-9717-8948-B575-B63C1DAA1FCC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99792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Step 3.1: visual unit1: stream graph</a:t>
            </a:r>
            <a:r>
              <a:rPr kumimoji="1" lang="en-US" altLang="zh-CN" baseline="0" dirty="0" smtClean="0"/>
              <a:t> (use </a:t>
            </a:r>
            <a:r>
              <a:rPr kumimoji="1" lang="en-US" altLang="zh-CN" dirty="0" smtClean="0"/>
              <a:t>build-in block: introduce</a:t>
            </a:r>
            <a:r>
              <a:rPr kumimoji="1" lang="en-US" altLang="zh-CN" baseline="0" dirty="0" smtClean="0"/>
              <a:t> the one without merging/splitting first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     3.1.1:</a:t>
            </a:r>
            <a:r>
              <a:rPr kumimoji="1" lang="en-US" altLang="zh-CN" baseline="0" dirty="0" smtClean="0"/>
              <a:t> coordinates: x-</a:t>
            </a:r>
            <a:r>
              <a:rPr kumimoji="1" lang="en-US" altLang="zh-CN" baseline="0" dirty="0" err="1" smtClean="0"/>
              <a:t>aixs</a:t>
            </a:r>
            <a:r>
              <a:rPr kumimoji="1" lang="en-US" altLang="zh-CN" baseline="0" dirty="0" smtClean="0"/>
              <a:t>;</a:t>
            </a:r>
          </a:p>
          <a:p>
            <a:r>
              <a:rPr kumimoji="1" lang="en-US" altLang="zh-CN" baseline="0" dirty="0" smtClean="0"/>
              <a:t>                    y-</a:t>
            </a:r>
            <a:r>
              <a:rPr kumimoji="1" lang="en-US" altLang="zh-CN" baseline="0" dirty="0" err="1" smtClean="0"/>
              <a:t>aixs</a:t>
            </a:r>
            <a:r>
              <a:rPr kumimoji="1" lang="en-US" altLang="zh-CN" baseline="0" dirty="0" smtClean="0"/>
              <a:t>: stacked order, height</a:t>
            </a:r>
          </a:p>
          <a:p>
            <a:r>
              <a:rPr kumimoji="1" lang="en-US" altLang="zh-CN" baseline="0" dirty="0" smtClean="0"/>
              <a:t>     3.1.2: mark1--strip: encodes of the mark</a:t>
            </a:r>
          </a:p>
          <a:p>
            <a:r>
              <a:rPr kumimoji="1" lang="en-US" altLang="zh-CN" baseline="0" dirty="0" smtClean="0"/>
              <a:t>                     channels: color hue</a:t>
            </a:r>
          </a:p>
          <a:p>
            <a:r>
              <a:rPr kumimoji="1" lang="en-US" altLang="zh-CN" baseline="0" dirty="0" smtClean="0"/>
              <a:t>                               color saturation/opacity:</a:t>
            </a:r>
          </a:p>
          <a:p>
            <a:r>
              <a:rPr kumimoji="1" lang="en-US" altLang="zh-CN" baseline="0" dirty="0" smtClean="0"/>
              <a:t>                               vertical position</a:t>
            </a:r>
          </a:p>
          <a:p>
            <a:r>
              <a:rPr kumimoji="1" lang="en-US" altLang="zh-CN" baseline="0" dirty="0" smtClean="0"/>
              <a:t>                               width</a:t>
            </a:r>
          </a:p>
          <a:p>
            <a:r>
              <a:rPr kumimoji="1" lang="en-US" altLang="zh-CN" baseline="0" dirty="0" smtClean="0"/>
              <a:t>                               start/end point</a:t>
            </a:r>
          </a:p>
          <a:p>
            <a:r>
              <a:rPr kumimoji="1" lang="en-US" altLang="zh-CN" baseline="0" dirty="0" smtClean="0"/>
              <a:t>     3.1: visual unit1:stream graph: morphing to the one with merging/</a:t>
            </a:r>
            <a:r>
              <a:rPr kumimoji="1" lang="en-US" altLang="zh-CN" baseline="0" dirty="0" err="1" smtClean="0"/>
              <a:t>spliting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          what is added? The transition line from a strip to another</a:t>
            </a:r>
          </a:p>
          <a:p>
            <a:r>
              <a:rPr kumimoji="1" lang="en-US" altLang="zh-CN" baseline="0" dirty="0" smtClean="0"/>
              <a:t>                         line as a mark: Color, width, shape, intensity, position</a:t>
            </a:r>
          </a:p>
          <a:p>
            <a:r>
              <a:rPr kumimoji="1" lang="en-US" altLang="zh-CN" baseline="0" dirty="0" smtClean="0"/>
              <a:t>          what is changed? </a:t>
            </a:r>
            <a:r>
              <a:rPr kumimoji="1" lang="en-US" altLang="zh-CN" baseline="0" smtClean="0"/>
              <a:t>none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F9115-9717-8948-B575-B63C1DAA1FCC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48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Step</a:t>
            </a:r>
            <a:r>
              <a:rPr kumimoji="1" lang="en-US" altLang="zh-CN" baseline="0" dirty="0" smtClean="0"/>
              <a:t> 2: visual units decomposition</a:t>
            </a:r>
          </a:p>
          <a:p>
            <a:endParaRPr kumimoji="1" lang="en-US" altLang="zh-CN" baseline="0" dirty="0" smtClean="0"/>
          </a:p>
          <a:p>
            <a:r>
              <a:rPr kumimoji="1" lang="en-US" altLang="zh-CN" dirty="0" smtClean="0"/>
              <a:t>A tree to</a:t>
            </a:r>
            <a:r>
              <a:rPr kumimoji="1" lang="en-US" altLang="zh-CN" baseline="0" dirty="0" smtClean="0"/>
              <a:t> show the relationship between</a:t>
            </a:r>
            <a:r>
              <a:rPr kumimoji="1" lang="en-US" altLang="zh-CN" dirty="0" smtClean="0"/>
              <a:t> visual units:</a:t>
            </a:r>
          </a:p>
          <a:p>
            <a:r>
              <a:rPr kumimoji="1" lang="en-US" altLang="zh-CN" dirty="0" smtClean="0"/>
              <a:t>      If A is the child of B, it means A logically depend on B</a:t>
            </a:r>
          </a:p>
          <a:p>
            <a:r>
              <a:rPr kumimoji="1" lang="en-US" altLang="zh-CN" dirty="0" smtClean="0"/>
              <a:t>      we should explain A first,</a:t>
            </a:r>
            <a:r>
              <a:rPr kumimoji="1" lang="en-US" altLang="zh-CN" baseline="0" dirty="0" smtClean="0"/>
              <a:t> then explain B. Like DFS. 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At the beginning, there is no visual units showing on the figure;</a:t>
            </a:r>
          </a:p>
          <a:p>
            <a:r>
              <a:rPr kumimoji="1" lang="en-US" altLang="zh-CN" dirty="0" smtClean="0"/>
              <a:t>When we visit a visual unit A (start to explain it), the corresponding tree node will has a border</a:t>
            </a:r>
          </a:p>
          <a:p>
            <a:r>
              <a:rPr kumimoji="1" lang="en-US" altLang="zh-CN" dirty="0" smtClean="0"/>
              <a:t>When we finish the explanation of A, on figure: it will remain but its opacity will decrease, </a:t>
            </a:r>
          </a:p>
          <a:p>
            <a:r>
              <a:rPr kumimoji="1" lang="en-US" altLang="zh-CN" dirty="0" smtClean="0"/>
              <a:t>                                     on tree:</a:t>
            </a:r>
            <a:r>
              <a:rPr kumimoji="1" lang="en-US" altLang="zh-CN" baseline="0" dirty="0" smtClean="0"/>
              <a:t> </a:t>
            </a:r>
            <a:r>
              <a:rPr kumimoji="1" lang="en-US" altLang="zh-CN" dirty="0" smtClean="0"/>
              <a:t>the border will disappear </a:t>
            </a:r>
          </a:p>
          <a:p>
            <a:r>
              <a:rPr kumimoji="1" lang="en-US" altLang="zh-CN" dirty="0" smtClean="0"/>
              <a:t>Then we</a:t>
            </a:r>
            <a:r>
              <a:rPr kumimoji="1" lang="en-US" altLang="zh-CN" baseline="0" dirty="0" smtClean="0"/>
              <a:t> will visit its child node, which has logic dependency on it. 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F9115-9717-8948-B575-B63C1DAA1FCC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1327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Step</a:t>
            </a:r>
            <a:r>
              <a:rPr kumimoji="1" lang="en-US" altLang="zh-CN" baseline="0" dirty="0" smtClean="0"/>
              <a:t> 2: visual units decomposition</a:t>
            </a:r>
          </a:p>
          <a:p>
            <a:r>
              <a:rPr kumimoji="1" lang="en-US" altLang="zh-CN" baseline="0" dirty="0" smtClean="0"/>
              <a:t>Flicker: an effective attention attractor.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F9115-9717-8948-B575-B63C1DAA1FCC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7189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Step</a:t>
            </a:r>
            <a:r>
              <a:rPr kumimoji="1" lang="en-US" altLang="zh-CN" baseline="0" dirty="0" smtClean="0"/>
              <a:t> 3: visual units explanation one by one following logic dependency</a:t>
            </a:r>
          </a:p>
          <a:p>
            <a:r>
              <a:rPr kumimoji="1" lang="en-US" altLang="zh-CN" baseline="0" dirty="0" smtClean="0"/>
              <a:t>     3.1: stream graph: build-in block available </a:t>
            </a:r>
          </a:p>
          <a:p>
            <a:r>
              <a:rPr kumimoji="1" lang="en-US" altLang="zh-CN" baseline="0" dirty="0" smtClean="0"/>
              <a:t>     3.2: glyph</a:t>
            </a:r>
          </a:p>
          <a:p>
            <a:r>
              <a:rPr kumimoji="1" lang="en-US" altLang="zh-CN" baseline="0" dirty="0" smtClean="0"/>
              <a:t>     3.3: thread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F9115-9717-8948-B575-B63C1DAA1FCC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4777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Step 3.1: visual unit1: stream graph</a:t>
            </a:r>
            <a:r>
              <a:rPr kumimoji="1" lang="en-US" altLang="zh-CN" baseline="0" dirty="0" smtClean="0"/>
              <a:t> (use </a:t>
            </a:r>
            <a:r>
              <a:rPr kumimoji="1" lang="en-US" altLang="zh-CN" dirty="0" smtClean="0"/>
              <a:t>build-in block)</a:t>
            </a:r>
          </a:p>
          <a:p>
            <a:r>
              <a:rPr kumimoji="1" lang="en-US" altLang="zh-CN" dirty="0" smtClean="0"/>
              <a:t>          the color of the block</a:t>
            </a:r>
            <a:r>
              <a:rPr kumimoji="1" lang="en-US" altLang="zh-CN" baseline="0" dirty="0" smtClean="0"/>
              <a:t>, importing from example directly. </a:t>
            </a:r>
            <a:endParaRPr kumimoji="1" lang="en-US" altLang="zh-CN" dirty="0" smtClean="0"/>
          </a:p>
          <a:p>
            <a:r>
              <a:rPr kumimoji="1" lang="en-US" altLang="zh-CN" dirty="0" smtClean="0"/>
              <a:t>3.1.1:</a:t>
            </a:r>
            <a:r>
              <a:rPr kumimoji="1" lang="en-US" altLang="zh-CN" baseline="0" dirty="0" smtClean="0"/>
              <a:t> coordinates: x-</a:t>
            </a:r>
            <a:r>
              <a:rPr kumimoji="1" lang="en-US" altLang="zh-CN" baseline="0" dirty="0" err="1" smtClean="0"/>
              <a:t>aixs</a:t>
            </a:r>
            <a:r>
              <a:rPr kumimoji="1" lang="en-US" altLang="zh-CN" baseline="0" dirty="0" smtClean="0"/>
              <a:t>;</a:t>
            </a:r>
          </a:p>
          <a:p>
            <a:r>
              <a:rPr kumimoji="1" lang="en-US" altLang="zh-CN" baseline="0" dirty="0" smtClean="0"/>
              <a:t>                         time line</a:t>
            </a:r>
            <a:r>
              <a:rPr kumimoji="1" lang="en-US" altLang="zh-CN" baseline="0" dirty="0" smtClean="0"/>
              <a:t>(ordered attribute – magnitude channel)</a:t>
            </a:r>
          </a:p>
          <a:p>
            <a:r>
              <a:rPr kumimoji="1" lang="en-US" altLang="zh-CN" baseline="0" dirty="0" smtClean="0"/>
              <a:t>                          </a:t>
            </a:r>
            <a:r>
              <a:rPr kumimoji="1" lang="en-US" altLang="zh-CN" baseline="0" dirty="0" smtClean="0"/>
              <a:t> show from left to right, corresponding to the time </a:t>
            </a:r>
          </a:p>
          <a:p>
            <a:r>
              <a:rPr kumimoji="1" lang="en-US" altLang="zh-CN" baseline="0" dirty="0" smtClean="0"/>
              <a:t>                    y-</a:t>
            </a:r>
            <a:r>
              <a:rPr kumimoji="1" lang="en-US" altLang="zh-CN" baseline="0" dirty="0" err="1" smtClean="0"/>
              <a:t>aixs</a:t>
            </a:r>
            <a:r>
              <a:rPr kumimoji="1" lang="en-US" altLang="zh-CN" baseline="0" dirty="0" smtClean="0"/>
              <a:t>: </a:t>
            </a:r>
          </a:p>
          <a:p>
            <a:r>
              <a:rPr kumimoji="1" lang="en-US" altLang="zh-CN" baseline="0" dirty="0" smtClean="0"/>
              <a:t>                          separated </a:t>
            </a:r>
            <a:r>
              <a:rPr kumimoji="1" lang="en-US" altLang="zh-CN" baseline="0" dirty="0" err="1" smtClean="0"/>
              <a:t>hironzital</a:t>
            </a:r>
            <a:r>
              <a:rPr kumimoji="1" lang="en-US" altLang="zh-CN" baseline="0" dirty="0" smtClean="0"/>
              <a:t> region(categorical attribute – identity channel):</a:t>
            </a:r>
          </a:p>
          <a:p>
            <a:r>
              <a:rPr kumimoji="1" lang="en-US" altLang="zh-CN" baseline="0" dirty="0" smtClean="0"/>
              <a:t>                          stacked order(), </a:t>
            </a:r>
          </a:p>
          <a:p>
            <a:r>
              <a:rPr kumimoji="1" lang="en-US" altLang="zh-CN" baseline="0" dirty="0" smtClean="0"/>
              <a:t>                          height of each stack,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F9115-9717-8948-B575-B63C1DAA1FCC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973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Step 3.1: visual unit1: stream graph</a:t>
            </a:r>
            <a:r>
              <a:rPr kumimoji="1" lang="en-US" altLang="zh-CN" baseline="0" dirty="0" smtClean="0"/>
              <a:t> (use </a:t>
            </a:r>
            <a:r>
              <a:rPr kumimoji="1" lang="en-US" altLang="zh-CN" dirty="0" smtClean="0"/>
              <a:t>build-in block: introduce</a:t>
            </a:r>
            <a:r>
              <a:rPr kumimoji="1" lang="en-US" altLang="zh-CN" baseline="0" dirty="0" smtClean="0"/>
              <a:t> the one without merging/splitting first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3.1.1:</a:t>
            </a:r>
            <a:r>
              <a:rPr kumimoji="1" lang="en-US" altLang="zh-CN" baseline="0" dirty="0" smtClean="0"/>
              <a:t> coordinates: x-</a:t>
            </a:r>
            <a:r>
              <a:rPr kumimoji="1" lang="en-US" altLang="zh-CN" baseline="0" dirty="0" err="1" smtClean="0"/>
              <a:t>aixs</a:t>
            </a:r>
            <a:r>
              <a:rPr kumimoji="1" lang="en-US" altLang="zh-CN" baseline="0" dirty="0" smtClean="0"/>
              <a:t>;</a:t>
            </a:r>
          </a:p>
          <a:p>
            <a:r>
              <a:rPr kumimoji="1" lang="en-US" altLang="zh-CN" baseline="0" dirty="0" smtClean="0"/>
              <a:t>                    y-</a:t>
            </a:r>
            <a:r>
              <a:rPr kumimoji="1" lang="en-US" altLang="zh-CN" baseline="0" dirty="0" err="1" smtClean="0"/>
              <a:t>aixs</a:t>
            </a:r>
            <a:r>
              <a:rPr kumimoji="1" lang="en-US" altLang="zh-CN" baseline="0" dirty="0" smtClean="0"/>
              <a:t>: stacked order, height</a:t>
            </a:r>
          </a:p>
          <a:p>
            <a:r>
              <a:rPr kumimoji="1" lang="en-US" altLang="zh-CN" baseline="0" dirty="0" smtClean="0"/>
              <a:t>3.1.2: mark1--strip: encodes of the mark</a:t>
            </a:r>
          </a:p>
          <a:p>
            <a:r>
              <a:rPr kumimoji="1" lang="en-US" altLang="zh-CN" baseline="0" dirty="0" smtClean="0"/>
              <a:t>                     channels: color hue</a:t>
            </a:r>
          </a:p>
          <a:p>
            <a:r>
              <a:rPr kumimoji="1" lang="en-US" altLang="zh-CN" baseline="0" dirty="0" smtClean="0"/>
              <a:t>                               color saturation/opacity:</a:t>
            </a:r>
          </a:p>
          <a:p>
            <a:r>
              <a:rPr kumimoji="1" lang="en-US" altLang="zh-CN" baseline="0" dirty="0" smtClean="0"/>
              <a:t>                               vertical position</a:t>
            </a:r>
          </a:p>
          <a:p>
            <a:r>
              <a:rPr kumimoji="1" lang="en-US" altLang="zh-CN" baseline="0" dirty="0" smtClean="0"/>
              <a:t>                               width</a:t>
            </a:r>
          </a:p>
          <a:p>
            <a:r>
              <a:rPr kumimoji="1" lang="en-US" altLang="zh-CN" baseline="0" dirty="0" smtClean="0"/>
              <a:t>                               start/end point</a:t>
            </a:r>
          </a:p>
          <a:p>
            <a:r>
              <a:rPr kumimoji="1" lang="en-US" altLang="zh-CN" baseline="0" dirty="0" smtClean="0"/>
              <a:t>                              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F9115-9717-8948-B575-B63C1DAA1FCC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6064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Step 3.1: visual unit1: stream graph</a:t>
            </a:r>
            <a:r>
              <a:rPr kumimoji="1" lang="en-US" altLang="zh-CN" baseline="0" dirty="0" smtClean="0"/>
              <a:t> (use </a:t>
            </a:r>
            <a:r>
              <a:rPr kumimoji="1" lang="en-US" altLang="zh-CN" dirty="0" smtClean="0"/>
              <a:t>build-in block: introduce</a:t>
            </a:r>
            <a:r>
              <a:rPr kumimoji="1" lang="en-US" altLang="zh-CN" baseline="0" dirty="0" smtClean="0"/>
              <a:t> the one without merging/splitting first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3.1.1:</a:t>
            </a:r>
            <a:r>
              <a:rPr kumimoji="1" lang="en-US" altLang="zh-CN" baseline="0" dirty="0" smtClean="0"/>
              <a:t> coordinates: x-</a:t>
            </a:r>
            <a:r>
              <a:rPr kumimoji="1" lang="en-US" altLang="zh-CN" baseline="0" dirty="0" err="1" smtClean="0"/>
              <a:t>aixs</a:t>
            </a:r>
            <a:r>
              <a:rPr kumimoji="1" lang="en-US" altLang="zh-CN" baseline="0" dirty="0" smtClean="0"/>
              <a:t>;</a:t>
            </a:r>
          </a:p>
          <a:p>
            <a:r>
              <a:rPr kumimoji="1" lang="en-US" altLang="zh-CN" baseline="0" dirty="0" smtClean="0"/>
              <a:t>                    y-</a:t>
            </a:r>
            <a:r>
              <a:rPr kumimoji="1" lang="en-US" altLang="zh-CN" baseline="0" dirty="0" err="1" smtClean="0"/>
              <a:t>aixs</a:t>
            </a:r>
            <a:r>
              <a:rPr kumimoji="1" lang="en-US" altLang="zh-CN" baseline="0" dirty="0" smtClean="0"/>
              <a:t>: stacked order, height</a:t>
            </a:r>
          </a:p>
          <a:p>
            <a:r>
              <a:rPr kumimoji="1" lang="en-US" altLang="zh-CN" baseline="0" dirty="0" smtClean="0"/>
              <a:t>3.1.2: mark1--strip: encodes of the mark</a:t>
            </a:r>
          </a:p>
          <a:p>
            <a:r>
              <a:rPr kumimoji="1" lang="en-US" altLang="zh-CN" baseline="0" dirty="0" smtClean="0"/>
              <a:t>                     channels: color hue</a:t>
            </a:r>
          </a:p>
          <a:p>
            <a:r>
              <a:rPr kumimoji="1" lang="en-US" altLang="zh-CN" baseline="0" dirty="0" smtClean="0"/>
              <a:t>                               color saturation/opacity:</a:t>
            </a:r>
          </a:p>
          <a:p>
            <a:r>
              <a:rPr kumimoji="1" lang="en-US" altLang="zh-CN" baseline="0" dirty="0" smtClean="0"/>
              <a:t>                               vertical position</a:t>
            </a:r>
          </a:p>
          <a:p>
            <a:r>
              <a:rPr kumimoji="1" lang="en-US" altLang="zh-CN" baseline="0" dirty="0" smtClean="0"/>
              <a:t>                               width</a:t>
            </a:r>
          </a:p>
          <a:p>
            <a:r>
              <a:rPr kumimoji="1" lang="en-US" altLang="zh-CN" baseline="0" dirty="0" smtClean="0"/>
              <a:t>                               start/end point</a:t>
            </a:r>
          </a:p>
          <a:p>
            <a:r>
              <a:rPr kumimoji="1" lang="en-US" altLang="zh-CN" baseline="0" dirty="0" smtClean="0"/>
              <a:t>                              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F9115-9717-8948-B575-B63C1DAA1FCC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4123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Step 3.1: visual unit1: stream graph</a:t>
            </a:r>
            <a:r>
              <a:rPr kumimoji="1" lang="en-US" altLang="zh-CN" baseline="0" dirty="0" smtClean="0"/>
              <a:t> (use </a:t>
            </a:r>
            <a:r>
              <a:rPr kumimoji="1" lang="en-US" altLang="zh-CN" dirty="0" smtClean="0"/>
              <a:t>build-in block: introduce</a:t>
            </a:r>
            <a:r>
              <a:rPr kumimoji="1" lang="en-US" altLang="zh-CN" baseline="0" dirty="0" smtClean="0"/>
              <a:t> the one without merging/splitting first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3.1.1:</a:t>
            </a:r>
            <a:r>
              <a:rPr kumimoji="1" lang="en-US" altLang="zh-CN" baseline="0" dirty="0" smtClean="0"/>
              <a:t> coordinates: x-</a:t>
            </a:r>
            <a:r>
              <a:rPr kumimoji="1" lang="en-US" altLang="zh-CN" baseline="0" dirty="0" err="1" smtClean="0"/>
              <a:t>aixs</a:t>
            </a:r>
            <a:r>
              <a:rPr kumimoji="1" lang="en-US" altLang="zh-CN" baseline="0" dirty="0" smtClean="0"/>
              <a:t>;</a:t>
            </a:r>
          </a:p>
          <a:p>
            <a:r>
              <a:rPr kumimoji="1" lang="en-US" altLang="zh-CN" baseline="0" dirty="0" smtClean="0"/>
              <a:t>                    y-</a:t>
            </a:r>
            <a:r>
              <a:rPr kumimoji="1" lang="en-US" altLang="zh-CN" baseline="0" dirty="0" err="1" smtClean="0"/>
              <a:t>aixs</a:t>
            </a:r>
            <a:r>
              <a:rPr kumimoji="1" lang="en-US" altLang="zh-CN" baseline="0" dirty="0" smtClean="0"/>
              <a:t>: stacked order, height</a:t>
            </a:r>
          </a:p>
          <a:p>
            <a:r>
              <a:rPr kumimoji="1" lang="en-US" altLang="zh-CN" baseline="0" dirty="0" smtClean="0"/>
              <a:t>3.1.2: mark1--strip: encodes of the mark</a:t>
            </a:r>
          </a:p>
          <a:p>
            <a:r>
              <a:rPr kumimoji="1" lang="en-US" altLang="zh-CN" baseline="0" dirty="0" smtClean="0"/>
              <a:t>                     channels: color hue</a:t>
            </a:r>
          </a:p>
          <a:p>
            <a:r>
              <a:rPr kumimoji="1" lang="en-US" altLang="zh-CN" baseline="0" dirty="0" smtClean="0"/>
              <a:t>                               color saturation/opacity:</a:t>
            </a:r>
          </a:p>
          <a:p>
            <a:r>
              <a:rPr kumimoji="1" lang="en-US" altLang="zh-CN" baseline="0" dirty="0" smtClean="0"/>
              <a:t>                               vertical position</a:t>
            </a:r>
          </a:p>
          <a:p>
            <a:r>
              <a:rPr kumimoji="1" lang="en-US" altLang="zh-CN" baseline="0" dirty="0" smtClean="0"/>
              <a:t>                               width</a:t>
            </a:r>
          </a:p>
          <a:p>
            <a:r>
              <a:rPr kumimoji="1" lang="en-US" altLang="zh-CN" baseline="0" dirty="0" smtClean="0"/>
              <a:t>                               start/end point</a:t>
            </a:r>
          </a:p>
          <a:p>
            <a:r>
              <a:rPr kumimoji="1" lang="en-US" altLang="zh-CN" baseline="0" dirty="0" smtClean="0"/>
              <a:t>                              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F9115-9717-8948-B575-B63C1DAA1FCC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0806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6462-4873-0A47-8EF8-CF430173FCDA}" type="datetimeFigureOut">
              <a:rPr kumimoji="1" lang="zh-CN" altLang="en-US" smtClean="0"/>
              <a:t>17/2/7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7F7BB-3401-E640-9AA8-85B9D419B4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2055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6462-4873-0A47-8EF8-CF430173FCDA}" type="datetimeFigureOut">
              <a:rPr kumimoji="1" lang="zh-CN" altLang="en-US" smtClean="0"/>
              <a:t>17/2/7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7F7BB-3401-E640-9AA8-85B9D419B4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4384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6462-4873-0A47-8EF8-CF430173FCDA}" type="datetimeFigureOut">
              <a:rPr kumimoji="1" lang="zh-CN" altLang="en-US" smtClean="0"/>
              <a:t>17/2/7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7F7BB-3401-E640-9AA8-85B9D419B4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7291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6462-4873-0A47-8EF8-CF430173FCDA}" type="datetimeFigureOut">
              <a:rPr kumimoji="1" lang="zh-CN" altLang="en-US" smtClean="0"/>
              <a:t>17/2/7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7F7BB-3401-E640-9AA8-85B9D419B4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7637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6462-4873-0A47-8EF8-CF430173FCDA}" type="datetimeFigureOut">
              <a:rPr kumimoji="1" lang="zh-CN" altLang="en-US" smtClean="0"/>
              <a:t>17/2/7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7F7BB-3401-E640-9AA8-85B9D419B4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533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6462-4873-0A47-8EF8-CF430173FCDA}" type="datetimeFigureOut">
              <a:rPr kumimoji="1" lang="zh-CN" altLang="en-US" smtClean="0"/>
              <a:t>17/2/7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7F7BB-3401-E640-9AA8-85B9D419B4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9363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6462-4873-0A47-8EF8-CF430173FCDA}" type="datetimeFigureOut">
              <a:rPr kumimoji="1" lang="zh-CN" altLang="en-US" smtClean="0"/>
              <a:t>17/2/7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7F7BB-3401-E640-9AA8-85B9D419B4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1657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6462-4873-0A47-8EF8-CF430173FCDA}" type="datetimeFigureOut">
              <a:rPr kumimoji="1" lang="zh-CN" altLang="en-US" smtClean="0"/>
              <a:t>17/2/7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7F7BB-3401-E640-9AA8-85B9D419B4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6360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6462-4873-0A47-8EF8-CF430173FCDA}" type="datetimeFigureOut">
              <a:rPr kumimoji="1" lang="zh-CN" altLang="en-US" smtClean="0"/>
              <a:t>17/2/7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7F7BB-3401-E640-9AA8-85B9D419B4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7815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6462-4873-0A47-8EF8-CF430173FCDA}" type="datetimeFigureOut">
              <a:rPr kumimoji="1" lang="zh-CN" altLang="en-US" smtClean="0"/>
              <a:t>17/2/7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7F7BB-3401-E640-9AA8-85B9D419B4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9497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6462-4873-0A47-8EF8-CF430173FCDA}" type="datetimeFigureOut">
              <a:rPr kumimoji="1" lang="zh-CN" altLang="en-US" smtClean="0"/>
              <a:t>17/2/7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7F7BB-3401-E640-9AA8-85B9D419B4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0541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86462-4873-0A47-8EF8-CF430173FCDA}" type="datetimeFigureOut">
              <a:rPr kumimoji="1" lang="zh-CN" altLang="en-US" smtClean="0"/>
              <a:t>17/2/7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7F7BB-3401-E640-9AA8-85B9D419B4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180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697" y="1355832"/>
            <a:ext cx="12425658" cy="55021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Case study 1: text flow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1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38200" y="1257162"/>
            <a:ext cx="7550727" cy="831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8446" y="3138029"/>
            <a:ext cx="447168" cy="40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10</a:t>
            </a:fld>
            <a:endParaRPr kumimoji="1" lang="zh-CN" altLang="en-US" dirty="0"/>
          </a:p>
        </p:txBody>
      </p:sp>
      <p:cxnSp>
        <p:nvCxnSpPr>
          <p:cNvPr id="7" name="直线箭头连接符 6"/>
          <p:cNvCxnSpPr/>
          <p:nvPr/>
        </p:nvCxnSpPr>
        <p:spPr>
          <a:xfrm>
            <a:off x="819807" y="5896303"/>
            <a:ext cx="1038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819807" y="5896303"/>
            <a:ext cx="1038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Early time                                                                                                                               </a:t>
            </a:r>
            <a:r>
              <a:rPr kumimoji="1" lang="en-US" altLang="zh-CN" b="1" dirty="0">
                <a:solidFill>
                  <a:schemeClr val="accent1">
                    <a:lumMod val="50000"/>
                  </a:schemeClr>
                </a:solidFill>
              </a:rPr>
              <a:t>L</a:t>
            </a:r>
            <a:r>
              <a:rPr kumimoji="1"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ater time</a:t>
            </a:r>
            <a:endParaRPr kumimoji="1"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603371" y="6167234"/>
            <a:ext cx="1986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Time line</a:t>
            </a:r>
            <a:endParaRPr kumimoji="1"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任意形状 18"/>
          <p:cNvSpPr/>
          <p:nvPr/>
        </p:nvSpPr>
        <p:spPr>
          <a:xfrm>
            <a:off x="819807" y="4871971"/>
            <a:ext cx="10388519" cy="888867"/>
          </a:xfrm>
          <a:custGeom>
            <a:avLst/>
            <a:gdLst>
              <a:gd name="connsiteX0" fmla="*/ 127480 w 10274518"/>
              <a:gd name="connsiteY0" fmla="*/ 88289 h 1108025"/>
              <a:gd name="connsiteX1" fmla="*/ 1567174 w 10274518"/>
              <a:gd name="connsiteY1" fmla="*/ 88289 h 1108025"/>
              <a:gd name="connsiteX2" fmla="*/ 2111923 w 10274518"/>
              <a:gd name="connsiteY2" fmla="*/ 496851 h 1108025"/>
              <a:gd name="connsiteX3" fmla="*/ 2753949 w 10274518"/>
              <a:gd name="connsiteY3" fmla="*/ 574672 h 1108025"/>
              <a:gd name="connsiteX4" fmla="*/ 3162510 w 10274518"/>
              <a:gd name="connsiteY4" fmla="*/ 399575 h 1108025"/>
              <a:gd name="connsiteX5" fmla="*/ 4154731 w 10274518"/>
              <a:gd name="connsiteY5" fmla="*/ 205021 h 1108025"/>
              <a:gd name="connsiteX6" fmla="*/ 7929063 w 10274518"/>
              <a:gd name="connsiteY6" fmla="*/ 185566 h 1108025"/>
              <a:gd name="connsiteX7" fmla="*/ 10069149 w 10274518"/>
              <a:gd name="connsiteY7" fmla="*/ 205021 h 1108025"/>
              <a:gd name="connsiteX8" fmla="*/ 10205336 w 10274518"/>
              <a:gd name="connsiteY8" fmla="*/ 224477 h 1108025"/>
              <a:gd name="connsiteX9" fmla="*/ 10224791 w 10274518"/>
              <a:gd name="connsiteY9" fmla="*/ 905413 h 1108025"/>
              <a:gd name="connsiteX10" fmla="*/ 10224791 w 10274518"/>
              <a:gd name="connsiteY10" fmla="*/ 983234 h 1108025"/>
              <a:gd name="connsiteX11" fmla="*/ 9563310 w 10274518"/>
              <a:gd name="connsiteY11" fmla="*/ 983234 h 1108025"/>
              <a:gd name="connsiteX12" fmla="*/ 7170306 w 10274518"/>
              <a:gd name="connsiteY12" fmla="*/ 983234 h 1108025"/>
              <a:gd name="connsiteX13" fmla="*/ 6255906 w 10274518"/>
              <a:gd name="connsiteY13" fmla="*/ 710860 h 1108025"/>
              <a:gd name="connsiteX14" fmla="*/ 5536059 w 10274518"/>
              <a:gd name="connsiteY14" fmla="*/ 671949 h 1108025"/>
              <a:gd name="connsiteX15" fmla="*/ 4952400 w 10274518"/>
              <a:gd name="connsiteY15" fmla="*/ 944323 h 1108025"/>
              <a:gd name="connsiteX16" fmla="*/ 4038000 w 10274518"/>
              <a:gd name="connsiteY16" fmla="*/ 1022145 h 1108025"/>
              <a:gd name="connsiteX17" fmla="*/ 3357063 w 10274518"/>
              <a:gd name="connsiteY17" fmla="*/ 769226 h 1108025"/>
              <a:gd name="connsiteX18" fmla="*/ 2948502 w 10274518"/>
              <a:gd name="connsiteY18" fmla="*/ 749770 h 1108025"/>
              <a:gd name="connsiteX19" fmla="*/ 2539940 w 10274518"/>
              <a:gd name="connsiteY19" fmla="*/ 749770 h 1108025"/>
              <a:gd name="connsiteX20" fmla="*/ 1936825 w 10274518"/>
              <a:gd name="connsiteY20" fmla="*/ 983234 h 1108025"/>
              <a:gd name="connsiteX21" fmla="*/ 1100246 w 10274518"/>
              <a:gd name="connsiteY21" fmla="*/ 1022145 h 1108025"/>
              <a:gd name="connsiteX22" fmla="*/ 185846 w 10274518"/>
              <a:gd name="connsiteY22" fmla="*/ 1041600 h 1108025"/>
              <a:gd name="connsiteX23" fmla="*/ 127480 w 10274518"/>
              <a:gd name="connsiteY23" fmla="*/ 88289 h 1108025"/>
              <a:gd name="connsiteX0" fmla="*/ 110328 w 10315732"/>
              <a:gd name="connsiteY0" fmla="*/ 447567 h 986794"/>
              <a:gd name="connsiteX1" fmla="*/ 1608388 w 10315732"/>
              <a:gd name="connsiteY1" fmla="*/ 94 h 986794"/>
              <a:gd name="connsiteX2" fmla="*/ 2153137 w 10315732"/>
              <a:gd name="connsiteY2" fmla="*/ 408656 h 986794"/>
              <a:gd name="connsiteX3" fmla="*/ 2795163 w 10315732"/>
              <a:gd name="connsiteY3" fmla="*/ 486477 h 986794"/>
              <a:gd name="connsiteX4" fmla="*/ 3203724 w 10315732"/>
              <a:gd name="connsiteY4" fmla="*/ 311380 h 986794"/>
              <a:gd name="connsiteX5" fmla="*/ 4195945 w 10315732"/>
              <a:gd name="connsiteY5" fmla="*/ 116826 h 986794"/>
              <a:gd name="connsiteX6" fmla="*/ 7970277 w 10315732"/>
              <a:gd name="connsiteY6" fmla="*/ 97371 h 986794"/>
              <a:gd name="connsiteX7" fmla="*/ 10110363 w 10315732"/>
              <a:gd name="connsiteY7" fmla="*/ 116826 h 986794"/>
              <a:gd name="connsiteX8" fmla="*/ 10246550 w 10315732"/>
              <a:gd name="connsiteY8" fmla="*/ 136282 h 986794"/>
              <a:gd name="connsiteX9" fmla="*/ 10266005 w 10315732"/>
              <a:gd name="connsiteY9" fmla="*/ 817218 h 986794"/>
              <a:gd name="connsiteX10" fmla="*/ 10266005 w 10315732"/>
              <a:gd name="connsiteY10" fmla="*/ 895039 h 986794"/>
              <a:gd name="connsiteX11" fmla="*/ 9604524 w 10315732"/>
              <a:gd name="connsiteY11" fmla="*/ 895039 h 986794"/>
              <a:gd name="connsiteX12" fmla="*/ 7211520 w 10315732"/>
              <a:gd name="connsiteY12" fmla="*/ 895039 h 986794"/>
              <a:gd name="connsiteX13" fmla="*/ 6297120 w 10315732"/>
              <a:gd name="connsiteY13" fmla="*/ 622665 h 986794"/>
              <a:gd name="connsiteX14" fmla="*/ 5577273 w 10315732"/>
              <a:gd name="connsiteY14" fmla="*/ 583754 h 986794"/>
              <a:gd name="connsiteX15" fmla="*/ 4993614 w 10315732"/>
              <a:gd name="connsiteY15" fmla="*/ 856128 h 986794"/>
              <a:gd name="connsiteX16" fmla="*/ 4079214 w 10315732"/>
              <a:gd name="connsiteY16" fmla="*/ 933950 h 986794"/>
              <a:gd name="connsiteX17" fmla="*/ 3398277 w 10315732"/>
              <a:gd name="connsiteY17" fmla="*/ 681031 h 986794"/>
              <a:gd name="connsiteX18" fmla="*/ 2989716 w 10315732"/>
              <a:gd name="connsiteY18" fmla="*/ 661575 h 986794"/>
              <a:gd name="connsiteX19" fmla="*/ 2581154 w 10315732"/>
              <a:gd name="connsiteY19" fmla="*/ 661575 h 986794"/>
              <a:gd name="connsiteX20" fmla="*/ 1978039 w 10315732"/>
              <a:gd name="connsiteY20" fmla="*/ 895039 h 986794"/>
              <a:gd name="connsiteX21" fmla="*/ 1141460 w 10315732"/>
              <a:gd name="connsiteY21" fmla="*/ 933950 h 986794"/>
              <a:gd name="connsiteX22" fmla="*/ 227060 w 10315732"/>
              <a:gd name="connsiteY22" fmla="*/ 953405 h 986794"/>
              <a:gd name="connsiteX23" fmla="*/ 110328 w 10315732"/>
              <a:gd name="connsiteY23" fmla="*/ 447567 h 986794"/>
              <a:gd name="connsiteX0" fmla="*/ 56848 w 10262252"/>
              <a:gd name="connsiteY0" fmla="*/ 447567 h 942673"/>
              <a:gd name="connsiteX1" fmla="*/ 1554908 w 10262252"/>
              <a:gd name="connsiteY1" fmla="*/ 94 h 942673"/>
              <a:gd name="connsiteX2" fmla="*/ 2099657 w 10262252"/>
              <a:gd name="connsiteY2" fmla="*/ 408656 h 942673"/>
              <a:gd name="connsiteX3" fmla="*/ 2741683 w 10262252"/>
              <a:gd name="connsiteY3" fmla="*/ 486477 h 942673"/>
              <a:gd name="connsiteX4" fmla="*/ 3150244 w 10262252"/>
              <a:gd name="connsiteY4" fmla="*/ 311380 h 942673"/>
              <a:gd name="connsiteX5" fmla="*/ 4142465 w 10262252"/>
              <a:gd name="connsiteY5" fmla="*/ 116826 h 942673"/>
              <a:gd name="connsiteX6" fmla="*/ 7916797 w 10262252"/>
              <a:gd name="connsiteY6" fmla="*/ 97371 h 942673"/>
              <a:gd name="connsiteX7" fmla="*/ 10056883 w 10262252"/>
              <a:gd name="connsiteY7" fmla="*/ 116826 h 942673"/>
              <a:gd name="connsiteX8" fmla="*/ 10193070 w 10262252"/>
              <a:gd name="connsiteY8" fmla="*/ 136282 h 942673"/>
              <a:gd name="connsiteX9" fmla="*/ 10212525 w 10262252"/>
              <a:gd name="connsiteY9" fmla="*/ 817218 h 942673"/>
              <a:gd name="connsiteX10" fmla="*/ 10212525 w 10262252"/>
              <a:gd name="connsiteY10" fmla="*/ 895039 h 942673"/>
              <a:gd name="connsiteX11" fmla="*/ 9551044 w 10262252"/>
              <a:gd name="connsiteY11" fmla="*/ 895039 h 942673"/>
              <a:gd name="connsiteX12" fmla="*/ 7158040 w 10262252"/>
              <a:gd name="connsiteY12" fmla="*/ 895039 h 942673"/>
              <a:gd name="connsiteX13" fmla="*/ 6243640 w 10262252"/>
              <a:gd name="connsiteY13" fmla="*/ 622665 h 942673"/>
              <a:gd name="connsiteX14" fmla="*/ 5523793 w 10262252"/>
              <a:gd name="connsiteY14" fmla="*/ 583754 h 942673"/>
              <a:gd name="connsiteX15" fmla="*/ 4940134 w 10262252"/>
              <a:gd name="connsiteY15" fmla="*/ 856128 h 942673"/>
              <a:gd name="connsiteX16" fmla="*/ 4025734 w 10262252"/>
              <a:gd name="connsiteY16" fmla="*/ 933950 h 942673"/>
              <a:gd name="connsiteX17" fmla="*/ 3344797 w 10262252"/>
              <a:gd name="connsiteY17" fmla="*/ 681031 h 942673"/>
              <a:gd name="connsiteX18" fmla="*/ 2936236 w 10262252"/>
              <a:gd name="connsiteY18" fmla="*/ 661575 h 942673"/>
              <a:gd name="connsiteX19" fmla="*/ 2527674 w 10262252"/>
              <a:gd name="connsiteY19" fmla="*/ 661575 h 942673"/>
              <a:gd name="connsiteX20" fmla="*/ 1924559 w 10262252"/>
              <a:gd name="connsiteY20" fmla="*/ 895039 h 942673"/>
              <a:gd name="connsiteX21" fmla="*/ 1087980 w 10262252"/>
              <a:gd name="connsiteY21" fmla="*/ 933950 h 942673"/>
              <a:gd name="connsiteX22" fmla="*/ 387589 w 10262252"/>
              <a:gd name="connsiteY22" fmla="*/ 642120 h 942673"/>
              <a:gd name="connsiteX23" fmla="*/ 56848 w 10262252"/>
              <a:gd name="connsiteY23" fmla="*/ 447567 h 942673"/>
              <a:gd name="connsiteX0" fmla="*/ 59568 w 10264972"/>
              <a:gd name="connsiteY0" fmla="*/ 447567 h 942673"/>
              <a:gd name="connsiteX1" fmla="*/ 1557628 w 10264972"/>
              <a:gd name="connsiteY1" fmla="*/ 94 h 942673"/>
              <a:gd name="connsiteX2" fmla="*/ 2102377 w 10264972"/>
              <a:gd name="connsiteY2" fmla="*/ 408656 h 942673"/>
              <a:gd name="connsiteX3" fmla="*/ 2744403 w 10264972"/>
              <a:gd name="connsiteY3" fmla="*/ 486477 h 942673"/>
              <a:gd name="connsiteX4" fmla="*/ 3152964 w 10264972"/>
              <a:gd name="connsiteY4" fmla="*/ 311380 h 942673"/>
              <a:gd name="connsiteX5" fmla="*/ 4145185 w 10264972"/>
              <a:gd name="connsiteY5" fmla="*/ 116826 h 942673"/>
              <a:gd name="connsiteX6" fmla="*/ 7919517 w 10264972"/>
              <a:gd name="connsiteY6" fmla="*/ 97371 h 942673"/>
              <a:gd name="connsiteX7" fmla="*/ 10059603 w 10264972"/>
              <a:gd name="connsiteY7" fmla="*/ 116826 h 942673"/>
              <a:gd name="connsiteX8" fmla="*/ 10195790 w 10264972"/>
              <a:gd name="connsiteY8" fmla="*/ 136282 h 942673"/>
              <a:gd name="connsiteX9" fmla="*/ 10215245 w 10264972"/>
              <a:gd name="connsiteY9" fmla="*/ 817218 h 942673"/>
              <a:gd name="connsiteX10" fmla="*/ 10215245 w 10264972"/>
              <a:gd name="connsiteY10" fmla="*/ 895039 h 942673"/>
              <a:gd name="connsiteX11" fmla="*/ 9553764 w 10264972"/>
              <a:gd name="connsiteY11" fmla="*/ 895039 h 942673"/>
              <a:gd name="connsiteX12" fmla="*/ 7160760 w 10264972"/>
              <a:gd name="connsiteY12" fmla="*/ 895039 h 942673"/>
              <a:gd name="connsiteX13" fmla="*/ 6246360 w 10264972"/>
              <a:gd name="connsiteY13" fmla="*/ 622665 h 942673"/>
              <a:gd name="connsiteX14" fmla="*/ 5526513 w 10264972"/>
              <a:gd name="connsiteY14" fmla="*/ 583754 h 942673"/>
              <a:gd name="connsiteX15" fmla="*/ 4942854 w 10264972"/>
              <a:gd name="connsiteY15" fmla="*/ 856128 h 942673"/>
              <a:gd name="connsiteX16" fmla="*/ 4028454 w 10264972"/>
              <a:gd name="connsiteY16" fmla="*/ 933950 h 942673"/>
              <a:gd name="connsiteX17" fmla="*/ 3347517 w 10264972"/>
              <a:gd name="connsiteY17" fmla="*/ 681031 h 942673"/>
              <a:gd name="connsiteX18" fmla="*/ 2938956 w 10264972"/>
              <a:gd name="connsiteY18" fmla="*/ 661575 h 942673"/>
              <a:gd name="connsiteX19" fmla="*/ 2530394 w 10264972"/>
              <a:gd name="connsiteY19" fmla="*/ 661575 h 942673"/>
              <a:gd name="connsiteX20" fmla="*/ 1927279 w 10264972"/>
              <a:gd name="connsiteY20" fmla="*/ 895039 h 942673"/>
              <a:gd name="connsiteX21" fmla="*/ 1246343 w 10264972"/>
              <a:gd name="connsiteY21" fmla="*/ 700486 h 942673"/>
              <a:gd name="connsiteX22" fmla="*/ 390309 w 10264972"/>
              <a:gd name="connsiteY22" fmla="*/ 642120 h 942673"/>
              <a:gd name="connsiteX23" fmla="*/ 59568 w 10264972"/>
              <a:gd name="connsiteY23" fmla="*/ 447567 h 942673"/>
              <a:gd name="connsiteX0" fmla="*/ 52777 w 10258181"/>
              <a:gd name="connsiteY0" fmla="*/ 447567 h 942673"/>
              <a:gd name="connsiteX1" fmla="*/ 1550837 w 10258181"/>
              <a:gd name="connsiteY1" fmla="*/ 94 h 942673"/>
              <a:gd name="connsiteX2" fmla="*/ 2095586 w 10258181"/>
              <a:gd name="connsiteY2" fmla="*/ 408656 h 942673"/>
              <a:gd name="connsiteX3" fmla="*/ 2737612 w 10258181"/>
              <a:gd name="connsiteY3" fmla="*/ 486477 h 942673"/>
              <a:gd name="connsiteX4" fmla="*/ 3146173 w 10258181"/>
              <a:gd name="connsiteY4" fmla="*/ 311380 h 942673"/>
              <a:gd name="connsiteX5" fmla="*/ 4138394 w 10258181"/>
              <a:gd name="connsiteY5" fmla="*/ 116826 h 942673"/>
              <a:gd name="connsiteX6" fmla="*/ 7912726 w 10258181"/>
              <a:gd name="connsiteY6" fmla="*/ 97371 h 942673"/>
              <a:gd name="connsiteX7" fmla="*/ 10052812 w 10258181"/>
              <a:gd name="connsiteY7" fmla="*/ 116826 h 942673"/>
              <a:gd name="connsiteX8" fmla="*/ 10188999 w 10258181"/>
              <a:gd name="connsiteY8" fmla="*/ 136282 h 942673"/>
              <a:gd name="connsiteX9" fmla="*/ 10208454 w 10258181"/>
              <a:gd name="connsiteY9" fmla="*/ 817218 h 942673"/>
              <a:gd name="connsiteX10" fmla="*/ 10208454 w 10258181"/>
              <a:gd name="connsiteY10" fmla="*/ 895039 h 942673"/>
              <a:gd name="connsiteX11" fmla="*/ 9546973 w 10258181"/>
              <a:gd name="connsiteY11" fmla="*/ 895039 h 942673"/>
              <a:gd name="connsiteX12" fmla="*/ 7153969 w 10258181"/>
              <a:gd name="connsiteY12" fmla="*/ 895039 h 942673"/>
              <a:gd name="connsiteX13" fmla="*/ 6239569 w 10258181"/>
              <a:gd name="connsiteY13" fmla="*/ 622665 h 942673"/>
              <a:gd name="connsiteX14" fmla="*/ 5519722 w 10258181"/>
              <a:gd name="connsiteY14" fmla="*/ 583754 h 942673"/>
              <a:gd name="connsiteX15" fmla="*/ 4936063 w 10258181"/>
              <a:gd name="connsiteY15" fmla="*/ 856128 h 942673"/>
              <a:gd name="connsiteX16" fmla="*/ 4021663 w 10258181"/>
              <a:gd name="connsiteY16" fmla="*/ 933950 h 942673"/>
              <a:gd name="connsiteX17" fmla="*/ 3340726 w 10258181"/>
              <a:gd name="connsiteY17" fmla="*/ 681031 h 942673"/>
              <a:gd name="connsiteX18" fmla="*/ 2932165 w 10258181"/>
              <a:gd name="connsiteY18" fmla="*/ 661575 h 942673"/>
              <a:gd name="connsiteX19" fmla="*/ 2523603 w 10258181"/>
              <a:gd name="connsiteY19" fmla="*/ 661575 h 942673"/>
              <a:gd name="connsiteX20" fmla="*/ 1920488 w 10258181"/>
              <a:gd name="connsiteY20" fmla="*/ 895039 h 942673"/>
              <a:gd name="connsiteX21" fmla="*/ 1239552 w 10258181"/>
              <a:gd name="connsiteY21" fmla="*/ 700486 h 942673"/>
              <a:gd name="connsiteX22" fmla="*/ 422429 w 10258181"/>
              <a:gd name="connsiteY22" fmla="*/ 544844 h 942673"/>
              <a:gd name="connsiteX23" fmla="*/ 52777 w 10258181"/>
              <a:gd name="connsiteY23" fmla="*/ 447567 h 942673"/>
              <a:gd name="connsiteX0" fmla="*/ 46864 w 10330089"/>
              <a:gd name="connsiteY0" fmla="*/ 78065 h 981733"/>
              <a:gd name="connsiteX1" fmla="*/ 1622745 w 10330089"/>
              <a:gd name="connsiteY1" fmla="*/ 39154 h 981733"/>
              <a:gd name="connsiteX2" fmla="*/ 2167494 w 10330089"/>
              <a:gd name="connsiteY2" fmla="*/ 447716 h 981733"/>
              <a:gd name="connsiteX3" fmla="*/ 2809520 w 10330089"/>
              <a:gd name="connsiteY3" fmla="*/ 525537 h 981733"/>
              <a:gd name="connsiteX4" fmla="*/ 3218081 w 10330089"/>
              <a:gd name="connsiteY4" fmla="*/ 350440 h 981733"/>
              <a:gd name="connsiteX5" fmla="*/ 4210302 w 10330089"/>
              <a:gd name="connsiteY5" fmla="*/ 155886 h 981733"/>
              <a:gd name="connsiteX6" fmla="*/ 7984634 w 10330089"/>
              <a:gd name="connsiteY6" fmla="*/ 136431 h 981733"/>
              <a:gd name="connsiteX7" fmla="*/ 10124720 w 10330089"/>
              <a:gd name="connsiteY7" fmla="*/ 155886 h 981733"/>
              <a:gd name="connsiteX8" fmla="*/ 10260907 w 10330089"/>
              <a:gd name="connsiteY8" fmla="*/ 175342 h 981733"/>
              <a:gd name="connsiteX9" fmla="*/ 10280362 w 10330089"/>
              <a:gd name="connsiteY9" fmla="*/ 856278 h 981733"/>
              <a:gd name="connsiteX10" fmla="*/ 10280362 w 10330089"/>
              <a:gd name="connsiteY10" fmla="*/ 934099 h 981733"/>
              <a:gd name="connsiteX11" fmla="*/ 9618881 w 10330089"/>
              <a:gd name="connsiteY11" fmla="*/ 934099 h 981733"/>
              <a:gd name="connsiteX12" fmla="*/ 7225877 w 10330089"/>
              <a:gd name="connsiteY12" fmla="*/ 934099 h 981733"/>
              <a:gd name="connsiteX13" fmla="*/ 6311477 w 10330089"/>
              <a:gd name="connsiteY13" fmla="*/ 661725 h 981733"/>
              <a:gd name="connsiteX14" fmla="*/ 5591630 w 10330089"/>
              <a:gd name="connsiteY14" fmla="*/ 622814 h 981733"/>
              <a:gd name="connsiteX15" fmla="*/ 5007971 w 10330089"/>
              <a:gd name="connsiteY15" fmla="*/ 895188 h 981733"/>
              <a:gd name="connsiteX16" fmla="*/ 4093571 w 10330089"/>
              <a:gd name="connsiteY16" fmla="*/ 973010 h 981733"/>
              <a:gd name="connsiteX17" fmla="*/ 3412634 w 10330089"/>
              <a:gd name="connsiteY17" fmla="*/ 720091 h 981733"/>
              <a:gd name="connsiteX18" fmla="*/ 3004073 w 10330089"/>
              <a:gd name="connsiteY18" fmla="*/ 700635 h 981733"/>
              <a:gd name="connsiteX19" fmla="*/ 2595511 w 10330089"/>
              <a:gd name="connsiteY19" fmla="*/ 700635 h 981733"/>
              <a:gd name="connsiteX20" fmla="*/ 1992396 w 10330089"/>
              <a:gd name="connsiteY20" fmla="*/ 934099 h 981733"/>
              <a:gd name="connsiteX21" fmla="*/ 1311460 w 10330089"/>
              <a:gd name="connsiteY21" fmla="*/ 739546 h 981733"/>
              <a:gd name="connsiteX22" fmla="*/ 494337 w 10330089"/>
              <a:gd name="connsiteY22" fmla="*/ 583904 h 981733"/>
              <a:gd name="connsiteX23" fmla="*/ 46864 w 10330089"/>
              <a:gd name="connsiteY23" fmla="*/ 78065 h 981733"/>
              <a:gd name="connsiteX0" fmla="*/ 133142 w 10416367"/>
              <a:gd name="connsiteY0" fmla="*/ 90065 h 993733"/>
              <a:gd name="connsiteX1" fmla="*/ 1709023 w 10416367"/>
              <a:gd name="connsiteY1" fmla="*/ 51154 h 993733"/>
              <a:gd name="connsiteX2" fmla="*/ 2253772 w 10416367"/>
              <a:gd name="connsiteY2" fmla="*/ 459716 h 993733"/>
              <a:gd name="connsiteX3" fmla="*/ 2895798 w 10416367"/>
              <a:gd name="connsiteY3" fmla="*/ 537537 h 993733"/>
              <a:gd name="connsiteX4" fmla="*/ 3304359 w 10416367"/>
              <a:gd name="connsiteY4" fmla="*/ 362440 h 993733"/>
              <a:gd name="connsiteX5" fmla="*/ 4296580 w 10416367"/>
              <a:gd name="connsiteY5" fmla="*/ 167886 h 993733"/>
              <a:gd name="connsiteX6" fmla="*/ 8070912 w 10416367"/>
              <a:gd name="connsiteY6" fmla="*/ 148431 h 993733"/>
              <a:gd name="connsiteX7" fmla="*/ 10210998 w 10416367"/>
              <a:gd name="connsiteY7" fmla="*/ 167886 h 993733"/>
              <a:gd name="connsiteX8" fmla="*/ 10347185 w 10416367"/>
              <a:gd name="connsiteY8" fmla="*/ 187342 h 993733"/>
              <a:gd name="connsiteX9" fmla="*/ 10366640 w 10416367"/>
              <a:gd name="connsiteY9" fmla="*/ 868278 h 993733"/>
              <a:gd name="connsiteX10" fmla="*/ 10366640 w 10416367"/>
              <a:gd name="connsiteY10" fmla="*/ 946099 h 993733"/>
              <a:gd name="connsiteX11" fmla="*/ 9705159 w 10416367"/>
              <a:gd name="connsiteY11" fmla="*/ 946099 h 993733"/>
              <a:gd name="connsiteX12" fmla="*/ 7312155 w 10416367"/>
              <a:gd name="connsiteY12" fmla="*/ 946099 h 993733"/>
              <a:gd name="connsiteX13" fmla="*/ 6397755 w 10416367"/>
              <a:gd name="connsiteY13" fmla="*/ 673725 h 993733"/>
              <a:gd name="connsiteX14" fmla="*/ 5677908 w 10416367"/>
              <a:gd name="connsiteY14" fmla="*/ 634814 h 993733"/>
              <a:gd name="connsiteX15" fmla="*/ 5094249 w 10416367"/>
              <a:gd name="connsiteY15" fmla="*/ 907188 h 993733"/>
              <a:gd name="connsiteX16" fmla="*/ 4179849 w 10416367"/>
              <a:gd name="connsiteY16" fmla="*/ 985010 h 993733"/>
              <a:gd name="connsiteX17" fmla="*/ 3498912 w 10416367"/>
              <a:gd name="connsiteY17" fmla="*/ 732091 h 993733"/>
              <a:gd name="connsiteX18" fmla="*/ 3090351 w 10416367"/>
              <a:gd name="connsiteY18" fmla="*/ 712635 h 993733"/>
              <a:gd name="connsiteX19" fmla="*/ 2681789 w 10416367"/>
              <a:gd name="connsiteY19" fmla="*/ 712635 h 993733"/>
              <a:gd name="connsiteX20" fmla="*/ 2078674 w 10416367"/>
              <a:gd name="connsiteY20" fmla="*/ 946099 h 993733"/>
              <a:gd name="connsiteX21" fmla="*/ 1397738 w 10416367"/>
              <a:gd name="connsiteY21" fmla="*/ 751546 h 993733"/>
              <a:gd name="connsiteX22" fmla="*/ 230419 w 10416367"/>
              <a:gd name="connsiteY22" fmla="*/ 809913 h 993733"/>
              <a:gd name="connsiteX23" fmla="*/ 133142 w 10416367"/>
              <a:gd name="connsiteY23" fmla="*/ 90065 h 993733"/>
              <a:gd name="connsiteX0" fmla="*/ 94744 w 10377969"/>
              <a:gd name="connsiteY0" fmla="*/ 90065 h 993733"/>
              <a:gd name="connsiteX1" fmla="*/ 1670625 w 10377969"/>
              <a:gd name="connsiteY1" fmla="*/ 51154 h 993733"/>
              <a:gd name="connsiteX2" fmla="*/ 2215374 w 10377969"/>
              <a:gd name="connsiteY2" fmla="*/ 459716 h 993733"/>
              <a:gd name="connsiteX3" fmla="*/ 2857400 w 10377969"/>
              <a:gd name="connsiteY3" fmla="*/ 537537 h 993733"/>
              <a:gd name="connsiteX4" fmla="*/ 3265961 w 10377969"/>
              <a:gd name="connsiteY4" fmla="*/ 362440 h 993733"/>
              <a:gd name="connsiteX5" fmla="*/ 4258182 w 10377969"/>
              <a:gd name="connsiteY5" fmla="*/ 167886 h 993733"/>
              <a:gd name="connsiteX6" fmla="*/ 8032514 w 10377969"/>
              <a:gd name="connsiteY6" fmla="*/ 148431 h 993733"/>
              <a:gd name="connsiteX7" fmla="*/ 10172600 w 10377969"/>
              <a:gd name="connsiteY7" fmla="*/ 167886 h 993733"/>
              <a:gd name="connsiteX8" fmla="*/ 10308787 w 10377969"/>
              <a:gd name="connsiteY8" fmla="*/ 187342 h 993733"/>
              <a:gd name="connsiteX9" fmla="*/ 10328242 w 10377969"/>
              <a:gd name="connsiteY9" fmla="*/ 868278 h 993733"/>
              <a:gd name="connsiteX10" fmla="*/ 10328242 w 10377969"/>
              <a:gd name="connsiteY10" fmla="*/ 946099 h 993733"/>
              <a:gd name="connsiteX11" fmla="*/ 9666761 w 10377969"/>
              <a:gd name="connsiteY11" fmla="*/ 946099 h 993733"/>
              <a:gd name="connsiteX12" fmla="*/ 7273757 w 10377969"/>
              <a:gd name="connsiteY12" fmla="*/ 946099 h 993733"/>
              <a:gd name="connsiteX13" fmla="*/ 6359357 w 10377969"/>
              <a:gd name="connsiteY13" fmla="*/ 673725 h 993733"/>
              <a:gd name="connsiteX14" fmla="*/ 5639510 w 10377969"/>
              <a:gd name="connsiteY14" fmla="*/ 634814 h 993733"/>
              <a:gd name="connsiteX15" fmla="*/ 5055851 w 10377969"/>
              <a:gd name="connsiteY15" fmla="*/ 907188 h 993733"/>
              <a:gd name="connsiteX16" fmla="*/ 4141451 w 10377969"/>
              <a:gd name="connsiteY16" fmla="*/ 985010 h 993733"/>
              <a:gd name="connsiteX17" fmla="*/ 3460514 w 10377969"/>
              <a:gd name="connsiteY17" fmla="*/ 732091 h 993733"/>
              <a:gd name="connsiteX18" fmla="*/ 3051953 w 10377969"/>
              <a:gd name="connsiteY18" fmla="*/ 712635 h 993733"/>
              <a:gd name="connsiteX19" fmla="*/ 2643391 w 10377969"/>
              <a:gd name="connsiteY19" fmla="*/ 712635 h 993733"/>
              <a:gd name="connsiteX20" fmla="*/ 2040276 w 10377969"/>
              <a:gd name="connsiteY20" fmla="*/ 946099 h 993733"/>
              <a:gd name="connsiteX21" fmla="*/ 1359340 w 10377969"/>
              <a:gd name="connsiteY21" fmla="*/ 751546 h 993733"/>
              <a:gd name="connsiteX22" fmla="*/ 192021 w 10377969"/>
              <a:gd name="connsiteY22" fmla="*/ 809913 h 993733"/>
              <a:gd name="connsiteX23" fmla="*/ 94744 w 10377969"/>
              <a:gd name="connsiteY23" fmla="*/ 90065 h 993733"/>
              <a:gd name="connsiteX0" fmla="*/ 288186 w 10571411"/>
              <a:gd name="connsiteY0" fmla="*/ 93633 h 997301"/>
              <a:gd name="connsiteX1" fmla="*/ 1864067 w 10571411"/>
              <a:gd name="connsiteY1" fmla="*/ 54722 h 997301"/>
              <a:gd name="connsiteX2" fmla="*/ 2408816 w 10571411"/>
              <a:gd name="connsiteY2" fmla="*/ 463284 h 997301"/>
              <a:gd name="connsiteX3" fmla="*/ 3050842 w 10571411"/>
              <a:gd name="connsiteY3" fmla="*/ 541105 h 997301"/>
              <a:gd name="connsiteX4" fmla="*/ 3459403 w 10571411"/>
              <a:gd name="connsiteY4" fmla="*/ 366008 h 997301"/>
              <a:gd name="connsiteX5" fmla="*/ 4451624 w 10571411"/>
              <a:gd name="connsiteY5" fmla="*/ 171454 h 997301"/>
              <a:gd name="connsiteX6" fmla="*/ 8225956 w 10571411"/>
              <a:gd name="connsiteY6" fmla="*/ 151999 h 997301"/>
              <a:gd name="connsiteX7" fmla="*/ 10366042 w 10571411"/>
              <a:gd name="connsiteY7" fmla="*/ 171454 h 997301"/>
              <a:gd name="connsiteX8" fmla="*/ 10502229 w 10571411"/>
              <a:gd name="connsiteY8" fmla="*/ 190910 h 997301"/>
              <a:gd name="connsiteX9" fmla="*/ 10521684 w 10571411"/>
              <a:gd name="connsiteY9" fmla="*/ 871846 h 997301"/>
              <a:gd name="connsiteX10" fmla="*/ 10521684 w 10571411"/>
              <a:gd name="connsiteY10" fmla="*/ 949667 h 997301"/>
              <a:gd name="connsiteX11" fmla="*/ 9860203 w 10571411"/>
              <a:gd name="connsiteY11" fmla="*/ 949667 h 997301"/>
              <a:gd name="connsiteX12" fmla="*/ 7467199 w 10571411"/>
              <a:gd name="connsiteY12" fmla="*/ 949667 h 997301"/>
              <a:gd name="connsiteX13" fmla="*/ 6552799 w 10571411"/>
              <a:gd name="connsiteY13" fmla="*/ 677293 h 997301"/>
              <a:gd name="connsiteX14" fmla="*/ 5832952 w 10571411"/>
              <a:gd name="connsiteY14" fmla="*/ 638382 h 997301"/>
              <a:gd name="connsiteX15" fmla="*/ 5249293 w 10571411"/>
              <a:gd name="connsiteY15" fmla="*/ 910756 h 997301"/>
              <a:gd name="connsiteX16" fmla="*/ 4334893 w 10571411"/>
              <a:gd name="connsiteY16" fmla="*/ 988578 h 997301"/>
              <a:gd name="connsiteX17" fmla="*/ 3653956 w 10571411"/>
              <a:gd name="connsiteY17" fmla="*/ 735659 h 997301"/>
              <a:gd name="connsiteX18" fmla="*/ 3245395 w 10571411"/>
              <a:gd name="connsiteY18" fmla="*/ 716203 h 997301"/>
              <a:gd name="connsiteX19" fmla="*/ 2836833 w 10571411"/>
              <a:gd name="connsiteY19" fmla="*/ 716203 h 997301"/>
              <a:gd name="connsiteX20" fmla="*/ 2233718 w 10571411"/>
              <a:gd name="connsiteY20" fmla="*/ 949667 h 997301"/>
              <a:gd name="connsiteX21" fmla="*/ 1552782 w 10571411"/>
              <a:gd name="connsiteY21" fmla="*/ 755114 h 997301"/>
              <a:gd name="connsiteX22" fmla="*/ 15812 w 10571411"/>
              <a:gd name="connsiteY22" fmla="*/ 871847 h 997301"/>
              <a:gd name="connsiteX23" fmla="*/ 288186 w 10571411"/>
              <a:gd name="connsiteY23" fmla="*/ 93633 h 997301"/>
              <a:gd name="connsiteX0" fmla="*/ 197014 w 10791524"/>
              <a:gd name="connsiteY0" fmla="*/ 102886 h 987099"/>
              <a:gd name="connsiteX1" fmla="*/ 2084180 w 10791524"/>
              <a:gd name="connsiteY1" fmla="*/ 44520 h 987099"/>
              <a:gd name="connsiteX2" fmla="*/ 2628929 w 10791524"/>
              <a:gd name="connsiteY2" fmla="*/ 453082 h 987099"/>
              <a:gd name="connsiteX3" fmla="*/ 3270955 w 10791524"/>
              <a:gd name="connsiteY3" fmla="*/ 530903 h 987099"/>
              <a:gd name="connsiteX4" fmla="*/ 3679516 w 10791524"/>
              <a:gd name="connsiteY4" fmla="*/ 355806 h 987099"/>
              <a:gd name="connsiteX5" fmla="*/ 4671737 w 10791524"/>
              <a:gd name="connsiteY5" fmla="*/ 161252 h 987099"/>
              <a:gd name="connsiteX6" fmla="*/ 8446069 w 10791524"/>
              <a:gd name="connsiteY6" fmla="*/ 141797 h 987099"/>
              <a:gd name="connsiteX7" fmla="*/ 10586155 w 10791524"/>
              <a:gd name="connsiteY7" fmla="*/ 161252 h 987099"/>
              <a:gd name="connsiteX8" fmla="*/ 10722342 w 10791524"/>
              <a:gd name="connsiteY8" fmla="*/ 180708 h 987099"/>
              <a:gd name="connsiteX9" fmla="*/ 10741797 w 10791524"/>
              <a:gd name="connsiteY9" fmla="*/ 861644 h 987099"/>
              <a:gd name="connsiteX10" fmla="*/ 10741797 w 10791524"/>
              <a:gd name="connsiteY10" fmla="*/ 939465 h 987099"/>
              <a:gd name="connsiteX11" fmla="*/ 10080316 w 10791524"/>
              <a:gd name="connsiteY11" fmla="*/ 939465 h 987099"/>
              <a:gd name="connsiteX12" fmla="*/ 7687312 w 10791524"/>
              <a:gd name="connsiteY12" fmla="*/ 939465 h 987099"/>
              <a:gd name="connsiteX13" fmla="*/ 6772912 w 10791524"/>
              <a:gd name="connsiteY13" fmla="*/ 667091 h 987099"/>
              <a:gd name="connsiteX14" fmla="*/ 6053065 w 10791524"/>
              <a:gd name="connsiteY14" fmla="*/ 628180 h 987099"/>
              <a:gd name="connsiteX15" fmla="*/ 5469406 w 10791524"/>
              <a:gd name="connsiteY15" fmla="*/ 900554 h 987099"/>
              <a:gd name="connsiteX16" fmla="*/ 4555006 w 10791524"/>
              <a:gd name="connsiteY16" fmla="*/ 978376 h 987099"/>
              <a:gd name="connsiteX17" fmla="*/ 3874069 w 10791524"/>
              <a:gd name="connsiteY17" fmla="*/ 725457 h 987099"/>
              <a:gd name="connsiteX18" fmla="*/ 3465508 w 10791524"/>
              <a:gd name="connsiteY18" fmla="*/ 706001 h 987099"/>
              <a:gd name="connsiteX19" fmla="*/ 3056946 w 10791524"/>
              <a:gd name="connsiteY19" fmla="*/ 706001 h 987099"/>
              <a:gd name="connsiteX20" fmla="*/ 2453831 w 10791524"/>
              <a:gd name="connsiteY20" fmla="*/ 939465 h 987099"/>
              <a:gd name="connsiteX21" fmla="*/ 1772895 w 10791524"/>
              <a:gd name="connsiteY21" fmla="*/ 744912 h 987099"/>
              <a:gd name="connsiteX22" fmla="*/ 235925 w 10791524"/>
              <a:gd name="connsiteY22" fmla="*/ 861645 h 987099"/>
              <a:gd name="connsiteX23" fmla="*/ 197014 w 10791524"/>
              <a:gd name="connsiteY23" fmla="*/ 102886 h 987099"/>
              <a:gd name="connsiteX0" fmla="*/ 83156 w 10677666"/>
              <a:gd name="connsiteY0" fmla="*/ 116732 h 1000945"/>
              <a:gd name="connsiteX1" fmla="*/ 1970322 w 10677666"/>
              <a:gd name="connsiteY1" fmla="*/ 58366 h 1000945"/>
              <a:gd name="connsiteX2" fmla="*/ 2515071 w 10677666"/>
              <a:gd name="connsiteY2" fmla="*/ 466928 h 1000945"/>
              <a:gd name="connsiteX3" fmla="*/ 3157097 w 10677666"/>
              <a:gd name="connsiteY3" fmla="*/ 544749 h 1000945"/>
              <a:gd name="connsiteX4" fmla="*/ 3565658 w 10677666"/>
              <a:gd name="connsiteY4" fmla="*/ 369652 h 1000945"/>
              <a:gd name="connsiteX5" fmla="*/ 4557879 w 10677666"/>
              <a:gd name="connsiteY5" fmla="*/ 175098 h 1000945"/>
              <a:gd name="connsiteX6" fmla="*/ 8332211 w 10677666"/>
              <a:gd name="connsiteY6" fmla="*/ 155643 h 1000945"/>
              <a:gd name="connsiteX7" fmla="*/ 10472297 w 10677666"/>
              <a:gd name="connsiteY7" fmla="*/ 175098 h 1000945"/>
              <a:gd name="connsiteX8" fmla="*/ 10608484 w 10677666"/>
              <a:gd name="connsiteY8" fmla="*/ 194554 h 1000945"/>
              <a:gd name="connsiteX9" fmla="*/ 10627939 w 10677666"/>
              <a:gd name="connsiteY9" fmla="*/ 875490 h 1000945"/>
              <a:gd name="connsiteX10" fmla="*/ 10627939 w 10677666"/>
              <a:gd name="connsiteY10" fmla="*/ 953311 h 1000945"/>
              <a:gd name="connsiteX11" fmla="*/ 9966458 w 10677666"/>
              <a:gd name="connsiteY11" fmla="*/ 953311 h 1000945"/>
              <a:gd name="connsiteX12" fmla="*/ 7573454 w 10677666"/>
              <a:gd name="connsiteY12" fmla="*/ 953311 h 1000945"/>
              <a:gd name="connsiteX13" fmla="*/ 6659054 w 10677666"/>
              <a:gd name="connsiteY13" fmla="*/ 680937 h 1000945"/>
              <a:gd name="connsiteX14" fmla="*/ 5939207 w 10677666"/>
              <a:gd name="connsiteY14" fmla="*/ 642026 h 1000945"/>
              <a:gd name="connsiteX15" fmla="*/ 5355548 w 10677666"/>
              <a:gd name="connsiteY15" fmla="*/ 914400 h 1000945"/>
              <a:gd name="connsiteX16" fmla="*/ 4441148 w 10677666"/>
              <a:gd name="connsiteY16" fmla="*/ 992222 h 1000945"/>
              <a:gd name="connsiteX17" fmla="*/ 3760211 w 10677666"/>
              <a:gd name="connsiteY17" fmla="*/ 739303 h 1000945"/>
              <a:gd name="connsiteX18" fmla="*/ 3351650 w 10677666"/>
              <a:gd name="connsiteY18" fmla="*/ 719847 h 1000945"/>
              <a:gd name="connsiteX19" fmla="*/ 2943088 w 10677666"/>
              <a:gd name="connsiteY19" fmla="*/ 719847 h 1000945"/>
              <a:gd name="connsiteX20" fmla="*/ 2339973 w 10677666"/>
              <a:gd name="connsiteY20" fmla="*/ 953311 h 1000945"/>
              <a:gd name="connsiteX21" fmla="*/ 1659037 w 10677666"/>
              <a:gd name="connsiteY21" fmla="*/ 758758 h 1000945"/>
              <a:gd name="connsiteX22" fmla="*/ 122067 w 10677666"/>
              <a:gd name="connsiteY22" fmla="*/ 875491 h 1000945"/>
              <a:gd name="connsiteX23" fmla="*/ 83156 w 10677666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576136 w 10594765"/>
              <a:gd name="connsiteY21" fmla="*/ 758758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81717 w 10676227"/>
              <a:gd name="connsiteY0" fmla="*/ 116732 h 1000945"/>
              <a:gd name="connsiteX1" fmla="*/ 1968883 w 10676227"/>
              <a:gd name="connsiteY1" fmla="*/ 58366 h 1000945"/>
              <a:gd name="connsiteX2" fmla="*/ 2513632 w 10676227"/>
              <a:gd name="connsiteY2" fmla="*/ 466928 h 1000945"/>
              <a:gd name="connsiteX3" fmla="*/ 3155658 w 10676227"/>
              <a:gd name="connsiteY3" fmla="*/ 544749 h 1000945"/>
              <a:gd name="connsiteX4" fmla="*/ 3564219 w 10676227"/>
              <a:gd name="connsiteY4" fmla="*/ 369652 h 1000945"/>
              <a:gd name="connsiteX5" fmla="*/ 4556440 w 10676227"/>
              <a:gd name="connsiteY5" fmla="*/ 175098 h 1000945"/>
              <a:gd name="connsiteX6" fmla="*/ 8330772 w 10676227"/>
              <a:gd name="connsiteY6" fmla="*/ 155643 h 1000945"/>
              <a:gd name="connsiteX7" fmla="*/ 10470858 w 10676227"/>
              <a:gd name="connsiteY7" fmla="*/ 175098 h 1000945"/>
              <a:gd name="connsiteX8" fmla="*/ 10607045 w 10676227"/>
              <a:gd name="connsiteY8" fmla="*/ 194554 h 1000945"/>
              <a:gd name="connsiteX9" fmla="*/ 10626500 w 10676227"/>
              <a:gd name="connsiteY9" fmla="*/ 875490 h 1000945"/>
              <a:gd name="connsiteX10" fmla="*/ 10626500 w 10676227"/>
              <a:gd name="connsiteY10" fmla="*/ 953311 h 1000945"/>
              <a:gd name="connsiteX11" fmla="*/ 9965019 w 10676227"/>
              <a:gd name="connsiteY11" fmla="*/ 953311 h 1000945"/>
              <a:gd name="connsiteX12" fmla="*/ 7572015 w 10676227"/>
              <a:gd name="connsiteY12" fmla="*/ 953311 h 1000945"/>
              <a:gd name="connsiteX13" fmla="*/ 6657615 w 10676227"/>
              <a:gd name="connsiteY13" fmla="*/ 680937 h 1000945"/>
              <a:gd name="connsiteX14" fmla="*/ 5937768 w 10676227"/>
              <a:gd name="connsiteY14" fmla="*/ 642026 h 1000945"/>
              <a:gd name="connsiteX15" fmla="*/ 5354109 w 10676227"/>
              <a:gd name="connsiteY15" fmla="*/ 914400 h 1000945"/>
              <a:gd name="connsiteX16" fmla="*/ 4439709 w 10676227"/>
              <a:gd name="connsiteY16" fmla="*/ 992222 h 1000945"/>
              <a:gd name="connsiteX17" fmla="*/ 3758772 w 10676227"/>
              <a:gd name="connsiteY17" fmla="*/ 739303 h 1000945"/>
              <a:gd name="connsiteX18" fmla="*/ 3350211 w 10676227"/>
              <a:gd name="connsiteY18" fmla="*/ 719847 h 1000945"/>
              <a:gd name="connsiteX19" fmla="*/ 2941649 w 10676227"/>
              <a:gd name="connsiteY19" fmla="*/ 719847 h 1000945"/>
              <a:gd name="connsiteX20" fmla="*/ 2338534 w 10676227"/>
              <a:gd name="connsiteY20" fmla="*/ 953311 h 1000945"/>
              <a:gd name="connsiteX21" fmla="*/ 1638143 w 10676227"/>
              <a:gd name="connsiteY21" fmla="*/ 875490 h 1000945"/>
              <a:gd name="connsiteX22" fmla="*/ 120628 w 10676227"/>
              <a:gd name="connsiteY22" fmla="*/ 875491 h 1000945"/>
              <a:gd name="connsiteX23" fmla="*/ 81717 w 10676227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556681 w 10594765"/>
              <a:gd name="connsiteY21" fmla="*/ 875490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77407 w 10671917"/>
              <a:gd name="connsiteY0" fmla="*/ 116732 h 1000945"/>
              <a:gd name="connsiteX1" fmla="*/ 1964573 w 10671917"/>
              <a:gd name="connsiteY1" fmla="*/ 58366 h 1000945"/>
              <a:gd name="connsiteX2" fmla="*/ 2509322 w 10671917"/>
              <a:gd name="connsiteY2" fmla="*/ 466928 h 1000945"/>
              <a:gd name="connsiteX3" fmla="*/ 3151348 w 10671917"/>
              <a:gd name="connsiteY3" fmla="*/ 544749 h 1000945"/>
              <a:gd name="connsiteX4" fmla="*/ 3559909 w 10671917"/>
              <a:gd name="connsiteY4" fmla="*/ 369652 h 1000945"/>
              <a:gd name="connsiteX5" fmla="*/ 4552130 w 10671917"/>
              <a:gd name="connsiteY5" fmla="*/ 175098 h 1000945"/>
              <a:gd name="connsiteX6" fmla="*/ 8326462 w 10671917"/>
              <a:gd name="connsiteY6" fmla="*/ 155643 h 1000945"/>
              <a:gd name="connsiteX7" fmla="*/ 10466548 w 10671917"/>
              <a:gd name="connsiteY7" fmla="*/ 175098 h 1000945"/>
              <a:gd name="connsiteX8" fmla="*/ 10602735 w 10671917"/>
              <a:gd name="connsiteY8" fmla="*/ 194554 h 1000945"/>
              <a:gd name="connsiteX9" fmla="*/ 10622190 w 10671917"/>
              <a:gd name="connsiteY9" fmla="*/ 875490 h 1000945"/>
              <a:gd name="connsiteX10" fmla="*/ 10622190 w 10671917"/>
              <a:gd name="connsiteY10" fmla="*/ 953311 h 1000945"/>
              <a:gd name="connsiteX11" fmla="*/ 9960709 w 10671917"/>
              <a:gd name="connsiteY11" fmla="*/ 953311 h 1000945"/>
              <a:gd name="connsiteX12" fmla="*/ 7567705 w 10671917"/>
              <a:gd name="connsiteY12" fmla="*/ 953311 h 1000945"/>
              <a:gd name="connsiteX13" fmla="*/ 6653305 w 10671917"/>
              <a:gd name="connsiteY13" fmla="*/ 680937 h 1000945"/>
              <a:gd name="connsiteX14" fmla="*/ 5933458 w 10671917"/>
              <a:gd name="connsiteY14" fmla="*/ 642026 h 1000945"/>
              <a:gd name="connsiteX15" fmla="*/ 5349799 w 10671917"/>
              <a:gd name="connsiteY15" fmla="*/ 914400 h 1000945"/>
              <a:gd name="connsiteX16" fmla="*/ 4435399 w 10671917"/>
              <a:gd name="connsiteY16" fmla="*/ 992222 h 1000945"/>
              <a:gd name="connsiteX17" fmla="*/ 3754462 w 10671917"/>
              <a:gd name="connsiteY17" fmla="*/ 739303 h 1000945"/>
              <a:gd name="connsiteX18" fmla="*/ 3345901 w 10671917"/>
              <a:gd name="connsiteY18" fmla="*/ 719847 h 1000945"/>
              <a:gd name="connsiteX19" fmla="*/ 2937339 w 10671917"/>
              <a:gd name="connsiteY19" fmla="*/ 719847 h 1000945"/>
              <a:gd name="connsiteX20" fmla="*/ 2334224 w 10671917"/>
              <a:gd name="connsiteY20" fmla="*/ 953311 h 1000945"/>
              <a:gd name="connsiteX21" fmla="*/ 1575467 w 10671917"/>
              <a:gd name="connsiteY21" fmla="*/ 933856 h 1000945"/>
              <a:gd name="connsiteX22" fmla="*/ 116318 w 10671917"/>
              <a:gd name="connsiteY22" fmla="*/ 875491 h 1000945"/>
              <a:gd name="connsiteX23" fmla="*/ 77407 w 10671917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498315 w 10594765"/>
              <a:gd name="connsiteY21" fmla="*/ 933856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255 w 10594765"/>
              <a:gd name="connsiteY0" fmla="*/ 98550 h 982763"/>
              <a:gd name="connsiteX1" fmla="*/ 1887421 w 10594765"/>
              <a:gd name="connsiteY1" fmla="*/ 40184 h 982763"/>
              <a:gd name="connsiteX2" fmla="*/ 2432170 w 10594765"/>
              <a:gd name="connsiteY2" fmla="*/ 137461 h 982763"/>
              <a:gd name="connsiteX3" fmla="*/ 3074196 w 10594765"/>
              <a:gd name="connsiteY3" fmla="*/ 526567 h 982763"/>
              <a:gd name="connsiteX4" fmla="*/ 3482757 w 10594765"/>
              <a:gd name="connsiteY4" fmla="*/ 351470 h 982763"/>
              <a:gd name="connsiteX5" fmla="*/ 4474978 w 10594765"/>
              <a:gd name="connsiteY5" fmla="*/ 156916 h 982763"/>
              <a:gd name="connsiteX6" fmla="*/ 8249310 w 10594765"/>
              <a:gd name="connsiteY6" fmla="*/ 137461 h 982763"/>
              <a:gd name="connsiteX7" fmla="*/ 10389396 w 10594765"/>
              <a:gd name="connsiteY7" fmla="*/ 156916 h 982763"/>
              <a:gd name="connsiteX8" fmla="*/ 10525583 w 10594765"/>
              <a:gd name="connsiteY8" fmla="*/ 176372 h 982763"/>
              <a:gd name="connsiteX9" fmla="*/ 10545038 w 10594765"/>
              <a:gd name="connsiteY9" fmla="*/ 857308 h 982763"/>
              <a:gd name="connsiteX10" fmla="*/ 10545038 w 10594765"/>
              <a:gd name="connsiteY10" fmla="*/ 935129 h 982763"/>
              <a:gd name="connsiteX11" fmla="*/ 9883557 w 10594765"/>
              <a:gd name="connsiteY11" fmla="*/ 935129 h 982763"/>
              <a:gd name="connsiteX12" fmla="*/ 7490553 w 10594765"/>
              <a:gd name="connsiteY12" fmla="*/ 935129 h 982763"/>
              <a:gd name="connsiteX13" fmla="*/ 6576153 w 10594765"/>
              <a:gd name="connsiteY13" fmla="*/ 662755 h 982763"/>
              <a:gd name="connsiteX14" fmla="*/ 5856306 w 10594765"/>
              <a:gd name="connsiteY14" fmla="*/ 623844 h 982763"/>
              <a:gd name="connsiteX15" fmla="*/ 5272647 w 10594765"/>
              <a:gd name="connsiteY15" fmla="*/ 896218 h 982763"/>
              <a:gd name="connsiteX16" fmla="*/ 4358247 w 10594765"/>
              <a:gd name="connsiteY16" fmla="*/ 974040 h 982763"/>
              <a:gd name="connsiteX17" fmla="*/ 3677310 w 10594765"/>
              <a:gd name="connsiteY17" fmla="*/ 721121 h 982763"/>
              <a:gd name="connsiteX18" fmla="*/ 3268749 w 10594765"/>
              <a:gd name="connsiteY18" fmla="*/ 701665 h 982763"/>
              <a:gd name="connsiteX19" fmla="*/ 2860187 w 10594765"/>
              <a:gd name="connsiteY19" fmla="*/ 701665 h 982763"/>
              <a:gd name="connsiteX20" fmla="*/ 2257072 w 10594765"/>
              <a:gd name="connsiteY20" fmla="*/ 935129 h 982763"/>
              <a:gd name="connsiteX21" fmla="*/ 1498315 w 10594765"/>
              <a:gd name="connsiteY21" fmla="*/ 915674 h 982763"/>
              <a:gd name="connsiteX22" fmla="*/ 39166 w 10594765"/>
              <a:gd name="connsiteY22" fmla="*/ 857309 h 982763"/>
              <a:gd name="connsiteX23" fmla="*/ 255 w 10594765"/>
              <a:gd name="connsiteY23" fmla="*/ 98550 h 982763"/>
              <a:gd name="connsiteX0" fmla="*/ 255 w 10594765"/>
              <a:gd name="connsiteY0" fmla="*/ 98550 h 982763"/>
              <a:gd name="connsiteX1" fmla="*/ 1887421 w 10594765"/>
              <a:gd name="connsiteY1" fmla="*/ 40184 h 982763"/>
              <a:gd name="connsiteX2" fmla="*/ 2432170 w 10594765"/>
              <a:gd name="connsiteY2" fmla="*/ 137461 h 982763"/>
              <a:gd name="connsiteX3" fmla="*/ 3074196 w 10594765"/>
              <a:gd name="connsiteY3" fmla="*/ 118005 h 982763"/>
              <a:gd name="connsiteX4" fmla="*/ 3482757 w 10594765"/>
              <a:gd name="connsiteY4" fmla="*/ 351470 h 982763"/>
              <a:gd name="connsiteX5" fmla="*/ 4474978 w 10594765"/>
              <a:gd name="connsiteY5" fmla="*/ 156916 h 982763"/>
              <a:gd name="connsiteX6" fmla="*/ 8249310 w 10594765"/>
              <a:gd name="connsiteY6" fmla="*/ 137461 h 982763"/>
              <a:gd name="connsiteX7" fmla="*/ 10389396 w 10594765"/>
              <a:gd name="connsiteY7" fmla="*/ 156916 h 982763"/>
              <a:gd name="connsiteX8" fmla="*/ 10525583 w 10594765"/>
              <a:gd name="connsiteY8" fmla="*/ 176372 h 982763"/>
              <a:gd name="connsiteX9" fmla="*/ 10545038 w 10594765"/>
              <a:gd name="connsiteY9" fmla="*/ 857308 h 982763"/>
              <a:gd name="connsiteX10" fmla="*/ 10545038 w 10594765"/>
              <a:gd name="connsiteY10" fmla="*/ 935129 h 982763"/>
              <a:gd name="connsiteX11" fmla="*/ 9883557 w 10594765"/>
              <a:gd name="connsiteY11" fmla="*/ 935129 h 982763"/>
              <a:gd name="connsiteX12" fmla="*/ 7490553 w 10594765"/>
              <a:gd name="connsiteY12" fmla="*/ 935129 h 982763"/>
              <a:gd name="connsiteX13" fmla="*/ 6576153 w 10594765"/>
              <a:gd name="connsiteY13" fmla="*/ 662755 h 982763"/>
              <a:gd name="connsiteX14" fmla="*/ 5856306 w 10594765"/>
              <a:gd name="connsiteY14" fmla="*/ 623844 h 982763"/>
              <a:gd name="connsiteX15" fmla="*/ 5272647 w 10594765"/>
              <a:gd name="connsiteY15" fmla="*/ 896218 h 982763"/>
              <a:gd name="connsiteX16" fmla="*/ 4358247 w 10594765"/>
              <a:gd name="connsiteY16" fmla="*/ 974040 h 982763"/>
              <a:gd name="connsiteX17" fmla="*/ 3677310 w 10594765"/>
              <a:gd name="connsiteY17" fmla="*/ 721121 h 982763"/>
              <a:gd name="connsiteX18" fmla="*/ 3268749 w 10594765"/>
              <a:gd name="connsiteY18" fmla="*/ 701665 h 982763"/>
              <a:gd name="connsiteX19" fmla="*/ 2860187 w 10594765"/>
              <a:gd name="connsiteY19" fmla="*/ 701665 h 982763"/>
              <a:gd name="connsiteX20" fmla="*/ 2257072 w 10594765"/>
              <a:gd name="connsiteY20" fmla="*/ 935129 h 982763"/>
              <a:gd name="connsiteX21" fmla="*/ 1498315 w 10594765"/>
              <a:gd name="connsiteY21" fmla="*/ 915674 h 982763"/>
              <a:gd name="connsiteX22" fmla="*/ 39166 w 10594765"/>
              <a:gd name="connsiteY22" fmla="*/ 857309 h 982763"/>
              <a:gd name="connsiteX23" fmla="*/ 255 w 10594765"/>
              <a:gd name="connsiteY23" fmla="*/ 98550 h 982763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114923 h 979681"/>
              <a:gd name="connsiteX4" fmla="*/ 3482757 w 10594765"/>
              <a:gd name="connsiteY4" fmla="*/ 348388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348388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912591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912591 h 979681"/>
              <a:gd name="connsiteX19" fmla="*/ 2860187 w 10594765"/>
              <a:gd name="connsiteY19" fmla="*/ 912591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659673 h 971740"/>
              <a:gd name="connsiteX14" fmla="*/ 5856306 w 10594765"/>
              <a:gd name="connsiteY14" fmla="*/ 620762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659673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912592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14923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912592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38910 h 973548"/>
              <a:gd name="connsiteX4" fmla="*/ 3482757 w 10594765"/>
              <a:gd name="connsiteY4" fmla="*/ 77821 h 973548"/>
              <a:gd name="connsiteX5" fmla="*/ 4474978 w 10594765"/>
              <a:gd name="connsiteY5" fmla="*/ 77820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38910 h 973548"/>
              <a:gd name="connsiteX4" fmla="*/ 3482757 w 10594765"/>
              <a:gd name="connsiteY4" fmla="*/ 77821 h 973548"/>
              <a:gd name="connsiteX5" fmla="*/ 4474978 w 10594765"/>
              <a:gd name="connsiteY5" fmla="*/ 38909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77821 h 973548"/>
              <a:gd name="connsiteX4" fmla="*/ 3482757 w 10594765"/>
              <a:gd name="connsiteY4" fmla="*/ 77821 h 973548"/>
              <a:gd name="connsiteX5" fmla="*/ 4474978 w 10594765"/>
              <a:gd name="connsiteY5" fmla="*/ 38909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123162 w 10717672"/>
              <a:gd name="connsiteY0" fmla="*/ 97276 h 973548"/>
              <a:gd name="connsiteX1" fmla="*/ 2010328 w 10717672"/>
              <a:gd name="connsiteY1" fmla="*/ 97276 h 973548"/>
              <a:gd name="connsiteX2" fmla="*/ 2555077 w 10717672"/>
              <a:gd name="connsiteY2" fmla="*/ 77821 h 973548"/>
              <a:gd name="connsiteX3" fmla="*/ 3197103 w 10717672"/>
              <a:gd name="connsiteY3" fmla="*/ 77821 h 973548"/>
              <a:gd name="connsiteX4" fmla="*/ 3605664 w 10717672"/>
              <a:gd name="connsiteY4" fmla="*/ 77821 h 973548"/>
              <a:gd name="connsiteX5" fmla="*/ 4597885 w 10717672"/>
              <a:gd name="connsiteY5" fmla="*/ 38909 h 973548"/>
              <a:gd name="connsiteX6" fmla="*/ 8372217 w 10717672"/>
              <a:gd name="connsiteY6" fmla="*/ 0 h 973548"/>
              <a:gd name="connsiteX7" fmla="*/ 10512303 w 10717672"/>
              <a:gd name="connsiteY7" fmla="*/ 116731 h 973548"/>
              <a:gd name="connsiteX8" fmla="*/ 10648490 w 10717672"/>
              <a:gd name="connsiteY8" fmla="*/ 175098 h 973548"/>
              <a:gd name="connsiteX9" fmla="*/ 10667945 w 10717672"/>
              <a:gd name="connsiteY9" fmla="*/ 856034 h 973548"/>
              <a:gd name="connsiteX10" fmla="*/ 10667945 w 10717672"/>
              <a:gd name="connsiteY10" fmla="*/ 933855 h 973548"/>
              <a:gd name="connsiteX11" fmla="*/ 10006464 w 10717672"/>
              <a:gd name="connsiteY11" fmla="*/ 933855 h 973548"/>
              <a:gd name="connsiteX12" fmla="*/ 7613460 w 10717672"/>
              <a:gd name="connsiteY12" fmla="*/ 933855 h 973548"/>
              <a:gd name="connsiteX13" fmla="*/ 6699060 w 10717672"/>
              <a:gd name="connsiteY13" fmla="*/ 914400 h 973548"/>
              <a:gd name="connsiteX14" fmla="*/ 5979213 w 10717672"/>
              <a:gd name="connsiteY14" fmla="*/ 875489 h 973548"/>
              <a:gd name="connsiteX15" fmla="*/ 5395554 w 10717672"/>
              <a:gd name="connsiteY15" fmla="*/ 894944 h 973548"/>
              <a:gd name="connsiteX16" fmla="*/ 4481154 w 10717672"/>
              <a:gd name="connsiteY16" fmla="*/ 972766 h 973548"/>
              <a:gd name="connsiteX17" fmla="*/ 3800217 w 10717672"/>
              <a:gd name="connsiteY17" fmla="*/ 933855 h 973548"/>
              <a:gd name="connsiteX18" fmla="*/ 3391656 w 10717672"/>
              <a:gd name="connsiteY18" fmla="*/ 914399 h 973548"/>
              <a:gd name="connsiteX19" fmla="*/ 2983094 w 10717672"/>
              <a:gd name="connsiteY19" fmla="*/ 914399 h 973548"/>
              <a:gd name="connsiteX20" fmla="*/ 2379979 w 10717672"/>
              <a:gd name="connsiteY20" fmla="*/ 933855 h 973548"/>
              <a:gd name="connsiteX21" fmla="*/ 1621222 w 10717672"/>
              <a:gd name="connsiteY21" fmla="*/ 914400 h 973548"/>
              <a:gd name="connsiteX22" fmla="*/ 162073 w 10717672"/>
              <a:gd name="connsiteY22" fmla="*/ 856035 h 973548"/>
              <a:gd name="connsiteX23" fmla="*/ 123162 w 10717672"/>
              <a:gd name="connsiteY23" fmla="*/ 97276 h 973548"/>
              <a:gd name="connsiteX0" fmla="*/ 123162 w 10717672"/>
              <a:gd name="connsiteY0" fmla="*/ 59818 h 936090"/>
              <a:gd name="connsiteX1" fmla="*/ 2010328 w 10717672"/>
              <a:gd name="connsiteY1" fmla="*/ 59818 h 936090"/>
              <a:gd name="connsiteX2" fmla="*/ 2555077 w 10717672"/>
              <a:gd name="connsiteY2" fmla="*/ 40363 h 936090"/>
              <a:gd name="connsiteX3" fmla="*/ 3197103 w 10717672"/>
              <a:gd name="connsiteY3" fmla="*/ 40363 h 936090"/>
              <a:gd name="connsiteX4" fmla="*/ 3605664 w 10717672"/>
              <a:gd name="connsiteY4" fmla="*/ 40363 h 936090"/>
              <a:gd name="connsiteX5" fmla="*/ 4597885 w 10717672"/>
              <a:gd name="connsiteY5" fmla="*/ 1451 h 936090"/>
              <a:gd name="connsiteX6" fmla="*/ 8372217 w 10717672"/>
              <a:gd name="connsiteY6" fmla="*/ 98730 h 936090"/>
              <a:gd name="connsiteX7" fmla="*/ 10512303 w 10717672"/>
              <a:gd name="connsiteY7" fmla="*/ 79273 h 936090"/>
              <a:gd name="connsiteX8" fmla="*/ 10648490 w 10717672"/>
              <a:gd name="connsiteY8" fmla="*/ 137640 h 936090"/>
              <a:gd name="connsiteX9" fmla="*/ 10667945 w 10717672"/>
              <a:gd name="connsiteY9" fmla="*/ 818576 h 936090"/>
              <a:gd name="connsiteX10" fmla="*/ 10667945 w 10717672"/>
              <a:gd name="connsiteY10" fmla="*/ 896397 h 936090"/>
              <a:gd name="connsiteX11" fmla="*/ 10006464 w 10717672"/>
              <a:gd name="connsiteY11" fmla="*/ 896397 h 936090"/>
              <a:gd name="connsiteX12" fmla="*/ 7613460 w 10717672"/>
              <a:gd name="connsiteY12" fmla="*/ 896397 h 936090"/>
              <a:gd name="connsiteX13" fmla="*/ 6699060 w 10717672"/>
              <a:gd name="connsiteY13" fmla="*/ 876942 h 936090"/>
              <a:gd name="connsiteX14" fmla="*/ 5979213 w 10717672"/>
              <a:gd name="connsiteY14" fmla="*/ 838031 h 936090"/>
              <a:gd name="connsiteX15" fmla="*/ 5395554 w 10717672"/>
              <a:gd name="connsiteY15" fmla="*/ 857486 h 936090"/>
              <a:gd name="connsiteX16" fmla="*/ 4481154 w 10717672"/>
              <a:gd name="connsiteY16" fmla="*/ 935308 h 936090"/>
              <a:gd name="connsiteX17" fmla="*/ 3800217 w 10717672"/>
              <a:gd name="connsiteY17" fmla="*/ 896397 h 936090"/>
              <a:gd name="connsiteX18" fmla="*/ 3391656 w 10717672"/>
              <a:gd name="connsiteY18" fmla="*/ 876941 h 936090"/>
              <a:gd name="connsiteX19" fmla="*/ 2983094 w 10717672"/>
              <a:gd name="connsiteY19" fmla="*/ 876941 h 936090"/>
              <a:gd name="connsiteX20" fmla="*/ 2379979 w 10717672"/>
              <a:gd name="connsiteY20" fmla="*/ 896397 h 936090"/>
              <a:gd name="connsiteX21" fmla="*/ 1621222 w 10717672"/>
              <a:gd name="connsiteY21" fmla="*/ 876942 h 936090"/>
              <a:gd name="connsiteX22" fmla="*/ 162073 w 10717672"/>
              <a:gd name="connsiteY22" fmla="*/ 818577 h 936090"/>
              <a:gd name="connsiteX23" fmla="*/ 123162 w 10717672"/>
              <a:gd name="connsiteY23" fmla="*/ 59818 h 936090"/>
              <a:gd name="connsiteX0" fmla="*/ 123162 w 10717672"/>
              <a:gd name="connsiteY0" fmla="*/ 55491 h 931763"/>
              <a:gd name="connsiteX1" fmla="*/ 2010328 w 10717672"/>
              <a:gd name="connsiteY1" fmla="*/ 55491 h 931763"/>
              <a:gd name="connsiteX2" fmla="*/ 2555077 w 10717672"/>
              <a:gd name="connsiteY2" fmla="*/ 36036 h 931763"/>
              <a:gd name="connsiteX3" fmla="*/ 3197103 w 10717672"/>
              <a:gd name="connsiteY3" fmla="*/ 36036 h 931763"/>
              <a:gd name="connsiteX4" fmla="*/ 3605664 w 10717672"/>
              <a:gd name="connsiteY4" fmla="*/ 36036 h 931763"/>
              <a:gd name="connsiteX5" fmla="*/ 4597885 w 10717672"/>
              <a:gd name="connsiteY5" fmla="*/ 74945 h 931763"/>
              <a:gd name="connsiteX6" fmla="*/ 8372217 w 10717672"/>
              <a:gd name="connsiteY6" fmla="*/ 94403 h 931763"/>
              <a:gd name="connsiteX7" fmla="*/ 10512303 w 10717672"/>
              <a:gd name="connsiteY7" fmla="*/ 74946 h 931763"/>
              <a:gd name="connsiteX8" fmla="*/ 10648490 w 10717672"/>
              <a:gd name="connsiteY8" fmla="*/ 133313 h 931763"/>
              <a:gd name="connsiteX9" fmla="*/ 10667945 w 10717672"/>
              <a:gd name="connsiteY9" fmla="*/ 814249 h 931763"/>
              <a:gd name="connsiteX10" fmla="*/ 10667945 w 10717672"/>
              <a:gd name="connsiteY10" fmla="*/ 892070 h 931763"/>
              <a:gd name="connsiteX11" fmla="*/ 10006464 w 10717672"/>
              <a:gd name="connsiteY11" fmla="*/ 892070 h 931763"/>
              <a:gd name="connsiteX12" fmla="*/ 7613460 w 10717672"/>
              <a:gd name="connsiteY12" fmla="*/ 892070 h 931763"/>
              <a:gd name="connsiteX13" fmla="*/ 6699060 w 10717672"/>
              <a:gd name="connsiteY13" fmla="*/ 872615 h 931763"/>
              <a:gd name="connsiteX14" fmla="*/ 5979213 w 10717672"/>
              <a:gd name="connsiteY14" fmla="*/ 833704 h 931763"/>
              <a:gd name="connsiteX15" fmla="*/ 5395554 w 10717672"/>
              <a:gd name="connsiteY15" fmla="*/ 853159 h 931763"/>
              <a:gd name="connsiteX16" fmla="*/ 4481154 w 10717672"/>
              <a:gd name="connsiteY16" fmla="*/ 930981 h 931763"/>
              <a:gd name="connsiteX17" fmla="*/ 3800217 w 10717672"/>
              <a:gd name="connsiteY17" fmla="*/ 892070 h 931763"/>
              <a:gd name="connsiteX18" fmla="*/ 3391656 w 10717672"/>
              <a:gd name="connsiteY18" fmla="*/ 872614 h 931763"/>
              <a:gd name="connsiteX19" fmla="*/ 2983094 w 10717672"/>
              <a:gd name="connsiteY19" fmla="*/ 872614 h 931763"/>
              <a:gd name="connsiteX20" fmla="*/ 2379979 w 10717672"/>
              <a:gd name="connsiteY20" fmla="*/ 892070 h 931763"/>
              <a:gd name="connsiteX21" fmla="*/ 1621222 w 10717672"/>
              <a:gd name="connsiteY21" fmla="*/ 872615 h 931763"/>
              <a:gd name="connsiteX22" fmla="*/ 162073 w 10717672"/>
              <a:gd name="connsiteY22" fmla="*/ 814250 h 931763"/>
              <a:gd name="connsiteX23" fmla="*/ 123162 w 10717672"/>
              <a:gd name="connsiteY23" fmla="*/ 55491 h 931763"/>
              <a:gd name="connsiteX0" fmla="*/ 123162 w 10717672"/>
              <a:gd name="connsiteY0" fmla="*/ 55491 h 905904"/>
              <a:gd name="connsiteX1" fmla="*/ 2010328 w 10717672"/>
              <a:gd name="connsiteY1" fmla="*/ 55491 h 905904"/>
              <a:gd name="connsiteX2" fmla="*/ 2555077 w 10717672"/>
              <a:gd name="connsiteY2" fmla="*/ 36036 h 905904"/>
              <a:gd name="connsiteX3" fmla="*/ 3197103 w 10717672"/>
              <a:gd name="connsiteY3" fmla="*/ 36036 h 905904"/>
              <a:gd name="connsiteX4" fmla="*/ 3605664 w 10717672"/>
              <a:gd name="connsiteY4" fmla="*/ 36036 h 905904"/>
              <a:gd name="connsiteX5" fmla="*/ 4597885 w 10717672"/>
              <a:gd name="connsiteY5" fmla="*/ 74945 h 905904"/>
              <a:gd name="connsiteX6" fmla="*/ 8372217 w 10717672"/>
              <a:gd name="connsiteY6" fmla="*/ 94403 h 905904"/>
              <a:gd name="connsiteX7" fmla="*/ 10512303 w 10717672"/>
              <a:gd name="connsiteY7" fmla="*/ 74946 h 905904"/>
              <a:gd name="connsiteX8" fmla="*/ 10648490 w 10717672"/>
              <a:gd name="connsiteY8" fmla="*/ 133313 h 905904"/>
              <a:gd name="connsiteX9" fmla="*/ 10667945 w 10717672"/>
              <a:gd name="connsiteY9" fmla="*/ 814249 h 905904"/>
              <a:gd name="connsiteX10" fmla="*/ 10667945 w 10717672"/>
              <a:gd name="connsiteY10" fmla="*/ 892070 h 905904"/>
              <a:gd name="connsiteX11" fmla="*/ 10006464 w 10717672"/>
              <a:gd name="connsiteY11" fmla="*/ 892070 h 905904"/>
              <a:gd name="connsiteX12" fmla="*/ 7613460 w 10717672"/>
              <a:gd name="connsiteY12" fmla="*/ 892070 h 905904"/>
              <a:gd name="connsiteX13" fmla="*/ 6699060 w 10717672"/>
              <a:gd name="connsiteY13" fmla="*/ 872615 h 905904"/>
              <a:gd name="connsiteX14" fmla="*/ 5979213 w 10717672"/>
              <a:gd name="connsiteY14" fmla="*/ 833704 h 905904"/>
              <a:gd name="connsiteX15" fmla="*/ 5395554 w 10717672"/>
              <a:gd name="connsiteY15" fmla="*/ 853159 h 905904"/>
              <a:gd name="connsiteX16" fmla="*/ 4481154 w 10717672"/>
              <a:gd name="connsiteY16" fmla="*/ 892071 h 905904"/>
              <a:gd name="connsiteX17" fmla="*/ 3800217 w 10717672"/>
              <a:gd name="connsiteY17" fmla="*/ 892070 h 905904"/>
              <a:gd name="connsiteX18" fmla="*/ 3391656 w 10717672"/>
              <a:gd name="connsiteY18" fmla="*/ 872614 h 905904"/>
              <a:gd name="connsiteX19" fmla="*/ 2983094 w 10717672"/>
              <a:gd name="connsiteY19" fmla="*/ 872614 h 905904"/>
              <a:gd name="connsiteX20" fmla="*/ 2379979 w 10717672"/>
              <a:gd name="connsiteY20" fmla="*/ 892070 h 905904"/>
              <a:gd name="connsiteX21" fmla="*/ 1621222 w 10717672"/>
              <a:gd name="connsiteY21" fmla="*/ 872615 h 905904"/>
              <a:gd name="connsiteX22" fmla="*/ 162073 w 10717672"/>
              <a:gd name="connsiteY22" fmla="*/ 814250 h 905904"/>
              <a:gd name="connsiteX23" fmla="*/ 123162 w 10717672"/>
              <a:gd name="connsiteY23" fmla="*/ 55491 h 905904"/>
              <a:gd name="connsiteX0" fmla="*/ 123162 w 10717672"/>
              <a:gd name="connsiteY0" fmla="*/ 55491 h 905904"/>
              <a:gd name="connsiteX1" fmla="*/ 2010328 w 10717672"/>
              <a:gd name="connsiteY1" fmla="*/ 55491 h 905904"/>
              <a:gd name="connsiteX2" fmla="*/ 2555077 w 10717672"/>
              <a:gd name="connsiteY2" fmla="*/ 36036 h 905904"/>
              <a:gd name="connsiteX3" fmla="*/ 3197103 w 10717672"/>
              <a:gd name="connsiteY3" fmla="*/ 36036 h 905904"/>
              <a:gd name="connsiteX4" fmla="*/ 3605664 w 10717672"/>
              <a:gd name="connsiteY4" fmla="*/ 36036 h 905904"/>
              <a:gd name="connsiteX5" fmla="*/ 4597885 w 10717672"/>
              <a:gd name="connsiteY5" fmla="*/ 74945 h 905904"/>
              <a:gd name="connsiteX6" fmla="*/ 8372217 w 10717672"/>
              <a:gd name="connsiteY6" fmla="*/ 94403 h 905904"/>
              <a:gd name="connsiteX7" fmla="*/ 10512303 w 10717672"/>
              <a:gd name="connsiteY7" fmla="*/ 74946 h 905904"/>
              <a:gd name="connsiteX8" fmla="*/ 10648490 w 10717672"/>
              <a:gd name="connsiteY8" fmla="*/ 133313 h 905904"/>
              <a:gd name="connsiteX9" fmla="*/ 10667945 w 10717672"/>
              <a:gd name="connsiteY9" fmla="*/ 814249 h 905904"/>
              <a:gd name="connsiteX10" fmla="*/ 10667945 w 10717672"/>
              <a:gd name="connsiteY10" fmla="*/ 892070 h 905904"/>
              <a:gd name="connsiteX11" fmla="*/ 10006464 w 10717672"/>
              <a:gd name="connsiteY11" fmla="*/ 892070 h 905904"/>
              <a:gd name="connsiteX12" fmla="*/ 7613460 w 10717672"/>
              <a:gd name="connsiteY12" fmla="*/ 892070 h 905904"/>
              <a:gd name="connsiteX13" fmla="*/ 6699060 w 10717672"/>
              <a:gd name="connsiteY13" fmla="*/ 872615 h 905904"/>
              <a:gd name="connsiteX14" fmla="*/ 5979213 w 10717672"/>
              <a:gd name="connsiteY14" fmla="*/ 853160 h 905904"/>
              <a:gd name="connsiteX15" fmla="*/ 5395554 w 10717672"/>
              <a:gd name="connsiteY15" fmla="*/ 853159 h 905904"/>
              <a:gd name="connsiteX16" fmla="*/ 4481154 w 10717672"/>
              <a:gd name="connsiteY16" fmla="*/ 892071 h 905904"/>
              <a:gd name="connsiteX17" fmla="*/ 3800217 w 10717672"/>
              <a:gd name="connsiteY17" fmla="*/ 892070 h 905904"/>
              <a:gd name="connsiteX18" fmla="*/ 3391656 w 10717672"/>
              <a:gd name="connsiteY18" fmla="*/ 872614 h 905904"/>
              <a:gd name="connsiteX19" fmla="*/ 2983094 w 10717672"/>
              <a:gd name="connsiteY19" fmla="*/ 872614 h 905904"/>
              <a:gd name="connsiteX20" fmla="*/ 2379979 w 10717672"/>
              <a:gd name="connsiteY20" fmla="*/ 892070 h 905904"/>
              <a:gd name="connsiteX21" fmla="*/ 1621222 w 10717672"/>
              <a:gd name="connsiteY21" fmla="*/ 872615 h 905904"/>
              <a:gd name="connsiteX22" fmla="*/ 162073 w 10717672"/>
              <a:gd name="connsiteY22" fmla="*/ 814250 h 905904"/>
              <a:gd name="connsiteX23" fmla="*/ 123162 w 10717672"/>
              <a:gd name="connsiteY23" fmla="*/ 55491 h 905904"/>
              <a:gd name="connsiteX0" fmla="*/ 192751 w 10787261"/>
              <a:gd name="connsiteY0" fmla="*/ 55491 h 897834"/>
              <a:gd name="connsiteX1" fmla="*/ 2079917 w 10787261"/>
              <a:gd name="connsiteY1" fmla="*/ 55491 h 897834"/>
              <a:gd name="connsiteX2" fmla="*/ 2624666 w 10787261"/>
              <a:gd name="connsiteY2" fmla="*/ 36036 h 897834"/>
              <a:gd name="connsiteX3" fmla="*/ 3266692 w 10787261"/>
              <a:gd name="connsiteY3" fmla="*/ 36036 h 897834"/>
              <a:gd name="connsiteX4" fmla="*/ 3675253 w 10787261"/>
              <a:gd name="connsiteY4" fmla="*/ 36036 h 897834"/>
              <a:gd name="connsiteX5" fmla="*/ 4667474 w 10787261"/>
              <a:gd name="connsiteY5" fmla="*/ 74945 h 897834"/>
              <a:gd name="connsiteX6" fmla="*/ 8441806 w 10787261"/>
              <a:gd name="connsiteY6" fmla="*/ 94403 h 897834"/>
              <a:gd name="connsiteX7" fmla="*/ 10581892 w 10787261"/>
              <a:gd name="connsiteY7" fmla="*/ 74946 h 897834"/>
              <a:gd name="connsiteX8" fmla="*/ 10718079 w 10787261"/>
              <a:gd name="connsiteY8" fmla="*/ 133313 h 897834"/>
              <a:gd name="connsiteX9" fmla="*/ 10737534 w 10787261"/>
              <a:gd name="connsiteY9" fmla="*/ 814249 h 897834"/>
              <a:gd name="connsiteX10" fmla="*/ 10737534 w 10787261"/>
              <a:gd name="connsiteY10" fmla="*/ 892070 h 897834"/>
              <a:gd name="connsiteX11" fmla="*/ 10076053 w 10787261"/>
              <a:gd name="connsiteY11" fmla="*/ 892070 h 897834"/>
              <a:gd name="connsiteX12" fmla="*/ 7683049 w 10787261"/>
              <a:gd name="connsiteY12" fmla="*/ 892070 h 897834"/>
              <a:gd name="connsiteX13" fmla="*/ 6768649 w 10787261"/>
              <a:gd name="connsiteY13" fmla="*/ 872615 h 897834"/>
              <a:gd name="connsiteX14" fmla="*/ 6048802 w 10787261"/>
              <a:gd name="connsiteY14" fmla="*/ 853160 h 897834"/>
              <a:gd name="connsiteX15" fmla="*/ 5465143 w 10787261"/>
              <a:gd name="connsiteY15" fmla="*/ 853159 h 897834"/>
              <a:gd name="connsiteX16" fmla="*/ 4550743 w 10787261"/>
              <a:gd name="connsiteY16" fmla="*/ 892071 h 897834"/>
              <a:gd name="connsiteX17" fmla="*/ 3869806 w 10787261"/>
              <a:gd name="connsiteY17" fmla="*/ 892070 h 897834"/>
              <a:gd name="connsiteX18" fmla="*/ 3461245 w 10787261"/>
              <a:gd name="connsiteY18" fmla="*/ 872614 h 897834"/>
              <a:gd name="connsiteX19" fmla="*/ 3052683 w 10787261"/>
              <a:gd name="connsiteY19" fmla="*/ 872614 h 897834"/>
              <a:gd name="connsiteX20" fmla="*/ 2449568 w 10787261"/>
              <a:gd name="connsiteY20" fmla="*/ 892070 h 897834"/>
              <a:gd name="connsiteX21" fmla="*/ 1690811 w 10787261"/>
              <a:gd name="connsiteY21" fmla="*/ 833705 h 897834"/>
              <a:gd name="connsiteX22" fmla="*/ 231662 w 10787261"/>
              <a:gd name="connsiteY22" fmla="*/ 814250 h 897834"/>
              <a:gd name="connsiteX23" fmla="*/ 192751 w 10787261"/>
              <a:gd name="connsiteY23" fmla="*/ 55491 h 897834"/>
              <a:gd name="connsiteX0" fmla="*/ 192751 w 10787261"/>
              <a:gd name="connsiteY0" fmla="*/ 55491 h 897834"/>
              <a:gd name="connsiteX1" fmla="*/ 2079917 w 10787261"/>
              <a:gd name="connsiteY1" fmla="*/ 55491 h 897834"/>
              <a:gd name="connsiteX2" fmla="*/ 2624666 w 10787261"/>
              <a:gd name="connsiteY2" fmla="*/ 36036 h 897834"/>
              <a:gd name="connsiteX3" fmla="*/ 3266692 w 10787261"/>
              <a:gd name="connsiteY3" fmla="*/ 36036 h 897834"/>
              <a:gd name="connsiteX4" fmla="*/ 3675253 w 10787261"/>
              <a:gd name="connsiteY4" fmla="*/ 36036 h 897834"/>
              <a:gd name="connsiteX5" fmla="*/ 4667474 w 10787261"/>
              <a:gd name="connsiteY5" fmla="*/ 74945 h 897834"/>
              <a:gd name="connsiteX6" fmla="*/ 8441806 w 10787261"/>
              <a:gd name="connsiteY6" fmla="*/ 94403 h 897834"/>
              <a:gd name="connsiteX7" fmla="*/ 10581892 w 10787261"/>
              <a:gd name="connsiteY7" fmla="*/ 74946 h 897834"/>
              <a:gd name="connsiteX8" fmla="*/ 10718079 w 10787261"/>
              <a:gd name="connsiteY8" fmla="*/ 133313 h 897834"/>
              <a:gd name="connsiteX9" fmla="*/ 10737534 w 10787261"/>
              <a:gd name="connsiteY9" fmla="*/ 814249 h 897834"/>
              <a:gd name="connsiteX10" fmla="*/ 10737534 w 10787261"/>
              <a:gd name="connsiteY10" fmla="*/ 892070 h 897834"/>
              <a:gd name="connsiteX11" fmla="*/ 10076053 w 10787261"/>
              <a:gd name="connsiteY11" fmla="*/ 892070 h 897834"/>
              <a:gd name="connsiteX12" fmla="*/ 7683049 w 10787261"/>
              <a:gd name="connsiteY12" fmla="*/ 892070 h 897834"/>
              <a:gd name="connsiteX13" fmla="*/ 6768649 w 10787261"/>
              <a:gd name="connsiteY13" fmla="*/ 872615 h 897834"/>
              <a:gd name="connsiteX14" fmla="*/ 6048802 w 10787261"/>
              <a:gd name="connsiteY14" fmla="*/ 853160 h 897834"/>
              <a:gd name="connsiteX15" fmla="*/ 5465143 w 10787261"/>
              <a:gd name="connsiteY15" fmla="*/ 853159 h 897834"/>
              <a:gd name="connsiteX16" fmla="*/ 4550743 w 10787261"/>
              <a:gd name="connsiteY16" fmla="*/ 892071 h 897834"/>
              <a:gd name="connsiteX17" fmla="*/ 3869806 w 10787261"/>
              <a:gd name="connsiteY17" fmla="*/ 892070 h 897834"/>
              <a:gd name="connsiteX18" fmla="*/ 3461245 w 10787261"/>
              <a:gd name="connsiteY18" fmla="*/ 872614 h 897834"/>
              <a:gd name="connsiteX19" fmla="*/ 3052683 w 10787261"/>
              <a:gd name="connsiteY19" fmla="*/ 872614 h 897834"/>
              <a:gd name="connsiteX20" fmla="*/ 2449568 w 10787261"/>
              <a:gd name="connsiteY20" fmla="*/ 853160 h 897834"/>
              <a:gd name="connsiteX21" fmla="*/ 1690811 w 10787261"/>
              <a:gd name="connsiteY21" fmla="*/ 833705 h 897834"/>
              <a:gd name="connsiteX22" fmla="*/ 231662 w 10787261"/>
              <a:gd name="connsiteY22" fmla="*/ 814250 h 897834"/>
              <a:gd name="connsiteX23" fmla="*/ 192751 w 10787261"/>
              <a:gd name="connsiteY23" fmla="*/ 55491 h 897834"/>
              <a:gd name="connsiteX0" fmla="*/ 137715 w 10934246"/>
              <a:gd name="connsiteY0" fmla="*/ 55491 h 897834"/>
              <a:gd name="connsiteX1" fmla="*/ 2226902 w 10934246"/>
              <a:gd name="connsiteY1" fmla="*/ 55491 h 897834"/>
              <a:gd name="connsiteX2" fmla="*/ 2771651 w 10934246"/>
              <a:gd name="connsiteY2" fmla="*/ 36036 h 897834"/>
              <a:gd name="connsiteX3" fmla="*/ 3413677 w 10934246"/>
              <a:gd name="connsiteY3" fmla="*/ 36036 h 897834"/>
              <a:gd name="connsiteX4" fmla="*/ 3822238 w 10934246"/>
              <a:gd name="connsiteY4" fmla="*/ 36036 h 897834"/>
              <a:gd name="connsiteX5" fmla="*/ 4814459 w 10934246"/>
              <a:gd name="connsiteY5" fmla="*/ 74945 h 897834"/>
              <a:gd name="connsiteX6" fmla="*/ 8588791 w 10934246"/>
              <a:gd name="connsiteY6" fmla="*/ 94403 h 897834"/>
              <a:gd name="connsiteX7" fmla="*/ 10728877 w 10934246"/>
              <a:gd name="connsiteY7" fmla="*/ 74946 h 897834"/>
              <a:gd name="connsiteX8" fmla="*/ 10865064 w 10934246"/>
              <a:gd name="connsiteY8" fmla="*/ 133313 h 897834"/>
              <a:gd name="connsiteX9" fmla="*/ 10884519 w 10934246"/>
              <a:gd name="connsiteY9" fmla="*/ 814249 h 897834"/>
              <a:gd name="connsiteX10" fmla="*/ 10884519 w 10934246"/>
              <a:gd name="connsiteY10" fmla="*/ 892070 h 897834"/>
              <a:gd name="connsiteX11" fmla="*/ 10223038 w 10934246"/>
              <a:gd name="connsiteY11" fmla="*/ 892070 h 897834"/>
              <a:gd name="connsiteX12" fmla="*/ 7830034 w 10934246"/>
              <a:gd name="connsiteY12" fmla="*/ 892070 h 897834"/>
              <a:gd name="connsiteX13" fmla="*/ 6915634 w 10934246"/>
              <a:gd name="connsiteY13" fmla="*/ 872615 h 897834"/>
              <a:gd name="connsiteX14" fmla="*/ 6195787 w 10934246"/>
              <a:gd name="connsiteY14" fmla="*/ 853160 h 897834"/>
              <a:gd name="connsiteX15" fmla="*/ 5612128 w 10934246"/>
              <a:gd name="connsiteY15" fmla="*/ 853159 h 897834"/>
              <a:gd name="connsiteX16" fmla="*/ 4697728 w 10934246"/>
              <a:gd name="connsiteY16" fmla="*/ 892071 h 897834"/>
              <a:gd name="connsiteX17" fmla="*/ 4016791 w 10934246"/>
              <a:gd name="connsiteY17" fmla="*/ 892070 h 897834"/>
              <a:gd name="connsiteX18" fmla="*/ 3608230 w 10934246"/>
              <a:gd name="connsiteY18" fmla="*/ 872614 h 897834"/>
              <a:gd name="connsiteX19" fmla="*/ 3199668 w 10934246"/>
              <a:gd name="connsiteY19" fmla="*/ 872614 h 897834"/>
              <a:gd name="connsiteX20" fmla="*/ 2596553 w 10934246"/>
              <a:gd name="connsiteY20" fmla="*/ 853160 h 897834"/>
              <a:gd name="connsiteX21" fmla="*/ 1837796 w 10934246"/>
              <a:gd name="connsiteY21" fmla="*/ 833705 h 897834"/>
              <a:gd name="connsiteX22" fmla="*/ 378647 w 10934246"/>
              <a:gd name="connsiteY22" fmla="*/ 814250 h 897834"/>
              <a:gd name="connsiteX23" fmla="*/ 137715 w 10934246"/>
              <a:gd name="connsiteY23" fmla="*/ 55491 h 897834"/>
              <a:gd name="connsiteX0" fmla="*/ 104 w 10796635"/>
              <a:gd name="connsiteY0" fmla="*/ 107368 h 949711"/>
              <a:gd name="connsiteX1" fmla="*/ 2089291 w 10796635"/>
              <a:gd name="connsiteY1" fmla="*/ 107368 h 949711"/>
              <a:gd name="connsiteX2" fmla="*/ 2634040 w 10796635"/>
              <a:gd name="connsiteY2" fmla="*/ 87913 h 949711"/>
              <a:gd name="connsiteX3" fmla="*/ 3276066 w 10796635"/>
              <a:gd name="connsiteY3" fmla="*/ 87913 h 949711"/>
              <a:gd name="connsiteX4" fmla="*/ 3684627 w 10796635"/>
              <a:gd name="connsiteY4" fmla="*/ 87913 h 949711"/>
              <a:gd name="connsiteX5" fmla="*/ 4676848 w 10796635"/>
              <a:gd name="connsiteY5" fmla="*/ 126822 h 949711"/>
              <a:gd name="connsiteX6" fmla="*/ 8451180 w 10796635"/>
              <a:gd name="connsiteY6" fmla="*/ 146280 h 949711"/>
              <a:gd name="connsiteX7" fmla="*/ 10591266 w 10796635"/>
              <a:gd name="connsiteY7" fmla="*/ 126823 h 949711"/>
              <a:gd name="connsiteX8" fmla="*/ 10727453 w 10796635"/>
              <a:gd name="connsiteY8" fmla="*/ 185190 h 949711"/>
              <a:gd name="connsiteX9" fmla="*/ 10746908 w 10796635"/>
              <a:gd name="connsiteY9" fmla="*/ 866126 h 949711"/>
              <a:gd name="connsiteX10" fmla="*/ 10746908 w 10796635"/>
              <a:gd name="connsiteY10" fmla="*/ 943947 h 949711"/>
              <a:gd name="connsiteX11" fmla="*/ 10085427 w 10796635"/>
              <a:gd name="connsiteY11" fmla="*/ 943947 h 949711"/>
              <a:gd name="connsiteX12" fmla="*/ 7692423 w 10796635"/>
              <a:gd name="connsiteY12" fmla="*/ 943947 h 949711"/>
              <a:gd name="connsiteX13" fmla="*/ 6778023 w 10796635"/>
              <a:gd name="connsiteY13" fmla="*/ 924492 h 949711"/>
              <a:gd name="connsiteX14" fmla="*/ 6058176 w 10796635"/>
              <a:gd name="connsiteY14" fmla="*/ 905037 h 949711"/>
              <a:gd name="connsiteX15" fmla="*/ 5474517 w 10796635"/>
              <a:gd name="connsiteY15" fmla="*/ 905036 h 949711"/>
              <a:gd name="connsiteX16" fmla="*/ 4560117 w 10796635"/>
              <a:gd name="connsiteY16" fmla="*/ 943948 h 949711"/>
              <a:gd name="connsiteX17" fmla="*/ 3879180 w 10796635"/>
              <a:gd name="connsiteY17" fmla="*/ 943947 h 949711"/>
              <a:gd name="connsiteX18" fmla="*/ 3470619 w 10796635"/>
              <a:gd name="connsiteY18" fmla="*/ 924491 h 949711"/>
              <a:gd name="connsiteX19" fmla="*/ 3062057 w 10796635"/>
              <a:gd name="connsiteY19" fmla="*/ 924491 h 949711"/>
              <a:gd name="connsiteX20" fmla="*/ 2458942 w 10796635"/>
              <a:gd name="connsiteY20" fmla="*/ 905037 h 949711"/>
              <a:gd name="connsiteX21" fmla="*/ 1700185 w 10796635"/>
              <a:gd name="connsiteY21" fmla="*/ 885582 h 949711"/>
              <a:gd name="connsiteX22" fmla="*/ 241036 w 10796635"/>
              <a:gd name="connsiteY22" fmla="*/ 866127 h 949711"/>
              <a:gd name="connsiteX23" fmla="*/ 104 w 10796635"/>
              <a:gd name="connsiteY23" fmla="*/ 107368 h 949711"/>
              <a:gd name="connsiteX0" fmla="*/ 217684 w 11014215"/>
              <a:gd name="connsiteY0" fmla="*/ 58373 h 910963"/>
              <a:gd name="connsiteX1" fmla="*/ 2306871 w 11014215"/>
              <a:gd name="connsiteY1" fmla="*/ 58373 h 910963"/>
              <a:gd name="connsiteX2" fmla="*/ 2851620 w 11014215"/>
              <a:gd name="connsiteY2" fmla="*/ 38918 h 910963"/>
              <a:gd name="connsiteX3" fmla="*/ 3493646 w 11014215"/>
              <a:gd name="connsiteY3" fmla="*/ 38918 h 910963"/>
              <a:gd name="connsiteX4" fmla="*/ 3902207 w 11014215"/>
              <a:gd name="connsiteY4" fmla="*/ 38918 h 910963"/>
              <a:gd name="connsiteX5" fmla="*/ 4894428 w 11014215"/>
              <a:gd name="connsiteY5" fmla="*/ 77827 h 910963"/>
              <a:gd name="connsiteX6" fmla="*/ 8668760 w 11014215"/>
              <a:gd name="connsiteY6" fmla="*/ 97285 h 910963"/>
              <a:gd name="connsiteX7" fmla="*/ 10808846 w 11014215"/>
              <a:gd name="connsiteY7" fmla="*/ 77828 h 910963"/>
              <a:gd name="connsiteX8" fmla="*/ 10945033 w 11014215"/>
              <a:gd name="connsiteY8" fmla="*/ 136195 h 910963"/>
              <a:gd name="connsiteX9" fmla="*/ 10964488 w 11014215"/>
              <a:gd name="connsiteY9" fmla="*/ 817131 h 910963"/>
              <a:gd name="connsiteX10" fmla="*/ 10964488 w 11014215"/>
              <a:gd name="connsiteY10" fmla="*/ 894952 h 910963"/>
              <a:gd name="connsiteX11" fmla="*/ 10303007 w 11014215"/>
              <a:gd name="connsiteY11" fmla="*/ 894952 h 910963"/>
              <a:gd name="connsiteX12" fmla="*/ 7910003 w 11014215"/>
              <a:gd name="connsiteY12" fmla="*/ 894952 h 910963"/>
              <a:gd name="connsiteX13" fmla="*/ 6995603 w 11014215"/>
              <a:gd name="connsiteY13" fmla="*/ 875497 h 910963"/>
              <a:gd name="connsiteX14" fmla="*/ 6275756 w 11014215"/>
              <a:gd name="connsiteY14" fmla="*/ 856042 h 910963"/>
              <a:gd name="connsiteX15" fmla="*/ 5692097 w 11014215"/>
              <a:gd name="connsiteY15" fmla="*/ 856041 h 910963"/>
              <a:gd name="connsiteX16" fmla="*/ 4777697 w 11014215"/>
              <a:gd name="connsiteY16" fmla="*/ 894953 h 910963"/>
              <a:gd name="connsiteX17" fmla="*/ 4096760 w 11014215"/>
              <a:gd name="connsiteY17" fmla="*/ 894952 h 910963"/>
              <a:gd name="connsiteX18" fmla="*/ 3688199 w 11014215"/>
              <a:gd name="connsiteY18" fmla="*/ 875496 h 910963"/>
              <a:gd name="connsiteX19" fmla="*/ 3279637 w 11014215"/>
              <a:gd name="connsiteY19" fmla="*/ 875496 h 910963"/>
              <a:gd name="connsiteX20" fmla="*/ 2676522 w 11014215"/>
              <a:gd name="connsiteY20" fmla="*/ 856042 h 910963"/>
              <a:gd name="connsiteX21" fmla="*/ 1917765 w 11014215"/>
              <a:gd name="connsiteY21" fmla="*/ 836587 h 910963"/>
              <a:gd name="connsiteX22" fmla="*/ 256595 w 11014215"/>
              <a:gd name="connsiteY22" fmla="*/ 856043 h 910963"/>
              <a:gd name="connsiteX23" fmla="*/ 217684 w 11014215"/>
              <a:gd name="connsiteY23" fmla="*/ 58373 h 910963"/>
              <a:gd name="connsiteX0" fmla="*/ 142505 w 10939036"/>
              <a:gd name="connsiteY0" fmla="*/ 58373 h 997339"/>
              <a:gd name="connsiteX1" fmla="*/ 2231692 w 10939036"/>
              <a:gd name="connsiteY1" fmla="*/ 58373 h 997339"/>
              <a:gd name="connsiteX2" fmla="*/ 2776441 w 10939036"/>
              <a:gd name="connsiteY2" fmla="*/ 38918 h 997339"/>
              <a:gd name="connsiteX3" fmla="*/ 3418467 w 10939036"/>
              <a:gd name="connsiteY3" fmla="*/ 38918 h 997339"/>
              <a:gd name="connsiteX4" fmla="*/ 3827028 w 10939036"/>
              <a:gd name="connsiteY4" fmla="*/ 38918 h 997339"/>
              <a:gd name="connsiteX5" fmla="*/ 4819249 w 10939036"/>
              <a:gd name="connsiteY5" fmla="*/ 77827 h 997339"/>
              <a:gd name="connsiteX6" fmla="*/ 8593581 w 10939036"/>
              <a:gd name="connsiteY6" fmla="*/ 97285 h 997339"/>
              <a:gd name="connsiteX7" fmla="*/ 10733667 w 10939036"/>
              <a:gd name="connsiteY7" fmla="*/ 77828 h 997339"/>
              <a:gd name="connsiteX8" fmla="*/ 10869854 w 10939036"/>
              <a:gd name="connsiteY8" fmla="*/ 136195 h 997339"/>
              <a:gd name="connsiteX9" fmla="*/ 10889309 w 10939036"/>
              <a:gd name="connsiteY9" fmla="*/ 817131 h 997339"/>
              <a:gd name="connsiteX10" fmla="*/ 10889309 w 10939036"/>
              <a:gd name="connsiteY10" fmla="*/ 894952 h 997339"/>
              <a:gd name="connsiteX11" fmla="*/ 10227828 w 10939036"/>
              <a:gd name="connsiteY11" fmla="*/ 894952 h 997339"/>
              <a:gd name="connsiteX12" fmla="*/ 7834824 w 10939036"/>
              <a:gd name="connsiteY12" fmla="*/ 894952 h 997339"/>
              <a:gd name="connsiteX13" fmla="*/ 6920424 w 10939036"/>
              <a:gd name="connsiteY13" fmla="*/ 875497 h 997339"/>
              <a:gd name="connsiteX14" fmla="*/ 6200577 w 10939036"/>
              <a:gd name="connsiteY14" fmla="*/ 856042 h 997339"/>
              <a:gd name="connsiteX15" fmla="*/ 5616918 w 10939036"/>
              <a:gd name="connsiteY15" fmla="*/ 856041 h 997339"/>
              <a:gd name="connsiteX16" fmla="*/ 4702518 w 10939036"/>
              <a:gd name="connsiteY16" fmla="*/ 894953 h 997339"/>
              <a:gd name="connsiteX17" fmla="*/ 4021581 w 10939036"/>
              <a:gd name="connsiteY17" fmla="*/ 894952 h 997339"/>
              <a:gd name="connsiteX18" fmla="*/ 3613020 w 10939036"/>
              <a:gd name="connsiteY18" fmla="*/ 875496 h 997339"/>
              <a:gd name="connsiteX19" fmla="*/ 3204458 w 10939036"/>
              <a:gd name="connsiteY19" fmla="*/ 875496 h 997339"/>
              <a:gd name="connsiteX20" fmla="*/ 2601343 w 10939036"/>
              <a:gd name="connsiteY20" fmla="*/ 856042 h 997339"/>
              <a:gd name="connsiteX21" fmla="*/ 1842586 w 10939036"/>
              <a:gd name="connsiteY21" fmla="*/ 836587 h 997339"/>
              <a:gd name="connsiteX22" fmla="*/ 181416 w 10939036"/>
              <a:gd name="connsiteY22" fmla="*/ 856043 h 997339"/>
              <a:gd name="connsiteX23" fmla="*/ 142505 w 10939036"/>
              <a:gd name="connsiteY23" fmla="*/ 58373 h 997339"/>
              <a:gd name="connsiteX0" fmla="*/ 1 w 10796532"/>
              <a:gd name="connsiteY0" fmla="*/ 75664 h 1014630"/>
              <a:gd name="connsiteX1" fmla="*/ 2089188 w 10796532"/>
              <a:gd name="connsiteY1" fmla="*/ 75664 h 1014630"/>
              <a:gd name="connsiteX2" fmla="*/ 2633937 w 10796532"/>
              <a:gd name="connsiteY2" fmla="*/ 56209 h 1014630"/>
              <a:gd name="connsiteX3" fmla="*/ 3275963 w 10796532"/>
              <a:gd name="connsiteY3" fmla="*/ 56209 h 1014630"/>
              <a:gd name="connsiteX4" fmla="*/ 3684524 w 10796532"/>
              <a:gd name="connsiteY4" fmla="*/ 56209 h 1014630"/>
              <a:gd name="connsiteX5" fmla="*/ 4676745 w 10796532"/>
              <a:gd name="connsiteY5" fmla="*/ 95118 h 1014630"/>
              <a:gd name="connsiteX6" fmla="*/ 8451077 w 10796532"/>
              <a:gd name="connsiteY6" fmla="*/ 114576 h 1014630"/>
              <a:gd name="connsiteX7" fmla="*/ 10591163 w 10796532"/>
              <a:gd name="connsiteY7" fmla="*/ 95119 h 1014630"/>
              <a:gd name="connsiteX8" fmla="*/ 10727350 w 10796532"/>
              <a:gd name="connsiteY8" fmla="*/ 153486 h 1014630"/>
              <a:gd name="connsiteX9" fmla="*/ 10746805 w 10796532"/>
              <a:gd name="connsiteY9" fmla="*/ 834422 h 1014630"/>
              <a:gd name="connsiteX10" fmla="*/ 10746805 w 10796532"/>
              <a:gd name="connsiteY10" fmla="*/ 912243 h 1014630"/>
              <a:gd name="connsiteX11" fmla="*/ 10085324 w 10796532"/>
              <a:gd name="connsiteY11" fmla="*/ 912243 h 1014630"/>
              <a:gd name="connsiteX12" fmla="*/ 7692320 w 10796532"/>
              <a:gd name="connsiteY12" fmla="*/ 912243 h 1014630"/>
              <a:gd name="connsiteX13" fmla="*/ 6777920 w 10796532"/>
              <a:gd name="connsiteY13" fmla="*/ 892788 h 1014630"/>
              <a:gd name="connsiteX14" fmla="*/ 6058073 w 10796532"/>
              <a:gd name="connsiteY14" fmla="*/ 873333 h 1014630"/>
              <a:gd name="connsiteX15" fmla="*/ 5474414 w 10796532"/>
              <a:gd name="connsiteY15" fmla="*/ 873332 h 1014630"/>
              <a:gd name="connsiteX16" fmla="*/ 4560014 w 10796532"/>
              <a:gd name="connsiteY16" fmla="*/ 912244 h 1014630"/>
              <a:gd name="connsiteX17" fmla="*/ 3879077 w 10796532"/>
              <a:gd name="connsiteY17" fmla="*/ 912243 h 1014630"/>
              <a:gd name="connsiteX18" fmla="*/ 3470516 w 10796532"/>
              <a:gd name="connsiteY18" fmla="*/ 892787 h 1014630"/>
              <a:gd name="connsiteX19" fmla="*/ 3061954 w 10796532"/>
              <a:gd name="connsiteY19" fmla="*/ 892787 h 1014630"/>
              <a:gd name="connsiteX20" fmla="*/ 2458839 w 10796532"/>
              <a:gd name="connsiteY20" fmla="*/ 873333 h 1014630"/>
              <a:gd name="connsiteX21" fmla="*/ 1700082 w 10796532"/>
              <a:gd name="connsiteY21" fmla="*/ 853878 h 1014630"/>
              <a:gd name="connsiteX22" fmla="*/ 38912 w 10796532"/>
              <a:gd name="connsiteY22" fmla="*/ 873334 h 1014630"/>
              <a:gd name="connsiteX23" fmla="*/ 1 w 10796532"/>
              <a:gd name="connsiteY23" fmla="*/ 75664 h 1014630"/>
              <a:gd name="connsiteX0" fmla="*/ 142504 w 10939035"/>
              <a:gd name="connsiteY0" fmla="*/ 48286 h 895088"/>
              <a:gd name="connsiteX1" fmla="*/ 2231691 w 10939035"/>
              <a:gd name="connsiteY1" fmla="*/ 48286 h 895088"/>
              <a:gd name="connsiteX2" fmla="*/ 2776440 w 10939035"/>
              <a:gd name="connsiteY2" fmla="*/ 28831 h 895088"/>
              <a:gd name="connsiteX3" fmla="*/ 3418466 w 10939035"/>
              <a:gd name="connsiteY3" fmla="*/ 28831 h 895088"/>
              <a:gd name="connsiteX4" fmla="*/ 3827027 w 10939035"/>
              <a:gd name="connsiteY4" fmla="*/ 28831 h 895088"/>
              <a:gd name="connsiteX5" fmla="*/ 4819248 w 10939035"/>
              <a:gd name="connsiteY5" fmla="*/ 67740 h 895088"/>
              <a:gd name="connsiteX6" fmla="*/ 8593580 w 10939035"/>
              <a:gd name="connsiteY6" fmla="*/ 87198 h 895088"/>
              <a:gd name="connsiteX7" fmla="*/ 10733666 w 10939035"/>
              <a:gd name="connsiteY7" fmla="*/ 67741 h 895088"/>
              <a:gd name="connsiteX8" fmla="*/ 10869853 w 10939035"/>
              <a:gd name="connsiteY8" fmla="*/ 126108 h 895088"/>
              <a:gd name="connsiteX9" fmla="*/ 10889308 w 10939035"/>
              <a:gd name="connsiteY9" fmla="*/ 807044 h 895088"/>
              <a:gd name="connsiteX10" fmla="*/ 10889308 w 10939035"/>
              <a:gd name="connsiteY10" fmla="*/ 884865 h 895088"/>
              <a:gd name="connsiteX11" fmla="*/ 10227827 w 10939035"/>
              <a:gd name="connsiteY11" fmla="*/ 884865 h 895088"/>
              <a:gd name="connsiteX12" fmla="*/ 7834823 w 10939035"/>
              <a:gd name="connsiteY12" fmla="*/ 884865 h 895088"/>
              <a:gd name="connsiteX13" fmla="*/ 6920423 w 10939035"/>
              <a:gd name="connsiteY13" fmla="*/ 865410 h 895088"/>
              <a:gd name="connsiteX14" fmla="*/ 6200576 w 10939035"/>
              <a:gd name="connsiteY14" fmla="*/ 845955 h 895088"/>
              <a:gd name="connsiteX15" fmla="*/ 5616917 w 10939035"/>
              <a:gd name="connsiteY15" fmla="*/ 845954 h 895088"/>
              <a:gd name="connsiteX16" fmla="*/ 4702517 w 10939035"/>
              <a:gd name="connsiteY16" fmla="*/ 884866 h 895088"/>
              <a:gd name="connsiteX17" fmla="*/ 4021580 w 10939035"/>
              <a:gd name="connsiteY17" fmla="*/ 884865 h 895088"/>
              <a:gd name="connsiteX18" fmla="*/ 3613019 w 10939035"/>
              <a:gd name="connsiteY18" fmla="*/ 865409 h 895088"/>
              <a:gd name="connsiteX19" fmla="*/ 3204457 w 10939035"/>
              <a:gd name="connsiteY19" fmla="*/ 865409 h 895088"/>
              <a:gd name="connsiteX20" fmla="*/ 2601342 w 10939035"/>
              <a:gd name="connsiteY20" fmla="*/ 845955 h 895088"/>
              <a:gd name="connsiteX21" fmla="*/ 1842585 w 10939035"/>
              <a:gd name="connsiteY21" fmla="*/ 826500 h 895088"/>
              <a:gd name="connsiteX22" fmla="*/ 181415 w 10939035"/>
              <a:gd name="connsiteY22" fmla="*/ 709768 h 895088"/>
              <a:gd name="connsiteX23" fmla="*/ 142504 w 10939035"/>
              <a:gd name="connsiteY23" fmla="*/ 48286 h 895088"/>
              <a:gd name="connsiteX0" fmla="*/ 233200 w 10989327"/>
              <a:gd name="connsiteY0" fmla="*/ 119614 h 864681"/>
              <a:gd name="connsiteX1" fmla="*/ 2281983 w 10989327"/>
              <a:gd name="connsiteY1" fmla="*/ 22338 h 864681"/>
              <a:gd name="connsiteX2" fmla="*/ 2826732 w 10989327"/>
              <a:gd name="connsiteY2" fmla="*/ 2883 h 864681"/>
              <a:gd name="connsiteX3" fmla="*/ 3468758 w 10989327"/>
              <a:gd name="connsiteY3" fmla="*/ 2883 h 864681"/>
              <a:gd name="connsiteX4" fmla="*/ 3877319 w 10989327"/>
              <a:gd name="connsiteY4" fmla="*/ 2883 h 864681"/>
              <a:gd name="connsiteX5" fmla="*/ 4869540 w 10989327"/>
              <a:gd name="connsiteY5" fmla="*/ 41792 h 864681"/>
              <a:gd name="connsiteX6" fmla="*/ 8643872 w 10989327"/>
              <a:gd name="connsiteY6" fmla="*/ 61250 h 864681"/>
              <a:gd name="connsiteX7" fmla="*/ 10783958 w 10989327"/>
              <a:gd name="connsiteY7" fmla="*/ 41793 h 864681"/>
              <a:gd name="connsiteX8" fmla="*/ 10920145 w 10989327"/>
              <a:gd name="connsiteY8" fmla="*/ 100160 h 864681"/>
              <a:gd name="connsiteX9" fmla="*/ 10939600 w 10989327"/>
              <a:gd name="connsiteY9" fmla="*/ 781096 h 864681"/>
              <a:gd name="connsiteX10" fmla="*/ 10939600 w 10989327"/>
              <a:gd name="connsiteY10" fmla="*/ 858917 h 864681"/>
              <a:gd name="connsiteX11" fmla="*/ 10278119 w 10989327"/>
              <a:gd name="connsiteY11" fmla="*/ 858917 h 864681"/>
              <a:gd name="connsiteX12" fmla="*/ 7885115 w 10989327"/>
              <a:gd name="connsiteY12" fmla="*/ 858917 h 864681"/>
              <a:gd name="connsiteX13" fmla="*/ 6970715 w 10989327"/>
              <a:gd name="connsiteY13" fmla="*/ 839462 h 864681"/>
              <a:gd name="connsiteX14" fmla="*/ 6250868 w 10989327"/>
              <a:gd name="connsiteY14" fmla="*/ 820007 h 864681"/>
              <a:gd name="connsiteX15" fmla="*/ 5667209 w 10989327"/>
              <a:gd name="connsiteY15" fmla="*/ 820006 h 864681"/>
              <a:gd name="connsiteX16" fmla="*/ 4752809 w 10989327"/>
              <a:gd name="connsiteY16" fmla="*/ 858918 h 864681"/>
              <a:gd name="connsiteX17" fmla="*/ 4071872 w 10989327"/>
              <a:gd name="connsiteY17" fmla="*/ 858917 h 864681"/>
              <a:gd name="connsiteX18" fmla="*/ 3663311 w 10989327"/>
              <a:gd name="connsiteY18" fmla="*/ 839461 h 864681"/>
              <a:gd name="connsiteX19" fmla="*/ 3254749 w 10989327"/>
              <a:gd name="connsiteY19" fmla="*/ 839461 h 864681"/>
              <a:gd name="connsiteX20" fmla="*/ 2651634 w 10989327"/>
              <a:gd name="connsiteY20" fmla="*/ 820007 h 864681"/>
              <a:gd name="connsiteX21" fmla="*/ 1892877 w 10989327"/>
              <a:gd name="connsiteY21" fmla="*/ 800552 h 864681"/>
              <a:gd name="connsiteX22" fmla="*/ 231707 w 10989327"/>
              <a:gd name="connsiteY22" fmla="*/ 683820 h 864681"/>
              <a:gd name="connsiteX23" fmla="*/ 233200 w 10989327"/>
              <a:gd name="connsiteY23" fmla="*/ 119614 h 864681"/>
              <a:gd name="connsiteX0" fmla="*/ 123667 w 10879794"/>
              <a:gd name="connsiteY0" fmla="*/ 143800 h 888867"/>
              <a:gd name="connsiteX1" fmla="*/ 2172450 w 10879794"/>
              <a:gd name="connsiteY1" fmla="*/ 46524 h 888867"/>
              <a:gd name="connsiteX2" fmla="*/ 2717199 w 10879794"/>
              <a:gd name="connsiteY2" fmla="*/ 27069 h 888867"/>
              <a:gd name="connsiteX3" fmla="*/ 3359225 w 10879794"/>
              <a:gd name="connsiteY3" fmla="*/ 27069 h 888867"/>
              <a:gd name="connsiteX4" fmla="*/ 3767786 w 10879794"/>
              <a:gd name="connsiteY4" fmla="*/ 27069 h 888867"/>
              <a:gd name="connsiteX5" fmla="*/ 4760007 w 10879794"/>
              <a:gd name="connsiteY5" fmla="*/ 65978 h 888867"/>
              <a:gd name="connsiteX6" fmla="*/ 8534339 w 10879794"/>
              <a:gd name="connsiteY6" fmla="*/ 85436 h 888867"/>
              <a:gd name="connsiteX7" fmla="*/ 10674425 w 10879794"/>
              <a:gd name="connsiteY7" fmla="*/ 65979 h 888867"/>
              <a:gd name="connsiteX8" fmla="*/ 10810612 w 10879794"/>
              <a:gd name="connsiteY8" fmla="*/ 124346 h 888867"/>
              <a:gd name="connsiteX9" fmla="*/ 10830067 w 10879794"/>
              <a:gd name="connsiteY9" fmla="*/ 805282 h 888867"/>
              <a:gd name="connsiteX10" fmla="*/ 10830067 w 10879794"/>
              <a:gd name="connsiteY10" fmla="*/ 883103 h 888867"/>
              <a:gd name="connsiteX11" fmla="*/ 10168586 w 10879794"/>
              <a:gd name="connsiteY11" fmla="*/ 883103 h 888867"/>
              <a:gd name="connsiteX12" fmla="*/ 7775582 w 10879794"/>
              <a:gd name="connsiteY12" fmla="*/ 883103 h 888867"/>
              <a:gd name="connsiteX13" fmla="*/ 6861182 w 10879794"/>
              <a:gd name="connsiteY13" fmla="*/ 863648 h 888867"/>
              <a:gd name="connsiteX14" fmla="*/ 6141335 w 10879794"/>
              <a:gd name="connsiteY14" fmla="*/ 844193 h 888867"/>
              <a:gd name="connsiteX15" fmla="*/ 5557676 w 10879794"/>
              <a:gd name="connsiteY15" fmla="*/ 844192 h 888867"/>
              <a:gd name="connsiteX16" fmla="*/ 4643276 w 10879794"/>
              <a:gd name="connsiteY16" fmla="*/ 883104 h 888867"/>
              <a:gd name="connsiteX17" fmla="*/ 3962339 w 10879794"/>
              <a:gd name="connsiteY17" fmla="*/ 883103 h 888867"/>
              <a:gd name="connsiteX18" fmla="*/ 3553778 w 10879794"/>
              <a:gd name="connsiteY18" fmla="*/ 863647 h 888867"/>
              <a:gd name="connsiteX19" fmla="*/ 3145216 w 10879794"/>
              <a:gd name="connsiteY19" fmla="*/ 863647 h 888867"/>
              <a:gd name="connsiteX20" fmla="*/ 2542101 w 10879794"/>
              <a:gd name="connsiteY20" fmla="*/ 844193 h 888867"/>
              <a:gd name="connsiteX21" fmla="*/ 1783344 w 10879794"/>
              <a:gd name="connsiteY21" fmla="*/ 824738 h 888867"/>
              <a:gd name="connsiteX22" fmla="*/ 122174 w 10879794"/>
              <a:gd name="connsiteY22" fmla="*/ 708006 h 888867"/>
              <a:gd name="connsiteX23" fmla="*/ 123667 w 10879794"/>
              <a:gd name="connsiteY23" fmla="*/ 143800 h 888867"/>
              <a:gd name="connsiteX0" fmla="*/ 1864 w 10757991"/>
              <a:gd name="connsiteY0" fmla="*/ 143800 h 888867"/>
              <a:gd name="connsiteX1" fmla="*/ 2050647 w 10757991"/>
              <a:gd name="connsiteY1" fmla="*/ 46524 h 888867"/>
              <a:gd name="connsiteX2" fmla="*/ 2595396 w 10757991"/>
              <a:gd name="connsiteY2" fmla="*/ 27069 h 888867"/>
              <a:gd name="connsiteX3" fmla="*/ 3237422 w 10757991"/>
              <a:gd name="connsiteY3" fmla="*/ 27069 h 888867"/>
              <a:gd name="connsiteX4" fmla="*/ 3645983 w 10757991"/>
              <a:gd name="connsiteY4" fmla="*/ 27069 h 888867"/>
              <a:gd name="connsiteX5" fmla="*/ 4638204 w 10757991"/>
              <a:gd name="connsiteY5" fmla="*/ 65978 h 888867"/>
              <a:gd name="connsiteX6" fmla="*/ 8412536 w 10757991"/>
              <a:gd name="connsiteY6" fmla="*/ 85436 h 888867"/>
              <a:gd name="connsiteX7" fmla="*/ 10552622 w 10757991"/>
              <a:gd name="connsiteY7" fmla="*/ 65979 h 888867"/>
              <a:gd name="connsiteX8" fmla="*/ 10688809 w 10757991"/>
              <a:gd name="connsiteY8" fmla="*/ 124346 h 888867"/>
              <a:gd name="connsiteX9" fmla="*/ 10708264 w 10757991"/>
              <a:gd name="connsiteY9" fmla="*/ 805282 h 888867"/>
              <a:gd name="connsiteX10" fmla="*/ 10708264 w 10757991"/>
              <a:gd name="connsiteY10" fmla="*/ 883103 h 888867"/>
              <a:gd name="connsiteX11" fmla="*/ 10046783 w 10757991"/>
              <a:gd name="connsiteY11" fmla="*/ 883103 h 888867"/>
              <a:gd name="connsiteX12" fmla="*/ 7653779 w 10757991"/>
              <a:gd name="connsiteY12" fmla="*/ 883103 h 888867"/>
              <a:gd name="connsiteX13" fmla="*/ 6739379 w 10757991"/>
              <a:gd name="connsiteY13" fmla="*/ 863648 h 888867"/>
              <a:gd name="connsiteX14" fmla="*/ 6019532 w 10757991"/>
              <a:gd name="connsiteY14" fmla="*/ 844193 h 888867"/>
              <a:gd name="connsiteX15" fmla="*/ 5435873 w 10757991"/>
              <a:gd name="connsiteY15" fmla="*/ 844192 h 888867"/>
              <a:gd name="connsiteX16" fmla="*/ 4521473 w 10757991"/>
              <a:gd name="connsiteY16" fmla="*/ 883104 h 888867"/>
              <a:gd name="connsiteX17" fmla="*/ 3840536 w 10757991"/>
              <a:gd name="connsiteY17" fmla="*/ 883103 h 888867"/>
              <a:gd name="connsiteX18" fmla="*/ 3431975 w 10757991"/>
              <a:gd name="connsiteY18" fmla="*/ 863647 h 888867"/>
              <a:gd name="connsiteX19" fmla="*/ 3023413 w 10757991"/>
              <a:gd name="connsiteY19" fmla="*/ 863647 h 888867"/>
              <a:gd name="connsiteX20" fmla="*/ 2420298 w 10757991"/>
              <a:gd name="connsiteY20" fmla="*/ 844193 h 888867"/>
              <a:gd name="connsiteX21" fmla="*/ 1661541 w 10757991"/>
              <a:gd name="connsiteY21" fmla="*/ 824738 h 888867"/>
              <a:gd name="connsiteX22" fmla="*/ 371 w 10757991"/>
              <a:gd name="connsiteY22" fmla="*/ 708006 h 888867"/>
              <a:gd name="connsiteX23" fmla="*/ 1864 w 10757991"/>
              <a:gd name="connsiteY23" fmla="*/ 143800 h 888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0757991" h="888867">
                <a:moveTo>
                  <a:pt x="1864" y="143800"/>
                </a:moveTo>
                <a:cubicBezTo>
                  <a:pt x="141" y="-122090"/>
                  <a:pt x="1618392" y="65979"/>
                  <a:pt x="2050647" y="46524"/>
                </a:cubicBezTo>
                <a:cubicBezTo>
                  <a:pt x="2482902" y="27069"/>
                  <a:pt x="2397600" y="30311"/>
                  <a:pt x="2595396" y="27069"/>
                </a:cubicBezTo>
                <a:cubicBezTo>
                  <a:pt x="2793192" y="23827"/>
                  <a:pt x="3062324" y="27069"/>
                  <a:pt x="3237422" y="27069"/>
                </a:cubicBezTo>
                <a:cubicBezTo>
                  <a:pt x="3412520" y="27069"/>
                  <a:pt x="3412519" y="20584"/>
                  <a:pt x="3645983" y="27069"/>
                </a:cubicBezTo>
                <a:cubicBezTo>
                  <a:pt x="3879447" y="33554"/>
                  <a:pt x="3843779" y="56250"/>
                  <a:pt x="4638204" y="65978"/>
                </a:cubicBezTo>
                <a:lnTo>
                  <a:pt x="8412536" y="85436"/>
                </a:lnTo>
                <a:lnTo>
                  <a:pt x="10552622" y="65979"/>
                </a:lnTo>
                <a:cubicBezTo>
                  <a:pt x="10932001" y="72464"/>
                  <a:pt x="10662869" y="1129"/>
                  <a:pt x="10688809" y="124346"/>
                </a:cubicBezTo>
                <a:cubicBezTo>
                  <a:pt x="10714749" y="247563"/>
                  <a:pt x="10705022" y="678823"/>
                  <a:pt x="10708264" y="805282"/>
                </a:cubicBezTo>
                <a:cubicBezTo>
                  <a:pt x="10711506" y="931741"/>
                  <a:pt x="10818511" y="870133"/>
                  <a:pt x="10708264" y="883103"/>
                </a:cubicBezTo>
                <a:cubicBezTo>
                  <a:pt x="10598017" y="896073"/>
                  <a:pt x="10046783" y="883103"/>
                  <a:pt x="10046783" y="883103"/>
                </a:cubicBezTo>
                <a:lnTo>
                  <a:pt x="7653779" y="883103"/>
                </a:lnTo>
                <a:cubicBezTo>
                  <a:pt x="7102545" y="879861"/>
                  <a:pt x="7011753" y="870133"/>
                  <a:pt x="6739379" y="863648"/>
                </a:cubicBezTo>
                <a:lnTo>
                  <a:pt x="6019532" y="844193"/>
                </a:lnTo>
                <a:cubicBezTo>
                  <a:pt x="5802281" y="840950"/>
                  <a:pt x="5685549" y="837707"/>
                  <a:pt x="5435873" y="844192"/>
                </a:cubicBezTo>
                <a:cubicBezTo>
                  <a:pt x="5186197" y="850677"/>
                  <a:pt x="4826273" y="870133"/>
                  <a:pt x="4521473" y="883104"/>
                </a:cubicBezTo>
                <a:cubicBezTo>
                  <a:pt x="4255584" y="889589"/>
                  <a:pt x="4022119" y="886346"/>
                  <a:pt x="3840536" y="883103"/>
                </a:cubicBezTo>
                <a:cubicBezTo>
                  <a:pt x="3658953" y="879860"/>
                  <a:pt x="3568162" y="866890"/>
                  <a:pt x="3431975" y="863647"/>
                </a:cubicBezTo>
                <a:cubicBezTo>
                  <a:pt x="3295788" y="860404"/>
                  <a:pt x="3192026" y="866889"/>
                  <a:pt x="3023413" y="863647"/>
                </a:cubicBezTo>
                <a:cubicBezTo>
                  <a:pt x="2854800" y="860405"/>
                  <a:pt x="2647277" y="850678"/>
                  <a:pt x="2420298" y="844193"/>
                </a:cubicBezTo>
                <a:cubicBezTo>
                  <a:pt x="2193319" y="837708"/>
                  <a:pt x="1953371" y="815010"/>
                  <a:pt x="1661541" y="824738"/>
                </a:cubicBezTo>
                <a:cubicBezTo>
                  <a:pt x="1369711" y="834466"/>
                  <a:pt x="-26047" y="860406"/>
                  <a:pt x="371" y="708006"/>
                </a:cubicBezTo>
                <a:cubicBezTo>
                  <a:pt x="26789" y="555606"/>
                  <a:pt x="3587" y="409690"/>
                  <a:pt x="1864" y="143800"/>
                </a:cubicBezTo>
                <a:close/>
              </a:path>
            </a:pathLst>
          </a:custGeom>
          <a:solidFill>
            <a:srgbClr val="C0C1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 smtClean="0"/>
              <a:t>Documents about topic 1</a:t>
            </a:r>
            <a:endParaRPr kumimoji="1" lang="zh-CN" altLang="en-US" sz="2400" b="1" dirty="0"/>
          </a:p>
        </p:txBody>
      </p:sp>
      <p:sp>
        <p:nvSpPr>
          <p:cNvPr id="16" name="任意形状 15"/>
          <p:cNvSpPr/>
          <p:nvPr/>
        </p:nvSpPr>
        <p:spPr>
          <a:xfrm>
            <a:off x="847993" y="3544618"/>
            <a:ext cx="10360333" cy="888867"/>
          </a:xfrm>
          <a:custGeom>
            <a:avLst/>
            <a:gdLst>
              <a:gd name="connsiteX0" fmla="*/ 127480 w 10274518"/>
              <a:gd name="connsiteY0" fmla="*/ 88289 h 1108025"/>
              <a:gd name="connsiteX1" fmla="*/ 1567174 w 10274518"/>
              <a:gd name="connsiteY1" fmla="*/ 88289 h 1108025"/>
              <a:gd name="connsiteX2" fmla="*/ 2111923 w 10274518"/>
              <a:gd name="connsiteY2" fmla="*/ 496851 h 1108025"/>
              <a:gd name="connsiteX3" fmla="*/ 2753949 w 10274518"/>
              <a:gd name="connsiteY3" fmla="*/ 574672 h 1108025"/>
              <a:gd name="connsiteX4" fmla="*/ 3162510 w 10274518"/>
              <a:gd name="connsiteY4" fmla="*/ 399575 h 1108025"/>
              <a:gd name="connsiteX5" fmla="*/ 4154731 w 10274518"/>
              <a:gd name="connsiteY5" fmla="*/ 205021 h 1108025"/>
              <a:gd name="connsiteX6" fmla="*/ 7929063 w 10274518"/>
              <a:gd name="connsiteY6" fmla="*/ 185566 h 1108025"/>
              <a:gd name="connsiteX7" fmla="*/ 10069149 w 10274518"/>
              <a:gd name="connsiteY7" fmla="*/ 205021 h 1108025"/>
              <a:gd name="connsiteX8" fmla="*/ 10205336 w 10274518"/>
              <a:gd name="connsiteY8" fmla="*/ 224477 h 1108025"/>
              <a:gd name="connsiteX9" fmla="*/ 10224791 w 10274518"/>
              <a:gd name="connsiteY9" fmla="*/ 905413 h 1108025"/>
              <a:gd name="connsiteX10" fmla="*/ 10224791 w 10274518"/>
              <a:gd name="connsiteY10" fmla="*/ 983234 h 1108025"/>
              <a:gd name="connsiteX11" fmla="*/ 9563310 w 10274518"/>
              <a:gd name="connsiteY11" fmla="*/ 983234 h 1108025"/>
              <a:gd name="connsiteX12" fmla="*/ 7170306 w 10274518"/>
              <a:gd name="connsiteY12" fmla="*/ 983234 h 1108025"/>
              <a:gd name="connsiteX13" fmla="*/ 6255906 w 10274518"/>
              <a:gd name="connsiteY13" fmla="*/ 710860 h 1108025"/>
              <a:gd name="connsiteX14" fmla="*/ 5536059 w 10274518"/>
              <a:gd name="connsiteY14" fmla="*/ 671949 h 1108025"/>
              <a:gd name="connsiteX15" fmla="*/ 4952400 w 10274518"/>
              <a:gd name="connsiteY15" fmla="*/ 944323 h 1108025"/>
              <a:gd name="connsiteX16" fmla="*/ 4038000 w 10274518"/>
              <a:gd name="connsiteY16" fmla="*/ 1022145 h 1108025"/>
              <a:gd name="connsiteX17" fmla="*/ 3357063 w 10274518"/>
              <a:gd name="connsiteY17" fmla="*/ 769226 h 1108025"/>
              <a:gd name="connsiteX18" fmla="*/ 2948502 w 10274518"/>
              <a:gd name="connsiteY18" fmla="*/ 749770 h 1108025"/>
              <a:gd name="connsiteX19" fmla="*/ 2539940 w 10274518"/>
              <a:gd name="connsiteY19" fmla="*/ 749770 h 1108025"/>
              <a:gd name="connsiteX20" fmla="*/ 1936825 w 10274518"/>
              <a:gd name="connsiteY20" fmla="*/ 983234 h 1108025"/>
              <a:gd name="connsiteX21" fmla="*/ 1100246 w 10274518"/>
              <a:gd name="connsiteY21" fmla="*/ 1022145 h 1108025"/>
              <a:gd name="connsiteX22" fmla="*/ 185846 w 10274518"/>
              <a:gd name="connsiteY22" fmla="*/ 1041600 h 1108025"/>
              <a:gd name="connsiteX23" fmla="*/ 127480 w 10274518"/>
              <a:gd name="connsiteY23" fmla="*/ 88289 h 1108025"/>
              <a:gd name="connsiteX0" fmla="*/ 110328 w 10315732"/>
              <a:gd name="connsiteY0" fmla="*/ 447567 h 986794"/>
              <a:gd name="connsiteX1" fmla="*/ 1608388 w 10315732"/>
              <a:gd name="connsiteY1" fmla="*/ 94 h 986794"/>
              <a:gd name="connsiteX2" fmla="*/ 2153137 w 10315732"/>
              <a:gd name="connsiteY2" fmla="*/ 408656 h 986794"/>
              <a:gd name="connsiteX3" fmla="*/ 2795163 w 10315732"/>
              <a:gd name="connsiteY3" fmla="*/ 486477 h 986794"/>
              <a:gd name="connsiteX4" fmla="*/ 3203724 w 10315732"/>
              <a:gd name="connsiteY4" fmla="*/ 311380 h 986794"/>
              <a:gd name="connsiteX5" fmla="*/ 4195945 w 10315732"/>
              <a:gd name="connsiteY5" fmla="*/ 116826 h 986794"/>
              <a:gd name="connsiteX6" fmla="*/ 7970277 w 10315732"/>
              <a:gd name="connsiteY6" fmla="*/ 97371 h 986794"/>
              <a:gd name="connsiteX7" fmla="*/ 10110363 w 10315732"/>
              <a:gd name="connsiteY7" fmla="*/ 116826 h 986794"/>
              <a:gd name="connsiteX8" fmla="*/ 10246550 w 10315732"/>
              <a:gd name="connsiteY8" fmla="*/ 136282 h 986794"/>
              <a:gd name="connsiteX9" fmla="*/ 10266005 w 10315732"/>
              <a:gd name="connsiteY9" fmla="*/ 817218 h 986794"/>
              <a:gd name="connsiteX10" fmla="*/ 10266005 w 10315732"/>
              <a:gd name="connsiteY10" fmla="*/ 895039 h 986794"/>
              <a:gd name="connsiteX11" fmla="*/ 9604524 w 10315732"/>
              <a:gd name="connsiteY11" fmla="*/ 895039 h 986794"/>
              <a:gd name="connsiteX12" fmla="*/ 7211520 w 10315732"/>
              <a:gd name="connsiteY12" fmla="*/ 895039 h 986794"/>
              <a:gd name="connsiteX13" fmla="*/ 6297120 w 10315732"/>
              <a:gd name="connsiteY13" fmla="*/ 622665 h 986794"/>
              <a:gd name="connsiteX14" fmla="*/ 5577273 w 10315732"/>
              <a:gd name="connsiteY14" fmla="*/ 583754 h 986794"/>
              <a:gd name="connsiteX15" fmla="*/ 4993614 w 10315732"/>
              <a:gd name="connsiteY15" fmla="*/ 856128 h 986794"/>
              <a:gd name="connsiteX16" fmla="*/ 4079214 w 10315732"/>
              <a:gd name="connsiteY16" fmla="*/ 933950 h 986794"/>
              <a:gd name="connsiteX17" fmla="*/ 3398277 w 10315732"/>
              <a:gd name="connsiteY17" fmla="*/ 681031 h 986794"/>
              <a:gd name="connsiteX18" fmla="*/ 2989716 w 10315732"/>
              <a:gd name="connsiteY18" fmla="*/ 661575 h 986794"/>
              <a:gd name="connsiteX19" fmla="*/ 2581154 w 10315732"/>
              <a:gd name="connsiteY19" fmla="*/ 661575 h 986794"/>
              <a:gd name="connsiteX20" fmla="*/ 1978039 w 10315732"/>
              <a:gd name="connsiteY20" fmla="*/ 895039 h 986794"/>
              <a:gd name="connsiteX21" fmla="*/ 1141460 w 10315732"/>
              <a:gd name="connsiteY21" fmla="*/ 933950 h 986794"/>
              <a:gd name="connsiteX22" fmla="*/ 227060 w 10315732"/>
              <a:gd name="connsiteY22" fmla="*/ 953405 h 986794"/>
              <a:gd name="connsiteX23" fmla="*/ 110328 w 10315732"/>
              <a:gd name="connsiteY23" fmla="*/ 447567 h 986794"/>
              <a:gd name="connsiteX0" fmla="*/ 56848 w 10262252"/>
              <a:gd name="connsiteY0" fmla="*/ 447567 h 942673"/>
              <a:gd name="connsiteX1" fmla="*/ 1554908 w 10262252"/>
              <a:gd name="connsiteY1" fmla="*/ 94 h 942673"/>
              <a:gd name="connsiteX2" fmla="*/ 2099657 w 10262252"/>
              <a:gd name="connsiteY2" fmla="*/ 408656 h 942673"/>
              <a:gd name="connsiteX3" fmla="*/ 2741683 w 10262252"/>
              <a:gd name="connsiteY3" fmla="*/ 486477 h 942673"/>
              <a:gd name="connsiteX4" fmla="*/ 3150244 w 10262252"/>
              <a:gd name="connsiteY4" fmla="*/ 311380 h 942673"/>
              <a:gd name="connsiteX5" fmla="*/ 4142465 w 10262252"/>
              <a:gd name="connsiteY5" fmla="*/ 116826 h 942673"/>
              <a:gd name="connsiteX6" fmla="*/ 7916797 w 10262252"/>
              <a:gd name="connsiteY6" fmla="*/ 97371 h 942673"/>
              <a:gd name="connsiteX7" fmla="*/ 10056883 w 10262252"/>
              <a:gd name="connsiteY7" fmla="*/ 116826 h 942673"/>
              <a:gd name="connsiteX8" fmla="*/ 10193070 w 10262252"/>
              <a:gd name="connsiteY8" fmla="*/ 136282 h 942673"/>
              <a:gd name="connsiteX9" fmla="*/ 10212525 w 10262252"/>
              <a:gd name="connsiteY9" fmla="*/ 817218 h 942673"/>
              <a:gd name="connsiteX10" fmla="*/ 10212525 w 10262252"/>
              <a:gd name="connsiteY10" fmla="*/ 895039 h 942673"/>
              <a:gd name="connsiteX11" fmla="*/ 9551044 w 10262252"/>
              <a:gd name="connsiteY11" fmla="*/ 895039 h 942673"/>
              <a:gd name="connsiteX12" fmla="*/ 7158040 w 10262252"/>
              <a:gd name="connsiteY12" fmla="*/ 895039 h 942673"/>
              <a:gd name="connsiteX13" fmla="*/ 6243640 w 10262252"/>
              <a:gd name="connsiteY13" fmla="*/ 622665 h 942673"/>
              <a:gd name="connsiteX14" fmla="*/ 5523793 w 10262252"/>
              <a:gd name="connsiteY14" fmla="*/ 583754 h 942673"/>
              <a:gd name="connsiteX15" fmla="*/ 4940134 w 10262252"/>
              <a:gd name="connsiteY15" fmla="*/ 856128 h 942673"/>
              <a:gd name="connsiteX16" fmla="*/ 4025734 w 10262252"/>
              <a:gd name="connsiteY16" fmla="*/ 933950 h 942673"/>
              <a:gd name="connsiteX17" fmla="*/ 3344797 w 10262252"/>
              <a:gd name="connsiteY17" fmla="*/ 681031 h 942673"/>
              <a:gd name="connsiteX18" fmla="*/ 2936236 w 10262252"/>
              <a:gd name="connsiteY18" fmla="*/ 661575 h 942673"/>
              <a:gd name="connsiteX19" fmla="*/ 2527674 w 10262252"/>
              <a:gd name="connsiteY19" fmla="*/ 661575 h 942673"/>
              <a:gd name="connsiteX20" fmla="*/ 1924559 w 10262252"/>
              <a:gd name="connsiteY20" fmla="*/ 895039 h 942673"/>
              <a:gd name="connsiteX21" fmla="*/ 1087980 w 10262252"/>
              <a:gd name="connsiteY21" fmla="*/ 933950 h 942673"/>
              <a:gd name="connsiteX22" fmla="*/ 387589 w 10262252"/>
              <a:gd name="connsiteY22" fmla="*/ 642120 h 942673"/>
              <a:gd name="connsiteX23" fmla="*/ 56848 w 10262252"/>
              <a:gd name="connsiteY23" fmla="*/ 447567 h 942673"/>
              <a:gd name="connsiteX0" fmla="*/ 59568 w 10264972"/>
              <a:gd name="connsiteY0" fmla="*/ 447567 h 942673"/>
              <a:gd name="connsiteX1" fmla="*/ 1557628 w 10264972"/>
              <a:gd name="connsiteY1" fmla="*/ 94 h 942673"/>
              <a:gd name="connsiteX2" fmla="*/ 2102377 w 10264972"/>
              <a:gd name="connsiteY2" fmla="*/ 408656 h 942673"/>
              <a:gd name="connsiteX3" fmla="*/ 2744403 w 10264972"/>
              <a:gd name="connsiteY3" fmla="*/ 486477 h 942673"/>
              <a:gd name="connsiteX4" fmla="*/ 3152964 w 10264972"/>
              <a:gd name="connsiteY4" fmla="*/ 311380 h 942673"/>
              <a:gd name="connsiteX5" fmla="*/ 4145185 w 10264972"/>
              <a:gd name="connsiteY5" fmla="*/ 116826 h 942673"/>
              <a:gd name="connsiteX6" fmla="*/ 7919517 w 10264972"/>
              <a:gd name="connsiteY6" fmla="*/ 97371 h 942673"/>
              <a:gd name="connsiteX7" fmla="*/ 10059603 w 10264972"/>
              <a:gd name="connsiteY7" fmla="*/ 116826 h 942673"/>
              <a:gd name="connsiteX8" fmla="*/ 10195790 w 10264972"/>
              <a:gd name="connsiteY8" fmla="*/ 136282 h 942673"/>
              <a:gd name="connsiteX9" fmla="*/ 10215245 w 10264972"/>
              <a:gd name="connsiteY9" fmla="*/ 817218 h 942673"/>
              <a:gd name="connsiteX10" fmla="*/ 10215245 w 10264972"/>
              <a:gd name="connsiteY10" fmla="*/ 895039 h 942673"/>
              <a:gd name="connsiteX11" fmla="*/ 9553764 w 10264972"/>
              <a:gd name="connsiteY11" fmla="*/ 895039 h 942673"/>
              <a:gd name="connsiteX12" fmla="*/ 7160760 w 10264972"/>
              <a:gd name="connsiteY12" fmla="*/ 895039 h 942673"/>
              <a:gd name="connsiteX13" fmla="*/ 6246360 w 10264972"/>
              <a:gd name="connsiteY13" fmla="*/ 622665 h 942673"/>
              <a:gd name="connsiteX14" fmla="*/ 5526513 w 10264972"/>
              <a:gd name="connsiteY14" fmla="*/ 583754 h 942673"/>
              <a:gd name="connsiteX15" fmla="*/ 4942854 w 10264972"/>
              <a:gd name="connsiteY15" fmla="*/ 856128 h 942673"/>
              <a:gd name="connsiteX16" fmla="*/ 4028454 w 10264972"/>
              <a:gd name="connsiteY16" fmla="*/ 933950 h 942673"/>
              <a:gd name="connsiteX17" fmla="*/ 3347517 w 10264972"/>
              <a:gd name="connsiteY17" fmla="*/ 681031 h 942673"/>
              <a:gd name="connsiteX18" fmla="*/ 2938956 w 10264972"/>
              <a:gd name="connsiteY18" fmla="*/ 661575 h 942673"/>
              <a:gd name="connsiteX19" fmla="*/ 2530394 w 10264972"/>
              <a:gd name="connsiteY19" fmla="*/ 661575 h 942673"/>
              <a:gd name="connsiteX20" fmla="*/ 1927279 w 10264972"/>
              <a:gd name="connsiteY20" fmla="*/ 895039 h 942673"/>
              <a:gd name="connsiteX21" fmla="*/ 1246343 w 10264972"/>
              <a:gd name="connsiteY21" fmla="*/ 700486 h 942673"/>
              <a:gd name="connsiteX22" fmla="*/ 390309 w 10264972"/>
              <a:gd name="connsiteY22" fmla="*/ 642120 h 942673"/>
              <a:gd name="connsiteX23" fmla="*/ 59568 w 10264972"/>
              <a:gd name="connsiteY23" fmla="*/ 447567 h 942673"/>
              <a:gd name="connsiteX0" fmla="*/ 52777 w 10258181"/>
              <a:gd name="connsiteY0" fmla="*/ 447567 h 942673"/>
              <a:gd name="connsiteX1" fmla="*/ 1550837 w 10258181"/>
              <a:gd name="connsiteY1" fmla="*/ 94 h 942673"/>
              <a:gd name="connsiteX2" fmla="*/ 2095586 w 10258181"/>
              <a:gd name="connsiteY2" fmla="*/ 408656 h 942673"/>
              <a:gd name="connsiteX3" fmla="*/ 2737612 w 10258181"/>
              <a:gd name="connsiteY3" fmla="*/ 486477 h 942673"/>
              <a:gd name="connsiteX4" fmla="*/ 3146173 w 10258181"/>
              <a:gd name="connsiteY4" fmla="*/ 311380 h 942673"/>
              <a:gd name="connsiteX5" fmla="*/ 4138394 w 10258181"/>
              <a:gd name="connsiteY5" fmla="*/ 116826 h 942673"/>
              <a:gd name="connsiteX6" fmla="*/ 7912726 w 10258181"/>
              <a:gd name="connsiteY6" fmla="*/ 97371 h 942673"/>
              <a:gd name="connsiteX7" fmla="*/ 10052812 w 10258181"/>
              <a:gd name="connsiteY7" fmla="*/ 116826 h 942673"/>
              <a:gd name="connsiteX8" fmla="*/ 10188999 w 10258181"/>
              <a:gd name="connsiteY8" fmla="*/ 136282 h 942673"/>
              <a:gd name="connsiteX9" fmla="*/ 10208454 w 10258181"/>
              <a:gd name="connsiteY9" fmla="*/ 817218 h 942673"/>
              <a:gd name="connsiteX10" fmla="*/ 10208454 w 10258181"/>
              <a:gd name="connsiteY10" fmla="*/ 895039 h 942673"/>
              <a:gd name="connsiteX11" fmla="*/ 9546973 w 10258181"/>
              <a:gd name="connsiteY11" fmla="*/ 895039 h 942673"/>
              <a:gd name="connsiteX12" fmla="*/ 7153969 w 10258181"/>
              <a:gd name="connsiteY12" fmla="*/ 895039 h 942673"/>
              <a:gd name="connsiteX13" fmla="*/ 6239569 w 10258181"/>
              <a:gd name="connsiteY13" fmla="*/ 622665 h 942673"/>
              <a:gd name="connsiteX14" fmla="*/ 5519722 w 10258181"/>
              <a:gd name="connsiteY14" fmla="*/ 583754 h 942673"/>
              <a:gd name="connsiteX15" fmla="*/ 4936063 w 10258181"/>
              <a:gd name="connsiteY15" fmla="*/ 856128 h 942673"/>
              <a:gd name="connsiteX16" fmla="*/ 4021663 w 10258181"/>
              <a:gd name="connsiteY16" fmla="*/ 933950 h 942673"/>
              <a:gd name="connsiteX17" fmla="*/ 3340726 w 10258181"/>
              <a:gd name="connsiteY17" fmla="*/ 681031 h 942673"/>
              <a:gd name="connsiteX18" fmla="*/ 2932165 w 10258181"/>
              <a:gd name="connsiteY18" fmla="*/ 661575 h 942673"/>
              <a:gd name="connsiteX19" fmla="*/ 2523603 w 10258181"/>
              <a:gd name="connsiteY19" fmla="*/ 661575 h 942673"/>
              <a:gd name="connsiteX20" fmla="*/ 1920488 w 10258181"/>
              <a:gd name="connsiteY20" fmla="*/ 895039 h 942673"/>
              <a:gd name="connsiteX21" fmla="*/ 1239552 w 10258181"/>
              <a:gd name="connsiteY21" fmla="*/ 700486 h 942673"/>
              <a:gd name="connsiteX22" fmla="*/ 422429 w 10258181"/>
              <a:gd name="connsiteY22" fmla="*/ 544844 h 942673"/>
              <a:gd name="connsiteX23" fmla="*/ 52777 w 10258181"/>
              <a:gd name="connsiteY23" fmla="*/ 447567 h 942673"/>
              <a:gd name="connsiteX0" fmla="*/ 46864 w 10330089"/>
              <a:gd name="connsiteY0" fmla="*/ 78065 h 981733"/>
              <a:gd name="connsiteX1" fmla="*/ 1622745 w 10330089"/>
              <a:gd name="connsiteY1" fmla="*/ 39154 h 981733"/>
              <a:gd name="connsiteX2" fmla="*/ 2167494 w 10330089"/>
              <a:gd name="connsiteY2" fmla="*/ 447716 h 981733"/>
              <a:gd name="connsiteX3" fmla="*/ 2809520 w 10330089"/>
              <a:gd name="connsiteY3" fmla="*/ 525537 h 981733"/>
              <a:gd name="connsiteX4" fmla="*/ 3218081 w 10330089"/>
              <a:gd name="connsiteY4" fmla="*/ 350440 h 981733"/>
              <a:gd name="connsiteX5" fmla="*/ 4210302 w 10330089"/>
              <a:gd name="connsiteY5" fmla="*/ 155886 h 981733"/>
              <a:gd name="connsiteX6" fmla="*/ 7984634 w 10330089"/>
              <a:gd name="connsiteY6" fmla="*/ 136431 h 981733"/>
              <a:gd name="connsiteX7" fmla="*/ 10124720 w 10330089"/>
              <a:gd name="connsiteY7" fmla="*/ 155886 h 981733"/>
              <a:gd name="connsiteX8" fmla="*/ 10260907 w 10330089"/>
              <a:gd name="connsiteY8" fmla="*/ 175342 h 981733"/>
              <a:gd name="connsiteX9" fmla="*/ 10280362 w 10330089"/>
              <a:gd name="connsiteY9" fmla="*/ 856278 h 981733"/>
              <a:gd name="connsiteX10" fmla="*/ 10280362 w 10330089"/>
              <a:gd name="connsiteY10" fmla="*/ 934099 h 981733"/>
              <a:gd name="connsiteX11" fmla="*/ 9618881 w 10330089"/>
              <a:gd name="connsiteY11" fmla="*/ 934099 h 981733"/>
              <a:gd name="connsiteX12" fmla="*/ 7225877 w 10330089"/>
              <a:gd name="connsiteY12" fmla="*/ 934099 h 981733"/>
              <a:gd name="connsiteX13" fmla="*/ 6311477 w 10330089"/>
              <a:gd name="connsiteY13" fmla="*/ 661725 h 981733"/>
              <a:gd name="connsiteX14" fmla="*/ 5591630 w 10330089"/>
              <a:gd name="connsiteY14" fmla="*/ 622814 h 981733"/>
              <a:gd name="connsiteX15" fmla="*/ 5007971 w 10330089"/>
              <a:gd name="connsiteY15" fmla="*/ 895188 h 981733"/>
              <a:gd name="connsiteX16" fmla="*/ 4093571 w 10330089"/>
              <a:gd name="connsiteY16" fmla="*/ 973010 h 981733"/>
              <a:gd name="connsiteX17" fmla="*/ 3412634 w 10330089"/>
              <a:gd name="connsiteY17" fmla="*/ 720091 h 981733"/>
              <a:gd name="connsiteX18" fmla="*/ 3004073 w 10330089"/>
              <a:gd name="connsiteY18" fmla="*/ 700635 h 981733"/>
              <a:gd name="connsiteX19" fmla="*/ 2595511 w 10330089"/>
              <a:gd name="connsiteY19" fmla="*/ 700635 h 981733"/>
              <a:gd name="connsiteX20" fmla="*/ 1992396 w 10330089"/>
              <a:gd name="connsiteY20" fmla="*/ 934099 h 981733"/>
              <a:gd name="connsiteX21" fmla="*/ 1311460 w 10330089"/>
              <a:gd name="connsiteY21" fmla="*/ 739546 h 981733"/>
              <a:gd name="connsiteX22" fmla="*/ 494337 w 10330089"/>
              <a:gd name="connsiteY22" fmla="*/ 583904 h 981733"/>
              <a:gd name="connsiteX23" fmla="*/ 46864 w 10330089"/>
              <a:gd name="connsiteY23" fmla="*/ 78065 h 981733"/>
              <a:gd name="connsiteX0" fmla="*/ 133142 w 10416367"/>
              <a:gd name="connsiteY0" fmla="*/ 90065 h 993733"/>
              <a:gd name="connsiteX1" fmla="*/ 1709023 w 10416367"/>
              <a:gd name="connsiteY1" fmla="*/ 51154 h 993733"/>
              <a:gd name="connsiteX2" fmla="*/ 2253772 w 10416367"/>
              <a:gd name="connsiteY2" fmla="*/ 459716 h 993733"/>
              <a:gd name="connsiteX3" fmla="*/ 2895798 w 10416367"/>
              <a:gd name="connsiteY3" fmla="*/ 537537 h 993733"/>
              <a:gd name="connsiteX4" fmla="*/ 3304359 w 10416367"/>
              <a:gd name="connsiteY4" fmla="*/ 362440 h 993733"/>
              <a:gd name="connsiteX5" fmla="*/ 4296580 w 10416367"/>
              <a:gd name="connsiteY5" fmla="*/ 167886 h 993733"/>
              <a:gd name="connsiteX6" fmla="*/ 8070912 w 10416367"/>
              <a:gd name="connsiteY6" fmla="*/ 148431 h 993733"/>
              <a:gd name="connsiteX7" fmla="*/ 10210998 w 10416367"/>
              <a:gd name="connsiteY7" fmla="*/ 167886 h 993733"/>
              <a:gd name="connsiteX8" fmla="*/ 10347185 w 10416367"/>
              <a:gd name="connsiteY8" fmla="*/ 187342 h 993733"/>
              <a:gd name="connsiteX9" fmla="*/ 10366640 w 10416367"/>
              <a:gd name="connsiteY9" fmla="*/ 868278 h 993733"/>
              <a:gd name="connsiteX10" fmla="*/ 10366640 w 10416367"/>
              <a:gd name="connsiteY10" fmla="*/ 946099 h 993733"/>
              <a:gd name="connsiteX11" fmla="*/ 9705159 w 10416367"/>
              <a:gd name="connsiteY11" fmla="*/ 946099 h 993733"/>
              <a:gd name="connsiteX12" fmla="*/ 7312155 w 10416367"/>
              <a:gd name="connsiteY12" fmla="*/ 946099 h 993733"/>
              <a:gd name="connsiteX13" fmla="*/ 6397755 w 10416367"/>
              <a:gd name="connsiteY13" fmla="*/ 673725 h 993733"/>
              <a:gd name="connsiteX14" fmla="*/ 5677908 w 10416367"/>
              <a:gd name="connsiteY14" fmla="*/ 634814 h 993733"/>
              <a:gd name="connsiteX15" fmla="*/ 5094249 w 10416367"/>
              <a:gd name="connsiteY15" fmla="*/ 907188 h 993733"/>
              <a:gd name="connsiteX16" fmla="*/ 4179849 w 10416367"/>
              <a:gd name="connsiteY16" fmla="*/ 985010 h 993733"/>
              <a:gd name="connsiteX17" fmla="*/ 3498912 w 10416367"/>
              <a:gd name="connsiteY17" fmla="*/ 732091 h 993733"/>
              <a:gd name="connsiteX18" fmla="*/ 3090351 w 10416367"/>
              <a:gd name="connsiteY18" fmla="*/ 712635 h 993733"/>
              <a:gd name="connsiteX19" fmla="*/ 2681789 w 10416367"/>
              <a:gd name="connsiteY19" fmla="*/ 712635 h 993733"/>
              <a:gd name="connsiteX20" fmla="*/ 2078674 w 10416367"/>
              <a:gd name="connsiteY20" fmla="*/ 946099 h 993733"/>
              <a:gd name="connsiteX21" fmla="*/ 1397738 w 10416367"/>
              <a:gd name="connsiteY21" fmla="*/ 751546 h 993733"/>
              <a:gd name="connsiteX22" fmla="*/ 230419 w 10416367"/>
              <a:gd name="connsiteY22" fmla="*/ 809913 h 993733"/>
              <a:gd name="connsiteX23" fmla="*/ 133142 w 10416367"/>
              <a:gd name="connsiteY23" fmla="*/ 90065 h 993733"/>
              <a:gd name="connsiteX0" fmla="*/ 94744 w 10377969"/>
              <a:gd name="connsiteY0" fmla="*/ 90065 h 993733"/>
              <a:gd name="connsiteX1" fmla="*/ 1670625 w 10377969"/>
              <a:gd name="connsiteY1" fmla="*/ 51154 h 993733"/>
              <a:gd name="connsiteX2" fmla="*/ 2215374 w 10377969"/>
              <a:gd name="connsiteY2" fmla="*/ 459716 h 993733"/>
              <a:gd name="connsiteX3" fmla="*/ 2857400 w 10377969"/>
              <a:gd name="connsiteY3" fmla="*/ 537537 h 993733"/>
              <a:gd name="connsiteX4" fmla="*/ 3265961 w 10377969"/>
              <a:gd name="connsiteY4" fmla="*/ 362440 h 993733"/>
              <a:gd name="connsiteX5" fmla="*/ 4258182 w 10377969"/>
              <a:gd name="connsiteY5" fmla="*/ 167886 h 993733"/>
              <a:gd name="connsiteX6" fmla="*/ 8032514 w 10377969"/>
              <a:gd name="connsiteY6" fmla="*/ 148431 h 993733"/>
              <a:gd name="connsiteX7" fmla="*/ 10172600 w 10377969"/>
              <a:gd name="connsiteY7" fmla="*/ 167886 h 993733"/>
              <a:gd name="connsiteX8" fmla="*/ 10308787 w 10377969"/>
              <a:gd name="connsiteY8" fmla="*/ 187342 h 993733"/>
              <a:gd name="connsiteX9" fmla="*/ 10328242 w 10377969"/>
              <a:gd name="connsiteY9" fmla="*/ 868278 h 993733"/>
              <a:gd name="connsiteX10" fmla="*/ 10328242 w 10377969"/>
              <a:gd name="connsiteY10" fmla="*/ 946099 h 993733"/>
              <a:gd name="connsiteX11" fmla="*/ 9666761 w 10377969"/>
              <a:gd name="connsiteY11" fmla="*/ 946099 h 993733"/>
              <a:gd name="connsiteX12" fmla="*/ 7273757 w 10377969"/>
              <a:gd name="connsiteY12" fmla="*/ 946099 h 993733"/>
              <a:gd name="connsiteX13" fmla="*/ 6359357 w 10377969"/>
              <a:gd name="connsiteY13" fmla="*/ 673725 h 993733"/>
              <a:gd name="connsiteX14" fmla="*/ 5639510 w 10377969"/>
              <a:gd name="connsiteY14" fmla="*/ 634814 h 993733"/>
              <a:gd name="connsiteX15" fmla="*/ 5055851 w 10377969"/>
              <a:gd name="connsiteY15" fmla="*/ 907188 h 993733"/>
              <a:gd name="connsiteX16" fmla="*/ 4141451 w 10377969"/>
              <a:gd name="connsiteY16" fmla="*/ 985010 h 993733"/>
              <a:gd name="connsiteX17" fmla="*/ 3460514 w 10377969"/>
              <a:gd name="connsiteY17" fmla="*/ 732091 h 993733"/>
              <a:gd name="connsiteX18" fmla="*/ 3051953 w 10377969"/>
              <a:gd name="connsiteY18" fmla="*/ 712635 h 993733"/>
              <a:gd name="connsiteX19" fmla="*/ 2643391 w 10377969"/>
              <a:gd name="connsiteY19" fmla="*/ 712635 h 993733"/>
              <a:gd name="connsiteX20" fmla="*/ 2040276 w 10377969"/>
              <a:gd name="connsiteY20" fmla="*/ 946099 h 993733"/>
              <a:gd name="connsiteX21" fmla="*/ 1359340 w 10377969"/>
              <a:gd name="connsiteY21" fmla="*/ 751546 h 993733"/>
              <a:gd name="connsiteX22" fmla="*/ 192021 w 10377969"/>
              <a:gd name="connsiteY22" fmla="*/ 809913 h 993733"/>
              <a:gd name="connsiteX23" fmla="*/ 94744 w 10377969"/>
              <a:gd name="connsiteY23" fmla="*/ 90065 h 993733"/>
              <a:gd name="connsiteX0" fmla="*/ 288186 w 10571411"/>
              <a:gd name="connsiteY0" fmla="*/ 93633 h 997301"/>
              <a:gd name="connsiteX1" fmla="*/ 1864067 w 10571411"/>
              <a:gd name="connsiteY1" fmla="*/ 54722 h 997301"/>
              <a:gd name="connsiteX2" fmla="*/ 2408816 w 10571411"/>
              <a:gd name="connsiteY2" fmla="*/ 463284 h 997301"/>
              <a:gd name="connsiteX3" fmla="*/ 3050842 w 10571411"/>
              <a:gd name="connsiteY3" fmla="*/ 541105 h 997301"/>
              <a:gd name="connsiteX4" fmla="*/ 3459403 w 10571411"/>
              <a:gd name="connsiteY4" fmla="*/ 366008 h 997301"/>
              <a:gd name="connsiteX5" fmla="*/ 4451624 w 10571411"/>
              <a:gd name="connsiteY5" fmla="*/ 171454 h 997301"/>
              <a:gd name="connsiteX6" fmla="*/ 8225956 w 10571411"/>
              <a:gd name="connsiteY6" fmla="*/ 151999 h 997301"/>
              <a:gd name="connsiteX7" fmla="*/ 10366042 w 10571411"/>
              <a:gd name="connsiteY7" fmla="*/ 171454 h 997301"/>
              <a:gd name="connsiteX8" fmla="*/ 10502229 w 10571411"/>
              <a:gd name="connsiteY8" fmla="*/ 190910 h 997301"/>
              <a:gd name="connsiteX9" fmla="*/ 10521684 w 10571411"/>
              <a:gd name="connsiteY9" fmla="*/ 871846 h 997301"/>
              <a:gd name="connsiteX10" fmla="*/ 10521684 w 10571411"/>
              <a:gd name="connsiteY10" fmla="*/ 949667 h 997301"/>
              <a:gd name="connsiteX11" fmla="*/ 9860203 w 10571411"/>
              <a:gd name="connsiteY11" fmla="*/ 949667 h 997301"/>
              <a:gd name="connsiteX12" fmla="*/ 7467199 w 10571411"/>
              <a:gd name="connsiteY12" fmla="*/ 949667 h 997301"/>
              <a:gd name="connsiteX13" fmla="*/ 6552799 w 10571411"/>
              <a:gd name="connsiteY13" fmla="*/ 677293 h 997301"/>
              <a:gd name="connsiteX14" fmla="*/ 5832952 w 10571411"/>
              <a:gd name="connsiteY14" fmla="*/ 638382 h 997301"/>
              <a:gd name="connsiteX15" fmla="*/ 5249293 w 10571411"/>
              <a:gd name="connsiteY15" fmla="*/ 910756 h 997301"/>
              <a:gd name="connsiteX16" fmla="*/ 4334893 w 10571411"/>
              <a:gd name="connsiteY16" fmla="*/ 988578 h 997301"/>
              <a:gd name="connsiteX17" fmla="*/ 3653956 w 10571411"/>
              <a:gd name="connsiteY17" fmla="*/ 735659 h 997301"/>
              <a:gd name="connsiteX18" fmla="*/ 3245395 w 10571411"/>
              <a:gd name="connsiteY18" fmla="*/ 716203 h 997301"/>
              <a:gd name="connsiteX19" fmla="*/ 2836833 w 10571411"/>
              <a:gd name="connsiteY19" fmla="*/ 716203 h 997301"/>
              <a:gd name="connsiteX20" fmla="*/ 2233718 w 10571411"/>
              <a:gd name="connsiteY20" fmla="*/ 949667 h 997301"/>
              <a:gd name="connsiteX21" fmla="*/ 1552782 w 10571411"/>
              <a:gd name="connsiteY21" fmla="*/ 755114 h 997301"/>
              <a:gd name="connsiteX22" fmla="*/ 15812 w 10571411"/>
              <a:gd name="connsiteY22" fmla="*/ 871847 h 997301"/>
              <a:gd name="connsiteX23" fmla="*/ 288186 w 10571411"/>
              <a:gd name="connsiteY23" fmla="*/ 93633 h 997301"/>
              <a:gd name="connsiteX0" fmla="*/ 197014 w 10791524"/>
              <a:gd name="connsiteY0" fmla="*/ 102886 h 987099"/>
              <a:gd name="connsiteX1" fmla="*/ 2084180 w 10791524"/>
              <a:gd name="connsiteY1" fmla="*/ 44520 h 987099"/>
              <a:gd name="connsiteX2" fmla="*/ 2628929 w 10791524"/>
              <a:gd name="connsiteY2" fmla="*/ 453082 h 987099"/>
              <a:gd name="connsiteX3" fmla="*/ 3270955 w 10791524"/>
              <a:gd name="connsiteY3" fmla="*/ 530903 h 987099"/>
              <a:gd name="connsiteX4" fmla="*/ 3679516 w 10791524"/>
              <a:gd name="connsiteY4" fmla="*/ 355806 h 987099"/>
              <a:gd name="connsiteX5" fmla="*/ 4671737 w 10791524"/>
              <a:gd name="connsiteY5" fmla="*/ 161252 h 987099"/>
              <a:gd name="connsiteX6" fmla="*/ 8446069 w 10791524"/>
              <a:gd name="connsiteY6" fmla="*/ 141797 h 987099"/>
              <a:gd name="connsiteX7" fmla="*/ 10586155 w 10791524"/>
              <a:gd name="connsiteY7" fmla="*/ 161252 h 987099"/>
              <a:gd name="connsiteX8" fmla="*/ 10722342 w 10791524"/>
              <a:gd name="connsiteY8" fmla="*/ 180708 h 987099"/>
              <a:gd name="connsiteX9" fmla="*/ 10741797 w 10791524"/>
              <a:gd name="connsiteY9" fmla="*/ 861644 h 987099"/>
              <a:gd name="connsiteX10" fmla="*/ 10741797 w 10791524"/>
              <a:gd name="connsiteY10" fmla="*/ 939465 h 987099"/>
              <a:gd name="connsiteX11" fmla="*/ 10080316 w 10791524"/>
              <a:gd name="connsiteY11" fmla="*/ 939465 h 987099"/>
              <a:gd name="connsiteX12" fmla="*/ 7687312 w 10791524"/>
              <a:gd name="connsiteY12" fmla="*/ 939465 h 987099"/>
              <a:gd name="connsiteX13" fmla="*/ 6772912 w 10791524"/>
              <a:gd name="connsiteY13" fmla="*/ 667091 h 987099"/>
              <a:gd name="connsiteX14" fmla="*/ 6053065 w 10791524"/>
              <a:gd name="connsiteY14" fmla="*/ 628180 h 987099"/>
              <a:gd name="connsiteX15" fmla="*/ 5469406 w 10791524"/>
              <a:gd name="connsiteY15" fmla="*/ 900554 h 987099"/>
              <a:gd name="connsiteX16" fmla="*/ 4555006 w 10791524"/>
              <a:gd name="connsiteY16" fmla="*/ 978376 h 987099"/>
              <a:gd name="connsiteX17" fmla="*/ 3874069 w 10791524"/>
              <a:gd name="connsiteY17" fmla="*/ 725457 h 987099"/>
              <a:gd name="connsiteX18" fmla="*/ 3465508 w 10791524"/>
              <a:gd name="connsiteY18" fmla="*/ 706001 h 987099"/>
              <a:gd name="connsiteX19" fmla="*/ 3056946 w 10791524"/>
              <a:gd name="connsiteY19" fmla="*/ 706001 h 987099"/>
              <a:gd name="connsiteX20" fmla="*/ 2453831 w 10791524"/>
              <a:gd name="connsiteY20" fmla="*/ 939465 h 987099"/>
              <a:gd name="connsiteX21" fmla="*/ 1772895 w 10791524"/>
              <a:gd name="connsiteY21" fmla="*/ 744912 h 987099"/>
              <a:gd name="connsiteX22" fmla="*/ 235925 w 10791524"/>
              <a:gd name="connsiteY22" fmla="*/ 861645 h 987099"/>
              <a:gd name="connsiteX23" fmla="*/ 197014 w 10791524"/>
              <a:gd name="connsiteY23" fmla="*/ 102886 h 987099"/>
              <a:gd name="connsiteX0" fmla="*/ 83156 w 10677666"/>
              <a:gd name="connsiteY0" fmla="*/ 116732 h 1000945"/>
              <a:gd name="connsiteX1" fmla="*/ 1970322 w 10677666"/>
              <a:gd name="connsiteY1" fmla="*/ 58366 h 1000945"/>
              <a:gd name="connsiteX2" fmla="*/ 2515071 w 10677666"/>
              <a:gd name="connsiteY2" fmla="*/ 466928 h 1000945"/>
              <a:gd name="connsiteX3" fmla="*/ 3157097 w 10677666"/>
              <a:gd name="connsiteY3" fmla="*/ 544749 h 1000945"/>
              <a:gd name="connsiteX4" fmla="*/ 3565658 w 10677666"/>
              <a:gd name="connsiteY4" fmla="*/ 369652 h 1000945"/>
              <a:gd name="connsiteX5" fmla="*/ 4557879 w 10677666"/>
              <a:gd name="connsiteY5" fmla="*/ 175098 h 1000945"/>
              <a:gd name="connsiteX6" fmla="*/ 8332211 w 10677666"/>
              <a:gd name="connsiteY6" fmla="*/ 155643 h 1000945"/>
              <a:gd name="connsiteX7" fmla="*/ 10472297 w 10677666"/>
              <a:gd name="connsiteY7" fmla="*/ 175098 h 1000945"/>
              <a:gd name="connsiteX8" fmla="*/ 10608484 w 10677666"/>
              <a:gd name="connsiteY8" fmla="*/ 194554 h 1000945"/>
              <a:gd name="connsiteX9" fmla="*/ 10627939 w 10677666"/>
              <a:gd name="connsiteY9" fmla="*/ 875490 h 1000945"/>
              <a:gd name="connsiteX10" fmla="*/ 10627939 w 10677666"/>
              <a:gd name="connsiteY10" fmla="*/ 953311 h 1000945"/>
              <a:gd name="connsiteX11" fmla="*/ 9966458 w 10677666"/>
              <a:gd name="connsiteY11" fmla="*/ 953311 h 1000945"/>
              <a:gd name="connsiteX12" fmla="*/ 7573454 w 10677666"/>
              <a:gd name="connsiteY12" fmla="*/ 953311 h 1000945"/>
              <a:gd name="connsiteX13" fmla="*/ 6659054 w 10677666"/>
              <a:gd name="connsiteY13" fmla="*/ 680937 h 1000945"/>
              <a:gd name="connsiteX14" fmla="*/ 5939207 w 10677666"/>
              <a:gd name="connsiteY14" fmla="*/ 642026 h 1000945"/>
              <a:gd name="connsiteX15" fmla="*/ 5355548 w 10677666"/>
              <a:gd name="connsiteY15" fmla="*/ 914400 h 1000945"/>
              <a:gd name="connsiteX16" fmla="*/ 4441148 w 10677666"/>
              <a:gd name="connsiteY16" fmla="*/ 992222 h 1000945"/>
              <a:gd name="connsiteX17" fmla="*/ 3760211 w 10677666"/>
              <a:gd name="connsiteY17" fmla="*/ 739303 h 1000945"/>
              <a:gd name="connsiteX18" fmla="*/ 3351650 w 10677666"/>
              <a:gd name="connsiteY18" fmla="*/ 719847 h 1000945"/>
              <a:gd name="connsiteX19" fmla="*/ 2943088 w 10677666"/>
              <a:gd name="connsiteY19" fmla="*/ 719847 h 1000945"/>
              <a:gd name="connsiteX20" fmla="*/ 2339973 w 10677666"/>
              <a:gd name="connsiteY20" fmla="*/ 953311 h 1000945"/>
              <a:gd name="connsiteX21" fmla="*/ 1659037 w 10677666"/>
              <a:gd name="connsiteY21" fmla="*/ 758758 h 1000945"/>
              <a:gd name="connsiteX22" fmla="*/ 122067 w 10677666"/>
              <a:gd name="connsiteY22" fmla="*/ 875491 h 1000945"/>
              <a:gd name="connsiteX23" fmla="*/ 83156 w 10677666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576136 w 10594765"/>
              <a:gd name="connsiteY21" fmla="*/ 758758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81717 w 10676227"/>
              <a:gd name="connsiteY0" fmla="*/ 116732 h 1000945"/>
              <a:gd name="connsiteX1" fmla="*/ 1968883 w 10676227"/>
              <a:gd name="connsiteY1" fmla="*/ 58366 h 1000945"/>
              <a:gd name="connsiteX2" fmla="*/ 2513632 w 10676227"/>
              <a:gd name="connsiteY2" fmla="*/ 466928 h 1000945"/>
              <a:gd name="connsiteX3" fmla="*/ 3155658 w 10676227"/>
              <a:gd name="connsiteY3" fmla="*/ 544749 h 1000945"/>
              <a:gd name="connsiteX4" fmla="*/ 3564219 w 10676227"/>
              <a:gd name="connsiteY4" fmla="*/ 369652 h 1000945"/>
              <a:gd name="connsiteX5" fmla="*/ 4556440 w 10676227"/>
              <a:gd name="connsiteY5" fmla="*/ 175098 h 1000945"/>
              <a:gd name="connsiteX6" fmla="*/ 8330772 w 10676227"/>
              <a:gd name="connsiteY6" fmla="*/ 155643 h 1000945"/>
              <a:gd name="connsiteX7" fmla="*/ 10470858 w 10676227"/>
              <a:gd name="connsiteY7" fmla="*/ 175098 h 1000945"/>
              <a:gd name="connsiteX8" fmla="*/ 10607045 w 10676227"/>
              <a:gd name="connsiteY8" fmla="*/ 194554 h 1000945"/>
              <a:gd name="connsiteX9" fmla="*/ 10626500 w 10676227"/>
              <a:gd name="connsiteY9" fmla="*/ 875490 h 1000945"/>
              <a:gd name="connsiteX10" fmla="*/ 10626500 w 10676227"/>
              <a:gd name="connsiteY10" fmla="*/ 953311 h 1000945"/>
              <a:gd name="connsiteX11" fmla="*/ 9965019 w 10676227"/>
              <a:gd name="connsiteY11" fmla="*/ 953311 h 1000945"/>
              <a:gd name="connsiteX12" fmla="*/ 7572015 w 10676227"/>
              <a:gd name="connsiteY12" fmla="*/ 953311 h 1000945"/>
              <a:gd name="connsiteX13" fmla="*/ 6657615 w 10676227"/>
              <a:gd name="connsiteY13" fmla="*/ 680937 h 1000945"/>
              <a:gd name="connsiteX14" fmla="*/ 5937768 w 10676227"/>
              <a:gd name="connsiteY14" fmla="*/ 642026 h 1000945"/>
              <a:gd name="connsiteX15" fmla="*/ 5354109 w 10676227"/>
              <a:gd name="connsiteY15" fmla="*/ 914400 h 1000945"/>
              <a:gd name="connsiteX16" fmla="*/ 4439709 w 10676227"/>
              <a:gd name="connsiteY16" fmla="*/ 992222 h 1000945"/>
              <a:gd name="connsiteX17" fmla="*/ 3758772 w 10676227"/>
              <a:gd name="connsiteY17" fmla="*/ 739303 h 1000945"/>
              <a:gd name="connsiteX18" fmla="*/ 3350211 w 10676227"/>
              <a:gd name="connsiteY18" fmla="*/ 719847 h 1000945"/>
              <a:gd name="connsiteX19" fmla="*/ 2941649 w 10676227"/>
              <a:gd name="connsiteY19" fmla="*/ 719847 h 1000945"/>
              <a:gd name="connsiteX20" fmla="*/ 2338534 w 10676227"/>
              <a:gd name="connsiteY20" fmla="*/ 953311 h 1000945"/>
              <a:gd name="connsiteX21" fmla="*/ 1638143 w 10676227"/>
              <a:gd name="connsiteY21" fmla="*/ 875490 h 1000945"/>
              <a:gd name="connsiteX22" fmla="*/ 120628 w 10676227"/>
              <a:gd name="connsiteY22" fmla="*/ 875491 h 1000945"/>
              <a:gd name="connsiteX23" fmla="*/ 81717 w 10676227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556681 w 10594765"/>
              <a:gd name="connsiteY21" fmla="*/ 875490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77407 w 10671917"/>
              <a:gd name="connsiteY0" fmla="*/ 116732 h 1000945"/>
              <a:gd name="connsiteX1" fmla="*/ 1964573 w 10671917"/>
              <a:gd name="connsiteY1" fmla="*/ 58366 h 1000945"/>
              <a:gd name="connsiteX2" fmla="*/ 2509322 w 10671917"/>
              <a:gd name="connsiteY2" fmla="*/ 466928 h 1000945"/>
              <a:gd name="connsiteX3" fmla="*/ 3151348 w 10671917"/>
              <a:gd name="connsiteY3" fmla="*/ 544749 h 1000945"/>
              <a:gd name="connsiteX4" fmla="*/ 3559909 w 10671917"/>
              <a:gd name="connsiteY4" fmla="*/ 369652 h 1000945"/>
              <a:gd name="connsiteX5" fmla="*/ 4552130 w 10671917"/>
              <a:gd name="connsiteY5" fmla="*/ 175098 h 1000945"/>
              <a:gd name="connsiteX6" fmla="*/ 8326462 w 10671917"/>
              <a:gd name="connsiteY6" fmla="*/ 155643 h 1000945"/>
              <a:gd name="connsiteX7" fmla="*/ 10466548 w 10671917"/>
              <a:gd name="connsiteY7" fmla="*/ 175098 h 1000945"/>
              <a:gd name="connsiteX8" fmla="*/ 10602735 w 10671917"/>
              <a:gd name="connsiteY8" fmla="*/ 194554 h 1000945"/>
              <a:gd name="connsiteX9" fmla="*/ 10622190 w 10671917"/>
              <a:gd name="connsiteY9" fmla="*/ 875490 h 1000945"/>
              <a:gd name="connsiteX10" fmla="*/ 10622190 w 10671917"/>
              <a:gd name="connsiteY10" fmla="*/ 953311 h 1000945"/>
              <a:gd name="connsiteX11" fmla="*/ 9960709 w 10671917"/>
              <a:gd name="connsiteY11" fmla="*/ 953311 h 1000945"/>
              <a:gd name="connsiteX12" fmla="*/ 7567705 w 10671917"/>
              <a:gd name="connsiteY12" fmla="*/ 953311 h 1000945"/>
              <a:gd name="connsiteX13" fmla="*/ 6653305 w 10671917"/>
              <a:gd name="connsiteY13" fmla="*/ 680937 h 1000945"/>
              <a:gd name="connsiteX14" fmla="*/ 5933458 w 10671917"/>
              <a:gd name="connsiteY14" fmla="*/ 642026 h 1000945"/>
              <a:gd name="connsiteX15" fmla="*/ 5349799 w 10671917"/>
              <a:gd name="connsiteY15" fmla="*/ 914400 h 1000945"/>
              <a:gd name="connsiteX16" fmla="*/ 4435399 w 10671917"/>
              <a:gd name="connsiteY16" fmla="*/ 992222 h 1000945"/>
              <a:gd name="connsiteX17" fmla="*/ 3754462 w 10671917"/>
              <a:gd name="connsiteY17" fmla="*/ 739303 h 1000945"/>
              <a:gd name="connsiteX18" fmla="*/ 3345901 w 10671917"/>
              <a:gd name="connsiteY18" fmla="*/ 719847 h 1000945"/>
              <a:gd name="connsiteX19" fmla="*/ 2937339 w 10671917"/>
              <a:gd name="connsiteY19" fmla="*/ 719847 h 1000945"/>
              <a:gd name="connsiteX20" fmla="*/ 2334224 w 10671917"/>
              <a:gd name="connsiteY20" fmla="*/ 953311 h 1000945"/>
              <a:gd name="connsiteX21" fmla="*/ 1575467 w 10671917"/>
              <a:gd name="connsiteY21" fmla="*/ 933856 h 1000945"/>
              <a:gd name="connsiteX22" fmla="*/ 116318 w 10671917"/>
              <a:gd name="connsiteY22" fmla="*/ 875491 h 1000945"/>
              <a:gd name="connsiteX23" fmla="*/ 77407 w 10671917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498315 w 10594765"/>
              <a:gd name="connsiteY21" fmla="*/ 933856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255 w 10594765"/>
              <a:gd name="connsiteY0" fmla="*/ 98550 h 982763"/>
              <a:gd name="connsiteX1" fmla="*/ 1887421 w 10594765"/>
              <a:gd name="connsiteY1" fmla="*/ 40184 h 982763"/>
              <a:gd name="connsiteX2" fmla="*/ 2432170 w 10594765"/>
              <a:gd name="connsiteY2" fmla="*/ 137461 h 982763"/>
              <a:gd name="connsiteX3" fmla="*/ 3074196 w 10594765"/>
              <a:gd name="connsiteY3" fmla="*/ 526567 h 982763"/>
              <a:gd name="connsiteX4" fmla="*/ 3482757 w 10594765"/>
              <a:gd name="connsiteY4" fmla="*/ 351470 h 982763"/>
              <a:gd name="connsiteX5" fmla="*/ 4474978 w 10594765"/>
              <a:gd name="connsiteY5" fmla="*/ 156916 h 982763"/>
              <a:gd name="connsiteX6" fmla="*/ 8249310 w 10594765"/>
              <a:gd name="connsiteY6" fmla="*/ 137461 h 982763"/>
              <a:gd name="connsiteX7" fmla="*/ 10389396 w 10594765"/>
              <a:gd name="connsiteY7" fmla="*/ 156916 h 982763"/>
              <a:gd name="connsiteX8" fmla="*/ 10525583 w 10594765"/>
              <a:gd name="connsiteY8" fmla="*/ 176372 h 982763"/>
              <a:gd name="connsiteX9" fmla="*/ 10545038 w 10594765"/>
              <a:gd name="connsiteY9" fmla="*/ 857308 h 982763"/>
              <a:gd name="connsiteX10" fmla="*/ 10545038 w 10594765"/>
              <a:gd name="connsiteY10" fmla="*/ 935129 h 982763"/>
              <a:gd name="connsiteX11" fmla="*/ 9883557 w 10594765"/>
              <a:gd name="connsiteY11" fmla="*/ 935129 h 982763"/>
              <a:gd name="connsiteX12" fmla="*/ 7490553 w 10594765"/>
              <a:gd name="connsiteY12" fmla="*/ 935129 h 982763"/>
              <a:gd name="connsiteX13" fmla="*/ 6576153 w 10594765"/>
              <a:gd name="connsiteY13" fmla="*/ 662755 h 982763"/>
              <a:gd name="connsiteX14" fmla="*/ 5856306 w 10594765"/>
              <a:gd name="connsiteY14" fmla="*/ 623844 h 982763"/>
              <a:gd name="connsiteX15" fmla="*/ 5272647 w 10594765"/>
              <a:gd name="connsiteY15" fmla="*/ 896218 h 982763"/>
              <a:gd name="connsiteX16" fmla="*/ 4358247 w 10594765"/>
              <a:gd name="connsiteY16" fmla="*/ 974040 h 982763"/>
              <a:gd name="connsiteX17" fmla="*/ 3677310 w 10594765"/>
              <a:gd name="connsiteY17" fmla="*/ 721121 h 982763"/>
              <a:gd name="connsiteX18" fmla="*/ 3268749 w 10594765"/>
              <a:gd name="connsiteY18" fmla="*/ 701665 h 982763"/>
              <a:gd name="connsiteX19" fmla="*/ 2860187 w 10594765"/>
              <a:gd name="connsiteY19" fmla="*/ 701665 h 982763"/>
              <a:gd name="connsiteX20" fmla="*/ 2257072 w 10594765"/>
              <a:gd name="connsiteY20" fmla="*/ 935129 h 982763"/>
              <a:gd name="connsiteX21" fmla="*/ 1498315 w 10594765"/>
              <a:gd name="connsiteY21" fmla="*/ 915674 h 982763"/>
              <a:gd name="connsiteX22" fmla="*/ 39166 w 10594765"/>
              <a:gd name="connsiteY22" fmla="*/ 857309 h 982763"/>
              <a:gd name="connsiteX23" fmla="*/ 255 w 10594765"/>
              <a:gd name="connsiteY23" fmla="*/ 98550 h 982763"/>
              <a:gd name="connsiteX0" fmla="*/ 255 w 10594765"/>
              <a:gd name="connsiteY0" fmla="*/ 98550 h 982763"/>
              <a:gd name="connsiteX1" fmla="*/ 1887421 w 10594765"/>
              <a:gd name="connsiteY1" fmla="*/ 40184 h 982763"/>
              <a:gd name="connsiteX2" fmla="*/ 2432170 w 10594765"/>
              <a:gd name="connsiteY2" fmla="*/ 137461 h 982763"/>
              <a:gd name="connsiteX3" fmla="*/ 3074196 w 10594765"/>
              <a:gd name="connsiteY3" fmla="*/ 118005 h 982763"/>
              <a:gd name="connsiteX4" fmla="*/ 3482757 w 10594765"/>
              <a:gd name="connsiteY4" fmla="*/ 351470 h 982763"/>
              <a:gd name="connsiteX5" fmla="*/ 4474978 w 10594765"/>
              <a:gd name="connsiteY5" fmla="*/ 156916 h 982763"/>
              <a:gd name="connsiteX6" fmla="*/ 8249310 w 10594765"/>
              <a:gd name="connsiteY6" fmla="*/ 137461 h 982763"/>
              <a:gd name="connsiteX7" fmla="*/ 10389396 w 10594765"/>
              <a:gd name="connsiteY7" fmla="*/ 156916 h 982763"/>
              <a:gd name="connsiteX8" fmla="*/ 10525583 w 10594765"/>
              <a:gd name="connsiteY8" fmla="*/ 176372 h 982763"/>
              <a:gd name="connsiteX9" fmla="*/ 10545038 w 10594765"/>
              <a:gd name="connsiteY9" fmla="*/ 857308 h 982763"/>
              <a:gd name="connsiteX10" fmla="*/ 10545038 w 10594765"/>
              <a:gd name="connsiteY10" fmla="*/ 935129 h 982763"/>
              <a:gd name="connsiteX11" fmla="*/ 9883557 w 10594765"/>
              <a:gd name="connsiteY11" fmla="*/ 935129 h 982763"/>
              <a:gd name="connsiteX12" fmla="*/ 7490553 w 10594765"/>
              <a:gd name="connsiteY12" fmla="*/ 935129 h 982763"/>
              <a:gd name="connsiteX13" fmla="*/ 6576153 w 10594765"/>
              <a:gd name="connsiteY13" fmla="*/ 662755 h 982763"/>
              <a:gd name="connsiteX14" fmla="*/ 5856306 w 10594765"/>
              <a:gd name="connsiteY14" fmla="*/ 623844 h 982763"/>
              <a:gd name="connsiteX15" fmla="*/ 5272647 w 10594765"/>
              <a:gd name="connsiteY15" fmla="*/ 896218 h 982763"/>
              <a:gd name="connsiteX16" fmla="*/ 4358247 w 10594765"/>
              <a:gd name="connsiteY16" fmla="*/ 974040 h 982763"/>
              <a:gd name="connsiteX17" fmla="*/ 3677310 w 10594765"/>
              <a:gd name="connsiteY17" fmla="*/ 721121 h 982763"/>
              <a:gd name="connsiteX18" fmla="*/ 3268749 w 10594765"/>
              <a:gd name="connsiteY18" fmla="*/ 701665 h 982763"/>
              <a:gd name="connsiteX19" fmla="*/ 2860187 w 10594765"/>
              <a:gd name="connsiteY19" fmla="*/ 701665 h 982763"/>
              <a:gd name="connsiteX20" fmla="*/ 2257072 w 10594765"/>
              <a:gd name="connsiteY20" fmla="*/ 935129 h 982763"/>
              <a:gd name="connsiteX21" fmla="*/ 1498315 w 10594765"/>
              <a:gd name="connsiteY21" fmla="*/ 915674 h 982763"/>
              <a:gd name="connsiteX22" fmla="*/ 39166 w 10594765"/>
              <a:gd name="connsiteY22" fmla="*/ 857309 h 982763"/>
              <a:gd name="connsiteX23" fmla="*/ 255 w 10594765"/>
              <a:gd name="connsiteY23" fmla="*/ 98550 h 982763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114923 h 979681"/>
              <a:gd name="connsiteX4" fmla="*/ 3482757 w 10594765"/>
              <a:gd name="connsiteY4" fmla="*/ 348388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348388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912591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912591 h 979681"/>
              <a:gd name="connsiteX19" fmla="*/ 2860187 w 10594765"/>
              <a:gd name="connsiteY19" fmla="*/ 912591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659673 h 971740"/>
              <a:gd name="connsiteX14" fmla="*/ 5856306 w 10594765"/>
              <a:gd name="connsiteY14" fmla="*/ 620762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659673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912592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14923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912592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38910 h 973548"/>
              <a:gd name="connsiteX4" fmla="*/ 3482757 w 10594765"/>
              <a:gd name="connsiteY4" fmla="*/ 77821 h 973548"/>
              <a:gd name="connsiteX5" fmla="*/ 4474978 w 10594765"/>
              <a:gd name="connsiteY5" fmla="*/ 77820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38910 h 973548"/>
              <a:gd name="connsiteX4" fmla="*/ 3482757 w 10594765"/>
              <a:gd name="connsiteY4" fmla="*/ 77821 h 973548"/>
              <a:gd name="connsiteX5" fmla="*/ 4474978 w 10594765"/>
              <a:gd name="connsiteY5" fmla="*/ 38909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77821 h 973548"/>
              <a:gd name="connsiteX4" fmla="*/ 3482757 w 10594765"/>
              <a:gd name="connsiteY4" fmla="*/ 77821 h 973548"/>
              <a:gd name="connsiteX5" fmla="*/ 4474978 w 10594765"/>
              <a:gd name="connsiteY5" fmla="*/ 38909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123162 w 10717672"/>
              <a:gd name="connsiteY0" fmla="*/ 97276 h 973548"/>
              <a:gd name="connsiteX1" fmla="*/ 2010328 w 10717672"/>
              <a:gd name="connsiteY1" fmla="*/ 97276 h 973548"/>
              <a:gd name="connsiteX2" fmla="*/ 2555077 w 10717672"/>
              <a:gd name="connsiteY2" fmla="*/ 77821 h 973548"/>
              <a:gd name="connsiteX3" fmla="*/ 3197103 w 10717672"/>
              <a:gd name="connsiteY3" fmla="*/ 77821 h 973548"/>
              <a:gd name="connsiteX4" fmla="*/ 3605664 w 10717672"/>
              <a:gd name="connsiteY4" fmla="*/ 77821 h 973548"/>
              <a:gd name="connsiteX5" fmla="*/ 4597885 w 10717672"/>
              <a:gd name="connsiteY5" fmla="*/ 38909 h 973548"/>
              <a:gd name="connsiteX6" fmla="*/ 8372217 w 10717672"/>
              <a:gd name="connsiteY6" fmla="*/ 0 h 973548"/>
              <a:gd name="connsiteX7" fmla="*/ 10512303 w 10717672"/>
              <a:gd name="connsiteY7" fmla="*/ 116731 h 973548"/>
              <a:gd name="connsiteX8" fmla="*/ 10648490 w 10717672"/>
              <a:gd name="connsiteY8" fmla="*/ 175098 h 973548"/>
              <a:gd name="connsiteX9" fmla="*/ 10667945 w 10717672"/>
              <a:gd name="connsiteY9" fmla="*/ 856034 h 973548"/>
              <a:gd name="connsiteX10" fmla="*/ 10667945 w 10717672"/>
              <a:gd name="connsiteY10" fmla="*/ 933855 h 973548"/>
              <a:gd name="connsiteX11" fmla="*/ 10006464 w 10717672"/>
              <a:gd name="connsiteY11" fmla="*/ 933855 h 973548"/>
              <a:gd name="connsiteX12" fmla="*/ 7613460 w 10717672"/>
              <a:gd name="connsiteY12" fmla="*/ 933855 h 973548"/>
              <a:gd name="connsiteX13" fmla="*/ 6699060 w 10717672"/>
              <a:gd name="connsiteY13" fmla="*/ 914400 h 973548"/>
              <a:gd name="connsiteX14" fmla="*/ 5979213 w 10717672"/>
              <a:gd name="connsiteY14" fmla="*/ 875489 h 973548"/>
              <a:gd name="connsiteX15" fmla="*/ 5395554 w 10717672"/>
              <a:gd name="connsiteY15" fmla="*/ 894944 h 973548"/>
              <a:gd name="connsiteX16" fmla="*/ 4481154 w 10717672"/>
              <a:gd name="connsiteY16" fmla="*/ 972766 h 973548"/>
              <a:gd name="connsiteX17" fmla="*/ 3800217 w 10717672"/>
              <a:gd name="connsiteY17" fmla="*/ 933855 h 973548"/>
              <a:gd name="connsiteX18" fmla="*/ 3391656 w 10717672"/>
              <a:gd name="connsiteY18" fmla="*/ 914399 h 973548"/>
              <a:gd name="connsiteX19" fmla="*/ 2983094 w 10717672"/>
              <a:gd name="connsiteY19" fmla="*/ 914399 h 973548"/>
              <a:gd name="connsiteX20" fmla="*/ 2379979 w 10717672"/>
              <a:gd name="connsiteY20" fmla="*/ 933855 h 973548"/>
              <a:gd name="connsiteX21" fmla="*/ 1621222 w 10717672"/>
              <a:gd name="connsiteY21" fmla="*/ 914400 h 973548"/>
              <a:gd name="connsiteX22" fmla="*/ 162073 w 10717672"/>
              <a:gd name="connsiteY22" fmla="*/ 856035 h 973548"/>
              <a:gd name="connsiteX23" fmla="*/ 123162 w 10717672"/>
              <a:gd name="connsiteY23" fmla="*/ 97276 h 973548"/>
              <a:gd name="connsiteX0" fmla="*/ 123162 w 10717672"/>
              <a:gd name="connsiteY0" fmla="*/ 59818 h 936090"/>
              <a:gd name="connsiteX1" fmla="*/ 2010328 w 10717672"/>
              <a:gd name="connsiteY1" fmla="*/ 59818 h 936090"/>
              <a:gd name="connsiteX2" fmla="*/ 2555077 w 10717672"/>
              <a:gd name="connsiteY2" fmla="*/ 40363 h 936090"/>
              <a:gd name="connsiteX3" fmla="*/ 3197103 w 10717672"/>
              <a:gd name="connsiteY3" fmla="*/ 40363 h 936090"/>
              <a:gd name="connsiteX4" fmla="*/ 3605664 w 10717672"/>
              <a:gd name="connsiteY4" fmla="*/ 40363 h 936090"/>
              <a:gd name="connsiteX5" fmla="*/ 4597885 w 10717672"/>
              <a:gd name="connsiteY5" fmla="*/ 1451 h 936090"/>
              <a:gd name="connsiteX6" fmla="*/ 8372217 w 10717672"/>
              <a:gd name="connsiteY6" fmla="*/ 98730 h 936090"/>
              <a:gd name="connsiteX7" fmla="*/ 10512303 w 10717672"/>
              <a:gd name="connsiteY7" fmla="*/ 79273 h 936090"/>
              <a:gd name="connsiteX8" fmla="*/ 10648490 w 10717672"/>
              <a:gd name="connsiteY8" fmla="*/ 137640 h 936090"/>
              <a:gd name="connsiteX9" fmla="*/ 10667945 w 10717672"/>
              <a:gd name="connsiteY9" fmla="*/ 818576 h 936090"/>
              <a:gd name="connsiteX10" fmla="*/ 10667945 w 10717672"/>
              <a:gd name="connsiteY10" fmla="*/ 896397 h 936090"/>
              <a:gd name="connsiteX11" fmla="*/ 10006464 w 10717672"/>
              <a:gd name="connsiteY11" fmla="*/ 896397 h 936090"/>
              <a:gd name="connsiteX12" fmla="*/ 7613460 w 10717672"/>
              <a:gd name="connsiteY12" fmla="*/ 896397 h 936090"/>
              <a:gd name="connsiteX13" fmla="*/ 6699060 w 10717672"/>
              <a:gd name="connsiteY13" fmla="*/ 876942 h 936090"/>
              <a:gd name="connsiteX14" fmla="*/ 5979213 w 10717672"/>
              <a:gd name="connsiteY14" fmla="*/ 838031 h 936090"/>
              <a:gd name="connsiteX15" fmla="*/ 5395554 w 10717672"/>
              <a:gd name="connsiteY15" fmla="*/ 857486 h 936090"/>
              <a:gd name="connsiteX16" fmla="*/ 4481154 w 10717672"/>
              <a:gd name="connsiteY16" fmla="*/ 935308 h 936090"/>
              <a:gd name="connsiteX17" fmla="*/ 3800217 w 10717672"/>
              <a:gd name="connsiteY17" fmla="*/ 896397 h 936090"/>
              <a:gd name="connsiteX18" fmla="*/ 3391656 w 10717672"/>
              <a:gd name="connsiteY18" fmla="*/ 876941 h 936090"/>
              <a:gd name="connsiteX19" fmla="*/ 2983094 w 10717672"/>
              <a:gd name="connsiteY19" fmla="*/ 876941 h 936090"/>
              <a:gd name="connsiteX20" fmla="*/ 2379979 w 10717672"/>
              <a:gd name="connsiteY20" fmla="*/ 896397 h 936090"/>
              <a:gd name="connsiteX21" fmla="*/ 1621222 w 10717672"/>
              <a:gd name="connsiteY21" fmla="*/ 876942 h 936090"/>
              <a:gd name="connsiteX22" fmla="*/ 162073 w 10717672"/>
              <a:gd name="connsiteY22" fmla="*/ 818577 h 936090"/>
              <a:gd name="connsiteX23" fmla="*/ 123162 w 10717672"/>
              <a:gd name="connsiteY23" fmla="*/ 59818 h 936090"/>
              <a:gd name="connsiteX0" fmla="*/ 123162 w 10717672"/>
              <a:gd name="connsiteY0" fmla="*/ 55491 h 931763"/>
              <a:gd name="connsiteX1" fmla="*/ 2010328 w 10717672"/>
              <a:gd name="connsiteY1" fmla="*/ 55491 h 931763"/>
              <a:gd name="connsiteX2" fmla="*/ 2555077 w 10717672"/>
              <a:gd name="connsiteY2" fmla="*/ 36036 h 931763"/>
              <a:gd name="connsiteX3" fmla="*/ 3197103 w 10717672"/>
              <a:gd name="connsiteY3" fmla="*/ 36036 h 931763"/>
              <a:gd name="connsiteX4" fmla="*/ 3605664 w 10717672"/>
              <a:gd name="connsiteY4" fmla="*/ 36036 h 931763"/>
              <a:gd name="connsiteX5" fmla="*/ 4597885 w 10717672"/>
              <a:gd name="connsiteY5" fmla="*/ 74945 h 931763"/>
              <a:gd name="connsiteX6" fmla="*/ 8372217 w 10717672"/>
              <a:gd name="connsiteY6" fmla="*/ 94403 h 931763"/>
              <a:gd name="connsiteX7" fmla="*/ 10512303 w 10717672"/>
              <a:gd name="connsiteY7" fmla="*/ 74946 h 931763"/>
              <a:gd name="connsiteX8" fmla="*/ 10648490 w 10717672"/>
              <a:gd name="connsiteY8" fmla="*/ 133313 h 931763"/>
              <a:gd name="connsiteX9" fmla="*/ 10667945 w 10717672"/>
              <a:gd name="connsiteY9" fmla="*/ 814249 h 931763"/>
              <a:gd name="connsiteX10" fmla="*/ 10667945 w 10717672"/>
              <a:gd name="connsiteY10" fmla="*/ 892070 h 931763"/>
              <a:gd name="connsiteX11" fmla="*/ 10006464 w 10717672"/>
              <a:gd name="connsiteY11" fmla="*/ 892070 h 931763"/>
              <a:gd name="connsiteX12" fmla="*/ 7613460 w 10717672"/>
              <a:gd name="connsiteY12" fmla="*/ 892070 h 931763"/>
              <a:gd name="connsiteX13" fmla="*/ 6699060 w 10717672"/>
              <a:gd name="connsiteY13" fmla="*/ 872615 h 931763"/>
              <a:gd name="connsiteX14" fmla="*/ 5979213 w 10717672"/>
              <a:gd name="connsiteY14" fmla="*/ 833704 h 931763"/>
              <a:gd name="connsiteX15" fmla="*/ 5395554 w 10717672"/>
              <a:gd name="connsiteY15" fmla="*/ 853159 h 931763"/>
              <a:gd name="connsiteX16" fmla="*/ 4481154 w 10717672"/>
              <a:gd name="connsiteY16" fmla="*/ 930981 h 931763"/>
              <a:gd name="connsiteX17" fmla="*/ 3800217 w 10717672"/>
              <a:gd name="connsiteY17" fmla="*/ 892070 h 931763"/>
              <a:gd name="connsiteX18" fmla="*/ 3391656 w 10717672"/>
              <a:gd name="connsiteY18" fmla="*/ 872614 h 931763"/>
              <a:gd name="connsiteX19" fmla="*/ 2983094 w 10717672"/>
              <a:gd name="connsiteY19" fmla="*/ 872614 h 931763"/>
              <a:gd name="connsiteX20" fmla="*/ 2379979 w 10717672"/>
              <a:gd name="connsiteY20" fmla="*/ 892070 h 931763"/>
              <a:gd name="connsiteX21" fmla="*/ 1621222 w 10717672"/>
              <a:gd name="connsiteY21" fmla="*/ 872615 h 931763"/>
              <a:gd name="connsiteX22" fmla="*/ 162073 w 10717672"/>
              <a:gd name="connsiteY22" fmla="*/ 814250 h 931763"/>
              <a:gd name="connsiteX23" fmla="*/ 123162 w 10717672"/>
              <a:gd name="connsiteY23" fmla="*/ 55491 h 931763"/>
              <a:gd name="connsiteX0" fmla="*/ 123162 w 10717672"/>
              <a:gd name="connsiteY0" fmla="*/ 55491 h 905904"/>
              <a:gd name="connsiteX1" fmla="*/ 2010328 w 10717672"/>
              <a:gd name="connsiteY1" fmla="*/ 55491 h 905904"/>
              <a:gd name="connsiteX2" fmla="*/ 2555077 w 10717672"/>
              <a:gd name="connsiteY2" fmla="*/ 36036 h 905904"/>
              <a:gd name="connsiteX3" fmla="*/ 3197103 w 10717672"/>
              <a:gd name="connsiteY3" fmla="*/ 36036 h 905904"/>
              <a:gd name="connsiteX4" fmla="*/ 3605664 w 10717672"/>
              <a:gd name="connsiteY4" fmla="*/ 36036 h 905904"/>
              <a:gd name="connsiteX5" fmla="*/ 4597885 w 10717672"/>
              <a:gd name="connsiteY5" fmla="*/ 74945 h 905904"/>
              <a:gd name="connsiteX6" fmla="*/ 8372217 w 10717672"/>
              <a:gd name="connsiteY6" fmla="*/ 94403 h 905904"/>
              <a:gd name="connsiteX7" fmla="*/ 10512303 w 10717672"/>
              <a:gd name="connsiteY7" fmla="*/ 74946 h 905904"/>
              <a:gd name="connsiteX8" fmla="*/ 10648490 w 10717672"/>
              <a:gd name="connsiteY8" fmla="*/ 133313 h 905904"/>
              <a:gd name="connsiteX9" fmla="*/ 10667945 w 10717672"/>
              <a:gd name="connsiteY9" fmla="*/ 814249 h 905904"/>
              <a:gd name="connsiteX10" fmla="*/ 10667945 w 10717672"/>
              <a:gd name="connsiteY10" fmla="*/ 892070 h 905904"/>
              <a:gd name="connsiteX11" fmla="*/ 10006464 w 10717672"/>
              <a:gd name="connsiteY11" fmla="*/ 892070 h 905904"/>
              <a:gd name="connsiteX12" fmla="*/ 7613460 w 10717672"/>
              <a:gd name="connsiteY12" fmla="*/ 892070 h 905904"/>
              <a:gd name="connsiteX13" fmla="*/ 6699060 w 10717672"/>
              <a:gd name="connsiteY13" fmla="*/ 872615 h 905904"/>
              <a:gd name="connsiteX14" fmla="*/ 5979213 w 10717672"/>
              <a:gd name="connsiteY14" fmla="*/ 833704 h 905904"/>
              <a:gd name="connsiteX15" fmla="*/ 5395554 w 10717672"/>
              <a:gd name="connsiteY15" fmla="*/ 853159 h 905904"/>
              <a:gd name="connsiteX16" fmla="*/ 4481154 w 10717672"/>
              <a:gd name="connsiteY16" fmla="*/ 892071 h 905904"/>
              <a:gd name="connsiteX17" fmla="*/ 3800217 w 10717672"/>
              <a:gd name="connsiteY17" fmla="*/ 892070 h 905904"/>
              <a:gd name="connsiteX18" fmla="*/ 3391656 w 10717672"/>
              <a:gd name="connsiteY18" fmla="*/ 872614 h 905904"/>
              <a:gd name="connsiteX19" fmla="*/ 2983094 w 10717672"/>
              <a:gd name="connsiteY19" fmla="*/ 872614 h 905904"/>
              <a:gd name="connsiteX20" fmla="*/ 2379979 w 10717672"/>
              <a:gd name="connsiteY20" fmla="*/ 892070 h 905904"/>
              <a:gd name="connsiteX21" fmla="*/ 1621222 w 10717672"/>
              <a:gd name="connsiteY21" fmla="*/ 872615 h 905904"/>
              <a:gd name="connsiteX22" fmla="*/ 162073 w 10717672"/>
              <a:gd name="connsiteY22" fmla="*/ 814250 h 905904"/>
              <a:gd name="connsiteX23" fmla="*/ 123162 w 10717672"/>
              <a:gd name="connsiteY23" fmla="*/ 55491 h 905904"/>
              <a:gd name="connsiteX0" fmla="*/ 123162 w 10717672"/>
              <a:gd name="connsiteY0" fmla="*/ 55491 h 905904"/>
              <a:gd name="connsiteX1" fmla="*/ 2010328 w 10717672"/>
              <a:gd name="connsiteY1" fmla="*/ 55491 h 905904"/>
              <a:gd name="connsiteX2" fmla="*/ 2555077 w 10717672"/>
              <a:gd name="connsiteY2" fmla="*/ 36036 h 905904"/>
              <a:gd name="connsiteX3" fmla="*/ 3197103 w 10717672"/>
              <a:gd name="connsiteY3" fmla="*/ 36036 h 905904"/>
              <a:gd name="connsiteX4" fmla="*/ 3605664 w 10717672"/>
              <a:gd name="connsiteY4" fmla="*/ 36036 h 905904"/>
              <a:gd name="connsiteX5" fmla="*/ 4597885 w 10717672"/>
              <a:gd name="connsiteY5" fmla="*/ 74945 h 905904"/>
              <a:gd name="connsiteX6" fmla="*/ 8372217 w 10717672"/>
              <a:gd name="connsiteY6" fmla="*/ 94403 h 905904"/>
              <a:gd name="connsiteX7" fmla="*/ 10512303 w 10717672"/>
              <a:gd name="connsiteY7" fmla="*/ 74946 h 905904"/>
              <a:gd name="connsiteX8" fmla="*/ 10648490 w 10717672"/>
              <a:gd name="connsiteY8" fmla="*/ 133313 h 905904"/>
              <a:gd name="connsiteX9" fmla="*/ 10667945 w 10717672"/>
              <a:gd name="connsiteY9" fmla="*/ 814249 h 905904"/>
              <a:gd name="connsiteX10" fmla="*/ 10667945 w 10717672"/>
              <a:gd name="connsiteY10" fmla="*/ 892070 h 905904"/>
              <a:gd name="connsiteX11" fmla="*/ 10006464 w 10717672"/>
              <a:gd name="connsiteY11" fmla="*/ 892070 h 905904"/>
              <a:gd name="connsiteX12" fmla="*/ 7613460 w 10717672"/>
              <a:gd name="connsiteY12" fmla="*/ 892070 h 905904"/>
              <a:gd name="connsiteX13" fmla="*/ 6699060 w 10717672"/>
              <a:gd name="connsiteY13" fmla="*/ 872615 h 905904"/>
              <a:gd name="connsiteX14" fmla="*/ 5979213 w 10717672"/>
              <a:gd name="connsiteY14" fmla="*/ 853160 h 905904"/>
              <a:gd name="connsiteX15" fmla="*/ 5395554 w 10717672"/>
              <a:gd name="connsiteY15" fmla="*/ 853159 h 905904"/>
              <a:gd name="connsiteX16" fmla="*/ 4481154 w 10717672"/>
              <a:gd name="connsiteY16" fmla="*/ 892071 h 905904"/>
              <a:gd name="connsiteX17" fmla="*/ 3800217 w 10717672"/>
              <a:gd name="connsiteY17" fmla="*/ 892070 h 905904"/>
              <a:gd name="connsiteX18" fmla="*/ 3391656 w 10717672"/>
              <a:gd name="connsiteY18" fmla="*/ 872614 h 905904"/>
              <a:gd name="connsiteX19" fmla="*/ 2983094 w 10717672"/>
              <a:gd name="connsiteY19" fmla="*/ 872614 h 905904"/>
              <a:gd name="connsiteX20" fmla="*/ 2379979 w 10717672"/>
              <a:gd name="connsiteY20" fmla="*/ 892070 h 905904"/>
              <a:gd name="connsiteX21" fmla="*/ 1621222 w 10717672"/>
              <a:gd name="connsiteY21" fmla="*/ 872615 h 905904"/>
              <a:gd name="connsiteX22" fmla="*/ 162073 w 10717672"/>
              <a:gd name="connsiteY22" fmla="*/ 814250 h 905904"/>
              <a:gd name="connsiteX23" fmla="*/ 123162 w 10717672"/>
              <a:gd name="connsiteY23" fmla="*/ 55491 h 905904"/>
              <a:gd name="connsiteX0" fmla="*/ 192751 w 10787261"/>
              <a:gd name="connsiteY0" fmla="*/ 55491 h 897834"/>
              <a:gd name="connsiteX1" fmla="*/ 2079917 w 10787261"/>
              <a:gd name="connsiteY1" fmla="*/ 55491 h 897834"/>
              <a:gd name="connsiteX2" fmla="*/ 2624666 w 10787261"/>
              <a:gd name="connsiteY2" fmla="*/ 36036 h 897834"/>
              <a:gd name="connsiteX3" fmla="*/ 3266692 w 10787261"/>
              <a:gd name="connsiteY3" fmla="*/ 36036 h 897834"/>
              <a:gd name="connsiteX4" fmla="*/ 3675253 w 10787261"/>
              <a:gd name="connsiteY4" fmla="*/ 36036 h 897834"/>
              <a:gd name="connsiteX5" fmla="*/ 4667474 w 10787261"/>
              <a:gd name="connsiteY5" fmla="*/ 74945 h 897834"/>
              <a:gd name="connsiteX6" fmla="*/ 8441806 w 10787261"/>
              <a:gd name="connsiteY6" fmla="*/ 94403 h 897834"/>
              <a:gd name="connsiteX7" fmla="*/ 10581892 w 10787261"/>
              <a:gd name="connsiteY7" fmla="*/ 74946 h 897834"/>
              <a:gd name="connsiteX8" fmla="*/ 10718079 w 10787261"/>
              <a:gd name="connsiteY8" fmla="*/ 133313 h 897834"/>
              <a:gd name="connsiteX9" fmla="*/ 10737534 w 10787261"/>
              <a:gd name="connsiteY9" fmla="*/ 814249 h 897834"/>
              <a:gd name="connsiteX10" fmla="*/ 10737534 w 10787261"/>
              <a:gd name="connsiteY10" fmla="*/ 892070 h 897834"/>
              <a:gd name="connsiteX11" fmla="*/ 10076053 w 10787261"/>
              <a:gd name="connsiteY11" fmla="*/ 892070 h 897834"/>
              <a:gd name="connsiteX12" fmla="*/ 7683049 w 10787261"/>
              <a:gd name="connsiteY12" fmla="*/ 892070 h 897834"/>
              <a:gd name="connsiteX13" fmla="*/ 6768649 w 10787261"/>
              <a:gd name="connsiteY13" fmla="*/ 872615 h 897834"/>
              <a:gd name="connsiteX14" fmla="*/ 6048802 w 10787261"/>
              <a:gd name="connsiteY14" fmla="*/ 853160 h 897834"/>
              <a:gd name="connsiteX15" fmla="*/ 5465143 w 10787261"/>
              <a:gd name="connsiteY15" fmla="*/ 853159 h 897834"/>
              <a:gd name="connsiteX16" fmla="*/ 4550743 w 10787261"/>
              <a:gd name="connsiteY16" fmla="*/ 892071 h 897834"/>
              <a:gd name="connsiteX17" fmla="*/ 3869806 w 10787261"/>
              <a:gd name="connsiteY17" fmla="*/ 892070 h 897834"/>
              <a:gd name="connsiteX18" fmla="*/ 3461245 w 10787261"/>
              <a:gd name="connsiteY18" fmla="*/ 872614 h 897834"/>
              <a:gd name="connsiteX19" fmla="*/ 3052683 w 10787261"/>
              <a:gd name="connsiteY19" fmla="*/ 872614 h 897834"/>
              <a:gd name="connsiteX20" fmla="*/ 2449568 w 10787261"/>
              <a:gd name="connsiteY20" fmla="*/ 892070 h 897834"/>
              <a:gd name="connsiteX21" fmla="*/ 1690811 w 10787261"/>
              <a:gd name="connsiteY21" fmla="*/ 833705 h 897834"/>
              <a:gd name="connsiteX22" fmla="*/ 231662 w 10787261"/>
              <a:gd name="connsiteY22" fmla="*/ 814250 h 897834"/>
              <a:gd name="connsiteX23" fmla="*/ 192751 w 10787261"/>
              <a:gd name="connsiteY23" fmla="*/ 55491 h 897834"/>
              <a:gd name="connsiteX0" fmla="*/ 192751 w 10787261"/>
              <a:gd name="connsiteY0" fmla="*/ 55491 h 897834"/>
              <a:gd name="connsiteX1" fmla="*/ 2079917 w 10787261"/>
              <a:gd name="connsiteY1" fmla="*/ 55491 h 897834"/>
              <a:gd name="connsiteX2" fmla="*/ 2624666 w 10787261"/>
              <a:gd name="connsiteY2" fmla="*/ 36036 h 897834"/>
              <a:gd name="connsiteX3" fmla="*/ 3266692 w 10787261"/>
              <a:gd name="connsiteY3" fmla="*/ 36036 h 897834"/>
              <a:gd name="connsiteX4" fmla="*/ 3675253 w 10787261"/>
              <a:gd name="connsiteY4" fmla="*/ 36036 h 897834"/>
              <a:gd name="connsiteX5" fmla="*/ 4667474 w 10787261"/>
              <a:gd name="connsiteY5" fmla="*/ 74945 h 897834"/>
              <a:gd name="connsiteX6" fmla="*/ 8441806 w 10787261"/>
              <a:gd name="connsiteY6" fmla="*/ 94403 h 897834"/>
              <a:gd name="connsiteX7" fmla="*/ 10581892 w 10787261"/>
              <a:gd name="connsiteY7" fmla="*/ 74946 h 897834"/>
              <a:gd name="connsiteX8" fmla="*/ 10718079 w 10787261"/>
              <a:gd name="connsiteY8" fmla="*/ 133313 h 897834"/>
              <a:gd name="connsiteX9" fmla="*/ 10737534 w 10787261"/>
              <a:gd name="connsiteY9" fmla="*/ 814249 h 897834"/>
              <a:gd name="connsiteX10" fmla="*/ 10737534 w 10787261"/>
              <a:gd name="connsiteY10" fmla="*/ 892070 h 897834"/>
              <a:gd name="connsiteX11" fmla="*/ 10076053 w 10787261"/>
              <a:gd name="connsiteY11" fmla="*/ 892070 h 897834"/>
              <a:gd name="connsiteX12" fmla="*/ 7683049 w 10787261"/>
              <a:gd name="connsiteY12" fmla="*/ 892070 h 897834"/>
              <a:gd name="connsiteX13" fmla="*/ 6768649 w 10787261"/>
              <a:gd name="connsiteY13" fmla="*/ 872615 h 897834"/>
              <a:gd name="connsiteX14" fmla="*/ 6048802 w 10787261"/>
              <a:gd name="connsiteY14" fmla="*/ 853160 h 897834"/>
              <a:gd name="connsiteX15" fmla="*/ 5465143 w 10787261"/>
              <a:gd name="connsiteY15" fmla="*/ 853159 h 897834"/>
              <a:gd name="connsiteX16" fmla="*/ 4550743 w 10787261"/>
              <a:gd name="connsiteY16" fmla="*/ 892071 h 897834"/>
              <a:gd name="connsiteX17" fmla="*/ 3869806 w 10787261"/>
              <a:gd name="connsiteY17" fmla="*/ 892070 h 897834"/>
              <a:gd name="connsiteX18" fmla="*/ 3461245 w 10787261"/>
              <a:gd name="connsiteY18" fmla="*/ 872614 h 897834"/>
              <a:gd name="connsiteX19" fmla="*/ 3052683 w 10787261"/>
              <a:gd name="connsiteY19" fmla="*/ 872614 h 897834"/>
              <a:gd name="connsiteX20" fmla="*/ 2449568 w 10787261"/>
              <a:gd name="connsiteY20" fmla="*/ 853160 h 897834"/>
              <a:gd name="connsiteX21" fmla="*/ 1690811 w 10787261"/>
              <a:gd name="connsiteY21" fmla="*/ 833705 h 897834"/>
              <a:gd name="connsiteX22" fmla="*/ 231662 w 10787261"/>
              <a:gd name="connsiteY22" fmla="*/ 814250 h 897834"/>
              <a:gd name="connsiteX23" fmla="*/ 192751 w 10787261"/>
              <a:gd name="connsiteY23" fmla="*/ 55491 h 897834"/>
              <a:gd name="connsiteX0" fmla="*/ 137715 w 10934246"/>
              <a:gd name="connsiteY0" fmla="*/ 55491 h 897834"/>
              <a:gd name="connsiteX1" fmla="*/ 2226902 w 10934246"/>
              <a:gd name="connsiteY1" fmla="*/ 55491 h 897834"/>
              <a:gd name="connsiteX2" fmla="*/ 2771651 w 10934246"/>
              <a:gd name="connsiteY2" fmla="*/ 36036 h 897834"/>
              <a:gd name="connsiteX3" fmla="*/ 3413677 w 10934246"/>
              <a:gd name="connsiteY3" fmla="*/ 36036 h 897834"/>
              <a:gd name="connsiteX4" fmla="*/ 3822238 w 10934246"/>
              <a:gd name="connsiteY4" fmla="*/ 36036 h 897834"/>
              <a:gd name="connsiteX5" fmla="*/ 4814459 w 10934246"/>
              <a:gd name="connsiteY5" fmla="*/ 74945 h 897834"/>
              <a:gd name="connsiteX6" fmla="*/ 8588791 w 10934246"/>
              <a:gd name="connsiteY6" fmla="*/ 94403 h 897834"/>
              <a:gd name="connsiteX7" fmla="*/ 10728877 w 10934246"/>
              <a:gd name="connsiteY7" fmla="*/ 74946 h 897834"/>
              <a:gd name="connsiteX8" fmla="*/ 10865064 w 10934246"/>
              <a:gd name="connsiteY8" fmla="*/ 133313 h 897834"/>
              <a:gd name="connsiteX9" fmla="*/ 10884519 w 10934246"/>
              <a:gd name="connsiteY9" fmla="*/ 814249 h 897834"/>
              <a:gd name="connsiteX10" fmla="*/ 10884519 w 10934246"/>
              <a:gd name="connsiteY10" fmla="*/ 892070 h 897834"/>
              <a:gd name="connsiteX11" fmla="*/ 10223038 w 10934246"/>
              <a:gd name="connsiteY11" fmla="*/ 892070 h 897834"/>
              <a:gd name="connsiteX12" fmla="*/ 7830034 w 10934246"/>
              <a:gd name="connsiteY12" fmla="*/ 892070 h 897834"/>
              <a:gd name="connsiteX13" fmla="*/ 6915634 w 10934246"/>
              <a:gd name="connsiteY13" fmla="*/ 872615 h 897834"/>
              <a:gd name="connsiteX14" fmla="*/ 6195787 w 10934246"/>
              <a:gd name="connsiteY14" fmla="*/ 853160 h 897834"/>
              <a:gd name="connsiteX15" fmla="*/ 5612128 w 10934246"/>
              <a:gd name="connsiteY15" fmla="*/ 853159 h 897834"/>
              <a:gd name="connsiteX16" fmla="*/ 4697728 w 10934246"/>
              <a:gd name="connsiteY16" fmla="*/ 892071 h 897834"/>
              <a:gd name="connsiteX17" fmla="*/ 4016791 w 10934246"/>
              <a:gd name="connsiteY17" fmla="*/ 892070 h 897834"/>
              <a:gd name="connsiteX18" fmla="*/ 3608230 w 10934246"/>
              <a:gd name="connsiteY18" fmla="*/ 872614 h 897834"/>
              <a:gd name="connsiteX19" fmla="*/ 3199668 w 10934246"/>
              <a:gd name="connsiteY19" fmla="*/ 872614 h 897834"/>
              <a:gd name="connsiteX20" fmla="*/ 2596553 w 10934246"/>
              <a:gd name="connsiteY20" fmla="*/ 853160 h 897834"/>
              <a:gd name="connsiteX21" fmla="*/ 1837796 w 10934246"/>
              <a:gd name="connsiteY21" fmla="*/ 833705 h 897834"/>
              <a:gd name="connsiteX22" fmla="*/ 378647 w 10934246"/>
              <a:gd name="connsiteY22" fmla="*/ 814250 h 897834"/>
              <a:gd name="connsiteX23" fmla="*/ 137715 w 10934246"/>
              <a:gd name="connsiteY23" fmla="*/ 55491 h 897834"/>
              <a:gd name="connsiteX0" fmla="*/ 104 w 10796635"/>
              <a:gd name="connsiteY0" fmla="*/ 107368 h 949711"/>
              <a:gd name="connsiteX1" fmla="*/ 2089291 w 10796635"/>
              <a:gd name="connsiteY1" fmla="*/ 107368 h 949711"/>
              <a:gd name="connsiteX2" fmla="*/ 2634040 w 10796635"/>
              <a:gd name="connsiteY2" fmla="*/ 87913 h 949711"/>
              <a:gd name="connsiteX3" fmla="*/ 3276066 w 10796635"/>
              <a:gd name="connsiteY3" fmla="*/ 87913 h 949711"/>
              <a:gd name="connsiteX4" fmla="*/ 3684627 w 10796635"/>
              <a:gd name="connsiteY4" fmla="*/ 87913 h 949711"/>
              <a:gd name="connsiteX5" fmla="*/ 4676848 w 10796635"/>
              <a:gd name="connsiteY5" fmla="*/ 126822 h 949711"/>
              <a:gd name="connsiteX6" fmla="*/ 8451180 w 10796635"/>
              <a:gd name="connsiteY6" fmla="*/ 146280 h 949711"/>
              <a:gd name="connsiteX7" fmla="*/ 10591266 w 10796635"/>
              <a:gd name="connsiteY7" fmla="*/ 126823 h 949711"/>
              <a:gd name="connsiteX8" fmla="*/ 10727453 w 10796635"/>
              <a:gd name="connsiteY8" fmla="*/ 185190 h 949711"/>
              <a:gd name="connsiteX9" fmla="*/ 10746908 w 10796635"/>
              <a:gd name="connsiteY9" fmla="*/ 866126 h 949711"/>
              <a:gd name="connsiteX10" fmla="*/ 10746908 w 10796635"/>
              <a:gd name="connsiteY10" fmla="*/ 943947 h 949711"/>
              <a:gd name="connsiteX11" fmla="*/ 10085427 w 10796635"/>
              <a:gd name="connsiteY11" fmla="*/ 943947 h 949711"/>
              <a:gd name="connsiteX12" fmla="*/ 7692423 w 10796635"/>
              <a:gd name="connsiteY12" fmla="*/ 943947 h 949711"/>
              <a:gd name="connsiteX13" fmla="*/ 6778023 w 10796635"/>
              <a:gd name="connsiteY13" fmla="*/ 924492 h 949711"/>
              <a:gd name="connsiteX14" fmla="*/ 6058176 w 10796635"/>
              <a:gd name="connsiteY14" fmla="*/ 905037 h 949711"/>
              <a:gd name="connsiteX15" fmla="*/ 5474517 w 10796635"/>
              <a:gd name="connsiteY15" fmla="*/ 905036 h 949711"/>
              <a:gd name="connsiteX16" fmla="*/ 4560117 w 10796635"/>
              <a:gd name="connsiteY16" fmla="*/ 943948 h 949711"/>
              <a:gd name="connsiteX17" fmla="*/ 3879180 w 10796635"/>
              <a:gd name="connsiteY17" fmla="*/ 943947 h 949711"/>
              <a:gd name="connsiteX18" fmla="*/ 3470619 w 10796635"/>
              <a:gd name="connsiteY18" fmla="*/ 924491 h 949711"/>
              <a:gd name="connsiteX19" fmla="*/ 3062057 w 10796635"/>
              <a:gd name="connsiteY19" fmla="*/ 924491 h 949711"/>
              <a:gd name="connsiteX20" fmla="*/ 2458942 w 10796635"/>
              <a:gd name="connsiteY20" fmla="*/ 905037 h 949711"/>
              <a:gd name="connsiteX21" fmla="*/ 1700185 w 10796635"/>
              <a:gd name="connsiteY21" fmla="*/ 885582 h 949711"/>
              <a:gd name="connsiteX22" fmla="*/ 241036 w 10796635"/>
              <a:gd name="connsiteY22" fmla="*/ 866127 h 949711"/>
              <a:gd name="connsiteX23" fmla="*/ 104 w 10796635"/>
              <a:gd name="connsiteY23" fmla="*/ 107368 h 949711"/>
              <a:gd name="connsiteX0" fmla="*/ 217684 w 11014215"/>
              <a:gd name="connsiteY0" fmla="*/ 58373 h 910963"/>
              <a:gd name="connsiteX1" fmla="*/ 2306871 w 11014215"/>
              <a:gd name="connsiteY1" fmla="*/ 58373 h 910963"/>
              <a:gd name="connsiteX2" fmla="*/ 2851620 w 11014215"/>
              <a:gd name="connsiteY2" fmla="*/ 38918 h 910963"/>
              <a:gd name="connsiteX3" fmla="*/ 3493646 w 11014215"/>
              <a:gd name="connsiteY3" fmla="*/ 38918 h 910963"/>
              <a:gd name="connsiteX4" fmla="*/ 3902207 w 11014215"/>
              <a:gd name="connsiteY4" fmla="*/ 38918 h 910963"/>
              <a:gd name="connsiteX5" fmla="*/ 4894428 w 11014215"/>
              <a:gd name="connsiteY5" fmla="*/ 77827 h 910963"/>
              <a:gd name="connsiteX6" fmla="*/ 8668760 w 11014215"/>
              <a:gd name="connsiteY6" fmla="*/ 97285 h 910963"/>
              <a:gd name="connsiteX7" fmla="*/ 10808846 w 11014215"/>
              <a:gd name="connsiteY7" fmla="*/ 77828 h 910963"/>
              <a:gd name="connsiteX8" fmla="*/ 10945033 w 11014215"/>
              <a:gd name="connsiteY8" fmla="*/ 136195 h 910963"/>
              <a:gd name="connsiteX9" fmla="*/ 10964488 w 11014215"/>
              <a:gd name="connsiteY9" fmla="*/ 817131 h 910963"/>
              <a:gd name="connsiteX10" fmla="*/ 10964488 w 11014215"/>
              <a:gd name="connsiteY10" fmla="*/ 894952 h 910963"/>
              <a:gd name="connsiteX11" fmla="*/ 10303007 w 11014215"/>
              <a:gd name="connsiteY11" fmla="*/ 894952 h 910963"/>
              <a:gd name="connsiteX12" fmla="*/ 7910003 w 11014215"/>
              <a:gd name="connsiteY12" fmla="*/ 894952 h 910963"/>
              <a:gd name="connsiteX13" fmla="*/ 6995603 w 11014215"/>
              <a:gd name="connsiteY13" fmla="*/ 875497 h 910963"/>
              <a:gd name="connsiteX14" fmla="*/ 6275756 w 11014215"/>
              <a:gd name="connsiteY14" fmla="*/ 856042 h 910963"/>
              <a:gd name="connsiteX15" fmla="*/ 5692097 w 11014215"/>
              <a:gd name="connsiteY15" fmla="*/ 856041 h 910963"/>
              <a:gd name="connsiteX16" fmla="*/ 4777697 w 11014215"/>
              <a:gd name="connsiteY16" fmla="*/ 894953 h 910963"/>
              <a:gd name="connsiteX17" fmla="*/ 4096760 w 11014215"/>
              <a:gd name="connsiteY17" fmla="*/ 894952 h 910963"/>
              <a:gd name="connsiteX18" fmla="*/ 3688199 w 11014215"/>
              <a:gd name="connsiteY18" fmla="*/ 875496 h 910963"/>
              <a:gd name="connsiteX19" fmla="*/ 3279637 w 11014215"/>
              <a:gd name="connsiteY19" fmla="*/ 875496 h 910963"/>
              <a:gd name="connsiteX20" fmla="*/ 2676522 w 11014215"/>
              <a:gd name="connsiteY20" fmla="*/ 856042 h 910963"/>
              <a:gd name="connsiteX21" fmla="*/ 1917765 w 11014215"/>
              <a:gd name="connsiteY21" fmla="*/ 836587 h 910963"/>
              <a:gd name="connsiteX22" fmla="*/ 256595 w 11014215"/>
              <a:gd name="connsiteY22" fmla="*/ 856043 h 910963"/>
              <a:gd name="connsiteX23" fmla="*/ 217684 w 11014215"/>
              <a:gd name="connsiteY23" fmla="*/ 58373 h 910963"/>
              <a:gd name="connsiteX0" fmla="*/ 142505 w 10939036"/>
              <a:gd name="connsiteY0" fmla="*/ 58373 h 997339"/>
              <a:gd name="connsiteX1" fmla="*/ 2231692 w 10939036"/>
              <a:gd name="connsiteY1" fmla="*/ 58373 h 997339"/>
              <a:gd name="connsiteX2" fmla="*/ 2776441 w 10939036"/>
              <a:gd name="connsiteY2" fmla="*/ 38918 h 997339"/>
              <a:gd name="connsiteX3" fmla="*/ 3418467 w 10939036"/>
              <a:gd name="connsiteY3" fmla="*/ 38918 h 997339"/>
              <a:gd name="connsiteX4" fmla="*/ 3827028 w 10939036"/>
              <a:gd name="connsiteY4" fmla="*/ 38918 h 997339"/>
              <a:gd name="connsiteX5" fmla="*/ 4819249 w 10939036"/>
              <a:gd name="connsiteY5" fmla="*/ 77827 h 997339"/>
              <a:gd name="connsiteX6" fmla="*/ 8593581 w 10939036"/>
              <a:gd name="connsiteY6" fmla="*/ 97285 h 997339"/>
              <a:gd name="connsiteX7" fmla="*/ 10733667 w 10939036"/>
              <a:gd name="connsiteY7" fmla="*/ 77828 h 997339"/>
              <a:gd name="connsiteX8" fmla="*/ 10869854 w 10939036"/>
              <a:gd name="connsiteY8" fmla="*/ 136195 h 997339"/>
              <a:gd name="connsiteX9" fmla="*/ 10889309 w 10939036"/>
              <a:gd name="connsiteY9" fmla="*/ 817131 h 997339"/>
              <a:gd name="connsiteX10" fmla="*/ 10889309 w 10939036"/>
              <a:gd name="connsiteY10" fmla="*/ 894952 h 997339"/>
              <a:gd name="connsiteX11" fmla="*/ 10227828 w 10939036"/>
              <a:gd name="connsiteY11" fmla="*/ 894952 h 997339"/>
              <a:gd name="connsiteX12" fmla="*/ 7834824 w 10939036"/>
              <a:gd name="connsiteY12" fmla="*/ 894952 h 997339"/>
              <a:gd name="connsiteX13" fmla="*/ 6920424 w 10939036"/>
              <a:gd name="connsiteY13" fmla="*/ 875497 h 997339"/>
              <a:gd name="connsiteX14" fmla="*/ 6200577 w 10939036"/>
              <a:gd name="connsiteY14" fmla="*/ 856042 h 997339"/>
              <a:gd name="connsiteX15" fmla="*/ 5616918 w 10939036"/>
              <a:gd name="connsiteY15" fmla="*/ 856041 h 997339"/>
              <a:gd name="connsiteX16" fmla="*/ 4702518 w 10939036"/>
              <a:gd name="connsiteY16" fmla="*/ 894953 h 997339"/>
              <a:gd name="connsiteX17" fmla="*/ 4021581 w 10939036"/>
              <a:gd name="connsiteY17" fmla="*/ 894952 h 997339"/>
              <a:gd name="connsiteX18" fmla="*/ 3613020 w 10939036"/>
              <a:gd name="connsiteY18" fmla="*/ 875496 h 997339"/>
              <a:gd name="connsiteX19" fmla="*/ 3204458 w 10939036"/>
              <a:gd name="connsiteY19" fmla="*/ 875496 h 997339"/>
              <a:gd name="connsiteX20" fmla="*/ 2601343 w 10939036"/>
              <a:gd name="connsiteY20" fmla="*/ 856042 h 997339"/>
              <a:gd name="connsiteX21" fmla="*/ 1842586 w 10939036"/>
              <a:gd name="connsiteY21" fmla="*/ 836587 h 997339"/>
              <a:gd name="connsiteX22" fmla="*/ 181416 w 10939036"/>
              <a:gd name="connsiteY22" fmla="*/ 856043 h 997339"/>
              <a:gd name="connsiteX23" fmla="*/ 142505 w 10939036"/>
              <a:gd name="connsiteY23" fmla="*/ 58373 h 997339"/>
              <a:gd name="connsiteX0" fmla="*/ 1 w 10796532"/>
              <a:gd name="connsiteY0" fmla="*/ 75664 h 1014630"/>
              <a:gd name="connsiteX1" fmla="*/ 2089188 w 10796532"/>
              <a:gd name="connsiteY1" fmla="*/ 75664 h 1014630"/>
              <a:gd name="connsiteX2" fmla="*/ 2633937 w 10796532"/>
              <a:gd name="connsiteY2" fmla="*/ 56209 h 1014630"/>
              <a:gd name="connsiteX3" fmla="*/ 3275963 w 10796532"/>
              <a:gd name="connsiteY3" fmla="*/ 56209 h 1014630"/>
              <a:gd name="connsiteX4" fmla="*/ 3684524 w 10796532"/>
              <a:gd name="connsiteY4" fmla="*/ 56209 h 1014630"/>
              <a:gd name="connsiteX5" fmla="*/ 4676745 w 10796532"/>
              <a:gd name="connsiteY5" fmla="*/ 95118 h 1014630"/>
              <a:gd name="connsiteX6" fmla="*/ 8451077 w 10796532"/>
              <a:gd name="connsiteY6" fmla="*/ 114576 h 1014630"/>
              <a:gd name="connsiteX7" fmla="*/ 10591163 w 10796532"/>
              <a:gd name="connsiteY7" fmla="*/ 95119 h 1014630"/>
              <a:gd name="connsiteX8" fmla="*/ 10727350 w 10796532"/>
              <a:gd name="connsiteY8" fmla="*/ 153486 h 1014630"/>
              <a:gd name="connsiteX9" fmla="*/ 10746805 w 10796532"/>
              <a:gd name="connsiteY9" fmla="*/ 834422 h 1014630"/>
              <a:gd name="connsiteX10" fmla="*/ 10746805 w 10796532"/>
              <a:gd name="connsiteY10" fmla="*/ 912243 h 1014630"/>
              <a:gd name="connsiteX11" fmla="*/ 10085324 w 10796532"/>
              <a:gd name="connsiteY11" fmla="*/ 912243 h 1014630"/>
              <a:gd name="connsiteX12" fmla="*/ 7692320 w 10796532"/>
              <a:gd name="connsiteY12" fmla="*/ 912243 h 1014630"/>
              <a:gd name="connsiteX13" fmla="*/ 6777920 w 10796532"/>
              <a:gd name="connsiteY13" fmla="*/ 892788 h 1014630"/>
              <a:gd name="connsiteX14" fmla="*/ 6058073 w 10796532"/>
              <a:gd name="connsiteY14" fmla="*/ 873333 h 1014630"/>
              <a:gd name="connsiteX15" fmla="*/ 5474414 w 10796532"/>
              <a:gd name="connsiteY15" fmla="*/ 873332 h 1014630"/>
              <a:gd name="connsiteX16" fmla="*/ 4560014 w 10796532"/>
              <a:gd name="connsiteY16" fmla="*/ 912244 h 1014630"/>
              <a:gd name="connsiteX17" fmla="*/ 3879077 w 10796532"/>
              <a:gd name="connsiteY17" fmla="*/ 912243 h 1014630"/>
              <a:gd name="connsiteX18" fmla="*/ 3470516 w 10796532"/>
              <a:gd name="connsiteY18" fmla="*/ 892787 h 1014630"/>
              <a:gd name="connsiteX19" fmla="*/ 3061954 w 10796532"/>
              <a:gd name="connsiteY19" fmla="*/ 892787 h 1014630"/>
              <a:gd name="connsiteX20" fmla="*/ 2458839 w 10796532"/>
              <a:gd name="connsiteY20" fmla="*/ 873333 h 1014630"/>
              <a:gd name="connsiteX21" fmla="*/ 1700082 w 10796532"/>
              <a:gd name="connsiteY21" fmla="*/ 853878 h 1014630"/>
              <a:gd name="connsiteX22" fmla="*/ 38912 w 10796532"/>
              <a:gd name="connsiteY22" fmla="*/ 873334 h 1014630"/>
              <a:gd name="connsiteX23" fmla="*/ 1 w 10796532"/>
              <a:gd name="connsiteY23" fmla="*/ 75664 h 1014630"/>
              <a:gd name="connsiteX0" fmla="*/ 142504 w 10939035"/>
              <a:gd name="connsiteY0" fmla="*/ 48286 h 895088"/>
              <a:gd name="connsiteX1" fmla="*/ 2231691 w 10939035"/>
              <a:gd name="connsiteY1" fmla="*/ 48286 h 895088"/>
              <a:gd name="connsiteX2" fmla="*/ 2776440 w 10939035"/>
              <a:gd name="connsiteY2" fmla="*/ 28831 h 895088"/>
              <a:gd name="connsiteX3" fmla="*/ 3418466 w 10939035"/>
              <a:gd name="connsiteY3" fmla="*/ 28831 h 895088"/>
              <a:gd name="connsiteX4" fmla="*/ 3827027 w 10939035"/>
              <a:gd name="connsiteY4" fmla="*/ 28831 h 895088"/>
              <a:gd name="connsiteX5" fmla="*/ 4819248 w 10939035"/>
              <a:gd name="connsiteY5" fmla="*/ 67740 h 895088"/>
              <a:gd name="connsiteX6" fmla="*/ 8593580 w 10939035"/>
              <a:gd name="connsiteY6" fmla="*/ 87198 h 895088"/>
              <a:gd name="connsiteX7" fmla="*/ 10733666 w 10939035"/>
              <a:gd name="connsiteY7" fmla="*/ 67741 h 895088"/>
              <a:gd name="connsiteX8" fmla="*/ 10869853 w 10939035"/>
              <a:gd name="connsiteY8" fmla="*/ 126108 h 895088"/>
              <a:gd name="connsiteX9" fmla="*/ 10889308 w 10939035"/>
              <a:gd name="connsiteY9" fmla="*/ 807044 h 895088"/>
              <a:gd name="connsiteX10" fmla="*/ 10889308 w 10939035"/>
              <a:gd name="connsiteY10" fmla="*/ 884865 h 895088"/>
              <a:gd name="connsiteX11" fmla="*/ 10227827 w 10939035"/>
              <a:gd name="connsiteY11" fmla="*/ 884865 h 895088"/>
              <a:gd name="connsiteX12" fmla="*/ 7834823 w 10939035"/>
              <a:gd name="connsiteY12" fmla="*/ 884865 h 895088"/>
              <a:gd name="connsiteX13" fmla="*/ 6920423 w 10939035"/>
              <a:gd name="connsiteY13" fmla="*/ 865410 h 895088"/>
              <a:gd name="connsiteX14" fmla="*/ 6200576 w 10939035"/>
              <a:gd name="connsiteY14" fmla="*/ 845955 h 895088"/>
              <a:gd name="connsiteX15" fmla="*/ 5616917 w 10939035"/>
              <a:gd name="connsiteY15" fmla="*/ 845954 h 895088"/>
              <a:gd name="connsiteX16" fmla="*/ 4702517 w 10939035"/>
              <a:gd name="connsiteY16" fmla="*/ 884866 h 895088"/>
              <a:gd name="connsiteX17" fmla="*/ 4021580 w 10939035"/>
              <a:gd name="connsiteY17" fmla="*/ 884865 h 895088"/>
              <a:gd name="connsiteX18" fmla="*/ 3613019 w 10939035"/>
              <a:gd name="connsiteY18" fmla="*/ 865409 h 895088"/>
              <a:gd name="connsiteX19" fmla="*/ 3204457 w 10939035"/>
              <a:gd name="connsiteY19" fmla="*/ 865409 h 895088"/>
              <a:gd name="connsiteX20" fmla="*/ 2601342 w 10939035"/>
              <a:gd name="connsiteY20" fmla="*/ 845955 h 895088"/>
              <a:gd name="connsiteX21" fmla="*/ 1842585 w 10939035"/>
              <a:gd name="connsiteY21" fmla="*/ 826500 h 895088"/>
              <a:gd name="connsiteX22" fmla="*/ 181415 w 10939035"/>
              <a:gd name="connsiteY22" fmla="*/ 709768 h 895088"/>
              <a:gd name="connsiteX23" fmla="*/ 142504 w 10939035"/>
              <a:gd name="connsiteY23" fmla="*/ 48286 h 895088"/>
              <a:gd name="connsiteX0" fmla="*/ 233200 w 10989327"/>
              <a:gd name="connsiteY0" fmla="*/ 119614 h 864681"/>
              <a:gd name="connsiteX1" fmla="*/ 2281983 w 10989327"/>
              <a:gd name="connsiteY1" fmla="*/ 22338 h 864681"/>
              <a:gd name="connsiteX2" fmla="*/ 2826732 w 10989327"/>
              <a:gd name="connsiteY2" fmla="*/ 2883 h 864681"/>
              <a:gd name="connsiteX3" fmla="*/ 3468758 w 10989327"/>
              <a:gd name="connsiteY3" fmla="*/ 2883 h 864681"/>
              <a:gd name="connsiteX4" fmla="*/ 3877319 w 10989327"/>
              <a:gd name="connsiteY4" fmla="*/ 2883 h 864681"/>
              <a:gd name="connsiteX5" fmla="*/ 4869540 w 10989327"/>
              <a:gd name="connsiteY5" fmla="*/ 41792 h 864681"/>
              <a:gd name="connsiteX6" fmla="*/ 8643872 w 10989327"/>
              <a:gd name="connsiteY6" fmla="*/ 61250 h 864681"/>
              <a:gd name="connsiteX7" fmla="*/ 10783958 w 10989327"/>
              <a:gd name="connsiteY7" fmla="*/ 41793 h 864681"/>
              <a:gd name="connsiteX8" fmla="*/ 10920145 w 10989327"/>
              <a:gd name="connsiteY8" fmla="*/ 100160 h 864681"/>
              <a:gd name="connsiteX9" fmla="*/ 10939600 w 10989327"/>
              <a:gd name="connsiteY9" fmla="*/ 781096 h 864681"/>
              <a:gd name="connsiteX10" fmla="*/ 10939600 w 10989327"/>
              <a:gd name="connsiteY10" fmla="*/ 858917 h 864681"/>
              <a:gd name="connsiteX11" fmla="*/ 10278119 w 10989327"/>
              <a:gd name="connsiteY11" fmla="*/ 858917 h 864681"/>
              <a:gd name="connsiteX12" fmla="*/ 7885115 w 10989327"/>
              <a:gd name="connsiteY12" fmla="*/ 858917 h 864681"/>
              <a:gd name="connsiteX13" fmla="*/ 6970715 w 10989327"/>
              <a:gd name="connsiteY13" fmla="*/ 839462 h 864681"/>
              <a:gd name="connsiteX14" fmla="*/ 6250868 w 10989327"/>
              <a:gd name="connsiteY14" fmla="*/ 820007 h 864681"/>
              <a:gd name="connsiteX15" fmla="*/ 5667209 w 10989327"/>
              <a:gd name="connsiteY15" fmla="*/ 820006 h 864681"/>
              <a:gd name="connsiteX16" fmla="*/ 4752809 w 10989327"/>
              <a:gd name="connsiteY16" fmla="*/ 858918 h 864681"/>
              <a:gd name="connsiteX17" fmla="*/ 4071872 w 10989327"/>
              <a:gd name="connsiteY17" fmla="*/ 858917 h 864681"/>
              <a:gd name="connsiteX18" fmla="*/ 3663311 w 10989327"/>
              <a:gd name="connsiteY18" fmla="*/ 839461 h 864681"/>
              <a:gd name="connsiteX19" fmla="*/ 3254749 w 10989327"/>
              <a:gd name="connsiteY19" fmla="*/ 839461 h 864681"/>
              <a:gd name="connsiteX20" fmla="*/ 2651634 w 10989327"/>
              <a:gd name="connsiteY20" fmla="*/ 820007 h 864681"/>
              <a:gd name="connsiteX21" fmla="*/ 1892877 w 10989327"/>
              <a:gd name="connsiteY21" fmla="*/ 800552 h 864681"/>
              <a:gd name="connsiteX22" fmla="*/ 231707 w 10989327"/>
              <a:gd name="connsiteY22" fmla="*/ 683820 h 864681"/>
              <a:gd name="connsiteX23" fmla="*/ 233200 w 10989327"/>
              <a:gd name="connsiteY23" fmla="*/ 119614 h 864681"/>
              <a:gd name="connsiteX0" fmla="*/ 123667 w 10879794"/>
              <a:gd name="connsiteY0" fmla="*/ 143800 h 888867"/>
              <a:gd name="connsiteX1" fmla="*/ 2172450 w 10879794"/>
              <a:gd name="connsiteY1" fmla="*/ 46524 h 888867"/>
              <a:gd name="connsiteX2" fmla="*/ 2717199 w 10879794"/>
              <a:gd name="connsiteY2" fmla="*/ 27069 h 888867"/>
              <a:gd name="connsiteX3" fmla="*/ 3359225 w 10879794"/>
              <a:gd name="connsiteY3" fmla="*/ 27069 h 888867"/>
              <a:gd name="connsiteX4" fmla="*/ 3767786 w 10879794"/>
              <a:gd name="connsiteY4" fmla="*/ 27069 h 888867"/>
              <a:gd name="connsiteX5" fmla="*/ 4760007 w 10879794"/>
              <a:gd name="connsiteY5" fmla="*/ 65978 h 888867"/>
              <a:gd name="connsiteX6" fmla="*/ 8534339 w 10879794"/>
              <a:gd name="connsiteY6" fmla="*/ 85436 h 888867"/>
              <a:gd name="connsiteX7" fmla="*/ 10674425 w 10879794"/>
              <a:gd name="connsiteY7" fmla="*/ 65979 h 888867"/>
              <a:gd name="connsiteX8" fmla="*/ 10810612 w 10879794"/>
              <a:gd name="connsiteY8" fmla="*/ 124346 h 888867"/>
              <a:gd name="connsiteX9" fmla="*/ 10830067 w 10879794"/>
              <a:gd name="connsiteY9" fmla="*/ 805282 h 888867"/>
              <a:gd name="connsiteX10" fmla="*/ 10830067 w 10879794"/>
              <a:gd name="connsiteY10" fmla="*/ 883103 h 888867"/>
              <a:gd name="connsiteX11" fmla="*/ 10168586 w 10879794"/>
              <a:gd name="connsiteY11" fmla="*/ 883103 h 888867"/>
              <a:gd name="connsiteX12" fmla="*/ 7775582 w 10879794"/>
              <a:gd name="connsiteY12" fmla="*/ 883103 h 888867"/>
              <a:gd name="connsiteX13" fmla="*/ 6861182 w 10879794"/>
              <a:gd name="connsiteY13" fmla="*/ 863648 h 888867"/>
              <a:gd name="connsiteX14" fmla="*/ 6141335 w 10879794"/>
              <a:gd name="connsiteY14" fmla="*/ 844193 h 888867"/>
              <a:gd name="connsiteX15" fmla="*/ 5557676 w 10879794"/>
              <a:gd name="connsiteY15" fmla="*/ 844192 h 888867"/>
              <a:gd name="connsiteX16" fmla="*/ 4643276 w 10879794"/>
              <a:gd name="connsiteY16" fmla="*/ 883104 h 888867"/>
              <a:gd name="connsiteX17" fmla="*/ 3962339 w 10879794"/>
              <a:gd name="connsiteY17" fmla="*/ 883103 h 888867"/>
              <a:gd name="connsiteX18" fmla="*/ 3553778 w 10879794"/>
              <a:gd name="connsiteY18" fmla="*/ 863647 h 888867"/>
              <a:gd name="connsiteX19" fmla="*/ 3145216 w 10879794"/>
              <a:gd name="connsiteY19" fmla="*/ 863647 h 888867"/>
              <a:gd name="connsiteX20" fmla="*/ 2542101 w 10879794"/>
              <a:gd name="connsiteY20" fmla="*/ 844193 h 888867"/>
              <a:gd name="connsiteX21" fmla="*/ 1783344 w 10879794"/>
              <a:gd name="connsiteY21" fmla="*/ 824738 h 888867"/>
              <a:gd name="connsiteX22" fmla="*/ 122174 w 10879794"/>
              <a:gd name="connsiteY22" fmla="*/ 708006 h 888867"/>
              <a:gd name="connsiteX23" fmla="*/ 123667 w 10879794"/>
              <a:gd name="connsiteY23" fmla="*/ 143800 h 888867"/>
              <a:gd name="connsiteX0" fmla="*/ 1864 w 10757991"/>
              <a:gd name="connsiteY0" fmla="*/ 143800 h 888867"/>
              <a:gd name="connsiteX1" fmla="*/ 2050647 w 10757991"/>
              <a:gd name="connsiteY1" fmla="*/ 46524 h 888867"/>
              <a:gd name="connsiteX2" fmla="*/ 2595396 w 10757991"/>
              <a:gd name="connsiteY2" fmla="*/ 27069 h 888867"/>
              <a:gd name="connsiteX3" fmla="*/ 3237422 w 10757991"/>
              <a:gd name="connsiteY3" fmla="*/ 27069 h 888867"/>
              <a:gd name="connsiteX4" fmla="*/ 3645983 w 10757991"/>
              <a:gd name="connsiteY4" fmla="*/ 27069 h 888867"/>
              <a:gd name="connsiteX5" fmla="*/ 4638204 w 10757991"/>
              <a:gd name="connsiteY5" fmla="*/ 65978 h 888867"/>
              <a:gd name="connsiteX6" fmla="*/ 8412536 w 10757991"/>
              <a:gd name="connsiteY6" fmla="*/ 85436 h 888867"/>
              <a:gd name="connsiteX7" fmla="*/ 10552622 w 10757991"/>
              <a:gd name="connsiteY7" fmla="*/ 65979 h 888867"/>
              <a:gd name="connsiteX8" fmla="*/ 10688809 w 10757991"/>
              <a:gd name="connsiteY8" fmla="*/ 124346 h 888867"/>
              <a:gd name="connsiteX9" fmla="*/ 10708264 w 10757991"/>
              <a:gd name="connsiteY9" fmla="*/ 805282 h 888867"/>
              <a:gd name="connsiteX10" fmla="*/ 10708264 w 10757991"/>
              <a:gd name="connsiteY10" fmla="*/ 883103 h 888867"/>
              <a:gd name="connsiteX11" fmla="*/ 10046783 w 10757991"/>
              <a:gd name="connsiteY11" fmla="*/ 883103 h 888867"/>
              <a:gd name="connsiteX12" fmla="*/ 7653779 w 10757991"/>
              <a:gd name="connsiteY12" fmla="*/ 883103 h 888867"/>
              <a:gd name="connsiteX13" fmla="*/ 6739379 w 10757991"/>
              <a:gd name="connsiteY13" fmla="*/ 863648 h 888867"/>
              <a:gd name="connsiteX14" fmla="*/ 6019532 w 10757991"/>
              <a:gd name="connsiteY14" fmla="*/ 844193 h 888867"/>
              <a:gd name="connsiteX15" fmla="*/ 5435873 w 10757991"/>
              <a:gd name="connsiteY15" fmla="*/ 844192 h 888867"/>
              <a:gd name="connsiteX16" fmla="*/ 4521473 w 10757991"/>
              <a:gd name="connsiteY16" fmla="*/ 883104 h 888867"/>
              <a:gd name="connsiteX17" fmla="*/ 3840536 w 10757991"/>
              <a:gd name="connsiteY17" fmla="*/ 883103 h 888867"/>
              <a:gd name="connsiteX18" fmla="*/ 3431975 w 10757991"/>
              <a:gd name="connsiteY18" fmla="*/ 863647 h 888867"/>
              <a:gd name="connsiteX19" fmla="*/ 3023413 w 10757991"/>
              <a:gd name="connsiteY19" fmla="*/ 863647 h 888867"/>
              <a:gd name="connsiteX20" fmla="*/ 2420298 w 10757991"/>
              <a:gd name="connsiteY20" fmla="*/ 844193 h 888867"/>
              <a:gd name="connsiteX21" fmla="*/ 1661541 w 10757991"/>
              <a:gd name="connsiteY21" fmla="*/ 824738 h 888867"/>
              <a:gd name="connsiteX22" fmla="*/ 371 w 10757991"/>
              <a:gd name="connsiteY22" fmla="*/ 708006 h 888867"/>
              <a:gd name="connsiteX23" fmla="*/ 1864 w 10757991"/>
              <a:gd name="connsiteY23" fmla="*/ 143800 h 888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0757991" h="888867">
                <a:moveTo>
                  <a:pt x="1864" y="143800"/>
                </a:moveTo>
                <a:cubicBezTo>
                  <a:pt x="141" y="-122090"/>
                  <a:pt x="1618392" y="65979"/>
                  <a:pt x="2050647" y="46524"/>
                </a:cubicBezTo>
                <a:cubicBezTo>
                  <a:pt x="2482902" y="27069"/>
                  <a:pt x="2397600" y="30311"/>
                  <a:pt x="2595396" y="27069"/>
                </a:cubicBezTo>
                <a:cubicBezTo>
                  <a:pt x="2793192" y="23827"/>
                  <a:pt x="3062324" y="27069"/>
                  <a:pt x="3237422" y="27069"/>
                </a:cubicBezTo>
                <a:cubicBezTo>
                  <a:pt x="3412520" y="27069"/>
                  <a:pt x="3412519" y="20584"/>
                  <a:pt x="3645983" y="27069"/>
                </a:cubicBezTo>
                <a:cubicBezTo>
                  <a:pt x="3879447" y="33554"/>
                  <a:pt x="3843779" y="56250"/>
                  <a:pt x="4638204" y="65978"/>
                </a:cubicBezTo>
                <a:lnTo>
                  <a:pt x="8412536" y="85436"/>
                </a:lnTo>
                <a:lnTo>
                  <a:pt x="10552622" y="65979"/>
                </a:lnTo>
                <a:cubicBezTo>
                  <a:pt x="10932001" y="72464"/>
                  <a:pt x="10662869" y="1129"/>
                  <a:pt x="10688809" y="124346"/>
                </a:cubicBezTo>
                <a:cubicBezTo>
                  <a:pt x="10714749" y="247563"/>
                  <a:pt x="10705022" y="678823"/>
                  <a:pt x="10708264" y="805282"/>
                </a:cubicBezTo>
                <a:cubicBezTo>
                  <a:pt x="10711506" y="931741"/>
                  <a:pt x="10818511" y="870133"/>
                  <a:pt x="10708264" y="883103"/>
                </a:cubicBezTo>
                <a:cubicBezTo>
                  <a:pt x="10598017" y="896073"/>
                  <a:pt x="10046783" y="883103"/>
                  <a:pt x="10046783" y="883103"/>
                </a:cubicBezTo>
                <a:lnTo>
                  <a:pt x="7653779" y="883103"/>
                </a:lnTo>
                <a:cubicBezTo>
                  <a:pt x="7102545" y="879861"/>
                  <a:pt x="7011753" y="870133"/>
                  <a:pt x="6739379" y="863648"/>
                </a:cubicBezTo>
                <a:lnTo>
                  <a:pt x="6019532" y="844193"/>
                </a:lnTo>
                <a:cubicBezTo>
                  <a:pt x="5802281" y="840950"/>
                  <a:pt x="5685549" y="837707"/>
                  <a:pt x="5435873" y="844192"/>
                </a:cubicBezTo>
                <a:cubicBezTo>
                  <a:pt x="5186197" y="850677"/>
                  <a:pt x="4826273" y="870133"/>
                  <a:pt x="4521473" y="883104"/>
                </a:cubicBezTo>
                <a:cubicBezTo>
                  <a:pt x="4255584" y="889589"/>
                  <a:pt x="4022119" y="886346"/>
                  <a:pt x="3840536" y="883103"/>
                </a:cubicBezTo>
                <a:cubicBezTo>
                  <a:pt x="3658953" y="879860"/>
                  <a:pt x="3568162" y="866890"/>
                  <a:pt x="3431975" y="863647"/>
                </a:cubicBezTo>
                <a:cubicBezTo>
                  <a:pt x="3295788" y="860404"/>
                  <a:pt x="3192026" y="866889"/>
                  <a:pt x="3023413" y="863647"/>
                </a:cubicBezTo>
                <a:cubicBezTo>
                  <a:pt x="2854800" y="860405"/>
                  <a:pt x="2647277" y="850678"/>
                  <a:pt x="2420298" y="844193"/>
                </a:cubicBezTo>
                <a:cubicBezTo>
                  <a:pt x="2193319" y="837708"/>
                  <a:pt x="1953371" y="815010"/>
                  <a:pt x="1661541" y="824738"/>
                </a:cubicBezTo>
                <a:cubicBezTo>
                  <a:pt x="1369711" y="834466"/>
                  <a:pt x="-26047" y="860406"/>
                  <a:pt x="371" y="708006"/>
                </a:cubicBezTo>
                <a:cubicBezTo>
                  <a:pt x="26789" y="555606"/>
                  <a:pt x="3587" y="409690"/>
                  <a:pt x="1864" y="143800"/>
                </a:cubicBezTo>
                <a:close/>
              </a:path>
            </a:pathLst>
          </a:custGeom>
          <a:solidFill>
            <a:srgbClr val="F7A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 smtClean="0"/>
              <a:t>Documents about topic 2</a:t>
            </a:r>
            <a:endParaRPr kumimoji="1" lang="zh-CN" altLang="en-US" sz="2400" b="1" dirty="0"/>
          </a:p>
        </p:txBody>
      </p:sp>
      <p:sp>
        <p:nvSpPr>
          <p:cNvPr id="18" name="文本框 17"/>
          <p:cNvSpPr txBox="1"/>
          <p:nvPr/>
        </p:nvSpPr>
        <p:spPr>
          <a:xfrm>
            <a:off x="6420255" y="27422"/>
            <a:ext cx="49335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Stream graph: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dirty="0" smtClean="0"/>
              <a:t>Strip 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zh-CN" dirty="0" smtClean="0"/>
              <a:t>Vertical position + color hue (same meaning)</a:t>
            </a:r>
            <a:endParaRPr kumimoji="1" lang="zh-CN" altLang="en-US" dirty="0"/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626477" y="365124"/>
            <a:ext cx="1260000" cy="864000"/>
          </a:xfrm>
          <a:noFill/>
          <a:ln w="57150">
            <a:solidFill>
              <a:srgbClr val="F7A3A1"/>
            </a:solidFill>
          </a:ln>
        </p:spPr>
        <p:txBody>
          <a:bodyPr>
            <a:normAutofit/>
          </a:bodyPr>
          <a:lstStyle/>
          <a:p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Stream </a:t>
            </a:r>
            <a:b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graph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1" name="组 20"/>
          <p:cNvGrpSpPr/>
          <p:nvPr/>
        </p:nvGrpSpPr>
        <p:grpSpPr>
          <a:xfrm>
            <a:off x="2785235" y="488729"/>
            <a:ext cx="683177" cy="725216"/>
            <a:chOff x="3242437" y="567557"/>
            <a:chExt cx="715688" cy="646388"/>
          </a:xfrm>
        </p:grpSpPr>
        <p:cxnSp>
          <p:nvCxnSpPr>
            <p:cNvPr id="22" name="肘形连接符 21"/>
            <p:cNvCxnSpPr/>
            <p:nvPr/>
          </p:nvCxnSpPr>
          <p:spPr>
            <a:xfrm>
              <a:off x="3294993" y="867103"/>
              <a:ext cx="630621" cy="346842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肘形连接符 22"/>
            <p:cNvCxnSpPr/>
            <p:nvPr/>
          </p:nvCxnSpPr>
          <p:spPr>
            <a:xfrm flipV="1">
              <a:off x="3242437" y="567557"/>
              <a:ext cx="715688" cy="294287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直线连接符 23"/>
          <p:cNvCxnSpPr/>
          <p:nvPr/>
        </p:nvCxnSpPr>
        <p:spPr>
          <a:xfrm>
            <a:off x="1072056" y="818905"/>
            <a:ext cx="5491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标题 1"/>
          <p:cNvSpPr txBox="1">
            <a:spLocks/>
          </p:cNvSpPr>
          <p:nvPr/>
        </p:nvSpPr>
        <p:spPr>
          <a:xfrm>
            <a:off x="3437377" y="27422"/>
            <a:ext cx="3310264" cy="739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glyph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标题 1"/>
          <p:cNvSpPr txBox="1">
            <a:spLocks/>
          </p:cNvSpPr>
          <p:nvPr/>
        </p:nvSpPr>
        <p:spPr>
          <a:xfrm>
            <a:off x="3463649" y="794682"/>
            <a:ext cx="3310264" cy="739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thread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42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11</a:t>
            </a:fld>
            <a:endParaRPr kumimoji="1" lang="zh-CN" altLang="en-US" dirty="0"/>
          </a:p>
        </p:txBody>
      </p:sp>
      <p:cxnSp>
        <p:nvCxnSpPr>
          <p:cNvPr id="7" name="直线箭头连接符 6"/>
          <p:cNvCxnSpPr/>
          <p:nvPr/>
        </p:nvCxnSpPr>
        <p:spPr>
          <a:xfrm>
            <a:off x="819807" y="5896303"/>
            <a:ext cx="1038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819807" y="5896303"/>
            <a:ext cx="1038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Early time                                                                                                                               </a:t>
            </a:r>
            <a:r>
              <a:rPr kumimoji="1" lang="en-US" altLang="zh-CN" b="1" dirty="0">
                <a:solidFill>
                  <a:schemeClr val="accent1">
                    <a:lumMod val="50000"/>
                  </a:schemeClr>
                </a:solidFill>
              </a:rPr>
              <a:t>L</a:t>
            </a:r>
            <a:r>
              <a:rPr kumimoji="1"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ater time</a:t>
            </a:r>
            <a:endParaRPr kumimoji="1"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603371" y="6167234"/>
            <a:ext cx="1986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Time line</a:t>
            </a:r>
            <a:endParaRPr kumimoji="1"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任意形状 18"/>
          <p:cNvSpPr/>
          <p:nvPr/>
        </p:nvSpPr>
        <p:spPr>
          <a:xfrm>
            <a:off x="819807" y="4871971"/>
            <a:ext cx="10388519" cy="888867"/>
          </a:xfrm>
          <a:custGeom>
            <a:avLst/>
            <a:gdLst>
              <a:gd name="connsiteX0" fmla="*/ 127480 w 10274518"/>
              <a:gd name="connsiteY0" fmla="*/ 88289 h 1108025"/>
              <a:gd name="connsiteX1" fmla="*/ 1567174 w 10274518"/>
              <a:gd name="connsiteY1" fmla="*/ 88289 h 1108025"/>
              <a:gd name="connsiteX2" fmla="*/ 2111923 w 10274518"/>
              <a:gd name="connsiteY2" fmla="*/ 496851 h 1108025"/>
              <a:gd name="connsiteX3" fmla="*/ 2753949 w 10274518"/>
              <a:gd name="connsiteY3" fmla="*/ 574672 h 1108025"/>
              <a:gd name="connsiteX4" fmla="*/ 3162510 w 10274518"/>
              <a:gd name="connsiteY4" fmla="*/ 399575 h 1108025"/>
              <a:gd name="connsiteX5" fmla="*/ 4154731 w 10274518"/>
              <a:gd name="connsiteY5" fmla="*/ 205021 h 1108025"/>
              <a:gd name="connsiteX6" fmla="*/ 7929063 w 10274518"/>
              <a:gd name="connsiteY6" fmla="*/ 185566 h 1108025"/>
              <a:gd name="connsiteX7" fmla="*/ 10069149 w 10274518"/>
              <a:gd name="connsiteY7" fmla="*/ 205021 h 1108025"/>
              <a:gd name="connsiteX8" fmla="*/ 10205336 w 10274518"/>
              <a:gd name="connsiteY8" fmla="*/ 224477 h 1108025"/>
              <a:gd name="connsiteX9" fmla="*/ 10224791 w 10274518"/>
              <a:gd name="connsiteY9" fmla="*/ 905413 h 1108025"/>
              <a:gd name="connsiteX10" fmla="*/ 10224791 w 10274518"/>
              <a:gd name="connsiteY10" fmla="*/ 983234 h 1108025"/>
              <a:gd name="connsiteX11" fmla="*/ 9563310 w 10274518"/>
              <a:gd name="connsiteY11" fmla="*/ 983234 h 1108025"/>
              <a:gd name="connsiteX12" fmla="*/ 7170306 w 10274518"/>
              <a:gd name="connsiteY12" fmla="*/ 983234 h 1108025"/>
              <a:gd name="connsiteX13" fmla="*/ 6255906 w 10274518"/>
              <a:gd name="connsiteY13" fmla="*/ 710860 h 1108025"/>
              <a:gd name="connsiteX14" fmla="*/ 5536059 w 10274518"/>
              <a:gd name="connsiteY14" fmla="*/ 671949 h 1108025"/>
              <a:gd name="connsiteX15" fmla="*/ 4952400 w 10274518"/>
              <a:gd name="connsiteY15" fmla="*/ 944323 h 1108025"/>
              <a:gd name="connsiteX16" fmla="*/ 4038000 w 10274518"/>
              <a:gd name="connsiteY16" fmla="*/ 1022145 h 1108025"/>
              <a:gd name="connsiteX17" fmla="*/ 3357063 w 10274518"/>
              <a:gd name="connsiteY17" fmla="*/ 769226 h 1108025"/>
              <a:gd name="connsiteX18" fmla="*/ 2948502 w 10274518"/>
              <a:gd name="connsiteY18" fmla="*/ 749770 h 1108025"/>
              <a:gd name="connsiteX19" fmla="*/ 2539940 w 10274518"/>
              <a:gd name="connsiteY19" fmla="*/ 749770 h 1108025"/>
              <a:gd name="connsiteX20" fmla="*/ 1936825 w 10274518"/>
              <a:gd name="connsiteY20" fmla="*/ 983234 h 1108025"/>
              <a:gd name="connsiteX21" fmla="*/ 1100246 w 10274518"/>
              <a:gd name="connsiteY21" fmla="*/ 1022145 h 1108025"/>
              <a:gd name="connsiteX22" fmla="*/ 185846 w 10274518"/>
              <a:gd name="connsiteY22" fmla="*/ 1041600 h 1108025"/>
              <a:gd name="connsiteX23" fmla="*/ 127480 w 10274518"/>
              <a:gd name="connsiteY23" fmla="*/ 88289 h 1108025"/>
              <a:gd name="connsiteX0" fmla="*/ 110328 w 10315732"/>
              <a:gd name="connsiteY0" fmla="*/ 447567 h 986794"/>
              <a:gd name="connsiteX1" fmla="*/ 1608388 w 10315732"/>
              <a:gd name="connsiteY1" fmla="*/ 94 h 986794"/>
              <a:gd name="connsiteX2" fmla="*/ 2153137 w 10315732"/>
              <a:gd name="connsiteY2" fmla="*/ 408656 h 986794"/>
              <a:gd name="connsiteX3" fmla="*/ 2795163 w 10315732"/>
              <a:gd name="connsiteY3" fmla="*/ 486477 h 986794"/>
              <a:gd name="connsiteX4" fmla="*/ 3203724 w 10315732"/>
              <a:gd name="connsiteY4" fmla="*/ 311380 h 986794"/>
              <a:gd name="connsiteX5" fmla="*/ 4195945 w 10315732"/>
              <a:gd name="connsiteY5" fmla="*/ 116826 h 986794"/>
              <a:gd name="connsiteX6" fmla="*/ 7970277 w 10315732"/>
              <a:gd name="connsiteY6" fmla="*/ 97371 h 986794"/>
              <a:gd name="connsiteX7" fmla="*/ 10110363 w 10315732"/>
              <a:gd name="connsiteY7" fmla="*/ 116826 h 986794"/>
              <a:gd name="connsiteX8" fmla="*/ 10246550 w 10315732"/>
              <a:gd name="connsiteY8" fmla="*/ 136282 h 986794"/>
              <a:gd name="connsiteX9" fmla="*/ 10266005 w 10315732"/>
              <a:gd name="connsiteY9" fmla="*/ 817218 h 986794"/>
              <a:gd name="connsiteX10" fmla="*/ 10266005 w 10315732"/>
              <a:gd name="connsiteY10" fmla="*/ 895039 h 986794"/>
              <a:gd name="connsiteX11" fmla="*/ 9604524 w 10315732"/>
              <a:gd name="connsiteY11" fmla="*/ 895039 h 986794"/>
              <a:gd name="connsiteX12" fmla="*/ 7211520 w 10315732"/>
              <a:gd name="connsiteY12" fmla="*/ 895039 h 986794"/>
              <a:gd name="connsiteX13" fmla="*/ 6297120 w 10315732"/>
              <a:gd name="connsiteY13" fmla="*/ 622665 h 986794"/>
              <a:gd name="connsiteX14" fmla="*/ 5577273 w 10315732"/>
              <a:gd name="connsiteY14" fmla="*/ 583754 h 986794"/>
              <a:gd name="connsiteX15" fmla="*/ 4993614 w 10315732"/>
              <a:gd name="connsiteY15" fmla="*/ 856128 h 986794"/>
              <a:gd name="connsiteX16" fmla="*/ 4079214 w 10315732"/>
              <a:gd name="connsiteY16" fmla="*/ 933950 h 986794"/>
              <a:gd name="connsiteX17" fmla="*/ 3398277 w 10315732"/>
              <a:gd name="connsiteY17" fmla="*/ 681031 h 986794"/>
              <a:gd name="connsiteX18" fmla="*/ 2989716 w 10315732"/>
              <a:gd name="connsiteY18" fmla="*/ 661575 h 986794"/>
              <a:gd name="connsiteX19" fmla="*/ 2581154 w 10315732"/>
              <a:gd name="connsiteY19" fmla="*/ 661575 h 986794"/>
              <a:gd name="connsiteX20" fmla="*/ 1978039 w 10315732"/>
              <a:gd name="connsiteY20" fmla="*/ 895039 h 986794"/>
              <a:gd name="connsiteX21" fmla="*/ 1141460 w 10315732"/>
              <a:gd name="connsiteY21" fmla="*/ 933950 h 986794"/>
              <a:gd name="connsiteX22" fmla="*/ 227060 w 10315732"/>
              <a:gd name="connsiteY22" fmla="*/ 953405 h 986794"/>
              <a:gd name="connsiteX23" fmla="*/ 110328 w 10315732"/>
              <a:gd name="connsiteY23" fmla="*/ 447567 h 986794"/>
              <a:gd name="connsiteX0" fmla="*/ 56848 w 10262252"/>
              <a:gd name="connsiteY0" fmla="*/ 447567 h 942673"/>
              <a:gd name="connsiteX1" fmla="*/ 1554908 w 10262252"/>
              <a:gd name="connsiteY1" fmla="*/ 94 h 942673"/>
              <a:gd name="connsiteX2" fmla="*/ 2099657 w 10262252"/>
              <a:gd name="connsiteY2" fmla="*/ 408656 h 942673"/>
              <a:gd name="connsiteX3" fmla="*/ 2741683 w 10262252"/>
              <a:gd name="connsiteY3" fmla="*/ 486477 h 942673"/>
              <a:gd name="connsiteX4" fmla="*/ 3150244 w 10262252"/>
              <a:gd name="connsiteY4" fmla="*/ 311380 h 942673"/>
              <a:gd name="connsiteX5" fmla="*/ 4142465 w 10262252"/>
              <a:gd name="connsiteY5" fmla="*/ 116826 h 942673"/>
              <a:gd name="connsiteX6" fmla="*/ 7916797 w 10262252"/>
              <a:gd name="connsiteY6" fmla="*/ 97371 h 942673"/>
              <a:gd name="connsiteX7" fmla="*/ 10056883 w 10262252"/>
              <a:gd name="connsiteY7" fmla="*/ 116826 h 942673"/>
              <a:gd name="connsiteX8" fmla="*/ 10193070 w 10262252"/>
              <a:gd name="connsiteY8" fmla="*/ 136282 h 942673"/>
              <a:gd name="connsiteX9" fmla="*/ 10212525 w 10262252"/>
              <a:gd name="connsiteY9" fmla="*/ 817218 h 942673"/>
              <a:gd name="connsiteX10" fmla="*/ 10212525 w 10262252"/>
              <a:gd name="connsiteY10" fmla="*/ 895039 h 942673"/>
              <a:gd name="connsiteX11" fmla="*/ 9551044 w 10262252"/>
              <a:gd name="connsiteY11" fmla="*/ 895039 h 942673"/>
              <a:gd name="connsiteX12" fmla="*/ 7158040 w 10262252"/>
              <a:gd name="connsiteY12" fmla="*/ 895039 h 942673"/>
              <a:gd name="connsiteX13" fmla="*/ 6243640 w 10262252"/>
              <a:gd name="connsiteY13" fmla="*/ 622665 h 942673"/>
              <a:gd name="connsiteX14" fmla="*/ 5523793 w 10262252"/>
              <a:gd name="connsiteY14" fmla="*/ 583754 h 942673"/>
              <a:gd name="connsiteX15" fmla="*/ 4940134 w 10262252"/>
              <a:gd name="connsiteY15" fmla="*/ 856128 h 942673"/>
              <a:gd name="connsiteX16" fmla="*/ 4025734 w 10262252"/>
              <a:gd name="connsiteY16" fmla="*/ 933950 h 942673"/>
              <a:gd name="connsiteX17" fmla="*/ 3344797 w 10262252"/>
              <a:gd name="connsiteY17" fmla="*/ 681031 h 942673"/>
              <a:gd name="connsiteX18" fmla="*/ 2936236 w 10262252"/>
              <a:gd name="connsiteY18" fmla="*/ 661575 h 942673"/>
              <a:gd name="connsiteX19" fmla="*/ 2527674 w 10262252"/>
              <a:gd name="connsiteY19" fmla="*/ 661575 h 942673"/>
              <a:gd name="connsiteX20" fmla="*/ 1924559 w 10262252"/>
              <a:gd name="connsiteY20" fmla="*/ 895039 h 942673"/>
              <a:gd name="connsiteX21" fmla="*/ 1087980 w 10262252"/>
              <a:gd name="connsiteY21" fmla="*/ 933950 h 942673"/>
              <a:gd name="connsiteX22" fmla="*/ 387589 w 10262252"/>
              <a:gd name="connsiteY22" fmla="*/ 642120 h 942673"/>
              <a:gd name="connsiteX23" fmla="*/ 56848 w 10262252"/>
              <a:gd name="connsiteY23" fmla="*/ 447567 h 942673"/>
              <a:gd name="connsiteX0" fmla="*/ 59568 w 10264972"/>
              <a:gd name="connsiteY0" fmla="*/ 447567 h 942673"/>
              <a:gd name="connsiteX1" fmla="*/ 1557628 w 10264972"/>
              <a:gd name="connsiteY1" fmla="*/ 94 h 942673"/>
              <a:gd name="connsiteX2" fmla="*/ 2102377 w 10264972"/>
              <a:gd name="connsiteY2" fmla="*/ 408656 h 942673"/>
              <a:gd name="connsiteX3" fmla="*/ 2744403 w 10264972"/>
              <a:gd name="connsiteY3" fmla="*/ 486477 h 942673"/>
              <a:gd name="connsiteX4" fmla="*/ 3152964 w 10264972"/>
              <a:gd name="connsiteY4" fmla="*/ 311380 h 942673"/>
              <a:gd name="connsiteX5" fmla="*/ 4145185 w 10264972"/>
              <a:gd name="connsiteY5" fmla="*/ 116826 h 942673"/>
              <a:gd name="connsiteX6" fmla="*/ 7919517 w 10264972"/>
              <a:gd name="connsiteY6" fmla="*/ 97371 h 942673"/>
              <a:gd name="connsiteX7" fmla="*/ 10059603 w 10264972"/>
              <a:gd name="connsiteY7" fmla="*/ 116826 h 942673"/>
              <a:gd name="connsiteX8" fmla="*/ 10195790 w 10264972"/>
              <a:gd name="connsiteY8" fmla="*/ 136282 h 942673"/>
              <a:gd name="connsiteX9" fmla="*/ 10215245 w 10264972"/>
              <a:gd name="connsiteY9" fmla="*/ 817218 h 942673"/>
              <a:gd name="connsiteX10" fmla="*/ 10215245 w 10264972"/>
              <a:gd name="connsiteY10" fmla="*/ 895039 h 942673"/>
              <a:gd name="connsiteX11" fmla="*/ 9553764 w 10264972"/>
              <a:gd name="connsiteY11" fmla="*/ 895039 h 942673"/>
              <a:gd name="connsiteX12" fmla="*/ 7160760 w 10264972"/>
              <a:gd name="connsiteY12" fmla="*/ 895039 h 942673"/>
              <a:gd name="connsiteX13" fmla="*/ 6246360 w 10264972"/>
              <a:gd name="connsiteY13" fmla="*/ 622665 h 942673"/>
              <a:gd name="connsiteX14" fmla="*/ 5526513 w 10264972"/>
              <a:gd name="connsiteY14" fmla="*/ 583754 h 942673"/>
              <a:gd name="connsiteX15" fmla="*/ 4942854 w 10264972"/>
              <a:gd name="connsiteY15" fmla="*/ 856128 h 942673"/>
              <a:gd name="connsiteX16" fmla="*/ 4028454 w 10264972"/>
              <a:gd name="connsiteY16" fmla="*/ 933950 h 942673"/>
              <a:gd name="connsiteX17" fmla="*/ 3347517 w 10264972"/>
              <a:gd name="connsiteY17" fmla="*/ 681031 h 942673"/>
              <a:gd name="connsiteX18" fmla="*/ 2938956 w 10264972"/>
              <a:gd name="connsiteY18" fmla="*/ 661575 h 942673"/>
              <a:gd name="connsiteX19" fmla="*/ 2530394 w 10264972"/>
              <a:gd name="connsiteY19" fmla="*/ 661575 h 942673"/>
              <a:gd name="connsiteX20" fmla="*/ 1927279 w 10264972"/>
              <a:gd name="connsiteY20" fmla="*/ 895039 h 942673"/>
              <a:gd name="connsiteX21" fmla="*/ 1246343 w 10264972"/>
              <a:gd name="connsiteY21" fmla="*/ 700486 h 942673"/>
              <a:gd name="connsiteX22" fmla="*/ 390309 w 10264972"/>
              <a:gd name="connsiteY22" fmla="*/ 642120 h 942673"/>
              <a:gd name="connsiteX23" fmla="*/ 59568 w 10264972"/>
              <a:gd name="connsiteY23" fmla="*/ 447567 h 942673"/>
              <a:gd name="connsiteX0" fmla="*/ 52777 w 10258181"/>
              <a:gd name="connsiteY0" fmla="*/ 447567 h 942673"/>
              <a:gd name="connsiteX1" fmla="*/ 1550837 w 10258181"/>
              <a:gd name="connsiteY1" fmla="*/ 94 h 942673"/>
              <a:gd name="connsiteX2" fmla="*/ 2095586 w 10258181"/>
              <a:gd name="connsiteY2" fmla="*/ 408656 h 942673"/>
              <a:gd name="connsiteX3" fmla="*/ 2737612 w 10258181"/>
              <a:gd name="connsiteY3" fmla="*/ 486477 h 942673"/>
              <a:gd name="connsiteX4" fmla="*/ 3146173 w 10258181"/>
              <a:gd name="connsiteY4" fmla="*/ 311380 h 942673"/>
              <a:gd name="connsiteX5" fmla="*/ 4138394 w 10258181"/>
              <a:gd name="connsiteY5" fmla="*/ 116826 h 942673"/>
              <a:gd name="connsiteX6" fmla="*/ 7912726 w 10258181"/>
              <a:gd name="connsiteY6" fmla="*/ 97371 h 942673"/>
              <a:gd name="connsiteX7" fmla="*/ 10052812 w 10258181"/>
              <a:gd name="connsiteY7" fmla="*/ 116826 h 942673"/>
              <a:gd name="connsiteX8" fmla="*/ 10188999 w 10258181"/>
              <a:gd name="connsiteY8" fmla="*/ 136282 h 942673"/>
              <a:gd name="connsiteX9" fmla="*/ 10208454 w 10258181"/>
              <a:gd name="connsiteY9" fmla="*/ 817218 h 942673"/>
              <a:gd name="connsiteX10" fmla="*/ 10208454 w 10258181"/>
              <a:gd name="connsiteY10" fmla="*/ 895039 h 942673"/>
              <a:gd name="connsiteX11" fmla="*/ 9546973 w 10258181"/>
              <a:gd name="connsiteY11" fmla="*/ 895039 h 942673"/>
              <a:gd name="connsiteX12" fmla="*/ 7153969 w 10258181"/>
              <a:gd name="connsiteY12" fmla="*/ 895039 h 942673"/>
              <a:gd name="connsiteX13" fmla="*/ 6239569 w 10258181"/>
              <a:gd name="connsiteY13" fmla="*/ 622665 h 942673"/>
              <a:gd name="connsiteX14" fmla="*/ 5519722 w 10258181"/>
              <a:gd name="connsiteY14" fmla="*/ 583754 h 942673"/>
              <a:gd name="connsiteX15" fmla="*/ 4936063 w 10258181"/>
              <a:gd name="connsiteY15" fmla="*/ 856128 h 942673"/>
              <a:gd name="connsiteX16" fmla="*/ 4021663 w 10258181"/>
              <a:gd name="connsiteY16" fmla="*/ 933950 h 942673"/>
              <a:gd name="connsiteX17" fmla="*/ 3340726 w 10258181"/>
              <a:gd name="connsiteY17" fmla="*/ 681031 h 942673"/>
              <a:gd name="connsiteX18" fmla="*/ 2932165 w 10258181"/>
              <a:gd name="connsiteY18" fmla="*/ 661575 h 942673"/>
              <a:gd name="connsiteX19" fmla="*/ 2523603 w 10258181"/>
              <a:gd name="connsiteY19" fmla="*/ 661575 h 942673"/>
              <a:gd name="connsiteX20" fmla="*/ 1920488 w 10258181"/>
              <a:gd name="connsiteY20" fmla="*/ 895039 h 942673"/>
              <a:gd name="connsiteX21" fmla="*/ 1239552 w 10258181"/>
              <a:gd name="connsiteY21" fmla="*/ 700486 h 942673"/>
              <a:gd name="connsiteX22" fmla="*/ 422429 w 10258181"/>
              <a:gd name="connsiteY22" fmla="*/ 544844 h 942673"/>
              <a:gd name="connsiteX23" fmla="*/ 52777 w 10258181"/>
              <a:gd name="connsiteY23" fmla="*/ 447567 h 942673"/>
              <a:gd name="connsiteX0" fmla="*/ 46864 w 10330089"/>
              <a:gd name="connsiteY0" fmla="*/ 78065 h 981733"/>
              <a:gd name="connsiteX1" fmla="*/ 1622745 w 10330089"/>
              <a:gd name="connsiteY1" fmla="*/ 39154 h 981733"/>
              <a:gd name="connsiteX2" fmla="*/ 2167494 w 10330089"/>
              <a:gd name="connsiteY2" fmla="*/ 447716 h 981733"/>
              <a:gd name="connsiteX3" fmla="*/ 2809520 w 10330089"/>
              <a:gd name="connsiteY3" fmla="*/ 525537 h 981733"/>
              <a:gd name="connsiteX4" fmla="*/ 3218081 w 10330089"/>
              <a:gd name="connsiteY4" fmla="*/ 350440 h 981733"/>
              <a:gd name="connsiteX5" fmla="*/ 4210302 w 10330089"/>
              <a:gd name="connsiteY5" fmla="*/ 155886 h 981733"/>
              <a:gd name="connsiteX6" fmla="*/ 7984634 w 10330089"/>
              <a:gd name="connsiteY6" fmla="*/ 136431 h 981733"/>
              <a:gd name="connsiteX7" fmla="*/ 10124720 w 10330089"/>
              <a:gd name="connsiteY7" fmla="*/ 155886 h 981733"/>
              <a:gd name="connsiteX8" fmla="*/ 10260907 w 10330089"/>
              <a:gd name="connsiteY8" fmla="*/ 175342 h 981733"/>
              <a:gd name="connsiteX9" fmla="*/ 10280362 w 10330089"/>
              <a:gd name="connsiteY9" fmla="*/ 856278 h 981733"/>
              <a:gd name="connsiteX10" fmla="*/ 10280362 w 10330089"/>
              <a:gd name="connsiteY10" fmla="*/ 934099 h 981733"/>
              <a:gd name="connsiteX11" fmla="*/ 9618881 w 10330089"/>
              <a:gd name="connsiteY11" fmla="*/ 934099 h 981733"/>
              <a:gd name="connsiteX12" fmla="*/ 7225877 w 10330089"/>
              <a:gd name="connsiteY12" fmla="*/ 934099 h 981733"/>
              <a:gd name="connsiteX13" fmla="*/ 6311477 w 10330089"/>
              <a:gd name="connsiteY13" fmla="*/ 661725 h 981733"/>
              <a:gd name="connsiteX14" fmla="*/ 5591630 w 10330089"/>
              <a:gd name="connsiteY14" fmla="*/ 622814 h 981733"/>
              <a:gd name="connsiteX15" fmla="*/ 5007971 w 10330089"/>
              <a:gd name="connsiteY15" fmla="*/ 895188 h 981733"/>
              <a:gd name="connsiteX16" fmla="*/ 4093571 w 10330089"/>
              <a:gd name="connsiteY16" fmla="*/ 973010 h 981733"/>
              <a:gd name="connsiteX17" fmla="*/ 3412634 w 10330089"/>
              <a:gd name="connsiteY17" fmla="*/ 720091 h 981733"/>
              <a:gd name="connsiteX18" fmla="*/ 3004073 w 10330089"/>
              <a:gd name="connsiteY18" fmla="*/ 700635 h 981733"/>
              <a:gd name="connsiteX19" fmla="*/ 2595511 w 10330089"/>
              <a:gd name="connsiteY19" fmla="*/ 700635 h 981733"/>
              <a:gd name="connsiteX20" fmla="*/ 1992396 w 10330089"/>
              <a:gd name="connsiteY20" fmla="*/ 934099 h 981733"/>
              <a:gd name="connsiteX21" fmla="*/ 1311460 w 10330089"/>
              <a:gd name="connsiteY21" fmla="*/ 739546 h 981733"/>
              <a:gd name="connsiteX22" fmla="*/ 494337 w 10330089"/>
              <a:gd name="connsiteY22" fmla="*/ 583904 h 981733"/>
              <a:gd name="connsiteX23" fmla="*/ 46864 w 10330089"/>
              <a:gd name="connsiteY23" fmla="*/ 78065 h 981733"/>
              <a:gd name="connsiteX0" fmla="*/ 133142 w 10416367"/>
              <a:gd name="connsiteY0" fmla="*/ 90065 h 993733"/>
              <a:gd name="connsiteX1" fmla="*/ 1709023 w 10416367"/>
              <a:gd name="connsiteY1" fmla="*/ 51154 h 993733"/>
              <a:gd name="connsiteX2" fmla="*/ 2253772 w 10416367"/>
              <a:gd name="connsiteY2" fmla="*/ 459716 h 993733"/>
              <a:gd name="connsiteX3" fmla="*/ 2895798 w 10416367"/>
              <a:gd name="connsiteY3" fmla="*/ 537537 h 993733"/>
              <a:gd name="connsiteX4" fmla="*/ 3304359 w 10416367"/>
              <a:gd name="connsiteY4" fmla="*/ 362440 h 993733"/>
              <a:gd name="connsiteX5" fmla="*/ 4296580 w 10416367"/>
              <a:gd name="connsiteY5" fmla="*/ 167886 h 993733"/>
              <a:gd name="connsiteX6" fmla="*/ 8070912 w 10416367"/>
              <a:gd name="connsiteY6" fmla="*/ 148431 h 993733"/>
              <a:gd name="connsiteX7" fmla="*/ 10210998 w 10416367"/>
              <a:gd name="connsiteY7" fmla="*/ 167886 h 993733"/>
              <a:gd name="connsiteX8" fmla="*/ 10347185 w 10416367"/>
              <a:gd name="connsiteY8" fmla="*/ 187342 h 993733"/>
              <a:gd name="connsiteX9" fmla="*/ 10366640 w 10416367"/>
              <a:gd name="connsiteY9" fmla="*/ 868278 h 993733"/>
              <a:gd name="connsiteX10" fmla="*/ 10366640 w 10416367"/>
              <a:gd name="connsiteY10" fmla="*/ 946099 h 993733"/>
              <a:gd name="connsiteX11" fmla="*/ 9705159 w 10416367"/>
              <a:gd name="connsiteY11" fmla="*/ 946099 h 993733"/>
              <a:gd name="connsiteX12" fmla="*/ 7312155 w 10416367"/>
              <a:gd name="connsiteY12" fmla="*/ 946099 h 993733"/>
              <a:gd name="connsiteX13" fmla="*/ 6397755 w 10416367"/>
              <a:gd name="connsiteY13" fmla="*/ 673725 h 993733"/>
              <a:gd name="connsiteX14" fmla="*/ 5677908 w 10416367"/>
              <a:gd name="connsiteY14" fmla="*/ 634814 h 993733"/>
              <a:gd name="connsiteX15" fmla="*/ 5094249 w 10416367"/>
              <a:gd name="connsiteY15" fmla="*/ 907188 h 993733"/>
              <a:gd name="connsiteX16" fmla="*/ 4179849 w 10416367"/>
              <a:gd name="connsiteY16" fmla="*/ 985010 h 993733"/>
              <a:gd name="connsiteX17" fmla="*/ 3498912 w 10416367"/>
              <a:gd name="connsiteY17" fmla="*/ 732091 h 993733"/>
              <a:gd name="connsiteX18" fmla="*/ 3090351 w 10416367"/>
              <a:gd name="connsiteY18" fmla="*/ 712635 h 993733"/>
              <a:gd name="connsiteX19" fmla="*/ 2681789 w 10416367"/>
              <a:gd name="connsiteY19" fmla="*/ 712635 h 993733"/>
              <a:gd name="connsiteX20" fmla="*/ 2078674 w 10416367"/>
              <a:gd name="connsiteY20" fmla="*/ 946099 h 993733"/>
              <a:gd name="connsiteX21" fmla="*/ 1397738 w 10416367"/>
              <a:gd name="connsiteY21" fmla="*/ 751546 h 993733"/>
              <a:gd name="connsiteX22" fmla="*/ 230419 w 10416367"/>
              <a:gd name="connsiteY22" fmla="*/ 809913 h 993733"/>
              <a:gd name="connsiteX23" fmla="*/ 133142 w 10416367"/>
              <a:gd name="connsiteY23" fmla="*/ 90065 h 993733"/>
              <a:gd name="connsiteX0" fmla="*/ 94744 w 10377969"/>
              <a:gd name="connsiteY0" fmla="*/ 90065 h 993733"/>
              <a:gd name="connsiteX1" fmla="*/ 1670625 w 10377969"/>
              <a:gd name="connsiteY1" fmla="*/ 51154 h 993733"/>
              <a:gd name="connsiteX2" fmla="*/ 2215374 w 10377969"/>
              <a:gd name="connsiteY2" fmla="*/ 459716 h 993733"/>
              <a:gd name="connsiteX3" fmla="*/ 2857400 w 10377969"/>
              <a:gd name="connsiteY3" fmla="*/ 537537 h 993733"/>
              <a:gd name="connsiteX4" fmla="*/ 3265961 w 10377969"/>
              <a:gd name="connsiteY4" fmla="*/ 362440 h 993733"/>
              <a:gd name="connsiteX5" fmla="*/ 4258182 w 10377969"/>
              <a:gd name="connsiteY5" fmla="*/ 167886 h 993733"/>
              <a:gd name="connsiteX6" fmla="*/ 8032514 w 10377969"/>
              <a:gd name="connsiteY6" fmla="*/ 148431 h 993733"/>
              <a:gd name="connsiteX7" fmla="*/ 10172600 w 10377969"/>
              <a:gd name="connsiteY7" fmla="*/ 167886 h 993733"/>
              <a:gd name="connsiteX8" fmla="*/ 10308787 w 10377969"/>
              <a:gd name="connsiteY8" fmla="*/ 187342 h 993733"/>
              <a:gd name="connsiteX9" fmla="*/ 10328242 w 10377969"/>
              <a:gd name="connsiteY9" fmla="*/ 868278 h 993733"/>
              <a:gd name="connsiteX10" fmla="*/ 10328242 w 10377969"/>
              <a:gd name="connsiteY10" fmla="*/ 946099 h 993733"/>
              <a:gd name="connsiteX11" fmla="*/ 9666761 w 10377969"/>
              <a:gd name="connsiteY11" fmla="*/ 946099 h 993733"/>
              <a:gd name="connsiteX12" fmla="*/ 7273757 w 10377969"/>
              <a:gd name="connsiteY12" fmla="*/ 946099 h 993733"/>
              <a:gd name="connsiteX13" fmla="*/ 6359357 w 10377969"/>
              <a:gd name="connsiteY13" fmla="*/ 673725 h 993733"/>
              <a:gd name="connsiteX14" fmla="*/ 5639510 w 10377969"/>
              <a:gd name="connsiteY14" fmla="*/ 634814 h 993733"/>
              <a:gd name="connsiteX15" fmla="*/ 5055851 w 10377969"/>
              <a:gd name="connsiteY15" fmla="*/ 907188 h 993733"/>
              <a:gd name="connsiteX16" fmla="*/ 4141451 w 10377969"/>
              <a:gd name="connsiteY16" fmla="*/ 985010 h 993733"/>
              <a:gd name="connsiteX17" fmla="*/ 3460514 w 10377969"/>
              <a:gd name="connsiteY17" fmla="*/ 732091 h 993733"/>
              <a:gd name="connsiteX18" fmla="*/ 3051953 w 10377969"/>
              <a:gd name="connsiteY18" fmla="*/ 712635 h 993733"/>
              <a:gd name="connsiteX19" fmla="*/ 2643391 w 10377969"/>
              <a:gd name="connsiteY19" fmla="*/ 712635 h 993733"/>
              <a:gd name="connsiteX20" fmla="*/ 2040276 w 10377969"/>
              <a:gd name="connsiteY20" fmla="*/ 946099 h 993733"/>
              <a:gd name="connsiteX21" fmla="*/ 1359340 w 10377969"/>
              <a:gd name="connsiteY21" fmla="*/ 751546 h 993733"/>
              <a:gd name="connsiteX22" fmla="*/ 192021 w 10377969"/>
              <a:gd name="connsiteY22" fmla="*/ 809913 h 993733"/>
              <a:gd name="connsiteX23" fmla="*/ 94744 w 10377969"/>
              <a:gd name="connsiteY23" fmla="*/ 90065 h 993733"/>
              <a:gd name="connsiteX0" fmla="*/ 288186 w 10571411"/>
              <a:gd name="connsiteY0" fmla="*/ 93633 h 997301"/>
              <a:gd name="connsiteX1" fmla="*/ 1864067 w 10571411"/>
              <a:gd name="connsiteY1" fmla="*/ 54722 h 997301"/>
              <a:gd name="connsiteX2" fmla="*/ 2408816 w 10571411"/>
              <a:gd name="connsiteY2" fmla="*/ 463284 h 997301"/>
              <a:gd name="connsiteX3" fmla="*/ 3050842 w 10571411"/>
              <a:gd name="connsiteY3" fmla="*/ 541105 h 997301"/>
              <a:gd name="connsiteX4" fmla="*/ 3459403 w 10571411"/>
              <a:gd name="connsiteY4" fmla="*/ 366008 h 997301"/>
              <a:gd name="connsiteX5" fmla="*/ 4451624 w 10571411"/>
              <a:gd name="connsiteY5" fmla="*/ 171454 h 997301"/>
              <a:gd name="connsiteX6" fmla="*/ 8225956 w 10571411"/>
              <a:gd name="connsiteY6" fmla="*/ 151999 h 997301"/>
              <a:gd name="connsiteX7" fmla="*/ 10366042 w 10571411"/>
              <a:gd name="connsiteY7" fmla="*/ 171454 h 997301"/>
              <a:gd name="connsiteX8" fmla="*/ 10502229 w 10571411"/>
              <a:gd name="connsiteY8" fmla="*/ 190910 h 997301"/>
              <a:gd name="connsiteX9" fmla="*/ 10521684 w 10571411"/>
              <a:gd name="connsiteY9" fmla="*/ 871846 h 997301"/>
              <a:gd name="connsiteX10" fmla="*/ 10521684 w 10571411"/>
              <a:gd name="connsiteY10" fmla="*/ 949667 h 997301"/>
              <a:gd name="connsiteX11" fmla="*/ 9860203 w 10571411"/>
              <a:gd name="connsiteY11" fmla="*/ 949667 h 997301"/>
              <a:gd name="connsiteX12" fmla="*/ 7467199 w 10571411"/>
              <a:gd name="connsiteY12" fmla="*/ 949667 h 997301"/>
              <a:gd name="connsiteX13" fmla="*/ 6552799 w 10571411"/>
              <a:gd name="connsiteY13" fmla="*/ 677293 h 997301"/>
              <a:gd name="connsiteX14" fmla="*/ 5832952 w 10571411"/>
              <a:gd name="connsiteY14" fmla="*/ 638382 h 997301"/>
              <a:gd name="connsiteX15" fmla="*/ 5249293 w 10571411"/>
              <a:gd name="connsiteY15" fmla="*/ 910756 h 997301"/>
              <a:gd name="connsiteX16" fmla="*/ 4334893 w 10571411"/>
              <a:gd name="connsiteY16" fmla="*/ 988578 h 997301"/>
              <a:gd name="connsiteX17" fmla="*/ 3653956 w 10571411"/>
              <a:gd name="connsiteY17" fmla="*/ 735659 h 997301"/>
              <a:gd name="connsiteX18" fmla="*/ 3245395 w 10571411"/>
              <a:gd name="connsiteY18" fmla="*/ 716203 h 997301"/>
              <a:gd name="connsiteX19" fmla="*/ 2836833 w 10571411"/>
              <a:gd name="connsiteY19" fmla="*/ 716203 h 997301"/>
              <a:gd name="connsiteX20" fmla="*/ 2233718 w 10571411"/>
              <a:gd name="connsiteY20" fmla="*/ 949667 h 997301"/>
              <a:gd name="connsiteX21" fmla="*/ 1552782 w 10571411"/>
              <a:gd name="connsiteY21" fmla="*/ 755114 h 997301"/>
              <a:gd name="connsiteX22" fmla="*/ 15812 w 10571411"/>
              <a:gd name="connsiteY22" fmla="*/ 871847 h 997301"/>
              <a:gd name="connsiteX23" fmla="*/ 288186 w 10571411"/>
              <a:gd name="connsiteY23" fmla="*/ 93633 h 997301"/>
              <a:gd name="connsiteX0" fmla="*/ 197014 w 10791524"/>
              <a:gd name="connsiteY0" fmla="*/ 102886 h 987099"/>
              <a:gd name="connsiteX1" fmla="*/ 2084180 w 10791524"/>
              <a:gd name="connsiteY1" fmla="*/ 44520 h 987099"/>
              <a:gd name="connsiteX2" fmla="*/ 2628929 w 10791524"/>
              <a:gd name="connsiteY2" fmla="*/ 453082 h 987099"/>
              <a:gd name="connsiteX3" fmla="*/ 3270955 w 10791524"/>
              <a:gd name="connsiteY3" fmla="*/ 530903 h 987099"/>
              <a:gd name="connsiteX4" fmla="*/ 3679516 w 10791524"/>
              <a:gd name="connsiteY4" fmla="*/ 355806 h 987099"/>
              <a:gd name="connsiteX5" fmla="*/ 4671737 w 10791524"/>
              <a:gd name="connsiteY5" fmla="*/ 161252 h 987099"/>
              <a:gd name="connsiteX6" fmla="*/ 8446069 w 10791524"/>
              <a:gd name="connsiteY6" fmla="*/ 141797 h 987099"/>
              <a:gd name="connsiteX7" fmla="*/ 10586155 w 10791524"/>
              <a:gd name="connsiteY7" fmla="*/ 161252 h 987099"/>
              <a:gd name="connsiteX8" fmla="*/ 10722342 w 10791524"/>
              <a:gd name="connsiteY8" fmla="*/ 180708 h 987099"/>
              <a:gd name="connsiteX9" fmla="*/ 10741797 w 10791524"/>
              <a:gd name="connsiteY9" fmla="*/ 861644 h 987099"/>
              <a:gd name="connsiteX10" fmla="*/ 10741797 w 10791524"/>
              <a:gd name="connsiteY10" fmla="*/ 939465 h 987099"/>
              <a:gd name="connsiteX11" fmla="*/ 10080316 w 10791524"/>
              <a:gd name="connsiteY11" fmla="*/ 939465 h 987099"/>
              <a:gd name="connsiteX12" fmla="*/ 7687312 w 10791524"/>
              <a:gd name="connsiteY12" fmla="*/ 939465 h 987099"/>
              <a:gd name="connsiteX13" fmla="*/ 6772912 w 10791524"/>
              <a:gd name="connsiteY13" fmla="*/ 667091 h 987099"/>
              <a:gd name="connsiteX14" fmla="*/ 6053065 w 10791524"/>
              <a:gd name="connsiteY14" fmla="*/ 628180 h 987099"/>
              <a:gd name="connsiteX15" fmla="*/ 5469406 w 10791524"/>
              <a:gd name="connsiteY15" fmla="*/ 900554 h 987099"/>
              <a:gd name="connsiteX16" fmla="*/ 4555006 w 10791524"/>
              <a:gd name="connsiteY16" fmla="*/ 978376 h 987099"/>
              <a:gd name="connsiteX17" fmla="*/ 3874069 w 10791524"/>
              <a:gd name="connsiteY17" fmla="*/ 725457 h 987099"/>
              <a:gd name="connsiteX18" fmla="*/ 3465508 w 10791524"/>
              <a:gd name="connsiteY18" fmla="*/ 706001 h 987099"/>
              <a:gd name="connsiteX19" fmla="*/ 3056946 w 10791524"/>
              <a:gd name="connsiteY19" fmla="*/ 706001 h 987099"/>
              <a:gd name="connsiteX20" fmla="*/ 2453831 w 10791524"/>
              <a:gd name="connsiteY20" fmla="*/ 939465 h 987099"/>
              <a:gd name="connsiteX21" fmla="*/ 1772895 w 10791524"/>
              <a:gd name="connsiteY21" fmla="*/ 744912 h 987099"/>
              <a:gd name="connsiteX22" fmla="*/ 235925 w 10791524"/>
              <a:gd name="connsiteY22" fmla="*/ 861645 h 987099"/>
              <a:gd name="connsiteX23" fmla="*/ 197014 w 10791524"/>
              <a:gd name="connsiteY23" fmla="*/ 102886 h 987099"/>
              <a:gd name="connsiteX0" fmla="*/ 83156 w 10677666"/>
              <a:gd name="connsiteY0" fmla="*/ 116732 h 1000945"/>
              <a:gd name="connsiteX1" fmla="*/ 1970322 w 10677666"/>
              <a:gd name="connsiteY1" fmla="*/ 58366 h 1000945"/>
              <a:gd name="connsiteX2" fmla="*/ 2515071 w 10677666"/>
              <a:gd name="connsiteY2" fmla="*/ 466928 h 1000945"/>
              <a:gd name="connsiteX3" fmla="*/ 3157097 w 10677666"/>
              <a:gd name="connsiteY3" fmla="*/ 544749 h 1000945"/>
              <a:gd name="connsiteX4" fmla="*/ 3565658 w 10677666"/>
              <a:gd name="connsiteY4" fmla="*/ 369652 h 1000945"/>
              <a:gd name="connsiteX5" fmla="*/ 4557879 w 10677666"/>
              <a:gd name="connsiteY5" fmla="*/ 175098 h 1000945"/>
              <a:gd name="connsiteX6" fmla="*/ 8332211 w 10677666"/>
              <a:gd name="connsiteY6" fmla="*/ 155643 h 1000945"/>
              <a:gd name="connsiteX7" fmla="*/ 10472297 w 10677666"/>
              <a:gd name="connsiteY7" fmla="*/ 175098 h 1000945"/>
              <a:gd name="connsiteX8" fmla="*/ 10608484 w 10677666"/>
              <a:gd name="connsiteY8" fmla="*/ 194554 h 1000945"/>
              <a:gd name="connsiteX9" fmla="*/ 10627939 w 10677666"/>
              <a:gd name="connsiteY9" fmla="*/ 875490 h 1000945"/>
              <a:gd name="connsiteX10" fmla="*/ 10627939 w 10677666"/>
              <a:gd name="connsiteY10" fmla="*/ 953311 h 1000945"/>
              <a:gd name="connsiteX11" fmla="*/ 9966458 w 10677666"/>
              <a:gd name="connsiteY11" fmla="*/ 953311 h 1000945"/>
              <a:gd name="connsiteX12" fmla="*/ 7573454 w 10677666"/>
              <a:gd name="connsiteY12" fmla="*/ 953311 h 1000945"/>
              <a:gd name="connsiteX13" fmla="*/ 6659054 w 10677666"/>
              <a:gd name="connsiteY13" fmla="*/ 680937 h 1000945"/>
              <a:gd name="connsiteX14" fmla="*/ 5939207 w 10677666"/>
              <a:gd name="connsiteY14" fmla="*/ 642026 h 1000945"/>
              <a:gd name="connsiteX15" fmla="*/ 5355548 w 10677666"/>
              <a:gd name="connsiteY15" fmla="*/ 914400 h 1000945"/>
              <a:gd name="connsiteX16" fmla="*/ 4441148 w 10677666"/>
              <a:gd name="connsiteY16" fmla="*/ 992222 h 1000945"/>
              <a:gd name="connsiteX17" fmla="*/ 3760211 w 10677666"/>
              <a:gd name="connsiteY17" fmla="*/ 739303 h 1000945"/>
              <a:gd name="connsiteX18" fmla="*/ 3351650 w 10677666"/>
              <a:gd name="connsiteY18" fmla="*/ 719847 h 1000945"/>
              <a:gd name="connsiteX19" fmla="*/ 2943088 w 10677666"/>
              <a:gd name="connsiteY19" fmla="*/ 719847 h 1000945"/>
              <a:gd name="connsiteX20" fmla="*/ 2339973 w 10677666"/>
              <a:gd name="connsiteY20" fmla="*/ 953311 h 1000945"/>
              <a:gd name="connsiteX21" fmla="*/ 1659037 w 10677666"/>
              <a:gd name="connsiteY21" fmla="*/ 758758 h 1000945"/>
              <a:gd name="connsiteX22" fmla="*/ 122067 w 10677666"/>
              <a:gd name="connsiteY22" fmla="*/ 875491 h 1000945"/>
              <a:gd name="connsiteX23" fmla="*/ 83156 w 10677666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576136 w 10594765"/>
              <a:gd name="connsiteY21" fmla="*/ 758758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81717 w 10676227"/>
              <a:gd name="connsiteY0" fmla="*/ 116732 h 1000945"/>
              <a:gd name="connsiteX1" fmla="*/ 1968883 w 10676227"/>
              <a:gd name="connsiteY1" fmla="*/ 58366 h 1000945"/>
              <a:gd name="connsiteX2" fmla="*/ 2513632 w 10676227"/>
              <a:gd name="connsiteY2" fmla="*/ 466928 h 1000945"/>
              <a:gd name="connsiteX3" fmla="*/ 3155658 w 10676227"/>
              <a:gd name="connsiteY3" fmla="*/ 544749 h 1000945"/>
              <a:gd name="connsiteX4" fmla="*/ 3564219 w 10676227"/>
              <a:gd name="connsiteY4" fmla="*/ 369652 h 1000945"/>
              <a:gd name="connsiteX5" fmla="*/ 4556440 w 10676227"/>
              <a:gd name="connsiteY5" fmla="*/ 175098 h 1000945"/>
              <a:gd name="connsiteX6" fmla="*/ 8330772 w 10676227"/>
              <a:gd name="connsiteY6" fmla="*/ 155643 h 1000945"/>
              <a:gd name="connsiteX7" fmla="*/ 10470858 w 10676227"/>
              <a:gd name="connsiteY7" fmla="*/ 175098 h 1000945"/>
              <a:gd name="connsiteX8" fmla="*/ 10607045 w 10676227"/>
              <a:gd name="connsiteY8" fmla="*/ 194554 h 1000945"/>
              <a:gd name="connsiteX9" fmla="*/ 10626500 w 10676227"/>
              <a:gd name="connsiteY9" fmla="*/ 875490 h 1000945"/>
              <a:gd name="connsiteX10" fmla="*/ 10626500 w 10676227"/>
              <a:gd name="connsiteY10" fmla="*/ 953311 h 1000945"/>
              <a:gd name="connsiteX11" fmla="*/ 9965019 w 10676227"/>
              <a:gd name="connsiteY11" fmla="*/ 953311 h 1000945"/>
              <a:gd name="connsiteX12" fmla="*/ 7572015 w 10676227"/>
              <a:gd name="connsiteY12" fmla="*/ 953311 h 1000945"/>
              <a:gd name="connsiteX13" fmla="*/ 6657615 w 10676227"/>
              <a:gd name="connsiteY13" fmla="*/ 680937 h 1000945"/>
              <a:gd name="connsiteX14" fmla="*/ 5937768 w 10676227"/>
              <a:gd name="connsiteY14" fmla="*/ 642026 h 1000945"/>
              <a:gd name="connsiteX15" fmla="*/ 5354109 w 10676227"/>
              <a:gd name="connsiteY15" fmla="*/ 914400 h 1000945"/>
              <a:gd name="connsiteX16" fmla="*/ 4439709 w 10676227"/>
              <a:gd name="connsiteY16" fmla="*/ 992222 h 1000945"/>
              <a:gd name="connsiteX17" fmla="*/ 3758772 w 10676227"/>
              <a:gd name="connsiteY17" fmla="*/ 739303 h 1000945"/>
              <a:gd name="connsiteX18" fmla="*/ 3350211 w 10676227"/>
              <a:gd name="connsiteY18" fmla="*/ 719847 h 1000945"/>
              <a:gd name="connsiteX19" fmla="*/ 2941649 w 10676227"/>
              <a:gd name="connsiteY19" fmla="*/ 719847 h 1000945"/>
              <a:gd name="connsiteX20" fmla="*/ 2338534 w 10676227"/>
              <a:gd name="connsiteY20" fmla="*/ 953311 h 1000945"/>
              <a:gd name="connsiteX21" fmla="*/ 1638143 w 10676227"/>
              <a:gd name="connsiteY21" fmla="*/ 875490 h 1000945"/>
              <a:gd name="connsiteX22" fmla="*/ 120628 w 10676227"/>
              <a:gd name="connsiteY22" fmla="*/ 875491 h 1000945"/>
              <a:gd name="connsiteX23" fmla="*/ 81717 w 10676227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556681 w 10594765"/>
              <a:gd name="connsiteY21" fmla="*/ 875490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77407 w 10671917"/>
              <a:gd name="connsiteY0" fmla="*/ 116732 h 1000945"/>
              <a:gd name="connsiteX1" fmla="*/ 1964573 w 10671917"/>
              <a:gd name="connsiteY1" fmla="*/ 58366 h 1000945"/>
              <a:gd name="connsiteX2" fmla="*/ 2509322 w 10671917"/>
              <a:gd name="connsiteY2" fmla="*/ 466928 h 1000945"/>
              <a:gd name="connsiteX3" fmla="*/ 3151348 w 10671917"/>
              <a:gd name="connsiteY3" fmla="*/ 544749 h 1000945"/>
              <a:gd name="connsiteX4" fmla="*/ 3559909 w 10671917"/>
              <a:gd name="connsiteY4" fmla="*/ 369652 h 1000945"/>
              <a:gd name="connsiteX5" fmla="*/ 4552130 w 10671917"/>
              <a:gd name="connsiteY5" fmla="*/ 175098 h 1000945"/>
              <a:gd name="connsiteX6" fmla="*/ 8326462 w 10671917"/>
              <a:gd name="connsiteY6" fmla="*/ 155643 h 1000945"/>
              <a:gd name="connsiteX7" fmla="*/ 10466548 w 10671917"/>
              <a:gd name="connsiteY7" fmla="*/ 175098 h 1000945"/>
              <a:gd name="connsiteX8" fmla="*/ 10602735 w 10671917"/>
              <a:gd name="connsiteY8" fmla="*/ 194554 h 1000945"/>
              <a:gd name="connsiteX9" fmla="*/ 10622190 w 10671917"/>
              <a:gd name="connsiteY9" fmla="*/ 875490 h 1000945"/>
              <a:gd name="connsiteX10" fmla="*/ 10622190 w 10671917"/>
              <a:gd name="connsiteY10" fmla="*/ 953311 h 1000945"/>
              <a:gd name="connsiteX11" fmla="*/ 9960709 w 10671917"/>
              <a:gd name="connsiteY11" fmla="*/ 953311 h 1000945"/>
              <a:gd name="connsiteX12" fmla="*/ 7567705 w 10671917"/>
              <a:gd name="connsiteY12" fmla="*/ 953311 h 1000945"/>
              <a:gd name="connsiteX13" fmla="*/ 6653305 w 10671917"/>
              <a:gd name="connsiteY13" fmla="*/ 680937 h 1000945"/>
              <a:gd name="connsiteX14" fmla="*/ 5933458 w 10671917"/>
              <a:gd name="connsiteY14" fmla="*/ 642026 h 1000945"/>
              <a:gd name="connsiteX15" fmla="*/ 5349799 w 10671917"/>
              <a:gd name="connsiteY15" fmla="*/ 914400 h 1000945"/>
              <a:gd name="connsiteX16" fmla="*/ 4435399 w 10671917"/>
              <a:gd name="connsiteY16" fmla="*/ 992222 h 1000945"/>
              <a:gd name="connsiteX17" fmla="*/ 3754462 w 10671917"/>
              <a:gd name="connsiteY17" fmla="*/ 739303 h 1000945"/>
              <a:gd name="connsiteX18" fmla="*/ 3345901 w 10671917"/>
              <a:gd name="connsiteY18" fmla="*/ 719847 h 1000945"/>
              <a:gd name="connsiteX19" fmla="*/ 2937339 w 10671917"/>
              <a:gd name="connsiteY19" fmla="*/ 719847 h 1000945"/>
              <a:gd name="connsiteX20" fmla="*/ 2334224 w 10671917"/>
              <a:gd name="connsiteY20" fmla="*/ 953311 h 1000945"/>
              <a:gd name="connsiteX21" fmla="*/ 1575467 w 10671917"/>
              <a:gd name="connsiteY21" fmla="*/ 933856 h 1000945"/>
              <a:gd name="connsiteX22" fmla="*/ 116318 w 10671917"/>
              <a:gd name="connsiteY22" fmla="*/ 875491 h 1000945"/>
              <a:gd name="connsiteX23" fmla="*/ 77407 w 10671917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498315 w 10594765"/>
              <a:gd name="connsiteY21" fmla="*/ 933856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255 w 10594765"/>
              <a:gd name="connsiteY0" fmla="*/ 98550 h 982763"/>
              <a:gd name="connsiteX1" fmla="*/ 1887421 w 10594765"/>
              <a:gd name="connsiteY1" fmla="*/ 40184 h 982763"/>
              <a:gd name="connsiteX2" fmla="*/ 2432170 w 10594765"/>
              <a:gd name="connsiteY2" fmla="*/ 137461 h 982763"/>
              <a:gd name="connsiteX3" fmla="*/ 3074196 w 10594765"/>
              <a:gd name="connsiteY3" fmla="*/ 526567 h 982763"/>
              <a:gd name="connsiteX4" fmla="*/ 3482757 w 10594765"/>
              <a:gd name="connsiteY4" fmla="*/ 351470 h 982763"/>
              <a:gd name="connsiteX5" fmla="*/ 4474978 w 10594765"/>
              <a:gd name="connsiteY5" fmla="*/ 156916 h 982763"/>
              <a:gd name="connsiteX6" fmla="*/ 8249310 w 10594765"/>
              <a:gd name="connsiteY6" fmla="*/ 137461 h 982763"/>
              <a:gd name="connsiteX7" fmla="*/ 10389396 w 10594765"/>
              <a:gd name="connsiteY7" fmla="*/ 156916 h 982763"/>
              <a:gd name="connsiteX8" fmla="*/ 10525583 w 10594765"/>
              <a:gd name="connsiteY8" fmla="*/ 176372 h 982763"/>
              <a:gd name="connsiteX9" fmla="*/ 10545038 w 10594765"/>
              <a:gd name="connsiteY9" fmla="*/ 857308 h 982763"/>
              <a:gd name="connsiteX10" fmla="*/ 10545038 w 10594765"/>
              <a:gd name="connsiteY10" fmla="*/ 935129 h 982763"/>
              <a:gd name="connsiteX11" fmla="*/ 9883557 w 10594765"/>
              <a:gd name="connsiteY11" fmla="*/ 935129 h 982763"/>
              <a:gd name="connsiteX12" fmla="*/ 7490553 w 10594765"/>
              <a:gd name="connsiteY12" fmla="*/ 935129 h 982763"/>
              <a:gd name="connsiteX13" fmla="*/ 6576153 w 10594765"/>
              <a:gd name="connsiteY13" fmla="*/ 662755 h 982763"/>
              <a:gd name="connsiteX14" fmla="*/ 5856306 w 10594765"/>
              <a:gd name="connsiteY14" fmla="*/ 623844 h 982763"/>
              <a:gd name="connsiteX15" fmla="*/ 5272647 w 10594765"/>
              <a:gd name="connsiteY15" fmla="*/ 896218 h 982763"/>
              <a:gd name="connsiteX16" fmla="*/ 4358247 w 10594765"/>
              <a:gd name="connsiteY16" fmla="*/ 974040 h 982763"/>
              <a:gd name="connsiteX17" fmla="*/ 3677310 w 10594765"/>
              <a:gd name="connsiteY17" fmla="*/ 721121 h 982763"/>
              <a:gd name="connsiteX18" fmla="*/ 3268749 w 10594765"/>
              <a:gd name="connsiteY18" fmla="*/ 701665 h 982763"/>
              <a:gd name="connsiteX19" fmla="*/ 2860187 w 10594765"/>
              <a:gd name="connsiteY19" fmla="*/ 701665 h 982763"/>
              <a:gd name="connsiteX20" fmla="*/ 2257072 w 10594765"/>
              <a:gd name="connsiteY20" fmla="*/ 935129 h 982763"/>
              <a:gd name="connsiteX21" fmla="*/ 1498315 w 10594765"/>
              <a:gd name="connsiteY21" fmla="*/ 915674 h 982763"/>
              <a:gd name="connsiteX22" fmla="*/ 39166 w 10594765"/>
              <a:gd name="connsiteY22" fmla="*/ 857309 h 982763"/>
              <a:gd name="connsiteX23" fmla="*/ 255 w 10594765"/>
              <a:gd name="connsiteY23" fmla="*/ 98550 h 982763"/>
              <a:gd name="connsiteX0" fmla="*/ 255 w 10594765"/>
              <a:gd name="connsiteY0" fmla="*/ 98550 h 982763"/>
              <a:gd name="connsiteX1" fmla="*/ 1887421 w 10594765"/>
              <a:gd name="connsiteY1" fmla="*/ 40184 h 982763"/>
              <a:gd name="connsiteX2" fmla="*/ 2432170 w 10594765"/>
              <a:gd name="connsiteY2" fmla="*/ 137461 h 982763"/>
              <a:gd name="connsiteX3" fmla="*/ 3074196 w 10594765"/>
              <a:gd name="connsiteY3" fmla="*/ 118005 h 982763"/>
              <a:gd name="connsiteX4" fmla="*/ 3482757 w 10594765"/>
              <a:gd name="connsiteY4" fmla="*/ 351470 h 982763"/>
              <a:gd name="connsiteX5" fmla="*/ 4474978 w 10594765"/>
              <a:gd name="connsiteY5" fmla="*/ 156916 h 982763"/>
              <a:gd name="connsiteX6" fmla="*/ 8249310 w 10594765"/>
              <a:gd name="connsiteY6" fmla="*/ 137461 h 982763"/>
              <a:gd name="connsiteX7" fmla="*/ 10389396 w 10594765"/>
              <a:gd name="connsiteY7" fmla="*/ 156916 h 982763"/>
              <a:gd name="connsiteX8" fmla="*/ 10525583 w 10594765"/>
              <a:gd name="connsiteY8" fmla="*/ 176372 h 982763"/>
              <a:gd name="connsiteX9" fmla="*/ 10545038 w 10594765"/>
              <a:gd name="connsiteY9" fmla="*/ 857308 h 982763"/>
              <a:gd name="connsiteX10" fmla="*/ 10545038 w 10594765"/>
              <a:gd name="connsiteY10" fmla="*/ 935129 h 982763"/>
              <a:gd name="connsiteX11" fmla="*/ 9883557 w 10594765"/>
              <a:gd name="connsiteY11" fmla="*/ 935129 h 982763"/>
              <a:gd name="connsiteX12" fmla="*/ 7490553 w 10594765"/>
              <a:gd name="connsiteY12" fmla="*/ 935129 h 982763"/>
              <a:gd name="connsiteX13" fmla="*/ 6576153 w 10594765"/>
              <a:gd name="connsiteY13" fmla="*/ 662755 h 982763"/>
              <a:gd name="connsiteX14" fmla="*/ 5856306 w 10594765"/>
              <a:gd name="connsiteY14" fmla="*/ 623844 h 982763"/>
              <a:gd name="connsiteX15" fmla="*/ 5272647 w 10594765"/>
              <a:gd name="connsiteY15" fmla="*/ 896218 h 982763"/>
              <a:gd name="connsiteX16" fmla="*/ 4358247 w 10594765"/>
              <a:gd name="connsiteY16" fmla="*/ 974040 h 982763"/>
              <a:gd name="connsiteX17" fmla="*/ 3677310 w 10594765"/>
              <a:gd name="connsiteY17" fmla="*/ 721121 h 982763"/>
              <a:gd name="connsiteX18" fmla="*/ 3268749 w 10594765"/>
              <a:gd name="connsiteY18" fmla="*/ 701665 h 982763"/>
              <a:gd name="connsiteX19" fmla="*/ 2860187 w 10594765"/>
              <a:gd name="connsiteY19" fmla="*/ 701665 h 982763"/>
              <a:gd name="connsiteX20" fmla="*/ 2257072 w 10594765"/>
              <a:gd name="connsiteY20" fmla="*/ 935129 h 982763"/>
              <a:gd name="connsiteX21" fmla="*/ 1498315 w 10594765"/>
              <a:gd name="connsiteY21" fmla="*/ 915674 h 982763"/>
              <a:gd name="connsiteX22" fmla="*/ 39166 w 10594765"/>
              <a:gd name="connsiteY22" fmla="*/ 857309 h 982763"/>
              <a:gd name="connsiteX23" fmla="*/ 255 w 10594765"/>
              <a:gd name="connsiteY23" fmla="*/ 98550 h 982763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114923 h 979681"/>
              <a:gd name="connsiteX4" fmla="*/ 3482757 w 10594765"/>
              <a:gd name="connsiteY4" fmla="*/ 348388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348388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912591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912591 h 979681"/>
              <a:gd name="connsiteX19" fmla="*/ 2860187 w 10594765"/>
              <a:gd name="connsiteY19" fmla="*/ 912591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659673 h 971740"/>
              <a:gd name="connsiteX14" fmla="*/ 5856306 w 10594765"/>
              <a:gd name="connsiteY14" fmla="*/ 620762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659673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912592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14923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912592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38910 h 973548"/>
              <a:gd name="connsiteX4" fmla="*/ 3482757 w 10594765"/>
              <a:gd name="connsiteY4" fmla="*/ 77821 h 973548"/>
              <a:gd name="connsiteX5" fmla="*/ 4474978 w 10594765"/>
              <a:gd name="connsiteY5" fmla="*/ 77820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38910 h 973548"/>
              <a:gd name="connsiteX4" fmla="*/ 3482757 w 10594765"/>
              <a:gd name="connsiteY4" fmla="*/ 77821 h 973548"/>
              <a:gd name="connsiteX5" fmla="*/ 4474978 w 10594765"/>
              <a:gd name="connsiteY5" fmla="*/ 38909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77821 h 973548"/>
              <a:gd name="connsiteX4" fmla="*/ 3482757 w 10594765"/>
              <a:gd name="connsiteY4" fmla="*/ 77821 h 973548"/>
              <a:gd name="connsiteX5" fmla="*/ 4474978 w 10594765"/>
              <a:gd name="connsiteY5" fmla="*/ 38909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123162 w 10717672"/>
              <a:gd name="connsiteY0" fmla="*/ 97276 h 973548"/>
              <a:gd name="connsiteX1" fmla="*/ 2010328 w 10717672"/>
              <a:gd name="connsiteY1" fmla="*/ 97276 h 973548"/>
              <a:gd name="connsiteX2" fmla="*/ 2555077 w 10717672"/>
              <a:gd name="connsiteY2" fmla="*/ 77821 h 973548"/>
              <a:gd name="connsiteX3" fmla="*/ 3197103 w 10717672"/>
              <a:gd name="connsiteY3" fmla="*/ 77821 h 973548"/>
              <a:gd name="connsiteX4" fmla="*/ 3605664 w 10717672"/>
              <a:gd name="connsiteY4" fmla="*/ 77821 h 973548"/>
              <a:gd name="connsiteX5" fmla="*/ 4597885 w 10717672"/>
              <a:gd name="connsiteY5" fmla="*/ 38909 h 973548"/>
              <a:gd name="connsiteX6" fmla="*/ 8372217 w 10717672"/>
              <a:gd name="connsiteY6" fmla="*/ 0 h 973548"/>
              <a:gd name="connsiteX7" fmla="*/ 10512303 w 10717672"/>
              <a:gd name="connsiteY7" fmla="*/ 116731 h 973548"/>
              <a:gd name="connsiteX8" fmla="*/ 10648490 w 10717672"/>
              <a:gd name="connsiteY8" fmla="*/ 175098 h 973548"/>
              <a:gd name="connsiteX9" fmla="*/ 10667945 w 10717672"/>
              <a:gd name="connsiteY9" fmla="*/ 856034 h 973548"/>
              <a:gd name="connsiteX10" fmla="*/ 10667945 w 10717672"/>
              <a:gd name="connsiteY10" fmla="*/ 933855 h 973548"/>
              <a:gd name="connsiteX11" fmla="*/ 10006464 w 10717672"/>
              <a:gd name="connsiteY11" fmla="*/ 933855 h 973548"/>
              <a:gd name="connsiteX12" fmla="*/ 7613460 w 10717672"/>
              <a:gd name="connsiteY12" fmla="*/ 933855 h 973548"/>
              <a:gd name="connsiteX13" fmla="*/ 6699060 w 10717672"/>
              <a:gd name="connsiteY13" fmla="*/ 914400 h 973548"/>
              <a:gd name="connsiteX14" fmla="*/ 5979213 w 10717672"/>
              <a:gd name="connsiteY14" fmla="*/ 875489 h 973548"/>
              <a:gd name="connsiteX15" fmla="*/ 5395554 w 10717672"/>
              <a:gd name="connsiteY15" fmla="*/ 894944 h 973548"/>
              <a:gd name="connsiteX16" fmla="*/ 4481154 w 10717672"/>
              <a:gd name="connsiteY16" fmla="*/ 972766 h 973548"/>
              <a:gd name="connsiteX17" fmla="*/ 3800217 w 10717672"/>
              <a:gd name="connsiteY17" fmla="*/ 933855 h 973548"/>
              <a:gd name="connsiteX18" fmla="*/ 3391656 w 10717672"/>
              <a:gd name="connsiteY18" fmla="*/ 914399 h 973548"/>
              <a:gd name="connsiteX19" fmla="*/ 2983094 w 10717672"/>
              <a:gd name="connsiteY19" fmla="*/ 914399 h 973548"/>
              <a:gd name="connsiteX20" fmla="*/ 2379979 w 10717672"/>
              <a:gd name="connsiteY20" fmla="*/ 933855 h 973548"/>
              <a:gd name="connsiteX21" fmla="*/ 1621222 w 10717672"/>
              <a:gd name="connsiteY21" fmla="*/ 914400 h 973548"/>
              <a:gd name="connsiteX22" fmla="*/ 162073 w 10717672"/>
              <a:gd name="connsiteY22" fmla="*/ 856035 h 973548"/>
              <a:gd name="connsiteX23" fmla="*/ 123162 w 10717672"/>
              <a:gd name="connsiteY23" fmla="*/ 97276 h 973548"/>
              <a:gd name="connsiteX0" fmla="*/ 123162 w 10717672"/>
              <a:gd name="connsiteY0" fmla="*/ 59818 h 936090"/>
              <a:gd name="connsiteX1" fmla="*/ 2010328 w 10717672"/>
              <a:gd name="connsiteY1" fmla="*/ 59818 h 936090"/>
              <a:gd name="connsiteX2" fmla="*/ 2555077 w 10717672"/>
              <a:gd name="connsiteY2" fmla="*/ 40363 h 936090"/>
              <a:gd name="connsiteX3" fmla="*/ 3197103 w 10717672"/>
              <a:gd name="connsiteY3" fmla="*/ 40363 h 936090"/>
              <a:gd name="connsiteX4" fmla="*/ 3605664 w 10717672"/>
              <a:gd name="connsiteY4" fmla="*/ 40363 h 936090"/>
              <a:gd name="connsiteX5" fmla="*/ 4597885 w 10717672"/>
              <a:gd name="connsiteY5" fmla="*/ 1451 h 936090"/>
              <a:gd name="connsiteX6" fmla="*/ 8372217 w 10717672"/>
              <a:gd name="connsiteY6" fmla="*/ 98730 h 936090"/>
              <a:gd name="connsiteX7" fmla="*/ 10512303 w 10717672"/>
              <a:gd name="connsiteY7" fmla="*/ 79273 h 936090"/>
              <a:gd name="connsiteX8" fmla="*/ 10648490 w 10717672"/>
              <a:gd name="connsiteY8" fmla="*/ 137640 h 936090"/>
              <a:gd name="connsiteX9" fmla="*/ 10667945 w 10717672"/>
              <a:gd name="connsiteY9" fmla="*/ 818576 h 936090"/>
              <a:gd name="connsiteX10" fmla="*/ 10667945 w 10717672"/>
              <a:gd name="connsiteY10" fmla="*/ 896397 h 936090"/>
              <a:gd name="connsiteX11" fmla="*/ 10006464 w 10717672"/>
              <a:gd name="connsiteY11" fmla="*/ 896397 h 936090"/>
              <a:gd name="connsiteX12" fmla="*/ 7613460 w 10717672"/>
              <a:gd name="connsiteY12" fmla="*/ 896397 h 936090"/>
              <a:gd name="connsiteX13" fmla="*/ 6699060 w 10717672"/>
              <a:gd name="connsiteY13" fmla="*/ 876942 h 936090"/>
              <a:gd name="connsiteX14" fmla="*/ 5979213 w 10717672"/>
              <a:gd name="connsiteY14" fmla="*/ 838031 h 936090"/>
              <a:gd name="connsiteX15" fmla="*/ 5395554 w 10717672"/>
              <a:gd name="connsiteY15" fmla="*/ 857486 h 936090"/>
              <a:gd name="connsiteX16" fmla="*/ 4481154 w 10717672"/>
              <a:gd name="connsiteY16" fmla="*/ 935308 h 936090"/>
              <a:gd name="connsiteX17" fmla="*/ 3800217 w 10717672"/>
              <a:gd name="connsiteY17" fmla="*/ 896397 h 936090"/>
              <a:gd name="connsiteX18" fmla="*/ 3391656 w 10717672"/>
              <a:gd name="connsiteY18" fmla="*/ 876941 h 936090"/>
              <a:gd name="connsiteX19" fmla="*/ 2983094 w 10717672"/>
              <a:gd name="connsiteY19" fmla="*/ 876941 h 936090"/>
              <a:gd name="connsiteX20" fmla="*/ 2379979 w 10717672"/>
              <a:gd name="connsiteY20" fmla="*/ 896397 h 936090"/>
              <a:gd name="connsiteX21" fmla="*/ 1621222 w 10717672"/>
              <a:gd name="connsiteY21" fmla="*/ 876942 h 936090"/>
              <a:gd name="connsiteX22" fmla="*/ 162073 w 10717672"/>
              <a:gd name="connsiteY22" fmla="*/ 818577 h 936090"/>
              <a:gd name="connsiteX23" fmla="*/ 123162 w 10717672"/>
              <a:gd name="connsiteY23" fmla="*/ 59818 h 936090"/>
              <a:gd name="connsiteX0" fmla="*/ 123162 w 10717672"/>
              <a:gd name="connsiteY0" fmla="*/ 55491 h 931763"/>
              <a:gd name="connsiteX1" fmla="*/ 2010328 w 10717672"/>
              <a:gd name="connsiteY1" fmla="*/ 55491 h 931763"/>
              <a:gd name="connsiteX2" fmla="*/ 2555077 w 10717672"/>
              <a:gd name="connsiteY2" fmla="*/ 36036 h 931763"/>
              <a:gd name="connsiteX3" fmla="*/ 3197103 w 10717672"/>
              <a:gd name="connsiteY3" fmla="*/ 36036 h 931763"/>
              <a:gd name="connsiteX4" fmla="*/ 3605664 w 10717672"/>
              <a:gd name="connsiteY4" fmla="*/ 36036 h 931763"/>
              <a:gd name="connsiteX5" fmla="*/ 4597885 w 10717672"/>
              <a:gd name="connsiteY5" fmla="*/ 74945 h 931763"/>
              <a:gd name="connsiteX6" fmla="*/ 8372217 w 10717672"/>
              <a:gd name="connsiteY6" fmla="*/ 94403 h 931763"/>
              <a:gd name="connsiteX7" fmla="*/ 10512303 w 10717672"/>
              <a:gd name="connsiteY7" fmla="*/ 74946 h 931763"/>
              <a:gd name="connsiteX8" fmla="*/ 10648490 w 10717672"/>
              <a:gd name="connsiteY8" fmla="*/ 133313 h 931763"/>
              <a:gd name="connsiteX9" fmla="*/ 10667945 w 10717672"/>
              <a:gd name="connsiteY9" fmla="*/ 814249 h 931763"/>
              <a:gd name="connsiteX10" fmla="*/ 10667945 w 10717672"/>
              <a:gd name="connsiteY10" fmla="*/ 892070 h 931763"/>
              <a:gd name="connsiteX11" fmla="*/ 10006464 w 10717672"/>
              <a:gd name="connsiteY11" fmla="*/ 892070 h 931763"/>
              <a:gd name="connsiteX12" fmla="*/ 7613460 w 10717672"/>
              <a:gd name="connsiteY12" fmla="*/ 892070 h 931763"/>
              <a:gd name="connsiteX13" fmla="*/ 6699060 w 10717672"/>
              <a:gd name="connsiteY13" fmla="*/ 872615 h 931763"/>
              <a:gd name="connsiteX14" fmla="*/ 5979213 w 10717672"/>
              <a:gd name="connsiteY14" fmla="*/ 833704 h 931763"/>
              <a:gd name="connsiteX15" fmla="*/ 5395554 w 10717672"/>
              <a:gd name="connsiteY15" fmla="*/ 853159 h 931763"/>
              <a:gd name="connsiteX16" fmla="*/ 4481154 w 10717672"/>
              <a:gd name="connsiteY16" fmla="*/ 930981 h 931763"/>
              <a:gd name="connsiteX17" fmla="*/ 3800217 w 10717672"/>
              <a:gd name="connsiteY17" fmla="*/ 892070 h 931763"/>
              <a:gd name="connsiteX18" fmla="*/ 3391656 w 10717672"/>
              <a:gd name="connsiteY18" fmla="*/ 872614 h 931763"/>
              <a:gd name="connsiteX19" fmla="*/ 2983094 w 10717672"/>
              <a:gd name="connsiteY19" fmla="*/ 872614 h 931763"/>
              <a:gd name="connsiteX20" fmla="*/ 2379979 w 10717672"/>
              <a:gd name="connsiteY20" fmla="*/ 892070 h 931763"/>
              <a:gd name="connsiteX21" fmla="*/ 1621222 w 10717672"/>
              <a:gd name="connsiteY21" fmla="*/ 872615 h 931763"/>
              <a:gd name="connsiteX22" fmla="*/ 162073 w 10717672"/>
              <a:gd name="connsiteY22" fmla="*/ 814250 h 931763"/>
              <a:gd name="connsiteX23" fmla="*/ 123162 w 10717672"/>
              <a:gd name="connsiteY23" fmla="*/ 55491 h 931763"/>
              <a:gd name="connsiteX0" fmla="*/ 123162 w 10717672"/>
              <a:gd name="connsiteY0" fmla="*/ 55491 h 905904"/>
              <a:gd name="connsiteX1" fmla="*/ 2010328 w 10717672"/>
              <a:gd name="connsiteY1" fmla="*/ 55491 h 905904"/>
              <a:gd name="connsiteX2" fmla="*/ 2555077 w 10717672"/>
              <a:gd name="connsiteY2" fmla="*/ 36036 h 905904"/>
              <a:gd name="connsiteX3" fmla="*/ 3197103 w 10717672"/>
              <a:gd name="connsiteY3" fmla="*/ 36036 h 905904"/>
              <a:gd name="connsiteX4" fmla="*/ 3605664 w 10717672"/>
              <a:gd name="connsiteY4" fmla="*/ 36036 h 905904"/>
              <a:gd name="connsiteX5" fmla="*/ 4597885 w 10717672"/>
              <a:gd name="connsiteY5" fmla="*/ 74945 h 905904"/>
              <a:gd name="connsiteX6" fmla="*/ 8372217 w 10717672"/>
              <a:gd name="connsiteY6" fmla="*/ 94403 h 905904"/>
              <a:gd name="connsiteX7" fmla="*/ 10512303 w 10717672"/>
              <a:gd name="connsiteY7" fmla="*/ 74946 h 905904"/>
              <a:gd name="connsiteX8" fmla="*/ 10648490 w 10717672"/>
              <a:gd name="connsiteY8" fmla="*/ 133313 h 905904"/>
              <a:gd name="connsiteX9" fmla="*/ 10667945 w 10717672"/>
              <a:gd name="connsiteY9" fmla="*/ 814249 h 905904"/>
              <a:gd name="connsiteX10" fmla="*/ 10667945 w 10717672"/>
              <a:gd name="connsiteY10" fmla="*/ 892070 h 905904"/>
              <a:gd name="connsiteX11" fmla="*/ 10006464 w 10717672"/>
              <a:gd name="connsiteY11" fmla="*/ 892070 h 905904"/>
              <a:gd name="connsiteX12" fmla="*/ 7613460 w 10717672"/>
              <a:gd name="connsiteY12" fmla="*/ 892070 h 905904"/>
              <a:gd name="connsiteX13" fmla="*/ 6699060 w 10717672"/>
              <a:gd name="connsiteY13" fmla="*/ 872615 h 905904"/>
              <a:gd name="connsiteX14" fmla="*/ 5979213 w 10717672"/>
              <a:gd name="connsiteY14" fmla="*/ 833704 h 905904"/>
              <a:gd name="connsiteX15" fmla="*/ 5395554 w 10717672"/>
              <a:gd name="connsiteY15" fmla="*/ 853159 h 905904"/>
              <a:gd name="connsiteX16" fmla="*/ 4481154 w 10717672"/>
              <a:gd name="connsiteY16" fmla="*/ 892071 h 905904"/>
              <a:gd name="connsiteX17" fmla="*/ 3800217 w 10717672"/>
              <a:gd name="connsiteY17" fmla="*/ 892070 h 905904"/>
              <a:gd name="connsiteX18" fmla="*/ 3391656 w 10717672"/>
              <a:gd name="connsiteY18" fmla="*/ 872614 h 905904"/>
              <a:gd name="connsiteX19" fmla="*/ 2983094 w 10717672"/>
              <a:gd name="connsiteY19" fmla="*/ 872614 h 905904"/>
              <a:gd name="connsiteX20" fmla="*/ 2379979 w 10717672"/>
              <a:gd name="connsiteY20" fmla="*/ 892070 h 905904"/>
              <a:gd name="connsiteX21" fmla="*/ 1621222 w 10717672"/>
              <a:gd name="connsiteY21" fmla="*/ 872615 h 905904"/>
              <a:gd name="connsiteX22" fmla="*/ 162073 w 10717672"/>
              <a:gd name="connsiteY22" fmla="*/ 814250 h 905904"/>
              <a:gd name="connsiteX23" fmla="*/ 123162 w 10717672"/>
              <a:gd name="connsiteY23" fmla="*/ 55491 h 905904"/>
              <a:gd name="connsiteX0" fmla="*/ 123162 w 10717672"/>
              <a:gd name="connsiteY0" fmla="*/ 55491 h 905904"/>
              <a:gd name="connsiteX1" fmla="*/ 2010328 w 10717672"/>
              <a:gd name="connsiteY1" fmla="*/ 55491 h 905904"/>
              <a:gd name="connsiteX2" fmla="*/ 2555077 w 10717672"/>
              <a:gd name="connsiteY2" fmla="*/ 36036 h 905904"/>
              <a:gd name="connsiteX3" fmla="*/ 3197103 w 10717672"/>
              <a:gd name="connsiteY3" fmla="*/ 36036 h 905904"/>
              <a:gd name="connsiteX4" fmla="*/ 3605664 w 10717672"/>
              <a:gd name="connsiteY4" fmla="*/ 36036 h 905904"/>
              <a:gd name="connsiteX5" fmla="*/ 4597885 w 10717672"/>
              <a:gd name="connsiteY5" fmla="*/ 74945 h 905904"/>
              <a:gd name="connsiteX6" fmla="*/ 8372217 w 10717672"/>
              <a:gd name="connsiteY6" fmla="*/ 94403 h 905904"/>
              <a:gd name="connsiteX7" fmla="*/ 10512303 w 10717672"/>
              <a:gd name="connsiteY7" fmla="*/ 74946 h 905904"/>
              <a:gd name="connsiteX8" fmla="*/ 10648490 w 10717672"/>
              <a:gd name="connsiteY8" fmla="*/ 133313 h 905904"/>
              <a:gd name="connsiteX9" fmla="*/ 10667945 w 10717672"/>
              <a:gd name="connsiteY9" fmla="*/ 814249 h 905904"/>
              <a:gd name="connsiteX10" fmla="*/ 10667945 w 10717672"/>
              <a:gd name="connsiteY10" fmla="*/ 892070 h 905904"/>
              <a:gd name="connsiteX11" fmla="*/ 10006464 w 10717672"/>
              <a:gd name="connsiteY11" fmla="*/ 892070 h 905904"/>
              <a:gd name="connsiteX12" fmla="*/ 7613460 w 10717672"/>
              <a:gd name="connsiteY12" fmla="*/ 892070 h 905904"/>
              <a:gd name="connsiteX13" fmla="*/ 6699060 w 10717672"/>
              <a:gd name="connsiteY13" fmla="*/ 872615 h 905904"/>
              <a:gd name="connsiteX14" fmla="*/ 5979213 w 10717672"/>
              <a:gd name="connsiteY14" fmla="*/ 853160 h 905904"/>
              <a:gd name="connsiteX15" fmla="*/ 5395554 w 10717672"/>
              <a:gd name="connsiteY15" fmla="*/ 853159 h 905904"/>
              <a:gd name="connsiteX16" fmla="*/ 4481154 w 10717672"/>
              <a:gd name="connsiteY16" fmla="*/ 892071 h 905904"/>
              <a:gd name="connsiteX17" fmla="*/ 3800217 w 10717672"/>
              <a:gd name="connsiteY17" fmla="*/ 892070 h 905904"/>
              <a:gd name="connsiteX18" fmla="*/ 3391656 w 10717672"/>
              <a:gd name="connsiteY18" fmla="*/ 872614 h 905904"/>
              <a:gd name="connsiteX19" fmla="*/ 2983094 w 10717672"/>
              <a:gd name="connsiteY19" fmla="*/ 872614 h 905904"/>
              <a:gd name="connsiteX20" fmla="*/ 2379979 w 10717672"/>
              <a:gd name="connsiteY20" fmla="*/ 892070 h 905904"/>
              <a:gd name="connsiteX21" fmla="*/ 1621222 w 10717672"/>
              <a:gd name="connsiteY21" fmla="*/ 872615 h 905904"/>
              <a:gd name="connsiteX22" fmla="*/ 162073 w 10717672"/>
              <a:gd name="connsiteY22" fmla="*/ 814250 h 905904"/>
              <a:gd name="connsiteX23" fmla="*/ 123162 w 10717672"/>
              <a:gd name="connsiteY23" fmla="*/ 55491 h 905904"/>
              <a:gd name="connsiteX0" fmla="*/ 192751 w 10787261"/>
              <a:gd name="connsiteY0" fmla="*/ 55491 h 897834"/>
              <a:gd name="connsiteX1" fmla="*/ 2079917 w 10787261"/>
              <a:gd name="connsiteY1" fmla="*/ 55491 h 897834"/>
              <a:gd name="connsiteX2" fmla="*/ 2624666 w 10787261"/>
              <a:gd name="connsiteY2" fmla="*/ 36036 h 897834"/>
              <a:gd name="connsiteX3" fmla="*/ 3266692 w 10787261"/>
              <a:gd name="connsiteY3" fmla="*/ 36036 h 897834"/>
              <a:gd name="connsiteX4" fmla="*/ 3675253 w 10787261"/>
              <a:gd name="connsiteY4" fmla="*/ 36036 h 897834"/>
              <a:gd name="connsiteX5" fmla="*/ 4667474 w 10787261"/>
              <a:gd name="connsiteY5" fmla="*/ 74945 h 897834"/>
              <a:gd name="connsiteX6" fmla="*/ 8441806 w 10787261"/>
              <a:gd name="connsiteY6" fmla="*/ 94403 h 897834"/>
              <a:gd name="connsiteX7" fmla="*/ 10581892 w 10787261"/>
              <a:gd name="connsiteY7" fmla="*/ 74946 h 897834"/>
              <a:gd name="connsiteX8" fmla="*/ 10718079 w 10787261"/>
              <a:gd name="connsiteY8" fmla="*/ 133313 h 897834"/>
              <a:gd name="connsiteX9" fmla="*/ 10737534 w 10787261"/>
              <a:gd name="connsiteY9" fmla="*/ 814249 h 897834"/>
              <a:gd name="connsiteX10" fmla="*/ 10737534 w 10787261"/>
              <a:gd name="connsiteY10" fmla="*/ 892070 h 897834"/>
              <a:gd name="connsiteX11" fmla="*/ 10076053 w 10787261"/>
              <a:gd name="connsiteY11" fmla="*/ 892070 h 897834"/>
              <a:gd name="connsiteX12" fmla="*/ 7683049 w 10787261"/>
              <a:gd name="connsiteY12" fmla="*/ 892070 h 897834"/>
              <a:gd name="connsiteX13" fmla="*/ 6768649 w 10787261"/>
              <a:gd name="connsiteY13" fmla="*/ 872615 h 897834"/>
              <a:gd name="connsiteX14" fmla="*/ 6048802 w 10787261"/>
              <a:gd name="connsiteY14" fmla="*/ 853160 h 897834"/>
              <a:gd name="connsiteX15" fmla="*/ 5465143 w 10787261"/>
              <a:gd name="connsiteY15" fmla="*/ 853159 h 897834"/>
              <a:gd name="connsiteX16" fmla="*/ 4550743 w 10787261"/>
              <a:gd name="connsiteY16" fmla="*/ 892071 h 897834"/>
              <a:gd name="connsiteX17" fmla="*/ 3869806 w 10787261"/>
              <a:gd name="connsiteY17" fmla="*/ 892070 h 897834"/>
              <a:gd name="connsiteX18" fmla="*/ 3461245 w 10787261"/>
              <a:gd name="connsiteY18" fmla="*/ 872614 h 897834"/>
              <a:gd name="connsiteX19" fmla="*/ 3052683 w 10787261"/>
              <a:gd name="connsiteY19" fmla="*/ 872614 h 897834"/>
              <a:gd name="connsiteX20" fmla="*/ 2449568 w 10787261"/>
              <a:gd name="connsiteY20" fmla="*/ 892070 h 897834"/>
              <a:gd name="connsiteX21" fmla="*/ 1690811 w 10787261"/>
              <a:gd name="connsiteY21" fmla="*/ 833705 h 897834"/>
              <a:gd name="connsiteX22" fmla="*/ 231662 w 10787261"/>
              <a:gd name="connsiteY22" fmla="*/ 814250 h 897834"/>
              <a:gd name="connsiteX23" fmla="*/ 192751 w 10787261"/>
              <a:gd name="connsiteY23" fmla="*/ 55491 h 897834"/>
              <a:gd name="connsiteX0" fmla="*/ 192751 w 10787261"/>
              <a:gd name="connsiteY0" fmla="*/ 55491 h 897834"/>
              <a:gd name="connsiteX1" fmla="*/ 2079917 w 10787261"/>
              <a:gd name="connsiteY1" fmla="*/ 55491 h 897834"/>
              <a:gd name="connsiteX2" fmla="*/ 2624666 w 10787261"/>
              <a:gd name="connsiteY2" fmla="*/ 36036 h 897834"/>
              <a:gd name="connsiteX3" fmla="*/ 3266692 w 10787261"/>
              <a:gd name="connsiteY3" fmla="*/ 36036 h 897834"/>
              <a:gd name="connsiteX4" fmla="*/ 3675253 w 10787261"/>
              <a:gd name="connsiteY4" fmla="*/ 36036 h 897834"/>
              <a:gd name="connsiteX5" fmla="*/ 4667474 w 10787261"/>
              <a:gd name="connsiteY5" fmla="*/ 74945 h 897834"/>
              <a:gd name="connsiteX6" fmla="*/ 8441806 w 10787261"/>
              <a:gd name="connsiteY6" fmla="*/ 94403 h 897834"/>
              <a:gd name="connsiteX7" fmla="*/ 10581892 w 10787261"/>
              <a:gd name="connsiteY7" fmla="*/ 74946 h 897834"/>
              <a:gd name="connsiteX8" fmla="*/ 10718079 w 10787261"/>
              <a:gd name="connsiteY8" fmla="*/ 133313 h 897834"/>
              <a:gd name="connsiteX9" fmla="*/ 10737534 w 10787261"/>
              <a:gd name="connsiteY9" fmla="*/ 814249 h 897834"/>
              <a:gd name="connsiteX10" fmla="*/ 10737534 w 10787261"/>
              <a:gd name="connsiteY10" fmla="*/ 892070 h 897834"/>
              <a:gd name="connsiteX11" fmla="*/ 10076053 w 10787261"/>
              <a:gd name="connsiteY11" fmla="*/ 892070 h 897834"/>
              <a:gd name="connsiteX12" fmla="*/ 7683049 w 10787261"/>
              <a:gd name="connsiteY12" fmla="*/ 892070 h 897834"/>
              <a:gd name="connsiteX13" fmla="*/ 6768649 w 10787261"/>
              <a:gd name="connsiteY13" fmla="*/ 872615 h 897834"/>
              <a:gd name="connsiteX14" fmla="*/ 6048802 w 10787261"/>
              <a:gd name="connsiteY14" fmla="*/ 853160 h 897834"/>
              <a:gd name="connsiteX15" fmla="*/ 5465143 w 10787261"/>
              <a:gd name="connsiteY15" fmla="*/ 853159 h 897834"/>
              <a:gd name="connsiteX16" fmla="*/ 4550743 w 10787261"/>
              <a:gd name="connsiteY16" fmla="*/ 892071 h 897834"/>
              <a:gd name="connsiteX17" fmla="*/ 3869806 w 10787261"/>
              <a:gd name="connsiteY17" fmla="*/ 892070 h 897834"/>
              <a:gd name="connsiteX18" fmla="*/ 3461245 w 10787261"/>
              <a:gd name="connsiteY18" fmla="*/ 872614 h 897834"/>
              <a:gd name="connsiteX19" fmla="*/ 3052683 w 10787261"/>
              <a:gd name="connsiteY19" fmla="*/ 872614 h 897834"/>
              <a:gd name="connsiteX20" fmla="*/ 2449568 w 10787261"/>
              <a:gd name="connsiteY20" fmla="*/ 853160 h 897834"/>
              <a:gd name="connsiteX21" fmla="*/ 1690811 w 10787261"/>
              <a:gd name="connsiteY21" fmla="*/ 833705 h 897834"/>
              <a:gd name="connsiteX22" fmla="*/ 231662 w 10787261"/>
              <a:gd name="connsiteY22" fmla="*/ 814250 h 897834"/>
              <a:gd name="connsiteX23" fmla="*/ 192751 w 10787261"/>
              <a:gd name="connsiteY23" fmla="*/ 55491 h 897834"/>
              <a:gd name="connsiteX0" fmla="*/ 137715 w 10934246"/>
              <a:gd name="connsiteY0" fmla="*/ 55491 h 897834"/>
              <a:gd name="connsiteX1" fmla="*/ 2226902 w 10934246"/>
              <a:gd name="connsiteY1" fmla="*/ 55491 h 897834"/>
              <a:gd name="connsiteX2" fmla="*/ 2771651 w 10934246"/>
              <a:gd name="connsiteY2" fmla="*/ 36036 h 897834"/>
              <a:gd name="connsiteX3" fmla="*/ 3413677 w 10934246"/>
              <a:gd name="connsiteY3" fmla="*/ 36036 h 897834"/>
              <a:gd name="connsiteX4" fmla="*/ 3822238 w 10934246"/>
              <a:gd name="connsiteY4" fmla="*/ 36036 h 897834"/>
              <a:gd name="connsiteX5" fmla="*/ 4814459 w 10934246"/>
              <a:gd name="connsiteY5" fmla="*/ 74945 h 897834"/>
              <a:gd name="connsiteX6" fmla="*/ 8588791 w 10934246"/>
              <a:gd name="connsiteY6" fmla="*/ 94403 h 897834"/>
              <a:gd name="connsiteX7" fmla="*/ 10728877 w 10934246"/>
              <a:gd name="connsiteY7" fmla="*/ 74946 h 897834"/>
              <a:gd name="connsiteX8" fmla="*/ 10865064 w 10934246"/>
              <a:gd name="connsiteY8" fmla="*/ 133313 h 897834"/>
              <a:gd name="connsiteX9" fmla="*/ 10884519 w 10934246"/>
              <a:gd name="connsiteY9" fmla="*/ 814249 h 897834"/>
              <a:gd name="connsiteX10" fmla="*/ 10884519 w 10934246"/>
              <a:gd name="connsiteY10" fmla="*/ 892070 h 897834"/>
              <a:gd name="connsiteX11" fmla="*/ 10223038 w 10934246"/>
              <a:gd name="connsiteY11" fmla="*/ 892070 h 897834"/>
              <a:gd name="connsiteX12" fmla="*/ 7830034 w 10934246"/>
              <a:gd name="connsiteY12" fmla="*/ 892070 h 897834"/>
              <a:gd name="connsiteX13" fmla="*/ 6915634 w 10934246"/>
              <a:gd name="connsiteY13" fmla="*/ 872615 h 897834"/>
              <a:gd name="connsiteX14" fmla="*/ 6195787 w 10934246"/>
              <a:gd name="connsiteY14" fmla="*/ 853160 h 897834"/>
              <a:gd name="connsiteX15" fmla="*/ 5612128 w 10934246"/>
              <a:gd name="connsiteY15" fmla="*/ 853159 h 897834"/>
              <a:gd name="connsiteX16" fmla="*/ 4697728 w 10934246"/>
              <a:gd name="connsiteY16" fmla="*/ 892071 h 897834"/>
              <a:gd name="connsiteX17" fmla="*/ 4016791 w 10934246"/>
              <a:gd name="connsiteY17" fmla="*/ 892070 h 897834"/>
              <a:gd name="connsiteX18" fmla="*/ 3608230 w 10934246"/>
              <a:gd name="connsiteY18" fmla="*/ 872614 h 897834"/>
              <a:gd name="connsiteX19" fmla="*/ 3199668 w 10934246"/>
              <a:gd name="connsiteY19" fmla="*/ 872614 h 897834"/>
              <a:gd name="connsiteX20" fmla="*/ 2596553 w 10934246"/>
              <a:gd name="connsiteY20" fmla="*/ 853160 h 897834"/>
              <a:gd name="connsiteX21" fmla="*/ 1837796 w 10934246"/>
              <a:gd name="connsiteY21" fmla="*/ 833705 h 897834"/>
              <a:gd name="connsiteX22" fmla="*/ 378647 w 10934246"/>
              <a:gd name="connsiteY22" fmla="*/ 814250 h 897834"/>
              <a:gd name="connsiteX23" fmla="*/ 137715 w 10934246"/>
              <a:gd name="connsiteY23" fmla="*/ 55491 h 897834"/>
              <a:gd name="connsiteX0" fmla="*/ 104 w 10796635"/>
              <a:gd name="connsiteY0" fmla="*/ 107368 h 949711"/>
              <a:gd name="connsiteX1" fmla="*/ 2089291 w 10796635"/>
              <a:gd name="connsiteY1" fmla="*/ 107368 h 949711"/>
              <a:gd name="connsiteX2" fmla="*/ 2634040 w 10796635"/>
              <a:gd name="connsiteY2" fmla="*/ 87913 h 949711"/>
              <a:gd name="connsiteX3" fmla="*/ 3276066 w 10796635"/>
              <a:gd name="connsiteY3" fmla="*/ 87913 h 949711"/>
              <a:gd name="connsiteX4" fmla="*/ 3684627 w 10796635"/>
              <a:gd name="connsiteY4" fmla="*/ 87913 h 949711"/>
              <a:gd name="connsiteX5" fmla="*/ 4676848 w 10796635"/>
              <a:gd name="connsiteY5" fmla="*/ 126822 h 949711"/>
              <a:gd name="connsiteX6" fmla="*/ 8451180 w 10796635"/>
              <a:gd name="connsiteY6" fmla="*/ 146280 h 949711"/>
              <a:gd name="connsiteX7" fmla="*/ 10591266 w 10796635"/>
              <a:gd name="connsiteY7" fmla="*/ 126823 h 949711"/>
              <a:gd name="connsiteX8" fmla="*/ 10727453 w 10796635"/>
              <a:gd name="connsiteY8" fmla="*/ 185190 h 949711"/>
              <a:gd name="connsiteX9" fmla="*/ 10746908 w 10796635"/>
              <a:gd name="connsiteY9" fmla="*/ 866126 h 949711"/>
              <a:gd name="connsiteX10" fmla="*/ 10746908 w 10796635"/>
              <a:gd name="connsiteY10" fmla="*/ 943947 h 949711"/>
              <a:gd name="connsiteX11" fmla="*/ 10085427 w 10796635"/>
              <a:gd name="connsiteY11" fmla="*/ 943947 h 949711"/>
              <a:gd name="connsiteX12" fmla="*/ 7692423 w 10796635"/>
              <a:gd name="connsiteY12" fmla="*/ 943947 h 949711"/>
              <a:gd name="connsiteX13" fmla="*/ 6778023 w 10796635"/>
              <a:gd name="connsiteY13" fmla="*/ 924492 h 949711"/>
              <a:gd name="connsiteX14" fmla="*/ 6058176 w 10796635"/>
              <a:gd name="connsiteY14" fmla="*/ 905037 h 949711"/>
              <a:gd name="connsiteX15" fmla="*/ 5474517 w 10796635"/>
              <a:gd name="connsiteY15" fmla="*/ 905036 h 949711"/>
              <a:gd name="connsiteX16" fmla="*/ 4560117 w 10796635"/>
              <a:gd name="connsiteY16" fmla="*/ 943948 h 949711"/>
              <a:gd name="connsiteX17" fmla="*/ 3879180 w 10796635"/>
              <a:gd name="connsiteY17" fmla="*/ 943947 h 949711"/>
              <a:gd name="connsiteX18" fmla="*/ 3470619 w 10796635"/>
              <a:gd name="connsiteY18" fmla="*/ 924491 h 949711"/>
              <a:gd name="connsiteX19" fmla="*/ 3062057 w 10796635"/>
              <a:gd name="connsiteY19" fmla="*/ 924491 h 949711"/>
              <a:gd name="connsiteX20" fmla="*/ 2458942 w 10796635"/>
              <a:gd name="connsiteY20" fmla="*/ 905037 h 949711"/>
              <a:gd name="connsiteX21" fmla="*/ 1700185 w 10796635"/>
              <a:gd name="connsiteY21" fmla="*/ 885582 h 949711"/>
              <a:gd name="connsiteX22" fmla="*/ 241036 w 10796635"/>
              <a:gd name="connsiteY22" fmla="*/ 866127 h 949711"/>
              <a:gd name="connsiteX23" fmla="*/ 104 w 10796635"/>
              <a:gd name="connsiteY23" fmla="*/ 107368 h 949711"/>
              <a:gd name="connsiteX0" fmla="*/ 217684 w 11014215"/>
              <a:gd name="connsiteY0" fmla="*/ 58373 h 910963"/>
              <a:gd name="connsiteX1" fmla="*/ 2306871 w 11014215"/>
              <a:gd name="connsiteY1" fmla="*/ 58373 h 910963"/>
              <a:gd name="connsiteX2" fmla="*/ 2851620 w 11014215"/>
              <a:gd name="connsiteY2" fmla="*/ 38918 h 910963"/>
              <a:gd name="connsiteX3" fmla="*/ 3493646 w 11014215"/>
              <a:gd name="connsiteY3" fmla="*/ 38918 h 910963"/>
              <a:gd name="connsiteX4" fmla="*/ 3902207 w 11014215"/>
              <a:gd name="connsiteY4" fmla="*/ 38918 h 910963"/>
              <a:gd name="connsiteX5" fmla="*/ 4894428 w 11014215"/>
              <a:gd name="connsiteY5" fmla="*/ 77827 h 910963"/>
              <a:gd name="connsiteX6" fmla="*/ 8668760 w 11014215"/>
              <a:gd name="connsiteY6" fmla="*/ 97285 h 910963"/>
              <a:gd name="connsiteX7" fmla="*/ 10808846 w 11014215"/>
              <a:gd name="connsiteY7" fmla="*/ 77828 h 910963"/>
              <a:gd name="connsiteX8" fmla="*/ 10945033 w 11014215"/>
              <a:gd name="connsiteY8" fmla="*/ 136195 h 910963"/>
              <a:gd name="connsiteX9" fmla="*/ 10964488 w 11014215"/>
              <a:gd name="connsiteY9" fmla="*/ 817131 h 910963"/>
              <a:gd name="connsiteX10" fmla="*/ 10964488 w 11014215"/>
              <a:gd name="connsiteY10" fmla="*/ 894952 h 910963"/>
              <a:gd name="connsiteX11" fmla="*/ 10303007 w 11014215"/>
              <a:gd name="connsiteY11" fmla="*/ 894952 h 910963"/>
              <a:gd name="connsiteX12" fmla="*/ 7910003 w 11014215"/>
              <a:gd name="connsiteY12" fmla="*/ 894952 h 910963"/>
              <a:gd name="connsiteX13" fmla="*/ 6995603 w 11014215"/>
              <a:gd name="connsiteY13" fmla="*/ 875497 h 910963"/>
              <a:gd name="connsiteX14" fmla="*/ 6275756 w 11014215"/>
              <a:gd name="connsiteY14" fmla="*/ 856042 h 910963"/>
              <a:gd name="connsiteX15" fmla="*/ 5692097 w 11014215"/>
              <a:gd name="connsiteY15" fmla="*/ 856041 h 910963"/>
              <a:gd name="connsiteX16" fmla="*/ 4777697 w 11014215"/>
              <a:gd name="connsiteY16" fmla="*/ 894953 h 910963"/>
              <a:gd name="connsiteX17" fmla="*/ 4096760 w 11014215"/>
              <a:gd name="connsiteY17" fmla="*/ 894952 h 910963"/>
              <a:gd name="connsiteX18" fmla="*/ 3688199 w 11014215"/>
              <a:gd name="connsiteY18" fmla="*/ 875496 h 910963"/>
              <a:gd name="connsiteX19" fmla="*/ 3279637 w 11014215"/>
              <a:gd name="connsiteY19" fmla="*/ 875496 h 910963"/>
              <a:gd name="connsiteX20" fmla="*/ 2676522 w 11014215"/>
              <a:gd name="connsiteY20" fmla="*/ 856042 h 910963"/>
              <a:gd name="connsiteX21" fmla="*/ 1917765 w 11014215"/>
              <a:gd name="connsiteY21" fmla="*/ 836587 h 910963"/>
              <a:gd name="connsiteX22" fmla="*/ 256595 w 11014215"/>
              <a:gd name="connsiteY22" fmla="*/ 856043 h 910963"/>
              <a:gd name="connsiteX23" fmla="*/ 217684 w 11014215"/>
              <a:gd name="connsiteY23" fmla="*/ 58373 h 910963"/>
              <a:gd name="connsiteX0" fmla="*/ 142505 w 10939036"/>
              <a:gd name="connsiteY0" fmla="*/ 58373 h 997339"/>
              <a:gd name="connsiteX1" fmla="*/ 2231692 w 10939036"/>
              <a:gd name="connsiteY1" fmla="*/ 58373 h 997339"/>
              <a:gd name="connsiteX2" fmla="*/ 2776441 w 10939036"/>
              <a:gd name="connsiteY2" fmla="*/ 38918 h 997339"/>
              <a:gd name="connsiteX3" fmla="*/ 3418467 w 10939036"/>
              <a:gd name="connsiteY3" fmla="*/ 38918 h 997339"/>
              <a:gd name="connsiteX4" fmla="*/ 3827028 w 10939036"/>
              <a:gd name="connsiteY4" fmla="*/ 38918 h 997339"/>
              <a:gd name="connsiteX5" fmla="*/ 4819249 w 10939036"/>
              <a:gd name="connsiteY5" fmla="*/ 77827 h 997339"/>
              <a:gd name="connsiteX6" fmla="*/ 8593581 w 10939036"/>
              <a:gd name="connsiteY6" fmla="*/ 97285 h 997339"/>
              <a:gd name="connsiteX7" fmla="*/ 10733667 w 10939036"/>
              <a:gd name="connsiteY7" fmla="*/ 77828 h 997339"/>
              <a:gd name="connsiteX8" fmla="*/ 10869854 w 10939036"/>
              <a:gd name="connsiteY8" fmla="*/ 136195 h 997339"/>
              <a:gd name="connsiteX9" fmla="*/ 10889309 w 10939036"/>
              <a:gd name="connsiteY9" fmla="*/ 817131 h 997339"/>
              <a:gd name="connsiteX10" fmla="*/ 10889309 w 10939036"/>
              <a:gd name="connsiteY10" fmla="*/ 894952 h 997339"/>
              <a:gd name="connsiteX11" fmla="*/ 10227828 w 10939036"/>
              <a:gd name="connsiteY11" fmla="*/ 894952 h 997339"/>
              <a:gd name="connsiteX12" fmla="*/ 7834824 w 10939036"/>
              <a:gd name="connsiteY12" fmla="*/ 894952 h 997339"/>
              <a:gd name="connsiteX13" fmla="*/ 6920424 w 10939036"/>
              <a:gd name="connsiteY13" fmla="*/ 875497 h 997339"/>
              <a:gd name="connsiteX14" fmla="*/ 6200577 w 10939036"/>
              <a:gd name="connsiteY14" fmla="*/ 856042 h 997339"/>
              <a:gd name="connsiteX15" fmla="*/ 5616918 w 10939036"/>
              <a:gd name="connsiteY15" fmla="*/ 856041 h 997339"/>
              <a:gd name="connsiteX16" fmla="*/ 4702518 w 10939036"/>
              <a:gd name="connsiteY16" fmla="*/ 894953 h 997339"/>
              <a:gd name="connsiteX17" fmla="*/ 4021581 w 10939036"/>
              <a:gd name="connsiteY17" fmla="*/ 894952 h 997339"/>
              <a:gd name="connsiteX18" fmla="*/ 3613020 w 10939036"/>
              <a:gd name="connsiteY18" fmla="*/ 875496 h 997339"/>
              <a:gd name="connsiteX19" fmla="*/ 3204458 w 10939036"/>
              <a:gd name="connsiteY19" fmla="*/ 875496 h 997339"/>
              <a:gd name="connsiteX20" fmla="*/ 2601343 w 10939036"/>
              <a:gd name="connsiteY20" fmla="*/ 856042 h 997339"/>
              <a:gd name="connsiteX21" fmla="*/ 1842586 w 10939036"/>
              <a:gd name="connsiteY21" fmla="*/ 836587 h 997339"/>
              <a:gd name="connsiteX22" fmla="*/ 181416 w 10939036"/>
              <a:gd name="connsiteY22" fmla="*/ 856043 h 997339"/>
              <a:gd name="connsiteX23" fmla="*/ 142505 w 10939036"/>
              <a:gd name="connsiteY23" fmla="*/ 58373 h 997339"/>
              <a:gd name="connsiteX0" fmla="*/ 1 w 10796532"/>
              <a:gd name="connsiteY0" fmla="*/ 75664 h 1014630"/>
              <a:gd name="connsiteX1" fmla="*/ 2089188 w 10796532"/>
              <a:gd name="connsiteY1" fmla="*/ 75664 h 1014630"/>
              <a:gd name="connsiteX2" fmla="*/ 2633937 w 10796532"/>
              <a:gd name="connsiteY2" fmla="*/ 56209 h 1014630"/>
              <a:gd name="connsiteX3" fmla="*/ 3275963 w 10796532"/>
              <a:gd name="connsiteY3" fmla="*/ 56209 h 1014630"/>
              <a:gd name="connsiteX4" fmla="*/ 3684524 w 10796532"/>
              <a:gd name="connsiteY4" fmla="*/ 56209 h 1014630"/>
              <a:gd name="connsiteX5" fmla="*/ 4676745 w 10796532"/>
              <a:gd name="connsiteY5" fmla="*/ 95118 h 1014630"/>
              <a:gd name="connsiteX6" fmla="*/ 8451077 w 10796532"/>
              <a:gd name="connsiteY6" fmla="*/ 114576 h 1014630"/>
              <a:gd name="connsiteX7" fmla="*/ 10591163 w 10796532"/>
              <a:gd name="connsiteY7" fmla="*/ 95119 h 1014630"/>
              <a:gd name="connsiteX8" fmla="*/ 10727350 w 10796532"/>
              <a:gd name="connsiteY8" fmla="*/ 153486 h 1014630"/>
              <a:gd name="connsiteX9" fmla="*/ 10746805 w 10796532"/>
              <a:gd name="connsiteY9" fmla="*/ 834422 h 1014630"/>
              <a:gd name="connsiteX10" fmla="*/ 10746805 w 10796532"/>
              <a:gd name="connsiteY10" fmla="*/ 912243 h 1014630"/>
              <a:gd name="connsiteX11" fmla="*/ 10085324 w 10796532"/>
              <a:gd name="connsiteY11" fmla="*/ 912243 h 1014630"/>
              <a:gd name="connsiteX12" fmla="*/ 7692320 w 10796532"/>
              <a:gd name="connsiteY12" fmla="*/ 912243 h 1014630"/>
              <a:gd name="connsiteX13" fmla="*/ 6777920 w 10796532"/>
              <a:gd name="connsiteY13" fmla="*/ 892788 h 1014630"/>
              <a:gd name="connsiteX14" fmla="*/ 6058073 w 10796532"/>
              <a:gd name="connsiteY14" fmla="*/ 873333 h 1014630"/>
              <a:gd name="connsiteX15" fmla="*/ 5474414 w 10796532"/>
              <a:gd name="connsiteY15" fmla="*/ 873332 h 1014630"/>
              <a:gd name="connsiteX16" fmla="*/ 4560014 w 10796532"/>
              <a:gd name="connsiteY16" fmla="*/ 912244 h 1014630"/>
              <a:gd name="connsiteX17" fmla="*/ 3879077 w 10796532"/>
              <a:gd name="connsiteY17" fmla="*/ 912243 h 1014630"/>
              <a:gd name="connsiteX18" fmla="*/ 3470516 w 10796532"/>
              <a:gd name="connsiteY18" fmla="*/ 892787 h 1014630"/>
              <a:gd name="connsiteX19" fmla="*/ 3061954 w 10796532"/>
              <a:gd name="connsiteY19" fmla="*/ 892787 h 1014630"/>
              <a:gd name="connsiteX20" fmla="*/ 2458839 w 10796532"/>
              <a:gd name="connsiteY20" fmla="*/ 873333 h 1014630"/>
              <a:gd name="connsiteX21" fmla="*/ 1700082 w 10796532"/>
              <a:gd name="connsiteY21" fmla="*/ 853878 h 1014630"/>
              <a:gd name="connsiteX22" fmla="*/ 38912 w 10796532"/>
              <a:gd name="connsiteY22" fmla="*/ 873334 h 1014630"/>
              <a:gd name="connsiteX23" fmla="*/ 1 w 10796532"/>
              <a:gd name="connsiteY23" fmla="*/ 75664 h 1014630"/>
              <a:gd name="connsiteX0" fmla="*/ 142504 w 10939035"/>
              <a:gd name="connsiteY0" fmla="*/ 48286 h 895088"/>
              <a:gd name="connsiteX1" fmla="*/ 2231691 w 10939035"/>
              <a:gd name="connsiteY1" fmla="*/ 48286 h 895088"/>
              <a:gd name="connsiteX2" fmla="*/ 2776440 w 10939035"/>
              <a:gd name="connsiteY2" fmla="*/ 28831 h 895088"/>
              <a:gd name="connsiteX3" fmla="*/ 3418466 w 10939035"/>
              <a:gd name="connsiteY3" fmla="*/ 28831 h 895088"/>
              <a:gd name="connsiteX4" fmla="*/ 3827027 w 10939035"/>
              <a:gd name="connsiteY4" fmla="*/ 28831 h 895088"/>
              <a:gd name="connsiteX5" fmla="*/ 4819248 w 10939035"/>
              <a:gd name="connsiteY5" fmla="*/ 67740 h 895088"/>
              <a:gd name="connsiteX6" fmla="*/ 8593580 w 10939035"/>
              <a:gd name="connsiteY6" fmla="*/ 87198 h 895088"/>
              <a:gd name="connsiteX7" fmla="*/ 10733666 w 10939035"/>
              <a:gd name="connsiteY7" fmla="*/ 67741 h 895088"/>
              <a:gd name="connsiteX8" fmla="*/ 10869853 w 10939035"/>
              <a:gd name="connsiteY8" fmla="*/ 126108 h 895088"/>
              <a:gd name="connsiteX9" fmla="*/ 10889308 w 10939035"/>
              <a:gd name="connsiteY9" fmla="*/ 807044 h 895088"/>
              <a:gd name="connsiteX10" fmla="*/ 10889308 w 10939035"/>
              <a:gd name="connsiteY10" fmla="*/ 884865 h 895088"/>
              <a:gd name="connsiteX11" fmla="*/ 10227827 w 10939035"/>
              <a:gd name="connsiteY11" fmla="*/ 884865 h 895088"/>
              <a:gd name="connsiteX12" fmla="*/ 7834823 w 10939035"/>
              <a:gd name="connsiteY12" fmla="*/ 884865 h 895088"/>
              <a:gd name="connsiteX13" fmla="*/ 6920423 w 10939035"/>
              <a:gd name="connsiteY13" fmla="*/ 865410 h 895088"/>
              <a:gd name="connsiteX14" fmla="*/ 6200576 w 10939035"/>
              <a:gd name="connsiteY14" fmla="*/ 845955 h 895088"/>
              <a:gd name="connsiteX15" fmla="*/ 5616917 w 10939035"/>
              <a:gd name="connsiteY15" fmla="*/ 845954 h 895088"/>
              <a:gd name="connsiteX16" fmla="*/ 4702517 w 10939035"/>
              <a:gd name="connsiteY16" fmla="*/ 884866 h 895088"/>
              <a:gd name="connsiteX17" fmla="*/ 4021580 w 10939035"/>
              <a:gd name="connsiteY17" fmla="*/ 884865 h 895088"/>
              <a:gd name="connsiteX18" fmla="*/ 3613019 w 10939035"/>
              <a:gd name="connsiteY18" fmla="*/ 865409 h 895088"/>
              <a:gd name="connsiteX19" fmla="*/ 3204457 w 10939035"/>
              <a:gd name="connsiteY19" fmla="*/ 865409 h 895088"/>
              <a:gd name="connsiteX20" fmla="*/ 2601342 w 10939035"/>
              <a:gd name="connsiteY20" fmla="*/ 845955 h 895088"/>
              <a:gd name="connsiteX21" fmla="*/ 1842585 w 10939035"/>
              <a:gd name="connsiteY21" fmla="*/ 826500 h 895088"/>
              <a:gd name="connsiteX22" fmla="*/ 181415 w 10939035"/>
              <a:gd name="connsiteY22" fmla="*/ 709768 h 895088"/>
              <a:gd name="connsiteX23" fmla="*/ 142504 w 10939035"/>
              <a:gd name="connsiteY23" fmla="*/ 48286 h 895088"/>
              <a:gd name="connsiteX0" fmla="*/ 233200 w 10989327"/>
              <a:gd name="connsiteY0" fmla="*/ 119614 h 864681"/>
              <a:gd name="connsiteX1" fmla="*/ 2281983 w 10989327"/>
              <a:gd name="connsiteY1" fmla="*/ 22338 h 864681"/>
              <a:gd name="connsiteX2" fmla="*/ 2826732 w 10989327"/>
              <a:gd name="connsiteY2" fmla="*/ 2883 h 864681"/>
              <a:gd name="connsiteX3" fmla="*/ 3468758 w 10989327"/>
              <a:gd name="connsiteY3" fmla="*/ 2883 h 864681"/>
              <a:gd name="connsiteX4" fmla="*/ 3877319 w 10989327"/>
              <a:gd name="connsiteY4" fmla="*/ 2883 h 864681"/>
              <a:gd name="connsiteX5" fmla="*/ 4869540 w 10989327"/>
              <a:gd name="connsiteY5" fmla="*/ 41792 h 864681"/>
              <a:gd name="connsiteX6" fmla="*/ 8643872 w 10989327"/>
              <a:gd name="connsiteY6" fmla="*/ 61250 h 864681"/>
              <a:gd name="connsiteX7" fmla="*/ 10783958 w 10989327"/>
              <a:gd name="connsiteY7" fmla="*/ 41793 h 864681"/>
              <a:gd name="connsiteX8" fmla="*/ 10920145 w 10989327"/>
              <a:gd name="connsiteY8" fmla="*/ 100160 h 864681"/>
              <a:gd name="connsiteX9" fmla="*/ 10939600 w 10989327"/>
              <a:gd name="connsiteY9" fmla="*/ 781096 h 864681"/>
              <a:gd name="connsiteX10" fmla="*/ 10939600 w 10989327"/>
              <a:gd name="connsiteY10" fmla="*/ 858917 h 864681"/>
              <a:gd name="connsiteX11" fmla="*/ 10278119 w 10989327"/>
              <a:gd name="connsiteY11" fmla="*/ 858917 h 864681"/>
              <a:gd name="connsiteX12" fmla="*/ 7885115 w 10989327"/>
              <a:gd name="connsiteY12" fmla="*/ 858917 h 864681"/>
              <a:gd name="connsiteX13" fmla="*/ 6970715 w 10989327"/>
              <a:gd name="connsiteY13" fmla="*/ 839462 h 864681"/>
              <a:gd name="connsiteX14" fmla="*/ 6250868 w 10989327"/>
              <a:gd name="connsiteY14" fmla="*/ 820007 h 864681"/>
              <a:gd name="connsiteX15" fmla="*/ 5667209 w 10989327"/>
              <a:gd name="connsiteY15" fmla="*/ 820006 h 864681"/>
              <a:gd name="connsiteX16" fmla="*/ 4752809 w 10989327"/>
              <a:gd name="connsiteY16" fmla="*/ 858918 h 864681"/>
              <a:gd name="connsiteX17" fmla="*/ 4071872 w 10989327"/>
              <a:gd name="connsiteY17" fmla="*/ 858917 h 864681"/>
              <a:gd name="connsiteX18" fmla="*/ 3663311 w 10989327"/>
              <a:gd name="connsiteY18" fmla="*/ 839461 h 864681"/>
              <a:gd name="connsiteX19" fmla="*/ 3254749 w 10989327"/>
              <a:gd name="connsiteY19" fmla="*/ 839461 h 864681"/>
              <a:gd name="connsiteX20" fmla="*/ 2651634 w 10989327"/>
              <a:gd name="connsiteY20" fmla="*/ 820007 h 864681"/>
              <a:gd name="connsiteX21" fmla="*/ 1892877 w 10989327"/>
              <a:gd name="connsiteY21" fmla="*/ 800552 h 864681"/>
              <a:gd name="connsiteX22" fmla="*/ 231707 w 10989327"/>
              <a:gd name="connsiteY22" fmla="*/ 683820 h 864681"/>
              <a:gd name="connsiteX23" fmla="*/ 233200 w 10989327"/>
              <a:gd name="connsiteY23" fmla="*/ 119614 h 864681"/>
              <a:gd name="connsiteX0" fmla="*/ 123667 w 10879794"/>
              <a:gd name="connsiteY0" fmla="*/ 143800 h 888867"/>
              <a:gd name="connsiteX1" fmla="*/ 2172450 w 10879794"/>
              <a:gd name="connsiteY1" fmla="*/ 46524 h 888867"/>
              <a:gd name="connsiteX2" fmla="*/ 2717199 w 10879794"/>
              <a:gd name="connsiteY2" fmla="*/ 27069 h 888867"/>
              <a:gd name="connsiteX3" fmla="*/ 3359225 w 10879794"/>
              <a:gd name="connsiteY3" fmla="*/ 27069 h 888867"/>
              <a:gd name="connsiteX4" fmla="*/ 3767786 w 10879794"/>
              <a:gd name="connsiteY4" fmla="*/ 27069 h 888867"/>
              <a:gd name="connsiteX5" fmla="*/ 4760007 w 10879794"/>
              <a:gd name="connsiteY5" fmla="*/ 65978 h 888867"/>
              <a:gd name="connsiteX6" fmla="*/ 8534339 w 10879794"/>
              <a:gd name="connsiteY6" fmla="*/ 85436 h 888867"/>
              <a:gd name="connsiteX7" fmla="*/ 10674425 w 10879794"/>
              <a:gd name="connsiteY7" fmla="*/ 65979 h 888867"/>
              <a:gd name="connsiteX8" fmla="*/ 10810612 w 10879794"/>
              <a:gd name="connsiteY8" fmla="*/ 124346 h 888867"/>
              <a:gd name="connsiteX9" fmla="*/ 10830067 w 10879794"/>
              <a:gd name="connsiteY9" fmla="*/ 805282 h 888867"/>
              <a:gd name="connsiteX10" fmla="*/ 10830067 w 10879794"/>
              <a:gd name="connsiteY10" fmla="*/ 883103 h 888867"/>
              <a:gd name="connsiteX11" fmla="*/ 10168586 w 10879794"/>
              <a:gd name="connsiteY11" fmla="*/ 883103 h 888867"/>
              <a:gd name="connsiteX12" fmla="*/ 7775582 w 10879794"/>
              <a:gd name="connsiteY12" fmla="*/ 883103 h 888867"/>
              <a:gd name="connsiteX13" fmla="*/ 6861182 w 10879794"/>
              <a:gd name="connsiteY13" fmla="*/ 863648 h 888867"/>
              <a:gd name="connsiteX14" fmla="*/ 6141335 w 10879794"/>
              <a:gd name="connsiteY14" fmla="*/ 844193 h 888867"/>
              <a:gd name="connsiteX15" fmla="*/ 5557676 w 10879794"/>
              <a:gd name="connsiteY15" fmla="*/ 844192 h 888867"/>
              <a:gd name="connsiteX16" fmla="*/ 4643276 w 10879794"/>
              <a:gd name="connsiteY16" fmla="*/ 883104 h 888867"/>
              <a:gd name="connsiteX17" fmla="*/ 3962339 w 10879794"/>
              <a:gd name="connsiteY17" fmla="*/ 883103 h 888867"/>
              <a:gd name="connsiteX18" fmla="*/ 3553778 w 10879794"/>
              <a:gd name="connsiteY18" fmla="*/ 863647 h 888867"/>
              <a:gd name="connsiteX19" fmla="*/ 3145216 w 10879794"/>
              <a:gd name="connsiteY19" fmla="*/ 863647 h 888867"/>
              <a:gd name="connsiteX20" fmla="*/ 2542101 w 10879794"/>
              <a:gd name="connsiteY20" fmla="*/ 844193 h 888867"/>
              <a:gd name="connsiteX21" fmla="*/ 1783344 w 10879794"/>
              <a:gd name="connsiteY21" fmla="*/ 824738 h 888867"/>
              <a:gd name="connsiteX22" fmla="*/ 122174 w 10879794"/>
              <a:gd name="connsiteY22" fmla="*/ 708006 h 888867"/>
              <a:gd name="connsiteX23" fmla="*/ 123667 w 10879794"/>
              <a:gd name="connsiteY23" fmla="*/ 143800 h 888867"/>
              <a:gd name="connsiteX0" fmla="*/ 1864 w 10757991"/>
              <a:gd name="connsiteY0" fmla="*/ 143800 h 888867"/>
              <a:gd name="connsiteX1" fmla="*/ 2050647 w 10757991"/>
              <a:gd name="connsiteY1" fmla="*/ 46524 h 888867"/>
              <a:gd name="connsiteX2" fmla="*/ 2595396 w 10757991"/>
              <a:gd name="connsiteY2" fmla="*/ 27069 h 888867"/>
              <a:gd name="connsiteX3" fmla="*/ 3237422 w 10757991"/>
              <a:gd name="connsiteY3" fmla="*/ 27069 h 888867"/>
              <a:gd name="connsiteX4" fmla="*/ 3645983 w 10757991"/>
              <a:gd name="connsiteY4" fmla="*/ 27069 h 888867"/>
              <a:gd name="connsiteX5" fmla="*/ 4638204 w 10757991"/>
              <a:gd name="connsiteY5" fmla="*/ 65978 h 888867"/>
              <a:gd name="connsiteX6" fmla="*/ 8412536 w 10757991"/>
              <a:gd name="connsiteY6" fmla="*/ 85436 h 888867"/>
              <a:gd name="connsiteX7" fmla="*/ 10552622 w 10757991"/>
              <a:gd name="connsiteY7" fmla="*/ 65979 h 888867"/>
              <a:gd name="connsiteX8" fmla="*/ 10688809 w 10757991"/>
              <a:gd name="connsiteY8" fmla="*/ 124346 h 888867"/>
              <a:gd name="connsiteX9" fmla="*/ 10708264 w 10757991"/>
              <a:gd name="connsiteY9" fmla="*/ 805282 h 888867"/>
              <a:gd name="connsiteX10" fmla="*/ 10708264 w 10757991"/>
              <a:gd name="connsiteY10" fmla="*/ 883103 h 888867"/>
              <a:gd name="connsiteX11" fmla="*/ 10046783 w 10757991"/>
              <a:gd name="connsiteY11" fmla="*/ 883103 h 888867"/>
              <a:gd name="connsiteX12" fmla="*/ 7653779 w 10757991"/>
              <a:gd name="connsiteY12" fmla="*/ 883103 h 888867"/>
              <a:gd name="connsiteX13" fmla="*/ 6739379 w 10757991"/>
              <a:gd name="connsiteY13" fmla="*/ 863648 h 888867"/>
              <a:gd name="connsiteX14" fmla="*/ 6019532 w 10757991"/>
              <a:gd name="connsiteY14" fmla="*/ 844193 h 888867"/>
              <a:gd name="connsiteX15" fmla="*/ 5435873 w 10757991"/>
              <a:gd name="connsiteY15" fmla="*/ 844192 h 888867"/>
              <a:gd name="connsiteX16" fmla="*/ 4521473 w 10757991"/>
              <a:gd name="connsiteY16" fmla="*/ 883104 h 888867"/>
              <a:gd name="connsiteX17" fmla="*/ 3840536 w 10757991"/>
              <a:gd name="connsiteY17" fmla="*/ 883103 h 888867"/>
              <a:gd name="connsiteX18" fmla="*/ 3431975 w 10757991"/>
              <a:gd name="connsiteY18" fmla="*/ 863647 h 888867"/>
              <a:gd name="connsiteX19" fmla="*/ 3023413 w 10757991"/>
              <a:gd name="connsiteY19" fmla="*/ 863647 h 888867"/>
              <a:gd name="connsiteX20" fmla="*/ 2420298 w 10757991"/>
              <a:gd name="connsiteY20" fmla="*/ 844193 h 888867"/>
              <a:gd name="connsiteX21" fmla="*/ 1661541 w 10757991"/>
              <a:gd name="connsiteY21" fmla="*/ 824738 h 888867"/>
              <a:gd name="connsiteX22" fmla="*/ 371 w 10757991"/>
              <a:gd name="connsiteY22" fmla="*/ 708006 h 888867"/>
              <a:gd name="connsiteX23" fmla="*/ 1864 w 10757991"/>
              <a:gd name="connsiteY23" fmla="*/ 143800 h 888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0757991" h="888867">
                <a:moveTo>
                  <a:pt x="1864" y="143800"/>
                </a:moveTo>
                <a:cubicBezTo>
                  <a:pt x="141" y="-122090"/>
                  <a:pt x="1618392" y="65979"/>
                  <a:pt x="2050647" y="46524"/>
                </a:cubicBezTo>
                <a:cubicBezTo>
                  <a:pt x="2482902" y="27069"/>
                  <a:pt x="2397600" y="30311"/>
                  <a:pt x="2595396" y="27069"/>
                </a:cubicBezTo>
                <a:cubicBezTo>
                  <a:pt x="2793192" y="23827"/>
                  <a:pt x="3062324" y="27069"/>
                  <a:pt x="3237422" y="27069"/>
                </a:cubicBezTo>
                <a:cubicBezTo>
                  <a:pt x="3412520" y="27069"/>
                  <a:pt x="3412519" y="20584"/>
                  <a:pt x="3645983" y="27069"/>
                </a:cubicBezTo>
                <a:cubicBezTo>
                  <a:pt x="3879447" y="33554"/>
                  <a:pt x="3843779" y="56250"/>
                  <a:pt x="4638204" y="65978"/>
                </a:cubicBezTo>
                <a:lnTo>
                  <a:pt x="8412536" y="85436"/>
                </a:lnTo>
                <a:lnTo>
                  <a:pt x="10552622" y="65979"/>
                </a:lnTo>
                <a:cubicBezTo>
                  <a:pt x="10932001" y="72464"/>
                  <a:pt x="10662869" y="1129"/>
                  <a:pt x="10688809" y="124346"/>
                </a:cubicBezTo>
                <a:cubicBezTo>
                  <a:pt x="10714749" y="247563"/>
                  <a:pt x="10705022" y="678823"/>
                  <a:pt x="10708264" y="805282"/>
                </a:cubicBezTo>
                <a:cubicBezTo>
                  <a:pt x="10711506" y="931741"/>
                  <a:pt x="10818511" y="870133"/>
                  <a:pt x="10708264" y="883103"/>
                </a:cubicBezTo>
                <a:cubicBezTo>
                  <a:pt x="10598017" y="896073"/>
                  <a:pt x="10046783" y="883103"/>
                  <a:pt x="10046783" y="883103"/>
                </a:cubicBezTo>
                <a:lnTo>
                  <a:pt x="7653779" y="883103"/>
                </a:lnTo>
                <a:cubicBezTo>
                  <a:pt x="7102545" y="879861"/>
                  <a:pt x="7011753" y="870133"/>
                  <a:pt x="6739379" y="863648"/>
                </a:cubicBezTo>
                <a:lnTo>
                  <a:pt x="6019532" y="844193"/>
                </a:lnTo>
                <a:cubicBezTo>
                  <a:pt x="5802281" y="840950"/>
                  <a:pt x="5685549" y="837707"/>
                  <a:pt x="5435873" y="844192"/>
                </a:cubicBezTo>
                <a:cubicBezTo>
                  <a:pt x="5186197" y="850677"/>
                  <a:pt x="4826273" y="870133"/>
                  <a:pt x="4521473" y="883104"/>
                </a:cubicBezTo>
                <a:cubicBezTo>
                  <a:pt x="4255584" y="889589"/>
                  <a:pt x="4022119" y="886346"/>
                  <a:pt x="3840536" y="883103"/>
                </a:cubicBezTo>
                <a:cubicBezTo>
                  <a:pt x="3658953" y="879860"/>
                  <a:pt x="3568162" y="866890"/>
                  <a:pt x="3431975" y="863647"/>
                </a:cubicBezTo>
                <a:cubicBezTo>
                  <a:pt x="3295788" y="860404"/>
                  <a:pt x="3192026" y="866889"/>
                  <a:pt x="3023413" y="863647"/>
                </a:cubicBezTo>
                <a:cubicBezTo>
                  <a:pt x="2854800" y="860405"/>
                  <a:pt x="2647277" y="850678"/>
                  <a:pt x="2420298" y="844193"/>
                </a:cubicBezTo>
                <a:cubicBezTo>
                  <a:pt x="2193319" y="837708"/>
                  <a:pt x="1953371" y="815010"/>
                  <a:pt x="1661541" y="824738"/>
                </a:cubicBezTo>
                <a:cubicBezTo>
                  <a:pt x="1369711" y="834466"/>
                  <a:pt x="-26047" y="860406"/>
                  <a:pt x="371" y="708006"/>
                </a:cubicBezTo>
                <a:cubicBezTo>
                  <a:pt x="26789" y="555606"/>
                  <a:pt x="3587" y="409690"/>
                  <a:pt x="1864" y="143800"/>
                </a:cubicBezTo>
                <a:close/>
              </a:path>
            </a:pathLst>
          </a:custGeom>
          <a:solidFill>
            <a:srgbClr val="C0C1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 smtClean="0"/>
              <a:t>Documents about topic 1</a:t>
            </a:r>
            <a:endParaRPr kumimoji="1" lang="zh-CN" altLang="en-US" sz="2400" b="1" dirty="0"/>
          </a:p>
        </p:txBody>
      </p:sp>
      <p:sp>
        <p:nvSpPr>
          <p:cNvPr id="16" name="任意形状 15"/>
          <p:cNvSpPr/>
          <p:nvPr/>
        </p:nvSpPr>
        <p:spPr>
          <a:xfrm>
            <a:off x="847993" y="3544618"/>
            <a:ext cx="10360333" cy="888867"/>
          </a:xfrm>
          <a:custGeom>
            <a:avLst/>
            <a:gdLst>
              <a:gd name="connsiteX0" fmla="*/ 127480 w 10274518"/>
              <a:gd name="connsiteY0" fmla="*/ 88289 h 1108025"/>
              <a:gd name="connsiteX1" fmla="*/ 1567174 w 10274518"/>
              <a:gd name="connsiteY1" fmla="*/ 88289 h 1108025"/>
              <a:gd name="connsiteX2" fmla="*/ 2111923 w 10274518"/>
              <a:gd name="connsiteY2" fmla="*/ 496851 h 1108025"/>
              <a:gd name="connsiteX3" fmla="*/ 2753949 w 10274518"/>
              <a:gd name="connsiteY3" fmla="*/ 574672 h 1108025"/>
              <a:gd name="connsiteX4" fmla="*/ 3162510 w 10274518"/>
              <a:gd name="connsiteY4" fmla="*/ 399575 h 1108025"/>
              <a:gd name="connsiteX5" fmla="*/ 4154731 w 10274518"/>
              <a:gd name="connsiteY5" fmla="*/ 205021 h 1108025"/>
              <a:gd name="connsiteX6" fmla="*/ 7929063 w 10274518"/>
              <a:gd name="connsiteY6" fmla="*/ 185566 h 1108025"/>
              <a:gd name="connsiteX7" fmla="*/ 10069149 w 10274518"/>
              <a:gd name="connsiteY7" fmla="*/ 205021 h 1108025"/>
              <a:gd name="connsiteX8" fmla="*/ 10205336 w 10274518"/>
              <a:gd name="connsiteY8" fmla="*/ 224477 h 1108025"/>
              <a:gd name="connsiteX9" fmla="*/ 10224791 w 10274518"/>
              <a:gd name="connsiteY9" fmla="*/ 905413 h 1108025"/>
              <a:gd name="connsiteX10" fmla="*/ 10224791 w 10274518"/>
              <a:gd name="connsiteY10" fmla="*/ 983234 h 1108025"/>
              <a:gd name="connsiteX11" fmla="*/ 9563310 w 10274518"/>
              <a:gd name="connsiteY11" fmla="*/ 983234 h 1108025"/>
              <a:gd name="connsiteX12" fmla="*/ 7170306 w 10274518"/>
              <a:gd name="connsiteY12" fmla="*/ 983234 h 1108025"/>
              <a:gd name="connsiteX13" fmla="*/ 6255906 w 10274518"/>
              <a:gd name="connsiteY13" fmla="*/ 710860 h 1108025"/>
              <a:gd name="connsiteX14" fmla="*/ 5536059 w 10274518"/>
              <a:gd name="connsiteY14" fmla="*/ 671949 h 1108025"/>
              <a:gd name="connsiteX15" fmla="*/ 4952400 w 10274518"/>
              <a:gd name="connsiteY15" fmla="*/ 944323 h 1108025"/>
              <a:gd name="connsiteX16" fmla="*/ 4038000 w 10274518"/>
              <a:gd name="connsiteY16" fmla="*/ 1022145 h 1108025"/>
              <a:gd name="connsiteX17" fmla="*/ 3357063 w 10274518"/>
              <a:gd name="connsiteY17" fmla="*/ 769226 h 1108025"/>
              <a:gd name="connsiteX18" fmla="*/ 2948502 w 10274518"/>
              <a:gd name="connsiteY18" fmla="*/ 749770 h 1108025"/>
              <a:gd name="connsiteX19" fmla="*/ 2539940 w 10274518"/>
              <a:gd name="connsiteY19" fmla="*/ 749770 h 1108025"/>
              <a:gd name="connsiteX20" fmla="*/ 1936825 w 10274518"/>
              <a:gd name="connsiteY20" fmla="*/ 983234 h 1108025"/>
              <a:gd name="connsiteX21" fmla="*/ 1100246 w 10274518"/>
              <a:gd name="connsiteY21" fmla="*/ 1022145 h 1108025"/>
              <a:gd name="connsiteX22" fmla="*/ 185846 w 10274518"/>
              <a:gd name="connsiteY22" fmla="*/ 1041600 h 1108025"/>
              <a:gd name="connsiteX23" fmla="*/ 127480 w 10274518"/>
              <a:gd name="connsiteY23" fmla="*/ 88289 h 1108025"/>
              <a:gd name="connsiteX0" fmla="*/ 110328 w 10315732"/>
              <a:gd name="connsiteY0" fmla="*/ 447567 h 986794"/>
              <a:gd name="connsiteX1" fmla="*/ 1608388 w 10315732"/>
              <a:gd name="connsiteY1" fmla="*/ 94 h 986794"/>
              <a:gd name="connsiteX2" fmla="*/ 2153137 w 10315732"/>
              <a:gd name="connsiteY2" fmla="*/ 408656 h 986794"/>
              <a:gd name="connsiteX3" fmla="*/ 2795163 w 10315732"/>
              <a:gd name="connsiteY3" fmla="*/ 486477 h 986794"/>
              <a:gd name="connsiteX4" fmla="*/ 3203724 w 10315732"/>
              <a:gd name="connsiteY4" fmla="*/ 311380 h 986794"/>
              <a:gd name="connsiteX5" fmla="*/ 4195945 w 10315732"/>
              <a:gd name="connsiteY5" fmla="*/ 116826 h 986794"/>
              <a:gd name="connsiteX6" fmla="*/ 7970277 w 10315732"/>
              <a:gd name="connsiteY6" fmla="*/ 97371 h 986794"/>
              <a:gd name="connsiteX7" fmla="*/ 10110363 w 10315732"/>
              <a:gd name="connsiteY7" fmla="*/ 116826 h 986794"/>
              <a:gd name="connsiteX8" fmla="*/ 10246550 w 10315732"/>
              <a:gd name="connsiteY8" fmla="*/ 136282 h 986794"/>
              <a:gd name="connsiteX9" fmla="*/ 10266005 w 10315732"/>
              <a:gd name="connsiteY9" fmla="*/ 817218 h 986794"/>
              <a:gd name="connsiteX10" fmla="*/ 10266005 w 10315732"/>
              <a:gd name="connsiteY10" fmla="*/ 895039 h 986794"/>
              <a:gd name="connsiteX11" fmla="*/ 9604524 w 10315732"/>
              <a:gd name="connsiteY11" fmla="*/ 895039 h 986794"/>
              <a:gd name="connsiteX12" fmla="*/ 7211520 w 10315732"/>
              <a:gd name="connsiteY12" fmla="*/ 895039 h 986794"/>
              <a:gd name="connsiteX13" fmla="*/ 6297120 w 10315732"/>
              <a:gd name="connsiteY13" fmla="*/ 622665 h 986794"/>
              <a:gd name="connsiteX14" fmla="*/ 5577273 w 10315732"/>
              <a:gd name="connsiteY14" fmla="*/ 583754 h 986794"/>
              <a:gd name="connsiteX15" fmla="*/ 4993614 w 10315732"/>
              <a:gd name="connsiteY15" fmla="*/ 856128 h 986794"/>
              <a:gd name="connsiteX16" fmla="*/ 4079214 w 10315732"/>
              <a:gd name="connsiteY16" fmla="*/ 933950 h 986794"/>
              <a:gd name="connsiteX17" fmla="*/ 3398277 w 10315732"/>
              <a:gd name="connsiteY17" fmla="*/ 681031 h 986794"/>
              <a:gd name="connsiteX18" fmla="*/ 2989716 w 10315732"/>
              <a:gd name="connsiteY18" fmla="*/ 661575 h 986794"/>
              <a:gd name="connsiteX19" fmla="*/ 2581154 w 10315732"/>
              <a:gd name="connsiteY19" fmla="*/ 661575 h 986794"/>
              <a:gd name="connsiteX20" fmla="*/ 1978039 w 10315732"/>
              <a:gd name="connsiteY20" fmla="*/ 895039 h 986794"/>
              <a:gd name="connsiteX21" fmla="*/ 1141460 w 10315732"/>
              <a:gd name="connsiteY21" fmla="*/ 933950 h 986794"/>
              <a:gd name="connsiteX22" fmla="*/ 227060 w 10315732"/>
              <a:gd name="connsiteY22" fmla="*/ 953405 h 986794"/>
              <a:gd name="connsiteX23" fmla="*/ 110328 w 10315732"/>
              <a:gd name="connsiteY23" fmla="*/ 447567 h 986794"/>
              <a:gd name="connsiteX0" fmla="*/ 56848 w 10262252"/>
              <a:gd name="connsiteY0" fmla="*/ 447567 h 942673"/>
              <a:gd name="connsiteX1" fmla="*/ 1554908 w 10262252"/>
              <a:gd name="connsiteY1" fmla="*/ 94 h 942673"/>
              <a:gd name="connsiteX2" fmla="*/ 2099657 w 10262252"/>
              <a:gd name="connsiteY2" fmla="*/ 408656 h 942673"/>
              <a:gd name="connsiteX3" fmla="*/ 2741683 w 10262252"/>
              <a:gd name="connsiteY3" fmla="*/ 486477 h 942673"/>
              <a:gd name="connsiteX4" fmla="*/ 3150244 w 10262252"/>
              <a:gd name="connsiteY4" fmla="*/ 311380 h 942673"/>
              <a:gd name="connsiteX5" fmla="*/ 4142465 w 10262252"/>
              <a:gd name="connsiteY5" fmla="*/ 116826 h 942673"/>
              <a:gd name="connsiteX6" fmla="*/ 7916797 w 10262252"/>
              <a:gd name="connsiteY6" fmla="*/ 97371 h 942673"/>
              <a:gd name="connsiteX7" fmla="*/ 10056883 w 10262252"/>
              <a:gd name="connsiteY7" fmla="*/ 116826 h 942673"/>
              <a:gd name="connsiteX8" fmla="*/ 10193070 w 10262252"/>
              <a:gd name="connsiteY8" fmla="*/ 136282 h 942673"/>
              <a:gd name="connsiteX9" fmla="*/ 10212525 w 10262252"/>
              <a:gd name="connsiteY9" fmla="*/ 817218 h 942673"/>
              <a:gd name="connsiteX10" fmla="*/ 10212525 w 10262252"/>
              <a:gd name="connsiteY10" fmla="*/ 895039 h 942673"/>
              <a:gd name="connsiteX11" fmla="*/ 9551044 w 10262252"/>
              <a:gd name="connsiteY11" fmla="*/ 895039 h 942673"/>
              <a:gd name="connsiteX12" fmla="*/ 7158040 w 10262252"/>
              <a:gd name="connsiteY12" fmla="*/ 895039 h 942673"/>
              <a:gd name="connsiteX13" fmla="*/ 6243640 w 10262252"/>
              <a:gd name="connsiteY13" fmla="*/ 622665 h 942673"/>
              <a:gd name="connsiteX14" fmla="*/ 5523793 w 10262252"/>
              <a:gd name="connsiteY14" fmla="*/ 583754 h 942673"/>
              <a:gd name="connsiteX15" fmla="*/ 4940134 w 10262252"/>
              <a:gd name="connsiteY15" fmla="*/ 856128 h 942673"/>
              <a:gd name="connsiteX16" fmla="*/ 4025734 w 10262252"/>
              <a:gd name="connsiteY16" fmla="*/ 933950 h 942673"/>
              <a:gd name="connsiteX17" fmla="*/ 3344797 w 10262252"/>
              <a:gd name="connsiteY17" fmla="*/ 681031 h 942673"/>
              <a:gd name="connsiteX18" fmla="*/ 2936236 w 10262252"/>
              <a:gd name="connsiteY18" fmla="*/ 661575 h 942673"/>
              <a:gd name="connsiteX19" fmla="*/ 2527674 w 10262252"/>
              <a:gd name="connsiteY19" fmla="*/ 661575 h 942673"/>
              <a:gd name="connsiteX20" fmla="*/ 1924559 w 10262252"/>
              <a:gd name="connsiteY20" fmla="*/ 895039 h 942673"/>
              <a:gd name="connsiteX21" fmla="*/ 1087980 w 10262252"/>
              <a:gd name="connsiteY21" fmla="*/ 933950 h 942673"/>
              <a:gd name="connsiteX22" fmla="*/ 387589 w 10262252"/>
              <a:gd name="connsiteY22" fmla="*/ 642120 h 942673"/>
              <a:gd name="connsiteX23" fmla="*/ 56848 w 10262252"/>
              <a:gd name="connsiteY23" fmla="*/ 447567 h 942673"/>
              <a:gd name="connsiteX0" fmla="*/ 59568 w 10264972"/>
              <a:gd name="connsiteY0" fmla="*/ 447567 h 942673"/>
              <a:gd name="connsiteX1" fmla="*/ 1557628 w 10264972"/>
              <a:gd name="connsiteY1" fmla="*/ 94 h 942673"/>
              <a:gd name="connsiteX2" fmla="*/ 2102377 w 10264972"/>
              <a:gd name="connsiteY2" fmla="*/ 408656 h 942673"/>
              <a:gd name="connsiteX3" fmla="*/ 2744403 w 10264972"/>
              <a:gd name="connsiteY3" fmla="*/ 486477 h 942673"/>
              <a:gd name="connsiteX4" fmla="*/ 3152964 w 10264972"/>
              <a:gd name="connsiteY4" fmla="*/ 311380 h 942673"/>
              <a:gd name="connsiteX5" fmla="*/ 4145185 w 10264972"/>
              <a:gd name="connsiteY5" fmla="*/ 116826 h 942673"/>
              <a:gd name="connsiteX6" fmla="*/ 7919517 w 10264972"/>
              <a:gd name="connsiteY6" fmla="*/ 97371 h 942673"/>
              <a:gd name="connsiteX7" fmla="*/ 10059603 w 10264972"/>
              <a:gd name="connsiteY7" fmla="*/ 116826 h 942673"/>
              <a:gd name="connsiteX8" fmla="*/ 10195790 w 10264972"/>
              <a:gd name="connsiteY8" fmla="*/ 136282 h 942673"/>
              <a:gd name="connsiteX9" fmla="*/ 10215245 w 10264972"/>
              <a:gd name="connsiteY9" fmla="*/ 817218 h 942673"/>
              <a:gd name="connsiteX10" fmla="*/ 10215245 w 10264972"/>
              <a:gd name="connsiteY10" fmla="*/ 895039 h 942673"/>
              <a:gd name="connsiteX11" fmla="*/ 9553764 w 10264972"/>
              <a:gd name="connsiteY11" fmla="*/ 895039 h 942673"/>
              <a:gd name="connsiteX12" fmla="*/ 7160760 w 10264972"/>
              <a:gd name="connsiteY12" fmla="*/ 895039 h 942673"/>
              <a:gd name="connsiteX13" fmla="*/ 6246360 w 10264972"/>
              <a:gd name="connsiteY13" fmla="*/ 622665 h 942673"/>
              <a:gd name="connsiteX14" fmla="*/ 5526513 w 10264972"/>
              <a:gd name="connsiteY14" fmla="*/ 583754 h 942673"/>
              <a:gd name="connsiteX15" fmla="*/ 4942854 w 10264972"/>
              <a:gd name="connsiteY15" fmla="*/ 856128 h 942673"/>
              <a:gd name="connsiteX16" fmla="*/ 4028454 w 10264972"/>
              <a:gd name="connsiteY16" fmla="*/ 933950 h 942673"/>
              <a:gd name="connsiteX17" fmla="*/ 3347517 w 10264972"/>
              <a:gd name="connsiteY17" fmla="*/ 681031 h 942673"/>
              <a:gd name="connsiteX18" fmla="*/ 2938956 w 10264972"/>
              <a:gd name="connsiteY18" fmla="*/ 661575 h 942673"/>
              <a:gd name="connsiteX19" fmla="*/ 2530394 w 10264972"/>
              <a:gd name="connsiteY19" fmla="*/ 661575 h 942673"/>
              <a:gd name="connsiteX20" fmla="*/ 1927279 w 10264972"/>
              <a:gd name="connsiteY20" fmla="*/ 895039 h 942673"/>
              <a:gd name="connsiteX21" fmla="*/ 1246343 w 10264972"/>
              <a:gd name="connsiteY21" fmla="*/ 700486 h 942673"/>
              <a:gd name="connsiteX22" fmla="*/ 390309 w 10264972"/>
              <a:gd name="connsiteY22" fmla="*/ 642120 h 942673"/>
              <a:gd name="connsiteX23" fmla="*/ 59568 w 10264972"/>
              <a:gd name="connsiteY23" fmla="*/ 447567 h 942673"/>
              <a:gd name="connsiteX0" fmla="*/ 52777 w 10258181"/>
              <a:gd name="connsiteY0" fmla="*/ 447567 h 942673"/>
              <a:gd name="connsiteX1" fmla="*/ 1550837 w 10258181"/>
              <a:gd name="connsiteY1" fmla="*/ 94 h 942673"/>
              <a:gd name="connsiteX2" fmla="*/ 2095586 w 10258181"/>
              <a:gd name="connsiteY2" fmla="*/ 408656 h 942673"/>
              <a:gd name="connsiteX3" fmla="*/ 2737612 w 10258181"/>
              <a:gd name="connsiteY3" fmla="*/ 486477 h 942673"/>
              <a:gd name="connsiteX4" fmla="*/ 3146173 w 10258181"/>
              <a:gd name="connsiteY4" fmla="*/ 311380 h 942673"/>
              <a:gd name="connsiteX5" fmla="*/ 4138394 w 10258181"/>
              <a:gd name="connsiteY5" fmla="*/ 116826 h 942673"/>
              <a:gd name="connsiteX6" fmla="*/ 7912726 w 10258181"/>
              <a:gd name="connsiteY6" fmla="*/ 97371 h 942673"/>
              <a:gd name="connsiteX7" fmla="*/ 10052812 w 10258181"/>
              <a:gd name="connsiteY7" fmla="*/ 116826 h 942673"/>
              <a:gd name="connsiteX8" fmla="*/ 10188999 w 10258181"/>
              <a:gd name="connsiteY8" fmla="*/ 136282 h 942673"/>
              <a:gd name="connsiteX9" fmla="*/ 10208454 w 10258181"/>
              <a:gd name="connsiteY9" fmla="*/ 817218 h 942673"/>
              <a:gd name="connsiteX10" fmla="*/ 10208454 w 10258181"/>
              <a:gd name="connsiteY10" fmla="*/ 895039 h 942673"/>
              <a:gd name="connsiteX11" fmla="*/ 9546973 w 10258181"/>
              <a:gd name="connsiteY11" fmla="*/ 895039 h 942673"/>
              <a:gd name="connsiteX12" fmla="*/ 7153969 w 10258181"/>
              <a:gd name="connsiteY12" fmla="*/ 895039 h 942673"/>
              <a:gd name="connsiteX13" fmla="*/ 6239569 w 10258181"/>
              <a:gd name="connsiteY13" fmla="*/ 622665 h 942673"/>
              <a:gd name="connsiteX14" fmla="*/ 5519722 w 10258181"/>
              <a:gd name="connsiteY14" fmla="*/ 583754 h 942673"/>
              <a:gd name="connsiteX15" fmla="*/ 4936063 w 10258181"/>
              <a:gd name="connsiteY15" fmla="*/ 856128 h 942673"/>
              <a:gd name="connsiteX16" fmla="*/ 4021663 w 10258181"/>
              <a:gd name="connsiteY16" fmla="*/ 933950 h 942673"/>
              <a:gd name="connsiteX17" fmla="*/ 3340726 w 10258181"/>
              <a:gd name="connsiteY17" fmla="*/ 681031 h 942673"/>
              <a:gd name="connsiteX18" fmla="*/ 2932165 w 10258181"/>
              <a:gd name="connsiteY18" fmla="*/ 661575 h 942673"/>
              <a:gd name="connsiteX19" fmla="*/ 2523603 w 10258181"/>
              <a:gd name="connsiteY19" fmla="*/ 661575 h 942673"/>
              <a:gd name="connsiteX20" fmla="*/ 1920488 w 10258181"/>
              <a:gd name="connsiteY20" fmla="*/ 895039 h 942673"/>
              <a:gd name="connsiteX21" fmla="*/ 1239552 w 10258181"/>
              <a:gd name="connsiteY21" fmla="*/ 700486 h 942673"/>
              <a:gd name="connsiteX22" fmla="*/ 422429 w 10258181"/>
              <a:gd name="connsiteY22" fmla="*/ 544844 h 942673"/>
              <a:gd name="connsiteX23" fmla="*/ 52777 w 10258181"/>
              <a:gd name="connsiteY23" fmla="*/ 447567 h 942673"/>
              <a:gd name="connsiteX0" fmla="*/ 46864 w 10330089"/>
              <a:gd name="connsiteY0" fmla="*/ 78065 h 981733"/>
              <a:gd name="connsiteX1" fmla="*/ 1622745 w 10330089"/>
              <a:gd name="connsiteY1" fmla="*/ 39154 h 981733"/>
              <a:gd name="connsiteX2" fmla="*/ 2167494 w 10330089"/>
              <a:gd name="connsiteY2" fmla="*/ 447716 h 981733"/>
              <a:gd name="connsiteX3" fmla="*/ 2809520 w 10330089"/>
              <a:gd name="connsiteY3" fmla="*/ 525537 h 981733"/>
              <a:gd name="connsiteX4" fmla="*/ 3218081 w 10330089"/>
              <a:gd name="connsiteY4" fmla="*/ 350440 h 981733"/>
              <a:gd name="connsiteX5" fmla="*/ 4210302 w 10330089"/>
              <a:gd name="connsiteY5" fmla="*/ 155886 h 981733"/>
              <a:gd name="connsiteX6" fmla="*/ 7984634 w 10330089"/>
              <a:gd name="connsiteY6" fmla="*/ 136431 h 981733"/>
              <a:gd name="connsiteX7" fmla="*/ 10124720 w 10330089"/>
              <a:gd name="connsiteY7" fmla="*/ 155886 h 981733"/>
              <a:gd name="connsiteX8" fmla="*/ 10260907 w 10330089"/>
              <a:gd name="connsiteY8" fmla="*/ 175342 h 981733"/>
              <a:gd name="connsiteX9" fmla="*/ 10280362 w 10330089"/>
              <a:gd name="connsiteY9" fmla="*/ 856278 h 981733"/>
              <a:gd name="connsiteX10" fmla="*/ 10280362 w 10330089"/>
              <a:gd name="connsiteY10" fmla="*/ 934099 h 981733"/>
              <a:gd name="connsiteX11" fmla="*/ 9618881 w 10330089"/>
              <a:gd name="connsiteY11" fmla="*/ 934099 h 981733"/>
              <a:gd name="connsiteX12" fmla="*/ 7225877 w 10330089"/>
              <a:gd name="connsiteY12" fmla="*/ 934099 h 981733"/>
              <a:gd name="connsiteX13" fmla="*/ 6311477 w 10330089"/>
              <a:gd name="connsiteY13" fmla="*/ 661725 h 981733"/>
              <a:gd name="connsiteX14" fmla="*/ 5591630 w 10330089"/>
              <a:gd name="connsiteY14" fmla="*/ 622814 h 981733"/>
              <a:gd name="connsiteX15" fmla="*/ 5007971 w 10330089"/>
              <a:gd name="connsiteY15" fmla="*/ 895188 h 981733"/>
              <a:gd name="connsiteX16" fmla="*/ 4093571 w 10330089"/>
              <a:gd name="connsiteY16" fmla="*/ 973010 h 981733"/>
              <a:gd name="connsiteX17" fmla="*/ 3412634 w 10330089"/>
              <a:gd name="connsiteY17" fmla="*/ 720091 h 981733"/>
              <a:gd name="connsiteX18" fmla="*/ 3004073 w 10330089"/>
              <a:gd name="connsiteY18" fmla="*/ 700635 h 981733"/>
              <a:gd name="connsiteX19" fmla="*/ 2595511 w 10330089"/>
              <a:gd name="connsiteY19" fmla="*/ 700635 h 981733"/>
              <a:gd name="connsiteX20" fmla="*/ 1992396 w 10330089"/>
              <a:gd name="connsiteY20" fmla="*/ 934099 h 981733"/>
              <a:gd name="connsiteX21" fmla="*/ 1311460 w 10330089"/>
              <a:gd name="connsiteY21" fmla="*/ 739546 h 981733"/>
              <a:gd name="connsiteX22" fmla="*/ 494337 w 10330089"/>
              <a:gd name="connsiteY22" fmla="*/ 583904 h 981733"/>
              <a:gd name="connsiteX23" fmla="*/ 46864 w 10330089"/>
              <a:gd name="connsiteY23" fmla="*/ 78065 h 981733"/>
              <a:gd name="connsiteX0" fmla="*/ 133142 w 10416367"/>
              <a:gd name="connsiteY0" fmla="*/ 90065 h 993733"/>
              <a:gd name="connsiteX1" fmla="*/ 1709023 w 10416367"/>
              <a:gd name="connsiteY1" fmla="*/ 51154 h 993733"/>
              <a:gd name="connsiteX2" fmla="*/ 2253772 w 10416367"/>
              <a:gd name="connsiteY2" fmla="*/ 459716 h 993733"/>
              <a:gd name="connsiteX3" fmla="*/ 2895798 w 10416367"/>
              <a:gd name="connsiteY3" fmla="*/ 537537 h 993733"/>
              <a:gd name="connsiteX4" fmla="*/ 3304359 w 10416367"/>
              <a:gd name="connsiteY4" fmla="*/ 362440 h 993733"/>
              <a:gd name="connsiteX5" fmla="*/ 4296580 w 10416367"/>
              <a:gd name="connsiteY5" fmla="*/ 167886 h 993733"/>
              <a:gd name="connsiteX6" fmla="*/ 8070912 w 10416367"/>
              <a:gd name="connsiteY6" fmla="*/ 148431 h 993733"/>
              <a:gd name="connsiteX7" fmla="*/ 10210998 w 10416367"/>
              <a:gd name="connsiteY7" fmla="*/ 167886 h 993733"/>
              <a:gd name="connsiteX8" fmla="*/ 10347185 w 10416367"/>
              <a:gd name="connsiteY8" fmla="*/ 187342 h 993733"/>
              <a:gd name="connsiteX9" fmla="*/ 10366640 w 10416367"/>
              <a:gd name="connsiteY9" fmla="*/ 868278 h 993733"/>
              <a:gd name="connsiteX10" fmla="*/ 10366640 w 10416367"/>
              <a:gd name="connsiteY10" fmla="*/ 946099 h 993733"/>
              <a:gd name="connsiteX11" fmla="*/ 9705159 w 10416367"/>
              <a:gd name="connsiteY11" fmla="*/ 946099 h 993733"/>
              <a:gd name="connsiteX12" fmla="*/ 7312155 w 10416367"/>
              <a:gd name="connsiteY12" fmla="*/ 946099 h 993733"/>
              <a:gd name="connsiteX13" fmla="*/ 6397755 w 10416367"/>
              <a:gd name="connsiteY13" fmla="*/ 673725 h 993733"/>
              <a:gd name="connsiteX14" fmla="*/ 5677908 w 10416367"/>
              <a:gd name="connsiteY14" fmla="*/ 634814 h 993733"/>
              <a:gd name="connsiteX15" fmla="*/ 5094249 w 10416367"/>
              <a:gd name="connsiteY15" fmla="*/ 907188 h 993733"/>
              <a:gd name="connsiteX16" fmla="*/ 4179849 w 10416367"/>
              <a:gd name="connsiteY16" fmla="*/ 985010 h 993733"/>
              <a:gd name="connsiteX17" fmla="*/ 3498912 w 10416367"/>
              <a:gd name="connsiteY17" fmla="*/ 732091 h 993733"/>
              <a:gd name="connsiteX18" fmla="*/ 3090351 w 10416367"/>
              <a:gd name="connsiteY18" fmla="*/ 712635 h 993733"/>
              <a:gd name="connsiteX19" fmla="*/ 2681789 w 10416367"/>
              <a:gd name="connsiteY19" fmla="*/ 712635 h 993733"/>
              <a:gd name="connsiteX20" fmla="*/ 2078674 w 10416367"/>
              <a:gd name="connsiteY20" fmla="*/ 946099 h 993733"/>
              <a:gd name="connsiteX21" fmla="*/ 1397738 w 10416367"/>
              <a:gd name="connsiteY21" fmla="*/ 751546 h 993733"/>
              <a:gd name="connsiteX22" fmla="*/ 230419 w 10416367"/>
              <a:gd name="connsiteY22" fmla="*/ 809913 h 993733"/>
              <a:gd name="connsiteX23" fmla="*/ 133142 w 10416367"/>
              <a:gd name="connsiteY23" fmla="*/ 90065 h 993733"/>
              <a:gd name="connsiteX0" fmla="*/ 94744 w 10377969"/>
              <a:gd name="connsiteY0" fmla="*/ 90065 h 993733"/>
              <a:gd name="connsiteX1" fmla="*/ 1670625 w 10377969"/>
              <a:gd name="connsiteY1" fmla="*/ 51154 h 993733"/>
              <a:gd name="connsiteX2" fmla="*/ 2215374 w 10377969"/>
              <a:gd name="connsiteY2" fmla="*/ 459716 h 993733"/>
              <a:gd name="connsiteX3" fmla="*/ 2857400 w 10377969"/>
              <a:gd name="connsiteY3" fmla="*/ 537537 h 993733"/>
              <a:gd name="connsiteX4" fmla="*/ 3265961 w 10377969"/>
              <a:gd name="connsiteY4" fmla="*/ 362440 h 993733"/>
              <a:gd name="connsiteX5" fmla="*/ 4258182 w 10377969"/>
              <a:gd name="connsiteY5" fmla="*/ 167886 h 993733"/>
              <a:gd name="connsiteX6" fmla="*/ 8032514 w 10377969"/>
              <a:gd name="connsiteY6" fmla="*/ 148431 h 993733"/>
              <a:gd name="connsiteX7" fmla="*/ 10172600 w 10377969"/>
              <a:gd name="connsiteY7" fmla="*/ 167886 h 993733"/>
              <a:gd name="connsiteX8" fmla="*/ 10308787 w 10377969"/>
              <a:gd name="connsiteY8" fmla="*/ 187342 h 993733"/>
              <a:gd name="connsiteX9" fmla="*/ 10328242 w 10377969"/>
              <a:gd name="connsiteY9" fmla="*/ 868278 h 993733"/>
              <a:gd name="connsiteX10" fmla="*/ 10328242 w 10377969"/>
              <a:gd name="connsiteY10" fmla="*/ 946099 h 993733"/>
              <a:gd name="connsiteX11" fmla="*/ 9666761 w 10377969"/>
              <a:gd name="connsiteY11" fmla="*/ 946099 h 993733"/>
              <a:gd name="connsiteX12" fmla="*/ 7273757 w 10377969"/>
              <a:gd name="connsiteY12" fmla="*/ 946099 h 993733"/>
              <a:gd name="connsiteX13" fmla="*/ 6359357 w 10377969"/>
              <a:gd name="connsiteY13" fmla="*/ 673725 h 993733"/>
              <a:gd name="connsiteX14" fmla="*/ 5639510 w 10377969"/>
              <a:gd name="connsiteY14" fmla="*/ 634814 h 993733"/>
              <a:gd name="connsiteX15" fmla="*/ 5055851 w 10377969"/>
              <a:gd name="connsiteY15" fmla="*/ 907188 h 993733"/>
              <a:gd name="connsiteX16" fmla="*/ 4141451 w 10377969"/>
              <a:gd name="connsiteY16" fmla="*/ 985010 h 993733"/>
              <a:gd name="connsiteX17" fmla="*/ 3460514 w 10377969"/>
              <a:gd name="connsiteY17" fmla="*/ 732091 h 993733"/>
              <a:gd name="connsiteX18" fmla="*/ 3051953 w 10377969"/>
              <a:gd name="connsiteY18" fmla="*/ 712635 h 993733"/>
              <a:gd name="connsiteX19" fmla="*/ 2643391 w 10377969"/>
              <a:gd name="connsiteY19" fmla="*/ 712635 h 993733"/>
              <a:gd name="connsiteX20" fmla="*/ 2040276 w 10377969"/>
              <a:gd name="connsiteY20" fmla="*/ 946099 h 993733"/>
              <a:gd name="connsiteX21" fmla="*/ 1359340 w 10377969"/>
              <a:gd name="connsiteY21" fmla="*/ 751546 h 993733"/>
              <a:gd name="connsiteX22" fmla="*/ 192021 w 10377969"/>
              <a:gd name="connsiteY22" fmla="*/ 809913 h 993733"/>
              <a:gd name="connsiteX23" fmla="*/ 94744 w 10377969"/>
              <a:gd name="connsiteY23" fmla="*/ 90065 h 993733"/>
              <a:gd name="connsiteX0" fmla="*/ 288186 w 10571411"/>
              <a:gd name="connsiteY0" fmla="*/ 93633 h 997301"/>
              <a:gd name="connsiteX1" fmla="*/ 1864067 w 10571411"/>
              <a:gd name="connsiteY1" fmla="*/ 54722 h 997301"/>
              <a:gd name="connsiteX2" fmla="*/ 2408816 w 10571411"/>
              <a:gd name="connsiteY2" fmla="*/ 463284 h 997301"/>
              <a:gd name="connsiteX3" fmla="*/ 3050842 w 10571411"/>
              <a:gd name="connsiteY3" fmla="*/ 541105 h 997301"/>
              <a:gd name="connsiteX4" fmla="*/ 3459403 w 10571411"/>
              <a:gd name="connsiteY4" fmla="*/ 366008 h 997301"/>
              <a:gd name="connsiteX5" fmla="*/ 4451624 w 10571411"/>
              <a:gd name="connsiteY5" fmla="*/ 171454 h 997301"/>
              <a:gd name="connsiteX6" fmla="*/ 8225956 w 10571411"/>
              <a:gd name="connsiteY6" fmla="*/ 151999 h 997301"/>
              <a:gd name="connsiteX7" fmla="*/ 10366042 w 10571411"/>
              <a:gd name="connsiteY7" fmla="*/ 171454 h 997301"/>
              <a:gd name="connsiteX8" fmla="*/ 10502229 w 10571411"/>
              <a:gd name="connsiteY8" fmla="*/ 190910 h 997301"/>
              <a:gd name="connsiteX9" fmla="*/ 10521684 w 10571411"/>
              <a:gd name="connsiteY9" fmla="*/ 871846 h 997301"/>
              <a:gd name="connsiteX10" fmla="*/ 10521684 w 10571411"/>
              <a:gd name="connsiteY10" fmla="*/ 949667 h 997301"/>
              <a:gd name="connsiteX11" fmla="*/ 9860203 w 10571411"/>
              <a:gd name="connsiteY11" fmla="*/ 949667 h 997301"/>
              <a:gd name="connsiteX12" fmla="*/ 7467199 w 10571411"/>
              <a:gd name="connsiteY12" fmla="*/ 949667 h 997301"/>
              <a:gd name="connsiteX13" fmla="*/ 6552799 w 10571411"/>
              <a:gd name="connsiteY13" fmla="*/ 677293 h 997301"/>
              <a:gd name="connsiteX14" fmla="*/ 5832952 w 10571411"/>
              <a:gd name="connsiteY14" fmla="*/ 638382 h 997301"/>
              <a:gd name="connsiteX15" fmla="*/ 5249293 w 10571411"/>
              <a:gd name="connsiteY15" fmla="*/ 910756 h 997301"/>
              <a:gd name="connsiteX16" fmla="*/ 4334893 w 10571411"/>
              <a:gd name="connsiteY16" fmla="*/ 988578 h 997301"/>
              <a:gd name="connsiteX17" fmla="*/ 3653956 w 10571411"/>
              <a:gd name="connsiteY17" fmla="*/ 735659 h 997301"/>
              <a:gd name="connsiteX18" fmla="*/ 3245395 w 10571411"/>
              <a:gd name="connsiteY18" fmla="*/ 716203 h 997301"/>
              <a:gd name="connsiteX19" fmla="*/ 2836833 w 10571411"/>
              <a:gd name="connsiteY19" fmla="*/ 716203 h 997301"/>
              <a:gd name="connsiteX20" fmla="*/ 2233718 w 10571411"/>
              <a:gd name="connsiteY20" fmla="*/ 949667 h 997301"/>
              <a:gd name="connsiteX21" fmla="*/ 1552782 w 10571411"/>
              <a:gd name="connsiteY21" fmla="*/ 755114 h 997301"/>
              <a:gd name="connsiteX22" fmla="*/ 15812 w 10571411"/>
              <a:gd name="connsiteY22" fmla="*/ 871847 h 997301"/>
              <a:gd name="connsiteX23" fmla="*/ 288186 w 10571411"/>
              <a:gd name="connsiteY23" fmla="*/ 93633 h 997301"/>
              <a:gd name="connsiteX0" fmla="*/ 197014 w 10791524"/>
              <a:gd name="connsiteY0" fmla="*/ 102886 h 987099"/>
              <a:gd name="connsiteX1" fmla="*/ 2084180 w 10791524"/>
              <a:gd name="connsiteY1" fmla="*/ 44520 h 987099"/>
              <a:gd name="connsiteX2" fmla="*/ 2628929 w 10791524"/>
              <a:gd name="connsiteY2" fmla="*/ 453082 h 987099"/>
              <a:gd name="connsiteX3" fmla="*/ 3270955 w 10791524"/>
              <a:gd name="connsiteY3" fmla="*/ 530903 h 987099"/>
              <a:gd name="connsiteX4" fmla="*/ 3679516 w 10791524"/>
              <a:gd name="connsiteY4" fmla="*/ 355806 h 987099"/>
              <a:gd name="connsiteX5" fmla="*/ 4671737 w 10791524"/>
              <a:gd name="connsiteY5" fmla="*/ 161252 h 987099"/>
              <a:gd name="connsiteX6" fmla="*/ 8446069 w 10791524"/>
              <a:gd name="connsiteY6" fmla="*/ 141797 h 987099"/>
              <a:gd name="connsiteX7" fmla="*/ 10586155 w 10791524"/>
              <a:gd name="connsiteY7" fmla="*/ 161252 h 987099"/>
              <a:gd name="connsiteX8" fmla="*/ 10722342 w 10791524"/>
              <a:gd name="connsiteY8" fmla="*/ 180708 h 987099"/>
              <a:gd name="connsiteX9" fmla="*/ 10741797 w 10791524"/>
              <a:gd name="connsiteY9" fmla="*/ 861644 h 987099"/>
              <a:gd name="connsiteX10" fmla="*/ 10741797 w 10791524"/>
              <a:gd name="connsiteY10" fmla="*/ 939465 h 987099"/>
              <a:gd name="connsiteX11" fmla="*/ 10080316 w 10791524"/>
              <a:gd name="connsiteY11" fmla="*/ 939465 h 987099"/>
              <a:gd name="connsiteX12" fmla="*/ 7687312 w 10791524"/>
              <a:gd name="connsiteY12" fmla="*/ 939465 h 987099"/>
              <a:gd name="connsiteX13" fmla="*/ 6772912 w 10791524"/>
              <a:gd name="connsiteY13" fmla="*/ 667091 h 987099"/>
              <a:gd name="connsiteX14" fmla="*/ 6053065 w 10791524"/>
              <a:gd name="connsiteY14" fmla="*/ 628180 h 987099"/>
              <a:gd name="connsiteX15" fmla="*/ 5469406 w 10791524"/>
              <a:gd name="connsiteY15" fmla="*/ 900554 h 987099"/>
              <a:gd name="connsiteX16" fmla="*/ 4555006 w 10791524"/>
              <a:gd name="connsiteY16" fmla="*/ 978376 h 987099"/>
              <a:gd name="connsiteX17" fmla="*/ 3874069 w 10791524"/>
              <a:gd name="connsiteY17" fmla="*/ 725457 h 987099"/>
              <a:gd name="connsiteX18" fmla="*/ 3465508 w 10791524"/>
              <a:gd name="connsiteY18" fmla="*/ 706001 h 987099"/>
              <a:gd name="connsiteX19" fmla="*/ 3056946 w 10791524"/>
              <a:gd name="connsiteY19" fmla="*/ 706001 h 987099"/>
              <a:gd name="connsiteX20" fmla="*/ 2453831 w 10791524"/>
              <a:gd name="connsiteY20" fmla="*/ 939465 h 987099"/>
              <a:gd name="connsiteX21" fmla="*/ 1772895 w 10791524"/>
              <a:gd name="connsiteY21" fmla="*/ 744912 h 987099"/>
              <a:gd name="connsiteX22" fmla="*/ 235925 w 10791524"/>
              <a:gd name="connsiteY22" fmla="*/ 861645 h 987099"/>
              <a:gd name="connsiteX23" fmla="*/ 197014 w 10791524"/>
              <a:gd name="connsiteY23" fmla="*/ 102886 h 987099"/>
              <a:gd name="connsiteX0" fmla="*/ 83156 w 10677666"/>
              <a:gd name="connsiteY0" fmla="*/ 116732 h 1000945"/>
              <a:gd name="connsiteX1" fmla="*/ 1970322 w 10677666"/>
              <a:gd name="connsiteY1" fmla="*/ 58366 h 1000945"/>
              <a:gd name="connsiteX2" fmla="*/ 2515071 w 10677666"/>
              <a:gd name="connsiteY2" fmla="*/ 466928 h 1000945"/>
              <a:gd name="connsiteX3" fmla="*/ 3157097 w 10677666"/>
              <a:gd name="connsiteY3" fmla="*/ 544749 h 1000945"/>
              <a:gd name="connsiteX4" fmla="*/ 3565658 w 10677666"/>
              <a:gd name="connsiteY4" fmla="*/ 369652 h 1000945"/>
              <a:gd name="connsiteX5" fmla="*/ 4557879 w 10677666"/>
              <a:gd name="connsiteY5" fmla="*/ 175098 h 1000945"/>
              <a:gd name="connsiteX6" fmla="*/ 8332211 w 10677666"/>
              <a:gd name="connsiteY6" fmla="*/ 155643 h 1000945"/>
              <a:gd name="connsiteX7" fmla="*/ 10472297 w 10677666"/>
              <a:gd name="connsiteY7" fmla="*/ 175098 h 1000945"/>
              <a:gd name="connsiteX8" fmla="*/ 10608484 w 10677666"/>
              <a:gd name="connsiteY8" fmla="*/ 194554 h 1000945"/>
              <a:gd name="connsiteX9" fmla="*/ 10627939 w 10677666"/>
              <a:gd name="connsiteY9" fmla="*/ 875490 h 1000945"/>
              <a:gd name="connsiteX10" fmla="*/ 10627939 w 10677666"/>
              <a:gd name="connsiteY10" fmla="*/ 953311 h 1000945"/>
              <a:gd name="connsiteX11" fmla="*/ 9966458 w 10677666"/>
              <a:gd name="connsiteY11" fmla="*/ 953311 h 1000945"/>
              <a:gd name="connsiteX12" fmla="*/ 7573454 w 10677666"/>
              <a:gd name="connsiteY12" fmla="*/ 953311 h 1000945"/>
              <a:gd name="connsiteX13" fmla="*/ 6659054 w 10677666"/>
              <a:gd name="connsiteY13" fmla="*/ 680937 h 1000945"/>
              <a:gd name="connsiteX14" fmla="*/ 5939207 w 10677666"/>
              <a:gd name="connsiteY14" fmla="*/ 642026 h 1000945"/>
              <a:gd name="connsiteX15" fmla="*/ 5355548 w 10677666"/>
              <a:gd name="connsiteY15" fmla="*/ 914400 h 1000945"/>
              <a:gd name="connsiteX16" fmla="*/ 4441148 w 10677666"/>
              <a:gd name="connsiteY16" fmla="*/ 992222 h 1000945"/>
              <a:gd name="connsiteX17" fmla="*/ 3760211 w 10677666"/>
              <a:gd name="connsiteY17" fmla="*/ 739303 h 1000945"/>
              <a:gd name="connsiteX18" fmla="*/ 3351650 w 10677666"/>
              <a:gd name="connsiteY18" fmla="*/ 719847 h 1000945"/>
              <a:gd name="connsiteX19" fmla="*/ 2943088 w 10677666"/>
              <a:gd name="connsiteY19" fmla="*/ 719847 h 1000945"/>
              <a:gd name="connsiteX20" fmla="*/ 2339973 w 10677666"/>
              <a:gd name="connsiteY20" fmla="*/ 953311 h 1000945"/>
              <a:gd name="connsiteX21" fmla="*/ 1659037 w 10677666"/>
              <a:gd name="connsiteY21" fmla="*/ 758758 h 1000945"/>
              <a:gd name="connsiteX22" fmla="*/ 122067 w 10677666"/>
              <a:gd name="connsiteY22" fmla="*/ 875491 h 1000945"/>
              <a:gd name="connsiteX23" fmla="*/ 83156 w 10677666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576136 w 10594765"/>
              <a:gd name="connsiteY21" fmla="*/ 758758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81717 w 10676227"/>
              <a:gd name="connsiteY0" fmla="*/ 116732 h 1000945"/>
              <a:gd name="connsiteX1" fmla="*/ 1968883 w 10676227"/>
              <a:gd name="connsiteY1" fmla="*/ 58366 h 1000945"/>
              <a:gd name="connsiteX2" fmla="*/ 2513632 w 10676227"/>
              <a:gd name="connsiteY2" fmla="*/ 466928 h 1000945"/>
              <a:gd name="connsiteX3" fmla="*/ 3155658 w 10676227"/>
              <a:gd name="connsiteY3" fmla="*/ 544749 h 1000945"/>
              <a:gd name="connsiteX4" fmla="*/ 3564219 w 10676227"/>
              <a:gd name="connsiteY4" fmla="*/ 369652 h 1000945"/>
              <a:gd name="connsiteX5" fmla="*/ 4556440 w 10676227"/>
              <a:gd name="connsiteY5" fmla="*/ 175098 h 1000945"/>
              <a:gd name="connsiteX6" fmla="*/ 8330772 w 10676227"/>
              <a:gd name="connsiteY6" fmla="*/ 155643 h 1000945"/>
              <a:gd name="connsiteX7" fmla="*/ 10470858 w 10676227"/>
              <a:gd name="connsiteY7" fmla="*/ 175098 h 1000945"/>
              <a:gd name="connsiteX8" fmla="*/ 10607045 w 10676227"/>
              <a:gd name="connsiteY8" fmla="*/ 194554 h 1000945"/>
              <a:gd name="connsiteX9" fmla="*/ 10626500 w 10676227"/>
              <a:gd name="connsiteY9" fmla="*/ 875490 h 1000945"/>
              <a:gd name="connsiteX10" fmla="*/ 10626500 w 10676227"/>
              <a:gd name="connsiteY10" fmla="*/ 953311 h 1000945"/>
              <a:gd name="connsiteX11" fmla="*/ 9965019 w 10676227"/>
              <a:gd name="connsiteY11" fmla="*/ 953311 h 1000945"/>
              <a:gd name="connsiteX12" fmla="*/ 7572015 w 10676227"/>
              <a:gd name="connsiteY12" fmla="*/ 953311 h 1000945"/>
              <a:gd name="connsiteX13" fmla="*/ 6657615 w 10676227"/>
              <a:gd name="connsiteY13" fmla="*/ 680937 h 1000945"/>
              <a:gd name="connsiteX14" fmla="*/ 5937768 w 10676227"/>
              <a:gd name="connsiteY14" fmla="*/ 642026 h 1000945"/>
              <a:gd name="connsiteX15" fmla="*/ 5354109 w 10676227"/>
              <a:gd name="connsiteY15" fmla="*/ 914400 h 1000945"/>
              <a:gd name="connsiteX16" fmla="*/ 4439709 w 10676227"/>
              <a:gd name="connsiteY16" fmla="*/ 992222 h 1000945"/>
              <a:gd name="connsiteX17" fmla="*/ 3758772 w 10676227"/>
              <a:gd name="connsiteY17" fmla="*/ 739303 h 1000945"/>
              <a:gd name="connsiteX18" fmla="*/ 3350211 w 10676227"/>
              <a:gd name="connsiteY18" fmla="*/ 719847 h 1000945"/>
              <a:gd name="connsiteX19" fmla="*/ 2941649 w 10676227"/>
              <a:gd name="connsiteY19" fmla="*/ 719847 h 1000945"/>
              <a:gd name="connsiteX20" fmla="*/ 2338534 w 10676227"/>
              <a:gd name="connsiteY20" fmla="*/ 953311 h 1000945"/>
              <a:gd name="connsiteX21" fmla="*/ 1638143 w 10676227"/>
              <a:gd name="connsiteY21" fmla="*/ 875490 h 1000945"/>
              <a:gd name="connsiteX22" fmla="*/ 120628 w 10676227"/>
              <a:gd name="connsiteY22" fmla="*/ 875491 h 1000945"/>
              <a:gd name="connsiteX23" fmla="*/ 81717 w 10676227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556681 w 10594765"/>
              <a:gd name="connsiteY21" fmla="*/ 875490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77407 w 10671917"/>
              <a:gd name="connsiteY0" fmla="*/ 116732 h 1000945"/>
              <a:gd name="connsiteX1" fmla="*/ 1964573 w 10671917"/>
              <a:gd name="connsiteY1" fmla="*/ 58366 h 1000945"/>
              <a:gd name="connsiteX2" fmla="*/ 2509322 w 10671917"/>
              <a:gd name="connsiteY2" fmla="*/ 466928 h 1000945"/>
              <a:gd name="connsiteX3" fmla="*/ 3151348 w 10671917"/>
              <a:gd name="connsiteY3" fmla="*/ 544749 h 1000945"/>
              <a:gd name="connsiteX4" fmla="*/ 3559909 w 10671917"/>
              <a:gd name="connsiteY4" fmla="*/ 369652 h 1000945"/>
              <a:gd name="connsiteX5" fmla="*/ 4552130 w 10671917"/>
              <a:gd name="connsiteY5" fmla="*/ 175098 h 1000945"/>
              <a:gd name="connsiteX6" fmla="*/ 8326462 w 10671917"/>
              <a:gd name="connsiteY6" fmla="*/ 155643 h 1000945"/>
              <a:gd name="connsiteX7" fmla="*/ 10466548 w 10671917"/>
              <a:gd name="connsiteY7" fmla="*/ 175098 h 1000945"/>
              <a:gd name="connsiteX8" fmla="*/ 10602735 w 10671917"/>
              <a:gd name="connsiteY8" fmla="*/ 194554 h 1000945"/>
              <a:gd name="connsiteX9" fmla="*/ 10622190 w 10671917"/>
              <a:gd name="connsiteY9" fmla="*/ 875490 h 1000945"/>
              <a:gd name="connsiteX10" fmla="*/ 10622190 w 10671917"/>
              <a:gd name="connsiteY10" fmla="*/ 953311 h 1000945"/>
              <a:gd name="connsiteX11" fmla="*/ 9960709 w 10671917"/>
              <a:gd name="connsiteY11" fmla="*/ 953311 h 1000945"/>
              <a:gd name="connsiteX12" fmla="*/ 7567705 w 10671917"/>
              <a:gd name="connsiteY12" fmla="*/ 953311 h 1000945"/>
              <a:gd name="connsiteX13" fmla="*/ 6653305 w 10671917"/>
              <a:gd name="connsiteY13" fmla="*/ 680937 h 1000945"/>
              <a:gd name="connsiteX14" fmla="*/ 5933458 w 10671917"/>
              <a:gd name="connsiteY14" fmla="*/ 642026 h 1000945"/>
              <a:gd name="connsiteX15" fmla="*/ 5349799 w 10671917"/>
              <a:gd name="connsiteY15" fmla="*/ 914400 h 1000945"/>
              <a:gd name="connsiteX16" fmla="*/ 4435399 w 10671917"/>
              <a:gd name="connsiteY16" fmla="*/ 992222 h 1000945"/>
              <a:gd name="connsiteX17" fmla="*/ 3754462 w 10671917"/>
              <a:gd name="connsiteY17" fmla="*/ 739303 h 1000945"/>
              <a:gd name="connsiteX18" fmla="*/ 3345901 w 10671917"/>
              <a:gd name="connsiteY18" fmla="*/ 719847 h 1000945"/>
              <a:gd name="connsiteX19" fmla="*/ 2937339 w 10671917"/>
              <a:gd name="connsiteY19" fmla="*/ 719847 h 1000945"/>
              <a:gd name="connsiteX20" fmla="*/ 2334224 w 10671917"/>
              <a:gd name="connsiteY20" fmla="*/ 953311 h 1000945"/>
              <a:gd name="connsiteX21" fmla="*/ 1575467 w 10671917"/>
              <a:gd name="connsiteY21" fmla="*/ 933856 h 1000945"/>
              <a:gd name="connsiteX22" fmla="*/ 116318 w 10671917"/>
              <a:gd name="connsiteY22" fmla="*/ 875491 h 1000945"/>
              <a:gd name="connsiteX23" fmla="*/ 77407 w 10671917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498315 w 10594765"/>
              <a:gd name="connsiteY21" fmla="*/ 933856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255 w 10594765"/>
              <a:gd name="connsiteY0" fmla="*/ 98550 h 982763"/>
              <a:gd name="connsiteX1" fmla="*/ 1887421 w 10594765"/>
              <a:gd name="connsiteY1" fmla="*/ 40184 h 982763"/>
              <a:gd name="connsiteX2" fmla="*/ 2432170 w 10594765"/>
              <a:gd name="connsiteY2" fmla="*/ 137461 h 982763"/>
              <a:gd name="connsiteX3" fmla="*/ 3074196 w 10594765"/>
              <a:gd name="connsiteY3" fmla="*/ 526567 h 982763"/>
              <a:gd name="connsiteX4" fmla="*/ 3482757 w 10594765"/>
              <a:gd name="connsiteY4" fmla="*/ 351470 h 982763"/>
              <a:gd name="connsiteX5" fmla="*/ 4474978 w 10594765"/>
              <a:gd name="connsiteY5" fmla="*/ 156916 h 982763"/>
              <a:gd name="connsiteX6" fmla="*/ 8249310 w 10594765"/>
              <a:gd name="connsiteY6" fmla="*/ 137461 h 982763"/>
              <a:gd name="connsiteX7" fmla="*/ 10389396 w 10594765"/>
              <a:gd name="connsiteY7" fmla="*/ 156916 h 982763"/>
              <a:gd name="connsiteX8" fmla="*/ 10525583 w 10594765"/>
              <a:gd name="connsiteY8" fmla="*/ 176372 h 982763"/>
              <a:gd name="connsiteX9" fmla="*/ 10545038 w 10594765"/>
              <a:gd name="connsiteY9" fmla="*/ 857308 h 982763"/>
              <a:gd name="connsiteX10" fmla="*/ 10545038 w 10594765"/>
              <a:gd name="connsiteY10" fmla="*/ 935129 h 982763"/>
              <a:gd name="connsiteX11" fmla="*/ 9883557 w 10594765"/>
              <a:gd name="connsiteY11" fmla="*/ 935129 h 982763"/>
              <a:gd name="connsiteX12" fmla="*/ 7490553 w 10594765"/>
              <a:gd name="connsiteY12" fmla="*/ 935129 h 982763"/>
              <a:gd name="connsiteX13" fmla="*/ 6576153 w 10594765"/>
              <a:gd name="connsiteY13" fmla="*/ 662755 h 982763"/>
              <a:gd name="connsiteX14" fmla="*/ 5856306 w 10594765"/>
              <a:gd name="connsiteY14" fmla="*/ 623844 h 982763"/>
              <a:gd name="connsiteX15" fmla="*/ 5272647 w 10594765"/>
              <a:gd name="connsiteY15" fmla="*/ 896218 h 982763"/>
              <a:gd name="connsiteX16" fmla="*/ 4358247 w 10594765"/>
              <a:gd name="connsiteY16" fmla="*/ 974040 h 982763"/>
              <a:gd name="connsiteX17" fmla="*/ 3677310 w 10594765"/>
              <a:gd name="connsiteY17" fmla="*/ 721121 h 982763"/>
              <a:gd name="connsiteX18" fmla="*/ 3268749 w 10594765"/>
              <a:gd name="connsiteY18" fmla="*/ 701665 h 982763"/>
              <a:gd name="connsiteX19" fmla="*/ 2860187 w 10594765"/>
              <a:gd name="connsiteY19" fmla="*/ 701665 h 982763"/>
              <a:gd name="connsiteX20" fmla="*/ 2257072 w 10594765"/>
              <a:gd name="connsiteY20" fmla="*/ 935129 h 982763"/>
              <a:gd name="connsiteX21" fmla="*/ 1498315 w 10594765"/>
              <a:gd name="connsiteY21" fmla="*/ 915674 h 982763"/>
              <a:gd name="connsiteX22" fmla="*/ 39166 w 10594765"/>
              <a:gd name="connsiteY22" fmla="*/ 857309 h 982763"/>
              <a:gd name="connsiteX23" fmla="*/ 255 w 10594765"/>
              <a:gd name="connsiteY23" fmla="*/ 98550 h 982763"/>
              <a:gd name="connsiteX0" fmla="*/ 255 w 10594765"/>
              <a:gd name="connsiteY0" fmla="*/ 98550 h 982763"/>
              <a:gd name="connsiteX1" fmla="*/ 1887421 w 10594765"/>
              <a:gd name="connsiteY1" fmla="*/ 40184 h 982763"/>
              <a:gd name="connsiteX2" fmla="*/ 2432170 w 10594765"/>
              <a:gd name="connsiteY2" fmla="*/ 137461 h 982763"/>
              <a:gd name="connsiteX3" fmla="*/ 3074196 w 10594765"/>
              <a:gd name="connsiteY3" fmla="*/ 118005 h 982763"/>
              <a:gd name="connsiteX4" fmla="*/ 3482757 w 10594765"/>
              <a:gd name="connsiteY4" fmla="*/ 351470 h 982763"/>
              <a:gd name="connsiteX5" fmla="*/ 4474978 w 10594765"/>
              <a:gd name="connsiteY5" fmla="*/ 156916 h 982763"/>
              <a:gd name="connsiteX6" fmla="*/ 8249310 w 10594765"/>
              <a:gd name="connsiteY6" fmla="*/ 137461 h 982763"/>
              <a:gd name="connsiteX7" fmla="*/ 10389396 w 10594765"/>
              <a:gd name="connsiteY7" fmla="*/ 156916 h 982763"/>
              <a:gd name="connsiteX8" fmla="*/ 10525583 w 10594765"/>
              <a:gd name="connsiteY8" fmla="*/ 176372 h 982763"/>
              <a:gd name="connsiteX9" fmla="*/ 10545038 w 10594765"/>
              <a:gd name="connsiteY9" fmla="*/ 857308 h 982763"/>
              <a:gd name="connsiteX10" fmla="*/ 10545038 w 10594765"/>
              <a:gd name="connsiteY10" fmla="*/ 935129 h 982763"/>
              <a:gd name="connsiteX11" fmla="*/ 9883557 w 10594765"/>
              <a:gd name="connsiteY11" fmla="*/ 935129 h 982763"/>
              <a:gd name="connsiteX12" fmla="*/ 7490553 w 10594765"/>
              <a:gd name="connsiteY12" fmla="*/ 935129 h 982763"/>
              <a:gd name="connsiteX13" fmla="*/ 6576153 w 10594765"/>
              <a:gd name="connsiteY13" fmla="*/ 662755 h 982763"/>
              <a:gd name="connsiteX14" fmla="*/ 5856306 w 10594765"/>
              <a:gd name="connsiteY14" fmla="*/ 623844 h 982763"/>
              <a:gd name="connsiteX15" fmla="*/ 5272647 w 10594765"/>
              <a:gd name="connsiteY15" fmla="*/ 896218 h 982763"/>
              <a:gd name="connsiteX16" fmla="*/ 4358247 w 10594765"/>
              <a:gd name="connsiteY16" fmla="*/ 974040 h 982763"/>
              <a:gd name="connsiteX17" fmla="*/ 3677310 w 10594765"/>
              <a:gd name="connsiteY17" fmla="*/ 721121 h 982763"/>
              <a:gd name="connsiteX18" fmla="*/ 3268749 w 10594765"/>
              <a:gd name="connsiteY18" fmla="*/ 701665 h 982763"/>
              <a:gd name="connsiteX19" fmla="*/ 2860187 w 10594765"/>
              <a:gd name="connsiteY19" fmla="*/ 701665 h 982763"/>
              <a:gd name="connsiteX20" fmla="*/ 2257072 w 10594765"/>
              <a:gd name="connsiteY20" fmla="*/ 935129 h 982763"/>
              <a:gd name="connsiteX21" fmla="*/ 1498315 w 10594765"/>
              <a:gd name="connsiteY21" fmla="*/ 915674 h 982763"/>
              <a:gd name="connsiteX22" fmla="*/ 39166 w 10594765"/>
              <a:gd name="connsiteY22" fmla="*/ 857309 h 982763"/>
              <a:gd name="connsiteX23" fmla="*/ 255 w 10594765"/>
              <a:gd name="connsiteY23" fmla="*/ 98550 h 982763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114923 h 979681"/>
              <a:gd name="connsiteX4" fmla="*/ 3482757 w 10594765"/>
              <a:gd name="connsiteY4" fmla="*/ 348388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348388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912591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912591 h 979681"/>
              <a:gd name="connsiteX19" fmla="*/ 2860187 w 10594765"/>
              <a:gd name="connsiteY19" fmla="*/ 912591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659673 h 971740"/>
              <a:gd name="connsiteX14" fmla="*/ 5856306 w 10594765"/>
              <a:gd name="connsiteY14" fmla="*/ 620762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659673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912592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14923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912592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38910 h 973548"/>
              <a:gd name="connsiteX4" fmla="*/ 3482757 w 10594765"/>
              <a:gd name="connsiteY4" fmla="*/ 77821 h 973548"/>
              <a:gd name="connsiteX5" fmla="*/ 4474978 w 10594765"/>
              <a:gd name="connsiteY5" fmla="*/ 77820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38910 h 973548"/>
              <a:gd name="connsiteX4" fmla="*/ 3482757 w 10594765"/>
              <a:gd name="connsiteY4" fmla="*/ 77821 h 973548"/>
              <a:gd name="connsiteX5" fmla="*/ 4474978 w 10594765"/>
              <a:gd name="connsiteY5" fmla="*/ 38909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77821 h 973548"/>
              <a:gd name="connsiteX4" fmla="*/ 3482757 w 10594765"/>
              <a:gd name="connsiteY4" fmla="*/ 77821 h 973548"/>
              <a:gd name="connsiteX5" fmla="*/ 4474978 w 10594765"/>
              <a:gd name="connsiteY5" fmla="*/ 38909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123162 w 10717672"/>
              <a:gd name="connsiteY0" fmla="*/ 97276 h 973548"/>
              <a:gd name="connsiteX1" fmla="*/ 2010328 w 10717672"/>
              <a:gd name="connsiteY1" fmla="*/ 97276 h 973548"/>
              <a:gd name="connsiteX2" fmla="*/ 2555077 w 10717672"/>
              <a:gd name="connsiteY2" fmla="*/ 77821 h 973548"/>
              <a:gd name="connsiteX3" fmla="*/ 3197103 w 10717672"/>
              <a:gd name="connsiteY3" fmla="*/ 77821 h 973548"/>
              <a:gd name="connsiteX4" fmla="*/ 3605664 w 10717672"/>
              <a:gd name="connsiteY4" fmla="*/ 77821 h 973548"/>
              <a:gd name="connsiteX5" fmla="*/ 4597885 w 10717672"/>
              <a:gd name="connsiteY5" fmla="*/ 38909 h 973548"/>
              <a:gd name="connsiteX6" fmla="*/ 8372217 w 10717672"/>
              <a:gd name="connsiteY6" fmla="*/ 0 h 973548"/>
              <a:gd name="connsiteX7" fmla="*/ 10512303 w 10717672"/>
              <a:gd name="connsiteY7" fmla="*/ 116731 h 973548"/>
              <a:gd name="connsiteX8" fmla="*/ 10648490 w 10717672"/>
              <a:gd name="connsiteY8" fmla="*/ 175098 h 973548"/>
              <a:gd name="connsiteX9" fmla="*/ 10667945 w 10717672"/>
              <a:gd name="connsiteY9" fmla="*/ 856034 h 973548"/>
              <a:gd name="connsiteX10" fmla="*/ 10667945 w 10717672"/>
              <a:gd name="connsiteY10" fmla="*/ 933855 h 973548"/>
              <a:gd name="connsiteX11" fmla="*/ 10006464 w 10717672"/>
              <a:gd name="connsiteY11" fmla="*/ 933855 h 973548"/>
              <a:gd name="connsiteX12" fmla="*/ 7613460 w 10717672"/>
              <a:gd name="connsiteY12" fmla="*/ 933855 h 973548"/>
              <a:gd name="connsiteX13" fmla="*/ 6699060 w 10717672"/>
              <a:gd name="connsiteY13" fmla="*/ 914400 h 973548"/>
              <a:gd name="connsiteX14" fmla="*/ 5979213 w 10717672"/>
              <a:gd name="connsiteY14" fmla="*/ 875489 h 973548"/>
              <a:gd name="connsiteX15" fmla="*/ 5395554 w 10717672"/>
              <a:gd name="connsiteY15" fmla="*/ 894944 h 973548"/>
              <a:gd name="connsiteX16" fmla="*/ 4481154 w 10717672"/>
              <a:gd name="connsiteY16" fmla="*/ 972766 h 973548"/>
              <a:gd name="connsiteX17" fmla="*/ 3800217 w 10717672"/>
              <a:gd name="connsiteY17" fmla="*/ 933855 h 973548"/>
              <a:gd name="connsiteX18" fmla="*/ 3391656 w 10717672"/>
              <a:gd name="connsiteY18" fmla="*/ 914399 h 973548"/>
              <a:gd name="connsiteX19" fmla="*/ 2983094 w 10717672"/>
              <a:gd name="connsiteY19" fmla="*/ 914399 h 973548"/>
              <a:gd name="connsiteX20" fmla="*/ 2379979 w 10717672"/>
              <a:gd name="connsiteY20" fmla="*/ 933855 h 973548"/>
              <a:gd name="connsiteX21" fmla="*/ 1621222 w 10717672"/>
              <a:gd name="connsiteY21" fmla="*/ 914400 h 973548"/>
              <a:gd name="connsiteX22" fmla="*/ 162073 w 10717672"/>
              <a:gd name="connsiteY22" fmla="*/ 856035 h 973548"/>
              <a:gd name="connsiteX23" fmla="*/ 123162 w 10717672"/>
              <a:gd name="connsiteY23" fmla="*/ 97276 h 973548"/>
              <a:gd name="connsiteX0" fmla="*/ 123162 w 10717672"/>
              <a:gd name="connsiteY0" fmla="*/ 59818 h 936090"/>
              <a:gd name="connsiteX1" fmla="*/ 2010328 w 10717672"/>
              <a:gd name="connsiteY1" fmla="*/ 59818 h 936090"/>
              <a:gd name="connsiteX2" fmla="*/ 2555077 w 10717672"/>
              <a:gd name="connsiteY2" fmla="*/ 40363 h 936090"/>
              <a:gd name="connsiteX3" fmla="*/ 3197103 w 10717672"/>
              <a:gd name="connsiteY3" fmla="*/ 40363 h 936090"/>
              <a:gd name="connsiteX4" fmla="*/ 3605664 w 10717672"/>
              <a:gd name="connsiteY4" fmla="*/ 40363 h 936090"/>
              <a:gd name="connsiteX5" fmla="*/ 4597885 w 10717672"/>
              <a:gd name="connsiteY5" fmla="*/ 1451 h 936090"/>
              <a:gd name="connsiteX6" fmla="*/ 8372217 w 10717672"/>
              <a:gd name="connsiteY6" fmla="*/ 98730 h 936090"/>
              <a:gd name="connsiteX7" fmla="*/ 10512303 w 10717672"/>
              <a:gd name="connsiteY7" fmla="*/ 79273 h 936090"/>
              <a:gd name="connsiteX8" fmla="*/ 10648490 w 10717672"/>
              <a:gd name="connsiteY8" fmla="*/ 137640 h 936090"/>
              <a:gd name="connsiteX9" fmla="*/ 10667945 w 10717672"/>
              <a:gd name="connsiteY9" fmla="*/ 818576 h 936090"/>
              <a:gd name="connsiteX10" fmla="*/ 10667945 w 10717672"/>
              <a:gd name="connsiteY10" fmla="*/ 896397 h 936090"/>
              <a:gd name="connsiteX11" fmla="*/ 10006464 w 10717672"/>
              <a:gd name="connsiteY11" fmla="*/ 896397 h 936090"/>
              <a:gd name="connsiteX12" fmla="*/ 7613460 w 10717672"/>
              <a:gd name="connsiteY12" fmla="*/ 896397 h 936090"/>
              <a:gd name="connsiteX13" fmla="*/ 6699060 w 10717672"/>
              <a:gd name="connsiteY13" fmla="*/ 876942 h 936090"/>
              <a:gd name="connsiteX14" fmla="*/ 5979213 w 10717672"/>
              <a:gd name="connsiteY14" fmla="*/ 838031 h 936090"/>
              <a:gd name="connsiteX15" fmla="*/ 5395554 w 10717672"/>
              <a:gd name="connsiteY15" fmla="*/ 857486 h 936090"/>
              <a:gd name="connsiteX16" fmla="*/ 4481154 w 10717672"/>
              <a:gd name="connsiteY16" fmla="*/ 935308 h 936090"/>
              <a:gd name="connsiteX17" fmla="*/ 3800217 w 10717672"/>
              <a:gd name="connsiteY17" fmla="*/ 896397 h 936090"/>
              <a:gd name="connsiteX18" fmla="*/ 3391656 w 10717672"/>
              <a:gd name="connsiteY18" fmla="*/ 876941 h 936090"/>
              <a:gd name="connsiteX19" fmla="*/ 2983094 w 10717672"/>
              <a:gd name="connsiteY19" fmla="*/ 876941 h 936090"/>
              <a:gd name="connsiteX20" fmla="*/ 2379979 w 10717672"/>
              <a:gd name="connsiteY20" fmla="*/ 896397 h 936090"/>
              <a:gd name="connsiteX21" fmla="*/ 1621222 w 10717672"/>
              <a:gd name="connsiteY21" fmla="*/ 876942 h 936090"/>
              <a:gd name="connsiteX22" fmla="*/ 162073 w 10717672"/>
              <a:gd name="connsiteY22" fmla="*/ 818577 h 936090"/>
              <a:gd name="connsiteX23" fmla="*/ 123162 w 10717672"/>
              <a:gd name="connsiteY23" fmla="*/ 59818 h 936090"/>
              <a:gd name="connsiteX0" fmla="*/ 123162 w 10717672"/>
              <a:gd name="connsiteY0" fmla="*/ 55491 h 931763"/>
              <a:gd name="connsiteX1" fmla="*/ 2010328 w 10717672"/>
              <a:gd name="connsiteY1" fmla="*/ 55491 h 931763"/>
              <a:gd name="connsiteX2" fmla="*/ 2555077 w 10717672"/>
              <a:gd name="connsiteY2" fmla="*/ 36036 h 931763"/>
              <a:gd name="connsiteX3" fmla="*/ 3197103 w 10717672"/>
              <a:gd name="connsiteY3" fmla="*/ 36036 h 931763"/>
              <a:gd name="connsiteX4" fmla="*/ 3605664 w 10717672"/>
              <a:gd name="connsiteY4" fmla="*/ 36036 h 931763"/>
              <a:gd name="connsiteX5" fmla="*/ 4597885 w 10717672"/>
              <a:gd name="connsiteY5" fmla="*/ 74945 h 931763"/>
              <a:gd name="connsiteX6" fmla="*/ 8372217 w 10717672"/>
              <a:gd name="connsiteY6" fmla="*/ 94403 h 931763"/>
              <a:gd name="connsiteX7" fmla="*/ 10512303 w 10717672"/>
              <a:gd name="connsiteY7" fmla="*/ 74946 h 931763"/>
              <a:gd name="connsiteX8" fmla="*/ 10648490 w 10717672"/>
              <a:gd name="connsiteY8" fmla="*/ 133313 h 931763"/>
              <a:gd name="connsiteX9" fmla="*/ 10667945 w 10717672"/>
              <a:gd name="connsiteY9" fmla="*/ 814249 h 931763"/>
              <a:gd name="connsiteX10" fmla="*/ 10667945 w 10717672"/>
              <a:gd name="connsiteY10" fmla="*/ 892070 h 931763"/>
              <a:gd name="connsiteX11" fmla="*/ 10006464 w 10717672"/>
              <a:gd name="connsiteY11" fmla="*/ 892070 h 931763"/>
              <a:gd name="connsiteX12" fmla="*/ 7613460 w 10717672"/>
              <a:gd name="connsiteY12" fmla="*/ 892070 h 931763"/>
              <a:gd name="connsiteX13" fmla="*/ 6699060 w 10717672"/>
              <a:gd name="connsiteY13" fmla="*/ 872615 h 931763"/>
              <a:gd name="connsiteX14" fmla="*/ 5979213 w 10717672"/>
              <a:gd name="connsiteY14" fmla="*/ 833704 h 931763"/>
              <a:gd name="connsiteX15" fmla="*/ 5395554 w 10717672"/>
              <a:gd name="connsiteY15" fmla="*/ 853159 h 931763"/>
              <a:gd name="connsiteX16" fmla="*/ 4481154 w 10717672"/>
              <a:gd name="connsiteY16" fmla="*/ 930981 h 931763"/>
              <a:gd name="connsiteX17" fmla="*/ 3800217 w 10717672"/>
              <a:gd name="connsiteY17" fmla="*/ 892070 h 931763"/>
              <a:gd name="connsiteX18" fmla="*/ 3391656 w 10717672"/>
              <a:gd name="connsiteY18" fmla="*/ 872614 h 931763"/>
              <a:gd name="connsiteX19" fmla="*/ 2983094 w 10717672"/>
              <a:gd name="connsiteY19" fmla="*/ 872614 h 931763"/>
              <a:gd name="connsiteX20" fmla="*/ 2379979 w 10717672"/>
              <a:gd name="connsiteY20" fmla="*/ 892070 h 931763"/>
              <a:gd name="connsiteX21" fmla="*/ 1621222 w 10717672"/>
              <a:gd name="connsiteY21" fmla="*/ 872615 h 931763"/>
              <a:gd name="connsiteX22" fmla="*/ 162073 w 10717672"/>
              <a:gd name="connsiteY22" fmla="*/ 814250 h 931763"/>
              <a:gd name="connsiteX23" fmla="*/ 123162 w 10717672"/>
              <a:gd name="connsiteY23" fmla="*/ 55491 h 931763"/>
              <a:gd name="connsiteX0" fmla="*/ 123162 w 10717672"/>
              <a:gd name="connsiteY0" fmla="*/ 55491 h 905904"/>
              <a:gd name="connsiteX1" fmla="*/ 2010328 w 10717672"/>
              <a:gd name="connsiteY1" fmla="*/ 55491 h 905904"/>
              <a:gd name="connsiteX2" fmla="*/ 2555077 w 10717672"/>
              <a:gd name="connsiteY2" fmla="*/ 36036 h 905904"/>
              <a:gd name="connsiteX3" fmla="*/ 3197103 w 10717672"/>
              <a:gd name="connsiteY3" fmla="*/ 36036 h 905904"/>
              <a:gd name="connsiteX4" fmla="*/ 3605664 w 10717672"/>
              <a:gd name="connsiteY4" fmla="*/ 36036 h 905904"/>
              <a:gd name="connsiteX5" fmla="*/ 4597885 w 10717672"/>
              <a:gd name="connsiteY5" fmla="*/ 74945 h 905904"/>
              <a:gd name="connsiteX6" fmla="*/ 8372217 w 10717672"/>
              <a:gd name="connsiteY6" fmla="*/ 94403 h 905904"/>
              <a:gd name="connsiteX7" fmla="*/ 10512303 w 10717672"/>
              <a:gd name="connsiteY7" fmla="*/ 74946 h 905904"/>
              <a:gd name="connsiteX8" fmla="*/ 10648490 w 10717672"/>
              <a:gd name="connsiteY8" fmla="*/ 133313 h 905904"/>
              <a:gd name="connsiteX9" fmla="*/ 10667945 w 10717672"/>
              <a:gd name="connsiteY9" fmla="*/ 814249 h 905904"/>
              <a:gd name="connsiteX10" fmla="*/ 10667945 w 10717672"/>
              <a:gd name="connsiteY10" fmla="*/ 892070 h 905904"/>
              <a:gd name="connsiteX11" fmla="*/ 10006464 w 10717672"/>
              <a:gd name="connsiteY11" fmla="*/ 892070 h 905904"/>
              <a:gd name="connsiteX12" fmla="*/ 7613460 w 10717672"/>
              <a:gd name="connsiteY12" fmla="*/ 892070 h 905904"/>
              <a:gd name="connsiteX13" fmla="*/ 6699060 w 10717672"/>
              <a:gd name="connsiteY13" fmla="*/ 872615 h 905904"/>
              <a:gd name="connsiteX14" fmla="*/ 5979213 w 10717672"/>
              <a:gd name="connsiteY14" fmla="*/ 833704 h 905904"/>
              <a:gd name="connsiteX15" fmla="*/ 5395554 w 10717672"/>
              <a:gd name="connsiteY15" fmla="*/ 853159 h 905904"/>
              <a:gd name="connsiteX16" fmla="*/ 4481154 w 10717672"/>
              <a:gd name="connsiteY16" fmla="*/ 892071 h 905904"/>
              <a:gd name="connsiteX17" fmla="*/ 3800217 w 10717672"/>
              <a:gd name="connsiteY17" fmla="*/ 892070 h 905904"/>
              <a:gd name="connsiteX18" fmla="*/ 3391656 w 10717672"/>
              <a:gd name="connsiteY18" fmla="*/ 872614 h 905904"/>
              <a:gd name="connsiteX19" fmla="*/ 2983094 w 10717672"/>
              <a:gd name="connsiteY19" fmla="*/ 872614 h 905904"/>
              <a:gd name="connsiteX20" fmla="*/ 2379979 w 10717672"/>
              <a:gd name="connsiteY20" fmla="*/ 892070 h 905904"/>
              <a:gd name="connsiteX21" fmla="*/ 1621222 w 10717672"/>
              <a:gd name="connsiteY21" fmla="*/ 872615 h 905904"/>
              <a:gd name="connsiteX22" fmla="*/ 162073 w 10717672"/>
              <a:gd name="connsiteY22" fmla="*/ 814250 h 905904"/>
              <a:gd name="connsiteX23" fmla="*/ 123162 w 10717672"/>
              <a:gd name="connsiteY23" fmla="*/ 55491 h 905904"/>
              <a:gd name="connsiteX0" fmla="*/ 123162 w 10717672"/>
              <a:gd name="connsiteY0" fmla="*/ 55491 h 905904"/>
              <a:gd name="connsiteX1" fmla="*/ 2010328 w 10717672"/>
              <a:gd name="connsiteY1" fmla="*/ 55491 h 905904"/>
              <a:gd name="connsiteX2" fmla="*/ 2555077 w 10717672"/>
              <a:gd name="connsiteY2" fmla="*/ 36036 h 905904"/>
              <a:gd name="connsiteX3" fmla="*/ 3197103 w 10717672"/>
              <a:gd name="connsiteY3" fmla="*/ 36036 h 905904"/>
              <a:gd name="connsiteX4" fmla="*/ 3605664 w 10717672"/>
              <a:gd name="connsiteY4" fmla="*/ 36036 h 905904"/>
              <a:gd name="connsiteX5" fmla="*/ 4597885 w 10717672"/>
              <a:gd name="connsiteY5" fmla="*/ 74945 h 905904"/>
              <a:gd name="connsiteX6" fmla="*/ 8372217 w 10717672"/>
              <a:gd name="connsiteY6" fmla="*/ 94403 h 905904"/>
              <a:gd name="connsiteX7" fmla="*/ 10512303 w 10717672"/>
              <a:gd name="connsiteY7" fmla="*/ 74946 h 905904"/>
              <a:gd name="connsiteX8" fmla="*/ 10648490 w 10717672"/>
              <a:gd name="connsiteY8" fmla="*/ 133313 h 905904"/>
              <a:gd name="connsiteX9" fmla="*/ 10667945 w 10717672"/>
              <a:gd name="connsiteY9" fmla="*/ 814249 h 905904"/>
              <a:gd name="connsiteX10" fmla="*/ 10667945 w 10717672"/>
              <a:gd name="connsiteY10" fmla="*/ 892070 h 905904"/>
              <a:gd name="connsiteX11" fmla="*/ 10006464 w 10717672"/>
              <a:gd name="connsiteY11" fmla="*/ 892070 h 905904"/>
              <a:gd name="connsiteX12" fmla="*/ 7613460 w 10717672"/>
              <a:gd name="connsiteY12" fmla="*/ 892070 h 905904"/>
              <a:gd name="connsiteX13" fmla="*/ 6699060 w 10717672"/>
              <a:gd name="connsiteY13" fmla="*/ 872615 h 905904"/>
              <a:gd name="connsiteX14" fmla="*/ 5979213 w 10717672"/>
              <a:gd name="connsiteY14" fmla="*/ 853160 h 905904"/>
              <a:gd name="connsiteX15" fmla="*/ 5395554 w 10717672"/>
              <a:gd name="connsiteY15" fmla="*/ 853159 h 905904"/>
              <a:gd name="connsiteX16" fmla="*/ 4481154 w 10717672"/>
              <a:gd name="connsiteY16" fmla="*/ 892071 h 905904"/>
              <a:gd name="connsiteX17" fmla="*/ 3800217 w 10717672"/>
              <a:gd name="connsiteY17" fmla="*/ 892070 h 905904"/>
              <a:gd name="connsiteX18" fmla="*/ 3391656 w 10717672"/>
              <a:gd name="connsiteY18" fmla="*/ 872614 h 905904"/>
              <a:gd name="connsiteX19" fmla="*/ 2983094 w 10717672"/>
              <a:gd name="connsiteY19" fmla="*/ 872614 h 905904"/>
              <a:gd name="connsiteX20" fmla="*/ 2379979 w 10717672"/>
              <a:gd name="connsiteY20" fmla="*/ 892070 h 905904"/>
              <a:gd name="connsiteX21" fmla="*/ 1621222 w 10717672"/>
              <a:gd name="connsiteY21" fmla="*/ 872615 h 905904"/>
              <a:gd name="connsiteX22" fmla="*/ 162073 w 10717672"/>
              <a:gd name="connsiteY22" fmla="*/ 814250 h 905904"/>
              <a:gd name="connsiteX23" fmla="*/ 123162 w 10717672"/>
              <a:gd name="connsiteY23" fmla="*/ 55491 h 905904"/>
              <a:gd name="connsiteX0" fmla="*/ 192751 w 10787261"/>
              <a:gd name="connsiteY0" fmla="*/ 55491 h 897834"/>
              <a:gd name="connsiteX1" fmla="*/ 2079917 w 10787261"/>
              <a:gd name="connsiteY1" fmla="*/ 55491 h 897834"/>
              <a:gd name="connsiteX2" fmla="*/ 2624666 w 10787261"/>
              <a:gd name="connsiteY2" fmla="*/ 36036 h 897834"/>
              <a:gd name="connsiteX3" fmla="*/ 3266692 w 10787261"/>
              <a:gd name="connsiteY3" fmla="*/ 36036 h 897834"/>
              <a:gd name="connsiteX4" fmla="*/ 3675253 w 10787261"/>
              <a:gd name="connsiteY4" fmla="*/ 36036 h 897834"/>
              <a:gd name="connsiteX5" fmla="*/ 4667474 w 10787261"/>
              <a:gd name="connsiteY5" fmla="*/ 74945 h 897834"/>
              <a:gd name="connsiteX6" fmla="*/ 8441806 w 10787261"/>
              <a:gd name="connsiteY6" fmla="*/ 94403 h 897834"/>
              <a:gd name="connsiteX7" fmla="*/ 10581892 w 10787261"/>
              <a:gd name="connsiteY7" fmla="*/ 74946 h 897834"/>
              <a:gd name="connsiteX8" fmla="*/ 10718079 w 10787261"/>
              <a:gd name="connsiteY8" fmla="*/ 133313 h 897834"/>
              <a:gd name="connsiteX9" fmla="*/ 10737534 w 10787261"/>
              <a:gd name="connsiteY9" fmla="*/ 814249 h 897834"/>
              <a:gd name="connsiteX10" fmla="*/ 10737534 w 10787261"/>
              <a:gd name="connsiteY10" fmla="*/ 892070 h 897834"/>
              <a:gd name="connsiteX11" fmla="*/ 10076053 w 10787261"/>
              <a:gd name="connsiteY11" fmla="*/ 892070 h 897834"/>
              <a:gd name="connsiteX12" fmla="*/ 7683049 w 10787261"/>
              <a:gd name="connsiteY12" fmla="*/ 892070 h 897834"/>
              <a:gd name="connsiteX13" fmla="*/ 6768649 w 10787261"/>
              <a:gd name="connsiteY13" fmla="*/ 872615 h 897834"/>
              <a:gd name="connsiteX14" fmla="*/ 6048802 w 10787261"/>
              <a:gd name="connsiteY14" fmla="*/ 853160 h 897834"/>
              <a:gd name="connsiteX15" fmla="*/ 5465143 w 10787261"/>
              <a:gd name="connsiteY15" fmla="*/ 853159 h 897834"/>
              <a:gd name="connsiteX16" fmla="*/ 4550743 w 10787261"/>
              <a:gd name="connsiteY16" fmla="*/ 892071 h 897834"/>
              <a:gd name="connsiteX17" fmla="*/ 3869806 w 10787261"/>
              <a:gd name="connsiteY17" fmla="*/ 892070 h 897834"/>
              <a:gd name="connsiteX18" fmla="*/ 3461245 w 10787261"/>
              <a:gd name="connsiteY18" fmla="*/ 872614 h 897834"/>
              <a:gd name="connsiteX19" fmla="*/ 3052683 w 10787261"/>
              <a:gd name="connsiteY19" fmla="*/ 872614 h 897834"/>
              <a:gd name="connsiteX20" fmla="*/ 2449568 w 10787261"/>
              <a:gd name="connsiteY20" fmla="*/ 892070 h 897834"/>
              <a:gd name="connsiteX21" fmla="*/ 1690811 w 10787261"/>
              <a:gd name="connsiteY21" fmla="*/ 833705 h 897834"/>
              <a:gd name="connsiteX22" fmla="*/ 231662 w 10787261"/>
              <a:gd name="connsiteY22" fmla="*/ 814250 h 897834"/>
              <a:gd name="connsiteX23" fmla="*/ 192751 w 10787261"/>
              <a:gd name="connsiteY23" fmla="*/ 55491 h 897834"/>
              <a:gd name="connsiteX0" fmla="*/ 192751 w 10787261"/>
              <a:gd name="connsiteY0" fmla="*/ 55491 h 897834"/>
              <a:gd name="connsiteX1" fmla="*/ 2079917 w 10787261"/>
              <a:gd name="connsiteY1" fmla="*/ 55491 h 897834"/>
              <a:gd name="connsiteX2" fmla="*/ 2624666 w 10787261"/>
              <a:gd name="connsiteY2" fmla="*/ 36036 h 897834"/>
              <a:gd name="connsiteX3" fmla="*/ 3266692 w 10787261"/>
              <a:gd name="connsiteY3" fmla="*/ 36036 h 897834"/>
              <a:gd name="connsiteX4" fmla="*/ 3675253 w 10787261"/>
              <a:gd name="connsiteY4" fmla="*/ 36036 h 897834"/>
              <a:gd name="connsiteX5" fmla="*/ 4667474 w 10787261"/>
              <a:gd name="connsiteY5" fmla="*/ 74945 h 897834"/>
              <a:gd name="connsiteX6" fmla="*/ 8441806 w 10787261"/>
              <a:gd name="connsiteY6" fmla="*/ 94403 h 897834"/>
              <a:gd name="connsiteX7" fmla="*/ 10581892 w 10787261"/>
              <a:gd name="connsiteY7" fmla="*/ 74946 h 897834"/>
              <a:gd name="connsiteX8" fmla="*/ 10718079 w 10787261"/>
              <a:gd name="connsiteY8" fmla="*/ 133313 h 897834"/>
              <a:gd name="connsiteX9" fmla="*/ 10737534 w 10787261"/>
              <a:gd name="connsiteY9" fmla="*/ 814249 h 897834"/>
              <a:gd name="connsiteX10" fmla="*/ 10737534 w 10787261"/>
              <a:gd name="connsiteY10" fmla="*/ 892070 h 897834"/>
              <a:gd name="connsiteX11" fmla="*/ 10076053 w 10787261"/>
              <a:gd name="connsiteY11" fmla="*/ 892070 h 897834"/>
              <a:gd name="connsiteX12" fmla="*/ 7683049 w 10787261"/>
              <a:gd name="connsiteY12" fmla="*/ 892070 h 897834"/>
              <a:gd name="connsiteX13" fmla="*/ 6768649 w 10787261"/>
              <a:gd name="connsiteY13" fmla="*/ 872615 h 897834"/>
              <a:gd name="connsiteX14" fmla="*/ 6048802 w 10787261"/>
              <a:gd name="connsiteY14" fmla="*/ 853160 h 897834"/>
              <a:gd name="connsiteX15" fmla="*/ 5465143 w 10787261"/>
              <a:gd name="connsiteY15" fmla="*/ 853159 h 897834"/>
              <a:gd name="connsiteX16" fmla="*/ 4550743 w 10787261"/>
              <a:gd name="connsiteY16" fmla="*/ 892071 h 897834"/>
              <a:gd name="connsiteX17" fmla="*/ 3869806 w 10787261"/>
              <a:gd name="connsiteY17" fmla="*/ 892070 h 897834"/>
              <a:gd name="connsiteX18" fmla="*/ 3461245 w 10787261"/>
              <a:gd name="connsiteY18" fmla="*/ 872614 h 897834"/>
              <a:gd name="connsiteX19" fmla="*/ 3052683 w 10787261"/>
              <a:gd name="connsiteY19" fmla="*/ 872614 h 897834"/>
              <a:gd name="connsiteX20" fmla="*/ 2449568 w 10787261"/>
              <a:gd name="connsiteY20" fmla="*/ 853160 h 897834"/>
              <a:gd name="connsiteX21" fmla="*/ 1690811 w 10787261"/>
              <a:gd name="connsiteY21" fmla="*/ 833705 h 897834"/>
              <a:gd name="connsiteX22" fmla="*/ 231662 w 10787261"/>
              <a:gd name="connsiteY22" fmla="*/ 814250 h 897834"/>
              <a:gd name="connsiteX23" fmla="*/ 192751 w 10787261"/>
              <a:gd name="connsiteY23" fmla="*/ 55491 h 897834"/>
              <a:gd name="connsiteX0" fmla="*/ 137715 w 10934246"/>
              <a:gd name="connsiteY0" fmla="*/ 55491 h 897834"/>
              <a:gd name="connsiteX1" fmla="*/ 2226902 w 10934246"/>
              <a:gd name="connsiteY1" fmla="*/ 55491 h 897834"/>
              <a:gd name="connsiteX2" fmla="*/ 2771651 w 10934246"/>
              <a:gd name="connsiteY2" fmla="*/ 36036 h 897834"/>
              <a:gd name="connsiteX3" fmla="*/ 3413677 w 10934246"/>
              <a:gd name="connsiteY3" fmla="*/ 36036 h 897834"/>
              <a:gd name="connsiteX4" fmla="*/ 3822238 w 10934246"/>
              <a:gd name="connsiteY4" fmla="*/ 36036 h 897834"/>
              <a:gd name="connsiteX5" fmla="*/ 4814459 w 10934246"/>
              <a:gd name="connsiteY5" fmla="*/ 74945 h 897834"/>
              <a:gd name="connsiteX6" fmla="*/ 8588791 w 10934246"/>
              <a:gd name="connsiteY6" fmla="*/ 94403 h 897834"/>
              <a:gd name="connsiteX7" fmla="*/ 10728877 w 10934246"/>
              <a:gd name="connsiteY7" fmla="*/ 74946 h 897834"/>
              <a:gd name="connsiteX8" fmla="*/ 10865064 w 10934246"/>
              <a:gd name="connsiteY8" fmla="*/ 133313 h 897834"/>
              <a:gd name="connsiteX9" fmla="*/ 10884519 w 10934246"/>
              <a:gd name="connsiteY9" fmla="*/ 814249 h 897834"/>
              <a:gd name="connsiteX10" fmla="*/ 10884519 w 10934246"/>
              <a:gd name="connsiteY10" fmla="*/ 892070 h 897834"/>
              <a:gd name="connsiteX11" fmla="*/ 10223038 w 10934246"/>
              <a:gd name="connsiteY11" fmla="*/ 892070 h 897834"/>
              <a:gd name="connsiteX12" fmla="*/ 7830034 w 10934246"/>
              <a:gd name="connsiteY12" fmla="*/ 892070 h 897834"/>
              <a:gd name="connsiteX13" fmla="*/ 6915634 w 10934246"/>
              <a:gd name="connsiteY13" fmla="*/ 872615 h 897834"/>
              <a:gd name="connsiteX14" fmla="*/ 6195787 w 10934246"/>
              <a:gd name="connsiteY14" fmla="*/ 853160 h 897834"/>
              <a:gd name="connsiteX15" fmla="*/ 5612128 w 10934246"/>
              <a:gd name="connsiteY15" fmla="*/ 853159 h 897834"/>
              <a:gd name="connsiteX16" fmla="*/ 4697728 w 10934246"/>
              <a:gd name="connsiteY16" fmla="*/ 892071 h 897834"/>
              <a:gd name="connsiteX17" fmla="*/ 4016791 w 10934246"/>
              <a:gd name="connsiteY17" fmla="*/ 892070 h 897834"/>
              <a:gd name="connsiteX18" fmla="*/ 3608230 w 10934246"/>
              <a:gd name="connsiteY18" fmla="*/ 872614 h 897834"/>
              <a:gd name="connsiteX19" fmla="*/ 3199668 w 10934246"/>
              <a:gd name="connsiteY19" fmla="*/ 872614 h 897834"/>
              <a:gd name="connsiteX20" fmla="*/ 2596553 w 10934246"/>
              <a:gd name="connsiteY20" fmla="*/ 853160 h 897834"/>
              <a:gd name="connsiteX21" fmla="*/ 1837796 w 10934246"/>
              <a:gd name="connsiteY21" fmla="*/ 833705 h 897834"/>
              <a:gd name="connsiteX22" fmla="*/ 378647 w 10934246"/>
              <a:gd name="connsiteY22" fmla="*/ 814250 h 897834"/>
              <a:gd name="connsiteX23" fmla="*/ 137715 w 10934246"/>
              <a:gd name="connsiteY23" fmla="*/ 55491 h 897834"/>
              <a:gd name="connsiteX0" fmla="*/ 104 w 10796635"/>
              <a:gd name="connsiteY0" fmla="*/ 107368 h 949711"/>
              <a:gd name="connsiteX1" fmla="*/ 2089291 w 10796635"/>
              <a:gd name="connsiteY1" fmla="*/ 107368 h 949711"/>
              <a:gd name="connsiteX2" fmla="*/ 2634040 w 10796635"/>
              <a:gd name="connsiteY2" fmla="*/ 87913 h 949711"/>
              <a:gd name="connsiteX3" fmla="*/ 3276066 w 10796635"/>
              <a:gd name="connsiteY3" fmla="*/ 87913 h 949711"/>
              <a:gd name="connsiteX4" fmla="*/ 3684627 w 10796635"/>
              <a:gd name="connsiteY4" fmla="*/ 87913 h 949711"/>
              <a:gd name="connsiteX5" fmla="*/ 4676848 w 10796635"/>
              <a:gd name="connsiteY5" fmla="*/ 126822 h 949711"/>
              <a:gd name="connsiteX6" fmla="*/ 8451180 w 10796635"/>
              <a:gd name="connsiteY6" fmla="*/ 146280 h 949711"/>
              <a:gd name="connsiteX7" fmla="*/ 10591266 w 10796635"/>
              <a:gd name="connsiteY7" fmla="*/ 126823 h 949711"/>
              <a:gd name="connsiteX8" fmla="*/ 10727453 w 10796635"/>
              <a:gd name="connsiteY8" fmla="*/ 185190 h 949711"/>
              <a:gd name="connsiteX9" fmla="*/ 10746908 w 10796635"/>
              <a:gd name="connsiteY9" fmla="*/ 866126 h 949711"/>
              <a:gd name="connsiteX10" fmla="*/ 10746908 w 10796635"/>
              <a:gd name="connsiteY10" fmla="*/ 943947 h 949711"/>
              <a:gd name="connsiteX11" fmla="*/ 10085427 w 10796635"/>
              <a:gd name="connsiteY11" fmla="*/ 943947 h 949711"/>
              <a:gd name="connsiteX12" fmla="*/ 7692423 w 10796635"/>
              <a:gd name="connsiteY12" fmla="*/ 943947 h 949711"/>
              <a:gd name="connsiteX13" fmla="*/ 6778023 w 10796635"/>
              <a:gd name="connsiteY13" fmla="*/ 924492 h 949711"/>
              <a:gd name="connsiteX14" fmla="*/ 6058176 w 10796635"/>
              <a:gd name="connsiteY14" fmla="*/ 905037 h 949711"/>
              <a:gd name="connsiteX15" fmla="*/ 5474517 w 10796635"/>
              <a:gd name="connsiteY15" fmla="*/ 905036 h 949711"/>
              <a:gd name="connsiteX16" fmla="*/ 4560117 w 10796635"/>
              <a:gd name="connsiteY16" fmla="*/ 943948 h 949711"/>
              <a:gd name="connsiteX17" fmla="*/ 3879180 w 10796635"/>
              <a:gd name="connsiteY17" fmla="*/ 943947 h 949711"/>
              <a:gd name="connsiteX18" fmla="*/ 3470619 w 10796635"/>
              <a:gd name="connsiteY18" fmla="*/ 924491 h 949711"/>
              <a:gd name="connsiteX19" fmla="*/ 3062057 w 10796635"/>
              <a:gd name="connsiteY19" fmla="*/ 924491 h 949711"/>
              <a:gd name="connsiteX20" fmla="*/ 2458942 w 10796635"/>
              <a:gd name="connsiteY20" fmla="*/ 905037 h 949711"/>
              <a:gd name="connsiteX21" fmla="*/ 1700185 w 10796635"/>
              <a:gd name="connsiteY21" fmla="*/ 885582 h 949711"/>
              <a:gd name="connsiteX22" fmla="*/ 241036 w 10796635"/>
              <a:gd name="connsiteY22" fmla="*/ 866127 h 949711"/>
              <a:gd name="connsiteX23" fmla="*/ 104 w 10796635"/>
              <a:gd name="connsiteY23" fmla="*/ 107368 h 949711"/>
              <a:gd name="connsiteX0" fmla="*/ 217684 w 11014215"/>
              <a:gd name="connsiteY0" fmla="*/ 58373 h 910963"/>
              <a:gd name="connsiteX1" fmla="*/ 2306871 w 11014215"/>
              <a:gd name="connsiteY1" fmla="*/ 58373 h 910963"/>
              <a:gd name="connsiteX2" fmla="*/ 2851620 w 11014215"/>
              <a:gd name="connsiteY2" fmla="*/ 38918 h 910963"/>
              <a:gd name="connsiteX3" fmla="*/ 3493646 w 11014215"/>
              <a:gd name="connsiteY3" fmla="*/ 38918 h 910963"/>
              <a:gd name="connsiteX4" fmla="*/ 3902207 w 11014215"/>
              <a:gd name="connsiteY4" fmla="*/ 38918 h 910963"/>
              <a:gd name="connsiteX5" fmla="*/ 4894428 w 11014215"/>
              <a:gd name="connsiteY5" fmla="*/ 77827 h 910963"/>
              <a:gd name="connsiteX6" fmla="*/ 8668760 w 11014215"/>
              <a:gd name="connsiteY6" fmla="*/ 97285 h 910963"/>
              <a:gd name="connsiteX7" fmla="*/ 10808846 w 11014215"/>
              <a:gd name="connsiteY7" fmla="*/ 77828 h 910963"/>
              <a:gd name="connsiteX8" fmla="*/ 10945033 w 11014215"/>
              <a:gd name="connsiteY8" fmla="*/ 136195 h 910963"/>
              <a:gd name="connsiteX9" fmla="*/ 10964488 w 11014215"/>
              <a:gd name="connsiteY9" fmla="*/ 817131 h 910963"/>
              <a:gd name="connsiteX10" fmla="*/ 10964488 w 11014215"/>
              <a:gd name="connsiteY10" fmla="*/ 894952 h 910963"/>
              <a:gd name="connsiteX11" fmla="*/ 10303007 w 11014215"/>
              <a:gd name="connsiteY11" fmla="*/ 894952 h 910963"/>
              <a:gd name="connsiteX12" fmla="*/ 7910003 w 11014215"/>
              <a:gd name="connsiteY12" fmla="*/ 894952 h 910963"/>
              <a:gd name="connsiteX13" fmla="*/ 6995603 w 11014215"/>
              <a:gd name="connsiteY13" fmla="*/ 875497 h 910963"/>
              <a:gd name="connsiteX14" fmla="*/ 6275756 w 11014215"/>
              <a:gd name="connsiteY14" fmla="*/ 856042 h 910963"/>
              <a:gd name="connsiteX15" fmla="*/ 5692097 w 11014215"/>
              <a:gd name="connsiteY15" fmla="*/ 856041 h 910963"/>
              <a:gd name="connsiteX16" fmla="*/ 4777697 w 11014215"/>
              <a:gd name="connsiteY16" fmla="*/ 894953 h 910963"/>
              <a:gd name="connsiteX17" fmla="*/ 4096760 w 11014215"/>
              <a:gd name="connsiteY17" fmla="*/ 894952 h 910963"/>
              <a:gd name="connsiteX18" fmla="*/ 3688199 w 11014215"/>
              <a:gd name="connsiteY18" fmla="*/ 875496 h 910963"/>
              <a:gd name="connsiteX19" fmla="*/ 3279637 w 11014215"/>
              <a:gd name="connsiteY19" fmla="*/ 875496 h 910963"/>
              <a:gd name="connsiteX20" fmla="*/ 2676522 w 11014215"/>
              <a:gd name="connsiteY20" fmla="*/ 856042 h 910963"/>
              <a:gd name="connsiteX21" fmla="*/ 1917765 w 11014215"/>
              <a:gd name="connsiteY21" fmla="*/ 836587 h 910963"/>
              <a:gd name="connsiteX22" fmla="*/ 256595 w 11014215"/>
              <a:gd name="connsiteY22" fmla="*/ 856043 h 910963"/>
              <a:gd name="connsiteX23" fmla="*/ 217684 w 11014215"/>
              <a:gd name="connsiteY23" fmla="*/ 58373 h 910963"/>
              <a:gd name="connsiteX0" fmla="*/ 142505 w 10939036"/>
              <a:gd name="connsiteY0" fmla="*/ 58373 h 997339"/>
              <a:gd name="connsiteX1" fmla="*/ 2231692 w 10939036"/>
              <a:gd name="connsiteY1" fmla="*/ 58373 h 997339"/>
              <a:gd name="connsiteX2" fmla="*/ 2776441 w 10939036"/>
              <a:gd name="connsiteY2" fmla="*/ 38918 h 997339"/>
              <a:gd name="connsiteX3" fmla="*/ 3418467 w 10939036"/>
              <a:gd name="connsiteY3" fmla="*/ 38918 h 997339"/>
              <a:gd name="connsiteX4" fmla="*/ 3827028 w 10939036"/>
              <a:gd name="connsiteY4" fmla="*/ 38918 h 997339"/>
              <a:gd name="connsiteX5" fmla="*/ 4819249 w 10939036"/>
              <a:gd name="connsiteY5" fmla="*/ 77827 h 997339"/>
              <a:gd name="connsiteX6" fmla="*/ 8593581 w 10939036"/>
              <a:gd name="connsiteY6" fmla="*/ 97285 h 997339"/>
              <a:gd name="connsiteX7" fmla="*/ 10733667 w 10939036"/>
              <a:gd name="connsiteY7" fmla="*/ 77828 h 997339"/>
              <a:gd name="connsiteX8" fmla="*/ 10869854 w 10939036"/>
              <a:gd name="connsiteY8" fmla="*/ 136195 h 997339"/>
              <a:gd name="connsiteX9" fmla="*/ 10889309 w 10939036"/>
              <a:gd name="connsiteY9" fmla="*/ 817131 h 997339"/>
              <a:gd name="connsiteX10" fmla="*/ 10889309 w 10939036"/>
              <a:gd name="connsiteY10" fmla="*/ 894952 h 997339"/>
              <a:gd name="connsiteX11" fmla="*/ 10227828 w 10939036"/>
              <a:gd name="connsiteY11" fmla="*/ 894952 h 997339"/>
              <a:gd name="connsiteX12" fmla="*/ 7834824 w 10939036"/>
              <a:gd name="connsiteY12" fmla="*/ 894952 h 997339"/>
              <a:gd name="connsiteX13" fmla="*/ 6920424 w 10939036"/>
              <a:gd name="connsiteY13" fmla="*/ 875497 h 997339"/>
              <a:gd name="connsiteX14" fmla="*/ 6200577 w 10939036"/>
              <a:gd name="connsiteY14" fmla="*/ 856042 h 997339"/>
              <a:gd name="connsiteX15" fmla="*/ 5616918 w 10939036"/>
              <a:gd name="connsiteY15" fmla="*/ 856041 h 997339"/>
              <a:gd name="connsiteX16" fmla="*/ 4702518 w 10939036"/>
              <a:gd name="connsiteY16" fmla="*/ 894953 h 997339"/>
              <a:gd name="connsiteX17" fmla="*/ 4021581 w 10939036"/>
              <a:gd name="connsiteY17" fmla="*/ 894952 h 997339"/>
              <a:gd name="connsiteX18" fmla="*/ 3613020 w 10939036"/>
              <a:gd name="connsiteY18" fmla="*/ 875496 h 997339"/>
              <a:gd name="connsiteX19" fmla="*/ 3204458 w 10939036"/>
              <a:gd name="connsiteY19" fmla="*/ 875496 h 997339"/>
              <a:gd name="connsiteX20" fmla="*/ 2601343 w 10939036"/>
              <a:gd name="connsiteY20" fmla="*/ 856042 h 997339"/>
              <a:gd name="connsiteX21" fmla="*/ 1842586 w 10939036"/>
              <a:gd name="connsiteY21" fmla="*/ 836587 h 997339"/>
              <a:gd name="connsiteX22" fmla="*/ 181416 w 10939036"/>
              <a:gd name="connsiteY22" fmla="*/ 856043 h 997339"/>
              <a:gd name="connsiteX23" fmla="*/ 142505 w 10939036"/>
              <a:gd name="connsiteY23" fmla="*/ 58373 h 997339"/>
              <a:gd name="connsiteX0" fmla="*/ 1 w 10796532"/>
              <a:gd name="connsiteY0" fmla="*/ 75664 h 1014630"/>
              <a:gd name="connsiteX1" fmla="*/ 2089188 w 10796532"/>
              <a:gd name="connsiteY1" fmla="*/ 75664 h 1014630"/>
              <a:gd name="connsiteX2" fmla="*/ 2633937 w 10796532"/>
              <a:gd name="connsiteY2" fmla="*/ 56209 h 1014630"/>
              <a:gd name="connsiteX3" fmla="*/ 3275963 w 10796532"/>
              <a:gd name="connsiteY3" fmla="*/ 56209 h 1014630"/>
              <a:gd name="connsiteX4" fmla="*/ 3684524 w 10796532"/>
              <a:gd name="connsiteY4" fmla="*/ 56209 h 1014630"/>
              <a:gd name="connsiteX5" fmla="*/ 4676745 w 10796532"/>
              <a:gd name="connsiteY5" fmla="*/ 95118 h 1014630"/>
              <a:gd name="connsiteX6" fmla="*/ 8451077 w 10796532"/>
              <a:gd name="connsiteY6" fmla="*/ 114576 h 1014630"/>
              <a:gd name="connsiteX7" fmla="*/ 10591163 w 10796532"/>
              <a:gd name="connsiteY7" fmla="*/ 95119 h 1014630"/>
              <a:gd name="connsiteX8" fmla="*/ 10727350 w 10796532"/>
              <a:gd name="connsiteY8" fmla="*/ 153486 h 1014630"/>
              <a:gd name="connsiteX9" fmla="*/ 10746805 w 10796532"/>
              <a:gd name="connsiteY9" fmla="*/ 834422 h 1014630"/>
              <a:gd name="connsiteX10" fmla="*/ 10746805 w 10796532"/>
              <a:gd name="connsiteY10" fmla="*/ 912243 h 1014630"/>
              <a:gd name="connsiteX11" fmla="*/ 10085324 w 10796532"/>
              <a:gd name="connsiteY11" fmla="*/ 912243 h 1014630"/>
              <a:gd name="connsiteX12" fmla="*/ 7692320 w 10796532"/>
              <a:gd name="connsiteY12" fmla="*/ 912243 h 1014630"/>
              <a:gd name="connsiteX13" fmla="*/ 6777920 w 10796532"/>
              <a:gd name="connsiteY13" fmla="*/ 892788 h 1014630"/>
              <a:gd name="connsiteX14" fmla="*/ 6058073 w 10796532"/>
              <a:gd name="connsiteY14" fmla="*/ 873333 h 1014630"/>
              <a:gd name="connsiteX15" fmla="*/ 5474414 w 10796532"/>
              <a:gd name="connsiteY15" fmla="*/ 873332 h 1014630"/>
              <a:gd name="connsiteX16" fmla="*/ 4560014 w 10796532"/>
              <a:gd name="connsiteY16" fmla="*/ 912244 h 1014630"/>
              <a:gd name="connsiteX17" fmla="*/ 3879077 w 10796532"/>
              <a:gd name="connsiteY17" fmla="*/ 912243 h 1014630"/>
              <a:gd name="connsiteX18" fmla="*/ 3470516 w 10796532"/>
              <a:gd name="connsiteY18" fmla="*/ 892787 h 1014630"/>
              <a:gd name="connsiteX19" fmla="*/ 3061954 w 10796532"/>
              <a:gd name="connsiteY19" fmla="*/ 892787 h 1014630"/>
              <a:gd name="connsiteX20" fmla="*/ 2458839 w 10796532"/>
              <a:gd name="connsiteY20" fmla="*/ 873333 h 1014630"/>
              <a:gd name="connsiteX21" fmla="*/ 1700082 w 10796532"/>
              <a:gd name="connsiteY21" fmla="*/ 853878 h 1014630"/>
              <a:gd name="connsiteX22" fmla="*/ 38912 w 10796532"/>
              <a:gd name="connsiteY22" fmla="*/ 873334 h 1014630"/>
              <a:gd name="connsiteX23" fmla="*/ 1 w 10796532"/>
              <a:gd name="connsiteY23" fmla="*/ 75664 h 1014630"/>
              <a:gd name="connsiteX0" fmla="*/ 142504 w 10939035"/>
              <a:gd name="connsiteY0" fmla="*/ 48286 h 895088"/>
              <a:gd name="connsiteX1" fmla="*/ 2231691 w 10939035"/>
              <a:gd name="connsiteY1" fmla="*/ 48286 h 895088"/>
              <a:gd name="connsiteX2" fmla="*/ 2776440 w 10939035"/>
              <a:gd name="connsiteY2" fmla="*/ 28831 h 895088"/>
              <a:gd name="connsiteX3" fmla="*/ 3418466 w 10939035"/>
              <a:gd name="connsiteY3" fmla="*/ 28831 h 895088"/>
              <a:gd name="connsiteX4" fmla="*/ 3827027 w 10939035"/>
              <a:gd name="connsiteY4" fmla="*/ 28831 h 895088"/>
              <a:gd name="connsiteX5" fmla="*/ 4819248 w 10939035"/>
              <a:gd name="connsiteY5" fmla="*/ 67740 h 895088"/>
              <a:gd name="connsiteX6" fmla="*/ 8593580 w 10939035"/>
              <a:gd name="connsiteY6" fmla="*/ 87198 h 895088"/>
              <a:gd name="connsiteX7" fmla="*/ 10733666 w 10939035"/>
              <a:gd name="connsiteY7" fmla="*/ 67741 h 895088"/>
              <a:gd name="connsiteX8" fmla="*/ 10869853 w 10939035"/>
              <a:gd name="connsiteY8" fmla="*/ 126108 h 895088"/>
              <a:gd name="connsiteX9" fmla="*/ 10889308 w 10939035"/>
              <a:gd name="connsiteY9" fmla="*/ 807044 h 895088"/>
              <a:gd name="connsiteX10" fmla="*/ 10889308 w 10939035"/>
              <a:gd name="connsiteY10" fmla="*/ 884865 h 895088"/>
              <a:gd name="connsiteX11" fmla="*/ 10227827 w 10939035"/>
              <a:gd name="connsiteY11" fmla="*/ 884865 h 895088"/>
              <a:gd name="connsiteX12" fmla="*/ 7834823 w 10939035"/>
              <a:gd name="connsiteY12" fmla="*/ 884865 h 895088"/>
              <a:gd name="connsiteX13" fmla="*/ 6920423 w 10939035"/>
              <a:gd name="connsiteY13" fmla="*/ 865410 h 895088"/>
              <a:gd name="connsiteX14" fmla="*/ 6200576 w 10939035"/>
              <a:gd name="connsiteY14" fmla="*/ 845955 h 895088"/>
              <a:gd name="connsiteX15" fmla="*/ 5616917 w 10939035"/>
              <a:gd name="connsiteY15" fmla="*/ 845954 h 895088"/>
              <a:gd name="connsiteX16" fmla="*/ 4702517 w 10939035"/>
              <a:gd name="connsiteY16" fmla="*/ 884866 h 895088"/>
              <a:gd name="connsiteX17" fmla="*/ 4021580 w 10939035"/>
              <a:gd name="connsiteY17" fmla="*/ 884865 h 895088"/>
              <a:gd name="connsiteX18" fmla="*/ 3613019 w 10939035"/>
              <a:gd name="connsiteY18" fmla="*/ 865409 h 895088"/>
              <a:gd name="connsiteX19" fmla="*/ 3204457 w 10939035"/>
              <a:gd name="connsiteY19" fmla="*/ 865409 h 895088"/>
              <a:gd name="connsiteX20" fmla="*/ 2601342 w 10939035"/>
              <a:gd name="connsiteY20" fmla="*/ 845955 h 895088"/>
              <a:gd name="connsiteX21" fmla="*/ 1842585 w 10939035"/>
              <a:gd name="connsiteY21" fmla="*/ 826500 h 895088"/>
              <a:gd name="connsiteX22" fmla="*/ 181415 w 10939035"/>
              <a:gd name="connsiteY22" fmla="*/ 709768 h 895088"/>
              <a:gd name="connsiteX23" fmla="*/ 142504 w 10939035"/>
              <a:gd name="connsiteY23" fmla="*/ 48286 h 895088"/>
              <a:gd name="connsiteX0" fmla="*/ 233200 w 10989327"/>
              <a:gd name="connsiteY0" fmla="*/ 119614 h 864681"/>
              <a:gd name="connsiteX1" fmla="*/ 2281983 w 10989327"/>
              <a:gd name="connsiteY1" fmla="*/ 22338 h 864681"/>
              <a:gd name="connsiteX2" fmla="*/ 2826732 w 10989327"/>
              <a:gd name="connsiteY2" fmla="*/ 2883 h 864681"/>
              <a:gd name="connsiteX3" fmla="*/ 3468758 w 10989327"/>
              <a:gd name="connsiteY3" fmla="*/ 2883 h 864681"/>
              <a:gd name="connsiteX4" fmla="*/ 3877319 w 10989327"/>
              <a:gd name="connsiteY4" fmla="*/ 2883 h 864681"/>
              <a:gd name="connsiteX5" fmla="*/ 4869540 w 10989327"/>
              <a:gd name="connsiteY5" fmla="*/ 41792 h 864681"/>
              <a:gd name="connsiteX6" fmla="*/ 8643872 w 10989327"/>
              <a:gd name="connsiteY6" fmla="*/ 61250 h 864681"/>
              <a:gd name="connsiteX7" fmla="*/ 10783958 w 10989327"/>
              <a:gd name="connsiteY7" fmla="*/ 41793 h 864681"/>
              <a:gd name="connsiteX8" fmla="*/ 10920145 w 10989327"/>
              <a:gd name="connsiteY8" fmla="*/ 100160 h 864681"/>
              <a:gd name="connsiteX9" fmla="*/ 10939600 w 10989327"/>
              <a:gd name="connsiteY9" fmla="*/ 781096 h 864681"/>
              <a:gd name="connsiteX10" fmla="*/ 10939600 w 10989327"/>
              <a:gd name="connsiteY10" fmla="*/ 858917 h 864681"/>
              <a:gd name="connsiteX11" fmla="*/ 10278119 w 10989327"/>
              <a:gd name="connsiteY11" fmla="*/ 858917 h 864681"/>
              <a:gd name="connsiteX12" fmla="*/ 7885115 w 10989327"/>
              <a:gd name="connsiteY12" fmla="*/ 858917 h 864681"/>
              <a:gd name="connsiteX13" fmla="*/ 6970715 w 10989327"/>
              <a:gd name="connsiteY13" fmla="*/ 839462 h 864681"/>
              <a:gd name="connsiteX14" fmla="*/ 6250868 w 10989327"/>
              <a:gd name="connsiteY14" fmla="*/ 820007 h 864681"/>
              <a:gd name="connsiteX15" fmla="*/ 5667209 w 10989327"/>
              <a:gd name="connsiteY15" fmla="*/ 820006 h 864681"/>
              <a:gd name="connsiteX16" fmla="*/ 4752809 w 10989327"/>
              <a:gd name="connsiteY16" fmla="*/ 858918 h 864681"/>
              <a:gd name="connsiteX17" fmla="*/ 4071872 w 10989327"/>
              <a:gd name="connsiteY17" fmla="*/ 858917 h 864681"/>
              <a:gd name="connsiteX18" fmla="*/ 3663311 w 10989327"/>
              <a:gd name="connsiteY18" fmla="*/ 839461 h 864681"/>
              <a:gd name="connsiteX19" fmla="*/ 3254749 w 10989327"/>
              <a:gd name="connsiteY19" fmla="*/ 839461 h 864681"/>
              <a:gd name="connsiteX20" fmla="*/ 2651634 w 10989327"/>
              <a:gd name="connsiteY20" fmla="*/ 820007 h 864681"/>
              <a:gd name="connsiteX21" fmla="*/ 1892877 w 10989327"/>
              <a:gd name="connsiteY21" fmla="*/ 800552 h 864681"/>
              <a:gd name="connsiteX22" fmla="*/ 231707 w 10989327"/>
              <a:gd name="connsiteY22" fmla="*/ 683820 h 864681"/>
              <a:gd name="connsiteX23" fmla="*/ 233200 w 10989327"/>
              <a:gd name="connsiteY23" fmla="*/ 119614 h 864681"/>
              <a:gd name="connsiteX0" fmla="*/ 123667 w 10879794"/>
              <a:gd name="connsiteY0" fmla="*/ 143800 h 888867"/>
              <a:gd name="connsiteX1" fmla="*/ 2172450 w 10879794"/>
              <a:gd name="connsiteY1" fmla="*/ 46524 h 888867"/>
              <a:gd name="connsiteX2" fmla="*/ 2717199 w 10879794"/>
              <a:gd name="connsiteY2" fmla="*/ 27069 h 888867"/>
              <a:gd name="connsiteX3" fmla="*/ 3359225 w 10879794"/>
              <a:gd name="connsiteY3" fmla="*/ 27069 h 888867"/>
              <a:gd name="connsiteX4" fmla="*/ 3767786 w 10879794"/>
              <a:gd name="connsiteY4" fmla="*/ 27069 h 888867"/>
              <a:gd name="connsiteX5" fmla="*/ 4760007 w 10879794"/>
              <a:gd name="connsiteY5" fmla="*/ 65978 h 888867"/>
              <a:gd name="connsiteX6" fmla="*/ 8534339 w 10879794"/>
              <a:gd name="connsiteY6" fmla="*/ 85436 h 888867"/>
              <a:gd name="connsiteX7" fmla="*/ 10674425 w 10879794"/>
              <a:gd name="connsiteY7" fmla="*/ 65979 h 888867"/>
              <a:gd name="connsiteX8" fmla="*/ 10810612 w 10879794"/>
              <a:gd name="connsiteY8" fmla="*/ 124346 h 888867"/>
              <a:gd name="connsiteX9" fmla="*/ 10830067 w 10879794"/>
              <a:gd name="connsiteY9" fmla="*/ 805282 h 888867"/>
              <a:gd name="connsiteX10" fmla="*/ 10830067 w 10879794"/>
              <a:gd name="connsiteY10" fmla="*/ 883103 h 888867"/>
              <a:gd name="connsiteX11" fmla="*/ 10168586 w 10879794"/>
              <a:gd name="connsiteY11" fmla="*/ 883103 h 888867"/>
              <a:gd name="connsiteX12" fmla="*/ 7775582 w 10879794"/>
              <a:gd name="connsiteY12" fmla="*/ 883103 h 888867"/>
              <a:gd name="connsiteX13" fmla="*/ 6861182 w 10879794"/>
              <a:gd name="connsiteY13" fmla="*/ 863648 h 888867"/>
              <a:gd name="connsiteX14" fmla="*/ 6141335 w 10879794"/>
              <a:gd name="connsiteY14" fmla="*/ 844193 h 888867"/>
              <a:gd name="connsiteX15" fmla="*/ 5557676 w 10879794"/>
              <a:gd name="connsiteY15" fmla="*/ 844192 h 888867"/>
              <a:gd name="connsiteX16" fmla="*/ 4643276 w 10879794"/>
              <a:gd name="connsiteY16" fmla="*/ 883104 h 888867"/>
              <a:gd name="connsiteX17" fmla="*/ 3962339 w 10879794"/>
              <a:gd name="connsiteY17" fmla="*/ 883103 h 888867"/>
              <a:gd name="connsiteX18" fmla="*/ 3553778 w 10879794"/>
              <a:gd name="connsiteY18" fmla="*/ 863647 h 888867"/>
              <a:gd name="connsiteX19" fmla="*/ 3145216 w 10879794"/>
              <a:gd name="connsiteY19" fmla="*/ 863647 h 888867"/>
              <a:gd name="connsiteX20" fmla="*/ 2542101 w 10879794"/>
              <a:gd name="connsiteY20" fmla="*/ 844193 h 888867"/>
              <a:gd name="connsiteX21" fmla="*/ 1783344 w 10879794"/>
              <a:gd name="connsiteY21" fmla="*/ 824738 h 888867"/>
              <a:gd name="connsiteX22" fmla="*/ 122174 w 10879794"/>
              <a:gd name="connsiteY22" fmla="*/ 708006 h 888867"/>
              <a:gd name="connsiteX23" fmla="*/ 123667 w 10879794"/>
              <a:gd name="connsiteY23" fmla="*/ 143800 h 888867"/>
              <a:gd name="connsiteX0" fmla="*/ 1864 w 10757991"/>
              <a:gd name="connsiteY0" fmla="*/ 143800 h 888867"/>
              <a:gd name="connsiteX1" fmla="*/ 2050647 w 10757991"/>
              <a:gd name="connsiteY1" fmla="*/ 46524 h 888867"/>
              <a:gd name="connsiteX2" fmla="*/ 2595396 w 10757991"/>
              <a:gd name="connsiteY2" fmla="*/ 27069 h 888867"/>
              <a:gd name="connsiteX3" fmla="*/ 3237422 w 10757991"/>
              <a:gd name="connsiteY3" fmla="*/ 27069 h 888867"/>
              <a:gd name="connsiteX4" fmla="*/ 3645983 w 10757991"/>
              <a:gd name="connsiteY4" fmla="*/ 27069 h 888867"/>
              <a:gd name="connsiteX5" fmla="*/ 4638204 w 10757991"/>
              <a:gd name="connsiteY5" fmla="*/ 65978 h 888867"/>
              <a:gd name="connsiteX6" fmla="*/ 8412536 w 10757991"/>
              <a:gd name="connsiteY6" fmla="*/ 85436 h 888867"/>
              <a:gd name="connsiteX7" fmla="*/ 10552622 w 10757991"/>
              <a:gd name="connsiteY7" fmla="*/ 65979 h 888867"/>
              <a:gd name="connsiteX8" fmla="*/ 10688809 w 10757991"/>
              <a:gd name="connsiteY8" fmla="*/ 124346 h 888867"/>
              <a:gd name="connsiteX9" fmla="*/ 10708264 w 10757991"/>
              <a:gd name="connsiteY9" fmla="*/ 805282 h 888867"/>
              <a:gd name="connsiteX10" fmla="*/ 10708264 w 10757991"/>
              <a:gd name="connsiteY10" fmla="*/ 883103 h 888867"/>
              <a:gd name="connsiteX11" fmla="*/ 10046783 w 10757991"/>
              <a:gd name="connsiteY11" fmla="*/ 883103 h 888867"/>
              <a:gd name="connsiteX12" fmla="*/ 7653779 w 10757991"/>
              <a:gd name="connsiteY12" fmla="*/ 883103 h 888867"/>
              <a:gd name="connsiteX13" fmla="*/ 6739379 w 10757991"/>
              <a:gd name="connsiteY13" fmla="*/ 863648 h 888867"/>
              <a:gd name="connsiteX14" fmla="*/ 6019532 w 10757991"/>
              <a:gd name="connsiteY14" fmla="*/ 844193 h 888867"/>
              <a:gd name="connsiteX15" fmla="*/ 5435873 w 10757991"/>
              <a:gd name="connsiteY15" fmla="*/ 844192 h 888867"/>
              <a:gd name="connsiteX16" fmla="*/ 4521473 w 10757991"/>
              <a:gd name="connsiteY16" fmla="*/ 883104 h 888867"/>
              <a:gd name="connsiteX17" fmla="*/ 3840536 w 10757991"/>
              <a:gd name="connsiteY17" fmla="*/ 883103 h 888867"/>
              <a:gd name="connsiteX18" fmla="*/ 3431975 w 10757991"/>
              <a:gd name="connsiteY18" fmla="*/ 863647 h 888867"/>
              <a:gd name="connsiteX19" fmla="*/ 3023413 w 10757991"/>
              <a:gd name="connsiteY19" fmla="*/ 863647 h 888867"/>
              <a:gd name="connsiteX20" fmla="*/ 2420298 w 10757991"/>
              <a:gd name="connsiteY20" fmla="*/ 844193 h 888867"/>
              <a:gd name="connsiteX21" fmla="*/ 1661541 w 10757991"/>
              <a:gd name="connsiteY21" fmla="*/ 824738 h 888867"/>
              <a:gd name="connsiteX22" fmla="*/ 371 w 10757991"/>
              <a:gd name="connsiteY22" fmla="*/ 708006 h 888867"/>
              <a:gd name="connsiteX23" fmla="*/ 1864 w 10757991"/>
              <a:gd name="connsiteY23" fmla="*/ 143800 h 888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0757991" h="888867">
                <a:moveTo>
                  <a:pt x="1864" y="143800"/>
                </a:moveTo>
                <a:cubicBezTo>
                  <a:pt x="141" y="-122090"/>
                  <a:pt x="1618392" y="65979"/>
                  <a:pt x="2050647" y="46524"/>
                </a:cubicBezTo>
                <a:cubicBezTo>
                  <a:pt x="2482902" y="27069"/>
                  <a:pt x="2397600" y="30311"/>
                  <a:pt x="2595396" y="27069"/>
                </a:cubicBezTo>
                <a:cubicBezTo>
                  <a:pt x="2793192" y="23827"/>
                  <a:pt x="3062324" y="27069"/>
                  <a:pt x="3237422" y="27069"/>
                </a:cubicBezTo>
                <a:cubicBezTo>
                  <a:pt x="3412520" y="27069"/>
                  <a:pt x="3412519" y="20584"/>
                  <a:pt x="3645983" y="27069"/>
                </a:cubicBezTo>
                <a:cubicBezTo>
                  <a:pt x="3879447" y="33554"/>
                  <a:pt x="3843779" y="56250"/>
                  <a:pt x="4638204" y="65978"/>
                </a:cubicBezTo>
                <a:lnTo>
                  <a:pt x="8412536" y="85436"/>
                </a:lnTo>
                <a:lnTo>
                  <a:pt x="10552622" y="65979"/>
                </a:lnTo>
                <a:cubicBezTo>
                  <a:pt x="10932001" y="72464"/>
                  <a:pt x="10662869" y="1129"/>
                  <a:pt x="10688809" y="124346"/>
                </a:cubicBezTo>
                <a:cubicBezTo>
                  <a:pt x="10714749" y="247563"/>
                  <a:pt x="10705022" y="678823"/>
                  <a:pt x="10708264" y="805282"/>
                </a:cubicBezTo>
                <a:cubicBezTo>
                  <a:pt x="10711506" y="931741"/>
                  <a:pt x="10818511" y="870133"/>
                  <a:pt x="10708264" y="883103"/>
                </a:cubicBezTo>
                <a:cubicBezTo>
                  <a:pt x="10598017" y="896073"/>
                  <a:pt x="10046783" y="883103"/>
                  <a:pt x="10046783" y="883103"/>
                </a:cubicBezTo>
                <a:lnTo>
                  <a:pt x="7653779" y="883103"/>
                </a:lnTo>
                <a:cubicBezTo>
                  <a:pt x="7102545" y="879861"/>
                  <a:pt x="7011753" y="870133"/>
                  <a:pt x="6739379" y="863648"/>
                </a:cubicBezTo>
                <a:lnTo>
                  <a:pt x="6019532" y="844193"/>
                </a:lnTo>
                <a:cubicBezTo>
                  <a:pt x="5802281" y="840950"/>
                  <a:pt x="5685549" y="837707"/>
                  <a:pt x="5435873" y="844192"/>
                </a:cubicBezTo>
                <a:cubicBezTo>
                  <a:pt x="5186197" y="850677"/>
                  <a:pt x="4826273" y="870133"/>
                  <a:pt x="4521473" y="883104"/>
                </a:cubicBezTo>
                <a:cubicBezTo>
                  <a:pt x="4255584" y="889589"/>
                  <a:pt x="4022119" y="886346"/>
                  <a:pt x="3840536" y="883103"/>
                </a:cubicBezTo>
                <a:cubicBezTo>
                  <a:pt x="3658953" y="879860"/>
                  <a:pt x="3568162" y="866890"/>
                  <a:pt x="3431975" y="863647"/>
                </a:cubicBezTo>
                <a:cubicBezTo>
                  <a:pt x="3295788" y="860404"/>
                  <a:pt x="3192026" y="866889"/>
                  <a:pt x="3023413" y="863647"/>
                </a:cubicBezTo>
                <a:cubicBezTo>
                  <a:pt x="2854800" y="860405"/>
                  <a:pt x="2647277" y="850678"/>
                  <a:pt x="2420298" y="844193"/>
                </a:cubicBezTo>
                <a:cubicBezTo>
                  <a:pt x="2193319" y="837708"/>
                  <a:pt x="1953371" y="815010"/>
                  <a:pt x="1661541" y="824738"/>
                </a:cubicBezTo>
                <a:cubicBezTo>
                  <a:pt x="1369711" y="834466"/>
                  <a:pt x="-26047" y="860406"/>
                  <a:pt x="371" y="708006"/>
                </a:cubicBezTo>
                <a:cubicBezTo>
                  <a:pt x="26789" y="555606"/>
                  <a:pt x="3587" y="409690"/>
                  <a:pt x="1864" y="143800"/>
                </a:cubicBezTo>
                <a:close/>
              </a:path>
            </a:pathLst>
          </a:custGeom>
          <a:solidFill>
            <a:srgbClr val="F7A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 smtClean="0"/>
              <a:t>Documents about topic 2</a:t>
            </a:r>
            <a:endParaRPr kumimoji="1" lang="zh-CN" altLang="en-US" sz="2400" b="1" dirty="0"/>
          </a:p>
        </p:txBody>
      </p:sp>
      <p:sp>
        <p:nvSpPr>
          <p:cNvPr id="18" name="文本框 17"/>
          <p:cNvSpPr txBox="1"/>
          <p:nvPr/>
        </p:nvSpPr>
        <p:spPr>
          <a:xfrm>
            <a:off x="6420255" y="27422"/>
            <a:ext cx="49335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Stream graph: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dirty="0" smtClean="0"/>
              <a:t>Strip 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zh-CN" dirty="0" smtClean="0"/>
              <a:t>Vertical position + color hue (same meaning)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zh-CN" dirty="0" smtClean="0"/>
              <a:t>Stacked order</a:t>
            </a:r>
            <a:endParaRPr kumimoji="1" lang="zh-CN" altLang="en-US" dirty="0"/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626477" y="365124"/>
            <a:ext cx="1260000" cy="864000"/>
          </a:xfrm>
          <a:noFill/>
          <a:ln w="57150">
            <a:solidFill>
              <a:srgbClr val="F7A3A1"/>
            </a:solidFill>
          </a:ln>
        </p:spPr>
        <p:txBody>
          <a:bodyPr>
            <a:normAutofit/>
          </a:bodyPr>
          <a:lstStyle/>
          <a:p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Stream </a:t>
            </a:r>
            <a:b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graph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1" name="组 20"/>
          <p:cNvGrpSpPr/>
          <p:nvPr/>
        </p:nvGrpSpPr>
        <p:grpSpPr>
          <a:xfrm>
            <a:off x="2785235" y="488729"/>
            <a:ext cx="683177" cy="725216"/>
            <a:chOff x="3242437" y="567557"/>
            <a:chExt cx="715688" cy="646388"/>
          </a:xfrm>
        </p:grpSpPr>
        <p:cxnSp>
          <p:nvCxnSpPr>
            <p:cNvPr id="22" name="肘形连接符 21"/>
            <p:cNvCxnSpPr/>
            <p:nvPr/>
          </p:nvCxnSpPr>
          <p:spPr>
            <a:xfrm>
              <a:off x="3294993" y="867103"/>
              <a:ext cx="630621" cy="346842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肘形连接符 22"/>
            <p:cNvCxnSpPr/>
            <p:nvPr/>
          </p:nvCxnSpPr>
          <p:spPr>
            <a:xfrm flipV="1">
              <a:off x="3242437" y="567557"/>
              <a:ext cx="715688" cy="294287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直线连接符 23"/>
          <p:cNvCxnSpPr/>
          <p:nvPr/>
        </p:nvCxnSpPr>
        <p:spPr>
          <a:xfrm>
            <a:off x="1072056" y="818905"/>
            <a:ext cx="5491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标题 1"/>
          <p:cNvSpPr txBox="1">
            <a:spLocks/>
          </p:cNvSpPr>
          <p:nvPr/>
        </p:nvSpPr>
        <p:spPr>
          <a:xfrm>
            <a:off x="3437377" y="27422"/>
            <a:ext cx="3310264" cy="739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glyph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标题 1"/>
          <p:cNvSpPr txBox="1">
            <a:spLocks/>
          </p:cNvSpPr>
          <p:nvPr/>
        </p:nvSpPr>
        <p:spPr>
          <a:xfrm>
            <a:off x="3463649" y="794682"/>
            <a:ext cx="3310264" cy="739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thread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109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105 0.00949 -0.00183 0.01898 -0.00326 0.02824 C -0.00391 0.03334 -0.0056 0.03773 -0.00638 0.04259 C -0.00716 0.04722 -0.0073 0.05209 -0.00795 0.05671 C -0.00886 0.0625 -0.01042 0.06806 -0.0112 0.07384 C -0.01315 0.08796 -0.01211 0.08148 -0.01433 0.09352 C -0.01381 0.1088 -0.01407 0.12408 -0.01276 0.13912 C -0.0125 0.14329 -0.01055 0.14653 -0.00964 0.15046 C -0.00899 0.15324 -0.00912 0.15671 -0.00795 0.15903 C -0.00625 0.1625 -0.00365 0.16435 -0.00157 0.16736 C 0.00013 0.17014 0.0013 0.17361 0.00312 0.17593 C 0.01211 0.18773 0.00976 0.18171 0.01914 0.19005 C 0.02083 0.19167 0.02226 0.19421 0.02395 0.19584 C 0.02617 0.19792 0.03307 0.2007 0.03515 0.20162 C 0.04895 0.20046 0.06289 0.20185 0.07656 0.19861 C 0.07929 0.19815 0.08125 0.19375 0.08294 0.19005 C 0.09088 0.17454 0.08854 0.17408 0.09257 0.15602 L 0.09583 0.1419 C 0.09518 0.11829 0.09544 0.09445 0.09414 0.07084 C 0.09388 0.06505 0.09179 0.05972 0.09101 0.05394 C 0.09075 0.05232 0.08867 0.03634 0.08776 0.03403 C 0.08659 0.03056 0.08463 0.02824 0.08294 0.02546 C 0.07903 0.00417 0.08489 0.02963 0.07656 0.01134 C 0.07552 0.00903 0.07643 0.00463 0.075 0.00278 C 0.07226 -0.00069 0.06875 -0.00278 0.06549 -0.00278 L 0 0 Z " pathEditMode="relative" ptsTypes="AAAAAAAAAAAAAAAAAAAAAAAA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22222E-6 C -0.00053 0.00047 -0.00352 -0.01481 -0.00482 -0.02268 C -0.00534 -0.02639 -0.00573 -0.03009 -0.00638 -0.03379 C -0.0073 -0.03958 -0.00873 -0.04514 -0.00951 -0.05092 C -0.01016 -0.05463 -0.01055 -0.05856 -0.0112 -0.06226 C -0.01159 -0.06504 -0.01237 -0.06782 -0.01276 -0.07083 C -0.01394 -0.07824 -0.01459 -0.08611 -0.01589 -0.09351 C -0.01706 -0.09907 -0.01849 -0.10463 -0.01915 -0.11041 C -0.02149 -0.13125 -0.02032 -0.1199 -0.02227 -0.14444 C -0.02175 -0.16435 -0.02214 -0.18426 -0.02071 -0.20393 C -0.02045 -0.2074 -0.01915 -0.21064 -0.01758 -0.2125 C -0.01472 -0.21574 -0.00795 -0.21805 -0.00795 -0.21805 C -0.00456 -0.21689 0.00312 -0.21782 0.00325 -0.20694 C 0.00364 -0.15301 0.0026 -0.09907 0.00156 -0.04514 C 0.00156 -0.04236 0.00052 -0.03958 3.75E-6 -0.0368 C -0.00066 -0.0331 -0.00144 -0.02939 -0.00157 -0.02546 C -0.00196 -0.01782 0.00052 -0.00046 3.75E-6 -2.22222E-6 Z " pathEditMode="relative" ptsTypes="AAAAAAAAAAAAAAAAA">
                                      <p:cBhvr>
                                        <p:cTn id="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12</a:t>
            </a:fld>
            <a:endParaRPr kumimoji="1" lang="zh-CN" altLang="en-US" dirty="0"/>
          </a:p>
        </p:txBody>
      </p:sp>
      <p:cxnSp>
        <p:nvCxnSpPr>
          <p:cNvPr id="7" name="直线箭头连接符 6"/>
          <p:cNvCxnSpPr/>
          <p:nvPr/>
        </p:nvCxnSpPr>
        <p:spPr>
          <a:xfrm>
            <a:off x="819807" y="5896303"/>
            <a:ext cx="1038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819807" y="5896303"/>
            <a:ext cx="1038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Early time                                                                                                                               </a:t>
            </a:r>
            <a:r>
              <a:rPr kumimoji="1" lang="en-US" altLang="zh-CN" b="1" dirty="0">
                <a:solidFill>
                  <a:schemeClr val="accent1">
                    <a:lumMod val="50000"/>
                  </a:schemeClr>
                </a:solidFill>
              </a:rPr>
              <a:t>L</a:t>
            </a:r>
            <a:r>
              <a:rPr kumimoji="1"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ater time</a:t>
            </a:r>
            <a:endParaRPr kumimoji="1"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603371" y="6167234"/>
            <a:ext cx="1986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Time line</a:t>
            </a:r>
            <a:endParaRPr kumimoji="1"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任意形状 18"/>
          <p:cNvSpPr/>
          <p:nvPr/>
        </p:nvSpPr>
        <p:spPr>
          <a:xfrm>
            <a:off x="2042809" y="4871971"/>
            <a:ext cx="9165517" cy="888867"/>
          </a:xfrm>
          <a:custGeom>
            <a:avLst/>
            <a:gdLst>
              <a:gd name="connsiteX0" fmla="*/ 127480 w 10274518"/>
              <a:gd name="connsiteY0" fmla="*/ 88289 h 1108025"/>
              <a:gd name="connsiteX1" fmla="*/ 1567174 w 10274518"/>
              <a:gd name="connsiteY1" fmla="*/ 88289 h 1108025"/>
              <a:gd name="connsiteX2" fmla="*/ 2111923 w 10274518"/>
              <a:gd name="connsiteY2" fmla="*/ 496851 h 1108025"/>
              <a:gd name="connsiteX3" fmla="*/ 2753949 w 10274518"/>
              <a:gd name="connsiteY3" fmla="*/ 574672 h 1108025"/>
              <a:gd name="connsiteX4" fmla="*/ 3162510 w 10274518"/>
              <a:gd name="connsiteY4" fmla="*/ 399575 h 1108025"/>
              <a:gd name="connsiteX5" fmla="*/ 4154731 w 10274518"/>
              <a:gd name="connsiteY5" fmla="*/ 205021 h 1108025"/>
              <a:gd name="connsiteX6" fmla="*/ 7929063 w 10274518"/>
              <a:gd name="connsiteY6" fmla="*/ 185566 h 1108025"/>
              <a:gd name="connsiteX7" fmla="*/ 10069149 w 10274518"/>
              <a:gd name="connsiteY7" fmla="*/ 205021 h 1108025"/>
              <a:gd name="connsiteX8" fmla="*/ 10205336 w 10274518"/>
              <a:gd name="connsiteY8" fmla="*/ 224477 h 1108025"/>
              <a:gd name="connsiteX9" fmla="*/ 10224791 w 10274518"/>
              <a:gd name="connsiteY9" fmla="*/ 905413 h 1108025"/>
              <a:gd name="connsiteX10" fmla="*/ 10224791 w 10274518"/>
              <a:gd name="connsiteY10" fmla="*/ 983234 h 1108025"/>
              <a:gd name="connsiteX11" fmla="*/ 9563310 w 10274518"/>
              <a:gd name="connsiteY11" fmla="*/ 983234 h 1108025"/>
              <a:gd name="connsiteX12" fmla="*/ 7170306 w 10274518"/>
              <a:gd name="connsiteY12" fmla="*/ 983234 h 1108025"/>
              <a:gd name="connsiteX13" fmla="*/ 6255906 w 10274518"/>
              <a:gd name="connsiteY13" fmla="*/ 710860 h 1108025"/>
              <a:gd name="connsiteX14" fmla="*/ 5536059 w 10274518"/>
              <a:gd name="connsiteY14" fmla="*/ 671949 h 1108025"/>
              <a:gd name="connsiteX15" fmla="*/ 4952400 w 10274518"/>
              <a:gd name="connsiteY15" fmla="*/ 944323 h 1108025"/>
              <a:gd name="connsiteX16" fmla="*/ 4038000 w 10274518"/>
              <a:gd name="connsiteY16" fmla="*/ 1022145 h 1108025"/>
              <a:gd name="connsiteX17" fmla="*/ 3357063 w 10274518"/>
              <a:gd name="connsiteY17" fmla="*/ 769226 h 1108025"/>
              <a:gd name="connsiteX18" fmla="*/ 2948502 w 10274518"/>
              <a:gd name="connsiteY18" fmla="*/ 749770 h 1108025"/>
              <a:gd name="connsiteX19" fmla="*/ 2539940 w 10274518"/>
              <a:gd name="connsiteY19" fmla="*/ 749770 h 1108025"/>
              <a:gd name="connsiteX20" fmla="*/ 1936825 w 10274518"/>
              <a:gd name="connsiteY20" fmla="*/ 983234 h 1108025"/>
              <a:gd name="connsiteX21" fmla="*/ 1100246 w 10274518"/>
              <a:gd name="connsiteY21" fmla="*/ 1022145 h 1108025"/>
              <a:gd name="connsiteX22" fmla="*/ 185846 w 10274518"/>
              <a:gd name="connsiteY22" fmla="*/ 1041600 h 1108025"/>
              <a:gd name="connsiteX23" fmla="*/ 127480 w 10274518"/>
              <a:gd name="connsiteY23" fmla="*/ 88289 h 1108025"/>
              <a:gd name="connsiteX0" fmla="*/ 110328 w 10315732"/>
              <a:gd name="connsiteY0" fmla="*/ 447567 h 986794"/>
              <a:gd name="connsiteX1" fmla="*/ 1608388 w 10315732"/>
              <a:gd name="connsiteY1" fmla="*/ 94 h 986794"/>
              <a:gd name="connsiteX2" fmla="*/ 2153137 w 10315732"/>
              <a:gd name="connsiteY2" fmla="*/ 408656 h 986794"/>
              <a:gd name="connsiteX3" fmla="*/ 2795163 w 10315732"/>
              <a:gd name="connsiteY3" fmla="*/ 486477 h 986794"/>
              <a:gd name="connsiteX4" fmla="*/ 3203724 w 10315732"/>
              <a:gd name="connsiteY4" fmla="*/ 311380 h 986794"/>
              <a:gd name="connsiteX5" fmla="*/ 4195945 w 10315732"/>
              <a:gd name="connsiteY5" fmla="*/ 116826 h 986794"/>
              <a:gd name="connsiteX6" fmla="*/ 7970277 w 10315732"/>
              <a:gd name="connsiteY6" fmla="*/ 97371 h 986794"/>
              <a:gd name="connsiteX7" fmla="*/ 10110363 w 10315732"/>
              <a:gd name="connsiteY7" fmla="*/ 116826 h 986794"/>
              <a:gd name="connsiteX8" fmla="*/ 10246550 w 10315732"/>
              <a:gd name="connsiteY8" fmla="*/ 136282 h 986794"/>
              <a:gd name="connsiteX9" fmla="*/ 10266005 w 10315732"/>
              <a:gd name="connsiteY9" fmla="*/ 817218 h 986794"/>
              <a:gd name="connsiteX10" fmla="*/ 10266005 w 10315732"/>
              <a:gd name="connsiteY10" fmla="*/ 895039 h 986794"/>
              <a:gd name="connsiteX11" fmla="*/ 9604524 w 10315732"/>
              <a:gd name="connsiteY11" fmla="*/ 895039 h 986794"/>
              <a:gd name="connsiteX12" fmla="*/ 7211520 w 10315732"/>
              <a:gd name="connsiteY12" fmla="*/ 895039 h 986794"/>
              <a:gd name="connsiteX13" fmla="*/ 6297120 w 10315732"/>
              <a:gd name="connsiteY13" fmla="*/ 622665 h 986794"/>
              <a:gd name="connsiteX14" fmla="*/ 5577273 w 10315732"/>
              <a:gd name="connsiteY14" fmla="*/ 583754 h 986794"/>
              <a:gd name="connsiteX15" fmla="*/ 4993614 w 10315732"/>
              <a:gd name="connsiteY15" fmla="*/ 856128 h 986794"/>
              <a:gd name="connsiteX16" fmla="*/ 4079214 w 10315732"/>
              <a:gd name="connsiteY16" fmla="*/ 933950 h 986794"/>
              <a:gd name="connsiteX17" fmla="*/ 3398277 w 10315732"/>
              <a:gd name="connsiteY17" fmla="*/ 681031 h 986794"/>
              <a:gd name="connsiteX18" fmla="*/ 2989716 w 10315732"/>
              <a:gd name="connsiteY18" fmla="*/ 661575 h 986794"/>
              <a:gd name="connsiteX19" fmla="*/ 2581154 w 10315732"/>
              <a:gd name="connsiteY19" fmla="*/ 661575 h 986794"/>
              <a:gd name="connsiteX20" fmla="*/ 1978039 w 10315732"/>
              <a:gd name="connsiteY20" fmla="*/ 895039 h 986794"/>
              <a:gd name="connsiteX21" fmla="*/ 1141460 w 10315732"/>
              <a:gd name="connsiteY21" fmla="*/ 933950 h 986794"/>
              <a:gd name="connsiteX22" fmla="*/ 227060 w 10315732"/>
              <a:gd name="connsiteY22" fmla="*/ 953405 h 986794"/>
              <a:gd name="connsiteX23" fmla="*/ 110328 w 10315732"/>
              <a:gd name="connsiteY23" fmla="*/ 447567 h 986794"/>
              <a:gd name="connsiteX0" fmla="*/ 56848 w 10262252"/>
              <a:gd name="connsiteY0" fmla="*/ 447567 h 942673"/>
              <a:gd name="connsiteX1" fmla="*/ 1554908 w 10262252"/>
              <a:gd name="connsiteY1" fmla="*/ 94 h 942673"/>
              <a:gd name="connsiteX2" fmla="*/ 2099657 w 10262252"/>
              <a:gd name="connsiteY2" fmla="*/ 408656 h 942673"/>
              <a:gd name="connsiteX3" fmla="*/ 2741683 w 10262252"/>
              <a:gd name="connsiteY3" fmla="*/ 486477 h 942673"/>
              <a:gd name="connsiteX4" fmla="*/ 3150244 w 10262252"/>
              <a:gd name="connsiteY4" fmla="*/ 311380 h 942673"/>
              <a:gd name="connsiteX5" fmla="*/ 4142465 w 10262252"/>
              <a:gd name="connsiteY5" fmla="*/ 116826 h 942673"/>
              <a:gd name="connsiteX6" fmla="*/ 7916797 w 10262252"/>
              <a:gd name="connsiteY6" fmla="*/ 97371 h 942673"/>
              <a:gd name="connsiteX7" fmla="*/ 10056883 w 10262252"/>
              <a:gd name="connsiteY7" fmla="*/ 116826 h 942673"/>
              <a:gd name="connsiteX8" fmla="*/ 10193070 w 10262252"/>
              <a:gd name="connsiteY8" fmla="*/ 136282 h 942673"/>
              <a:gd name="connsiteX9" fmla="*/ 10212525 w 10262252"/>
              <a:gd name="connsiteY9" fmla="*/ 817218 h 942673"/>
              <a:gd name="connsiteX10" fmla="*/ 10212525 w 10262252"/>
              <a:gd name="connsiteY10" fmla="*/ 895039 h 942673"/>
              <a:gd name="connsiteX11" fmla="*/ 9551044 w 10262252"/>
              <a:gd name="connsiteY11" fmla="*/ 895039 h 942673"/>
              <a:gd name="connsiteX12" fmla="*/ 7158040 w 10262252"/>
              <a:gd name="connsiteY12" fmla="*/ 895039 h 942673"/>
              <a:gd name="connsiteX13" fmla="*/ 6243640 w 10262252"/>
              <a:gd name="connsiteY13" fmla="*/ 622665 h 942673"/>
              <a:gd name="connsiteX14" fmla="*/ 5523793 w 10262252"/>
              <a:gd name="connsiteY14" fmla="*/ 583754 h 942673"/>
              <a:gd name="connsiteX15" fmla="*/ 4940134 w 10262252"/>
              <a:gd name="connsiteY15" fmla="*/ 856128 h 942673"/>
              <a:gd name="connsiteX16" fmla="*/ 4025734 w 10262252"/>
              <a:gd name="connsiteY16" fmla="*/ 933950 h 942673"/>
              <a:gd name="connsiteX17" fmla="*/ 3344797 w 10262252"/>
              <a:gd name="connsiteY17" fmla="*/ 681031 h 942673"/>
              <a:gd name="connsiteX18" fmla="*/ 2936236 w 10262252"/>
              <a:gd name="connsiteY18" fmla="*/ 661575 h 942673"/>
              <a:gd name="connsiteX19" fmla="*/ 2527674 w 10262252"/>
              <a:gd name="connsiteY19" fmla="*/ 661575 h 942673"/>
              <a:gd name="connsiteX20" fmla="*/ 1924559 w 10262252"/>
              <a:gd name="connsiteY20" fmla="*/ 895039 h 942673"/>
              <a:gd name="connsiteX21" fmla="*/ 1087980 w 10262252"/>
              <a:gd name="connsiteY21" fmla="*/ 933950 h 942673"/>
              <a:gd name="connsiteX22" fmla="*/ 387589 w 10262252"/>
              <a:gd name="connsiteY22" fmla="*/ 642120 h 942673"/>
              <a:gd name="connsiteX23" fmla="*/ 56848 w 10262252"/>
              <a:gd name="connsiteY23" fmla="*/ 447567 h 942673"/>
              <a:gd name="connsiteX0" fmla="*/ 59568 w 10264972"/>
              <a:gd name="connsiteY0" fmla="*/ 447567 h 942673"/>
              <a:gd name="connsiteX1" fmla="*/ 1557628 w 10264972"/>
              <a:gd name="connsiteY1" fmla="*/ 94 h 942673"/>
              <a:gd name="connsiteX2" fmla="*/ 2102377 w 10264972"/>
              <a:gd name="connsiteY2" fmla="*/ 408656 h 942673"/>
              <a:gd name="connsiteX3" fmla="*/ 2744403 w 10264972"/>
              <a:gd name="connsiteY3" fmla="*/ 486477 h 942673"/>
              <a:gd name="connsiteX4" fmla="*/ 3152964 w 10264972"/>
              <a:gd name="connsiteY4" fmla="*/ 311380 h 942673"/>
              <a:gd name="connsiteX5" fmla="*/ 4145185 w 10264972"/>
              <a:gd name="connsiteY5" fmla="*/ 116826 h 942673"/>
              <a:gd name="connsiteX6" fmla="*/ 7919517 w 10264972"/>
              <a:gd name="connsiteY6" fmla="*/ 97371 h 942673"/>
              <a:gd name="connsiteX7" fmla="*/ 10059603 w 10264972"/>
              <a:gd name="connsiteY7" fmla="*/ 116826 h 942673"/>
              <a:gd name="connsiteX8" fmla="*/ 10195790 w 10264972"/>
              <a:gd name="connsiteY8" fmla="*/ 136282 h 942673"/>
              <a:gd name="connsiteX9" fmla="*/ 10215245 w 10264972"/>
              <a:gd name="connsiteY9" fmla="*/ 817218 h 942673"/>
              <a:gd name="connsiteX10" fmla="*/ 10215245 w 10264972"/>
              <a:gd name="connsiteY10" fmla="*/ 895039 h 942673"/>
              <a:gd name="connsiteX11" fmla="*/ 9553764 w 10264972"/>
              <a:gd name="connsiteY11" fmla="*/ 895039 h 942673"/>
              <a:gd name="connsiteX12" fmla="*/ 7160760 w 10264972"/>
              <a:gd name="connsiteY12" fmla="*/ 895039 h 942673"/>
              <a:gd name="connsiteX13" fmla="*/ 6246360 w 10264972"/>
              <a:gd name="connsiteY13" fmla="*/ 622665 h 942673"/>
              <a:gd name="connsiteX14" fmla="*/ 5526513 w 10264972"/>
              <a:gd name="connsiteY14" fmla="*/ 583754 h 942673"/>
              <a:gd name="connsiteX15" fmla="*/ 4942854 w 10264972"/>
              <a:gd name="connsiteY15" fmla="*/ 856128 h 942673"/>
              <a:gd name="connsiteX16" fmla="*/ 4028454 w 10264972"/>
              <a:gd name="connsiteY16" fmla="*/ 933950 h 942673"/>
              <a:gd name="connsiteX17" fmla="*/ 3347517 w 10264972"/>
              <a:gd name="connsiteY17" fmla="*/ 681031 h 942673"/>
              <a:gd name="connsiteX18" fmla="*/ 2938956 w 10264972"/>
              <a:gd name="connsiteY18" fmla="*/ 661575 h 942673"/>
              <a:gd name="connsiteX19" fmla="*/ 2530394 w 10264972"/>
              <a:gd name="connsiteY19" fmla="*/ 661575 h 942673"/>
              <a:gd name="connsiteX20" fmla="*/ 1927279 w 10264972"/>
              <a:gd name="connsiteY20" fmla="*/ 895039 h 942673"/>
              <a:gd name="connsiteX21" fmla="*/ 1246343 w 10264972"/>
              <a:gd name="connsiteY21" fmla="*/ 700486 h 942673"/>
              <a:gd name="connsiteX22" fmla="*/ 390309 w 10264972"/>
              <a:gd name="connsiteY22" fmla="*/ 642120 h 942673"/>
              <a:gd name="connsiteX23" fmla="*/ 59568 w 10264972"/>
              <a:gd name="connsiteY23" fmla="*/ 447567 h 942673"/>
              <a:gd name="connsiteX0" fmla="*/ 52777 w 10258181"/>
              <a:gd name="connsiteY0" fmla="*/ 447567 h 942673"/>
              <a:gd name="connsiteX1" fmla="*/ 1550837 w 10258181"/>
              <a:gd name="connsiteY1" fmla="*/ 94 h 942673"/>
              <a:gd name="connsiteX2" fmla="*/ 2095586 w 10258181"/>
              <a:gd name="connsiteY2" fmla="*/ 408656 h 942673"/>
              <a:gd name="connsiteX3" fmla="*/ 2737612 w 10258181"/>
              <a:gd name="connsiteY3" fmla="*/ 486477 h 942673"/>
              <a:gd name="connsiteX4" fmla="*/ 3146173 w 10258181"/>
              <a:gd name="connsiteY4" fmla="*/ 311380 h 942673"/>
              <a:gd name="connsiteX5" fmla="*/ 4138394 w 10258181"/>
              <a:gd name="connsiteY5" fmla="*/ 116826 h 942673"/>
              <a:gd name="connsiteX6" fmla="*/ 7912726 w 10258181"/>
              <a:gd name="connsiteY6" fmla="*/ 97371 h 942673"/>
              <a:gd name="connsiteX7" fmla="*/ 10052812 w 10258181"/>
              <a:gd name="connsiteY7" fmla="*/ 116826 h 942673"/>
              <a:gd name="connsiteX8" fmla="*/ 10188999 w 10258181"/>
              <a:gd name="connsiteY8" fmla="*/ 136282 h 942673"/>
              <a:gd name="connsiteX9" fmla="*/ 10208454 w 10258181"/>
              <a:gd name="connsiteY9" fmla="*/ 817218 h 942673"/>
              <a:gd name="connsiteX10" fmla="*/ 10208454 w 10258181"/>
              <a:gd name="connsiteY10" fmla="*/ 895039 h 942673"/>
              <a:gd name="connsiteX11" fmla="*/ 9546973 w 10258181"/>
              <a:gd name="connsiteY11" fmla="*/ 895039 h 942673"/>
              <a:gd name="connsiteX12" fmla="*/ 7153969 w 10258181"/>
              <a:gd name="connsiteY12" fmla="*/ 895039 h 942673"/>
              <a:gd name="connsiteX13" fmla="*/ 6239569 w 10258181"/>
              <a:gd name="connsiteY13" fmla="*/ 622665 h 942673"/>
              <a:gd name="connsiteX14" fmla="*/ 5519722 w 10258181"/>
              <a:gd name="connsiteY14" fmla="*/ 583754 h 942673"/>
              <a:gd name="connsiteX15" fmla="*/ 4936063 w 10258181"/>
              <a:gd name="connsiteY15" fmla="*/ 856128 h 942673"/>
              <a:gd name="connsiteX16" fmla="*/ 4021663 w 10258181"/>
              <a:gd name="connsiteY16" fmla="*/ 933950 h 942673"/>
              <a:gd name="connsiteX17" fmla="*/ 3340726 w 10258181"/>
              <a:gd name="connsiteY17" fmla="*/ 681031 h 942673"/>
              <a:gd name="connsiteX18" fmla="*/ 2932165 w 10258181"/>
              <a:gd name="connsiteY18" fmla="*/ 661575 h 942673"/>
              <a:gd name="connsiteX19" fmla="*/ 2523603 w 10258181"/>
              <a:gd name="connsiteY19" fmla="*/ 661575 h 942673"/>
              <a:gd name="connsiteX20" fmla="*/ 1920488 w 10258181"/>
              <a:gd name="connsiteY20" fmla="*/ 895039 h 942673"/>
              <a:gd name="connsiteX21" fmla="*/ 1239552 w 10258181"/>
              <a:gd name="connsiteY21" fmla="*/ 700486 h 942673"/>
              <a:gd name="connsiteX22" fmla="*/ 422429 w 10258181"/>
              <a:gd name="connsiteY22" fmla="*/ 544844 h 942673"/>
              <a:gd name="connsiteX23" fmla="*/ 52777 w 10258181"/>
              <a:gd name="connsiteY23" fmla="*/ 447567 h 942673"/>
              <a:gd name="connsiteX0" fmla="*/ 46864 w 10330089"/>
              <a:gd name="connsiteY0" fmla="*/ 78065 h 981733"/>
              <a:gd name="connsiteX1" fmla="*/ 1622745 w 10330089"/>
              <a:gd name="connsiteY1" fmla="*/ 39154 h 981733"/>
              <a:gd name="connsiteX2" fmla="*/ 2167494 w 10330089"/>
              <a:gd name="connsiteY2" fmla="*/ 447716 h 981733"/>
              <a:gd name="connsiteX3" fmla="*/ 2809520 w 10330089"/>
              <a:gd name="connsiteY3" fmla="*/ 525537 h 981733"/>
              <a:gd name="connsiteX4" fmla="*/ 3218081 w 10330089"/>
              <a:gd name="connsiteY4" fmla="*/ 350440 h 981733"/>
              <a:gd name="connsiteX5" fmla="*/ 4210302 w 10330089"/>
              <a:gd name="connsiteY5" fmla="*/ 155886 h 981733"/>
              <a:gd name="connsiteX6" fmla="*/ 7984634 w 10330089"/>
              <a:gd name="connsiteY6" fmla="*/ 136431 h 981733"/>
              <a:gd name="connsiteX7" fmla="*/ 10124720 w 10330089"/>
              <a:gd name="connsiteY7" fmla="*/ 155886 h 981733"/>
              <a:gd name="connsiteX8" fmla="*/ 10260907 w 10330089"/>
              <a:gd name="connsiteY8" fmla="*/ 175342 h 981733"/>
              <a:gd name="connsiteX9" fmla="*/ 10280362 w 10330089"/>
              <a:gd name="connsiteY9" fmla="*/ 856278 h 981733"/>
              <a:gd name="connsiteX10" fmla="*/ 10280362 w 10330089"/>
              <a:gd name="connsiteY10" fmla="*/ 934099 h 981733"/>
              <a:gd name="connsiteX11" fmla="*/ 9618881 w 10330089"/>
              <a:gd name="connsiteY11" fmla="*/ 934099 h 981733"/>
              <a:gd name="connsiteX12" fmla="*/ 7225877 w 10330089"/>
              <a:gd name="connsiteY12" fmla="*/ 934099 h 981733"/>
              <a:gd name="connsiteX13" fmla="*/ 6311477 w 10330089"/>
              <a:gd name="connsiteY13" fmla="*/ 661725 h 981733"/>
              <a:gd name="connsiteX14" fmla="*/ 5591630 w 10330089"/>
              <a:gd name="connsiteY14" fmla="*/ 622814 h 981733"/>
              <a:gd name="connsiteX15" fmla="*/ 5007971 w 10330089"/>
              <a:gd name="connsiteY15" fmla="*/ 895188 h 981733"/>
              <a:gd name="connsiteX16" fmla="*/ 4093571 w 10330089"/>
              <a:gd name="connsiteY16" fmla="*/ 973010 h 981733"/>
              <a:gd name="connsiteX17" fmla="*/ 3412634 w 10330089"/>
              <a:gd name="connsiteY17" fmla="*/ 720091 h 981733"/>
              <a:gd name="connsiteX18" fmla="*/ 3004073 w 10330089"/>
              <a:gd name="connsiteY18" fmla="*/ 700635 h 981733"/>
              <a:gd name="connsiteX19" fmla="*/ 2595511 w 10330089"/>
              <a:gd name="connsiteY19" fmla="*/ 700635 h 981733"/>
              <a:gd name="connsiteX20" fmla="*/ 1992396 w 10330089"/>
              <a:gd name="connsiteY20" fmla="*/ 934099 h 981733"/>
              <a:gd name="connsiteX21" fmla="*/ 1311460 w 10330089"/>
              <a:gd name="connsiteY21" fmla="*/ 739546 h 981733"/>
              <a:gd name="connsiteX22" fmla="*/ 494337 w 10330089"/>
              <a:gd name="connsiteY22" fmla="*/ 583904 h 981733"/>
              <a:gd name="connsiteX23" fmla="*/ 46864 w 10330089"/>
              <a:gd name="connsiteY23" fmla="*/ 78065 h 981733"/>
              <a:gd name="connsiteX0" fmla="*/ 133142 w 10416367"/>
              <a:gd name="connsiteY0" fmla="*/ 90065 h 993733"/>
              <a:gd name="connsiteX1" fmla="*/ 1709023 w 10416367"/>
              <a:gd name="connsiteY1" fmla="*/ 51154 h 993733"/>
              <a:gd name="connsiteX2" fmla="*/ 2253772 w 10416367"/>
              <a:gd name="connsiteY2" fmla="*/ 459716 h 993733"/>
              <a:gd name="connsiteX3" fmla="*/ 2895798 w 10416367"/>
              <a:gd name="connsiteY3" fmla="*/ 537537 h 993733"/>
              <a:gd name="connsiteX4" fmla="*/ 3304359 w 10416367"/>
              <a:gd name="connsiteY4" fmla="*/ 362440 h 993733"/>
              <a:gd name="connsiteX5" fmla="*/ 4296580 w 10416367"/>
              <a:gd name="connsiteY5" fmla="*/ 167886 h 993733"/>
              <a:gd name="connsiteX6" fmla="*/ 8070912 w 10416367"/>
              <a:gd name="connsiteY6" fmla="*/ 148431 h 993733"/>
              <a:gd name="connsiteX7" fmla="*/ 10210998 w 10416367"/>
              <a:gd name="connsiteY7" fmla="*/ 167886 h 993733"/>
              <a:gd name="connsiteX8" fmla="*/ 10347185 w 10416367"/>
              <a:gd name="connsiteY8" fmla="*/ 187342 h 993733"/>
              <a:gd name="connsiteX9" fmla="*/ 10366640 w 10416367"/>
              <a:gd name="connsiteY9" fmla="*/ 868278 h 993733"/>
              <a:gd name="connsiteX10" fmla="*/ 10366640 w 10416367"/>
              <a:gd name="connsiteY10" fmla="*/ 946099 h 993733"/>
              <a:gd name="connsiteX11" fmla="*/ 9705159 w 10416367"/>
              <a:gd name="connsiteY11" fmla="*/ 946099 h 993733"/>
              <a:gd name="connsiteX12" fmla="*/ 7312155 w 10416367"/>
              <a:gd name="connsiteY12" fmla="*/ 946099 h 993733"/>
              <a:gd name="connsiteX13" fmla="*/ 6397755 w 10416367"/>
              <a:gd name="connsiteY13" fmla="*/ 673725 h 993733"/>
              <a:gd name="connsiteX14" fmla="*/ 5677908 w 10416367"/>
              <a:gd name="connsiteY14" fmla="*/ 634814 h 993733"/>
              <a:gd name="connsiteX15" fmla="*/ 5094249 w 10416367"/>
              <a:gd name="connsiteY15" fmla="*/ 907188 h 993733"/>
              <a:gd name="connsiteX16" fmla="*/ 4179849 w 10416367"/>
              <a:gd name="connsiteY16" fmla="*/ 985010 h 993733"/>
              <a:gd name="connsiteX17" fmla="*/ 3498912 w 10416367"/>
              <a:gd name="connsiteY17" fmla="*/ 732091 h 993733"/>
              <a:gd name="connsiteX18" fmla="*/ 3090351 w 10416367"/>
              <a:gd name="connsiteY18" fmla="*/ 712635 h 993733"/>
              <a:gd name="connsiteX19" fmla="*/ 2681789 w 10416367"/>
              <a:gd name="connsiteY19" fmla="*/ 712635 h 993733"/>
              <a:gd name="connsiteX20" fmla="*/ 2078674 w 10416367"/>
              <a:gd name="connsiteY20" fmla="*/ 946099 h 993733"/>
              <a:gd name="connsiteX21" fmla="*/ 1397738 w 10416367"/>
              <a:gd name="connsiteY21" fmla="*/ 751546 h 993733"/>
              <a:gd name="connsiteX22" fmla="*/ 230419 w 10416367"/>
              <a:gd name="connsiteY22" fmla="*/ 809913 h 993733"/>
              <a:gd name="connsiteX23" fmla="*/ 133142 w 10416367"/>
              <a:gd name="connsiteY23" fmla="*/ 90065 h 993733"/>
              <a:gd name="connsiteX0" fmla="*/ 94744 w 10377969"/>
              <a:gd name="connsiteY0" fmla="*/ 90065 h 993733"/>
              <a:gd name="connsiteX1" fmla="*/ 1670625 w 10377969"/>
              <a:gd name="connsiteY1" fmla="*/ 51154 h 993733"/>
              <a:gd name="connsiteX2" fmla="*/ 2215374 w 10377969"/>
              <a:gd name="connsiteY2" fmla="*/ 459716 h 993733"/>
              <a:gd name="connsiteX3" fmla="*/ 2857400 w 10377969"/>
              <a:gd name="connsiteY3" fmla="*/ 537537 h 993733"/>
              <a:gd name="connsiteX4" fmla="*/ 3265961 w 10377969"/>
              <a:gd name="connsiteY4" fmla="*/ 362440 h 993733"/>
              <a:gd name="connsiteX5" fmla="*/ 4258182 w 10377969"/>
              <a:gd name="connsiteY5" fmla="*/ 167886 h 993733"/>
              <a:gd name="connsiteX6" fmla="*/ 8032514 w 10377969"/>
              <a:gd name="connsiteY6" fmla="*/ 148431 h 993733"/>
              <a:gd name="connsiteX7" fmla="*/ 10172600 w 10377969"/>
              <a:gd name="connsiteY7" fmla="*/ 167886 h 993733"/>
              <a:gd name="connsiteX8" fmla="*/ 10308787 w 10377969"/>
              <a:gd name="connsiteY8" fmla="*/ 187342 h 993733"/>
              <a:gd name="connsiteX9" fmla="*/ 10328242 w 10377969"/>
              <a:gd name="connsiteY9" fmla="*/ 868278 h 993733"/>
              <a:gd name="connsiteX10" fmla="*/ 10328242 w 10377969"/>
              <a:gd name="connsiteY10" fmla="*/ 946099 h 993733"/>
              <a:gd name="connsiteX11" fmla="*/ 9666761 w 10377969"/>
              <a:gd name="connsiteY11" fmla="*/ 946099 h 993733"/>
              <a:gd name="connsiteX12" fmla="*/ 7273757 w 10377969"/>
              <a:gd name="connsiteY12" fmla="*/ 946099 h 993733"/>
              <a:gd name="connsiteX13" fmla="*/ 6359357 w 10377969"/>
              <a:gd name="connsiteY13" fmla="*/ 673725 h 993733"/>
              <a:gd name="connsiteX14" fmla="*/ 5639510 w 10377969"/>
              <a:gd name="connsiteY14" fmla="*/ 634814 h 993733"/>
              <a:gd name="connsiteX15" fmla="*/ 5055851 w 10377969"/>
              <a:gd name="connsiteY15" fmla="*/ 907188 h 993733"/>
              <a:gd name="connsiteX16" fmla="*/ 4141451 w 10377969"/>
              <a:gd name="connsiteY16" fmla="*/ 985010 h 993733"/>
              <a:gd name="connsiteX17" fmla="*/ 3460514 w 10377969"/>
              <a:gd name="connsiteY17" fmla="*/ 732091 h 993733"/>
              <a:gd name="connsiteX18" fmla="*/ 3051953 w 10377969"/>
              <a:gd name="connsiteY18" fmla="*/ 712635 h 993733"/>
              <a:gd name="connsiteX19" fmla="*/ 2643391 w 10377969"/>
              <a:gd name="connsiteY19" fmla="*/ 712635 h 993733"/>
              <a:gd name="connsiteX20" fmla="*/ 2040276 w 10377969"/>
              <a:gd name="connsiteY20" fmla="*/ 946099 h 993733"/>
              <a:gd name="connsiteX21" fmla="*/ 1359340 w 10377969"/>
              <a:gd name="connsiteY21" fmla="*/ 751546 h 993733"/>
              <a:gd name="connsiteX22" fmla="*/ 192021 w 10377969"/>
              <a:gd name="connsiteY22" fmla="*/ 809913 h 993733"/>
              <a:gd name="connsiteX23" fmla="*/ 94744 w 10377969"/>
              <a:gd name="connsiteY23" fmla="*/ 90065 h 993733"/>
              <a:gd name="connsiteX0" fmla="*/ 288186 w 10571411"/>
              <a:gd name="connsiteY0" fmla="*/ 93633 h 997301"/>
              <a:gd name="connsiteX1" fmla="*/ 1864067 w 10571411"/>
              <a:gd name="connsiteY1" fmla="*/ 54722 h 997301"/>
              <a:gd name="connsiteX2" fmla="*/ 2408816 w 10571411"/>
              <a:gd name="connsiteY2" fmla="*/ 463284 h 997301"/>
              <a:gd name="connsiteX3" fmla="*/ 3050842 w 10571411"/>
              <a:gd name="connsiteY3" fmla="*/ 541105 h 997301"/>
              <a:gd name="connsiteX4" fmla="*/ 3459403 w 10571411"/>
              <a:gd name="connsiteY4" fmla="*/ 366008 h 997301"/>
              <a:gd name="connsiteX5" fmla="*/ 4451624 w 10571411"/>
              <a:gd name="connsiteY5" fmla="*/ 171454 h 997301"/>
              <a:gd name="connsiteX6" fmla="*/ 8225956 w 10571411"/>
              <a:gd name="connsiteY6" fmla="*/ 151999 h 997301"/>
              <a:gd name="connsiteX7" fmla="*/ 10366042 w 10571411"/>
              <a:gd name="connsiteY7" fmla="*/ 171454 h 997301"/>
              <a:gd name="connsiteX8" fmla="*/ 10502229 w 10571411"/>
              <a:gd name="connsiteY8" fmla="*/ 190910 h 997301"/>
              <a:gd name="connsiteX9" fmla="*/ 10521684 w 10571411"/>
              <a:gd name="connsiteY9" fmla="*/ 871846 h 997301"/>
              <a:gd name="connsiteX10" fmla="*/ 10521684 w 10571411"/>
              <a:gd name="connsiteY10" fmla="*/ 949667 h 997301"/>
              <a:gd name="connsiteX11" fmla="*/ 9860203 w 10571411"/>
              <a:gd name="connsiteY11" fmla="*/ 949667 h 997301"/>
              <a:gd name="connsiteX12" fmla="*/ 7467199 w 10571411"/>
              <a:gd name="connsiteY12" fmla="*/ 949667 h 997301"/>
              <a:gd name="connsiteX13" fmla="*/ 6552799 w 10571411"/>
              <a:gd name="connsiteY13" fmla="*/ 677293 h 997301"/>
              <a:gd name="connsiteX14" fmla="*/ 5832952 w 10571411"/>
              <a:gd name="connsiteY14" fmla="*/ 638382 h 997301"/>
              <a:gd name="connsiteX15" fmla="*/ 5249293 w 10571411"/>
              <a:gd name="connsiteY15" fmla="*/ 910756 h 997301"/>
              <a:gd name="connsiteX16" fmla="*/ 4334893 w 10571411"/>
              <a:gd name="connsiteY16" fmla="*/ 988578 h 997301"/>
              <a:gd name="connsiteX17" fmla="*/ 3653956 w 10571411"/>
              <a:gd name="connsiteY17" fmla="*/ 735659 h 997301"/>
              <a:gd name="connsiteX18" fmla="*/ 3245395 w 10571411"/>
              <a:gd name="connsiteY18" fmla="*/ 716203 h 997301"/>
              <a:gd name="connsiteX19" fmla="*/ 2836833 w 10571411"/>
              <a:gd name="connsiteY19" fmla="*/ 716203 h 997301"/>
              <a:gd name="connsiteX20" fmla="*/ 2233718 w 10571411"/>
              <a:gd name="connsiteY20" fmla="*/ 949667 h 997301"/>
              <a:gd name="connsiteX21" fmla="*/ 1552782 w 10571411"/>
              <a:gd name="connsiteY21" fmla="*/ 755114 h 997301"/>
              <a:gd name="connsiteX22" fmla="*/ 15812 w 10571411"/>
              <a:gd name="connsiteY22" fmla="*/ 871847 h 997301"/>
              <a:gd name="connsiteX23" fmla="*/ 288186 w 10571411"/>
              <a:gd name="connsiteY23" fmla="*/ 93633 h 997301"/>
              <a:gd name="connsiteX0" fmla="*/ 197014 w 10791524"/>
              <a:gd name="connsiteY0" fmla="*/ 102886 h 987099"/>
              <a:gd name="connsiteX1" fmla="*/ 2084180 w 10791524"/>
              <a:gd name="connsiteY1" fmla="*/ 44520 h 987099"/>
              <a:gd name="connsiteX2" fmla="*/ 2628929 w 10791524"/>
              <a:gd name="connsiteY2" fmla="*/ 453082 h 987099"/>
              <a:gd name="connsiteX3" fmla="*/ 3270955 w 10791524"/>
              <a:gd name="connsiteY3" fmla="*/ 530903 h 987099"/>
              <a:gd name="connsiteX4" fmla="*/ 3679516 w 10791524"/>
              <a:gd name="connsiteY4" fmla="*/ 355806 h 987099"/>
              <a:gd name="connsiteX5" fmla="*/ 4671737 w 10791524"/>
              <a:gd name="connsiteY5" fmla="*/ 161252 h 987099"/>
              <a:gd name="connsiteX6" fmla="*/ 8446069 w 10791524"/>
              <a:gd name="connsiteY6" fmla="*/ 141797 h 987099"/>
              <a:gd name="connsiteX7" fmla="*/ 10586155 w 10791524"/>
              <a:gd name="connsiteY7" fmla="*/ 161252 h 987099"/>
              <a:gd name="connsiteX8" fmla="*/ 10722342 w 10791524"/>
              <a:gd name="connsiteY8" fmla="*/ 180708 h 987099"/>
              <a:gd name="connsiteX9" fmla="*/ 10741797 w 10791524"/>
              <a:gd name="connsiteY9" fmla="*/ 861644 h 987099"/>
              <a:gd name="connsiteX10" fmla="*/ 10741797 w 10791524"/>
              <a:gd name="connsiteY10" fmla="*/ 939465 h 987099"/>
              <a:gd name="connsiteX11" fmla="*/ 10080316 w 10791524"/>
              <a:gd name="connsiteY11" fmla="*/ 939465 h 987099"/>
              <a:gd name="connsiteX12" fmla="*/ 7687312 w 10791524"/>
              <a:gd name="connsiteY12" fmla="*/ 939465 h 987099"/>
              <a:gd name="connsiteX13" fmla="*/ 6772912 w 10791524"/>
              <a:gd name="connsiteY13" fmla="*/ 667091 h 987099"/>
              <a:gd name="connsiteX14" fmla="*/ 6053065 w 10791524"/>
              <a:gd name="connsiteY14" fmla="*/ 628180 h 987099"/>
              <a:gd name="connsiteX15" fmla="*/ 5469406 w 10791524"/>
              <a:gd name="connsiteY15" fmla="*/ 900554 h 987099"/>
              <a:gd name="connsiteX16" fmla="*/ 4555006 w 10791524"/>
              <a:gd name="connsiteY16" fmla="*/ 978376 h 987099"/>
              <a:gd name="connsiteX17" fmla="*/ 3874069 w 10791524"/>
              <a:gd name="connsiteY17" fmla="*/ 725457 h 987099"/>
              <a:gd name="connsiteX18" fmla="*/ 3465508 w 10791524"/>
              <a:gd name="connsiteY18" fmla="*/ 706001 h 987099"/>
              <a:gd name="connsiteX19" fmla="*/ 3056946 w 10791524"/>
              <a:gd name="connsiteY19" fmla="*/ 706001 h 987099"/>
              <a:gd name="connsiteX20" fmla="*/ 2453831 w 10791524"/>
              <a:gd name="connsiteY20" fmla="*/ 939465 h 987099"/>
              <a:gd name="connsiteX21" fmla="*/ 1772895 w 10791524"/>
              <a:gd name="connsiteY21" fmla="*/ 744912 h 987099"/>
              <a:gd name="connsiteX22" fmla="*/ 235925 w 10791524"/>
              <a:gd name="connsiteY22" fmla="*/ 861645 h 987099"/>
              <a:gd name="connsiteX23" fmla="*/ 197014 w 10791524"/>
              <a:gd name="connsiteY23" fmla="*/ 102886 h 987099"/>
              <a:gd name="connsiteX0" fmla="*/ 83156 w 10677666"/>
              <a:gd name="connsiteY0" fmla="*/ 116732 h 1000945"/>
              <a:gd name="connsiteX1" fmla="*/ 1970322 w 10677666"/>
              <a:gd name="connsiteY1" fmla="*/ 58366 h 1000945"/>
              <a:gd name="connsiteX2" fmla="*/ 2515071 w 10677666"/>
              <a:gd name="connsiteY2" fmla="*/ 466928 h 1000945"/>
              <a:gd name="connsiteX3" fmla="*/ 3157097 w 10677666"/>
              <a:gd name="connsiteY3" fmla="*/ 544749 h 1000945"/>
              <a:gd name="connsiteX4" fmla="*/ 3565658 w 10677666"/>
              <a:gd name="connsiteY4" fmla="*/ 369652 h 1000945"/>
              <a:gd name="connsiteX5" fmla="*/ 4557879 w 10677666"/>
              <a:gd name="connsiteY5" fmla="*/ 175098 h 1000945"/>
              <a:gd name="connsiteX6" fmla="*/ 8332211 w 10677666"/>
              <a:gd name="connsiteY6" fmla="*/ 155643 h 1000945"/>
              <a:gd name="connsiteX7" fmla="*/ 10472297 w 10677666"/>
              <a:gd name="connsiteY7" fmla="*/ 175098 h 1000945"/>
              <a:gd name="connsiteX8" fmla="*/ 10608484 w 10677666"/>
              <a:gd name="connsiteY8" fmla="*/ 194554 h 1000945"/>
              <a:gd name="connsiteX9" fmla="*/ 10627939 w 10677666"/>
              <a:gd name="connsiteY9" fmla="*/ 875490 h 1000945"/>
              <a:gd name="connsiteX10" fmla="*/ 10627939 w 10677666"/>
              <a:gd name="connsiteY10" fmla="*/ 953311 h 1000945"/>
              <a:gd name="connsiteX11" fmla="*/ 9966458 w 10677666"/>
              <a:gd name="connsiteY11" fmla="*/ 953311 h 1000945"/>
              <a:gd name="connsiteX12" fmla="*/ 7573454 w 10677666"/>
              <a:gd name="connsiteY12" fmla="*/ 953311 h 1000945"/>
              <a:gd name="connsiteX13" fmla="*/ 6659054 w 10677666"/>
              <a:gd name="connsiteY13" fmla="*/ 680937 h 1000945"/>
              <a:gd name="connsiteX14" fmla="*/ 5939207 w 10677666"/>
              <a:gd name="connsiteY14" fmla="*/ 642026 h 1000945"/>
              <a:gd name="connsiteX15" fmla="*/ 5355548 w 10677666"/>
              <a:gd name="connsiteY15" fmla="*/ 914400 h 1000945"/>
              <a:gd name="connsiteX16" fmla="*/ 4441148 w 10677666"/>
              <a:gd name="connsiteY16" fmla="*/ 992222 h 1000945"/>
              <a:gd name="connsiteX17" fmla="*/ 3760211 w 10677666"/>
              <a:gd name="connsiteY17" fmla="*/ 739303 h 1000945"/>
              <a:gd name="connsiteX18" fmla="*/ 3351650 w 10677666"/>
              <a:gd name="connsiteY18" fmla="*/ 719847 h 1000945"/>
              <a:gd name="connsiteX19" fmla="*/ 2943088 w 10677666"/>
              <a:gd name="connsiteY19" fmla="*/ 719847 h 1000945"/>
              <a:gd name="connsiteX20" fmla="*/ 2339973 w 10677666"/>
              <a:gd name="connsiteY20" fmla="*/ 953311 h 1000945"/>
              <a:gd name="connsiteX21" fmla="*/ 1659037 w 10677666"/>
              <a:gd name="connsiteY21" fmla="*/ 758758 h 1000945"/>
              <a:gd name="connsiteX22" fmla="*/ 122067 w 10677666"/>
              <a:gd name="connsiteY22" fmla="*/ 875491 h 1000945"/>
              <a:gd name="connsiteX23" fmla="*/ 83156 w 10677666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576136 w 10594765"/>
              <a:gd name="connsiteY21" fmla="*/ 758758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81717 w 10676227"/>
              <a:gd name="connsiteY0" fmla="*/ 116732 h 1000945"/>
              <a:gd name="connsiteX1" fmla="*/ 1968883 w 10676227"/>
              <a:gd name="connsiteY1" fmla="*/ 58366 h 1000945"/>
              <a:gd name="connsiteX2" fmla="*/ 2513632 w 10676227"/>
              <a:gd name="connsiteY2" fmla="*/ 466928 h 1000945"/>
              <a:gd name="connsiteX3" fmla="*/ 3155658 w 10676227"/>
              <a:gd name="connsiteY3" fmla="*/ 544749 h 1000945"/>
              <a:gd name="connsiteX4" fmla="*/ 3564219 w 10676227"/>
              <a:gd name="connsiteY4" fmla="*/ 369652 h 1000945"/>
              <a:gd name="connsiteX5" fmla="*/ 4556440 w 10676227"/>
              <a:gd name="connsiteY5" fmla="*/ 175098 h 1000945"/>
              <a:gd name="connsiteX6" fmla="*/ 8330772 w 10676227"/>
              <a:gd name="connsiteY6" fmla="*/ 155643 h 1000945"/>
              <a:gd name="connsiteX7" fmla="*/ 10470858 w 10676227"/>
              <a:gd name="connsiteY7" fmla="*/ 175098 h 1000945"/>
              <a:gd name="connsiteX8" fmla="*/ 10607045 w 10676227"/>
              <a:gd name="connsiteY8" fmla="*/ 194554 h 1000945"/>
              <a:gd name="connsiteX9" fmla="*/ 10626500 w 10676227"/>
              <a:gd name="connsiteY9" fmla="*/ 875490 h 1000945"/>
              <a:gd name="connsiteX10" fmla="*/ 10626500 w 10676227"/>
              <a:gd name="connsiteY10" fmla="*/ 953311 h 1000945"/>
              <a:gd name="connsiteX11" fmla="*/ 9965019 w 10676227"/>
              <a:gd name="connsiteY11" fmla="*/ 953311 h 1000945"/>
              <a:gd name="connsiteX12" fmla="*/ 7572015 w 10676227"/>
              <a:gd name="connsiteY12" fmla="*/ 953311 h 1000945"/>
              <a:gd name="connsiteX13" fmla="*/ 6657615 w 10676227"/>
              <a:gd name="connsiteY13" fmla="*/ 680937 h 1000945"/>
              <a:gd name="connsiteX14" fmla="*/ 5937768 w 10676227"/>
              <a:gd name="connsiteY14" fmla="*/ 642026 h 1000945"/>
              <a:gd name="connsiteX15" fmla="*/ 5354109 w 10676227"/>
              <a:gd name="connsiteY15" fmla="*/ 914400 h 1000945"/>
              <a:gd name="connsiteX16" fmla="*/ 4439709 w 10676227"/>
              <a:gd name="connsiteY16" fmla="*/ 992222 h 1000945"/>
              <a:gd name="connsiteX17" fmla="*/ 3758772 w 10676227"/>
              <a:gd name="connsiteY17" fmla="*/ 739303 h 1000945"/>
              <a:gd name="connsiteX18" fmla="*/ 3350211 w 10676227"/>
              <a:gd name="connsiteY18" fmla="*/ 719847 h 1000945"/>
              <a:gd name="connsiteX19" fmla="*/ 2941649 w 10676227"/>
              <a:gd name="connsiteY19" fmla="*/ 719847 h 1000945"/>
              <a:gd name="connsiteX20" fmla="*/ 2338534 w 10676227"/>
              <a:gd name="connsiteY20" fmla="*/ 953311 h 1000945"/>
              <a:gd name="connsiteX21" fmla="*/ 1638143 w 10676227"/>
              <a:gd name="connsiteY21" fmla="*/ 875490 h 1000945"/>
              <a:gd name="connsiteX22" fmla="*/ 120628 w 10676227"/>
              <a:gd name="connsiteY22" fmla="*/ 875491 h 1000945"/>
              <a:gd name="connsiteX23" fmla="*/ 81717 w 10676227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556681 w 10594765"/>
              <a:gd name="connsiteY21" fmla="*/ 875490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77407 w 10671917"/>
              <a:gd name="connsiteY0" fmla="*/ 116732 h 1000945"/>
              <a:gd name="connsiteX1" fmla="*/ 1964573 w 10671917"/>
              <a:gd name="connsiteY1" fmla="*/ 58366 h 1000945"/>
              <a:gd name="connsiteX2" fmla="*/ 2509322 w 10671917"/>
              <a:gd name="connsiteY2" fmla="*/ 466928 h 1000945"/>
              <a:gd name="connsiteX3" fmla="*/ 3151348 w 10671917"/>
              <a:gd name="connsiteY3" fmla="*/ 544749 h 1000945"/>
              <a:gd name="connsiteX4" fmla="*/ 3559909 w 10671917"/>
              <a:gd name="connsiteY4" fmla="*/ 369652 h 1000945"/>
              <a:gd name="connsiteX5" fmla="*/ 4552130 w 10671917"/>
              <a:gd name="connsiteY5" fmla="*/ 175098 h 1000945"/>
              <a:gd name="connsiteX6" fmla="*/ 8326462 w 10671917"/>
              <a:gd name="connsiteY6" fmla="*/ 155643 h 1000945"/>
              <a:gd name="connsiteX7" fmla="*/ 10466548 w 10671917"/>
              <a:gd name="connsiteY7" fmla="*/ 175098 h 1000945"/>
              <a:gd name="connsiteX8" fmla="*/ 10602735 w 10671917"/>
              <a:gd name="connsiteY8" fmla="*/ 194554 h 1000945"/>
              <a:gd name="connsiteX9" fmla="*/ 10622190 w 10671917"/>
              <a:gd name="connsiteY9" fmla="*/ 875490 h 1000945"/>
              <a:gd name="connsiteX10" fmla="*/ 10622190 w 10671917"/>
              <a:gd name="connsiteY10" fmla="*/ 953311 h 1000945"/>
              <a:gd name="connsiteX11" fmla="*/ 9960709 w 10671917"/>
              <a:gd name="connsiteY11" fmla="*/ 953311 h 1000945"/>
              <a:gd name="connsiteX12" fmla="*/ 7567705 w 10671917"/>
              <a:gd name="connsiteY12" fmla="*/ 953311 h 1000945"/>
              <a:gd name="connsiteX13" fmla="*/ 6653305 w 10671917"/>
              <a:gd name="connsiteY13" fmla="*/ 680937 h 1000945"/>
              <a:gd name="connsiteX14" fmla="*/ 5933458 w 10671917"/>
              <a:gd name="connsiteY14" fmla="*/ 642026 h 1000945"/>
              <a:gd name="connsiteX15" fmla="*/ 5349799 w 10671917"/>
              <a:gd name="connsiteY15" fmla="*/ 914400 h 1000945"/>
              <a:gd name="connsiteX16" fmla="*/ 4435399 w 10671917"/>
              <a:gd name="connsiteY16" fmla="*/ 992222 h 1000945"/>
              <a:gd name="connsiteX17" fmla="*/ 3754462 w 10671917"/>
              <a:gd name="connsiteY17" fmla="*/ 739303 h 1000945"/>
              <a:gd name="connsiteX18" fmla="*/ 3345901 w 10671917"/>
              <a:gd name="connsiteY18" fmla="*/ 719847 h 1000945"/>
              <a:gd name="connsiteX19" fmla="*/ 2937339 w 10671917"/>
              <a:gd name="connsiteY19" fmla="*/ 719847 h 1000945"/>
              <a:gd name="connsiteX20" fmla="*/ 2334224 w 10671917"/>
              <a:gd name="connsiteY20" fmla="*/ 953311 h 1000945"/>
              <a:gd name="connsiteX21" fmla="*/ 1575467 w 10671917"/>
              <a:gd name="connsiteY21" fmla="*/ 933856 h 1000945"/>
              <a:gd name="connsiteX22" fmla="*/ 116318 w 10671917"/>
              <a:gd name="connsiteY22" fmla="*/ 875491 h 1000945"/>
              <a:gd name="connsiteX23" fmla="*/ 77407 w 10671917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498315 w 10594765"/>
              <a:gd name="connsiteY21" fmla="*/ 933856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255 w 10594765"/>
              <a:gd name="connsiteY0" fmla="*/ 98550 h 982763"/>
              <a:gd name="connsiteX1" fmla="*/ 1887421 w 10594765"/>
              <a:gd name="connsiteY1" fmla="*/ 40184 h 982763"/>
              <a:gd name="connsiteX2" fmla="*/ 2432170 w 10594765"/>
              <a:gd name="connsiteY2" fmla="*/ 137461 h 982763"/>
              <a:gd name="connsiteX3" fmla="*/ 3074196 w 10594765"/>
              <a:gd name="connsiteY3" fmla="*/ 526567 h 982763"/>
              <a:gd name="connsiteX4" fmla="*/ 3482757 w 10594765"/>
              <a:gd name="connsiteY4" fmla="*/ 351470 h 982763"/>
              <a:gd name="connsiteX5" fmla="*/ 4474978 w 10594765"/>
              <a:gd name="connsiteY5" fmla="*/ 156916 h 982763"/>
              <a:gd name="connsiteX6" fmla="*/ 8249310 w 10594765"/>
              <a:gd name="connsiteY6" fmla="*/ 137461 h 982763"/>
              <a:gd name="connsiteX7" fmla="*/ 10389396 w 10594765"/>
              <a:gd name="connsiteY7" fmla="*/ 156916 h 982763"/>
              <a:gd name="connsiteX8" fmla="*/ 10525583 w 10594765"/>
              <a:gd name="connsiteY8" fmla="*/ 176372 h 982763"/>
              <a:gd name="connsiteX9" fmla="*/ 10545038 w 10594765"/>
              <a:gd name="connsiteY9" fmla="*/ 857308 h 982763"/>
              <a:gd name="connsiteX10" fmla="*/ 10545038 w 10594765"/>
              <a:gd name="connsiteY10" fmla="*/ 935129 h 982763"/>
              <a:gd name="connsiteX11" fmla="*/ 9883557 w 10594765"/>
              <a:gd name="connsiteY11" fmla="*/ 935129 h 982763"/>
              <a:gd name="connsiteX12" fmla="*/ 7490553 w 10594765"/>
              <a:gd name="connsiteY12" fmla="*/ 935129 h 982763"/>
              <a:gd name="connsiteX13" fmla="*/ 6576153 w 10594765"/>
              <a:gd name="connsiteY13" fmla="*/ 662755 h 982763"/>
              <a:gd name="connsiteX14" fmla="*/ 5856306 w 10594765"/>
              <a:gd name="connsiteY14" fmla="*/ 623844 h 982763"/>
              <a:gd name="connsiteX15" fmla="*/ 5272647 w 10594765"/>
              <a:gd name="connsiteY15" fmla="*/ 896218 h 982763"/>
              <a:gd name="connsiteX16" fmla="*/ 4358247 w 10594765"/>
              <a:gd name="connsiteY16" fmla="*/ 974040 h 982763"/>
              <a:gd name="connsiteX17" fmla="*/ 3677310 w 10594765"/>
              <a:gd name="connsiteY17" fmla="*/ 721121 h 982763"/>
              <a:gd name="connsiteX18" fmla="*/ 3268749 w 10594765"/>
              <a:gd name="connsiteY18" fmla="*/ 701665 h 982763"/>
              <a:gd name="connsiteX19" fmla="*/ 2860187 w 10594765"/>
              <a:gd name="connsiteY19" fmla="*/ 701665 h 982763"/>
              <a:gd name="connsiteX20" fmla="*/ 2257072 w 10594765"/>
              <a:gd name="connsiteY20" fmla="*/ 935129 h 982763"/>
              <a:gd name="connsiteX21" fmla="*/ 1498315 w 10594765"/>
              <a:gd name="connsiteY21" fmla="*/ 915674 h 982763"/>
              <a:gd name="connsiteX22" fmla="*/ 39166 w 10594765"/>
              <a:gd name="connsiteY22" fmla="*/ 857309 h 982763"/>
              <a:gd name="connsiteX23" fmla="*/ 255 w 10594765"/>
              <a:gd name="connsiteY23" fmla="*/ 98550 h 982763"/>
              <a:gd name="connsiteX0" fmla="*/ 255 w 10594765"/>
              <a:gd name="connsiteY0" fmla="*/ 98550 h 982763"/>
              <a:gd name="connsiteX1" fmla="*/ 1887421 w 10594765"/>
              <a:gd name="connsiteY1" fmla="*/ 40184 h 982763"/>
              <a:gd name="connsiteX2" fmla="*/ 2432170 w 10594765"/>
              <a:gd name="connsiteY2" fmla="*/ 137461 h 982763"/>
              <a:gd name="connsiteX3" fmla="*/ 3074196 w 10594765"/>
              <a:gd name="connsiteY3" fmla="*/ 118005 h 982763"/>
              <a:gd name="connsiteX4" fmla="*/ 3482757 w 10594765"/>
              <a:gd name="connsiteY4" fmla="*/ 351470 h 982763"/>
              <a:gd name="connsiteX5" fmla="*/ 4474978 w 10594765"/>
              <a:gd name="connsiteY5" fmla="*/ 156916 h 982763"/>
              <a:gd name="connsiteX6" fmla="*/ 8249310 w 10594765"/>
              <a:gd name="connsiteY6" fmla="*/ 137461 h 982763"/>
              <a:gd name="connsiteX7" fmla="*/ 10389396 w 10594765"/>
              <a:gd name="connsiteY7" fmla="*/ 156916 h 982763"/>
              <a:gd name="connsiteX8" fmla="*/ 10525583 w 10594765"/>
              <a:gd name="connsiteY8" fmla="*/ 176372 h 982763"/>
              <a:gd name="connsiteX9" fmla="*/ 10545038 w 10594765"/>
              <a:gd name="connsiteY9" fmla="*/ 857308 h 982763"/>
              <a:gd name="connsiteX10" fmla="*/ 10545038 w 10594765"/>
              <a:gd name="connsiteY10" fmla="*/ 935129 h 982763"/>
              <a:gd name="connsiteX11" fmla="*/ 9883557 w 10594765"/>
              <a:gd name="connsiteY11" fmla="*/ 935129 h 982763"/>
              <a:gd name="connsiteX12" fmla="*/ 7490553 w 10594765"/>
              <a:gd name="connsiteY12" fmla="*/ 935129 h 982763"/>
              <a:gd name="connsiteX13" fmla="*/ 6576153 w 10594765"/>
              <a:gd name="connsiteY13" fmla="*/ 662755 h 982763"/>
              <a:gd name="connsiteX14" fmla="*/ 5856306 w 10594765"/>
              <a:gd name="connsiteY14" fmla="*/ 623844 h 982763"/>
              <a:gd name="connsiteX15" fmla="*/ 5272647 w 10594765"/>
              <a:gd name="connsiteY15" fmla="*/ 896218 h 982763"/>
              <a:gd name="connsiteX16" fmla="*/ 4358247 w 10594765"/>
              <a:gd name="connsiteY16" fmla="*/ 974040 h 982763"/>
              <a:gd name="connsiteX17" fmla="*/ 3677310 w 10594765"/>
              <a:gd name="connsiteY17" fmla="*/ 721121 h 982763"/>
              <a:gd name="connsiteX18" fmla="*/ 3268749 w 10594765"/>
              <a:gd name="connsiteY18" fmla="*/ 701665 h 982763"/>
              <a:gd name="connsiteX19" fmla="*/ 2860187 w 10594765"/>
              <a:gd name="connsiteY19" fmla="*/ 701665 h 982763"/>
              <a:gd name="connsiteX20" fmla="*/ 2257072 w 10594765"/>
              <a:gd name="connsiteY20" fmla="*/ 935129 h 982763"/>
              <a:gd name="connsiteX21" fmla="*/ 1498315 w 10594765"/>
              <a:gd name="connsiteY21" fmla="*/ 915674 h 982763"/>
              <a:gd name="connsiteX22" fmla="*/ 39166 w 10594765"/>
              <a:gd name="connsiteY22" fmla="*/ 857309 h 982763"/>
              <a:gd name="connsiteX23" fmla="*/ 255 w 10594765"/>
              <a:gd name="connsiteY23" fmla="*/ 98550 h 982763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114923 h 979681"/>
              <a:gd name="connsiteX4" fmla="*/ 3482757 w 10594765"/>
              <a:gd name="connsiteY4" fmla="*/ 348388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348388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912591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912591 h 979681"/>
              <a:gd name="connsiteX19" fmla="*/ 2860187 w 10594765"/>
              <a:gd name="connsiteY19" fmla="*/ 912591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659673 h 971740"/>
              <a:gd name="connsiteX14" fmla="*/ 5856306 w 10594765"/>
              <a:gd name="connsiteY14" fmla="*/ 620762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659673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912592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14923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912592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38910 h 973548"/>
              <a:gd name="connsiteX4" fmla="*/ 3482757 w 10594765"/>
              <a:gd name="connsiteY4" fmla="*/ 77821 h 973548"/>
              <a:gd name="connsiteX5" fmla="*/ 4474978 w 10594765"/>
              <a:gd name="connsiteY5" fmla="*/ 77820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38910 h 973548"/>
              <a:gd name="connsiteX4" fmla="*/ 3482757 w 10594765"/>
              <a:gd name="connsiteY4" fmla="*/ 77821 h 973548"/>
              <a:gd name="connsiteX5" fmla="*/ 4474978 w 10594765"/>
              <a:gd name="connsiteY5" fmla="*/ 38909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77821 h 973548"/>
              <a:gd name="connsiteX4" fmla="*/ 3482757 w 10594765"/>
              <a:gd name="connsiteY4" fmla="*/ 77821 h 973548"/>
              <a:gd name="connsiteX5" fmla="*/ 4474978 w 10594765"/>
              <a:gd name="connsiteY5" fmla="*/ 38909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123162 w 10717672"/>
              <a:gd name="connsiteY0" fmla="*/ 97276 h 973548"/>
              <a:gd name="connsiteX1" fmla="*/ 2010328 w 10717672"/>
              <a:gd name="connsiteY1" fmla="*/ 97276 h 973548"/>
              <a:gd name="connsiteX2" fmla="*/ 2555077 w 10717672"/>
              <a:gd name="connsiteY2" fmla="*/ 77821 h 973548"/>
              <a:gd name="connsiteX3" fmla="*/ 3197103 w 10717672"/>
              <a:gd name="connsiteY3" fmla="*/ 77821 h 973548"/>
              <a:gd name="connsiteX4" fmla="*/ 3605664 w 10717672"/>
              <a:gd name="connsiteY4" fmla="*/ 77821 h 973548"/>
              <a:gd name="connsiteX5" fmla="*/ 4597885 w 10717672"/>
              <a:gd name="connsiteY5" fmla="*/ 38909 h 973548"/>
              <a:gd name="connsiteX6" fmla="*/ 8372217 w 10717672"/>
              <a:gd name="connsiteY6" fmla="*/ 0 h 973548"/>
              <a:gd name="connsiteX7" fmla="*/ 10512303 w 10717672"/>
              <a:gd name="connsiteY7" fmla="*/ 116731 h 973548"/>
              <a:gd name="connsiteX8" fmla="*/ 10648490 w 10717672"/>
              <a:gd name="connsiteY8" fmla="*/ 175098 h 973548"/>
              <a:gd name="connsiteX9" fmla="*/ 10667945 w 10717672"/>
              <a:gd name="connsiteY9" fmla="*/ 856034 h 973548"/>
              <a:gd name="connsiteX10" fmla="*/ 10667945 w 10717672"/>
              <a:gd name="connsiteY10" fmla="*/ 933855 h 973548"/>
              <a:gd name="connsiteX11" fmla="*/ 10006464 w 10717672"/>
              <a:gd name="connsiteY11" fmla="*/ 933855 h 973548"/>
              <a:gd name="connsiteX12" fmla="*/ 7613460 w 10717672"/>
              <a:gd name="connsiteY12" fmla="*/ 933855 h 973548"/>
              <a:gd name="connsiteX13" fmla="*/ 6699060 w 10717672"/>
              <a:gd name="connsiteY13" fmla="*/ 914400 h 973548"/>
              <a:gd name="connsiteX14" fmla="*/ 5979213 w 10717672"/>
              <a:gd name="connsiteY14" fmla="*/ 875489 h 973548"/>
              <a:gd name="connsiteX15" fmla="*/ 5395554 w 10717672"/>
              <a:gd name="connsiteY15" fmla="*/ 894944 h 973548"/>
              <a:gd name="connsiteX16" fmla="*/ 4481154 w 10717672"/>
              <a:gd name="connsiteY16" fmla="*/ 972766 h 973548"/>
              <a:gd name="connsiteX17" fmla="*/ 3800217 w 10717672"/>
              <a:gd name="connsiteY17" fmla="*/ 933855 h 973548"/>
              <a:gd name="connsiteX18" fmla="*/ 3391656 w 10717672"/>
              <a:gd name="connsiteY18" fmla="*/ 914399 h 973548"/>
              <a:gd name="connsiteX19" fmla="*/ 2983094 w 10717672"/>
              <a:gd name="connsiteY19" fmla="*/ 914399 h 973548"/>
              <a:gd name="connsiteX20" fmla="*/ 2379979 w 10717672"/>
              <a:gd name="connsiteY20" fmla="*/ 933855 h 973548"/>
              <a:gd name="connsiteX21" fmla="*/ 1621222 w 10717672"/>
              <a:gd name="connsiteY21" fmla="*/ 914400 h 973548"/>
              <a:gd name="connsiteX22" fmla="*/ 162073 w 10717672"/>
              <a:gd name="connsiteY22" fmla="*/ 856035 h 973548"/>
              <a:gd name="connsiteX23" fmla="*/ 123162 w 10717672"/>
              <a:gd name="connsiteY23" fmla="*/ 97276 h 973548"/>
              <a:gd name="connsiteX0" fmla="*/ 123162 w 10717672"/>
              <a:gd name="connsiteY0" fmla="*/ 59818 h 936090"/>
              <a:gd name="connsiteX1" fmla="*/ 2010328 w 10717672"/>
              <a:gd name="connsiteY1" fmla="*/ 59818 h 936090"/>
              <a:gd name="connsiteX2" fmla="*/ 2555077 w 10717672"/>
              <a:gd name="connsiteY2" fmla="*/ 40363 h 936090"/>
              <a:gd name="connsiteX3" fmla="*/ 3197103 w 10717672"/>
              <a:gd name="connsiteY3" fmla="*/ 40363 h 936090"/>
              <a:gd name="connsiteX4" fmla="*/ 3605664 w 10717672"/>
              <a:gd name="connsiteY4" fmla="*/ 40363 h 936090"/>
              <a:gd name="connsiteX5" fmla="*/ 4597885 w 10717672"/>
              <a:gd name="connsiteY5" fmla="*/ 1451 h 936090"/>
              <a:gd name="connsiteX6" fmla="*/ 8372217 w 10717672"/>
              <a:gd name="connsiteY6" fmla="*/ 98730 h 936090"/>
              <a:gd name="connsiteX7" fmla="*/ 10512303 w 10717672"/>
              <a:gd name="connsiteY7" fmla="*/ 79273 h 936090"/>
              <a:gd name="connsiteX8" fmla="*/ 10648490 w 10717672"/>
              <a:gd name="connsiteY8" fmla="*/ 137640 h 936090"/>
              <a:gd name="connsiteX9" fmla="*/ 10667945 w 10717672"/>
              <a:gd name="connsiteY9" fmla="*/ 818576 h 936090"/>
              <a:gd name="connsiteX10" fmla="*/ 10667945 w 10717672"/>
              <a:gd name="connsiteY10" fmla="*/ 896397 h 936090"/>
              <a:gd name="connsiteX11" fmla="*/ 10006464 w 10717672"/>
              <a:gd name="connsiteY11" fmla="*/ 896397 h 936090"/>
              <a:gd name="connsiteX12" fmla="*/ 7613460 w 10717672"/>
              <a:gd name="connsiteY12" fmla="*/ 896397 h 936090"/>
              <a:gd name="connsiteX13" fmla="*/ 6699060 w 10717672"/>
              <a:gd name="connsiteY13" fmla="*/ 876942 h 936090"/>
              <a:gd name="connsiteX14" fmla="*/ 5979213 w 10717672"/>
              <a:gd name="connsiteY14" fmla="*/ 838031 h 936090"/>
              <a:gd name="connsiteX15" fmla="*/ 5395554 w 10717672"/>
              <a:gd name="connsiteY15" fmla="*/ 857486 h 936090"/>
              <a:gd name="connsiteX16" fmla="*/ 4481154 w 10717672"/>
              <a:gd name="connsiteY16" fmla="*/ 935308 h 936090"/>
              <a:gd name="connsiteX17" fmla="*/ 3800217 w 10717672"/>
              <a:gd name="connsiteY17" fmla="*/ 896397 h 936090"/>
              <a:gd name="connsiteX18" fmla="*/ 3391656 w 10717672"/>
              <a:gd name="connsiteY18" fmla="*/ 876941 h 936090"/>
              <a:gd name="connsiteX19" fmla="*/ 2983094 w 10717672"/>
              <a:gd name="connsiteY19" fmla="*/ 876941 h 936090"/>
              <a:gd name="connsiteX20" fmla="*/ 2379979 w 10717672"/>
              <a:gd name="connsiteY20" fmla="*/ 896397 h 936090"/>
              <a:gd name="connsiteX21" fmla="*/ 1621222 w 10717672"/>
              <a:gd name="connsiteY21" fmla="*/ 876942 h 936090"/>
              <a:gd name="connsiteX22" fmla="*/ 162073 w 10717672"/>
              <a:gd name="connsiteY22" fmla="*/ 818577 h 936090"/>
              <a:gd name="connsiteX23" fmla="*/ 123162 w 10717672"/>
              <a:gd name="connsiteY23" fmla="*/ 59818 h 936090"/>
              <a:gd name="connsiteX0" fmla="*/ 123162 w 10717672"/>
              <a:gd name="connsiteY0" fmla="*/ 55491 h 931763"/>
              <a:gd name="connsiteX1" fmla="*/ 2010328 w 10717672"/>
              <a:gd name="connsiteY1" fmla="*/ 55491 h 931763"/>
              <a:gd name="connsiteX2" fmla="*/ 2555077 w 10717672"/>
              <a:gd name="connsiteY2" fmla="*/ 36036 h 931763"/>
              <a:gd name="connsiteX3" fmla="*/ 3197103 w 10717672"/>
              <a:gd name="connsiteY3" fmla="*/ 36036 h 931763"/>
              <a:gd name="connsiteX4" fmla="*/ 3605664 w 10717672"/>
              <a:gd name="connsiteY4" fmla="*/ 36036 h 931763"/>
              <a:gd name="connsiteX5" fmla="*/ 4597885 w 10717672"/>
              <a:gd name="connsiteY5" fmla="*/ 74945 h 931763"/>
              <a:gd name="connsiteX6" fmla="*/ 8372217 w 10717672"/>
              <a:gd name="connsiteY6" fmla="*/ 94403 h 931763"/>
              <a:gd name="connsiteX7" fmla="*/ 10512303 w 10717672"/>
              <a:gd name="connsiteY7" fmla="*/ 74946 h 931763"/>
              <a:gd name="connsiteX8" fmla="*/ 10648490 w 10717672"/>
              <a:gd name="connsiteY8" fmla="*/ 133313 h 931763"/>
              <a:gd name="connsiteX9" fmla="*/ 10667945 w 10717672"/>
              <a:gd name="connsiteY9" fmla="*/ 814249 h 931763"/>
              <a:gd name="connsiteX10" fmla="*/ 10667945 w 10717672"/>
              <a:gd name="connsiteY10" fmla="*/ 892070 h 931763"/>
              <a:gd name="connsiteX11" fmla="*/ 10006464 w 10717672"/>
              <a:gd name="connsiteY11" fmla="*/ 892070 h 931763"/>
              <a:gd name="connsiteX12" fmla="*/ 7613460 w 10717672"/>
              <a:gd name="connsiteY12" fmla="*/ 892070 h 931763"/>
              <a:gd name="connsiteX13" fmla="*/ 6699060 w 10717672"/>
              <a:gd name="connsiteY13" fmla="*/ 872615 h 931763"/>
              <a:gd name="connsiteX14" fmla="*/ 5979213 w 10717672"/>
              <a:gd name="connsiteY14" fmla="*/ 833704 h 931763"/>
              <a:gd name="connsiteX15" fmla="*/ 5395554 w 10717672"/>
              <a:gd name="connsiteY15" fmla="*/ 853159 h 931763"/>
              <a:gd name="connsiteX16" fmla="*/ 4481154 w 10717672"/>
              <a:gd name="connsiteY16" fmla="*/ 930981 h 931763"/>
              <a:gd name="connsiteX17" fmla="*/ 3800217 w 10717672"/>
              <a:gd name="connsiteY17" fmla="*/ 892070 h 931763"/>
              <a:gd name="connsiteX18" fmla="*/ 3391656 w 10717672"/>
              <a:gd name="connsiteY18" fmla="*/ 872614 h 931763"/>
              <a:gd name="connsiteX19" fmla="*/ 2983094 w 10717672"/>
              <a:gd name="connsiteY19" fmla="*/ 872614 h 931763"/>
              <a:gd name="connsiteX20" fmla="*/ 2379979 w 10717672"/>
              <a:gd name="connsiteY20" fmla="*/ 892070 h 931763"/>
              <a:gd name="connsiteX21" fmla="*/ 1621222 w 10717672"/>
              <a:gd name="connsiteY21" fmla="*/ 872615 h 931763"/>
              <a:gd name="connsiteX22" fmla="*/ 162073 w 10717672"/>
              <a:gd name="connsiteY22" fmla="*/ 814250 h 931763"/>
              <a:gd name="connsiteX23" fmla="*/ 123162 w 10717672"/>
              <a:gd name="connsiteY23" fmla="*/ 55491 h 931763"/>
              <a:gd name="connsiteX0" fmla="*/ 123162 w 10717672"/>
              <a:gd name="connsiteY0" fmla="*/ 55491 h 905904"/>
              <a:gd name="connsiteX1" fmla="*/ 2010328 w 10717672"/>
              <a:gd name="connsiteY1" fmla="*/ 55491 h 905904"/>
              <a:gd name="connsiteX2" fmla="*/ 2555077 w 10717672"/>
              <a:gd name="connsiteY2" fmla="*/ 36036 h 905904"/>
              <a:gd name="connsiteX3" fmla="*/ 3197103 w 10717672"/>
              <a:gd name="connsiteY3" fmla="*/ 36036 h 905904"/>
              <a:gd name="connsiteX4" fmla="*/ 3605664 w 10717672"/>
              <a:gd name="connsiteY4" fmla="*/ 36036 h 905904"/>
              <a:gd name="connsiteX5" fmla="*/ 4597885 w 10717672"/>
              <a:gd name="connsiteY5" fmla="*/ 74945 h 905904"/>
              <a:gd name="connsiteX6" fmla="*/ 8372217 w 10717672"/>
              <a:gd name="connsiteY6" fmla="*/ 94403 h 905904"/>
              <a:gd name="connsiteX7" fmla="*/ 10512303 w 10717672"/>
              <a:gd name="connsiteY7" fmla="*/ 74946 h 905904"/>
              <a:gd name="connsiteX8" fmla="*/ 10648490 w 10717672"/>
              <a:gd name="connsiteY8" fmla="*/ 133313 h 905904"/>
              <a:gd name="connsiteX9" fmla="*/ 10667945 w 10717672"/>
              <a:gd name="connsiteY9" fmla="*/ 814249 h 905904"/>
              <a:gd name="connsiteX10" fmla="*/ 10667945 w 10717672"/>
              <a:gd name="connsiteY10" fmla="*/ 892070 h 905904"/>
              <a:gd name="connsiteX11" fmla="*/ 10006464 w 10717672"/>
              <a:gd name="connsiteY11" fmla="*/ 892070 h 905904"/>
              <a:gd name="connsiteX12" fmla="*/ 7613460 w 10717672"/>
              <a:gd name="connsiteY12" fmla="*/ 892070 h 905904"/>
              <a:gd name="connsiteX13" fmla="*/ 6699060 w 10717672"/>
              <a:gd name="connsiteY13" fmla="*/ 872615 h 905904"/>
              <a:gd name="connsiteX14" fmla="*/ 5979213 w 10717672"/>
              <a:gd name="connsiteY14" fmla="*/ 833704 h 905904"/>
              <a:gd name="connsiteX15" fmla="*/ 5395554 w 10717672"/>
              <a:gd name="connsiteY15" fmla="*/ 853159 h 905904"/>
              <a:gd name="connsiteX16" fmla="*/ 4481154 w 10717672"/>
              <a:gd name="connsiteY16" fmla="*/ 892071 h 905904"/>
              <a:gd name="connsiteX17" fmla="*/ 3800217 w 10717672"/>
              <a:gd name="connsiteY17" fmla="*/ 892070 h 905904"/>
              <a:gd name="connsiteX18" fmla="*/ 3391656 w 10717672"/>
              <a:gd name="connsiteY18" fmla="*/ 872614 h 905904"/>
              <a:gd name="connsiteX19" fmla="*/ 2983094 w 10717672"/>
              <a:gd name="connsiteY19" fmla="*/ 872614 h 905904"/>
              <a:gd name="connsiteX20" fmla="*/ 2379979 w 10717672"/>
              <a:gd name="connsiteY20" fmla="*/ 892070 h 905904"/>
              <a:gd name="connsiteX21" fmla="*/ 1621222 w 10717672"/>
              <a:gd name="connsiteY21" fmla="*/ 872615 h 905904"/>
              <a:gd name="connsiteX22" fmla="*/ 162073 w 10717672"/>
              <a:gd name="connsiteY22" fmla="*/ 814250 h 905904"/>
              <a:gd name="connsiteX23" fmla="*/ 123162 w 10717672"/>
              <a:gd name="connsiteY23" fmla="*/ 55491 h 905904"/>
              <a:gd name="connsiteX0" fmla="*/ 123162 w 10717672"/>
              <a:gd name="connsiteY0" fmla="*/ 55491 h 905904"/>
              <a:gd name="connsiteX1" fmla="*/ 2010328 w 10717672"/>
              <a:gd name="connsiteY1" fmla="*/ 55491 h 905904"/>
              <a:gd name="connsiteX2" fmla="*/ 2555077 w 10717672"/>
              <a:gd name="connsiteY2" fmla="*/ 36036 h 905904"/>
              <a:gd name="connsiteX3" fmla="*/ 3197103 w 10717672"/>
              <a:gd name="connsiteY3" fmla="*/ 36036 h 905904"/>
              <a:gd name="connsiteX4" fmla="*/ 3605664 w 10717672"/>
              <a:gd name="connsiteY4" fmla="*/ 36036 h 905904"/>
              <a:gd name="connsiteX5" fmla="*/ 4597885 w 10717672"/>
              <a:gd name="connsiteY5" fmla="*/ 74945 h 905904"/>
              <a:gd name="connsiteX6" fmla="*/ 8372217 w 10717672"/>
              <a:gd name="connsiteY6" fmla="*/ 94403 h 905904"/>
              <a:gd name="connsiteX7" fmla="*/ 10512303 w 10717672"/>
              <a:gd name="connsiteY7" fmla="*/ 74946 h 905904"/>
              <a:gd name="connsiteX8" fmla="*/ 10648490 w 10717672"/>
              <a:gd name="connsiteY8" fmla="*/ 133313 h 905904"/>
              <a:gd name="connsiteX9" fmla="*/ 10667945 w 10717672"/>
              <a:gd name="connsiteY9" fmla="*/ 814249 h 905904"/>
              <a:gd name="connsiteX10" fmla="*/ 10667945 w 10717672"/>
              <a:gd name="connsiteY10" fmla="*/ 892070 h 905904"/>
              <a:gd name="connsiteX11" fmla="*/ 10006464 w 10717672"/>
              <a:gd name="connsiteY11" fmla="*/ 892070 h 905904"/>
              <a:gd name="connsiteX12" fmla="*/ 7613460 w 10717672"/>
              <a:gd name="connsiteY12" fmla="*/ 892070 h 905904"/>
              <a:gd name="connsiteX13" fmla="*/ 6699060 w 10717672"/>
              <a:gd name="connsiteY13" fmla="*/ 872615 h 905904"/>
              <a:gd name="connsiteX14" fmla="*/ 5979213 w 10717672"/>
              <a:gd name="connsiteY14" fmla="*/ 853160 h 905904"/>
              <a:gd name="connsiteX15" fmla="*/ 5395554 w 10717672"/>
              <a:gd name="connsiteY15" fmla="*/ 853159 h 905904"/>
              <a:gd name="connsiteX16" fmla="*/ 4481154 w 10717672"/>
              <a:gd name="connsiteY16" fmla="*/ 892071 h 905904"/>
              <a:gd name="connsiteX17" fmla="*/ 3800217 w 10717672"/>
              <a:gd name="connsiteY17" fmla="*/ 892070 h 905904"/>
              <a:gd name="connsiteX18" fmla="*/ 3391656 w 10717672"/>
              <a:gd name="connsiteY18" fmla="*/ 872614 h 905904"/>
              <a:gd name="connsiteX19" fmla="*/ 2983094 w 10717672"/>
              <a:gd name="connsiteY19" fmla="*/ 872614 h 905904"/>
              <a:gd name="connsiteX20" fmla="*/ 2379979 w 10717672"/>
              <a:gd name="connsiteY20" fmla="*/ 892070 h 905904"/>
              <a:gd name="connsiteX21" fmla="*/ 1621222 w 10717672"/>
              <a:gd name="connsiteY21" fmla="*/ 872615 h 905904"/>
              <a:gd name="connsiteX22" fmla="*/ 162073 w 10717672"/>
              <a:gd name="connsiteY22" fmla="*/ 814250 h 905904"/>
              <a:gd name="connsiteX23" fmla="*/ 123162 w 10717672"/>
              <a:gd name="connsiteY23" fmla="*/ 55491 h 905904"/>
              <a:gd name="connsiteX0" fmla="*/ 192751 w 10787261"/>
              <a:gd name="connsiteY0" fmla="*/ 55491 h 897834"/>
              <a:gd name="connsiteX1" fmla="*/ 2079917 w 10787261"/>
              <a:gd name="connsiteY1" fmla="*/ 55491 h 897834"/>
              <a:gd name="connsiteX2" fmla="*/ 2624666 w 10787261"/>
              <a:gd name="connsiteY2" fmla="*/ 36036 h 897834"/>
              <a:gd name="connsiteX3" fmla="*/ 3266692 w 10787261"/>
              <a:gd name="connsiteY3" fmla="*/ 36036 h 897834"/>
              <a:gd name="connsiteX4" fmla="*/ 3675253 w 10787261"/>
              <a:gd name="connsiteY4" fmla="*/ 36036 h 897834"/>
              <a:gd name="connsiteX5" fmla="*/ 4667474 w 10787261"/>
              <a:gd name="connsiteY5" fmla="*/ 74945 h 897834"/>
              <a:gd name="connsiteX6" fmla="*/ 8441806 w 10787261"/>
              <a:gd name="connsiteY6" fmla="*/ 94403 h 897834"/>
              <a:gd name="connsiteX7" fmla="*/ 10581892 w 10787261"/>
              <a:gd name="connsiteY7" fmla="*/ 74946 h 897834"/>
              <a:gd name="connsiteX8" fmla="*/ 10718079 w 10787261"/>
              <a:gd name="connsiteY8" fmla="*/ 133313 h 897834"/>
              <a:gd name="connsiteX9" fmla="*/ 10737534 w 10787261"/>
              <a:gd name="connsiteY9" fmla="*/ 814249 h 897834"/>
              <a:gd name="connsiteX10" fmla="*/ 10737534 w 10787261"/>
              <a:gd name="connsiteY10" fmla="*/ 892070 h 897834"/>
              <a:gd name="connsiteX11" fmla="*/ 10076053 w 10787261"/>
              <a:gd name="connsiteY11" fmla="*/ 892070 h 897834"/>
              <a:gd name="connsiteX12" fmla="*/ 7683049 w 10787261"/>
              <a:gd name="connsiteY12" fmla="*/ 892070 h 897834"/>
              <a:gd name="connsiteX13" fmla="*/ 6768649 w 10787261"/>
              <a:gd name="connsiteY13" fmla="*/ 872615 h 897834"/>
              <a:gd name="connsiteX14" fmla="*/ 6048802 w 10787261"/>
              <a:gd name="connsiteY14" fmla="*/ 853160 h 897834"/>
              <a:gd name="connsiteX15" fmla="*/ 5465143 w 10787261"/>
              <a:gd name="connsiteY15" fmla="*/ 853159 h 897834"/>
              <a:gd name="connsiteX16" fmla="*/ 4550743 w 10787261"/>
              <a:gd name="connsiteY16" fmla="*/ 892071 h 897834"/>
              <a:gd name="connsiteX17" fmla="*/ 3869806 w 10787261"/>
              <a:gd name="connsiteY17" fmla="*/ 892070 h 897834"/>
              <a:gd name="connsiteX18" fmla="*/ 3461245 w 10787261"/>
              <a:gd name="connsiteY18" fmla="*/ 872614 h 897834"/>
              <a:gd name="connsiteX19" fmla="*/ 3052683 w 10787261"/>
              <a:gd name="connsiteY19" fmla="*/ 872614 h 897834"/>
              <a:gd name="connsiteX20" fmla="*/ 2449568 w 10787261"/>
              <a:gd name="connsiteY20" fmla="*/ 892070 h 897834"/>
              <a:gd name="connsiteX21" fmla="*/ 1690811 w 10787261"/>
              <a:gd name="connsiteY21" fmla="*/ 833705 h 897834"/>
              <a:gd name="connsiteX22" fmla="*/ 231662 w 10787261"/>
              <a:gd name="connsiteY22" fmla="*/ 814250 h 897834"/>
              <a:gd name="connsiteX23" fmla="*/ 192751 w 10787261"/>
              <a:gd name="connsiteY23" fmla="*/ 55491 h 897834"/>
              <a:gd name="connsiteX0" fmla="*/ 192751 w 10787261"/>
              <a:gd name="connsiteY0" fmla="*/ 55491 h 897834"/>
              <a:gd name="connsiteX1" fmla="*/ 2079917 w 10787261"/>
              <a:gd name="connsiteY1" fmla="*/ 55491 h 897834"/>
              <a:gd name="connsiteX2" fmla="*/ 2624666 w 10787261"/>
              <a:gd name="connsiteY2" fmla="*/ 36036 h 897834"/>
              <a:gd name="connsiteX3" fmla="*/ 3266692 w 10787261"/>
              <a:gd name="connsiteY3" fmla="*/ 36036 h 897834"/>
              <a:gd name="connsiteX4" fmla="*/ 3675253 w 10787261"/>
              <a:gd name="connsiteY4" fmla="*/ 36036 h 897834"/>
              <a:gd name="connsiteX5" fmla="*/ 4667474 w 10787261"/>
              <a:gd name="connsiteY5" fmla="*/ 74945 h 897834"/>
              <a:gd name="connsiteX6" fmla="*/ 8441806 w 10787261"/>
              <a:gd name="connsiteY6" fmla="*/ 94403 h 897834"/>
              <a:gd name="connsiteX7" fmla="*/ 10581892 w 10787261"/>
              <a:gd name="connsiteY7" fmla="*/ 74946 h 897834"/>
              <a:gd name="connsiteX8" fmla="*/ 10718079 w 10787261"/>
              <a:gd name="connsiteY8" fmla="*/ 133313 h 897834"/>
              <a:gd name="connsiteX9" fmla="*/ 10737534 w 10787261"/>
              <a:gd name="connsiteY9" fmla="*/ 814249 h 897834"/>
              <a:gd name="connsiteX10" fmla="*/ 10737534 w 10787261"/>
              <a:gd name="connsiteY10" fmla="*/ 892070 h 897834"/>
              <a:gd name="connsiteX11" fmla="*/ 10076053 w 10787261"/>
              <a:gd name="connsiteY11" fmla="*/ 892070 h 897834"/>
              <a:gd name="connsiteX12" fmla="*/ 7683049 w 10787261"/>
              <a:gd name="connsiteY12" fmla="*/ 892070 h 897834"/>
              <a:gd name="connsiteX13" fmla="*/ 6768649 w 10787261"/>
              <a:gd name="connsiteY13" fmla="*/ 872615 h 897834"/>
              <a:gd name="connsiteX14" fmla="*/ 6048802 w 10787261"/>
              <a:gd name="connsiteY14" fmla="*/ 853160 h 897834"/>
              <a:gd name="connsiteX15" fmla="*/ 5465143 w 10787261"/>
              <a:gd name="connsiteY15" fmla="*/ 853159 h 897834"/>
              <a:gd name="connsiteX16" fmla="*/ 4550743 w 10787261"/>
              <a:gd name="connsiteY16" fmla="*/ 892071 h 897834"/>
              <a:gd name="connsiteX17" fmla="*/ 3869806 w 10787261"/>
              <a:gd name="connsiteY17" fmla="*/ 892070 h 897834"/>
              <a:gd name="connsiteX18" fmla="*/ 3461245 w 10787261"/>
              <a:gd name="connsiteY18" fmla="*/ 872614 h 897834"/>
              <a:gd name="connsiteX19" fmla="*/ 3052683 w 10787261"/>
              <a:gd name="connsiteY19" fmla="*/ 872614 h 897834"/>
              <a:gd name="connsiteX20" fmla="*/ 2449568 w 10787261"/>
              <a:gd name="connsiteY20" fmla="*/ 853160 h 897834"/>
              <a:gd name="connsiteX21" fmla="*/ 1690811 w 10787261"/>
              <a:gd name="connsiteY21" fmla="*/ 833705 h 897834"/>
              <a:gd name="connsiteX22" fmla="*/ 231662 w 10787261"/>
              <a:gd name="connsiteY22" fmla="*/ 814250 h 897834"/>
              <a:gd name="connsiteX23" fmla="*/ 192751 w 10787261"/>
              <a:gd name="connsiteY23" fmla="*/ 55491 h 897834"/>
              <a:gd name="connsiteX0" fmla="*/ 137715 w 10934246"/>
              <a:gd name="connsiteY0" fmla="*/ 55491 h 897834"/>
              <a:gd name="connsiteX1" fmla="*/ 2226902 w 10934246"/>
              <a:gd name="connsiteY1" fmla="*/ 55491 h 897834"/>
              <a:gd name="connsiteX2" fmla="*/ 2771651 w 10934246"/>
              <a:gd name="connsiteY2" fmla="*/ 36036 h 897834"/>
              <a:gd name="connsiteX3" fmla="*/ 3413677 w 10934246"/>
              <a:gd name="connsiteY3" fmla="*/ 36036 h 897834"/>
              <a:gd name="connsiteX4" fmla="*/ 3822238 w 10934246"/>
              <a:gd name="connsiteY4" fmla="*/ 36036 h 897834"/>
              <a:gd name="connsiteX5" fmla="*/ 4814459 w 10934246"/>
              <a:gd name="connsiteY5" fmla="*/ 74945 h 897834"/>
              <a:gd name="connsiteX6" fmla="*/ 8588791 w 10934246"/>
              <a:gd name="connsiteY6" fmla="*/ 94403 h 897834"/>
              <a:gd name="connsiteX7" fmla="*/ 10728877 w 10934246"/>
              <a:gd name="connsiteY7" fmla="*/ 74946 h 897834"/>
              <a:gd name="connsiteX8" fmla="*/ 10865064 w 10934246"/>
              <a:gd name="connsiteY8" fmla="*/ 133313 h 897834"/>
              <a:gd name="connsiteX9" fmla="*/ 10884519 w 10934246"/>
              <a:gd name="connsiteY9" fmla="*/ 814249 h 897834"/>
              <a:gd name="connsiteX10" fmla="*/ 10884519 w 10934246"/>
              <a:gd name="connsiteY10" fmla="*/ 892070 h 897834"/>
              <a:gd name="connsiteX11" fmla="*/ 10223038 w 10934246"/>
              <a:gd name="connsiteY11" fmla="*/ 892070 h 897834"/>
              <a:gd name="connsiteX12" fmla="*/ 7830034 w 10934246"/>
              <a:gd name="connsiteY12" fmla="*/ 892070 h 897834"/>
              <a:gd name="connsiteX13" fmla="*/ 6915634 w 10934246"/>
              <a:gd name="connsiteY13" fmla="*/ 872615 h 897834"/>
              <a:gd name="connsiteX14" fmla="*/ 6195787 w 10934246"/>
              <a:gd name="connsiteY14" fmla="*/ 853160 h 897834"/>
              <a:gd name="connsiteX15" fmla="*/ 5612128 w 10934246"/>
              <a:gd name="connsiteY15" fmla="*/ 853159 h 897834"/>
              <a:gd name="connsiteX16" fmla="*/ 4697728 w 10934246"/>
              <a:gd name="connsiteY16" fmla="*/ 892071 h 897834"/>
              <a:gd name="connsiteX17" fmla="*/ 4016791 w 10934246"/>
              <a:gd name="connsiteY17" fmla="*/ 892070 h 897834"/>
              <a:gd name="connsiteX18" fmla="*/ 3608230 w 10934246"/>
              <a:gd name="connsiteY18" fmla="*/ 872614 h 897834"/>
              <a:gd name="connsiteX19" fmla="*/ 3199668 w 10934246"/>
              <a:gd name="connsiteY19" fmla="*/ 872614 h 897834"/>
              <a:gd name="connsiteX20" fmla="*/ 2596553 w 10934246"/>
              <a:gd name="connsiteY20" fmla="*/ 853160 h 897834"/>
              <a:gd name="connsiteX21" fmla="*/ 1837796 w 10934246"/>
              <a:gd name="connsiteY21" fmla="*/ 833705 h 897834"/>
              <a:gd name="connsiteX22" fmla="*/ 378647 w 10934246"/>
              <a:gd name="connsiteY22" fmla="*/ 814250 h 897834"/>
              <a:gd name="connsiteX23" fmla="*/ 137715 w 10934246"/>
              <a:gd name="connsiteY23" fmla="*/ 55491 h 897834"/>
              <a:gd name="connsiteX0" fmla="*/ 104 w 10796635"/>
              <a:gd name="connsiteY0" fmla="*/ 107368 h 949711"/>
              <a:gd name="connsiteX1" fmla="*/ 2089291 w 10796635"/>
              <a:gd name="connsiteY1" fmla="*/ 107368 h 949711"/>
              <a:gd name="connsiteX2" fmla="*/ 2634040 w 10796635"/>
              <a:gd name="connsiteY2" fmla="*/ 87913 h 949711"/>
              <a:gd name="connsiteX3" fmla="*/ 3276066 w 10796635"/>
              <a:gd name="connsiteY3" fmla="*/ 87913 h 949711"/>
              <a:gd name="connsiteX4" fmla="*/ 3684627 w 10796635"/>
              <a:gd name="connsiteY4" fmla="*/ 87913 h 949711"/>
              <a:gd name="connsiteX5" fmla="*/ 4676848 w 10796635"/>
              <a:gd name="connsiteY5" fmla="*/ 126822 h 949711"/>
              <a:gd name="connsiteX6" fmla="*/ 8451180 w 10796635"/>
              <a:gd name="connsiteY6" fmla="*/ 146280 h 949711"/>
              <a:gd name="connsiteX7" fmla="*/ 10591266 w 10796635"/>
              <a:gd name="connsiteY7" fmla="*/ 126823 h 949711"/>
              <a:gd name="connsiteX8" fmla="*/ 10727453 w 10796635"/>
              <a:gd name="connsiteY8" fmla="*/ 185190 h 949711"/>
              <a:gd name="connsiteX9" fmla="*/ 10746908 w 10796635"/>
              <a:gd name="connsiteY9" fmla="*/ 866126 h 949711"/>
              <a:gd name="connsiteX10" fmla="*/ 10746908 w 10796635"/>
              <a:gd name="connsiteY10" fmla="*/ 943947 h 949711"/>
              <a:gd name="connsiteX11" fmla="*/ 10085427 w 10796635"/>
              <a:gd name="connsiteY11" fmla="*/ 943947 h 949711"/>
              <a:gd name="connsiteX12" fmla="*/ 7692423 w 10796635"/>
              <a:gd name="connsiteY12" fmla="*/ 943947 h 949711"/>
              <a:gd name="connsiteX13" fmla="*/ 6778023 w 10796635"/>
              <a:gd name="connsiteY13" fmla="*/ 924492 h 949711"/>
              <a:gd name="connsiteX14" fmla="*/ 6058176 w 10796635"/>
              <a:gd name="connsiteY14" fmla="*/ 905037 h 949711"/>
              <a:gd name="connsiteX15" fmla="*/ 5474517 w 10796635"/>
              <a:gd name="connsiteY15" fmla="*/ 905036 h 949711"/>
              <a:gd name="connsiteX16" fmla="*/ 4560117 w 10796635"/>
              <a:gd name="connsiteY16" fmla="*/ 943948 h 949711"/>
              <a:gd name="connsiteX17" fmla="*/ 3879180 w 10796635"/>
              <a:gd name="connsiteY17" fmla="*/ 943947 h 949711"/>
              <a:gd name="connsiteX18" fmla="*/ 3470619 w 10796635"/>
              <a:gd name="connsiteY18" fmla="*/ 924491 h 949711"/>
              <a:gd name="connsiteX19" fmla="*/ 3062057 w 10796635"/>
              <a:gd name="connsiteY19" fmla="*/ 924491 h 949711"/>
              <a:gd name="connsiteX20" fmla="*/ 2458942 w 10796635"/>
              <a:gd name="connsiteY20" fmla="*/ 905037 h 949711"/>
              <a:gd name="connsiteX21" fmla="*/ 1700185 w 10796635"/>
              <a:gd name="connsiteY21" fmla="*/ 885582 h 949711"/>
              <a:gd name="connsiteX22" fmla="*/ 241036 w 10796635"/>
              <a:gd name="connsiteY22" fmla="*/ 866127 h 949711"/>
              <a:gd name="connsiteX23" fmla="*/ 104 w 10796635"/>
              <a:gd name="connsiteY23" fmla="*/ 107368 h 949711"/>
              <a:gd name="connsiteX0" fmla="*/ 217684 w 11014215"/>
              <a:gd name="connsiteY0" fmla="*/ 58373 h 910963"/>
              <a:gd name="connsiteX1" fmla="*/ 2306871 w 11014215"/>
              <a:gd name="connsiteY1" fmla="*/ 58373 h 910963"/>
              <a:gd name="connsiteX2" fmla="*/ 2851620 w 11014215"/>
              <a:gd name="connsiteY2" fmla="*/ 38918 h 910963"/>
              <a:gd name="connsiteX3" fmla="*/ 3493646 w 11014215"/>
              <a:gd name="connsiteY3" fmla="*/ 38918 h 910963"/>
              <a:gd name="connsiteX4" fmla="*/ 3902207 w 11014215"/>
              <a:gd name="connsiteY4" fmla="*/ 38918 h 910963"/>
              <a:gd name="connsiteX5" fmla="*/ 4894428 w 11014215"/>
              <a:gd name="connsiteY5" fmla="*/ 77827 h 910963"/>
              <a:gd name="connsiteX6" fmla="*/ 8668760 w 11014215"/>
              <a:gd name="connsiteY6" fmla="*/ 97285 h 910963"/>
              <a:gd name="connsiteX7" fmla="*/ 10808846 w 11014215"/>
              <a:gd name="connsiteY7" fmla="*/ 77828 h 910963"/>
              <a:gd name="connsiteX8" fmla="*/ 10945033 w 11014215"/>
              <a:gd name="connsiteY8" fmla="*/ 136195 h 910963"/>
              <a:gd name="connsiteX9" fmla="*/ 10964488 w 11014215"/>
              <a:gd name="connsiteY9" fmla="*/ 817131 h 910963"/>
              <a:gd name="connsiteX10" fmla="*/ 10964488 w 11014215"/>
              <a:gd name="connsiteY10" fmla="*/ 894952 h 910963"/>
              <a:gd name="connsiteX11" fmla="*/ 10303007 w 11014215"/>
              <a:gd name="connsiteY11" fmla="*/ 894952 h 910963"/>
              <a:gd name="connsiteX12" fmla="*/ 7910003 w 11014215"/>
              <a:gd name="connsiteY12" fmla="*/ 894952 h 910963"/>
              <a:gd name="connsiteX13" fmla="*/ 6995603 w 11014215"/>
              <a:gd name="connsiteY13" fmla="*/ 875497 h 910963"/>
              <a:gd name="connsiteX14" fmla="*/ 6275756 w 11014215"/>
              <a:gd name="connsiteY14" fmla="*/ 856042 h 910963"/>
              <a:gd name="connsiteX15" fmla="*/ 5692097 w 11014215"/>
              <a:gd name="connsiteY15" fmla="*/ 856041 h 910963"/>
              <a:gd name="connsiteX16" fmla="*/ 4777697 w 11014215"/>
              <a:gd name="connsiteY16" fmla="*/ 894953 h 910963"/>
              <a:gd name="connsiteX17" fmla="*/ 4096760 w 11014215"/>
              <a:gd name="connsiteY17" fmla="*/ 894952 h 910963"/>
              <a:gd name="connsiteX18" fmla="*/ 3688199 w 11014215"/>
              <a:gd name="connsiteY18" fmla="*/ 875496 h 910963"/>
              <a:gd name="connsiteX19" fmla="*/ 3279637 w 11014215"/>
              <a:gd name="connsiteY19" fmla="*/ 875496 h 910963"/>
              <a:gd name="connsiteX20" fmla="*/ 2676522 w 11014215"/>
              <a:gd name="connsiteY20" fmla="*/ 856042 h 910963"/>
              <a:gd name="connsiteX21" fmla="*/ 1917765 w 11014215"/>
              <a:gd name="connsiteY21" fmla="*/ 836587 h 910963"/>
              <a:gd name="connsiteX22" fmla="*/ 256595 w 11014215"/>
              <a:gd name="connsiteY22" fmla="*/ 856043 h 910963"/>
              <a:gd name="connsiteX23" fmla="*/ 217684 w 11014215"/>
              <a:gd name="connsiteY23" fmla="*/ 58373 h 910963"/>
              <a:gd name="connsiteX0" fmla="*/ 142505 w 10939036"/>
              <a:gd name="connsiteY0" fmla="*/ 58373 h 997339"/>
              <a:gd name="connsiteX1" fmla="*/ 2231692 w 10939036"/>
              <a:gd name="connsiteY1" fmla="*/ 58373 h 997339"/>
              <a:gd name="connsiteX2" fmla="*/ 2776441 w 10939036"/>
              <a:gd name="connsiteY2" fmla="*/ 38918 h 997339"/>
              <a:gd name="connsiteX3" fmla="*/ 3418467 w 10939036"/>
              <a:gd name="connsiteY3" fmla="*/ 38918 h 997339"/>
              <a:gd name="connsiteX4" fmla="*/ 3827028 w 10939036"/>
              <a:gd name="connsiteY4" fmla="*/ 38918 h 997339"/>
              <a:gd name="connsiteX5" fmla="*/ 4819249 w 10939036"/>
              <a:gd name="connsiteY5" fmla="*/ 77827 h 997339"/>
              <a:gd name="connsiteX6" fmla="*/ 8593581 w 10939036"/>
              <a:gd name="connsiteY6" fmla="*/ 97285 h 997339"/>
              <a:gd name="connsiteX7" fmla="*/ 10733667 w 10939036"/>
              <a:gd name="connsiteY7" fmla="*/ 77828 h 997339"/>
              <a:gd name="connsiteX8" fmla="*/ 10869854 w 10939036"/>
              <a:gd name="connsiteY8" fmla="*/ 136195 h 997339"/>
              <a:gd name="connsiteX9" fmla="*/ 10889309 w 10939036"/>
              <a:gd name="connsiteY9" fmla="*/ 817131 h 997339"/>
              <a:gd name="connsiteX10" fmla="*/ 10889309 w 10939036"/>
              <a:gd name="connsiteY10" fmla="*/ 894952 h 997339"/>
              <a:gd name="connsiteX11" fmla="*/ 10227828 w 10939036"/>
              <a:gd name="connsiteY11" fmla="*/ 894952 h 997339"/>
              <a:gd name="connsiteX12" fmla="*/ 7834824 w 10939036"/>
              <a:gd name="connsiteY12" fmla="*/ 894952 h 997339"/>
              <a:gd name="connsiteX13" fmla="*/ 6920424 w 10939036"/>
              <a:gd name="connsiteY13" fmla="*/ 875497 h 997339"/>
              <a:gd name="connsiteX14" fmla="*/ 6200577 w 10939036"/>
              <a:gd name="connsiteY14" fmla="*/ 856042 h 997339"/>
              <a:gd name="connsiteX15" fmla="*/ 5616918 w 10939036"/>
              <a:gd name="connsiteY15" fmla="*/ 856041 h 997339"/>
              <a:gd name="connsiteX16" fmla="*/ 4702518 w 10939036"/>
              <a:gd name="connsiteY16" fmla="*/ 894953 h 997339"/>
              <a:gd name="connsiteX17" fmla="*/ 4021581 w 10939036"/>
              <a:gd name="connsiteY17" fmla="*/ 894952 h 997339"/>
              <a:gd name="connsiteX18" fmla="*/ 3613020 w 10939036"/>
              <a:gd name="connsiteY18" fmla="*/ 875496 h 997339"/>
              <a:gd name="connsiteX19" fmla="*/ 3204458 w 10939036"/>
              <a:gd name="connsiteY19" fmla="*/ 875496 h 997339"/>
              <a:gd name="connsiteX20" fmla="*/ 2601343 w 10939036"/>
              <a:gd name="connsiteY20" fmla="*/ 856042 h 997339"/>
              <a:gd name="connsiteX21" fmla="*/ 1842586 w 10939036"/>
              <a:gd name="connsiteY21" fmla="*/ 836587 h 997339"/>
              <a:gd name="connsiteX22" fmla="*/ 181416 w 10939036"/>
              <a:gd name="connsiteY22" fmla="*/ 856043 h 997339"/>
              <a:gd name="connsiteX23" fmla="*/ 142505 w 10939036"/>
              <a:gd name="connsiteY23" fmla="*/ 58373 h 997339"/>
              <a:gd name="connsiteX0" fmla="*/ 1 w 10796532"/>
              <a:gd name="connsiteY0" fmla="*/ 75664 h 1014630"/>
              <a:gd name="connsiteX1" fmla="*/ 2089188 w 10796532"/>
              <a:gd name="connsiteY1" fmla="*/ 75664 h 1014630"/>
              <a:gd name="connsiteX2" fmla="*/ 2633937 w 10796532"/>
              <a:gd name="connsiteY2" fmla="*/ 56209 h 1014630"/>
              <a:gd name="connsiteX3" fmla="*/ 3275963 w 10796532"/>
              <a:gd name="connsiteY3" fmla="*/ 56209 h 1014630"/>
              <a:gd name="connsiteX4" fmla="*/ 3684524 w 10796532"/>
              <a:gd name="connsiteY4" fmla="*/ 56209 h 1014630"/>
              <a:gd name="connsiteX5" fmla="*/ 4676745 w 10796532"/>
              <a:gd name="connsiteY5" fmla="*/ 95118 h 1014630"/>
              <a:gd name="connsiteX6" fmla="*/ 8451077 w 10796532"/>
              <a:gd name="connsiteY6" fmla="*/ 114576 h 1014630"/>
              <a:gd name="connsiteX7" fmla="*/ 10591163 w 10796532"/>
              <a:gd name="connsiteY7" fmla="*/ 95119 h 1014630"/>
              <a:gd name="connsiteX8" fmla="*/ 10727350 w 10796532"/>
              <a:gd name="connsiteY8" fmla="*/ 153486 h 1014630"/>
              <a:gd name="connsiteX9" fmla="*/ 10746805 w 10796532"/>
              <a:gd name="connsiteY9" fmla="*/ 834422 h 1014630"/>
              <a:gd name="connsiteX10" fmla="*/ 10746805 w 10796532"/>
              <a:gd name="connsiteY10" fmla="*/ 912243 h 1014630"/>
              <a:gd name="connsiteX11" fmla="*/ 10085324 w 10796532"/>
              <a:gd name="connsiteY11" fmla="*/ 912243 h 1014630"/>
              <a:gd name="connsiteX12" fmla="*/ 7692320 w 10796532"/>
              <a:gd name="connsiteY12" fmla="*/ 912243 h 1014630"/>
              <a:gd name="connsiteX13" fmla="*/ 6777920 w 10796532"/>
              <a:gd name="connsiteY13" fmla="*/ 892788 h 1014630"/>
              <a:gd name="connsiteX14" fmla="*/ 6058073 w 10796532"/>
              <a:gd name="connsiteY14" fmla="*/ 873333 h 1014630"/>
              <a:gd name="connsiteX15" fmla="*/ 5474414 w 10796532"/>
              <a:gd name="connsiteY15" fmla="*/ 873332 h 1014630"/>
              <a:gd name="connsiteX16" fmla="*/ 4560014 w 10796532"/>
              <a:gd name="connsiteY16" fmla="*/ 912244 h 1014630"/>
              <a:gd name="connsiteX17" fmla="*/ 3879077 w 10796532"/>
              <a:gd name="connsiteY17" fmla="*/ 912243 h 1014630"/>
              <a:gd name="connsiteX18" fmla="*/ 3470516 w 10796532"/>
              <a:gd name="connsiteY18" fmla="*/ 892787 h 1014630"/>
              <a:gd name="connsiteX19" fmla="*/ 3061954 w 10796532"/>
              <a:gd name="connsiteY19" fmla="*/ 892787 h 1014630"/>
              <a:gd name="connsiteX20" fmla="*/ 2458839 w 10796532"/>
              <a:gd name="connsiteY20" fmla="*/ 873333 h 1014630"/>
              <a:gd name="connsiteX21" fmla="*/ 1700082 w 10796532"/>
              <a:gd name="connsiteY21" fmla="*/ 853878 h 1014630"/>
              <a:gd name="connsiteX22" fmla="*/ 38912 w 10796532"/>
              <a:gd name="connsiteY22" fmla="*/ 873334 h 1014630"/>
              <a:gd name="connsiteX23" fmla="*/ 1 w 10796532"/>
              <a:gd name="connsiteY23" fmla="*/ 75664 h 1014630"/>
              <a:gd name="connsiteX0" fmla="*/ 142504 w 10939035"/>
              <a:gd name="connsiteY0" fmla="*/ 48286 h 895088"/>
              <a:gd name="connsiteX1" fmla="*/ 2231691 w 10939035"/>
              <a:gd name="connsiteY1" fmla="*/ 48286 h 895088"/>
              <a:gd name="connsiteX2" fmla="*/ 2776440 w 10939035"/>
              <a:gd name="connsiteY2" fmla="*/ 28831 h 895088"/>
              <a:gd name="connsiteX3" fmla="*/ 3418466 w 10939035"/>
              <a:gd name="connsiteY3" fmla="*/ 28831 h 895088"/>
              <a:gd name="connsiteX4" fmla="*/ 3827027 w 10939035"/>
              <a:gd name="connsiteY4" fmla="*/ 28831 h 895088"/>
              <a:gd name="connsiteX5" fmla="*/ 4819248 w 10939035"/>
              <a:gd name="connsiteY5" fmla="*/ 67740 h 895088"/>
              <a:gd name="connsiteX6" fmla="*/ 8593580 w 10939035"/>
              <a:gd name="connsiteY6" fmla="*/ 87198 h 895088"/>
              <a:gd name="connsiteX7" fmla="*/ 10733666 w 10939035"/>
              <a:gd name="connsiteY7" fmla="*/ 67741 h 895088"/>
              <a:gd name="connsiteX8" fmla="*/ 10869853 w 10939035"/>
              <a:gd name="connsiteY8" fmla="*/ 126108 h 895088"/>
              <a:gd name="connsiteX9" fmla="*/ 10889308 w 10939035"/>
              <a:gd name="connsiteY9" fmla="*/ 807044 h 895088"/>
              <a:gd name="connsiteX10" fmla="*/ 10889308 w 10939035"/>
              <a:gd name="connsiteY10" fmla="*/ 884865 h 895088"/>
              <a:gd name="connsiteX11" fmla="*/ 10227827 w 10939035"/>
              <a:gd name="connsiteY11" fmla="*/ 884865 h 895088"/>
              <a:gd name="connsiteX12" fmla="*/ 7834823 w 10939035"/>
              <a:gd name="connsiteY12" fmla="*/ 884865 h 895088"/>
              <a:gd name="connsiteX13" fmla="*/ 6920423 w 10939035"/>
              <a:gd name="connsiteY13" fmla="*/ 865410 h 895088"/>
              <a:gd name="connsiteX14" fmla="*/ 6200576 w 10939035"/>
              <a:gd name="connsiteY14" fmla="*/ 845955 h 895088"/>
              <a:gd name="connsiteX15" fmla="*/ 5616917 w 10939035"/>
              <a:gd name="connsiteY15" fmla="*/ 845954 h 895088"/>
              <a:gd name="connsiteX16" fmla="*/ 4702517 w 10939035"/>
              <a:gd name="connsiteY16" fmla="*/ 884866 h 895088"/>
              <a:gd name="connsiteX17" fmla="*/ 4021580 w 10939035"/>
              <a:gd name="connsiteY17" fmla="*/ 884865 h 895088"/>
              <a:gd name="connsiteX18" fmla="*/ 3613019 w 10939035"/>
              <a:gd name="connsiteY18" fmla="*/ 865409 h 895088"/>
              <a:gd name="connsiteX19" fmla="*/ 3204457 w 10939035"/>
              <a:gd name="connsiteY19" fmla="*/ 865409 h 895088"/>
              <a:gd name="connsiteX20" fmla="*/ 2601342 w 10939035"/>
              <a:gd name="connsiteY20" fmla="*/ 845955 h 895088"/>
              <a:gd name="connsiteX21" fmla="*/ 1842585 w 10939035"/>
              <a:gd name="connsiteY21" fmla="*/ 826500 h 895088"/>
              <a:gd name="connsiteX22" fmla="*/ 181415 w 10939035"/>
              <a:gd name="connsiteY22" fmla="*/ 709768 h 895088"/>
              <a:gd name="connsiteX23" fmla="*/ 142504 w 10939035"/>
              <a:gd name="connsiteY23" fmla="*/ 48286 h 895088"/>
              <a:gd name="connsiteX0" fmla="*/ 233200 w 10989327"/>
              <a:gd name="connsiteY0" fmla="*/ 119614 h 864681"/>
              <a:gd name="connsiteX1" fmla="*/ 2281983 w 10989327"/>
              <a:gd name="connsiteY1" fmla="*/ 22338 h 864681"/>
              <a:gd name="connsiteX2" fmla="*/ 2826732 w 10989327"/>
              <a:gd name="connsiteY2" fmla="*/ 2883 h 864681"/>
              <a:gd name="connsiteX3" fmla="*/ 3468758 w 10989327"/>
              <a:gd name="connsiteY3" fmla="*/ 2883 h 864681"/>
              <a:gd name="connsiteX4" fmla="*/ 3877319 w 10989327"/>
              <a:gd name="connsiteY4" fmla="*/ 2883 h 864681"/>
              <a:gd name="connsiteX5" fmla="*/ 4869540 w 10989327"/>
              <a:gd name="connsiteY5" fmla="*/ 41792 h 864681"/>
              <a:gd name="connsiteX6" fmla="*/ 8643872 w 10989327"/>
              <a:gd name="connsiteY6" fmla="*/ 61250 h 864681"/>
              <a:gd name="connsiteX7" fmla="*/ 10783958 w 10989327"/>
              <a:gd name="connsiteY7" fmla="*/ 41793 h 864681"/>
              <a:gd name="connsiteX8" fmla="*/ 10920145 w 10989327"/>
              <a:gd name="connsiteY8" fmla="*/ 100160 h 864681"/>
              <a:gd name="connsiteX9" fmla="*/ 10939600 w 10989327"/>
              <a:gd name="connsiteY9" fmla="*/ 781096 h 864681"/>
              <a:gd name="connsiteX10" fmla="*/ 10939600 w 10989327"/>
              <a:gd name="connsiteY10" fmla="*/ 858917 h 864681"/>
              <a:gd name="connsiteX11" fmla="*/ 10278119 w 10989327"/>
              <a:gd name="connsiteY11" fmla="*/ 858917 h 864681"/>
              <a:gd name="connsiteX12" fmla="*/ 7885115 w 10989327"/>
              <a:gd name="connsiteY12" fmla="*/ 858917 h 864681"/>
              <a:gd name="connsiteX13" fmla="*/ 6970715 w 10989327"/>
              <a:gd name="connsiteY13" fmla="*/ 839462 h 864681"/>
              <a:gd name="connsiteX14" fmla="*/ 6250868 w 10989327"/>
              <a:gd name="connsiteY14" fmla="*/ 820007 h 864681"/>
              <a:gd name="connsiteX15" fmla="*/ 5667209 w 10989327"/>
              <a:gd name="connsiteY15" fmla="*/ 820006 h 864681"/>
              <a:gd name="connsiteX16" fmla="*/ 4752809 w 10989327"/>
              <a:gd name="connsiteY16" fmla="*/ 858918 h 864681"/>
              <a:gd name="connsiteX17" fmla="*/ 4071872 w 10989327"/>
              <a:gd name="connsiteY17" fmla="*/ 858917 h 864681"/>
              <a:gd name="connsiteX18" fmla="*/ 3663311 w 10989327"/>
              <a:gd name="connsiteY18" fmla="*/ 839461 h 864681"/>
              <a:gd name="connsiteX19" fmla="*/ 3254749 w 10989327"/>
              <a:gd name="connsiteY19" fmla="*/ 839461 h 864681"/>
              <a:gd name="connsiteX20" fmla="*/ 2651634 w 10989327"/>
              <a:gd name="connsiteY20" fmla="*/ 820007 h 864681"/>
              <a:gd name="connsiteX21" fmla="*/ 1892877 w 10989327"/>
              <a:gd name="connsiteY21" fmla="*/ 800552 h 864681"/>
              <a:gd name="connsiteX22" fmla="*/ 231707 w 10989327"/>
              <a:gd name="connsiteY22" fmla="*/ 683820 h 864681"/>
              <a:gd name="connsiteX23" fmla="*/ 233200 w 10989327"/>
              <a:gd name="connsiteY23" fmla="*/ 119614 h 864681"/>
              <a:gd name="connsiteX0" fmla="*/ 123667 w 10879794"/>
              <a:gd name="connsiteY0" fmla="*/ 143800 h 888867"/>
              <a:gd name="connsiteX1" fmla="*/ 2172450 w 10879794"/>
              <a:gd name="connsiteY1" fmla="*/ 46524 h 888867"/>
              <a:gd name="connsiteX2" fmla="*/ 2717199 w 10879794"/>
              <a:gd name="connsiteY2" fmla="*/ 27069 h 888867"/>
              <a:gd name="connsiteX3" fmla="*/ 3359225 w 10879794"/>
              <a:gd name="connsiteY3" fmla="*/ 27069 h 888867"/>
              <a:gd name="connsiteX4" fmla="*/ 3767786 w 10879794"/>
              <a:gd name="connsiteY4" fmla="*/ 27069 h 888867"/>
              <a:gd name="connsiteX5" fmla="*/ 4760007 w 10879794"/>
              <a:gd name="connsiteY5" fmla="*/ 65978 h 888867"/>
              <a:gd name="connsiteX6" fmla="*/ 8534339 w 10879794"/>
              <a:gd name="connsiteY6" fmla="*/ 85436 h 888867"/>
              <a:gd name="connsiteX7" fmla="*/ 10674425 w 10879794"/>
              <a:gd name="connsiteY7" fmla="*/ 65979 h 888867"/>
              <a:gd name="connsiteX8" fmla="*/ 10810612 w 10879794"/>
              <a:gd name="connsiteY8" fmla="*/ 124346 h 888867"/>
              <a:gd name="connsiteX9" fmla="*/ 10830067 w 10879794"/>
              <a:gd name="connsiteY9" fmla="*/ 805282 h 888867"/>
              <a:gd name="connsiteX10" fmla="*/ 10830067 w 10879794"/>
              <a:gd name="connsiteY10" fmla="*/ 883103 h 888867"/>
              <a:gd name="connsiteX11" fmla="*/ 10168586 w 10879794"/>
              <a:gd name="connsiteY11" fmla="*/ 883103 h 888867"/>
              <a:gd name="connsiteX12" fmla="*/ 7775582 w 10879794"/>
              <a:gd name="connsiteY12" fmla="*/ 883103 h 888867"/>
              <a:gd name="connsiteX13" fmla="*/ 6861182 w 10879794"/>
              <a:gd name="connsiteY13" fmla="*/ 863648 h 888867"/>
              <a:gd name="connsiteX14" fmla="*/ 6141335 w 10879794"/>
              <a:gd name="connsiteY14" fmla="*/ 844193 h 888867"/>
              <a:gd name="connsiteX15" fmla="*/ 5557676 w 10879794"/>
              <a:gd name="connsiteY15" fmla="*/ 844192 h 888867"/>
              <a:gd name="connsiteX16" fmla="*/ 4643276 w 10879794"/>
              <a:gd name="connsiteY16" fmla="*/ 883104 h 888867"/>
              <a:gd name="connsiteX17" fmla="*/ 3962339 w 10879794"/>
              <a:gd name="connsiteY17" fmla="*/ 883103 h 888867"/>
              <a:gd name="connsiteX18" fmla="*/ 3553778 w 10879794"/>
              <a:gd name="connsiteY18" fmla="*/ 863647 h 888867"/>
              <a:gd name="connsiteX19" fmla="*/ 3145216 w 10879794"/>
              <a:gd name="connsiteY19" fmla="*/ 863647 h 888867"/>
              <a:gd name="connsiteX20" fmla="*/ 2542101 w 10879794"/>
              <a:gd name="connsiteY20" fmla="*/ 844193 h 888867"/>
              <a:gd name="connsiteX21" fmla="*/ 1783344 w 10879794"/>
              <a:gd name="connsiteY21" fmla="*/ 824738 h 888867"/>
              <a:gd name="connsiteX22" fmla="*/ 122174 w 10879794"/>
              <a:gd name="connsiteY22" fmla="*/ 708006 h 888867"/>
              <a:gd name="connsiteX23" fmla="*/ 123667 w 10879794"/>
              <a:gd name="connsiteY23" fmla="*/ 143800 h 888867"/>
              <a:gd name="connsiteX0" fmla="*/ 1864 w 10757991"/>
              <a:gd name="connsiteY0" fmla="*/ 143800 h 888867"/>
              <a:gd name="connsiteX1" fmla="*/ 2050647 w 10757991"/>
              <a:gd name="connsiteY1" fmla="*/ 46524 h 888867"/>
              <a:gd name="connsiteX2" fmla="*/ 2595396 w 10757991"/>
              <a:gd name="connsiteY2" fmla="*/ 27069 h 888867"/>
              <a:gd name="connsiteX3" fmla="*/ 3237422 w 10757991"/>
              <a:gd name="connsiteY3" fmla="*/ 27069 h 888867"/>
              <a:gd name="connsiteX4" fmla="*/ 3645983 w 10757991"/>
              <a:gd name="connsiteY4" fmla="*/ 27069 h 888867"/>
              <a:gd name="connsiteX5" fmla="*/ 4638204 w 10757991"/>
              <a:gd name="connsiteY5" fmla="*/ 65978 h 888867"/>
              <a:gd name="connsiteX6" fmla="*/ 8412536 w 10757991"/>
              <a:gd name="connsiteY6" fmla="*/ 85436 h 888867"/>
              <a:gd name="connsiteX7" fmla="*/ 10552622 w 10757991"/>
              <a:gd name="connsiteY7" fmla="*/ 65979 h 888867"/>
              <a:gd name="connsiteX8" fmla="*/ 10688809 w 10757991"/>
              <a:gd name="connsiteY8" fmla="*/ 124346 h 888867"/>
              <a:gd name="connsiteX9" fmla="*/ 10708264 w 10757991"/>
              <a:gd name="connsiteY9" fmla="*/ 805282 h 888867"/>
              <a:gd name="connsiteX10" fmla="*/ 10708264 w 10757991"/>
              <a:gd name="connsiteY10" fmla="*/ 883103 h 888867"/>
              <a:gd name="connsiteX11" fmla="*/ 10046783 w 10757991"/>
              <a:gd name="connsiteY11" fmla="*/ 883103 h 888867"/>
              <a:gd name="connsiteX12" fmla="*/ 7653779 w 10757991"/>
              <a:gd name="connsiteY12" fmla="*/ 883103 h 888867"/>
              <a:gd name="connsiteX13" fmla="*/ 6739379 w 10757991"/>
              <a:gd name="connsiteY13" fmla="*/ 863648 h 888867"/>
              <a:gd name="connsiteX14" fmla="*/ 6019532 w 10757991"/>
              <a:gd name="connsiteY14" fmla="*/ 844193 h 888867"/>
              <a:gd name="connsiteX15" fmla="*/ 5435873 w 10757991"/>
              <a:gd name="connsiteY15" fmla="*/ 844192 h 888867"/>
              <a:gd name="connsiteX16" fmla="*/ 4521473 w 10757991"/>
              <a:gd name="connsiteY16" fmla="*/ 883104 h 888867"/>
              <a:gd name="connsiteX17" fmla="*/ 3840536 w 10757991"/>
              <a:gd name="connsiteY17" fmla="*/ 883103 h 888867"/>
              <a:gd name="connsiteX18" fmla="*/ 3431975 w 10757991"/>
              <a:gd name="connsiteY18" fmla="*/ 863647 h 888867"/>
              <a:gd name="connsiteX19" fmla="*/ 3023413 w 10757991"/>
              <a:gd name="connsiteY19" fmla="*/ 863647 h 888867"/>
              <a:gd name="connsiteX20" fmla="*/ 2420298 w 10757991"/>
              <a:gd name="connsiteY20" fmla="*/ 844193 h 888867"/>
              <a:gd name="connsiteX21" fmla="*/ 1661541 w 10757991"/>
              <a:gd name="connsiteY21" fmla="*/ 824738 h 888867"/>
              <a:gd name="connsiteX22" fmla="*/ 371 w 10757991"/>
              <a:gd name="connsiteY22" fmla="*/ 708006 h 888867"/>
              <a:gd name="connsiteX23" fmla="*/ 1864 w 10757991"/>
              <a:gd name="connsiteY23" fmla="*/ 143800 h 888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0757991" h="888867">
                <a:moveTo>
                  <a:pt x="1864" y="143800"/>
                </a:moveTo>
                <a:cubicBezTo>
                  <a:pt x="141" y="-122090"/>
                  <a:pt x="1618392" y="65979"/>
                  <a:pt x="2050647" y="46524"/>
                </a:cubicBezTo>
                <a:cubicBezTo>
                  <a:pt x="2482902" y="27069"/>
                  <a:pt x="2397600" y="30311"/>
                  <a:pt x="2595396" y="27069"/>
                </a:cubicBezTo>
                <a:cubicBezTo>
                  <a:pt x="2793192" y="23827"/>
                  <a:pt x="3062324" y="27069"/>
                  <a:pt x="3237422" y="27069"/>
                </a:cubicBezTo>
                <a:cubicBezTo>
                  <a:pt x="3412520" y="27069"/>
                  <a:pt x="3412519" y="20584"/>
                  <a:pt x="3645983" y="27069"/>
                </a:cubicBezTo>
                <a:cubicBezTo>
                  <a:pt x="3879447" y="33554"/>
                  <a:pt x="3843779" y="56250"/>
                  <a:pt x="4638204" y="65978"/>
                </a:cubicBezTo>
                <a:lnTo>
                  <a:pt x="8412536" y="85436"/>
                </a:lnTo>
                <a:lnTo>
                  <a:pt x="10552622" y="65979"/>
                </a:lnTo>
                <a:cubicBezTo>
                  <a:pt x="10932001" y="72464"/>
                  <a:pt x="10662869" y="1129"/>
                  <a:pt x="10688809" y="124346"/>
                </a:cubicBezTo>
                <a:cubicBezTo>
                  <a:pt x="10714749" y="247563"/>
                  <a:pt x="10705022" y="678823"/>
                  <a:pt x="10708264" y="805282"/>
                </a:cubicBezTo>
                <a:cubicBezTo>
                  <a:pt x="10711506" y="931741"/>
                  <a:pt x="10818511" y="870133"/>
                  <a:pt x="10708264" y="883103"/>
                </a:cubicBezTo>
                <a:cubicBezTo>
                  <a:pt x="10598017" y="896073"/>
                  <a:pt x="10046783" y="883103"/>
                  <a:pt x="10046783" y="883103"/>
                </a:cubicBezTo>
                <a:lnTo>
                  <a:pt x="7653779" y="883103"/>
                </a:lnTo>
                <a:cubicBezTo>
                  <a:pt x="7102545" y="879861"/>
                  <a:pt x="7011753" y="870133"/>
                  <a:pt x="6739379" y="863648"/>
                </a:cubicBezTo>
                <a:lnTo>
                  <a:pt x="6019532" y="844193"/>
                </a:lnTo>
                <a:cubicBezTo>
                  <a:pt x="5802281" y="840950"/>
                  <a:pt x="5685549" y="837707"/>
                  <a:pt x="5435873" y="844192"/>
                </a:cubicBezTo>
                <a:cubicBezTo>
                  <a:pt x="5186197" y="850677"/>
                  <a:pt x="4826273" y="870133"/>
                  <a:pt x="4521473" y="883104"/>
                </a:cubicBezTo>
                <a:cubicBezTo>
                  <a:pt x="4255584" y="889589"/>
                  <a:pt x="4022119" y="886346"/>
                  <a:pt x="3840536" y="883103"/>
                </a:cubicBezTo>
                <a:cubicBezTo>
                  <a:pt x="3658953" y="879860"/>
                  <a:pt x="3568162" y="866890"/>
                  <a:pt x="3431975" y="863647"/>
                </a:cubicBezTo>
                <a:cubicBezTo>
                  <a:pt x="3295788" y="860404"/>
                  <a:pt x="3192026" y="866889"/>
                  <a:pt x="3023413" y="863647"/>
                </a:cubicBezTo>
                <a:cubicBezTo>
                  <a:pt x="2854800" y="860405"/>
                  <a:pt x="2647277" y="850678"/>
                  <a:pt x="2420298" y="844193"/>
                </a:cubicBezTo>
                <a:cubicBezTo>
                  <a:pt x="2193319" y="837708"/>
                  <a:pt x="1953371" y="815010"/>
                  <a:pt x="1661541" y="824738"/>
                </a:cubicBezTo>
                <a:cubicBezTo>
                  <a:pt x="1369711" y="834466"/>
                  <a:pt x="-26047" y="860406"/>
                  <a:pt x="371" y="708006"/>
                </a:cubicBezTo>
                <a:cubicBezTo>
                  <a:pt x="26789" y="555606"/>
                  <a:pt x="3587" y="409690"/>
                  <a:pt x="1864" y="143800"/>
                </a:cubicBezTo>
                <a:close/>
              </a:path>
            </a:pathLst>
          </a:custGeom>
          <a:solidFill>
            <a:srgbClr val="C0C1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 smtClean="0"/>
              <a:t>Documents about topic 1</a:t>
            </a:r>
            <a:endParaRPr kumimoji="1" lang="zh-CN" altLang="en-US" sz="2400" b="1" dirty="0"/>
          </a:p>
        </p:txBody>
      </p:sp>
      <p:sp>
        <p:nvSpPr>
          <p:cNvPr id="16" name="任意形状 15"/>
          <p:cNvSpPr/>
          <p:nvPr/>
        </p:nvSpPr>
        <p:spPr>
          <a:xfrm>
            <a:off x="819808" y="3544618"/>
            <a:ext cx="10388518" cy="888867"/>
          </a:xfrm>
          <a:custGeom>
            <a:avLst/>
            <a:gdLst>
              <a:gd name="connsiteX0" fmla="*/ 127480 w 10274518"/>
              <a:gd name="connsiteY0" fmla="*/ 88289 h 1108025"/>
              <a:gd name="connsiteX1" fmla="*/ 1567174 w 10274518"/>
              <a:gd name="connsiteY1" fmla="*/ 88289 h 1108025"/>
              <a:gd name="connsiteX2" fmla="*/ 2111923 w 10274518"/>
              <a:gd name="connsiteY2" fmla="*/ 496851 h 1108025"/>
              <a:gd name="connsiteX3" fmla="*/ 2753949 w 10274518"/>
              <a:gd name="connsiteY3" fmla="*/ 574672 h 1108025"/>
              <a:gd name="connsiteX4" fmla="*/ 3162510 w 10274518"/>
              <a:gd name="connsiteY4" fmla="*/ 399575 h 1108025"/>
              <a:gd name="connsiteX5" fmla="*/ 4154731 w 10274518"/>
              <a:gd name="connsiteY5" fmla="*/ 205021 h 1108025"/>
              <a:gd name="connsiteX6" fmla="*/ 7929063 w 10274518"/>
              <a:gd name="connsiteY6" fmla="*/ 185566 h 1108025"/>
              <a:gd name="connsiteX7" fmla="*/ 10069149 w 10274518"/>
              <a:gd name="connsiteY7" fmla="*/ 205021 h 1108025"/>
              <a:gd name="connsiteX8" fmla="*/ 10205336 w 10274518"/>
              <a:gd name="connsiteY8" fmla="*/ 224477 h 1108025"/>
              <a:gd name="connsiteX9" fmla="*/ 10224791 w 10274518"/>
              <a:gd name="connsiteY9" fmla="*/ 905413 h 1108025"/>
              <a:gd name="connsiteX10" fmla="*/ 10224791 w 10274518"/>
              <a:gd name="connsiteY10" fmla="*/ 983234 h 1108025"/>
              <a:gd name="connsiteX11" fmla="*/ 9563310 w 10274518"/>
              <a:gd name="connsiteY11" fmla="*/ 983234 h 1108025"/>
              <a:gd name="connsiteX12" fmla="*/ 7170306 w 10274518"/>
              <a:gd name="connsiteY12" fmla="*/ 983234 h 1108025"/>
              <a:gd name="connsiteX13" fmla="*/ 6255906 w 10274518"/>
              <a:gd name="connsiteY13" fmla="*/ 710860 h 1108025"/>
              <a:gd name="connsiteX14" fmla="*/ 5536059 w 10274518"/>
              <a:gd name="connsiteY14" fmla="*/ 671949 h 1108025"/>
              <a:gd name="connsiteX15" fmla="*/ 4952400 w 10274518"/>
              <a:gd name="connsiteY15" fmla="*/ 944323 h 1108025"/>
              <a:gd name="connsiteX16" fmla="*/ 4038000 w 10274518"/>
              <a:gd name="connsiteY16" fmla="*/ 1022145 h 1108025"/>
              <a:gd name="connsiteX17" fmla="*/ 3357063 w 10274518"/>
              <a:gd name="connsiteY17" fmla="*/ 769226 h 1108025"/>
              <a:gd name="connsiteX18" fmla="*/ 2948502 w 10274518"/>
              <a:gd name="connsiteY18" fmla="*/ 749770 h 1108025"/>
              <a:gd name="connsiteX19" fmla="*/ 2539940 w 10274518"/>
              <a:gd name="connsiteY19" fmla="*/ 749770 h 1108025"/>
              <a:gd name="connsiteX20" fmla="*/ 1936825 w 10274518"/>
              <a:gd name="connsiteY20" fmla="*/ 983234 h 1108025"/>
              <a:gd name="connsiteX21" fmla="*/ 1100246 w 10274518"/>
              <a:gd name="connsiteY21" fmla="*/ 1022145 h 1108025"/>
              <a:gd name="connsiteX22" fmla="*/ 185846 w 10274518"/>
              <a:gd name="connsiteY22" fmla="*/ 1041600 h 1108025"/>
              <a:gd name="connsiteX23" fmla="*/ 127480 w 10274518"/>
              <a:gd name="connsiteY23" fmla="*/ 88289 h 1108025"/>
              <a:gd name="connsiteX0" fmla="*/ 110328 w 10315732"/>
              <a:gd name="connsiteY0" fmla="*/ 447567 h 986794"/>
              <a:gd name="connsiteX1" fmla="*/ 1608388 w 10315732"/>
              <a:gd name="connsiteY1" fmla="*/ 94 h 986794"/>
              <a:gd name="connsiteX2" fmla="*/ 2153137 w 10315732"/>
              <a:gd name="connsiteY2" fmla="*/ 408656 h 986794"/>
              <a:gd name="connsiteX3" fmla="*/ 2795163 w 10315732"/>
              <a:gd name="connsiteY3" fmla="*/ 486477 h 986794"/>
              <a:gd name="connsiteX4" fmla="*/ 3203724 w 10315732"/>
              <a:gd name="connsiteY4" fmla="*/ 311380 h 986794"/>
              <a:gd name="connsiteX5" fmla="*/ 4195945 w 10315732"/>
              <a:gd name="connsiteY5" fmla="*/ 116826 h 986794"/>
              <a:gd name="connsiteX6" fmla="*/ 7970277 w 10315732"/>
              <a:gd name="connsiteY6" fmla="*/ 97371 h 986794"/>
              <a:gd name="connsiteX7" fmla="*/ 10110363 w 10315732"/>
              <a:gd name="connsiteY7" fmla="*/ 116826 h 986794"/>
              <a:gd name="connsiteX8" fmla="*/ 10246550 w 10315732"/>
              <a:gd name="connsiteY8" fmla="*/ 136282 h 986794"/>
              <a:gd name="connsiteX9" fmla="*/ 10266005 w 10315732"/>
              <a:gd name="connsiteY9" fmla="*/ 817218 h 986794"/>
              <a:gd name="connsiteX10" fmla="*/ 10266005 w 10315732"/>
              <a:gd name="connsiteY10" fmla="*/ 895039 h 986794"/>
              <a:gd name="connsiteX11" fmla="*/ 9604524 w 10315732"/>
              <a:gd name="connsiteY11" fmla="*/ 895039 h 986794"/>
              <a:gd name="connsiteX12" fmla="*/ 7211520 w 10315732"/>
              <a:gd name="connsiteY12" fmla="*/ 895039 h 986794"/>
              <a:gd name="connsiteX13" fmla="*/ 6297120 w 10315732"/>
              <a:gd name="connsiteY13" fmla="*/ 622665 h 986794"/>
              <a:gd name="connsiteX14" fmla="*/ 5577273 w 10315732"/>
              <a:gd name="connsiteY14" fmla="*/ 583754 h 986794"/>
              <a:gd name="connsiteX15" fmla="*/ 4993614 w 10315732"/>
              <a:gd name="connsiteY15" fmla="*/ 856128 h 986794"/>
              <a:gd name="connsiteX16" fmla="*/ 4079214 w 10315732"/>
              <a:gd name="connsiteY16" fmla="*/ 933950 h 986794"/>
              <a:gd name="connsiteX17" fmla="*/ 3398277 w 10315732"/>
              <a:gd name="connsiteY17" fmla="*/ 681031 h 986794"/>
              <a:gd name="connsiteX18" fmla="*/ 2989716 w 10315732"/>
              <a:gd name="connsiteY18" fmla="*/ 661575 h 986794"/>
              <a:gd name="connsiteX19" fmla="*/ 2581154 w 10315732"/>
              <a:gd name="connsiteY19" fmla="*/ 661575 h 986794"/>
              <a:gd name="connsiteX20" fmla="*/ 1978039 w 10315732"/>
              <a:gd name="connsiteY20" fmla="*/ 895039 h 986794"/>
              <a:gd name="connsiteX21" fmla="*/ 1141460 w 10315732"/>
              <a:gd name="connsiteY21" fmla="*/ 933950 h 986794"/>
              <a:gd name="connsiteX22" fmla="*/ 227060 w 10315732"/>
              <a:gd name="connsiteY22" fmla="*/ 953405 h 986794"/>
              <a:gd name="connsiteX23" fmla="*/ 110328 w 10315732"/>
              <a:gd name="connsiteY23" fmla="*/ 447567 h 986794"/>
              <a:gd name="connsiteX0" fmla="*/ 56848 w 10262252"/>
              <a:gd name="connsiteY0" fmla="*/ 447567 h 942673"/>
              <a:gd name="connsiteX1" fmla="*/ 1554908 w 10262252"/>
              <a:gd name="connsiteY1" fmla="*/ 94 h 942673"/>
              <a:gd name="connsiteX2" fmla="*/ 2099657 w 10262252"/>
              <a:gd name="connsiteY2" fmla="*/ 408656 h 942673"/>
              <a:gd name="connsiteX3" fmla="*/ 2741683 w 10262252"/>
              <a:gd name="connsiteY3" fmla="*/ 486477 h 942673"/>
              <a:gd name="connsiteX4" fmla="*/ 3150244 w 10262252"/>
              <a:gd name="connsiteY4" fmla="*/ 311380 h 942673"/>
              <a:gd name="connsiteX5" fmla="*/ 4142465 w 10262252"/>
              <a:gd name="connsiteY5" fmla="*/ 116826 h 942673"/>
              <a:gd name="connsiteX6" fmla="*/ 7916797 w 10262252"/>
              <a:gd name="connsiteY6" fmla="*/ 97371 h 942673"/>
              <a:gd name="connsiteX7" fmla="*/ 10056883 w 10262252"/>
              <a:gd name="connsiteY7" fmla="*/ 116826 h 942673"/>
              <a:gd name="connsiteX8" fmla="*/ 10193070 w 10262252"/>
              <a:gd name="connsiteY8" fmla="*/ 136282 h 942673"/>
              <a:gd name="connsiteX9" fmla="*/ 10212525 w 10262252"/>
              <a:gd name="connsiteY9" fmla="*/ 817218 h 942673"/>
              <a:gd name="connsiteX10" fmla="*/ 10212525 w 10262252"/>
              <a:gd name="connsiteY10" fmla="*/ 895039 h 942673"/>
              <a:gd name="connsiteX11" fmla="*/ 9551044 w 10262252"/>
              <a:gd name="connsiteY11" fmla="*/ 895039 h 942673"/>
              <a:gd name="connsiteX12" fmla="*/ 7158040 w 10262252"/>
              <a:gd name="connsiteY12" fmla="*/ 895039 h 942673"/>
              <a:gd name="connsiteX13" fmla="*/ 6243640 w 10262252"/>
              <a:gd name="connsiteY13" fmla="*/ 622665 h 942673"/>
              <a:gd name="connsiteX14" fmla="*/ 5523793 w 10262252"/>
              <a:gd name="connsiteY14" fmla="*/ 583754 h 942673"/>
              <a:gd name="connsiteX15" fmla="*/ 4940134 w 10262252"/>
              <a:gd name="connsiteY15" fmla="*/ 856128 h 942673"/>
              <a:gd name="connsiteX16" fmla="*/ 4025734 w 10262252"/>
              <a:gd name="connsiteY16" fmla="*/ 933950 h 942673"/>
              <a:gd name="connsiteX17" fmla="*/ 3344797 w 10262252"/>
              <a:gd name="connsiteY17" fmla="*/ 681031 h 942673"/>
              <a:gd name="connsiteX18" fmla="*/ 2936236 w 10262252"/>
              <a:gd name="connsiteY18" fmla="*/ 661575 h 942673"/>
              <a:gd name="connsiteX19" fmla="*/ 2527674 w 10262252"/>
              <a:gd name="connsiteY19" fmla="*/ 661575 h 942673"/>
              <a:gd name="connsiteX20" fmla="*/ 1924559 w 10262252"/>
              <a:gd name="connsiteY20" fmla="*/ 895039 h 942673"/>
              <a:gd name="connsiteX21" fmla="*/ 1087980 w 10262252"/>
              <a:gd name="connsiteY21" fmla="*/ 933950 h 942673"/>
              <a:gd name="connsiteX22" fmla="*/ 387589 w 10262252"/>
              <a:gd name="connsiteY22" fmla="*/ 642120 h 942673"/>
              <a:gd name="connsiteX23" fmla="*/ 56848 w 10262252"/>
              <a:gd name="connsiteY23" fmla="*/ 447567 h 942673"/>
              <a:gd name="connsiteX0" fmla="*/ 59568 w 10264972"/>
              <a:gd name="connsiteY0" fmla="*/ 447567 h 942673"/>
              <a:gd name="connsiteX1" fmla="*/ 1557628 w 10264972"/>
              <a:gd name="connsiteY1" fmla="*/ 94 h 942673"/>
              <a:gd name="connsiteX2" fmla="*/ 2102377 w 10264972"/>
              <a:gd name="connsiteY2" fmla="*/ 408656 h 942673"/>
              <a:gd name="connsiteX3" fmla="*/ 2744403 w 10264972"/>
              <a:gd name="connsiteY3" fmla="*/ 486477 h 942673"/>
              <a:gd name="connsiteX4" fmla="*/ 3152964 w 10264972"/>
              <a:gd name="connsiteY4" fmla="*/ 311380 h 942673"/>
              <a:gd name="connsiteX5" fmla="*/ 4145185 w 10264972"/>
              <a:gd name="connsiteY5" fmla="*/ 116826 h 942673"/>
              <a:gd name="connsiteX6" fmla="*/ 7919517 w 10264972"/>
              <a:gd name="connsiteY6" fmla="*/ 97371 h 942673"/>
              <a:gd name="connsiteX7" fmla="*/ 10059603 w 10264972"/>
              <a:gd name="connsiteY7" fmla="*/ 116826 h 942673"/>
              <a:gd name="connsiteX8" fmla="*/ 10195790 w 10264972"/>
              <a:gd name="connsiteY8" fmla="*/ 136282 h 942673"/>
              <a:gd name="connsiteX9" fmla="*/ 10215245 w 10264972"/>
              <a:gd name="connsiteY9" fmla="*/ 817218 h 942673"/>
              <a:gd name="connsiteX10" fmla="*/ 10215245 w 10264972"/>
              <a:gd name="connsiteY10" fmla="*/ 895039 h 942673"/>
              <a:gd name="connsiteX11" fmla="*/ 9553764 w 10264972"/>
              <a:gd name="connsiteY11" fmla="*/ 895039 h 942673"/>
              <a:gd name="connsiteX12" fmla="*/ 7160760 w 10264972"/>
              <a:gd name="connsiteY12" fmla="*/ 895039 h 942673"/>
              <a:gd name="connsiteX13" fmla="*/ 6246360 w 10264972"/>
              <a:gd name="connsiteY13" fmla="*/ 622665 h 942673"/>
              <a:gd name="connsiteX14" fmla="*/ 5526513 w 10264972"/>
              <a:gd name="connsiteY14" fmla="*/ 583754 h 942673"/>
              <a:gd name="connsiteX15" fmla="*/ 4942854 w 10264972"/>
              <a:gd name="connsiteY15" fmla="*/ 856128 h 942673"/>
              <a:gd name="connsiteX16" fmla="*/ 4028454 w 10264972"/>
              <a:gd name="connsiteY16" fmla="*/ 933950 h 942673"/>
              <a:gd name="connsiteX17" fmla="*/ 3347517 w 10264972"/>
              <a:gd name="connsiteY17" fmla="*/ 681031 h 942673"/>
              <a:gd name="connsiteX18" fmla="*/ 2938956 w 10264972"/>
              <a:gd name="connsiteY18" fmla="*/ 661575 h 942673"/>
              <a:gd name="connsiteX19" fmla="*/ 2530394 w 10264972"/>
              <a:gd name="connsiteY19" fmla="*/ 661575 h 942673"/>
              <a:gd name="connsiteX20" fmla="*/ 1927279 w 10264972"/>
              <a:gd name="connsiteY20" fmla="*/ 895039 h 942673"/>
              <a:gd name="connsiteX21" fmla="*/ 1246343 w 10264972"/>
              <a:gd name="connsiteY21" fmla="*/ 700486 h 942673"/>
              <a:gd name="connsiteX22" fmla="*/ 390309 w 10264972"/>
              <a:gd name="connsiteY22" fmla="*/ 642120 h 942673"/>
              <a:gd name="connsiteX23" fmla="*/ 59568 w 10264972"/>
              <a:gd name="connsiteY23" fmla="*/ 447567 h 942673"/>
              <a:gd name="connsiteX0" fmla="*/ 52777 w 10258181"/>
              <a:gd name="connsiteY0" fmla="*/ 447567 h 942673"/>
              <a:gd name="connsiteX1" fmla="*/ 1550837 w 10258181"/>
              <a:gd name="connsiteY1" fmla="*/ 94 h 942673"/>
              <a:gd name="connsiteX2" fmla="*/ 2095586 w 10258181"/>
              <a:gd name="connsiteY2" fmla="*/ 408656 h 942673"/>
              <a:gd name="connsiteX3" fmla="*/ 2737612 w 10258181"/>
              <a:gd name="connsiteY3" fmla="*/ 486477 h 942673"/>
              <a:gd name="connsiteX4" fmla="*/ 3146173 w 10258181"/>
              <a:gd name="connsiteY4" fmla="*/ 311380 h 942673"/>
              <a:gd name="connsiteX5" fmla="*/ 4138394 w 10258181"/>
              <a:gd name="connsiteY5" fmla="*/ 116826 h 942673"/>
              <a:gd name="connsiteX6" fmla="*/ 7912726 w 10258181"/>
              <a:gd name="connsiteY6" fmla="*/ 97371 h 942673"/>
              <a:gd name="connsiteX7" fmla="*/ 10052812 w 10258181"/>
              <a:gd name="connsiteY7" fmla="*/ 116826 h 942673"/>
              <a:gd name="connsiteX8" fmla="*/ 10188999 w 10258181"/>
              <a:gd name="connsiteY8" fmla="*/ 136282 h 942673"/>
              <a:gd name="connsiteX9" fmla="*/ 10208454 w 10258181"/>
              <a:gd name="connsiteY9" fmla="*/ 817218 h 942673"/>
              <a:gd name="connsiteX10" fmla="*/ 10208454 w 10258181"/>
              <a:gd name="connsiteY10" fmla="*/ 895039 h 942673"/>
              <a:gd name="connsiteX11" fmla="*/ 9546973 w 10258181"/>
              <a:gd name="connsiteY11" fmla="*/ 895039 h 942673"/>
              <a:gd name="connsiteX12" fmla="*/ 7153969 w 10258181"/>
              <a:gd name="connsiteY12" fmla="*/ 895039 h 942673"/>
              <a:gd name="connsiteX13" fmla="*/ 6239569 w 10258181"/>
              <a:gd name="connsiteY13" fmla="*/ 622665 h 942673"/>
              <a:gd name="connsiteX14" fmla="*/ 5519722 w 10258181"/>
              <a:gd name="connsiteY14" fmla="*/ 583754 h 942673"/>
              <a:gd name="connsiteX15" fmla="*/ 4936063 w 10258181"/>
              <a:gd name="connsiteY15" fmla="*/ 856128 h 942673"/>
              <a:gd name="connsiteX16" fmla="*/ 4021663 w 10258181"/>
              <a:gd name="connsiteY16" fmla="*/ 933950 h 942673"/>
              <a:gd name="connsiteX17" fmla="*/ 3340726 w 10258181"/>
              <a:gd name="connsiteY17" fmla="*/ 681031 h 942673"/>
              <a:gd name="connsiteX18" fmla="*/ 2932165 w 10258181"/>
              <a:gd name="connsiteY18" fmla="*/ 661575 h 942673"/>
              <a:gd name="connsiteX19" fmla="*/ 2523603 w 10258181"/>
              <a:gd name="connsiteY19" fmla="*/ 661575 h 942673"/>
              <a:gd name="connsiteX20" fmla="*/ 1920488 w 10258181"/>
              <a:gd name="connsiteY20" fmla="*/ 895039 h 942673"/>
              <a:gd name="connsiteX21" fmla="*/ 1239552 w 10258181"/>
              <a:gd name="connsiteY21" fmla="*/ 700486 h 942673"/>
              <a:gd name="connsiteX22" fmla="*/ 422429 w 10258181"/>
              <a:gd name="connsiteY22" fmla="*/ 544844 h 942673"/>
              <a:gd name="connsiteX23" fmla="*/ 52777 w 10258181"/>
              <a:gd name="connsiteY23" fmla="*/ 447567 h 942673"/>
              <a:gd name="connsiteX0" fmla="*/ 46864 w 10330089"/>
              <a:gd name="connsiteY0" fmla="*/ 78065 h 981733"/>
              <a:gd name="connsiteX1" fmla="*/ 1622745 w 10330089"/>
              <a:gd name="connsiteY1" fmla="*/ 39154 h 981733"/>
              <a:gd name="connsiteX2" fmla="*/ 2167494 w 10330089"/>
              <a:gd name="connsiteY2" fmla="*/ 447716 h 981733"/>
              <a:gd name="connsiteX3" fmla="*/ 2809520 w 10330089"/>
              <a:gd name="connsiteY3" fmla="*/ 525537 h 981733"/>
              <a:gd name="connsiteX4" fmla="*/ 3218081 w 10330089"/>
              <a:gd name="connsiteY4" fmla="*/ 350440 h 981733"/>
              <a:gd name="connsiteX5" fmla="*/ 4210302 w 10330089"/>
              <a:gd name="connsiteY5" fmla="*/ 155886 h 981733"/>
              <a:gd name="connsiteX6" fmla="*/ 7984634 w 10330089"/>
              <a:gd name="connsiteY6" fmla="*/ 136431 h 981733"/>
              <a:gd name="connsiteX7" fmla="*/ 10124720 w 10330089"/>
              <a:gd name="connsiteY7" fmla="*/ 155886 h 981733"/>
              <a:gd name="connsiteX8" fmla="*/ 10260907 w 10330089"/>
              <a:gd name="connsiteY8" fmla="*/ 175342 h 981733"/>
              <a:gd name="connsiteX9" fmla="*/ 10280362 w 10330089"/>
              <a:gd name="connsiteY9" fmla="*/ 856278 h 981733"/>
              <a:gd name="connsiteX10" fmla="*/ 10280362 w 10330089"/>
              <a:gd name="connsiteY10" fmla="*/ 934099 h 981733"/>
              <a:gd name="connsiteX11" fmla="*/ 9618881 w 10330089"/>
              <a:gd name="connsiteY11" fmla="*/ 934099 h 981733"/>
              <a:gd name="connsiteX12" fmla="*/ 7225877 w 10330089"/>
              <a:gd name="connsiteY12" fmla="*/ 934099 h 981733"/>
              <a:gd name="connsiteX13" fmla="*/ 6311477 w 10330089"/>
              <a:gd name="connsiteY13" fmla="*/ 661725 h 981733"/>
              <a:gd name="connsiteX14" fmla="*/ 5591630 w 10330089"/>
              <a:gd name="connsiteY14" fmla="*/ 622814 h 981733"/>
              <a:gd name="connsiteX15" fmla="*/ 5007971 w 10330089"/>
              <a:gd name="connsiteY15" fmla="*/ 895188 h 981733"/>
              <a:gd name="connsiteX16" fmla="*/ 4093571 w 10330089"/>
              <a:gd name="connsiteY16" fmla="*/ 973010 h 981733"/>
              <a:gd name="connsiteX17" fmla="*/ 3412634 w 10330089"/>
              <a:gd name="connsiteY17" fmla="*/ 720091 h 981733"/>
              <a:gd name="connsiteX18" fmla="*/ 3004073 w 10330089"/>
              <a:gd name="connsiteY18" fmla="*/ 700635 h 981733"/>
              <a:gd name="connsiteX19" fmla="*/ 2595511 w 10330089"/>
              <a:gd name="connsiteY19" fmla="*/ 700635 h 981733"/>
              <a:gd name="connsiteX20" fmla="*/ 1992396 w 10330089"/>
              <a:gd name="connsiteY20" fmla="*/ 934099 h 981733"/>
              <a:gd name="connsiteX21" fmla="*/ 1311460 w 10330089"/>
              <a:gd name="connsiteY21" fmla="*/ 739546 h 981733"/>
              <a:gd name="connsiteX22" fmla="*/ 494337 w 10330089"/>
              <a:gd name="connsiteY22" fmla="*/ 583904 h 981733"/>
              <a:gd name="connsiteX23" fmla="*/ 46864 w 10330089"/>
              <a:gd name="connsiteY23" fmla="*/ 78065 h 981733"/>
              <a:gd name="connsiteX0" fmla="*/ 133142 w 10416367"/>
              <a:gd name="connsiteY0" fmla="*/ 90065 h 993733"/>
              <a:gd name="connsiteX1" fmla="*/ 1709023 w 10416367"/>
              <a:gd name="connsiteY1" fmla="*/ 51154 h 993733"/>
              <a:gd name="connsiteX2" fmla="*/ 2253772 w 10416367"/>
              <a:gd name="connsiteY2" fmla="*/ 459716 h 993733"/>
              <a:gd name="connsiteX3" fmla="*/ 2895798 w 10416367"/>
              <a:gd name="connsiteY3" fmla="*/ 537537 h 993733"/>
              <a:gd name="connsiteX4" fmla="*/ 3304359 w 10416367"/>
              <a:gd name="connsiteY4" fmla="*/ 362440 h 993733"/>
              <a:gd name="connsiteX5" fmla="*/ 4296580 w 10416367"/>
              <a:gd name="connsiteY5" fmla="*/ 167886 h 993733"/>
              <a:gd name="connsiteX6" fmla="*/ 8070912 w 10416367"/>
              <a:gd name="connsiteY6" fmla="*/ 148431 h 993733"/>
              <a:gd name="connsiteX7" fmla="*/ 10210998 w 10416367"/>
              <a:gd name="connsiteY7" fmla="*/ 167886 h 993733"/>
              <a:gd name="connsiteX8" fmla="*/ 10347185 w 10416367"/>
              <a:gd name="connsiteY8" fmla="*/ 187342 h 993733"/>
              <a:gd name="connsiteX9" fmla="*/ 10366640 w 10416367"/>
              <a:gd name="connsiteY9" fmla="*/ 868278 h 993733"/>
              <a:gd name="connsiteX10" fmla="*/ 10366640 w 10416367"/>
              <a:gd name="connsiteY10" fmla="*/ 946099 h 993733"/>
              <a:gd name="connsiteX11" fmla="*/ 9705159 w 10416367"/>
              <a:gd name="connsiteY11" fmla="*/ 946099 h 993733"/>
              <a:gd name="connsiteX12" fmla="*/ 7312155 w 10416367"/>
              <a:gd name="connsiteY12" fmla="*/ 946099 h 993733"/>
              <a:gd name="connsiteX13" fmla="*/ 6397755 w 10416367"/>
              <a:gd name="connsiteY13" fmla="*/ 673725 h 993733"/>
              <a:gd name="connsiteX14" fmla="*/ 5677908 w 10416367"/>
              <a:gd name="connsiteY14" fmla="*/ 634814 h 993733"/>
              <a:gd name="connsiteX15" fmla="*/ 5094249 w 10416367"/>
              <a:gd name="connsiteY15" fmla="*/ 907188 h 993733"/>
              <a:gd name="connsiteX16" fmla="*/ 4179849 w 10416367"/>
              <a:gd name="connsiteY16" fmla="*/ 985010 h 993733"/>
              <a:gd name="connsiteX17" fmla="*/ 3498912 w 10416367"/>
              <a:gd name="connsiteY17" fmla="*/ 732091 h 993733"/>
              <a:gd name="connsiteX18" fmla="*/ 3090351 w 10416367"/>
              <a:gd name="connsiteY18" fmla="*/ 712635 h 993733"/>
              <a:gd name="connsiteX19" fmla="*/ 2681789 w 10416367"/>
              <a:gd name="connsiteY19" fmla="*/ 712635 h 993733"/>
              <a:gd name="connsiteX20" fmla="*/ 2078674 w 10416367"/>
              <a:gd name="connsiteY20" fmla="*/ 946099 h 993733"/>
              <a:gd name="connsiteX21" fmla="*/ 1397738 w 10416367"/>
              <a:gd name="connsiteY21" fmla="*/ 751546 h 993733"/>
              <a:gd name="connsiteX22" fmla="*/ 230419 w 10416367"/>
              <a:gd name="connsiteY22" fmla="*/ 809913 h 993733"/>
              <a:gd name="connsiteX23" fmla="*/ 133142 w 10416367"/>
              <a:gd name="connsiteY23" fmla="*/ 90065 h 993733"/>
              <a:gd name="connsiteX0" fmla="*/ 94744 w 10377969"/>
              <a:gd name="connsiteY0" fmla="*/ 90065 h 993733"/>
              <a:gd name="connsiteX1" fmla="*/ 1670625 w 10377969"/>
              <a:gd name="connsiteY1" fmla="*/ 51154 h 993733"/>
              <a:gd name="connsiteX2" fmla="*/ 2215374 w 10377969"/>
              <a:gd name="connsiteY2" fmla="*/ 459716 h 993733"/>
              <a:gd name="connsiteX3" fmla="*/ 2857400 w 10377969"/>
              <a:gd name="connsiteY3" fmla="*/ 537537 h 993733"/>
              <a:gd name="connsiteX4" fmla="*/ 3265961 w 10377969"/>
              <a:gd name="connsiteY4" fmla="*/ 362440 h 993733"/>
              <a:gd name="connsiteX5" fmla="*/ 4258182 w 10377969"/>
              <a:gd name="connsiteY5" fmla="*/ 167886 h 993733"/>
              <a:gd name="connsiteX6" fmla="*/ 8032514 w 10377969"/>
              <a:gd name="connsiteY6" fmla="*/ 148431 h 993733"/>
              <a:gd name="connsiteX7" fmla="*/ 10172600 w 10377969"/>
              <a:gd name="connsiteY7" fmla="*/ 167886 h 993733"/>
              <a:gd name="connsiteX8" fmla="*/ 10308787 w 10377969"/>
              <a:gd name="connsiteY8" fmla="*/ 187342 h 993733"/>
              <a:gd name="connsiteX9" fmla="*/ 10328242 w 10377969"/>
              <a:gd name="connsiteY9" fmla="*/ 868278 h 993733"/>
              <a:gd name="connsiteX10" fmla="*/ 10328242 w 10377969"/>
              <a:gd name="connsiteY10" fmla="*/ 946099 h 993733"/>
              <a:gd name="connsiteX11" fmla="*/ 9666761 w 10377969"/>
              <a:gd name="connsiteY11" fmla="*/ 946099 h 993733"/>
              <a:gd name="connsiteX12" fmla="*/ 7273757 w 10377969"/>
              <a:gd name="connsiteY12" fmla="*/ 946099 h 993733"/>
              <a:gd name="connsiteX13" fmla="*/ 6359357 w 10377969"/>
              <a:gd name="connsiteY13" fmla="*/ 673725 h 993733"/>
              <a:gd name="connsiteX14" fmla="*/ 5639510 w 10377969"/>
              <a:gd name="connsiteY14" fmla="*/ 634814 h 993733"/>
              <a:gd name="connsiteX15" fmla="*/ 5055851 w 10377969"/>
              <a:gd name="connsiteY15" fmla="*/ 907188 h 993733"/>
              <a:gd name="connsiteX16" fmla="*/ 4141451 w 10377969"/>
              <a:gd name="connsiteY16" fmla="*/ 985010 h 993733"/>
              <a:gd name="connsiteX17" fmla="*/ 3460514 w 10377969"/>
              <a:gd name="connsiteY17" fmla="*/ 732091 h 993733"/>
              <a:gd name="connsiteX18" fmla="*/ 3051953 w 10377969"/>
              <a:gd name="connsiteY18" fmla="*/ 712635 h 993733"/>
              <a:gd name="connsiteX19" fmla="*/ 2643391 w 10377969"/>
              <a:gd name="connsiteY19" fmla="*/ 712635 h 993733"/>
              <a:gd name="connsiteX20" fmla="*/ 2040276 w 10377969"/>
              <a:gd name="connsiteY20" fmla="*/ 946099 h 993733"/>
              <a:gd name="connsiteX21" fmla="*/ 1359340 w 10377969"/>
              <a:gd name="connsiteY21" fmla="*/ 751546 h 993733"/>
              <a:gd name="connsiteX22" fmla="*/ 192021 w 10377969"/>
              <a:gd name="connsiteY22" fmla="*/ 809913 h 993733"/>
              <a:gd name="connsiteX23" fmla="*/ 94744 w 10377969"/>
              <a:gd name="connsiteY23" fmla="*/ 90065 h 993733"/>
              <a:gd name="connsiteX0" fmla="*/ 288186 w 10571411"/>
              <a:gd name="connsiteY0" fmla="*/ 93633 h 997301"/>
              <a:gd name="connsiteX1" fmla="*/ 1864067 w 10571411"/>
              <a:gd name="connsiteY1" fmla="*/ 54722 h 997301"/>
              <a:gd name="connsiteX2" fmla="*/ 2408816 w 10571411"/>
              <a:gd name="connsiteY2" fmla="*/ 463284 h 997301"/>
              <a:gd name="connsiteX3" fmla="*/ 3050842 w 10571411"/>
              <a:gd name="connsiteY3" fmla="*/ 541105 h 997301"/>
              <a:gd name="connsiteX4" fmla="*/ 3459403 w 10571411"/>
              <a:gd name="connsiteY4" fmla="*/ 366008 h 997301"/>
              <a:gd name="connsiteX5" fmla="*/ 4451624 w 10571411"/>
              <a:gd name="connsiteY5" fmla="*/ 171454 h 997301"/>
              <a:gd name="connsiteX6" fmla="*/ 8225956 w 10571411"/>
              <a:gd name="connsiteY6" fmla="*/ 151999 h 997301"/>
              <a:gd name="connsiteX7" fmla="*/ 10366042 w 10571411"/>
              <a:gd name="connsiteY7" fmla="*/ 171454 h 997301"/>
              <a:gd name="connsiteX8" fmla="*/ 10502229 w 10571411"/>
              <a:gd name="connsiteY8" fmla="*/ 190910 h 997301"/>
              <a:gd name="connsiteX9" fmla="*/ 10521684 w 10571411"/>
              <a:gd name="connsiteY9" fmla="*/ 871846 h 997301"/>
              <a:gd name="connsiteX10" fmla="*/ 10521684 w 10571411"/>
              <a:gd name="connsiteY10" fmla="*/ 949667 h 997301"/>
              <a:gd name="connsiteX11" fmla="*/ 9860203 w 10571411"/>
              <a:gd name="connsiteY11" fmla="*/ 949667 h 997301"/>
              <a:gd name="connsiteX12" fmla="*/ 7467199 w 10571411"/>
              <a:gd name="connsiteY12" fmla="*/ 949667 h 997301"/>
              <a:gd name="connsiteX13" fmla="*/ 6552799 w 10571411"/>
              <a:gd name="connsiteY13" fmla="*/ 677293 h 997301"/>
              <a:gd name="connsiteX14" fmla="*/ 5832952 w 10571411"/>
              <a:gd name="connsiteY14" fmla="*/ 638382 h 997301"/>
              <a:gd name="connsiteX15" fmla="*/ 5249293 w 10571411"/>
              <a:gd name="connsiteY15" fmla="*/ 910756 h 997301"/>
              <a:gd name="connsiteX16" fmla="*/ 4334893 w 10571411"/>
              <a:gd name="connsiteY16" fmla="*/ 988578 h 997301"/>
              <a:gd name="connsiteX17" fmla="*/ 3653956 w 10571411"/>
              <a:gd name="connsiteY17" fmla="*/ 735659 h 997301"/>
              <a:gd name="connsiteX18" fmla="*/ 3245395 w 10571411"/>
              <a:gd name="connsiteY18" fmla="*/ 716203 h 997301"/>
              <a:gd name="connsiteX19" fmla="*/ 2836833 w 10571411"/>
              <a:gd name="connsiteY19" fmla="*/ 716203 h 997301"/>
              <a:gd name="connsiteX20" fmla="*/ 2233718 w 10571411"/>
              <a:gd name="connsiteY20" fmla="*/ 949667 h 997301"/>
              <a:gd name="connsiteX21" fmla="*/ 1552782 w 10571411"/>
              <a:gd name="connsiteY21" fmla="*/ 755114 h 997301"/>
              <a:gd name="connsiteX22" fmla="*/ 15812 w 10571411"/>
              <a:gd name="connsiteY22" fmla="*/ 871847 h 997301"/>
              <a:gd name="connsiteX23" fmla="*/ 288186 w 10571411"/>
              <a:gd name="connsiteY23" fmla="*/ 93633 h 997301"/>
              <a:gd name="connsiteX0" fmla="*/ 197014 w 10791524"/>
              <a:gd name="connsiteY0" fmla="*/ 102886 h 987099"/>
              <a:gd name="connsiteX1" fmla="*/ 2084180 w 10791524"/>
              <a:gd name="connsiteY1" fmla="*/ 44520 h 987099"/>
              <a:gd name="connsiteX2" fmla="*/ 2628929 w 10791524"/>
              <a:gd name="connsiteY2" fmla="*/ 453082 h 987099"/>
              <a:gd name="connsiteX3" fmla="*/ 3270955 w 10791524"/>
              <a:gd name="connsiteY3" fmla="*/ 530903 h 987099"/>
              <a:gd name="connsiteX4" fmla="*/ 3679516 w 10791524"/>
              <a:gd name="connsiteY4" fmla="*/ 355806 h 987099"/>
              <a:gd name="connsiteX5" fmla="*/ 4671737 w 10791524"/>
              <a:gd name="connsiteY5" fmla="*/ 161252 h 987099"/>
              <a:gd name="connsiteX6" fmla="*/ 8446069 w 10791524"/>
              <a:gd name="connsiteY6" fmla="*/ 141797 h 987099"/>
              <a:gd name="connsiteX7" fmla="*/ 10586155 w 10791524"/>
              <a:gd name="connsiteY7" fmla="*/ 161252 h 987099"/>
              <a:gd name="connsiteX8" fmla="*/ 10722342 w 10791524"/>
              <a:gd name="connsiteY8" fmla="*/ 180708 h 987099"/>
              <a:gd name="connsiteX9" fmla="*/ 10741797 w 10791524"/>
              <a:gd name="connsiteY9" fmla="*/ 861644 h 987099"/>
              <a:gd name="connsiteX10" fmla="*/ 10741797 w 10791524"/>
              <a:gd name="connsiteY10" fmla="*/ 939465 h 987099"/>
              <a:gd name="connsiteX11" fmla="*/ 10080316 w 10791524"/>
              <a:gd name="connsiteY11" fmla="*/ 939465 h 987099"/>
              <a:gd name="connsiteX12" fmla="*/ 7687312 w 10791524"/>
              <a:gd name="connsiteY12" fmla="*/ 939465 h 987099"/>
              <a:gd name="connsiteX13" fmla="*/ 6772912 w 10791524"/>
              <a:gd name="connsiteY13" fmla="*/ 667091 h 987099"/>
              <a:gd name="connsiteX14" fmla="*/ 6053065 w 10791524"/>
              <a:gd name="connsiteY14" fmla="*/ 628180 h 987099"/>
              <a:gd name="connsiteX15" fmla="*/ 5469406 w 10791524"/>
              <a:gd name="connsiteY15" fmla="*/ 900554 h 987099"/>
              <a:gd name="connsiteX16" fmla="*/ 4555006 w 10791524"/>
              <a:gd name="connsiteY16" fmla="*/ 978376 h 987099"/>
              <a:gd name="connsiteX17" fmla="*/ 3874069 w 10791524"/>
              <a:gd name="connsiteY17" fmla="*/ 725457 h 987099"/>
              <a:gd name="connsiteX18" fmla="*/ 3465508 w 10791524"/>
              <a:gd name="connsiteY18" fmla="*/ 706001 h 987099"/>
              <a:gd name="connsiteX19" fmla="*/ 3056946 w 10791524"/>
              <a:gd name="connsiteY19" fmla="*/ 706001 h 987099"/>
              <a:gd name="connsiteX20" fmla="*/ 2453831 w 10791524"/>
              <a:gd name="connsiteY20" fmla="*/ 939465 h 987099"/>
              <a:gd name="connsiteX21" fmla="*/ 1772895 w 10791524"/>
              <a:gd name="connsiteY21" fmla="*/ 744912 h 987099"/>
              <a:gd name="connsiteX22" fmla="*/ 235925 w 10791524"/>
              <a:gd name="connsiteY22" fmla="*/ 861645 h 987099"/>
              <a:gd name="connsiteX23" fmla="*/ 197014 w 10791524"/>
              <a:gd name="connsiteY23" fmla="*/ 102886 h 987099"/>
              <a:gd name="connsiteX0" fmla="*/ 83156 w 10677666"/>
              <a:gd name="connsiteY0" fmla="*/ 116732 h 1000945"/>
              <a:gd name="connsiteX1" fmla="*/ 1970322 w 10677666"/>
              <a:gd name="connsiteY1" fmla="*/ 58366 h 1000945"/>
              <a:gd name="connsiteX2" fmla="*/ 2515071 w 10677666"/>
              <a:gd name="connsiteY2" fmla="*/ 466928 h 1000945"/>
              <a:gd name="connsiteX3" fmla="*/ 3157097 w 10677666"/>
              <a:gd name="connsiteY3" fmla="*/ 544749 h 1000945"/>
              <a:gd name="connsiteX4" fmla="*/ 3565658 w 10677666"/>
              <a:gd name="connsiteY4" fmla="*/ 369652 h 1000945"/>
              <a:gd name="connsiteX5" fmla="*/ 4557879 w 10677666"/>
              <a:gd name="connsiteY5" fmla="*/ 175098 h 1000945"/>
              <a:gd name="connsiteX6" fmla="*/ 8332211 w 10677666"/>
              <a:gd name="connsiteY6" fmla="*/ 155643 h 1000945"/>
              <a:gd name="connsiteX7" fmla="*/ 10472297 w 10677666"/>
              <a:gd name="connsiteY7" fmla="*/ 175098 h 1000945"/>
              <a:gd name="connsiteX8" fmla="*/ 10608484 w 10677666"/>
              <a:gd name="connsiteY8" fmla="*/ 194554 h 1000945"/>
              <a:gd name="connsiteX9" fmla="*/ 10627939 w 10677666"/>
              <a:gd name="connsiteY9" fmla="*/ 875490 h 1000945"/>
              <a:gd name="connsiteX10" fmla="*/ 10627939 w 10677666"/>
              <a:gd name="connsiteY10" fmla="*/ 953311 h 1000945"/>
              <a:gd name="connsiteX11" fmla="*/ 9966458 w 10677666"/>
              <a:gd name="connsiteY11" fmla="*/ 953311 h 1000945"/>
              <a:gd name="connsiteX12" fmla="*/ 7573454 w 10677666"/>
              <a:gd name="connsiteY12" fmla="*/ 953311 h 1000945"/>
              <a:gd name="connsiteX13" fmla="*/ 6659054 w 10677666"/>
              <a:gd name="connsiteY13" fmla="*/ 680937 h 1000945"/>
              <a:gd name="connsiteX14" fmla="*/ 5939207 w 10677666"/>
              <a:gd name="connsiteY14" fmla="*/ 642026 h 1000945"/>
              <a:gd name="connsiteX15" fmla="*/ 5355548 w 10677666"/>
              <a:gd name="connsiteY15" fmla="*/ 914400 h 1000945"/>
              <a:gd name="connsiteX16" fmla="*/ 4441148 w 10677666"/>
              <a:gd name="connsiteY16" fmla="*/ 992222 h 1000945"/>
              <a:gd name="connsiteX17" fmla="*/ 3760211 w 10677666"/>
              <a:gd name="connsiteY17" fmla="*/ 739303 h 1000945"/>
              <a:gd name="connsiteX18" fmla="*/ 3351650 w 10677666"/>
              <a:gd name="connsiteY18" fmla="*/ 719847 h 1000945"/>
              <a:gd name="connsiteX19" fmla="*/ 2943088 w 10677666"/>
              <a:gd name="connsiteY19" fmla="*/ 719847 h 1000945"/>
              <a:gd name="connsiteX20" fmla="*/ 2339973 w 10677666"/>
              <a:gd name="connsiteY20" fmla="*/ 953311 h 1000945"/>
              <a:gd name="connsiteX21" fmla="*/ 1659037 w 10677666"/>
              <a:gd name="connsiteY21" fmla="*/ 758758 h 1000945"/>
              <a:gd name="connsiteX22" fmla="*/ 122067 w 10677666"/>
              <a:gd name="connsiteY22" fmla="*/ 875491 h 1000945"/>
              <a:gd name="connsiteX23" fmla="*/ 83156 w 10677666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576136 w 10594765"/>
              <a:gd name="connsiteY21" fmla="*/ 758758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81717 w 10676227"/>
              <a:gd name="connsiteY0" fmla="*/ 116732 h 1000945"/>
              <a:gd name="connsiteX1" fmla="*/ 1968883 w 10676227"/>
              <a:gd name="connsiteY1" fmla="*/ 58366 h 1000945"/>
              <a:gd name="connsiteX2" fmla="*/ 2513632 w 10676227"/>
              <a:gd name="connsiteY2" fmla="*/ 466928 h 1000945"/>
              <a:gd name="connsiteX3" fmla="*/ 3155658 w 10676227"/>
              <a:gd name="connsiteY3" fmla="*/ 544749 h 1000945"/>
              <a:gd name="connsiteX4" fmla="*/ 3564219 w 10676227"/>
              <a:gd name="connsiteY4" fmla="*/ 369652 h 1000945"/>
              <a:gd name="connsiteX5" fmla="*/ 4556440 w 10676227"/>
              <a:gd name="connsiteY5" fmla="*/ 175098 h 1000945"/>
              <a:gd name="connsiteX6" fmla="*/ 8330772 w 10676227"/>
              <a:gd name="connsiteY6" fmla="*/ 155643 h 1000945"/>
              <a:gd name="connsiteX7" fmla="*/ 10470858 w 10676227"/>
              <a:gd name="connsiteY7" fmla="*/ 175098 h 1000945"/>
              <a:gd name="connsiteX8" fmla="*/ 10607045 w 10676227"/>
              <a:gd name="connsiteY8" fmla="*/ 194554 h 1000945"/>
              <a:gd name="connsiteX9" fmla="*/ 10626500 w 10676227"/>
              <a:gd name="connsiteY9" fmla="*/ 875490 h 1000945"/>
              <a:gd name="connsiteX10" fmla="*/ 10626500 w 10676227"/>
              <a:gd name="connsiteY10" fmla="*/ 953311 h 1000945"/>
              <a:gd name="connsiteX11" fmla="*/ 9965019 w 10676227"/>
              <a:gd name="connsiteY11" fmla="*/ 953311 h 1000945"/>
              <a:gd name="connsiteX12" fmla="*/ 7572015 w 10676227"/>
              <a:gd name="connsiteY12" fmla="*/ 953311 h 1000945"/>
              <a:gd name="connsiteX13" fmla="*/ 6657615 w 10676227"/>
              <a:gd name="connsiteY13" fmla="*/ 680937 h 1000945"/>
              <a:gd name="connsiteX14" fmla="*/ 5937768 w 10676227"/>
              <a:gd name="connsiteY14" fmla="*/ 642026 h 1000945"/>
              <a:gd name="connsiteX15" fmla="*/ 5354109 w 10676227"/>
              <a:gd name="connsiteY15" fmla="*/ 914400 h 1000945"/>
              <a:gd name="connsiteX16" fmla="*/ 4439709 w 10676227"/>
              <a:gd name="connsiteY16" fmla="*/ 992222 h 1000945"/>
              <a:gd name="connsiteX17" fmla="*/ 3758772 w 10676227"/>
              <a:gd name="connsiteY17" fmla="*/ 739303 h 1000945"/>
              <a:gd name="connsiteX18" fmla="*/ 3350211 w 10676227"/>
              <a:gd name="connsiteY18" fmla="*/ 719847 h 1000945"/>
              <a:gd name="connsiteX19" fmla="*/ 2941649 w 10676227"/>
              <a:gd name="connsiteY19" fmla="*/ 719847 h 1000945"/>
              <a:gd name="connsiteX20" fmla="*/ 2338534 w 10676227"/>
              <a:gd name="connsiteY20" fmla="*/ 953311 h 1000945"/>
              <a:gd name="connsiteX21" fmla="*/ 1638143 w 10676227"/>
              <a:gd name="connsiteY21" fmla="*/ 875490 h 1000945"/>
              <a:gd name="connsiteX22" fmla="*/ 120628 w 10676227"/>
              <a:gd name="connsiteY22" fmla="*/ 875491 h 1000945"/>
              <a:gd name="connsiteX23" fmla="*/ 81717 w 10676227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556681 w 10594765"/>
              <a:gd name="connsiteY21" fmla="*/ 875490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77407 w 10671917"/>
              <a:gd name="connsiteY0" fmla="*/ 116732 h 1000945"/>
              <a:gd name="connsiteX1" fmla="*/ 1964573 w 10671917"/>
              <a:gd name="connsiteY1" fmla="*/ 58366 h 1000945"/>
              <a:gd name="connsiteX2" fmla="*/ 2509322 w 10671917"/>
              <a:gd name="connsiteY2" fmla="*/ 466928 h 1000945"/>
              <a:gd name="connsiteX3" fmla="*/ 3151348 w 10671917"/>
              <a:gd name="connsiteY3" fmla="*/ 544749 h 1000945"/>
              <a:gd name="connsiteX4" fmla="*/ 3559909 w 10671917"/>
              <a:gd name="connsiteY4" fmla="*/ 369652 h 1000945"/>
              <a:gd name="connsiteX5" fmla="*/ 4552130 w 10671917"/>
              <a:gd name="connsiteY5" fmla="*/ 175098 h 1000945"/>
              <a:gd name="connsiteX6" fmla="*/ 8326462 w 10671917"/>
              <a:gd name="connsiteY6" fmla="*/ 155643 h 1000945"/>
              <a:gd name="connsiteX7" fmla="*/ 10466548 w 10671917"/>
              <a:gd name="connsiteY7" fmla="*/ 175098 h 1000945"/>
              <a:gd name="connsiteX8" fmla="*/ 10602735 w 10671917"/>
              <a:gd name="connsiteY8" fmla="*/ 194554 h 1000945"/>
              <a:gd name="connsiteX9" fmla="*/ 10622190 w 10671917"/>
              <a:gd name="connsiteY9" fmla="*/ 875490 h 1000945"/>
              <a:gd name="connsiteX10" fmla="*/ 10622190 w 10671917"/>
              <a:gd name="connsiteY10" fmla="*/ 953311 h 1000945"/>
              <a:gd name="connsiteX11" fmla="*/ 9960709 w 10671917"/>
              <a:gd name="connsiteY11" fmla="*/ 953311 h 1000945"/>
              <a:gd name="connsiteX12" fmla="*/ 7567705 w 10671917"/>
              <a:gd name="connsiteY12" fmla="*/ 953311 h 1000945"/>
              <a:gd name="connsiteX13" fmla="*/ 6653305 w 10671917"/>
              <a:gd name="connsiteY13" fmla="*/ 680937 h 1000945"/>
              <a:gd name="connsiteX14" fmla="*/ 5933458 w 10671917"/>
              <a:gd name="connsiteY14" fmla="*/ 642026 h 1000945"/>
              <a:gd name="connsiteX15" fmla="*/ 5349799 w 10671917"/>
              <a:gd name="connsiteY15" fmla="*/ 914400 h 1000945"/>
              <a:gd name="connsiteX16" fmla="*/ 4435399 w 10671917"/>
              <a:gd name="connsiteY16" fmla="*/ 992222 h 1000945"/>
              <a:gd name="connsiteX17" fmla="*/ 3754462 w 10671917"/>
              <a:gd name="connsiteY17" fmla="*/ 739303 h 1000945"/>
              <a:gd name="connsiteX18" fmla="*/ 3345901 w 10671917"/>
              <a:gd name="connsiteY18" fmla="*/ 719847 h 1000945"/>
              <a:gd name="connsiteX19" fmla="*/ 2937339 w 10671917"/>
              <a:gd name="connsiteY19" fmla="*/ 719847 h 1000945"/>
              <a:gd name="connsiteX20" fmla="*/ 2334224 w 10671917"/>
              <a:gd name="connsiteY20" fmla="*/ 953311 h 1000945"/>
              <a:gd name="connsiteX21" fmla="*/ 1575467 w 10671917"/>
              <a:gd name="connsiteY21" fmla="*/ 933856 h 1000945"/>
              <a:gd name="connsiteX22" fmla="*/ 116318 w 10671917"/>
              <a:gd name="connsiteY22" fmla="*/ 875491 h 1000945"/>
              <a:gd name="connsiteX23" fmla="*/ 77407 w 10671917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498315 w 10594765"/>
              <a:gd name="connsiteY21" fmla="*/ 933856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255 w 10594765"/>
              <a:gd name="connsiteY0" fmla="*/ 98550 h 982763"/>
              <a:gd name="connsiteX1" fmla="*/ 1887421 w 10594765"/>
              <a:gd name="connsiteY1" fmla="*/ 40184 h 982763"/>
              <a:gd name="connsiteX2" fmla="*/ 2432170 w 10594765"/>
              <a:gd name="connsiteY2" fmla="*/ 137461 h 982763"/>
              <a:gd name="connsiteX3" fmla="*/ 3074196 w 10594765"/>
              <a:gd name="connsiteY3" fmla="*/ 526567 h 982763"/>
              <a:gd name="connsiteX4" fmla="*/ 3482757 w 10594765"/>
              <a:gd name="connsiteY4" fmla="*/ 351470 h 982763"/>
              <a:gd name="connsiteX5" fmla="*/ 4474978 w 10594765"/>
              <a:gd name="connsiteY5" fmla="*/ 156916 h 982763"/>
              <a:gd name="connsiteX6" fmla="*/ 8249310 w 10594765"/>
              <a:gd name="connsiteY6" fmla="*/ 137461 h 982763"/>
              <a:gd name="connsiteX7" fmla="*/ 10389396 w 10594765"/>
              <a:gd name="connsiteY7" fmla="*/ 156916 h 982763"/>
              <a:gd name="connsiteX8" fmla="*/ 10525583 w 10594765"/>
              <a:gd name="connsiteY8" fmla="*/ 176372 h 982763"/>
              <a:gd name="connsiteX9" fmla="*/ 10545038 w 10594765"/>
              <a:gd name="connsiteY9" fmla="*/ 857308 h 982763"/>
              <a:gd name="connsiteX10" fmla="*/ 10545038 w 10594765"/>
              <a:gd name="connsiteY10" fmla="*/ 935129 h 982763"/>
              <a:gd name="connsiteX11" fmla="*/ 9883557 w 10594765"/>
              <a:gd name="connsiteY11" fmla="*/ 935129 h 982763"/>
              <a:gd name="connsiteX12" fmla="*/ 7490553 w 10594765"/>
              <a:gd name="connsiteY12" fmla="*/ 935129 h 982763"/>
              <a:gd name="connsiteX13" fmla="*/ 6576153 w 10594765"/>
              <a:gd name="connsiteY13" fmla="*/ 662755 h 982763"/>
              <a:gd name="connsiteX14" fmla="*/ 5856306 w 10594765"/>
              <a:gd name="connsiteY14" fmla="*/ 623844 h 982763"/>
              <a:gd name="connsiteX15" fmla="*/ 5272647 w 10594765"/>
              <a:gd name="connsiteY15" fmla="*/ 896218 h 982763"/>
              <a:gd name="connsiteX16" fmla="*/ 4358247 w 10594765"/>
              <a:gd name="connsiteY16" fmla="*/ 974040 h 982763"/>
              <a:gd name="connsiteX17" fmla="*/ 3677310 w 10594765"/>
              <a:gd name="connsiteY17" fmla="*/ 721121 h 982763"/>
              <a:gd name="connsiteX18" fmla="*/ 3268749 w 10594765"/>
              <a:gd name="connsiteY18" fmla="*/ 701665 h 982763"/>
              <a:gd name="connsiteX19" fmla="*/ 2860187 w 10594765"/>
              <a:gd name="connsiteY19" fmla="*/ 701665 h 982763"/>
              <a:gd name="connsiteX20" fmla="*/ 2257072 w 10594765"/>
              <a:gd name="connsiteY20" fmla="*/ 935129 h 982763"/>
              <a:gd name="connsiteX21" fmla="*/ 1498315 w 10594765"/>
              <a:gd name="connsiteY21" fmla="*/ 915674 h 982763"/>
              <a:gd name="connsiteX22" fmla="*/ 39166 w 10594765"/>
              <a:gd name="connsiteY22" fmla="*/ 857309 h 982763"/>
              <a:gd name="connsiteX23" fmla="*/ 255 w 10594765"/>
              <a:gd name="connsiteY23" fmla="*/ 98550 h 982763"/>
              <a:gd name="connsiteX0" fmla="*/ 255 w 10594765"/>
              <a:gd name="connsiteY0" fmla="*/ 98550 h 982763"/>
              <a:gd name="connsiteX1" fmla="*/ 1887421 w 10594765"/>
              <a:gd name="connsiteY1" fmla="*/ 40184 h 982763"/>
              <a:gd name="connsiteX2" fmla="*/ 2432170 w 10594765"/>
              <a:gd name="connsiteY2" fmla="*/ 137461 h 982763"/>
              <a:gd name="connsiteX3" fmla="*/ 3074196 w 10594765"/>
              <a:gd name="connsiteY3" fmla="*/ 118005 h 982763"/>
              <a:gd name="connsiteX4" fmla="*/ 3482757 w 10594765"/>
              <a:gd name="connsiteY4" fmla="*/ 351470 h 982763"/>
              <a:gd name="connsiteX5" fmla="*/ 4474978 w 10594765"/>
              <a:gd name="connsiteY5" fmla="*/ 156916 h 982763"/>
              <a:gd name="connsiteX6" fmla="*/ 8249310 w 10594765"/>
              <a:gd name="connsiteY6" fmla="*/ 137461 h 982763"/>
              <a:gd name="connsiteX7" fmla="*/ 10389396 w 10594765"/>
              <a:gd name="connsiteY7" fmla="*/ 156916 h 982763"/>
              <a:gd name="connsiteX8" fmla="*/ 10525583 w 10594765"/>
              <a:gd name="connsiteY8" fmla="*/ 176372 h 982763"/>
              <a:gd name="connsiteX9" fmla="*/ 10545038 w 10594765"/>
              <a:gd name="connsiteY9" fmla="*/ 857308 h 982763"/>
              <a:gd name="connsiteX10" fmla="*/ 10545038 w 10594765"/>
              <a:gd name="connsiteY10" fmla="*/ 935129 h 982763"/>
              <a:gd name="connsiteX11" fmla="*/ 9883557 w 10594765"/>
              <a:gd name="connsiteY11" fmla="*/ 935129 h 982763"/>
              <a:gd name="connsiteX12" fmla="*/ 7490553 w 10594765"/>
              <a:gd name="connsiteY12" fmla="*/ 935129 h 982763"/>
              <a:gd name="connsiteX13" fmla="*/ 6576153 w 10594765"/>
              <a:gd name="connsiteY13" fmla="*/ 662755 h 982763"/>
              <a:gd name="connsiteX14" fmla="*/ 5856306 w 10594765"/>
              <a:gd name="connsiteY14" fmla="*/ 623844 h 982763"/>
              <a:gd name="connsiteX15" fmla="*/ 5272647 w 10594765"/>
              <a:gd name="connsiteY15" fmla="*/ 896218 h 982763"/>
              <a:gd name="connsiteX16" fmla="*/ 4358247 w 10594765"/>
              <a:gd name="connsiteY16" fmla="*/ 974040 h 982763"/>
              <a:gd name="connsiteX17" fmla="*/ 3677310 w 10594765"/>
              <a:gd name="connsiteY17" fmla="*/ 721121 h 982763"/>
              <a:gd name="connsiteX18" fmla="*/ 3268749 w 10594765"/>
              <a:gd name="connsiteY18" fmla="*/ 701665 h 982763"/>
              <a:gd name="connsiteX19" fmla="*/ 2860187 w 10594765"/>
              <a:gd name="connsiteY19" fmla="*/ 701665 h 982763"/>
              <a:gd name="connsiteX20" fmla="*/ 2257072 w 10594765"/>
              <a:gd name="connsiteY20" fmla="*/ 935129 h 982763"/>
              <a:gd name="connsiteX21" fmla="*/ 1498315 w 10594765"/>
              <a:gd name="connsiteY21" fmla="*/ 915674 h 982763"/>
              <a:gd name="connsiteX22" fmla="*/ 39166 w 10594765"/>
              <a:gd name="connsiteY22" fmla="*/ 857309 h 982763"/>
              <a:gd name="connsiteX23" fmla="*/ 255 w 10594765"/>
              <a:gd name="connsiteY23" fmla="*/ 98550 h 982763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114923 h 979681"/>
              <a:gd name="connsiteX4" fmla="*/ 3482757 w 10594765"/>
              <a:gd name="connsiteY4" fmla="*/ 348388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348388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912591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912591 h 979681"/>
              <a:gd name="connsiteX19" fmla="*/ 2860187 w 10594765"/>
              <a:gd name="connsiteY19" fmla="*/ 912591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659673 h 971740"/>
              <a:gd name="connsiteX14" fmla="*/ 5856306 w 10594765"/>
              <a:gd name="connsiteY14" fmla="*/ 620762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659673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912592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14923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912592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38910 h 973548"/>
              <a:gd name="connsiteX4" fmla="*/ 3482757 w 10594765"/>
              <a:gd name="connsiteY4" fmla="*/ 77821 h 973548"/>
              <a:gd name="connsiteX5" fmla="*/ 4474978 w 10594765"/>
              <a:gd name="connsiteY5" fmla="*/ 77820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38910 h 973548"/>
              <a:gd name="connsiteX4" fmla="*/ 3482757 w 10594765"/>
              <a:gd name="connsiteY4" fmla="*/ 77821 h 973548"/>
              <a:gd name="connsiteX5" fmla="*/ 4474978 w 10594765"/>
              <a:gd name="connsiteY5" fmla="*/ 38909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77821 h 973548"/>
              <a:gd name="connsiteX4" fmla="*/ 3482757 w 10594765"/>
              <a:gd name="connsiteY4" fmla="*/ 77821 h 973548"/>
              <a:gd name="connsiteX5" fmla="*/ 4474978 w 10594765"/>
              <a:gd name="connsiteY5" fmla="*/ 38909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123162 w 10717672"/>
              <a:gd name="connsiteY0" fmla="*/ 97276 h 973548"/>
              <a:gd name="connsiteX1" fmla="*/ 2010328 w 10717672"/>
              <a:gd name="connsiteY1" fmla="*/ 97276 h 973548"/>
              <a:gd name="connsiteX2" fmla="*/ 2555077 w 10717672"/>
              <a:gd name="connsiteY2" fmla="*/ 77821 h 973548"/>
              <a:gd name="connsiteX3" fmla="*/ 3197103 w 10717672"/>
              <a:gd name="connsiteY3" fmla="*/ 77821 h 973548"/>
              <a:gd name="connsiteX4" fmla="*/ 3605664 w 10717672"/>
              <a:gd name="connsiteY4" fmla="*/ 77821 h 973548"/>
              <a:gd name="connsiteX5" fmla="*/ 4597885 w 10717672"/>
              <a:gd name="connsiteY5" fmla="*/ 38909 h 973548"/>
              <a:gd name="connsiteX6" fmla="*/ 8372217 w 10717672"/>
              <a:gd name="connsiteY6" fmla="*/ 0 h 973548"/>
              <a:gd name="connsiteX7" fmla="*/ 10512303 w 10717672"/>
              <a:gd name="connsiteY7" fmla="*/ 116731 h 973548"/>
              <a:gd name="connsiteX8" fmla="*/ 10648490 w 10717672"/>
              <a:gd name="connsiteY8" fmla="*/ 175098 h 973548"/>
              <a:gd name="connsiteX9" fmla="*/ 10667945 w 10717672"/>
              <a:gd name="connsiteY9" fmla="*/ 856034 h 973548"/>
              <a:gd name="connsiteX10" fmla="*/ 10667945 w 10717672"/>
              <a:gd name="connsiteY10" fmla="*/ 933855 h 973548"/>
              <a:gd name="connsiteX11" fmla="*/ 10006464 w 10717672"/>
              <a:gd name="connsiteY11" fmla="*/ 933855 h 973548"/>
              <a:gd name="connsiteX12" fmla="*/ 7613460 w 10717672"/>
              <a:gd name="connsiteY12" fmla="*/ 933855 h 973548"/>
              <a:gd name="connsiteX13" fmla="*/ 6699060 w 10717672"/>
              <a:gd name="connsiteY13" fmla="*/ 914400 h 973548"/>
              <a:gd name="connsiteX14" fmla="*/ 5979213 w 10717672"/>
              <a:gd name="connsiteY14" fmla="*/ 875489 h 973548"/>
              <a:gd name="connsiteX15" fmla="*/ 5395554 w 10717672"/>
              <a:gd name="connsiteY15" fmla="*/ 894944 h 973548"/>
              <a:gd name="connsiteX16" fmla="*/ 4481154 w 10717672"/>
              <a:gd name="connsiteY16" fmla="*/ 972766 h 973548"/>
              <a:gd name="connsiteX17" fmla="*/ 3800217 w 10717672"/>
              <a:gd name="connsiteY17" fmla="*/ 933855 h 973548"/>
              <a:gd name="connsiteX18" fmla="*/ 3391656 w 10717672"/>
              <a:gd name="connsiteY18" fmla="*/ 914399 h 973548"/>
              <a:gd name="connsiteX19" fmla="*/ 2983094 w 10717672"/>
              <a:gd name="connsiteY19" fmla="*/ 914399 h 973548"/>
              <a:gd name="connsiteX20" fmla="*/ 2379979 w 10717672"/>
              <a:gd name="connsiteY20" fmla="*/ 933855 h 973548"/>
              <a:gd name="connsiteX21" fmla="*/ 1621222 w 10717672"/>
              <a:gd name="connsiteY21" fmla="*/ 914400 h 973548"/>
              <a:gd name="connsiteX22" fmla="*/ 162073 w 10717672"/>
              <a:gd name="connsiteY22" fmla="*/ 856035 h 973548"/>
              <a:gd name="connsiteX23" fmla="*/ 123162 w 10717672"/>
              <a:gd name="connsiteY23" fmla="*/ 97276 h 973548"/>
              <a:gd name="connsiteX0" fmla="*/ 123162 w 10717672"/>
              <a:gd name="connsiteY0" fmla="*/ 59818 h 936090"/>
              <a:gd name="connsiteX1" fmla="*/ 2010328 w 10717672"/>
              <a:gd name="connsiteY1" fmla="*/ 59818 h 936090"/>
              <a:gd name="connsiteX2" fmla="*/ 2555077 w 10717672"/>
              <a:gd name="connsiteY2" fmla="*/ 40363 h 936090"/>
              <a:gd name="connsiteX3" fmla="*/ 3197103 w 10717672"/>
              <a:gd name="connsiteY3" fmla="*/ 40363 h 936090"/>
              <a:gd name="connsiteX4" fmla="*/ 3605664 w 10717672"/>
              <a:gd name="connsiteY4" fmla="*/ 40363 h 936090"/>
              <a:gd name="connsiteX5" fmla="*/ 4597885 w 10717672"/>
              <a:gd name="connsiteY5" fmla="*/ 1451 h 936090"/>
              <a:gd name="connsiteX6" fmla="*/ 8372217 w 10717672"/>
              <a:gd name="connsiteY6" fmla="*/ 98730 h 936090"/>
              <a:gd name="connsiteX7" fmla="*/ 10512303 w 10717672"/>
              <a:gd name="connsiteY7" fmla="*/ 79273 h 936090"/>
              <a:gd name="connsiteX8" fmla="*/ 10648490 w 10717672"/>
              <a:gd name="connsiteY8" fmla="*/ 137640 h 936090"/>
              <a:gd name="connsiteX9" fmla="*/ 10667945 w 10717672"/>
              <a:gd name="connsiteY9" fmla="*/ 818576 h 936090"/>
              <a:gd name="connsiteX10" fmla="*/ 10667945 w 10717672"/>
              <a:gd name="connsiteY10" fmla="*/ 896397 h 936090"/>
              <a:gd name="connsiteX11" fmla="*/ 10006464 w 10717672"/>
              <a:gd name="connsiteY11" fmla="*/ 896397 h 936090"/>
              <a:gd name="connsiteX12" fmla="*/ 7613460 w 10717672"/>
              <a:gd name="connsiteY12" fmla="*/ 896397 h 936090"/>
              <a:gd name="connsiteX13" fmla="*/ 6699060 w 10717672"/>
              <a:gd name="connsiteY13" fmla="*/ 876942 h 936090"/>
              <a:gd name="connsiteX14" fmla="*/ 5979213 w 10717672"/>
              <a:gd name="connsiteY14" fmla="*/ 838031 h 936090"/>
              <a:gd name="connsiteX15" fmla="*/ 5395554 w 10717672"/>
              <a:gd name="connsiteY15" fmla="*/ 857486 h 936090"/>
              <a:gd name="connsiteX16" fmla="*/ 4481154 w 10717672"/>
              <a:gd name="connsiteY16" fmla="*/ 935308 h 936090"/>
              <a:gd name="connsiteX17" fmla="*/ 3800217 w 10717672"/>
              <a:gd name="connsiteY17" fmla="*/ 896397 h 936090"/>
              <a:gd name="connsiteX18" fmla="*/ 3391656 w 10717672"/>
              <a:gd name="connsiteY18" fmla="*/ 876941 h 936090"/>
              <a:gd name="connsiteX19" fmla="*/ 2983094 w 10717672"/>
              <a:gd name="connsiteY19" fmla="*/ 876941 h 936090"/>
              <a:gd name="connsiteX20" fmla="*/ 2379979 w 10717672"/>
              <a:gd name="connsiteY20" fmla="*/ 896397 h 936090"/>
              <a:gd name="connsiteX21" fmla="*/ 1621222 w 10717672"/>
              <a:gd name="connsiteY21" fmla="*/ 876942 h 936090"/>
              <a:gd name="connsiteX22" fmla="*/ 162073 w 10717672"/>
              <a:gd name="connsiteY22" fmla="*/ 818577 h 936090"/>
              <a:gd name="connsiteX23" fmla="*/ 123162 w 10717672"/>
              <a:gd name="connsiteY23" fmla="*/ 59818 h 936090"/>
              <a:gd name="connsiteX0" fmla="*/ 123162 w 10717672"/>
              <a:gd name="connsiteY0" fmla="*/ 55491 h 931763"/>
              <a:gd name="connsiteX1" fmla="*/ 2010328 w 10717672"/>
              <a:gd name="connsiteY1" fmla="*/ 55491 h 931763"/>
              <a:gd name="connsiteX2" fmla="*/ 2555077 w 10717672"/>
              <a:gd name="connsiteY2" fmla="*/ 36036 h 931763"/>
              <a:gd name="connsiteX3" fmla="*/ 3197103 w 10717672"/>
              <a:gd name="connsiteY3" fmla="*/ 36036 h 931763"/>
              <a:gd name="connsiteX4" fmla="*/ 3605664 w 10717672"/>
              <a:gd name="connsiteY4" fmla="*/ 36036 h 931763"/>
              <a:gd name="connsiteX5" fmla="*/ 4597885 w 10717672"/>
              <a:gd name="connsiteY5" fmla="*/ 74945 h 931763"/>
              <a:gd name="connsiteX6" fmla="*/ 8372217 w 10717672"/>
              <a:gd name="connsiteY6" fmla="*/ 94403 h 931763"/>
              <a:gd name="connsiteX7" fmla="*/ 10512303 w 10717672"/>
              <a:gd name="connsiteY7" fmla="*/ 74946 h 931763"/>
              <a:gd name="connsiteX8" fmla="*/ 10648490 w 10717672"/>
              <a:gd name="connsiteY8" fmla="*/ 133313 h 931763"/>
              <a:gd name="connsiteX9" fmla="*/ 10667945 w 10717672"/>
              <a:gd name="connsiteY9" fmla="*/ 814249 h 931763"/>
              <a:gd name="connsiteX10" fmla="*/ 10667945 w 10717672"/>
              <a:gd name="connsiteY10" fmla="*/ 892070 h 931763"/>
              <a:gd name="connsiteX11" fmla="*/ 10006464 w 10717672"/>
              <a:gd name="connsiteY11" fmla="*/ 892070 h 931763"/>
              <a:gd name="connsiteX12" fmla="*/ 7613460 w 10717672"/>
              <a:gd name="connsiteY12" fmla="*/ 892070 h 931763"/>
              <a:gd name="connsiteX13" fmla="*/ 6699060 w 10717672"/>
              <a:gd name="connsiteY13" fmla="*/ 872615 h 931763"/>
              <a:gd name="connsiteX14" fmla="*/ 5979213 w 10717672"/>
              <a:gd name="connsiteY14" fmla="*/ 833704 h 931763"/>
              <a:gd name="connsiteX15" fmla="*/ 5395554 w 10717672"/>
              <a:gd name="connsiteY15" fmla="*/ 853159 h 931763"/>
              <a:gd name="connsiteX16" fmla="*/ 4481154 w 10717672"/>
              <a:gd name="connsiteY16" fmla="*/ 930981 h 931763"/>
              <a:gd name="connsiteX17" fmla="*/ 3800217 w 10717672"/>
              <a:gd name="connsiteY17" fmla="*/ 892070 h 931763"/>
              <a:gd name="connsiteX18" fmla="*/ 3391656 w 10717672"/>
              <a:gd name="connsiteY18" fmla="*/ 872614 h 931763"/>
              <a:gd name="connsiteX19" fmla="*/ 2983094 w 10717672"/>
              <a:gd name="connsiteY19" fmla="*/ 872614 h 931763"/>
              <a:gd name="connsiteX20" fmla="*/ 2379979 w 10717672"/>
              <a:gd name="connsiteY20" fmla="*/ 892070 h 931763"/>
              <a:gd name="connsiteX21" fmla="*/ 1621222 w 10717672"/>
              <a:gd name="connsiteY21" fmla="*/ 872615 h 931763"/>
              <a:gd name="connsiteX22" fmla="*/ 162073 w 10717672"/>
              <a:gd name="connsiteY22" fmla="*/ 814250 h 931763"/>
              <a:gd name="connsiteX23" fmla="*/ 123162 w 10717672"/>
              <a:gd name="connsiteY23" fmla="*/ 55491 h 931763"/>
              <a:gd name="connsiteX0" fmla="*/ 123162 w 10717672"/>
              <a:gd name="connsiteY0" fmla="*/ 55491 h 905904"/>
              <a:gd name="connsiteX1" fmla="*/ 2010328 w 10717672"/>
              <a:gd name="connsiteY1" fmla="*/ 55491 h 905904"/>
              <a:gd name="connsiteX2" fmla="*/ 2555077 w 10717672"/>
              <a:gd name="connsiteY2" fmla="*/ 36036 h 905904"/>
              <a:gd name="connsiteX3" fmla="*/ 3197103 w 10717672"/>
              <a:gd name="connsiteY3" fmla="*/ 36036 h 905904"/>
              <a:gd name="connsiteX4" fmla="*/ 3605664 w 10717672"/>
              <a:gd name="connsiteY4" fmla="*/ 36036 h 905904"/>
              <a:gd name="connsiteX5" fmla="*/ 4597885 w 10717672"/>
              <a:gd name="connsiteY5" fmla="*/ 74945 h 905904"/>
              <a:gd name="connsiteX6" fmla="*/ 8372217 w 10717672"/>
              <a:gd name="connsiteY6" fmla="*/ 94403 h 905904"/>
              <a:gd name="connsiteX7" fmla="*/ 10512303 w 10717672"/>
              <a:gd name="connsiteY7" fmla="*/ 74946 h 905904"/>
              <a:gd name="connsiteX8" fmla="*/ 10648490 w 10717672"/>
              <a:gd name="connsiteY8" fmla="*/ 133313 h 905904"/>
              <a:gd name="connsiteX9" fmla="*/ 10667945 w 10717672"/>
              <a:gd name="connsiteY9" fmla="*/ 814249 h 905904"/>
              <a:gd name="connsiteX10" fmla="*/ 10667945 w 10717672"/>
              <a:gd name="connsiteY10" fmla="*/ 892070 h 905904"/>
              <a:gd name="connsiteX11" fmla="*/ 10006464 w 10717672"/>
              <a:gd name="connsiteY11" fmla="*/ 892070 h 905904"/>
              <a:gd name="connsiteX12" fmla="*/ 7613460 w 10717672"/>
              <a:gd name="connsiteY12" fmla="*/ 892070 h 905904"/>
              <a:gd name="connsiteX13" fmla="*/ 6699060 w 10717672"/>
              <a:gd name="connsiteY13" fmla="*/ 872615 h 905904"/>
              <a:gd name="connsiteX14" fmla="*/ 5979213 w 10717672"/>
              <a:gd name="connsiteY14" fmla="*/ 833704 h 905904"/>
              <a:gd name="connsiteX15" fmla="*/ 5395554 w 10717672"/>
              <a:gd name="connsiteY15" fmla="*/ 853159 h 905904"/>
              <a:gd name="connsiteX16" fmla="*/ 4481154 w 10717672"/>
              <a:gd name="connsiteY16" fmla="*/ 892071 h 905904"/>
              <a:gd name="connsiteX17" fmla="*/ 3800217 w 10717672"/>
              <a:gd name="connsiteY17" fmla="*/ 892070 h 905904"/>
              <a:gd name="connsiteX18" fmla="*/ 3391656 w 10717672"/>
              <a:gd name="connsiteY18" fmla="*/ 872614 h 905904"/>
              <a:gd name="connsiteX19" fmla="*/ 2983094 w 10717672"/>
              <a:gd name="connsiteY19" fmla="*/ 872614 h 905904"/>
              <a:gd name="connsiteX20" fmla="*/ 2379979 w 10717672"/>
              <a:gd name="connsiteY20" fmla="*/ 892070 h 905904"/>
              <a:gd name="connsiteX21" fmla="*/ 1621222 w 10717672"/>
              <a:gd name="connsiteY21" fmla="*/ 872615 h 905904"/>
              <a:gd name="connsiteX22" fmla="*/ 162073 w 10717672"/>
              <a:gd name="connsiteY22" fmla="*/ 814250 h 905904"/>
              <a:gd name="connsiteX23" fmla="*/ 123162 w 10717672"/>
              <a:gd name="connsiteY23" fmla="*/ 55491 h 905904"/>
              <a:gd name="connsiteX0" fmla="*/ 123162 w 10717672"/>
              <a:gd name="connsiteY0" fmla="*/ 55491 h 905904"/>
              <a:gd name="connsiteX1" fmla="*/ 2010328 w 10717672"/>
              <a:gd name="connsiteY1" fmla="*/ 55491 h 905904"/>
              <a:gd name="connsiteX2" fmla="*/ 2555077 w 10717672"/>
              <a:gd name="connsiteY2" fmla="*/ 36036 h 905904"/>
              <a:gd name="connsiteX3" fmla="*/ 3197103 w 10717672"/>
              <a:gd name="connsiteY3" fmla="*/ 36036 h 905904"/>
              <a:gd name="connsiteX4" fmla="*/ 3605664 w 10717672"/>
              <a:gd name="connsiteY4" fmla="*/ 36036 h 905904"/>
              <a:gd name="connsiteX5" fmla="*/ 4597885 w 10717672"/>
              <a:gd name="connsiteY5" fmla="*/ 74945 h 905904"/>
              <a:gd name="connsiteX6" fmla="*/ 8372217 w 10717672"/>
              <a:gd name="connsiteY6" fmla="*/ 94403 h 905904"/>
              <a:gd name="connsiteX7" fmla="*/ 10512303 w 10717672"/>
              <a:gd name="connsiteY7" fmla="*/ 74946 h 905904"/>
              <a:gd name="connsiteX8" fmla="*/ 10648490 w 10717672"/>
              <a:gd name="connsiteY8" fmla="*/ 133313 h 905904"/>
              <a:gd name="connsiteX9" fmla="*/ 10667945 w 10717672"/>
              <a:gd name="connsiteY9" fmla="*/ 814249 h 905904"/>
              <a:gd name="connsiteX10" fmla="*/ 10667945 w 10717672"/>
              <a:gd name="connsiteY10" fmla="*/ 892070 h 905904"/>
              <a:gd name="connsiteX11" fmla="*/ 10006464 w 10717672"/>
              <a:gd name="connsiteY11" fmla="*/ 892070 h 905904"/>
              <a:gd name="connsiteX12" fmla="*/ 7613460 w 10717672"/>
              <a:gd name="connsiteY12" fmla="*/ 892070 h 905904"/>
              <a:gd name="connsiteX13" fmla="*/ 6699060 w 10717672"/>
              <a:gd name="connsiteY13" fmla="*/ 872615 h 905904"/>
              <a:gd name="connsiteX14" fmla="*/ 5979213 w 10717672"/>
              <a:gd name="connsiteY14" fmla="*/ 853160 h 905904"/>
              <a:gd name="connsiteX15" fmla="*/ 5395554 w 10717672"/>
              <a:gd name="connsiteY15" fmla="*/ 853159 h 905904"/>
              <a:gd name="connsiteX16" fmla="*/ 4481154 w 10717672"/>
              <a:gd name="connsiteY16" fmla="*/ 892071 h 905904"/>
              <a:gd name="connsiteX17" fmla="*/ 3800217 w 10717672"/>
              <a:gd name="connsiteY17" fmla="*/ 892070 h 905904"/>
              <a:gd name="connsiteX18" fmla="*/ 3391656 w 10717672"/>
              <a:gd name="connsiteY18" fmla="*/ 872614 h 905904"/>
              <a:gd name="connsiteX19" fmla="*/ 2983094 w 10717672"/>
              <a:gd name="connsiteY19" fmla="*/ 872614 h 905904"/>
              <a:gd name="connsiteX20" fmla="*/ 2379979 w 10717672"/>
              <a:gd name="connsiteY20" fmla="*/ 892070 h 905904"/>
              <a:gd name="connsiteX21" fmla="*/ 1621222 w 10717672"/>
              <a:gd name="connsiteY21" fmla="*/ 872615 h 905904"/>
              <a:gd name="connsiteX22" fmla="*/ 162073 w 10717672"/>
              <a:gd name="connsiteY22" fmla="*/ 814250 h 905904"/>
              <a:gd name="connsiteX23" fmla="*/ 123162 w 10717672"/>
              <a:gd name="connsiteY23" fmla="*/ 55491 h 905904"/>
              <a:gd name="connsiteX0" fmla="*/ 192751 w 10787261"/>
              <a:gd name="connsiteY0" fmla="*/ 55491 h 897834"/>
              <a:gd name="connsiteX1" fmla="*/ 2079917 w 10787261"/>
              <a:gd name="connsiteY1" fmla="*/ 55491 h 897834"/>
              <a:gd name="connsiteX2" fmla="*/ 2624666 w 10787261"/>
              <a:gd name="connsiteY2" fmla="*/ 36036 h 897834"/>
              <a:gd name="connsiteX3" fmla="*/ 3266692 w 10787261"/>
              <a:gd name="connsiteY3" fmla="*/ 36036 h 897834"/>
              <a:gd name="connsiteX4" fmla="*/ 3675253 w 10787261"/>
              <a:gd name="connsiteY4" fmla="*/ 36036 h 897834"/>
              <a:gd name="connsiteX5" fmla="*/ 4667474 w 10787261"/>
              <a:gd name="connsiteY5" fmla="*/ 74945 h 897834"/>
              <a:gd name="connsiteX6" fmla="*/ 8441806 w 10787261"/>
              <a:gd name="connsiteY6" fmla="*/ 94403 h 897834"/>
              <a:gd name="connsiteX7" fmla="*/ 10581892 w 10787261"/>
              <a:gd name="connsiteY7" fmla="*/ 74946 h 897834"/>
              <a:gd name="connsiteX8" fmla="*/ 10718079 w 10787261"/>
              <a:gd name="connsiteY8" fmla="*/ 133313 h 897834"/>
              <a:gd name="connsiteX9" fmla="*/ 10737534 w 10787261"/>
              <a:gd name="connsiteY9" fmla="*/ 814249 h 897834"/>
              <a:gd name="connsiteX10" fmla="*/ 10737534 w 10787261"/>
              <a:gd name="connsiteY10" fmla="*/ 892070 h 897834"/>
              <a:gd name="connsiteX11" fmla="*/ 10076053 w 10787261"/>
              <a:gd name="connsiteY11" fmla="*/ 892070 h 897834"/>
              <a:gd name="connsiteX12" fmla="*/ 7683049 w 10787261"/>
              <a:gd name="connsiteY12" fmla="*/ 892070 h 897834"/>
              <a:gd name="connsiteX13" fmla="*/ 6768649 w 10787261"/>
              <a:gd name="connsiteY13" fmla="*/ 872615 h 897834"/>
              <a:gd name="connsiteX14" fmla="*/ 6048802 w 10787261"/>
              <a:gd name="connsiteY14" fmla="*/ 853160 h 897834"/>
              <a:gd name="connsiteX15" fmla="*/ 5465143 w 10787261"/>
              <a:gd name="connsiteY15" fmla="*/ 853159 h 897834"/>
              <a:gd name="connsiteX16" fmla="*/ 4550743 w 10787261"/>
              <a:gd name="connsiteY16" fmla="*/ 892071 h 897834"/>
              <a:gd name="connsiteX17" fmla="*/ 3869806 w 10787261"/>
              <a:gd name="connsiteY17" fmla="*/ 892070 h 897834"/>
              <a:gd name="connsiteX18" fmla="*/ 3461245 w 10787261"/>
              <a:gd name="connsiteY18" fmla="*/ 872614 h 897834"/>
              <a:gd name="connsiteX19" fmla="*/ 3052683 w 10787261"/>
              <a:gd name="connsiteY19" fmla="*/ 872614 h 897834"/>
              <a:gd name="connsiteX20" fmla="*/ 2449568 w 10787261"/>
              <a:gd name="connsiteY20" fmla="*/ 892070 h 897834"/>
              <a:gd name="connsiteX21" fmla="*/ 1690811 w 10787261"/>
              <a:gd name="connsiteY21" fmla="*/ 833705 h 897834"/>
              <a:gd name="connsiteX22" fmla="*/ 231662 w 10787261"/>
              <a:gd name="connsiteY22" fmla="*/ 814250 h 897834"/>
              <a:gd name="connsiteX23" fmla="*/ 192751 w 10787261"/>
              <a:gd name="connsiteY23" fmla="*/ 55491 h 897834"/>
              <a:gd name="connsiteX0" fmla="*/ 192751 w 10787261"/>
              <a:gd name="connsiteY0" fmla="*/ 55491 h 897834"/>
              <a:gd name="connsiteX1" fmla="*/ 2079917 w 10787261"/>
              <a:gd name="connsiteY1" fmla="*/ 55491 h 897834"/>
              <a:gd name="connsiteX2" fmla="*/ 2624666 w 10787261"/>
              <a:gd name="connsiteY2" fmla="*/ 36036 h 897834"/>
              <a:gd name="connsiteX3" fmla="*/ 3266692 w 10787261"/>
              <a:gd name="connsiteY3" fmla="*/ 36036 h 897834"/>
              <a:gd name="connsiteX4" fmla="*/ 3675253 w 10787261"/>
              <a:gd name="connsiteY4" fmla="*/ 36036 h 897834"/>
              <a:gd name="connsiteX5" fmla="*/ 4667474 w 10787261"/>
              <a:gd name="connsiteY5" fmla="*/ 74945 h 897834"/>
              <a:gd name="connsiteX6" fmla="*/ 8441806 w 10787261"/>
              <a:gd name="connsiteY6" fmla="*/ 94403 h 897834"/>
              <a:gd name="connsiteX7" fmla="*/ 10581892 w 10787261"/>
              <a:gd name="connsiteY7" fmla="*/ 74946 h 897834"/>
              <a:gd name="connsiteX8" fmla="*/ 10718079 w 10787261"/>
              <a:gd name="connsiteY8" fmla="*/ 133313 h 897834"/>
              <a:gd name="connsiteX9" fmla="*/ 10737534 w 10787261"/>
              <a:gd name="connsiteY9" fmla="*/ 814249 h 897834"/>
              <a:gd name="connsiteX10" fmla="*/ 10737534 w 10787261"/>
              <a:gd name="connsiteY10" fmla="*/ 892070 h 897834"/>
              <a:gd name="connsiteX11" fmla="*/ 10076053 w 10787261"/>
              <a:gd name="connsiteY11" fmla="*/ 892070 h 897834"/>
              <a:gd name="connsiteX12" fmla="*/ 7683049 w 10787261"/>
              <a:gd name="connsiteY12" fmla="*/ 892070 h 897834"/>
              <a:gd name="connsiteX13" fmla="*/ 6768649 w 10787261"/>
              <a:gd name="connsiteY13" fmla="*/ 872615 h 897834"/>
              <a:gd name="connsiteX14" fmla="*/ 6048802 w 10787261"/>
              <a:gd name="connsiteY14" fmla="*/ 853160 h 897834"/>
              <a:gd name="connsiteX15" fmla="*/ 5465143 w 10787261"/>
              <a:gd name="connsiteY15" fmla="*/ 853159 h 897834"/>
              <a:gd name="connsiteX16" fmla="*/ 4550743 w 10787261"/>
              <a:gd name="connsiteY16" fmla="*/ 892071 h 897834"/>
              <a:gd name="connsiteX17" fmla="*/ 3869806 w 10787261"/>
              <a:gd name="connsiteY17" fmla="*/ 892070 h 897834"/>
              <a:gd name="connsiteX18" fmla="*/ 3461245 w 10787261"/>
              <a:gd name="connsiteY18" fmla="*/ 872614 h 897834"/>
              <a:gd name="connsiteX19" fmla="*/ 3052683 w 10787261"/>
              <a:gd name="connsiteY19" fmla="*/ 872614 h 897834"/>
              <a:gd name="connsiteX20" fmla="*/ 2449568 w 10787261"/>
              <a:gd name="connsiteY20" fmla="*/ 853160 h 897834"/>
              <a:gd name="connsiteX21" fmla="*/ 1690811 w 10787261"/>
              <a:gd name="connsiteY21" fmla="*/ 833705 h 897834"/>
              <a:gd name="connsiteX22" fmla="*/ 231662 w 10787261"/>
              <a:gd name="connsiteY22" fmla="*/ 814250 h 897834"/>
              <a:gd name="connsiteX23" fmla="*/ 192751 w 10787261"/>
              <a:gd name="connsiteY23" fmla="*/ 55491 h 897834"/>
              <a:gd name="connsiteX0" fmla="*/ 137715 w 10934246"/>
              <a:gd name="connsiteY0" fmla="*/ 55491 h 897834"/>
              <a:gd name="connsiteX1" fmla="*/ 2226902 w 10934246"/>
              <a:gd name="connsiteY1" fmla="*/ 55491 h 897834"/>
              <a:gd name="connsiteX2" fmla="*/ 2771651 w 10934246"/>
              <a:gd name="connsiteY2" fmla="*/ 36036 h 897834"/>
              <a:gd name="connsiteX3" fmla="*/ 3413677 w 10934246"/>
              <a:gd name="connsiteY3" fmla="*/ 36036 h 897834"/>
              <a:gd name="connsiteX4" fmla="*/ 3822238 w 10934246"/>
              <a:gd name="connsiteY4" fmla="*/ 36036 h 897834"/>
              <a:gd name="connsiteX5" fmla="*/ 4814459 w 10934246"/>
              <a:gd name="connsiteY5" fmla="*/ 74945 h 897834"/>
              <a:gd name="connsiteX6" fmla="*/ 8588791 w 10934246"/>
              <a:gd name="connsiteY6" fmla="*/ 94403 h 897834"/>
              <a:gd name="connsiteX7" fmla="*/ 10728877 w 10934246"/>
              <a:gd name="connsiteY7" fmla="*/ 74946 h 897834"/>
              <a:gd name="connsiteX8" fmla="*/ 10865064 w 10934246"/>
              <a:gd name="connsiteY8" fmla="*/ 133313 h 897834"/>
              <a:gd name="connsiteX9" fmla="*/ 10884519 w 10934246"/>
              <a:gd name="connsiteY9" fmla="*/ 814249 h 897834"/>
              <a:gd name="connsiteX10" fmla="*/ 10884519 w 10934246"/>
              <a:gd name="connsiteY10" fmla="*/ 892070 h 897834"/>
              <a:gd name="connsiteX11" fmla="*/ 10223038 w 10934246"/>
              <a:gd name="connsiteY11" fmla="*/ 892070 h 897834"/>
              <a:gd name="connsiteX12" fmla="*/ 7830034 w 10934246"/>
              <a:gd name="connsiteY12" fmla="*/ 892070 h 897834"/>
              <a:gd name="connsiteX13" fmla="*/ 6915634 w 10934246"/>
              <a:gd name="connsiteY13" fmla="*/ 872615 h 897834"/>
              <a:gd name="connsiteX14" fmla="*/ 6195787 w 10934246"/>
              <a:gd name="connsiteY14" fmla="*/ 853160 h 897834"/>
              <a:gd name="connsiteX15" fmla="*/ 5612128 w 10934246"/>
              <a:gd name="connsiteY15" fmla="*/ 853159 h 897834"/>
              <a:gd name="connsiteX16" fmla="*/ 4697728 w 10934246"/>
              <a:gd name="connsiteY16" fmla="*/ 892071 h 897834"/>
              <a:gd name="connsiteX17" fmla="*/ 4016791 w 10934246"/>
              <a:gd name="connsiteY17" fmla="*/ 892070 h 897834"/>
              <a:gd name="connsiteX18" fmla="*/ 3608230 w 10934246"/>
              <a:gd name="connsiteY18" fmla="*/ 872614 h 897834"/>
              <a:gd name="connsiteX19" fmla="*/ 3199668 w 10934246"/>
              <a:gd name="connsiteY19" fmla="*/ 872614 h 897834"/>
              <a:gd name="connsiteX20" fmla="*/ 2596553 w 10934246"/>
              <a:gd name="connsiteY20" fmla="*/ 853160 h 897834"/>
              <a:gd name="connsiteX21" fmla="*/ 1837796 w 10934246"/>
              <a:gd name="connsiteY21" fmla="*/ 833705 h 897834"/>
              <a:gd name="connsiteX22" fmla="*/ 378647 w 10934246"/>
              <a:gd name="connsiteY22" fmla="*/ 814250 h 897834"/>
              <a:gd name="connsiteX23" fmla="*/ 137715 w 10934246"/>
              <a:gd name="connsiteY23" fmla="*/ 55491 h 897834"/>
              <a:gd name="connsiteX0" fmla="*/ 104 w 10796635"/>
              <a:gd name="connsiteY0" fmla="*/ 107368 h 949711"/>
              <a:gd name="connsiteX1" fmla="*/ 2089291 w 10796635"/>
              <a:gd name="connsiteY1" fmla="*/ 107368 h 949711"/>
              <a:gd name="connsiteX2" fmla="*/ 2634040 w 10796635"/>
              <a:gd name="connsiteY2" fmla="*/ 87913 h 949711"/>
              <a:gd name="connsiteX3" fmla="*/ 3276066 w 10796635"/>
              <a:gd name="connsiteY3" fmla="*/ 87913 h 949711"/>
              <a:gd name="connsiteX4" fmla="*/ 3684627 w 10796635"/>
              <a:gd name="connsiteY4" fmla="*/ 87913 h 949711"/>
              <a:gd name="connsiteX5" fmla="*/ 4676848 w 10796635"/>
              <a:gd name="connsiteY5" fmla="*/ 126822 h 949711"/>
              <a:gd name="connsiteX6" fmla="*/ 8451180 w 10796635"/>
              <a:gd name="connsiteY6" fmla="*/ 146280 h 949711"/>
              <a:gd name="connsiteX7" fmla="*/ 10591266 w 10796635"/>
              <a:gd name="connsiteY7" fmla="*/ 126823 h 949711"/>
              <a:gd name="connsiteX8" fmla="*/ 10727453 w 10796635"/>
              <a:gd name="connsiteY8" fmla="*/ 185190 h 949711"/>
              <a:gd name="connsiteX9" fmla="*/ 10746908 w 10796635"/>
              <a:gd name="connsiteY9" fmla="*/ 866126 h 949711"/>
              <a:gd name="connsiteX10" fmla="*/ 10746908 w 10796635"/>
              <a:gd name="connsiteY10" fmla="*/ 943947 h 949711"/>
              <a:gd name="connsiteX11" fmla="*/ 10085427 w 10796635"/>
              <a:gd name="connsiteY11" fmla="*/ 943947 h 949711"/>
              <a:gd name="connsiteX12" fmla="*/ 7692423 w 10796635"/>
              <a:gd name="connsiteY12" fmla="*/ 943947 h 949711"/>
              <a:gd name="connsiteX13" fmla="*/ 6778023 w 10796635"/>
              <a:gd name="connsiteY13" fmla="*/ 924492 h 949711"/>
              <a:gd name="connsiteX14" fmla="*/ 6058176 w 10796635"/>
              <a:gd name="connsiteY14" fmla="*/ 905037 h 949711"/>
              <a:gd name="connsiteX15" fmla="*/ 5474517 w 10796635"/>
              <a:gd name="connsiteY15" fmla="*/ 905036 h 949711"/>
              <a:gd name="connsiteX16" fmla="*/ 4560117 w 10796635"/>
              <a:gd name="connsiteY16" fmla="*/ 943948 h 949711"/>
              <a:gd name="connsiteX17" fmla="*/ 3879180 w 10796635"/>
              <a:gd name="connsiteY17" fmla="*/ 943947 h 949711"/>
              <a:gd name="connsiteX18" fmla="*/ 3470619 w 10796635"/>
              <a:gd name="connsiteY18" fmla="*/ 924491 h 949711"/>
              <a:gd name="connsiteX19" fmla="*/ 3062057 w 10796635"/>
              <a:gd name="connsiteY19" fmla="*/ 924491 h 949711"/>
              <a:gd name="connsiteX20" fmla="*/ 2458942 w 10796635"/>
              <a:gd name="connsiteY20" fmla="*/ 905037 h 949711"/>
              <a:gd name="connsiteX21" fmla="*/ 1700185 w 10796635"/>
              <a:gd name="connsiteY21" fmla="*/ 885582 h 949711"/>
              <a:gd name="connsiteX22" fmla="*/ 241036 w 10796635"/>
              <a:gd name="connsiteY22" fmla="*/ 866127 h 949711"/>
              <a:gd name="connsiteX23" fmla="*/ 104 w 10796635"/>
              <a:gd name="connsiteY23" fmla="*/ 107368 h 949711"/>
              <a:gd name="connsiteX0" fmla="*/ 217684 w 11014215"/>
              <a:gd name="connsiteY0" fmla="*/ 58373 h 910963"/>
              <a:gd name="connsiteX1" fmla="*/ 2306871 w 11014215"/>
              <a:gd name="connsiteY1" fmla="*/ 58373 h 910963"/>
              <a:gd name="connsiteX2" fmla="*/ 2851620 w 11014215"/>
              <a:gd name="connsiteY2" fmla="*/ 38918 h 910963"/>
              <a:gd name="connsiteX3" fmla="*/ 3493646 w 11014215"/>
              <a:gd name="connsiteY3" fmla="*/ 38918 h 910963"/>
              <a:gd name="connsiteX4" fmla="*/ 3902207 w 11014215"/>
              <a:gd name="connsiteY4" fmla="*/ 38918 h 910963"/>
              <a:gd name="connsiteX5" fmla="*/ 4894428 w 11014215"/>
              <a:gd name="connsiteY5" fmla="*/ 77827 h 910963"/>
              <a:gd name="connsiteX6" fmla="*/ 8668760 w 11014215"/>
              <a:gd name="connsiteY6" fmla="*/ 97285 h 910963"/>
              <a:gd name="connsiteX7" fmla="*/ 10808846 w 11014215"/>
              <a:gd name="connsiteY7" fmla="*/ 77828 h 910963"/>
              <a:gd name="connsiteX8" fmla="*/ 10945033 w 11014215"/>
              <a:gd name="connsiteY8" fmla="*/ 136195 h 910963"/>
              <a:gd name="connsiteX9" fmla="*/ 10964488 w 11014215"/>
              <a:gd name="connsiteY9" fmla="*/ 817131 h 910963"/>
              <a:gd name="connsiteX10" fmla="*/ 10964488 w 11014215"/>
              <a:gd name="connsiteY10" fmla="*/ 894952 h 910963"/>
              <a:gd name="connsiteX11" fmla="*/ 10303007 w 11014215"/>
              <a:gd name="connsiteY11" fmla="*/ 894952 h 910963"/>
              <a:gd name="connsiteX12" fmla="*/ 7910003 w 11014215"/>
              <a:gd name="connsiteY12" fmla="*/ 894952 h 910963"/>
              <a:gd name="connsiteX13" fmla="*/ 6995603 w 11014215"/>
              <a:gd name="connsiteY13" fmla="*/ 875497 h 910963"/>
              <a:gd name="connsiteX14" fmla="*/ 6275756 w 11014215"/>
              <a:gd name="connsiteY14" fmla="*/ 856042 h 910963"/>
              <a:gd name="connsiteX15" fmla="*/ 5692097 w 11014215"/>
              <a:gd name="connsiteY15" fmla="*/ 856041 h 910963"/>
              <a:gd name="connsiteX16" fmla="*/ 4777697 w 11014215"/>
              <a:gd name="connsiteY16" fmla="*/ 894953 h 910963"/>
              <a:gd name="connsiteX17" fmla="*/ 4096760 w 11014215"/>
              <a:gd name="connsiteY17" fmla="*/ 894952 h 910963"/>
              <a:gd name="connsiteX18" fmla="*/ 3688199 w 11014215"/>
              <a:gd name="connsiteY18" fmla="*/ 875496 h 910963"/>
              <a:gd name="connsiteX19" fmla="*/ 3279637 w 11014215"/>
              <a:gd name="connsiteY19" fmla="*/ 875496 h 910963"/>
              <a:gd name="connsiteX20" fmla="*/ 2676522 w 11014215"/>
              <a:gd name="connsiteY20" fmla="*/ 856042 h 910963"/>
              <a:gd name="connsiteX21" fmla="*/ 1917765 w 11014215"/>
              <a:gd name="connsiteY21" fmla="*/ 836587 h 910963"/>
              <a:gd name="connsiteX22" fmla="*/ 256595 w 11014215"/>
              <a:gd name="connsiteY22" fmla="*/ 856043 h 910963"/>
              <a:gd name="connsiteX23" fmla="*/ 217684 w 11014215"/>
              <a:gd name="connsiteY23" fmla="*/ 58373 h 910963"/>
              <a:gd name="connsiteX0" fmla="*/ 142505 w 10939036"/>
              <a:gd name="connsiteY0" fmla="*/ 58373 h 997339"/>
              <a:gd name="connsiteX1" fmla="*/ 2231692 w 10939036"/>
              <a:gd name="connsiteY1" fmla="*/ 58373 h 997339"/>
              <a:gd name="connsiteX2" fmla="*/ 2776441 w 10939036"/>
              <a:gd name="connsiteY2" fmla="*/ 38918 h 997339"/>
              <a:gd name="connsiteX3" fmla="*/ 3418467 w 10939036"/>
              <a:gd name="connsiteY3" fmla="*/ 38918 h 997339"/>
              <a:gd name="connsiteX4" fmla="*/ 3827028 w 10939036"/>
              <a:gd name="connsiteY4" fmla="*/ 38918 h 997339"/>
              <a:gd name="connsiteX5" fmla="*/ 4819249 w 10939036"/>
              <a:gd name="connsiteY5" fmla="*/ 77827 h 997339"/>
              <a:gd name="connsiteX6" fmla="*/ 8593581 w 10939036"/>
              <a:gd name="connsiteY6" fmla="*/ 97285 h 997339"/>
              <a:gd name="connsiteX7" fmla="*/ 10733667 w 10939036"/>
              <a:gd name="connsiteY7" fmla="*/ 77828 h 997339"/>
              <a:gd name="connsiteX8" fmla="*/ 10869854 w 10939036"/>
              <a:gd name="connsiteY8" fmla="*/ 136195 h 997339"/>
              <a:gd name="connsiteX9" fmla="*/ 10889309 w 10939036"/>
              <a:gd name="connsiteY9" fmla="*/ 817131 h 997339"/>
              <a:gd name="connsiteX10" fmla="*/ 10889309 w 10939036"/>
              <a:gd name="connsiteY10" fmla="*/ 894952 h 997339"/>
              <a:gd name="connsiteX11" fmla="*/ 10227828 w 10939036"/>
              <a:gd name="connsiteY11" fmla="*/ 894952 h 997339"/>
              <a:gd name="connsiteX12" fmla="*/ 7834824 w 10939036"/>
              <a:gd name="connsiteY12" fmla="*/ 894952 h 997339"/>
              <a:gd name="connsiteX13" fmla="*/ 6920424 w 10939036"/>
              <a:gd name="connsiteY13" fmla="*/ 875497 h 997339"/>
              <a:gd name="connsiteX14" fmla="*/ 6200577 w 10939036"/>
              <a:gd name="connsiteY14" fmla="*/ 856042 h 997339"/>
              <a:gd name="connsiteX15" fmla="*/ 5616918 w 10939036"/>
              <a:gd name="connsiteY15" fmla="*/ 856041 h 997339"/>
              <a:gd name="connsiteX16" fmla="*/ 4702518 w 10939036"/>
              <a:gd name="connsiteY16" fmla="*/ 894953 h 997339"/>
              <a:gd name="connsiteX17" fmla="*/ 4021581 w 10939036"/>
              <a:gd name="connsiteY17" fmla="*/ 894952 h 997339"/>
              <a:gd name="connsiteX18" fmla="*/ 3613020 w 10939036"/>
              <a:gd name="connsiteY18" fmla="*/ 875496 h 997339"/>
              <a:gd name="connsiteX19" fmla="*/ 3204458 w 10939036"/>
              <a:gd name="connsiteY19" fmla="*/ 875496 h 997339"/>
              <a:gd name="connsiteX20" fmla="*/ 2601343 w 10939036"/>
              <a:gd name="connsiteY20" fmla="*/ 856042 h 997339"/>
              <a:gd name="connsiteX21" fmla="*/ 1842586 w 10939036"/>
              <a:gd name="connsiteY21" fmla="*/ 836587 h 997339"/>
              <a:gd name="connsiteX22" fmla="*/ 181416 w 10939036"/>
              <a:gd name="connsiteY22" fmla="*/ 856043 h 997339"/>
              <a:gd name="connsiteX23" fmla="*/ 142505 w 10939036"/>
              <a:gd name="connsiteY23" fmla="*/ 58373 h 997339"/>
              <a:gd name="connsiteX0" fmla="*/ 1 w 10796532"/>
              <a:gd name="connsiteY0" fmla="*/ 75664 h 1014630"/>
              <a:gd name="connsiteX1" fmla="*/ 2089188 w 10796532"/>
              <a:gd name="connsiteY1" fmla="*/ 75664 h 1014630"/>
              <a:gd name="connsiteX2" fmla="*/ 2633937 w 10796532"/>
              <a:gd name="connsiteY2" fmla="*/ 56209 h 1014630"/>
              <a:gd name="connsiteX3" fmla="*/ 3275963 w 10796532"/>
              <a:gd name="connsiteY3" fmla="*/ 56209 h 1014630"/>
              <a:gd name="connsiteX4" fmla="*/ 3684524 w 10796532"/>
              <a:gd name="connsiteY4" fmla="*/ 56209 h 1014630"/>
              <a:gd name="connsiteX5" fmla="*/ 4676745 w 10796532"/>
              <a:gd name="connsiteY5" fmla="*/ 95118 h 1014630"/>
              <a:gd name="connsiteX6" fmla="*/ 8451077 w 10796532"/>
              <a:gd name="connsiteY6" fmla="*/ 114576 h 1014630"/>
              <a:gd name="connsiteX7" fmla="*/ 10591163 w 10796532"/>
              <a:gd name="connsiteY7" fmla="*/ 95119 h 1014630"/>
              <a:gd name="connsiteX8" fmla="*/ 10727350 w 10796532"/>
              <a:gd name="connsiteY8" fmla="*/ 153486 h 1014630"/>
              <a:gd name="connsiteX9" fmla="*/ 10746805 w 10796532"/>
              <a:gd name="connsiteY9" fmla="*/ 834422 h 1014630"/>
              <a:gd name="connsiteX10" fmla="*/ 10746805 w 10796532"/>
              <a:gd name="connsiteY10" fmla="*/ 912243 h 1014630"/>
              <a:gd name="connsiteX11" fmla="*/ 10085324 w 10796532"/>
              <a:gd name="connsiteY11" fmla="*/ 912243 h 1014630"/>
              <a:gd name="connsiteX12" fmla="*/ 7692320 w 10796532"/>
              <a:gd name="connsiteY12" fmla="*/ 912243 h 1014630"/>
              <a:gd name="connsiteX13" fmla="*/ 6777920 w 10796532"/>
              <a:gd name="connsiteY13" fmla="*/ 892788 h 1014630"/>
              <a:gd name="connsiteX14" fmla="*/ 6058073 w 10796532"/>
              <a:gd name="connsiteY14" fmla="*/ 873333 h 1014630"/>
              <a:gd name="connsiteX15" fmla="*/ 5474414 w 10796532"/>
              <a:gd name="connsiteY15" fmla="*/ 873332 h 1014630"/>
              <a:gd name="connsiteX16" fmla="*/ 4560014 w 10796532"/>
              <a:gd name="connsiteY16" fmla="*/ 912244 h 1014630"/>
              <a:gd name="connsiteX17" fmla="*/ 3879077 w 10796532"/>
              <a:gd name="connsiteY17" fmla="*/ 912243 h 1014630"/>
              <a:gd name="connsiteX18" fmla="*/ 3470516 w 10796532"/>
              <a:gd name="connsiteY18" fmla="*/ 892787 h 1014630"/>
              <a:gd name="connsiteX19" fmla="*/ 3061954 w 10796532"/>
              <a:gd name="connsiteY19" fmla="*/ 892787 h 1014630"/>
              <a:gd name="connsiteX20" fmla="*/ 2458839 w 10796532"/>
              <a:gd name="connsiteY20" fmla="*/ 873333 h 1014630"/>
              <a:gd name="connsiteX21" fmla="*/ 1700082 w 10796532"/>
              <a:gd name="connsiteY21" fmla="*/ 853878 h 1014630"/>
              <a:gd name="connsiteX22" fmla="*/ 38912 w 10796532"/>
              <a:gd name="connsiteY22" fmla="*/ 873334 h 1014630"/>
              <a:gd name="connsiteX23" fmla="*/ 1 w 10796532"/>
              <a:gd name="connsiteY23" fmla="*/ 75664 h 1014630"/>
              <a:gd name="connsiteX0" fmla="*/ 142504 w 10939035"/>
              <a:gd name="connsiteY0" fmla="*/ 48286 h 895088"/>
              <a:gd name="connsiteX1" fmla="*/ 2231691 w 10939035"/>
              <a:gd name="connsiteY1" fmla="*/ 48286 h 895088"/>
              <a:gd name="connsiteX2" fmla="*/ 2776440 w 10939035"/>
              <a:gd name="connsiteY2" fmla="*/ 28831 h 895088"/>
              <a:gd name="connsiteX3" fmla="*/ 3418466 w 10939035"/>
              <a:gd name="connsiteY3" fmla="*/ 28831 h 895088"/>
              <a:gd name="connsiteX4" fmla="*/ 3827027 w 10939035"/>
              <a:gd name="connsiteY4" fmla="*/ 28831 h 895088"/>
              <a:gd name="connsiteX5" fmla="*/ 4819248 w 10939035"/>
              <a:gd name="connsiteY5" fmla="*/ 67740 h 895088"/>
              <a:gd name="connsiteX6" fmla="*/ 8593580 w 10939035"/>
              <a:gd name="connsiteY6" fmla="*/ 87198 h 895088"/>
              <a:gd name="connsiteX7" fmla="*/ 10733666 w 10939035"/>
              <a:gd name="connsiteY7" fmla="*/ 67741 h 895088"/>
              <a:gd name="connsiteX8" fmla="*/ 10869853 w 10939035"/>
              <a:gd name="connsiteY8" fmla="*/ 126108 h 895088"/>
              <a:gd name="connsiteX9" fmla="*/ 10889308 w 10939035"/>
              <a:gd name="connsiteY9" fmla="*/ 807044 h 895088"/>
              <a:gd name="connsiteX10" fmla="*/ 10889308 w 10939035"/>
              <a:gd name="connsiteY10" fmla="*/ 884865 h 895088"/>
              <a:gd name="connsiteX11" fmla="*/ 10227827 w 10939035"/>
              <a:gd name="connsiteY11" fmla="*/ 884865 h 895088"/>
              <a:gd name="connsiteX12" fmla="*/ 7834823 w 10939035"/>
              <a:gd name="connsiteY12" fmla="*/ 884865 h 895088"/>
              <a:gd name="connsiteX13" fmla="*/ 6920423 w 10939035"/>
              <a:gd name="connsiteY13" fmla="*/ 865410 h 895088"/>
              <a:gd name="connsiteX14" fmla="*/ 6200576 w 10939035"/>
              <a:gd name="connsiteY14" fmla="*/ 845955 h 895088"/>
              <a:gd name="connsiteX15" fmla="*/ 5616917 w 10939035"/>
              <a:gd name="connsiteY15" fmla="*/ 845954 h 895088"/>
              <a:gd name="connsiteX16" fmla="*/ 4702517 w 10939035"/>
              <a:gd name="connsiteY16" fmla="*/ 884866 h 895088"/>
              <a:gd name="connsiteX17" fmla="*/ 4021580 w 10939035"/>
              <a:gd name="connsiteY17" fmla="*/ 884865 h 895088"/>
              <a:gd name="connsiteX18" fmla="*/ 3613019 w 10939035"/>
              <a:gd name="connsiteY18" fmla="*/ 865409 h 895088"/>
              <a:gd name="connsiteX19" fmla="*/ 3204457 w 10939035"/>
              <a:gd name="connsiteY19" fmla="*/ 865409 h 895088"/>
              <a:gd name="connsiteX20" fmla="*/ 2601342 w 10939035"/>
              <a:gd name="connsiteY20" fmla="*/ 845955 h 895088"/>
              <a:gd name="connsiteX21" fmla="*/ 1842585 w 10939035"/>
              <a:gd name="connsiteY21" fmla="*/ 826500 h 895088"/>
              <a:gd name="connsiteX22" fmla="*/ 181415 w 10939035"/>
              <a:gd name="connsiteY22" fmla="*/ 709768 h 895088"/>
              <a:gd name="connsiteX23" fmla="*/ 142504 w 10939035"/>
              <a:gd name="connsiteY23" fmla="*/ 48286 h 895088"/>
              <a:gd name="connsiteX0" fmla="*/ 233200 w 10989327"/>
              <a:gd name="connsiteY0" fmla="*/ 119614 h 864681"/>
              <a:gd name="connsiteX1" fmla="*/ 2281983 w 10989327"/>
              <a:gd name="connsiteY1" fmla="*/ 22338 h 864681"/>
              <a:gd name="connsiteX2" fmla="*/ 2826732 w 10989327"/>
              <a:gd name="connsiteY2" fmla="*/ 2883 h 864681"/>
              <a:gd name="connsiteX3" fmla="*/ 3468758 w 10989327"/>
              <a:gd name="connsiteY3" fmla="*/ 2883 h 864681"/>
              <a:gd name="connsiteX4" fmla="*/ 3877319 w 10989327"/>
              <a:gd name="connsiteY4" fmla="*/ 2883 h 864681"/>
              <a:gd name="connsiteX5" fmla="*/ 4869540 w 10989327"/>
              <a:gd name="connsiteY5" fmla="*/ 41792 h 864681"/>
              <a:gd name="connsiteX6" fmla="*/ 8643872 w 10989327"/>
              <a:gd name="connsiteY6" fmla="*/ 61250 h 864681"/>
              <a:gd name="connsiteX7" fmla="*/ 10783958 w 10989327"/>
              <a:gd name="connsiteY7" fmla="*/ 41793 h 864681"/>
              <a:gd name="connsiteX8" fmla="*/ 10920145 w 10989327"/>
              <a:gd name="connsiteY8" fmla="*/ 100160 h 864681"/>
              <a:gd name="connsiteX9" fmla="*/ 10939600 w 10989327"/>
              <a:gd name="connsiteY9" fmla="*/ 781096 h 864681"/>
              <a:gd name="connsiteX10" fmla="*/ 10939600 w 10989327"/>
              <a:gd name="connsiteY10" fmla="*/ 858917 h 864681"/>
              <a:gd name="connsiteX11" fmla="*/ 10278119 w 10989327"/>
              <a:gd name="connsiteY11" fmla="*/ 858917 h 864681"/>
              <a:gd name="connsiteX12" fmla="*/ 7885115 w 10989327"/>
              <a:gd name="connsiteY12" fmla="*/ 858917 h 864681"/>
              <a:gd name="connsiteX13" fmla="*/ 6970715 w 10989327"/>
              <a:gd name="connsiteY13" fmla="*/ 839462 h 864681"/>
              <a:gd name="connsiteX14" fmla="*/ 6250868 w 10989327"/>
              <a:gd name="connsiteY14" fmla="*/ 820007 h 864681"/>
              <a:gd name="connsiteX15" fmla="*/ 5667209 w 10989327"/>
              <a:gd name="connsiteY15" fmla="*/ 820006 h 864681"/>
              <a:gd name="connsiteX16" fmla="*/ 4752809 w 10989327"/>
              <a:gd name="connsiteY16" fmla="*/ 858918 h 864681"/>
              <a:gd name="connsiteX17" fmla="*/ 4071872 w 10989327"/>
              <a:gd name="connsiteY17" fmla="*/ 858917 h 864681"/>
              <a:gd name="connsiteX18" fmla="*/ 3663311 w 10989327"/>
              <a:gd name="connsiteY18" fmla="*/ 839461 h 864681"/>
              <a:gd name="connsiteX19" fmla="*/ 3254749 w 10989327"/>
              <a:gd name="connsiteY19" fmla="*/ 839461 h 864681"/>
              <a:gd name="connsiteX20" fmla="*/ 2651634 w 10989327"/>
              <a:gd name="connsiteY20" fmla="*/ 820007 h 864681"/>
              <a:gd name="connsiteX21" fmla="*/ 1892877 w 10989327"/>
              <a:gd name="connsiteY21" fmla="*/ 800552 h 864681"/>
              <a:gd name="connsiteX22" fmla="*/ 231707 w 10989327"/>
              <a:gd name="connsiteY22" fmla="*/ 683820 h 864681"/>
              <a:gd name="connsiteX23" fmla="*/ 233200 w 10989327"/>
              <a:gd name="connsiteY23" fmla="*/ 119614 h 864681"/>
              <a:gd name="connsiteX0" fmla="*/ 123667 w 10879794"/>
              <a:gd name="connsiteY0" fmla="*/ 143800 h 888867"/>
              <a:gd name="connsiteX1" fmla="*/ 2172450 w 10879794"/>
              <a:gd name="connsiteY1" fmla="*/ 46524 h 888867"/>
              <a:gd name="connsiteX2" fmla="*/ 2717199 w 10879794"/>
              <a:gd name="connsiteY2" fmla="*/ 27069 h 888867"/>
              <a:gd name="connsiteX3" fmla="*/ 3359225 w 10879794"/>
              <a:gd name="connsiteY3" fmla="*/ 27069 h 888867"/>
              <a:gd name="connsiteX4" fmla="*/ 3767786 w 10879794"/>
              <a:gd name="connsiteY4" fmla="*/ 27069 h 888867"/>
              <a:gd name="connsiteX5" fmla="*/ 4760007 w 10879794"/>
              <a:gd name="connsiteY5" fmla="*/ 65978 h 888867"/>
              <a:gd name="connsiteX6" fmla="*/ 8534339 w 10879794"/>
              <a:gd name="connsiteY6" fmla="*/ 85436 h 888867"/>
              <a:gd name="connsiteX7" fmla="*/ 10674425 w 10879794"/>
              <a:gd name="connsiteY7" fmla="*/ 65979 h 888867"/>
              <a:gd name="connsiteX8" fmla="*/ 10810612 w 10879794"/>
              <a:gd name="connsiteY8" fmla="*/ 124346 h 888867"/>
              <a:gd name="connsiteX9" fmla="*/ 10830067 w 10879794"/>
              <a:gd name="connsiteY9" fmla="*/ 805282 h 888867"/>
              <a:gd name="connsiteX10" fmla="*/ 10830067 w 10879794"/>
              <a:gd name="connsiteY10" fmla="*/ 883103 h 888867"/>
              <a:gd name="connsiteX11" fmla="*/ 10168586 w 10879794"/>
              <a:gd name="connsiteY11" fmla="*/ 883103 h 888867"/>
              <a:gd name="connsiteX12" fmla="*/ 7775582 w 10879794"/>
              <a:gd name="connsiteY12" fmla="*/ 883103 h 888867"/>
              <a:gd name="connsiteX13" fmla="*/ 6861182 w 10879794"/>
              <a:gd name="connsiteY13" fmla="*/ 863648 h 888867"/>
              <a:gd name="connsiteX14" fmla="*/ 6141335 w 10879794"/>
              <a:gd name="connsiteY14" fmla="*/ 844193 h 888867"/>
              <a:gd name="connsiteX15" fmla="*/ 5557676 w 10879794"/>
              <a:gd name="connsiteY15" fmla="*/ 844192 h 888867"/>
              <a:gd name="connsiteX16" fmla="*/ 4643276 w 10879794"/>
              <a:gd name="connsiteY16" fmla="*/ 883104 h 888867"/>
              <a:gd name="connsiteX17" fmla="*/ 3962339 w 10879794"/>
              <a:gd name="connsiteY17" fmla="*/ 883103 h 888867"/>
              <a:gd name="connsiteX18" fmla="*/ 3553778 w 10879794"/>
              <a:gd name="connsiteY18" fmla="*/ 863647 h 888867"/>
              <a:gd name="connsiteX19" fmla="*/ 3145216 w 10879794"/>
              <a:gd name="connsiteY19" fmla="*/ 863647 h 888867"/>
              <a:gd name="connsiteX20" fmla="*/ 2542101 w 10879794"/>
              <a:gd name="connsiteY20" fmla="*/ 844193 h 888867"/>
              <a:gd name="connsiteX21" fmla="*/ 1783344 w 10879794"/>
              <a:gd name="connsiteY21" fmla="*/ 824738 h 888867"/>
              <a:gd name="connsiteX22" fmla="*/ 122174 w 10879794"/>
              <a:gd name="connsiteY22" fmla="*/ 708006 h 888867"/>
              <a:gd name="connsiteX23" fmla="*/ 123667 w 10879794"/>
              <a:gd name="connsiteY23" fmla="*/ 143800 h 888867"/>
              <a:gd name="connsiteX0" fmla="*/ 1864 w 10757991"/>
              <a:gd name="connsiteY0" fmla="*/ 143800 h 888867"/>
              <a:gd name="connsiteX1" fmla="*/ 2050647 w 10757991"/>
              <a:gd name="connsiteY1" fmla="*/ 46524 h 888867"/>
              <a:gd name="connsiteX2" fmla="*/ 2595396 w 10757991"/>
              <a:gd name="connsiteY2" fmla="*/ 27069 h 888867"/>
              <a:gd name="connsiteX3" fmla="*/ 3237422 w 10757991"/>
              <a:gd name="connsiteY3" fmla="*/ 27069 h 888867"/>
              <a:gd name="connsiteX4" fmla="*/ 3645983 w 10757991"/>
              <a:gd name="connsiteY4" fmla="*/ 27069 h 888867"/>
              <a:gd name="connsiteX5" fmla="*/ 4638204 w 10757991"/>
              <a:gd name="connsiteY5" fmla="*/ 65978 h 888867"/>
              <a:gd name="connsiteX6" fmla="*/ 8412536 w 10757991"/>
              <a:gd name="connsiteY6" fmla="*/ 85436 h 888867"/>
              <a:gd name="connsiteX7" fmla="*/ 10552622 w 10757991"/>
              <a:gd name="connsiteY7" fmla="*/ 65979 h 888867"/>
              <a:gd name="connsiteX8" fmla="*/ 10688809 w 10757991"/>
              <a:gd name="connsiteY8" fmla="*/ 124346 h 888867"/>
              <a:gd name="connsiteX9" fmla="*/ 10708264 w 10757991"/>
              <a:gd name="connsiteY9" fmla="*/ 805282 h 888867"/>
              <a:gd name="connsiteX10" fmla="*/ 10708264 w 10757991"/>
              <a:gd name="connsiteY10" fmla="*/ 883103 h 888867"/>
              <a:gd name="connsiteX11" fmla="*/ 10046783 w 10757991"/>
              <a:gd name="connsiteY11" fmla="*/ 883103 h 888867"/>
              <a:gd name="connsiteX12" fmla="*/ 7653779 w 10757991"/>
              <a:gd name="connsiteY12" fmla="*/ 883103 h 888867"/>
              <a:gd name="connsiteX13" fmla="*/ 6739379 w 10757991"/>
              <a:gd name="connsiteY13" fmla="*/ 863648 h 888867"/>
              <a:gd name="connsiteX14" fmla="*/ 6019532 w 10757991"/>
              <a:gd name="connsiteY14" fmla="*/ 844193 h 888867"/>
              <a:gd name="connsiteX15" fmla="*/ 5435873 w 10757991"/>
              <a:gd name="connsiteY15" fmla="*/ 844192 h 888867"/>
              <a:gd name="connsiteX16" fmla="*/ 4521473 w 10757991"/>
              <a:gd name="connsiteY16" fmla="*/ 883104 h 888867"/>
              <a:gd name="connsiteX17" fmla="*/ 3840536 w 10757991"/>
              <a:gd name="connsiteY17" fmla="*/ 883103 h 888867"/>
              <a:gd name="connsiteX18" fmla="*/ 3431975 w 10757991"/>
              <a:gd name="connsiteY18" fmla="*/ 863647 h 888867"/>
              <a:gd name="connsiteX19" fmla="*/ 3023413 w 10757991"/>
              <a:gd name="connsiteY19" fmla="*/ 863647 h 888867"/>
              <a:gd name="connsiteX20" fmla="*/ 2420298 w 10757991"/>
              <a:gd name="connsiteY20" fmla="*/ 844193 h 888867"/>
              <a:gd name="connsiteX21" fmla="*/ 1661541 w 10757991"/>
              <a:gd name="connsiteY21" fmla="*/ 824738 h 888867"/>
              <a:gd name="connsiteX22" fmla="*/ 371 w 10757991"/>
              <a:gd name="connsiteY22" fmla="*/ 708006 h 888867"/>
              <a:gd name="connsiteX23" fmla="*/ 1864 w 10757991"/>
              <a:gd name="connsiteY23" fmla="*/ 143800 h 888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0757991" h="888867">
                <a:moveTo>
                  <a:pt x="1864" y="143800"/>
                </a:moveTo>
                <a:cubicBezTo>
                  <a:pt x="141" y="-122090"/>
                  <a:pt x="1618392" y="65979"/>
                  <a:pt x="2050647" y="46524"/>
                </a:cubicBezTo>
                <a:cubicBezTo>
                  <a:pt x="2482902" y="27069"/>
                  <a:pt x="2397600" y="30311"/>
                  <a:pt x="2595396" y="27069"/>
                </a:cubicBezTo>
                <a:cubicBezTo>
                  <a:pt x="2793192" y="23827"/>
                  <a:pt x="3062324" y="27069"/>
                  <a:pt x="3237422" y="27069"/>
                </a:cubicBezTo>
                <a:cubicBezTo>
                  <a:pt x="3412520" y="27069"/>
                  <a:pt x="3412519" y="20584"/>
                  <a:pt x="3645983" y="27069"/>
                </a:cubicBezTo>
                <a:cubicBezTo>
                  <a:pt x="3879447" y="33554"/>
                  <a:pt x="3843779" y="56250"/>
                  <a:pt x="4638204" y="65978"/>
                </a:cubicBezTo>
                <a:lnTo>
                  <a:pt x="8412536" y="85436"/>
                </a:lnTo>
                <a:lnTo>
                  <a:pt x="10552622" y="65979"/>
                </a:lnTo>
                <a:cubicBezTo>
                  <a:pt x="10932001" y="72464"/>
                  <a:pt x="10662869" y="1129"/>
                  <a:pt x="10688809" y="124346"/>
                </a:cubicBezTo>
                <a:cubicBezTo>
                  <a:pt x="10714749" y="247563"/>
                  <a:pt x="10705022" y="678823"/>
                  <a:pt x="10708264" y="805282"/>
                </a:cubicBezTo>
                <a:cubicBezTo>
                  <a:pt x="10711506" y="931741"/>
                  <a:pt x="10818511" y="870133"/>
                  <a:pt x="10708264" y="883103"/>
                </a:cubicBezTo>
                <a:cubicBezTo>
                  <a:pt x="10598017" y="896073"/>
                  <a:pt x="10046783" y="883103"/>
                  <a:pt x="10046783" y="883103"/>
                </a:cubicBezTo>
                <a:lnTo>
                  <a:pt x="7653779" y="883103"/>
                </a:lnTo>
                <a:cubicBezTo>
                  <a:pt x="7102545" y="879861"/>
                  <a:pt x="7011753" y="870133"/>
                  <a:pt x="6739379" y="863648"/>
                </a:cubicBezTo>
                <a:lnTo>
                  <a:pt x="6019532" y="844193"/>
                </a:lnTo>
                <a:cubicBezTo>
                  <a:pt x="5802281" y="840950"/>
                  <a:pt x="5685549" y="837707"/>
                  <a:pt x="5435873" y="844192"/>
                </a:cubicBezTo>
                <a:cubicBezTo>
                  <a:pt x="5186197" y="850677"/>
                  <a:pt x="4826273" y="870133"/>
                  <a:pt x="4521473" y="883104"/>
                </a:cubicBezTo>
                <a:cubicBezTo>
                  <a:pt x="4255584" y="889589"/>
                  <a:pt x="4022119" y="886346"/>
                  <a:pt x="3840536" y="883103"/>
                </a:cubicBezTo>
                <a:cubicBezTo>
                  <a:pt x="3658953" y="879860"/>
                  <a:pt x="3568162" y="866890"/>
                  <a:pt x="3431975" y="863647"/>
                </a:cubicBezTo>
                <a:cubicBezTo>
                  <a:pt x="3295788" y="860404"/>
                  <a:pt x="3192026" y="866889"/>
                  <a:pt x="3023413" y="863647"/>
                </a:cubicBezTo>
                <a:cubicBezTo>
                  <a:pt x="2854800" y="860405"/>
                  <a:pt x="2647277" y="850678"/>
                  <a:pt x="2420298" y="844193"/>
                </a:cubicBezTo>
                <a:cubicBezTo>
                  <a:pt x="2193319" y="837708"/>
                  <a:pt x="1953371" y="815010"/>
                  <a:pt x="1661541" y="824738"/>
                </a:cubicBezTo>
                <a:cubicBezTo>
                  <a:pt x="1369711" y="834466"/>
                  <a:pt x="-26047" y="860406"/>
                  <a:pt x="371" y="708006"/>
                </a:cubicBezTo>
                <a:cubicBezTo>
                  <a:pt x="26789" y="555606"/>
                  <a:pt x="3587" y="409690"/>
                  <a:pt x="1864" y="143800"/>
                </a:cubicBezTo>
                <a:close/>
              </a:path>
            </a:pathLst>
          </a:custGeom>
          <a:solidFill>
            <a:srgbClr val="F7A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 smtClean="0"/>
              <a:t>Documents about topic 2</a:t>
            </a:r>
            <a:endParaRPr kumimoji="1" lang="zh-CN" altLang="en-US" sz="2400" b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6420255" y="27422"/>
            <a:ext cx="49335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Stream graph: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dirty="0" smtClean="0"/>
              <a:t>Strip 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zh-CN" dirty="0" smtClean="0"/>
              <a:t>Vertical position + color hue (same meaning)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zh-CN" dirty="0" smtClean="0"/>
              <a:t>Stacked order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zh-CN" dirty="0" smtClean="0"/>
              <a:t>Start/end </a:t>
            </a:r>
            <a:endParaRPr kumimoji="1" lang="zh-CN" altLang="en-US" dirty="0"/>
          </a:p>
        </p:txBody>
      </p:sp>
      <p:cxnSp>
        <p:nvCxnSpPr>
          <p:cNvPr id="6" name="直线连接符 5"/>
          <p:cNvCxnSpPr/>
          <p:nvPr/>
        </p:nvCxnSpPr>
        <p:spPr>
          <a:xfrm>
            <a:off x="2042809" y="2957209"/>
            <a:ext cx="19455" cy="3764266"/>
          </a:xfrm>
          <a:prstGeom prst="line">
            <a:avLst/>
          </a:prstGeom>
          <a:ln w="57150">
            <a:solidFill>
              <a:srgbClr val="4472C4">
                <a:alpha val="50196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66241" y="2353597"/>
            <a:ext cx="3397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Start to have documents talking about topic 1 at time point A</a:t>
            </a:r>
            <a:endParaRPr kumimoji="1" lang="zh-CN" altLang="en-US" dirty="0"/>
          </a:p>
        </p:txBody>
      </p:sp>
      <p:sp>
        <p:nvSpPr>
          <p:cNvPr id="31" name="标题 1"/>
          <p:cNvSpPr txBox="1">
            <a:spLocks/>
          </p:cNvSpPr>
          <p:nvPr/>
        </p:nvSpPr>
        <p:spPr>
          <a:xfrm>
            <a:off x="1626477" y="365124"/>
            <a:ext cx="1260000" cy="864000"/>
          </a:xfrm>
          <a:prstGeom prst="rect">
            <a:avLst/>
          </a:prstGeom>
          <a:noFill/>
          <a:ln w="57150">
            <a:solidFill>
              <a:srgbClr val="F7A3A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Stream </a:t>
            </a:r>
            <a:br>
              <a:rPr kumimoji="1" lang="en-US" altLang="zh-CN" sz="28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kumimoji="1" lang="en-US" altLang="zh-CN" sz="28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graph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3" name="组 32"/>
          <p:cNvGrpSpPr/>
          <p:nvPr/>
        </p:nvGrpSpPr>
        <p:grpSpPr>
          <a:xfrm>
            <a:off x="2785235" y="488729"/>
            <a:ext cx="683177" cy="725216"/>
            <a:chOff x="3242437" y="567557"/>
            <a:chExt cx="715688" cy="646388"/>
          </a:xfrm>
        </p:grpSpPr>
        <p:cxnSp>
          <p:nvCxnSpPr>
            <p:cNvPr id="34" name="肘形连接符 33"/>
            <p:cNvCxnSpPr/>
            <p:nvPr/>
          </p:nvCxnSpPr>
          <p:spPr>
            <a:xfrm>
              <a:off x="3294993" y="867103"/>
              <a:ext cx="630621" cy="346842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肘形连接符 34"/>
            <p:cNvCxnSpPr/>
            <p:nvPr/>
          </p:nvCxnSpPr>
          <p:spPr>
            <a:xfrm flipV="1">
              <a:off x="3242437" y="567557"/>
              <a:ext cx="715688" cy="294287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直线连接符 36"/>
          <p:cNvCxnSpPr/>
          <p:nvPr/>
        </p:nvCxnSpPr>
        <p:spPr>
          <a:xfrm>
            <a:off x="1072056" y="818905"/>
            <a:ext cx="5491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标题 1"/>
          <p:cNvSpPr txBox="1">
            <a:spLocks/>
          </p:cNvSpPr>
          <p:nvPr/>
        </p:nvSpPr>
        <p:spPr>
          <a:xfrm>
            <a:off x="3437377" y="27422"/>
            <a:ext cx="3310264" cy="739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glyph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标题 1"/>
          <p:cNvSpPr txBox="1">
            <a:spLocks/>
          </p:cNvSpPr>
          <p:nvPr/>
        </p:nvSpPr>
        <p:spPr>
          <a:xfrm>
            <a:off x="3463649" y="794682"/>
            <a:ext cx="3310264" cy="739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thread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70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13</a:t>
            </a:fld>
            <a:endParaRPr kumimoji="1" lang="zh-CN" altLang="en-US" dirty="0"/>
          </a:p>
        </p:txBody>
      </p:sp>
      <p:cxnSp>
        <p:nvCxnSpPr>
          <p:cNvPr id="7" name="直线箭头连接符 6"/>
          <p:cNvCxnSpPr/>
          <p:nvPr/>
        </p:nvCxnSpPr>
        <p:spPr>
          <a:xfrm>
            <a:off x="819807" y="5896303"/>
            <a:ext cx="1038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819807" y="5896303"/>
            <a:ext cx="1038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Early time                                                                                                                               </a:t>
            </a:r>
            <a:r>
              <a:rPr kumimoji="1" lang="en-US" altLang="zh-CN" b="1" dirty="0">
                <a:solidFill>
                  <a:schemeClr val="accent1">
                    <a:lumMod val="50000"/>
                  </a:schemeClr>
                </a:solidFill>
              </a:rPr>
              <a:t>L</a:t>
            </a:r>
            <a:r>
              <a:rPr kumimoji="1"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ater time</a:t>
            </a:r>
            <a:endParaRPr kumimoji="1"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603371" y="6167234"/>
            <a:ext cx="1986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Time line</a:t>
            </a:r>
            <a:endParaRPr kumimoji="1"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任意形状 18"/>
          <p:cNvSpPr/>
          <p:nvPr/>
        </p:nvSpPr>
        <p:spPr>
          <a:xfrm>
            <a:off x="2042810" y="4871971"/>
            <a:ext cx="7487052" cy="888867"/>
          </a:xfrm>
          <a:custGeom>
            <a:avLst/>
            <a:gdLst>
              <a:gd name="connsiteX0" fmla="*/ 127480 w 10274518"/>
              <a:gd name="connsiteY0" fmla="*/ 88289 h 1108025"/>
              <a:gd name="connsiteX1" fmla="*/ 1567174 w 10274518"/>
              <a:gd name="connsiteY1" fmla="*/ 88289 h 1108025"/>
              <a:gd name="connsiteX2" fmla="*/ 2111923 w 10274518"/>
              <a:gd name="connsiteY2" fmla="*/ 496851 h 1108025"/>
              <a:gd name="connsiteX3" fmla="*/ 2753949 w 10274518"/>
              <a:gd name="connsiteY3" fmla="*/ 574672 h 1108025"/>
              <a:gd name="connsiteX4" fmla="*/ 3162510 w 10274518"/>
              <a:gd name="connsiteY4" fmla="*/ 399575 h 1108025"/>
              <a:gd name="connsiteX5" fmla="*/ 4154731 w 10274518"/>
              <a:gd name="connsiteY5" fmla="*/ 205021 h 1108025"/>
              <a:gd name="connsiteX6" fmla="*/ 7929063 w 10274518"/>
              <a:gd name="connsiteY6" fmla="*/ 185566 h 1108025"/>
              <a:gd name="connsiteX7" fmla="*/ 10069149 w 10274518"/>
              <a:gd name="connsiteY7" fmla="*/ 205021 h 1108025"/>
              <a:gd name="connsiteX8" fmla="*/ 10205336 w 10274518"/>
              <a:gd name="connsiteY8" fmla="*/ 224477 h 1108025"/>
              <a:gd name="connsiteX9" fmla="*/ 10224791 w 10274518"/>
              <a:gd name="connsiteY9" fmla="*/ 905413 h 1108025"/>
              <a:gd name="connsiteX10" fmla="*/ 10224791 w 10274518"/>
              <a:gd name="connsiteY10" fmla="*/ 983234 h 1108025"/>
              <a:gd name="connsiteX11" fmla="*/ 9563310 w 10274518"/>
              <a:gd name="connsiteY11" fmla="*/ 983234 h 1108025"/>
              <a:gd name="connsiteX12" fmla="*/ 7170306 w 10274518"/>
              <a:gd name="connsiteY12" fmla="*/ 983234 h 1108025"/>
              <a:gd name="connsiteX13" fmla="*/ 6255906 w 10274518"/>
              <a:gd name="connsiteY13" fmla="*/ 710860 h 1108025"/>
              <a:gd name="connsiteX14" fmla="*/ 5536059 w 10274518"/>
              <a:gd name="connsiteY14" fmla="*/ 671949 h 1108025"/>
              <a:gd name="connsiteX15" fmla="*/ 4952400 w 10274518"/>
              <a:gd name="connsiteY15" fmla="*/ 944323 h 1108025"/>
              <a:gd name="connsiteX16" fmla="*/ 4038000 w 10274518"/>
              <a:gd name="connsiteY16" fmla="*/ 1022145 h 1108025"/>
              <a:gd name="connsiteX17" fmla="*/ 3357063 w 10274518"/>
              <a:gd name="connsiteY17" fmla="*/ 769226 h 1108025"/>
              <a:gd name="connsiteX18" fmla="*/ 2948502 w 10274518"/>
              <a:gd name="connsiteY18" fmla="*/ 749770 h 1108025"/>
              <a:gd name="connsiteX19" fmla="*/ 2539940 w 10274518"/>
              <a:gd name="connsiteY19" fmla="*/ 749770 h 1108025"/>
              <a:gd name="connsiteX20" fmla="*/ 1936825 w 10274518"/>
              <a:gd name="connsiteY20" fmla="*/ 983234 h 1108025"/>
              <a:gd name="connsiteX21" fmla="*/ 1100246 w 10274518"/>
              <a:gd name="connsiteY21" fmla="*/ 1022145 h 1108025"/>
              <a:gd name="connsiteX22" fmla="*/ 185846 w 10274518"/>
              <a:gd name="connsiteY22" fmla="*/ 1041600 h 1108025"/>
              <a:gd name="connsiteX23" fmla="*/ 127480 w 10274518"/>
              <a:gd name="connsiteY23" fmla="*/ 88289 h 1108025"/>
              <a:gd name="connsiteX0" fmla="*/ 110328 w 10315732"/>
              <a:gd name="connsiteY0" fmla="*/ 447567 h 986794"/>
              <a:gd name="connsiteX1" fmla="*/ 1608388 w 10315732"/>
              <a:gd name="connsiteY1" fmla="*/ 94 h 986794"/>
              <a:gd name="connsiteX2" fmla="*/ 2153137 w 10315732"/>
              <a:gd name="connsiteY2" fmla="*/ 408656 h 986794"/>
              <a:gd name="connsiteX3" fmla="*/ 2795163 w 10315732"/>
              <a:gd name="connsiteY3" fmla="*/ 486477 h 986794"/>
              <a:gd name="connsiteX4" fmla="*/ 3203724 w 10315732"/>
              <a:gd name="connsiteY4" fmla="*/ 311380 h 986794"/>
              <a:gd name="connsiteX5" fmla="*/ 4195945 w 10315732"/>
              <a:gd name="connsiteY5" fmla="*/ 116826 h 986794"/>
              <a:gd name="connsiteX6" fmla="*/ 7970277 w 10315732"/>
              <a:gd name="connsiteY6" fmla="*/ 97371 h 986794"/>
              <a:gd name="connsiteX7" fmla="*/ 10110363 w 10315732"/>
              <a:gd name="connsiteY7" fmla="*/ 116826 h 986794"/>
              <a:gd name="connsiteX8" fmla="*/ 10246550 w 10315732"/>
              <a:gd name="connsiteY8" fmla="*/ 136282 h 986794"/>
              <a:gd name="connsiteX9" fmla="*/ 10266005 w 10315732"/>
              <a:gd name="connsiteY9" fmla="*/ 817218 h 986794"/>
              <a:gd name="connsiteX10" fmla="*/ 10266005 w 10315732"/>
              <a:gd name="connsiteY10" fmla="*/ 895039 h 986794"/>
              <a:gd name="connsiteX11" fmla="*/ 9604524 w 10315732"/>
              <a:gd name="connsiteY11" fmla="*/ 895039 h 986794"/>
              <a:gd name="connsiteX12" fmla="*/ 7211520 w 10315732"/>
              <a:gd name="connsiteY12" fmla="*/ 895039 h 986794"/>
              <a:gd name="connsiteX13" fmla="*/ 6297120 w 10315732"/>
              <a:gd name="connsiteY13" fmla="*/ 622665 h 986794"/>
              <a:gd name="connsiteX14" fmla="*/ 5577273 w 10315732"/>
              <a:gd name="connsiteY14" fmla="*/ 583754 h 986794"/>
              <a:gd name="connsiteX15" fmla="*/ 4993614 w 10315732"/>
              <a:gd name="connsiteY15" fmla="*/ 856128 h 986794"/>
              <a:gd name="connsiteX16" fmla="*/ 4079214 w 10315732"/>
              <a:gd name="connsiteY16" fmla="*/ 933950 h 986794"/>
              <a:gd name="connsiteX17" fmla="*/ 3398277 w 10315732"/>
              <a:gd name="connsiteY17" fmla="*/ 681031 h 986794"/>
              <a:gd name="connsiteX18" fmla="*/ 2989716 w 10315732"/>
              <a:gd name="connsiteY18" fmla="*/ 661575 h 986794"/>
              <a:gd name="connsiteX19" fmla="*/ 2581154 w 10315732"/>
              <a:gd name="connsiteY19" fmla="*/ 661575 h 986794"/>
              <a:gd name="connsiteX20" fmla="*/ 1978039 w 10315732"/>
              <a:gd name="connsiteY20" fmla="*/ 895039 h 986794"/>
              <a:gd name="connsiteX21" fmla="*/ 1141460 w 10315732"/>
              <a:gd name="connsiteY21" fmla="*/ 933950 h 986794"/>
              <a:gd name="connsiteX22" fmla="*/ 227060 w 10315732"/>
              <a:gd name="connsiteY22" fmla="*/ 953405 h 986794"/>
              <a:gd name="connsiteX23" fmla="*/ 110328 w 10315732"/>
              <a:gd name="connsiteY23" fmla="*/ 447567 h 986794"/>
              <a:gd name="connsiteX0" fmla="*/ 56848 w 10262252"/>
              <a:gd name="connsiteY0" fmla="*/ 447567 h 942673"/>
              <a:gd name="connsiteX1" fmla="*/ 1554908 w 10262252"/>
              <a:gd name="connsiteY1" fmla="*/ 94 h 942673"/>
              <a:gd name="connsiteX2" fmla="*/ 2099657 w 10262252"/>
              <a:gd name="connsiteY2" fmla="*/ 408656 h 942673"/>
              <a:gd name="connsiteX3" fmla="*/ 2741683 w 10262252"/>
              <a:gd name="connsiteY3" fmla="*/ 486477 h 942673"/>
              <a:gd name="connsiteX4" fmla="*/ 3150244 w 10262252"/>
              <a:gd name="connsiteY4" fmla="*/ 311380 h 942673"/>
              <a:gd name="connsiteX5" fmla="*/ 4142465 w 10262252"/>
              <a:gd name="connsiteY5" fmla="*/ 116826 h 942673"/>
              <a:gd name="connsiteX6" fmla="*/ 7916797 w 10262252"/>
              <a:gd name="connsiteY6" fmla="*/ 97371 h 942673"/>
              <a:gd name="connsiteX7" fmla="*/ 10056883 w 10262252"/>
              <a:gd name="connsiteY7" fmla="*/ 116826 h 942673"/>
              <a:gd name="connsiteX8" fmla="*/ 10193070 w 10262252"/>
              <a:gd name="connsiteY8" fmla="*/ 136282 h 942673"/>
              <a:gd name="connsiteX9" fmla="*/ 10212525 w 10262252"/>
              <a:gd name="connsiteY9" fmla="*/ 817218 h 942673"/>
              <a:gd name="connsiteX10" fmla="*/ 10212525 w 10262252"/>
              <a:gd name="connsiteY10" fmla="*/ 895039 h 942673"/>
              <a:gd name="connsiteX11" fmla="*/ 9551044 w 10262252"/>
              <a:gd name="connsiteY11" fmla="*/ 895039 h 942673"/>
              <a:gd name="connsiteX12" fmla="*/ 7158040 w 10262252"/>
              <a:gd name="connsiteY12" fmla="*/ 895039 h 942673"/>
              <a:gd name="connsiteX13" fmla="*/ 6243640 w 10262252"/>
              <a:gd name="connsiteY13" fmla="*/ 622665 h 942673"/>
              <a:gd name="connsiteX14" fmla="*/ 5523793 w 10262252"/>
              <a:gd name="connsiteY14" fmla="*/ 583754 h 942673"/>
              <a:gd name="connsiteX15" fmla="*/ 4940134 w 10262252"/>
              <a:gd name="connsiteY15" fmla="*/ 856128 h 942673"/>
              <a:gd name="connsiteX16" fmla="*/ 4025734 w 10262252"/>
              <a:gd name="connsiteY16" fmla="*/ 933950 h 942673"/>
              <a:gd name="connsiteX17" fmla="*/ 3344797 w 10262252"/>
              <a:gd name="connsiteY17" fmla="*/ 681031 h 942673"/>
              <a:gd name="connsiteX18" fmla="*/ 2936236 w 10262252"/>
              <a:gd name="connsiteY18" fmla="*/ 661575 h 942673"/>
              <a:gd name="connsiteX19" fmla="*/ 2527674 w 10262252"/>
              <a:gd name="connsiteY19" fmla="*/ 661575 h 942673"/>
              <a:gd name="connsiteX20" fmla="*/ 1924559 w 10262252"/>
              <a:gd name="connsiteY20" fmla="*/ 895039 h 942673"/>
              <a:gd name="connsiteX21" fmla="*/ 1087980 w 10262252"/>
              <a:gd name="connsiteY21" fmla="*/ 933950 h 942673"/>
              <a:gd name="connsiteX22" fmla="*/ 387589 w 10262252"/>
              <a:gd name="connsiteY22" fmla="*/ 642120 h 942673"/>
              <a:gd name="connsiteX23" fmla="*/ 56848 w 10262252"/>
              <a:gd name="connsiteY23" fmla="*/ 447567 h 942673"/>
              <a:gd name="connsiteX0" fmla="*/ 59568 w 10264972"/>
              <a:gd name="connsiteY0" fmla="*/ 447567 h 942673"/>
              <a:gd name="connsiteX1" fmla="*/ 1557628 w 10264972"/>
              <a:gd name="connsiteY1" fmla="*/ 94 h 942673"/>
              <a:gd name="connsiteX2" fmla="*/ 2102377 w 10264972"/>
              <a:gd name="connsiteY2" fmla="*/ 408656 h 942673"/>
              <a:gd name="connsiteX3" fmla="*/ 2744403 w 10264972"/>
              <a:gd name="connsiteY3" fmla="*/ 486477 h 942673"/>
              <a:gd name="connsiteX4" fmla="*/ 3152964 w 10264972"/>
              <a:gd name="connsiteY4" fmla="*/ 311380 h 942673"/>
              <a:gd name="connsiteX5" fmla="*/ 4145185 w 10264972"/>
              <a:gd name="connsiteY5" fmla="*/ 116826 h 942673"/>
              <a:gd name="connsiteX6" fmla="*/ 7919517 w 10264972"/>
              <a:gd name="connsiteY6" fmla="*/ 97371 h 942673"/>
              <a:gd name="connsiteX7" fmla="*/ 10059603 w 10264972"/>
              <a:gd name="connsiteY7" fmla="*/ 116826 h 942673"/>
              <a:gd name="connsiteX8" fmla="*/ 10195790 w 10264972"/>
              <a:gd name="connsiteY8" fmla="*/ 136282 h 942673"/>
              <a:gd name="connsiteX9" fmla="*/ 10215245 w 10264972"/>
              <a:gd name="connsiteY9" fmla="*/ 817218 h 942673"/>
              <a:gd name="connsiteX10" fmla="*/ 10215245 w 10264972"/>
              <a:gd name="connsiteY10" fmla="*/ 895039 h 942673"/>
              <a:gd name="connsiteX11" fmla="*/ 9553764 w 10264972"/>
              <a:gd name="connsiteY11" fmla="*/ 895039 h 942673"/>
              <a:gd name="connsiteX12" fmla="*/ 7160760 w 10264972"/>
              <a:gd name="connsiteY12" fmla="*/ 895039 h 942673"/>
              <a:gd name="connsiteX13" fmla="*/ 6246360 w 10264972"/>
              <a:gd name="connsiteY13" fmla="*/ 622665 h 942673"/>
              <a:gd name="connsiteX14" fmla="*/ 5526513 w 10264972"/>
              <a:gd name="connsiteY14" fmla="*/ 583754 h 942673"/>
              <a:gd name="connsiteX15" fmla="*/ 4942854 w 10264972"/>
              <a:gd name="connsiteY15" fmla="*/ 856128 h 942673"/>
              <a:gd name="connsiteX16" fmla="*/ 4028454 w 10264972"/>
              <a:gd name="connsiteY16" fmla="*/ 933950 h 942673"/>
              <a:gd name="connsiteX17" fmla="*/ 3347517 w 10264972"/>
              <a:gd name="connsiteY17" fmla="*/ 681031 h 942673"/>
              <a:gd name="connsiteX18" fmla="*/ 2938956 w 10264972"/>
              <a:gd name="connsiteY18" fmla="*/ 661575 h 942673"/>
              <a:gd name="connsiteX19" fmla="*/ 2530394 w 10264972"/>
              <a:gd name="connsiteY19" fmla="*/ 661575 h 942673"/>
              <a:gd name="connsiteX20" fmla="*/ 1927279 w 10264972"/>
              <a:gd name="connsiteY20" fmla="*/ 895039 h 942673"/>
              <a:gd name="connsiteX21" fmla="*/ 1246343 w 10264972"/>
              <a:gd name="connsiteY21" fmla="*/ 700486 h 942673"/>
              <a:gd name="connsiteX22" fmla="*/ 390309 w 10264972"/>
              <a:gd name="connsiteY22" fmla="*/ 642120 h 942673"/>
              <a:gd name="connsiteX23" fmla="*/ 59568 w 10264972"/>
              <a:gd name="connsiteY23" fmla="*/ 447567 h 942673"/>
              <a:gd name="connsiteX0" fmla="*/ 52777 w 10258181"/>
              <a:gd name="connsiteY0" fmla="*/ 447567 h 942673"/>
              <a:gd name="connsiteX1" fmla="*/ 1550837 w 10258181"/>
              <a:gd name="connsiteY1" fmla="*/ 94 h 942673"/>
              <a:gd name="connsiteX2" fmla="*/ 2095586 w 10258181"/>
              <a:gd name="connsiteY2" fmla="*/ 408656 h 942673"/>
              <a:gd name="connsiteX3" fmla="*/ 2737612 w 10258181"/>
              <a:gd name="connsiteY3" fmla="*/ 486477 h 942673"/>
              <a:gd name="connsiteX4" fmla="*/ 3146173 w 10258181"/>
              <a:gd name="connsiteY4" fmla="*/ 311380 h 942673"/>
              <a:gd name="connsiteX5" fmla="*/ 4138394 w 10258181"/>
              <a:gd name="connsiteY5" fmla="*/ 116826 h 942673"/>
              <a:gd name="connsiteX6" fmla="*/ 7912726 w 10258181"/>
              <a:gd name="connsiteY6" fmla="*/ 97371 h 942673"/>
              <a:gd name="connsiteX7" fmla="*/ 10052812 w 10258181"/>
              <a:gd name="connsiteY7" fmla="*/ 116826 h 942673"/>
              <a:gd name="connsiteX8" fmla="*/ 10188999 w 10258181"/>
              <a:gd name="connsiteY8" fmla="*/ 136282 h 942673"/>
              <a:gd name="connsiteX9" fmla="*/ 10208454 w 10258181"/>
              <a:gd name="connsiteY9" fmla="*/ 817218 h 942673"/>
              <a:gd name="connsiteX10" fmla="*/ 10208454 w 10258181"/>
              <a:gd name="connsiteY10" fmla="*/ 895039 h 942673"/>
              <a:gd name="connsiteX11" fmla="*/ 9546973 w 10258181"/>
              <a:gd name="connsiteY11" fmla="*/ 895039 h 942673"/>
              <a:gd name="connsiteX12" fmla="*/ 7153969 w 10258181"/>
              <a:gd name="connsiteY12" fmla="*/ 895039 h 942673"/>
              <a:gd name="connsiteX13" fmla="*/ 6239569 w 10258181"/>
              <a:gd name="connsiteY13" fmla="*/ 622665 h 942673"/>
              <a:gd name="connsiteX14" fmla="*/ 5519722 w 10258181"/>
              <a:gd name="connsiteY14" fmla="*/ 583754 h 942673"/>
              <a:gd name="connsiteX15" fmla="*/ 4936063 w 10258181"/>
              <a:gd name="connsiteY15" fmla="*/ 856128 h 942673"/>
              <a:gd name="connsiteX16" fmla="*/ 4021663 w 10258181"/>
              <a:gd name="connsiteY16" fmla="*/ 933950 h 942673"/>
              <a:gd name="connsiteX17" fmla="*/ 3340726 w 10258181"/>
              <a:gd name="connsiteY17" fmla="*/ 681031 h 942673"/>
              <a:gd name="connsiteX18" fmla="*/ 2932165 w 10258181"/>
              <a:gd name="connsiteY18" fmla="*/ 661575 h 942673"/>
              <a:gd name="connsiteX19" fmla="*/ 2523603 w 10258181"/>
              <a:gd name="connsiteY19" fmla="*/ 661575 h 942673"/>
              <a:gd name="connsiteX20" fmla="*/ 1920488 w 10258181"/>
              <a:gd name="connsiteY20" fmla="*/ 895039 h 942673"/>
              <a:gd name="connsiteX21" fmla="*/ 1239552 w 10258181"/>
              <a:gd name="connsiteY21" fmla="*/ 700486 h 942673"/>
              <a:gd name="connsiteX22" fmla="*/ 422429 w 10258181"/>
              <a:gd name="connsiteY22" fmla="*/ 544844 h 942673"/>
              <a:gd name="connsiteX23" fmla="*/ 52777 w 10258181"/>
              <a:gd name="connsiteY23" fmla="*/ 447567 h 942673"/>
              <a:gd name="connsiteX0" fmla="*/ 46864 w 10330089"/>
              <a:gd name="connsiteY0" fmla="*/ 78065 h 981733"/>
              <a:gd name="connsiteX1" fmla="*/ 1622745 w 10330089"/>
              <a:gd name="connsiteY1" fmla="*/ 39154 h 981733"/>
              <a:gd name="connsiteX2" fmla="*/ 2167494 w 10330089"/>
              <a:gd name="connsiteY2" fmla="*/ 447716 h 981733"/>
              <a:gd name="connsiteX3" fmla="*/ 2809520 w 10330089"/>
              <a:gd name="connsiteY3" fmla="*/ 525537 h 981733"/>
              <a:gd name="connsiteX4" fmla="*/ 3218081 w 10330089"/>
              <a:gd name="connsiteY4" fmla="*/ 350440 h 981733"/>
              <a:gd name="connsiteX5" fmla="*/ 4210302 w 10330089"/>
              <a:gd name="connsiteY5" fmla="*/ 155886 h 981733"/>
              <a:gd name="connsiteX6" fmla="*/ 7984634 w 10330089"/>
              <a:gd name="connsiteY6" fmla="*/ 136431 h 981733"/>
              <a:gd name="connsiteX7" fmla="*/ 10124720 w 10330089"/>
              <a:gd name="connsiteY7" fmla="*/ 155886 h 981733"/>
              <a:gd name="connsiteX8" fmla="*/ 10260907 w 10330089"/>
              <a:gd name="connsiteY8" fmla="*/ 175342 h 981733"/>
              <a:gd name="connsiteX9" fmla="*/ 10280362 w 10330089"/>
              <a:gd name="connsiteY9" fmla="*/ 856278 h 981733"/>
              <a:gd name="connsiteX10" fmla="*/ 10280362 w 10330089"/>
              <a:gd name="connsiteY10" fmla="*/ 934099 h 981733"/>
              <a:gd name="connsiteX11" fmla="*/ 9618881 w 10330089"/>
              <a:gd name="connsiteY11" fmla="*/ 934099 h 981733"/>
              <a:gd name="connsiteX12" fmla="*/ 7225877 w 10330089"/>
              <a:gd name="connsiteY12" fmla="*/ 934099 h 981733"/>
              <a:gd name="connsiteX13" fmla="*/ 6311477 w 10330089"/>
              <a:gd name="connsiteY13" fmla="*/ 661725 h 981733"/>
              <a:gd name="connsiteX14" fmla="*/ 5591630 w 10330089"/>
              <a:gd name="connsiteY14" fmla="*/ 622814 h 981733"/>
              <a:gd name="connsiteX15" fmla="*/ 5007971 w 10330089"/>
              <a:gd name="connsiteY15" fmla="*/ 895188 h 981733"/>
              <a:gd name="connsiteX16" fmla="*/ 4093571 w 10330089"/>
              <a:gd name="connsiteY16" fmla="*/ 973010 h 981733"/>
              <a:gd name="connsiteX17" fmla="*/ 3412634 w 10330089"/>
              <a:gd name="connsiteY17" fmla="*/ 720091 h 981733"/>
              <a:gd name="connsiteX18" fmla="*/ 3004073 w 10330089"/>
              <a:gd name="connsiteY18" fmla="*/ 700635 h 981733"/>
              <a:gd name="connsiteX19" fmla="*/ 2595511 w 10330089"/>
              <a:gd name="connsiteY19" fmla="*/ 700635 h 981733"/>
              <a:gd name="connsiteX20" fmla="*/ 1992396 w 10330089"/>
              <a:gd name="connsiteY20" fmla="*/ 934099 h 981733"/>
              <a:gd name="connsiteX21" fmla="*/ 1311460 w 10330089"/>
              <a:gd name="connsiteY21" fmla="*/ 739546 h 981733"/>
              <a:gd name="connsiteX22" fmla="*/ 494337 w 10330089"/>
              <a:gd name="connsiteY22" fmla="*/ 583904 h 981733"/>
              <a:gd name="connsiteX23" fmla="*/ 46864 w 10330089"/>
              <a:gd name="connsiteY23" fmla="*/ 78065 h 981733"/>
              <a:gd name="connsiteX0" fmla="*/ 133142 w 10416367"/>
              <a:gd name="connsiteY0" fmla="*/ 90065 h 993733"/>
              <a:gd name="connsiteX1" fmla="*/ 1709023 w 10416367"/>
              <a:gd name="connsiteY1" fmla="*/ 51154 h 993733"/>
              <a:gd name="connsiteX2" fmla="*/ 2253772 w 10416367"/>
              <a:gd name="connsiteY2" fmla="*/ 459716 h 993733"/>
              <a:gd name="connsiteX3" fmla="*/ 2895798 w 10416367"/>
              <a:gd name="connsiteY3" fmla="*/ 537537 h 993733"/>
              <a:gd name="connsiteX4" fmla="*/ 3304359 w 10416367"/>
              <a:gd name="connsiteY4" fmla="*/ 362440 h 993733"/>
              <a:gd name="connsiteX5" fmla="*/ 4296580 w 10416367"/>
              <a:gd name="connsiteY5" fmla="*/ 167886 h 993733"/>
              <a:gd name="connsiteX6" fmla="*/ 8070912 w 10416367"/>
              <a:gd name="connsiteY6" fmla="*/ 148431 h 993733"/>
              <a:gd name="connsiteX7" fmla="*/ 10210998 w 10416367"/>
              <a:gd name="connsiteY7" fmla="*/ 167886 h 993733"/>
              <a:gd name="connsiteX8" fmla="*/ 10347185 w 10416367"/>
              <a:gd name="connsiteY8" fmla="*/ 187342 h 993733"/>
              <a:gd name="connsiteX9" fmla="*/ 10366640 w 10416367"/>
              <a:gd name="connsiteY9" fmla="*/ 868278 h 993733"/>
              <a:gd name="connsiteX10" fmla="*/ 10366640 w 10416367"/>
              <a:gd name="connsiteY10" fmla="*/ 946099 h 993733"/>
              <a:gd name="connsiteX11" fmla="*/ 9705159 w 10416367"/>
              <a:gd name="connsiteY11" fmla="*/ 946099 h 993733"/>
              <a:gd name="connsiteX12" fmla="*/ 7312155 w 10416367"/>
              <a:gd name="connsiteY12" fmla="*/ 946099 h 993733"/>
              <a:gd name="connsiteX13" fmla="*/ 6397755 w 10416367"/>
              <a:gd name="connsiteY13" fmla="*/ 673725 h 993733"/>
              <a:gd name="connsiteX14" fmla="*/ 5677908 w 10416367"/>
              <a:gd name="connsiteY14" fmla="*/ 634814 h 993733"/>
              <a:gd name="connsiteX15" fmla="*/ 5094249 w 10416367"/>
              <a:gd name="connsiteY15" fmla="*/ 907188 h 993733"/>
              <a:gd name="connsiteX16" fmla="*/ 4179849 w 10416367"/>
              <a:gd name="connsiteY16" fmla="*/ 985010 h 993733"/>
              <a:gd name="connsiteX17" fmla="*/ 3498912 w 10416367"/>
              <a:gd name="connsiteY17" fmla="*/ 732091 h 993733"/>
              <a:gd name="connsiteX18" fmla="*/ 3090351 w 10416367"/>
              <a:gd name="connsiteY18" fmla="*/ 712635 h 993733"/>
              <a:gd name="connsiteX19" fmla="*/ 2681789 w 10416367"/>
              <a:gd name="connsiteY19" fmla="*/ 712635 h 993733"/>
              <a:gd name="connsiteX20" fmla="*/ 2078674 w 10416367"/>
              <a:gd name="connsiteY20" fmla="*/ 946099 h 993733"/>
              <a:gd name="connsiteX21" fmla="*/ 1397738 w 10416367"/>
              <a:gd name="connsiteY21" fmla="*/ 751546 h 993733"/>
              <a:gd name="connsiteX22" fmla="*/ 230419 w 10416367"/>
              <a:gd name="connsiteY22" fmla="*/ 809913 h 993733"/>
              <a:gd name="connsiteX23" fmla="*/ 133142 w 10416367"/>
              <a:gd name="connsiteY23" fmla="*/ 90065 h 993733"/>
              <a:gd name="connsiteX0" fmla="*/ 94744 w 10377969"/>
              <a:gd name="connsiteY0" fmla="*/ 90065 h 993733"/>
              <a:gd name="connsiteX1" fmla="*/ 1670625 w 10377969"/>
              <a:gd name="connsiteY1" fmla="*/ 51154 h 993733"/>
              <a:gd name="connsiteX2" fmla="*/ 2215374 w 10377969"/>
              <a:gd name="connsiteY2" fmla="*/ 459716 h 993733"/>
              <a:gd name="connsiteX3" fmla="*/ 2857400 w 10377969"/>
              <a:gd name="connsiteY3" fmla="*/ 537537 h 993733"/>
              <a:gd name="connsiteX4" fmla="*/ 3265961 w 10377969"/>
              <a:gd name="connsiteY4" fmla="*/ 362440 h 993733"/>
              <a:gd name="connsiteX5" fmla="*/ 4258182 w 10377969"/>
              <a:gd name="connsiteY5" fmla="*/ 167886 h 993733"/>
              <a:gd name="connsiteX6" fmla="*/ 8032514 w 10377969"/>
              <a:gd name="connsiteY6" fmla="*/ 148431 h 993733"/>
              <a:gd name="connsiteX7" fmla="*/ 10172600 w 10377969"/>
              <a:gd name="connsiteY7" fmla="*/ 167886 h 993733"/>
              <a:gd name="connsiteX8" fmla="*/ 10308787 w 10377969"/>
              <a:gd name="connsiteY8" fmla="*/ 187342 h 993733"/>
              <a:gd name="connsiteX9" fmla="*/ 10328242 w 10377969"/>
              <a:gd name="connsiteY9" fmla="*/ 868278 h 993733"/>
              <a:gd name="connsiteX10" fmla="*/ 10328242 w 10377969"/>
              <a:gd name="connsiteY10" fmla="*/ 946099 h 993733"/>
              <a:gd name="connsiteX11" fmla="*/ 9666761 w 10377969"/>
              <a:gd name="connsiteY11" fmla="*/ 946099 h 993733"/>
              <a:gd name="connsiteX12" fmla="*/ 7273757 w 10377969"/>
              <a:gd name="connsiteY12" fmla="*/ 946099 h 993733"/>
              <a:gd name="connsiteX13" fmla="*/ 6359357 w 10377969"/>
              <a:gd name="connsiteY13" fmla="*/ 673725 h 993733"/>
              <a:gd name="connsiteX14" fmla="*/ 5639510 w 10377969"/>
              <a:gd name="connsiteY14" fmla="*/ 634814 h 993733"/>
              <a:gd name="connsiteX15" fmla="*/ 5055851 w 10377969"/>
              <a:gd name="connsiteY15" fmla="*/ 907188 h 993733"/>
              <a:gd name="connsiteX16" fmla="*/ 4141451 w 10377969"/>
              <a:gd name="connsiteY16" fmla="*/ 985010 h 993733"/>
              <a:gd name="connsiteX17" fmla="*/ 3460514 w 10377969"/>
              <a:gd name="connsiteY17" fmla="*/ 732091 h 993733"/>
              <a:gd name="connsiteX18" fmla="*/ 3051953 w 10377969"/>
              <a:gd name="connsiteY18" fmla="*/ 712635 h 993733"/>
              <a:gd name="connsiteX19" fmla="*/ 2643391 w 10377969"/>
              <a:gd name="connsiteY19" fmla="*/ 712635 h 993733"/>
              <a:gd name="connsiteX20" fmla="*/ 2040276 w 10377969"/>
              <a:gd name="connsiteY20" fmla="*/ 946099 h 993733"/>
              <a:gd name="connsiteX21" fmla="*/ 1359340 w 10377969"/>
              <a:gd name="connsiteY21" fmla="*/ 751546 h 993733"/>
              <a:gd name="connsiteX22" fmla="*/ 192021 w 10377969"/>
              <a:gd name="connsiteY22" fmla="*/ 809913 h 993733"/>
              <a:gd name="connsiteX23" fmla="*/ 94744 w 10377969"/>
              <a:gd name="connsiteY23" fmla="*/ 90065 h 993733"/>
              <a:gd name="connsiteX0" fmla="*/ 288186 w 10571411"/>
              <a:gd name="connsiteY0" fmla="*/ 93633 h 997301"/>
              <a:gd name="connsiteX1" fmla="*/ 1864067 w 10571411"/>
              <a:gd name="connsiteY1" fmla="*/ 54722 h 997301"/>
              <a:gd name="connsiteX2" fmla="*/ 2408816 w 10571411"/>
              <a:gd name="connsiteY2" fmla="*/ 463284 h 997301"/>
              <a:gd name="connsiteX3" fmla="*/ 3050842 w 10571411"/>
              <a:gd name="connsiteY3" fmla="*/ 541105 h 997301"/>
              <a:gd name="connsiteX4" fmla="*/ 3459403 w 10571411"/>
              <a:gd name="connsiteY4" fmla="*/ 366008 h 997301"/>
              <a:gd name="connsiteX5" fmla="*/ 4451624 w 10571411"/>
              <a:gd name="connsiteY5" fmla="*/ 171454 h 997301"/>
              <a:gd name="connsiteX6" fmla="*/ 8225956 w 10571411"/>
              <a:gd name="connsiteY6" fmla="*/ 151999 h 997301"/>
              <a:gd name="connsiteX7" fmla="*/ 10366042 w 10571411"/>
              <a:gd name="connsiteY7" fmla="*/ 171454 h 997301"/>
              <a:gd name="connsiteX8" fmla="*/ 10502229 w 10571411"/>
              <a:gd name="connsiteY8" fmla="*/ 190910 h 997301"/>
              <a:gd name="connsiteX9" fmla="*/ 10521684 w 10571411"/>
              <a:gd name="connsiteY9" fmla="*/ 871846 h 997301"/>
              <a:gd name="connsiteX10" fmla="*/ 10521684 w 10571411"/>
              <a:gd name="connsiteY10" fmla="*/ 949667 h 997301"/>
              <a:gd name="connsiteX11" fmla="*/ 9860203 w 10571411"/>
              <a:gd name="connsiteY11" fmla="*/ 949667 h 997301"/>
              <a:gd name="connsiteX12" fmla="*/ 7467199 w 10571411"/>
              <a:gd name="connsiteY12" fmla="*/ 949667 h 997301"/>
              <a:gd name="connsiteX13" fmla="*/ 6552799 w 10571411"/>
              <a:gd name="connsiteY13" fmla="*/ 677293 h 997301"/>
              <a:gd name="connsiteX14" fmla="*/ 5832952 w 10571411"/>
              <a:gd name="connsiteY14" fmla="*/ 638382 h 997301"/>
              <a:gd name="connsiteX15" fmla="*/ 5249293 w 10571411"/>
              <a:gd name="connsiteY15" fmla="*/ 910756 h 997301"/>
              <a:gd name="connsiteX16" fmla="*/ 4334893 w 10571411"/>
              <a:gd name="connsiteY16" fmla="*/ 988578 h 997301"/>
              <a:gd name="connsiteX17" fmla="*/ 3653956 w 10571411"/>
              <a:gd name="connsiteY17" fmla="*/ 735659 h 997301"/>
              <a:gd name="connsiteX18" fmla="*/ 3245395 w 10571411"/>
              <a:gd name="connsiteY18" fmla="*/ 716203 h 997301"/>
              <a:gd name="connsiteX19" fmla="*/ 2836833 w 10571411"/>
              <a:gd name="connsiteY19" fmla="*/ 716203 h 997301"/>
              <a:gd name="connsiteX20" fmla="*/ 2233718 w 10571411"/>
              <a:gd name="connsiteY20" fmla="*/ 949667 h 997301"/>
              <a:gd name="connsiteX21" fmla="*/ 1552782 w 10571411"/>
              <a:gd name="connsiteY21" fmla="*/ 755114 h 997301"/>
              <a:gd name="connsiteX22" fmla="*/ 15812 w 10571411"/>
              <a:gd name="connsiteY22" fmla="*/ 871847 h 997301"/>
              <a:gd name="connsiteX23" fmla="*/ 288186 w 10571411"/>
              <a:gd name="connsiteY23" fmla="*/ 93633 h 997301"/>
              <a:gd name="connsiteX0" fmla="*/ 197014 w 10791524"/>
              <a:gd name="connsiteY0" fmla="*/ 102886 h 987099"/>
              <a:gd name="connsiteX1" fmla="*/ 2084180 w 10791524"/>
              <a:gd name="connsiteY1" fmla="*/ 44520 h 987099"/>
              <a:gd name="connsiteX2" fmla="*/ 2628929 w 10791524"/>
              <a:gd name="connsiteY2" fmla="*/ 453082 h 987099"/>
              <a:gd name="connsiteX3" fmla="*/ 3270955 w 10791524"/>
              <a:gd name="connsiteY3" fmla="*/ 530903 h 987099"/>
              <a:gd name="connsiteX4" fmla="*/ 3679516 w 10791524"/>
              <a:gd name="connsiteY4" fmla="*/ 355806 h 987099"/>
              <a:gd name="connsiteX5" fmla="*/ 4671737 w 10791524"/>
              <a:gd name="connsiteY5" fmla="*/ 161252 h 987099"/>
              <a:gd name="connsiteX6" fmla="*/ 8446069 w 10791524"/>
              <a:gd name="connsiteY6" fmla="*/ 141797 h 987099"/>
              <a:gd name="connsiteX7" fmla="*/ 10586155 w 10791524"/>
              <a:gd name="connsiteY7" fmla="*/ 161252 h 987099"/>
              <a:gd name="connsiteX8" fmla="*/ 10722342 w 10791524"/>
              <a:gd name="connsiteY8" fmla="*/ 180708 h 987099"/>
              <a:gd name="connsiteX9" fmla="*/ 10741797 w 10791524"/>
              <a:gd name="connsiteY9" fmla="*/ 861644 h 987099"/>
              <a:gd name="connsiteX10" fmla="*/ 10741797 w 10791524"/>
              <a:gd name="connsiteY10" fmla="*/ 939465 h 987099"/>
              <a:gd name="connsiteX11" fmla="*/ 10080316 w 10791524"/>
              <a:gd name="connsiteY11" fmla="*/ 939465 h 987099"/>
              <a:gd name="connsiteX12" fmla="*/ 7687312 w 10791524"/>
              <a:gd name="connsiteY12" fmla="*/ 939465 h 987099"/>
              <a:gd name="connsiteX13" fmla="*/ 6772912 w 10791524"/>
              <a:gd name="connsiteY13" fmla="*/ 667091 h 987099"/>
              <a:gd name="connsiteX14" fmla="*/ 6053065 w 10791524"/>
              <a:gd name="connsiteY14" fmla="*/ 628180 h 987099"/>
              <a:gd name="connsiteX15" fmla="*/ 5469406 w 10791524"/>
              <a:gd name="connsiteY15" fmla="*/ 900554 h 987099"/>
              <a:gd name="connsiteX16" fmla="*/ 4555006 w 10791524"/>
              <a:gd name="connsiteY16" fmla="*/ 978376 h 987099"/>
              <a:gd name="connsiteX17" fmla="*/ 3874069 w 10791524"/>
              <a:gd name="connsiteY17" fmla="*/ 725457 h 987099"/>
              <a:gd name="connsiteX18" fmla="*/ 3465508 w 10791524"/>
              <a:gd name="connsiteY18" fmla="*/ 706001 h 987099"/>
              <a:gd name="connsiteX19" fmla="*/ 3056946 w 10791524"/>
              <a:gd name="connsiteY19" fmla="*/ 706001 h 987099"/>
              <a:gd name="connsiteX20" fmla="*/ 2453831 w 10791524"/>
              <a:gd name="connsiteY20" fmla="*/ 939465 h 987099"/>
              <a:gd name="connsiteX21" fmla="*/ 1772895 w 10791524"/>
              <a:gd name="connsiteY21" fmla="*/ 744912 h 987099"/>
              <a:gd name="connsiteX22" fmla="*/ 235925 w 10791524"/>
              <a:gd name="connsiteY22" fmla="*/ 861645 h 987099"/>
              <a:gd name="connsiteX23" fmla="*/ 197014 w 10791524"/>
              <a:gd name="connsiteY23" fmla="*/ 102886 h 987099"/>
              <a:gd name="connsiteX0" fmla="*/ 83156 w 10677666"/>
              <a:gd name="connsiteY0" fmla="*/ 116732 h 1000945"/>
              <a:gd name="connsiteX1" fmla="*/ 1970322 w 10677666"/>
              <a:gd name="connsiteY1" fmla="*/ 58366 h 1000945"/>
              <a:gd name="connsiteX2" fmla="*/ 2515071 w 10677666"/>
              <a:gd name="connsiteY2" fmla="*/ 466928 h 1000945"/>
              <a:gd name="connsiteX3" fmla="*/ 3157097 w 10677666"/>
              <a:gd name="connsiteY3" fmla="*/ 544749 h 1000945"/>
              <a:gd name="connsiteX4" fmla="*/ 3565658 w 10677666"/>
              <a:gd name="connsiteY4" fmla="*/ 369652 h 1000945"/>
              <a:gd name="connsiteX5" fmla="*/ 4557879 w 10677666"/>
              <a:gd name="connsiteY5" fmla="*/ 175098 h 1000945"/>
              <a:gd name="connsiteX6" fmla="*/ 8332211 w 10677666"/>
              <a:gd name="connsiteY6" fmla="*/ 155643 h 1000945"/>
              <a:gd name="connsiteX7" fmla="*/ 10472297 w 10677666"/>
              <a:gd name="connsiteY7" fmla="*/ 175098 h 1000945"/>
              <a:gd name="connsiteX8" fmla="*/ 10608484 w 10677666"/>
              <a:gd name="connsiteY8" fmla="*/ 194554 h 1000945"/>
              <a:gd name="connsiteX9" fmla="*/ 10627939 w 10677666"/>
              <a:gd name="connsiteY9" fmla="*/ 875490 h 1000945"/>
              <a:gd name="connsiteX10" fmla="*/ 10627939 w 10677666"/>
              <a:gd name="connsiteY10" fmla="*/ 953311 h 1000945"/>
              <a:gd name="connsiteX11" fmla="*/ 9966458 w 10677666"/>
              <a:gd name="connsiteY11" fmla="*/ 953311 h 1000945"/>
              <a:gd name="connsiteX12" fmla="*/ 7573454 w 10677666"/>
              <a:gd name="connsiteY12" fmla="*/ 953311 h 1000945"/>
              <a:gd name="connsiteX13" fmla="*/ 6659054 w 10677666"/>
              <a:gd name="connsiteY13" fmla="*/ 680937 h 1000945"/>
              <a:gd name="connsiteX14" fmla="*/ 5939207 w 10677666"/>
              <a:gd name="connsiteY14" fmla="*/ 642026 h 1000945"/>
              <a:gd name="connsiteX15" fmla="*/ 5355548 w 10677666"/>
              <a:gd name="connsiteY15" fmla="*/ 914400 h 1000945"/>
              <a:gd name="connsiteX16" fmla="*/ 4441148 w 10677666"/>
              <a:gd name="connsiteY16" fmla="*/ 992222 h 1000945"/>
              <a:gd name="connsiteX17" fmla="*/ 3760211 w 10677666"/>
              <a:gd name="connsiteY17" fmla="*/ 739303 h 1000945"/>
              <a:gd name="connsiteX18" fmla="*/ 3351650 w 10677666"/>
              <a:gd name="connsiteY18" fmla="*/ 719847 h 1000945"/>
              <a:gd name="connsiteX19" fmla="*/ 2943088 w 10677666"/>
              <a:gd name="connsiteY19" fmla="*/ 719847 h 1000945"/>
              <a:gd name="connsiteX20" fmla="*/ 2339973 w 10677666"/>
              <a:gd name="connsiteY20" fmla="*/ 953311 h 1000945"/>
              <a:gd name="connsiteX21" fmla="*/ 1659037 w 10677666"/>
              <a:gd name="connsiteY21" fmla="*/ 758758 h 1000945"/>
              <a:gd name="connsiteX22" fmla="*/ 122067 w 10677666"/>
              <a:gd name="connsiteY22" fmla="*/ 875491 h 1000945"/>
              <a:gd name="connsiteX23" fmla="*/ 83156 w 10677666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576136 w 10594765"/>
              <a:gd name="connsiteY21" fmla="*/ 758758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81717 w 10676227"/>
              <a:gd name="connsiteY0" fmla="*/ 116732 h 1000945"/>
              <a:gd name="connsiteX1" fmla="*/ 1968883 w 10676227"/>
              <a:gd name="connsiteY1" fmla="*/ 58366 h 1000945"/>
              <a:gd name="connsiteX2" fmla="*/ 2513632 w 10676227"/>
              <a:gd name="connsiteY2" fmla="*/ 466928 h 1000945"/>
              <a:gd name="connsiteX3" fmla="*/ 3155658 w 10676227"/>
              <a:gd name="connsiteY3" fmla="*/ 544749 h 1000945"/>
              <a:gd name="connsiteX4" fmla="*/ 3564219 w 10676227"/>
              <a:gd name="connsiteY4" fmla="*/ 369652 h 1000945"/>
              <a:gd name="connsiteX5" fmla="*/ 4556440 w 10676227"/>
              <a:gd name="connsiteY5" fmla="*/ 175098 h 1000945"/>
              <a:gd name="connsiteX6" fmla="*/ 8330772 w 10676227"/>
              <a:gd name="connsiteY6" fmla="*/ 155643 h 1000945"/>
              <a:gd name="connsiteX7" fmla="*/ 10470858 w 10676227"/>
              <a:gd name="connsiteY7" fmla="*/ 175098 h 1000945"/>
              <a:gd name="connsiteX8" fmla="*/ 10607045 w 10676227"/>
              <a:gd name="connsiteY8" fmla="*/ 194554 h 1000945"/>
              <a:gd name="connsiteX9" fmla="*/ 10626500 w 10676227"/>
              <a:gd name="connsiteY9" fmla="*/ 875490 h 1000945"/>
              <a:gd name="connsiteX10" fmla="*/ 10626500 w 10676227"/>
              <a:gd name="connsiteY10" fmla="*/ 953311 h 1000945"/>
              <a:gd name="connsiteX11" fmla="*/ 9965019 w 10676227"/>
              <a:gd name="connsiteY11" fmla="*/ 953311 h 1000945"/>
              <a:gd name="connsiteX12" fmla="*/ 7572015 w 10676227"/>
              <a:gd name="connsiteY12" fmla="*/ 953311 h 1000945"/>
              <a:gd name="connsiteX13" fmla="*/ 6657615 w 10676227"/>
              <a:gd name="connsiteY13" fmla="*/ 680937 h 1000945"/>
              <a:gd name="connsiteX14" fmla="*/ 5937768 w 10676227"/>
              <a:gd name="connsiteY14" fmla="*/ 642026 h 1000945"/>
              <a:gd name="connsiteX15" fmla="*/ 5354109 w 10676227"/>
              <a:gd name="connsiteY15" fmla="*/ 914400 h 1000945"/>
              <a:gd name="connsiteX16" fmla="*/ 4439709 w 10676227"/>
              <a:gd name="connsiteY16" fmla="*/ 992222 h 1000945"/>
              <a:gd name="connsiteX17" fmla="*/ 3758772 w 10676227"/>
              <a:gd name="connsiteY17" fmla="*/ 739303 h 1000945"/>
              <a:gd name="connsiteX18" fmla="*/ 3350211 w 10676227"/>
              <a:gd name="connsiteY18" fmla="*/ 719847 h 1000945"/>
              <a:gd name="connsiteX19" fmla="*/ 2941649 w 10676227"/>
              <a:gd name="connsiteY19" fmla="*/ 719847 h 1000945"/>
              <a:gd name="connsiteX20" fmla="*/ 2338534 w 10676227"/>
              <a:gd name="connsiteY20" fmla="*/ 953311 h 1000945"/>
              <a:gd name="connsiteX21" fmla="*/ 1638143 w 10676227"/>
              <a:gd name="connsiteY21" fmla="*/ 875490 h 1000945"/>
              <a:gd name="connsiteX22" fmla="*/ 120628 w 10676227"/>
              <a:gd name="connsiteY22" fmla="*/ 875491 h 1000945"/>
              <a:gd name="connsiteX23" fmla="*/ 81717 w 10676227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556681 w 10594765"/>
              <a:gd name="connsiteY21" fmla="*/ 875490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77407 w 10671917"/>
              <a:gd name="connsiteY0" fmla="*/ 116732 h 1000945"/>
              <a:gd name="connsiteX1" fmla="*/ 1964573 w 10671917"/>
              <a:gd name="connsiteY1" fmla="*/ 58366 h 1000945"/>
              <a:gd name="connsiteX2" fmla="*/ 2509322 w 10671917"/>
              <a:gd name="connsiteY2" fmla="*/ 466928 h 1000945"/>
              <a:gd name="connsiteX3" fmla="*/ 3151348 w 10671917"/>
              <a:gd name="connsiteY3" fmla="*/ 544749 h 1000945"/>
              <a:gd name="connsiteX4" fmla="*/ 3559909 w 10671917"/>
              <a:gd name="connsiteY4" fmla="*/ 369652 h 1000945"/>
              <a:gd name="connsiteX5" fmla="*/ 4552130 w 10671917"/>
              <a:gd name="connsiteY5" fmla="*/ 175098 h 1000945"/>
              <a:gd name="connsiteX6" fmla="*/ 8326462 w 10671917"/>
              <a:gd name="connsiteY6" fmla="*/ 155643 h 1000945"/>
              <a:gd name="connsiteX7" fmla="*/ 10466548 w 10671917"/>
              <a:gd name="connsiteY7" fmla="*/ 175098 h 1000945"/>
              <a:gd name="connsiteX8" fmla="*/ 10602735 w 10671917"/>
              <a:gd name="connsiteY8" fmla="*/ 194554 h 1000945"/>
              <a:gd name="connsiteX9" fmla="*/ 10622190 w 10671917"/>
              <a:gd name="connsiteY9" fmla="*/ 875490 h 1000945"/>
              <a:gd name="connsiteX10" fmla="*/ 10622190 w 10671917"/>
              <a:gd name="connsiteY10" fmla="*/ 953311 h 1000945"/>
              <a:gd name="connsiteX11" fmla="*/ 9960709 w 10671917"/>
              <a:gd name="connsiteY11" fmla="*/ 953311 h 1000945"/>
              <a:gd name="connsiteX12" fmla="*/ 7567705 w 10671917"/>
              <a:gd name="connsiteY12" fmla="*/ 953311 h 1000945"/>
              <a:gd name="connsiteX13" fmla="*/ 6653305 w 10671917"/>
              <a:gd name="connsiteY13" fmla="*/ 680937 h 1000945"/>
              <a:gd name="connsiteX14" fmla="*/ 5933458 w 10671917"/>
              <a:gd name="connsiteY14" fmla="*/ 642026 h 1000945"/>
              <a:gd name="connsiteX15" fmla="*/ 5349799 w 10671917"/>
              <a:gd name="connsiteY15" fmla="*/ 914400 h 1000945"/>
              <a:gd name="connsiteX16" fmla="*/ 4435399 w 10671917"/>
              <a:gd name="connsiteY16" fmla="*/ 992222 h 1000945"/>
              <a:gd name="connsiteX17" fmla="*/ 3754462 w 10671917"/>
              <a:gd name="connsiteY17" fmla="*/ 739303 h 1000945"/>
              <a:gd name="connsiteX18" fmla="*/ 3345901 w 10671917"/>
              <a:gd name="connsiteY18" fmla="*/ 719847 h 1000945"/>
              <a:gd name="connsiteX19" fmla="*/ 2937339 w 10671917"/>
              <a:gd name="connsiteY19" fmla="*/ 719847 h 1000945"/>
              <a:gd name="connsiteX20" fmla="*/ 2334224 w 10671917"/>
              <a:gd name="connsiteY20" fmla="*/ 953311 h 1000945"/>
              <a:gd name="connsiteX21" fmla="*/ 1575467 w 10671917"/>
              <a:gd name="connsiteY21" fmla="*/ 933856 h 1000945"/>
              <a:gd name="connsiteX22" fmla="*/ 116318 w 10671917"/>
              <a:gd name="connsiteY22" fmla="*/ 875491 h 1000945"/>
              <a:gd name="connsiteX23" fmla="*/ 77407 w 10671917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498315 w 10594765"/>
              <a:gd name="connsiteY21" fmla="*/ 933856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255 w 10594765"/>
              <a:gd name="connsiteY0" fmla="*/ 98550 h 982763"/>
              <a:gd name="connsiteX1" fmla="*/ 1887421 w 10594765"/>
              <a:gd name="connsiteY1" fmla="*/ 40184 h 982763"/>
              <a:gd name="connsiteX2" fmla="*/ 2432170 w 10594765"/>
              <a:gd name="connsiteY2" fmla="*/ 137461 h 982763"/>
              <a:gd name="connsiteX3" fmla="*/ 3074196 w 10594765"/>
              <a:gd name="connsiteY3" fmla="*/ 526567 h 982763"/>
              <a:gd name="connsiteX4" fmla="*/ 3482757 w 10594765"/>
              <a:gd name="connsiteY4" fmla="*/ 351470 h 982763"/>
              <a:gd name="connsiteX5" fmla="*/ 4474978 w 10594765"/>
              <a:gd name="connsiteY5" fmla="*/ 156916 h 982763"/>
              <a:gd name="connsiteX6" fmla="*/ 8249310 w 10594765"/>
              <a:gd name="connsiteY6" fmla="*/ 137461 h 982763"/>
              <a:gd name="connsiteX7" fmla="*/ 10389396 w 10594765"/>
              <a:gd name="connsiteY7" fmla="*/ 156916 h 982763"/>
              <a:gd name="connsiteX8" fmla="*/ 10525583 w 10594765"/>
              <a:gd name="connsiteY8" fmla="*/ 176372 h 982763"/>
              <a:gd name="connsiteX9" fmla="*/ 10545038 w 10594765"/>
              <a:gd name="connsiteY9" fmla="*/ 857308 h 982763"/>
              <a:gd name="connsiteX10" fmla="*/ 10545038 w 10594765"/>
              <a:gd name="connsiteY10" fmla="*/ 935129 h 982763"/>
              <a:gd name="connsiteX11" fmla="*/ 9883557 w 10594765"/>
              <a:gd name="connsiteY11" fmla="*/ 935129 h 982763"/>
              <a:gd name="connsiteX12" fmla="*/ 7490553 w 10594765"/>
              <a:gd name="connsiteY12" fmla="*/ 935129 h 982763"/>
              <a:gd name="connsiteX13" fmla="*/ 6576153 w 10594765"/>
              <a:gd name="connsiteY13" fmla="*/ 662755 h 982763"/>
              <a:gd name="connsiteX14" fmla="*/ 5856306 w 10594765"/>
              <a:gd name="connsiteY14" fmla="*/ 623844 h 982763"/>
              <a:gd name="connsiteX15" fmla="*/ 5272647 w 10594765"/>
              <a:gd name="connsiteY15" fmla="*/ 896218 h 982763"/>
              <a:gd name="connsiteX16" fmla="*/ 4358247 w 10594765"/>
              <a:gd name="connsiteY16" fmla="*/ 974040 h 982763"/>
              <a:gd name="connsiteX17" fmla="*/ 3677310 w 10594765"/>
              <a:gd name="connsiteY17" fmla="*/ 721121 h 982763"/>
              <a:gd name="connsiteX18" fmla="*/ 3268749 w 10594765"/>
              <a:gd name="connsiteY18" fmla="*/ 701665 h 982763"/>
              <a:gd name="connsiteX19" fmla="*/ 2860187 w 10594765"/>
              <a:gd name="connsiteY19" fmla="*/ 701665 h 982763"/>
              <a:gd name="connsiteX20" fmla="*/ 2257072 w 10594765"/>
              <a:gd name="connsiteY20" fmla="*/ 935129 h 982763"/>
              <a:gd name="connsiteX21" fmla="*/ 1498315 w 10594765"/>
              <a:gd name="connsiteY21" fmla="*/ 915674 h 982763"/>
              <a:gd name="connsiteX22" fmla="*/ 39166 w 10594765"/>
              <a:gd name="connsiteY22" fmla="*/ 857309 h 982763"/>
              <a:gd name="connsiteX23" fmla="*/ 255 w 10594765"/>
              <a:gd name="connsiteY23" fmla="*/ 98550 h 982763"/>
              <a:gd name="connsiteX0" fmla="*/ 255 w 10594765"/>
              <a:gd name="connsiteY0" fmla="*/ 98550 h 982763"/>
              <a:gd name="connsiteX1" fmla="*/ 1887421 w 10594765"/>
              <a:gd name="connsiteY1" fmla="*/ 40184 h 982763"/>
              <a:gd name="connsiteX2" fmla="*/ 2432170 w 10594765"/>
              <a:gd name="connsiteY2" fmla="*/ 137461 h 982763"/>
              <a:gd name="connsiteX3" fmla="*/ 3074196 w 10594765"/>
              <a:gd name="connsiteY3" fmla="*/ 118005 h 982763"/>
              <a:gd name="connsiteX4" fmla="*/ 3482757 w 10594765"/>
              <a:gd name="connsiteY4" fmla="*/ 351470 h 982763"/>
              <a:gd name="connsiteX5" fmla="*/ 4474978 w 10594765"/>
              <a:gd name="connsiteY5" fmla="*/ 156916 h 982763"/>
              <a:gd name="connsiteX6" fmla="*/ 8249310 w 10594765"/>
              <a:gd name="connsiteY6" fmla="*/ 137461 h 982763"/>
              <a:gd name="connsiteX7" fmla="*/ 10389396 w 10594765"/>
              <a:gd name="connsiteY7" fmla="*/ 156916 h 982763"/>
              <a:gd name="connsiteX8" fmla="*/ 10525583 w 10594765"/>
              <a:gd name="connsiteY8" fmla="*/ 176372 h 982763"/>
              <a:gd name="connsiteX9" fmla="*/ 10545038 w 10594765"/>
              <a:gd name="connsiteY9" fmla="*/ 857308 h 982763"/>
              <a:gd name="connsiteX10" fmla="*/ 10545038 w 10594765"/>
              <a:gd name="connsiteY10" fmla="*/ 935129 h 982763"/>
              <a:gd name="connsiteX11" fmla="*/ 9883557 w 10594765"/>
              <a:gd name="connsiteY11" fmla="*/ 935129 h 982763"/>
              <a:gd name="connsiteX12" fmla="*/ 7490553 w 10594765"/>
              <a:gd name="connsiteY12" fmla="*/ 935129 h 982763"/>
              <a:gd name="connsiteX13" fmla="*/ 6576153 w 10594765"/>
              <a:gd name="connsiteY13" fmla="*/ 662755 h 982763"/>
              <a:gd name="connsiteX14" fmla="*/ 5856306 w 10594765"/>
              <a:gd name="connsiteY14" fmla="*/ 623844 h 982763"/>
              <a:gd name="connsiteX15" fmla="*/ 5272647 w 10594765"/>
              <a:gd name="connsiteY15" fmla="*/ 896218 h 982763"/>
              <a:gd name="connsiteX16" fmla="*/ 4358247 w 10594765"/>
              <a:gd name="connsiteY16" fmla="*/ 974040 h 982763"/>
              <a:gd name="connsiteX17" fmla="*/ 3677310 w 10594765"/>
              <a:gd name="connsiteY17" fmla="*/ 721121 h 982763"/>
              <a:gd name="connsiteX18" fmla="*/ 3268749 w 10594765"/>
              <a:gd name="connsiteY18" fmla="*/ 701665 h 982763"/>
              <a:gd name="connsiteX19" fmla="*/ 2860187 w 10594765"/>
              <a:gd name="connsiteY19" fmla="*/ 701665 h 982763"/>
              <a:gd name="connsiteX20" fmla="*/ 2257072 w 10594765"/>
              <a:gd name="connsiteY20" fmla="*/ 935129 h 982763"/>
              <a:gd name="connsiteX21" fmla="*/ 1498315 w 10594765"/>
              <a:gd name="connsiteY21" fmla="*/ 915674 h 982763"/>
              <a:gd name="connsiteX22" fmla="*/ 39166 w 10594765"/>
              <a:gd name="connsiteY22" fmla="*/ 857309 h 982763"/>
              <a:gd name="connsiteX23" fmla="*/ 255 w 10594765"/>
              <a:gd name="connsiteY23" fmla="*/ 98550 h 982763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114923 h 979681"/>
              <a:gd name="connsiteX4" fmla="*/ 3482757 w 10594765"/>
              <a:gd name="connsiteY4" fmla="*/ 348388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348388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912591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912591 h 979681"/>
              <a:gd name="connsiteX19" fmla="*/ 2860187 w 10594765"/>
              <a:gd name="connsiteY19" fmla="*/ 912591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659673 h 971740"/>
              <a:gd name="connsiteX14" fmla="*/ 5856306 w 10594765"/>
              <a:gd name="connsiteY14" fmla="*/ 620762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659673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912592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14923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912592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38910 h 973548"/>
              <a:gd name="connsiteX4" fmla="*/ 3482757 w 10594765"/>
              <a:gd name="connsiteY4" fmla="*/ 77821 h 973548"/>
              <a:gd name="connsiteX5" fmla="*/ 4474978 w 10594765"/>
              <a:gd name="connsiteY5" fmla="*/ 77820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38910 h 973548"/>
              <a:gd name="connsiteX4" fmla="*/ 3482757 w 10594765"/>
              <a:gd name="connsiteY4" fmla="*/ 77821 h 973548"/>
              <a:gd name="connsiteX5" fmla="*/ 4474978 w 10594765"/>
              <a:gd name="connsiteY5" fmla="*/ 38909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77821 h 973548"/>
              <a:gd name="connsiteX4" fmla="*/ 3482757 w 10594765"/>
              <a:gd name="connsiteY4" fmla="*/ 77821 h 973548"/>
              <a:gd name="connsiteX5" fmla="*/ 4474978 w 10594765"/>
              <a:gd name="connsiteY5" fmla="*/ 38909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123162 w 10717672"/>
              <a:gd name="connsiteY0" fmla="*/ 97276 h 973548"/>
              <a:gd name="connsiteX1" fmla="*/ 2010328 w 10717672"/>
              <a:gd name="connsiteY1" fmla="*/ 97276 h 973548"/>
              <a:gd name="connsiteX2" fmla="*/ 2555077 w 10717672"/>
              <a:gd name="connsiteY2" fmla="*/ 77821 h 973548"/>
              <a:gd name="connsiteX3" fmla="*/ 3197103 w 10717672"/>
              <a:gd name="connsiteY3" fmla="*/ 77821 h 973548"/>
              <a:gd name="connsiteX4" fmla="*/ 3605664 w 10717672"/>
              <a:gd name="connsiteY4" fmla="*/ 77821 h 973548"/>
              <a:gd name="connsiteX5" fmla="*/ 4597885 w 10717672"/>
              <a:gd name="connsiteY5" fmla="*/ 38909 h 973548"/>
              <a:gd name="connsiteX6" fmla="*/ 8372217 w 10717672"/>
              <a:gd name="connsiteY6" fmla="*/ 0 h 973548"/>
              <a:gd name="connsiteX7" fmla="*/ 10512303 w 10717672"/>
              <a:gd name="connsiteY7" fmla="*/ 116731 h 973548"/>
              <a:gd name="connsiteX8" fmla="*/ 10648490 w 10717672"/>
              <a:gd name="connsiteY8" fmla="*/ 175098 h 973548"/>
              <a:gd name="connsiteX9" fmla="*/ 10667945 w 10717672"/>
              <a:gd name="connsiteY9" fmla="*/ 856034 h 973548"/>
              <a:gd name="connsiteX10" fmla="*/ 10667945 w 10717672"/>
              <a:gd name="connsiteY10" fmla="*/ 933855 h 973548"/>
              <a:gd name="connsiteX11" fmla="*/ 10006464 w 10717672"/>
              <a:gd name="connsiteY11" fmla="*/ 933855 h 973548"/>
              <a:gd name="connsiteX12" fmla="*/ 7613460 w 10717672"/>
              <a:gd name="connsiteY12" fmla="*/ 933855 h 973548"/>
              <a:gd name="connsiteX13" fmla="*/ 6699060 w 10717672"/>
              <a:gd name="connsiteY13" fmla="*/ 914400 h 973548"/>
              <a:gd name="connsiteX14" fmla="*/ 5979213 w 10717672"/>
              <a:gd name="connsiteY14" fmla="*/ 875489 h 973548"/>
              <a:gd name="connsiteX15" fmla="*/ 5395554 w 10717672"/>
              <a:gd name="connsiteY15" fmla="*/ 894944 h 973548"/>
              <a:gd name="connsiteX16" fmla="*/ 4481154 w 10717672"/>
              <a:gd name="connsiteY16" fmla="*/ 972766 h 973548"/>
              <a:gd name="connsiteX17" fmla="*/ 3800217 w 10717672"/>
              <a:gd name="connsiteY17" fmla="*/ 933855 h 973548"/>
              <a:gd name="connsiteX18" fmla="*/ 3391656 w 10717672"/>
              <a:gd name="connsiteY18" fmla="*/ 914399 h 973548"/>
              <a:gd name="connsiteX19" fmla="*/ 2983094 w 10717672"/>
              <a:gd name="connsiteY19" fmla="*/ 914399 h 973548"/>
              <a:gd name="connsiteX20" fmla="*/ 2379979 w 10717672"/>
              <a:gd name="connsiteY20" fmla="*/ 933855 h 973548"/>
              <a:gd name="connsiteX21" fmla="*/ 1621222 w 10717672"/>
              <a:gd name="connsiteY21" fmla="*/ 914400 h 973548"/>
              <a:gd name="connsiteX22" fmla="*/ 162073 w 10717672"/>
              <a:gd name="connsiteY22" fmla="*/ 856035 h 973548"/>
              <a:gd name="connsiteX23" fmla="*/ 123162 w 10717672"/>
              <a:gd name="connsiteY23" fmla="*/ 97276 h 973548"/>
              <a:gd name="connsiteX0" fmla="*/ 123162 w 10717672"/>
              <a:gd name="connsiteY0" fmla="*/ 59818 h 936090"/>
              <a:gd name="connsiteX1" fmla="*/ 2010328 w 10717672"/>
              <a:gd name="connsiteY1" fmla="*/ 59818 h 936090"/>
              <a:gd name="connsiteX2" fmla="*/ 2555077 w 10717672"/>
              <a:gd name="connsiteY2" fmla="*/ 40363 h 936090"/>
              <a:gd name="connsiteX3" fmla="*/ 3197103 w 10717672"/>
              <a:gd name="connsiteY3" fmla="*/ 40363 h 936090"/>
              <a:gd name="connsiteX4" fmla="*/ 3605664 w 10717672"/>
              <a:gd name="connsiteY4" fmla="*/ 40363 h 936090"/>
              <a:gd name="connsiteX5" fmla="*/ 4597885 w 10717672"/>
              <a:gd name="connsiteY5" fmla="*/ 1451 h 936090"/>
              <a:gd name="connsiteX6" fmla="*/ 8372217 w 10717672"/>
              <a:gd name="connsiteY6" fmla="*/ 98730 h 936090"/>
              <a:gd name="connsiteX7" fmla="*/ 10512303 w 10717672"/>
              <a:gd name="connsiteY7" fmla="*/ 79273 h 936090"/>
              <a:gd name="connsiteX8" fmla="*/ 10648490 w 10717672"/>
              <a:gd name="connsiteY8" fmla="*/ 137640 h 936090"/>
              <a:gd name="connsiteX9" fmla="*/ 10667945 w 10717672"/>
              <a:gd name="connsiteY9" fmla="*/ 818576 h 936090"/>
              <a:gd name="connsiteX10" fmla="*/ 10667945 w 10717672"/>
              <a:gd name="connsiteY10" fmla="*/ 896397 h 936090"/>
              <a:gd name="connsiteX11" fmla="*/ 10006464 w 10717672"/>
              <a:gd name="connsiteY11" fmla="*/ 896397 h 936090"/>
              <a:gd name="connsiteX12" fmla="*/ 7613460 w 10717672"/>
              <a:gd name="connsiteY12" fmla="*/ 896397 h 936090"/>
              <a:gd name="connsiteX13" fmla="*/ 6699060 w 10717672"/>
              <a:gd name="connsiteY13" fmla="*/ 876942 h 936090"/>
              <a:gd name="connsiteX14" fmla="*/ 5979213 w 10717672"/>
              <a:gd name="connsiteY14" fmla="*/ 838031 h 936090"/>
              <a:gd name="connsiteX15" fmla="*/ 5395554 w 10717672"/>
              <a:gd name="connsiteY15" fmla="*/ 857486 h 936090"/>
              <a:gd name="connsiteX16" fmla="*/ 4481154 w 10717672"/>
              <a:gd name="connsiteY16" fmla="*/ 935308 h 936090"/>
              <a:gd name="connsiteX17" fmla="*/ 3800217 w 10717672"/>
              <a:gd name="connsiteY17" fmla="*/ 896397 h 936090"/>
              <a:gd name="connsiteX18" fmla="*/ 3391656 w 10717672"/>
              <a:gd name="connsiteY18" fmla="*/ 876941 h 936090"/>
              <a:gd name="connsiteX19" fmla="*/ 2983094 w 10717672"/>
              <a:gd name="connsiteY19" fmla="*/ 876941 h 936090"/>
              <a:gd name="connsiteX20" fmla="*/ 2379979 w 10717672"/>
              <a:gd name="connsiteY20" fmla="*/ 896397 h 936090"/>
              <a:gd name="connsiteX21" fmla="*/ 1621222 w 10717672"/>
              <a:gd name="connsiteY21" fmla="*/ 876942 h 936090"/>
              <a:gd name="connsiteX22" fmla="*/ 162073 w 10717672"/>
              <a:gd name="connsiteY22" fmla="*/ 818577 h 936090"/>
              <a:gd name="connsiteX23" fmla="*/ 123162 w 10717672"/>
              <a:gd name="connsiteY23" fmla="*/ 59818 h 936090"/>
              <a:gd name="connsiteX0" fmla="*/ 123162 w 10717672"/>
              <a:gd name="connsiteY0" fmla="*/ 55491 h 931763"/>
              <a:gd name="connsiteX1" fmla="*/ 2010328 w 10717672"/>
              <a:gd name="connsiteY1" fmla="*/ 55491 h 931763"/>
              <a:gd name="connsiteX2" fmla="*/ 2555077 w 10717672"/>
              <a:gd name="connsiteY2" fmla="*/ 36036 h 931763"/>
              <a:gd name="connsiteX3" fmla="*/ 3197103 w 10717672"/>
              <a:gd name="connsiteY3" fmla="*/ 36036 h 931763"/>
              <a:gd name="connsiteX4" fmla="*/ 3605664 w 10717672"/>
              <a:gd name="connsiteY4" fmla="*/ 36036 h 931763"/>
              <a:gd name="connsiteX5" fmla="*/ 4597885 w 10717672"/>
              <a:gd name="connsiteY5" fmla="*/ 74945 h 931763"/>
              <a:gd name="connsiteX6" fmla="*/ 8372217 w 10717672"/>
              <a:gd name="connsiteY6" fmla="*/ 94403 h 931763"/>
              <a:gd name="connsiteX7" fmla="*/ 10512303 w 10717672"/>
              <a:gd name="connsiteY7" fmla="*/ 74946 h 931763"/>
              <a:gd name="connsiteX8" fmla="*/ 10648490 w 10717672"/>
              <a:gd name="connsiteY8" fmla="*/ 133313 h 931763"/>
              <a:gd name="connsiteX9" fmla="*/ 10667945 w 10717672"/>
              <a:gd name="connsiteY9" fmla="*/ 814249 h 931763"/>
              <a:gd name="connsiteX10" fmla="*/ 10667945 w 10717672"/>
              <a:gd name="connsiteY10" fmla="*/ 892070 h 931763"/>
              <a:gd name="connsiteX11" fmla="*/ 10006464 w 10717672"/>
              <a:gd name="connsiteY11" fmla="*/ 892070 h 931763"/>
              <a:gd name="connsiteX12" fmla="*/ 7613460 w 10717672"/>
              <a:gd name="connsiteY12" fmla="*/ 892070 h 931763"/>
              <a:gd name="connsiteX13" fmla="*/ 6699060 w 10717672"/>
              <a:gd name="connsiteY13" fmla="*/ 872615 h 931763"/>
              <a:gd name="connsiteX14" fmla="*/ 5979213 w 10717672"/>
              <a:gd name="connsiteY14" fmla="*/ 833704 h 931763"/>
              <a:gd name="connsiteX15" fmla="*/ 5395554 w 10717672"/>
              <a:gd name="connsiteY15" fmla="*/ 853159 h 931763"/>
              <a:gd name="connsiteX16" fmla="*/ 4481154 w 10717672"/>
              <a:gd name="connsiteY16" fmla="*/ 930981 h 931763"/>
              <a:gd name="connsiteX17" fmla="*/ 3800217 w 10717672"/>
              <a:gd name="connsiteY17" fmla="*/ 892070 h 931763"/>
              <a:gd name="connsiteX18" fmla="*/ 3391656 w 10717672"/>
              <a:gd name="connsiteY18" fmla="*/ 872614 h 931763"/>
              <a:gd name="connsiteX19" fmla="*/ 2983094 w 10717672"/>
              <a:gd name="connsiteY19" fmla="*/ 872614 h 931763"/>
              <a:gd name="connsiteX20" fmla="*/ 2379979 w 10717672"/>
              <a:gd name="connsiteY20" fmla="*/ 892070 h 931763"/>
              <a:gd name="connsiteX21" fmla="*/ 1621222 w 10717672"/>
              <a:gd name="connsiteY21" fmla="*/ 872615 h 931763"/>
              <a:gd name="connsiteX22" fmla="*/ 162073 w 10717672"/>
              <a:gd name="connsiteY22" fmla="*/ 814250 h 931763"/>
              <a:gd name="connsiteX23" fmla="*/ 123162 w 10717672"/>
              <a:gd name="connsiteY23" fmla="*/ 55491 h 931763"/>
              <a:gd name="connsiteX0" fmla="*/ 123162 w 10717672"/>
              <a:gd name="connsiteY0" fmla="*/ 55491 h 905904"/>
              <a:gd name="connsiteX1" fmla="*/ 2010328 w 10717672"/>
              <a:gd name="connsiteY1" fmla="*/ 55491 h 905904"/>
              <a:gd name="connsiteX2" fmla="*/ 2555077 w 10717672"/>
              <a:gd name="connsiteY2" fmla="*/ 36036 h 905904"/>
              <a:gd name="connsiteX3" fmla="*/ 3197103 w 10717672"/>
              <a:gd name="connsiteY3" fmla="*/ 36036 h 905904"/>
              <a:gd name="connsiteX4" fmla="*/ 3605664 w 10717672"/>
              <a:gd name="connsiteY4" fmla="*/ 36036 h 905904"/>
              <a:gd name="connsiteX5" fmla="*/ 4597885 w 10717672"/>
              <a:gd name="connsiteY5" fmla="*/ 74945 h 905904"/>
              <a:gd name="connsiteX6" fmla="*/ 8372217 w 10717672"/>
              <a:gd name="connsiteY6" fmla="*/ 94403 h 905904"/>
              <a:gd name="connsiteX7" fmla="*/ 10512303 w 10717672"/>
              <a:gd name="connsiteY7" fmla="*/ 74946 h 905904"/>
              <a:gd name="connsiteX8" fmla="*/ 10648490 w 10717672"/>
              <a:gd name="connsiteY8" fmla="*/ 133313 h 905904"/>
              <a:gd name="connsiteX9" fmla="*/ 10667945 w 10717672"/>
              <a:gd name="connsiteY9" fmla="*/ 814249 h 905904"/>
              <a:gd name="connsiteX10" fmla="*/ 10667945 w 10717672"/>
              <a:gd name="connsiteY10" fmla="*/ 892070 h 905904"/>
              <a:gd name="connsiteX11" fmla="*/ 10006464 w 10717672"/>
              <a:gd name="connsiteY11" fmla="*/ 892070 h 905904"/>
              <a:gd name="connsiteX12" fmla="*/ 7613460 w 10717672"/>
              <a:gd name="connsiteY12" fmla="*/ 892070 h 905904"/>
              <a:gd name="connsiteX13" fmla="*/ 6699060 w 10717672"/>
              <a:gd name="connsiteY13" fmla="*/ 872615 h 905904"/>
              <a:gd name="connsiteX14" fmla="*/ 5979213 w 10717672"/>
              <a:gd name="connsiteY14" fmla="*/ 833704 h 905904"/>
              <a:gd name="connsiteX15" fmla="*/ 5395554 w 10717672"/>
              <a:gd name="connsiteY15" fmla="*/ 853159 h 905904"/>
              <a:gd name="connsiteX16" fmla="*/ 4481154 w 10717672"/>
              <a:gd name="connsiteY16" fmla="*/ 892071 h 905904"/>
              <a:gd name="connsiteX17" fmla="*/ 3800217 w 10717672"/>
              <a:gd name="connsiteY17" fmla="*/ 892070 h 905904"/>
              <a:gd name="connsiteX18" fmla="*/ 3391656 w 10717672"/>
              <a:gd name="connsiteY18" fmla="*/ 872614 h 905904"/>
              <a:gd name="connsiteX19" fmla="*/ 2983094 w 10717672"/>
              <a:gd name="connsiteY19" fmla="*/ 872614 h 905904"/>
              <a:gd name="connsiteX20" fmla="*/ 2379979 w 10717672"/>
              <a:gd name="connsiteY20" fmla="*/ 892070 h 905904"/>
              <a:gd name="connsiteX21" fmla="*/ 1621222 w 10717672"/>
              <a:gd name="connsiteY21" fmla="*/ 872615 h 905904"/>
              <a:gd name="connsiteX22" fmla="*/ 162073 w 10717672"/>
              <a:gd name="connsiteY22" fmla="*/ 814250 h 905904"/>
              <a:gd name="connsiteX23" fmla="*/ 123162 w 10717672"/>
              <a:gd name="connsiteY23" fmla="*/ 55491 h 905904"/>
              <a:gd name="connsiteX0" fmla="*/ 123162 w 10717672"/>
              <a:gd name="connsiteY0" fmla="*/ 55491 h 905904"/>
              <a:gd name="connsiteX1" fmla="*/ 2010328 w 10717672"/>
              <a:gd name="connsiteY1" fmla="*/ 55491 h 905904"/>
              <a:gd name="connsiteX2" fmla="*/ 2555077 w 10717672"/>
              <a:gd name="connsiteY2" fmla="*/ 36036 h 905904"/>
              <a:gd name="connsiteX3" fmla="*/ 3197103 w 10717672"/>
              <a:gd name="connsiteY3" fmla="*/ 36036 h 905904"/>
              <a:gd name="connsiteX4" fmla="*/ 3605664 w 10717672"/>
              <a:gd name="connsiteY4" fmla="*/ 36036 h 905904"/>
              <a:gd name="connsiteX5" fmla="*/ 4597885 w 10717672"/>
              <a:gd name="connsiteY5" fmla="*/ 74945 h 905904"/>
              <a:gd name="connsiteX6" fmla="*/ 8372217 w 10717672"/>
              <a:gd name="connsiteY6" fmla="*/ 94403 h 905904"/>
              <a:gd name="connsiteX7" fmla="*/ 10512303 w 10717672"/>
              <a:gd name="connsiteY7" fmla="*/ 74946 h 905904"/>
              <a:gd name="connsiteX8" fmla="*/ 10648490 w 10717672"/>
              <a:gd name="connsiteY8" fmla="*/ 133313 h 905904"/>
              <a:gd name="connsiteX9" fmla="*/ 10667945 w 10717672"/>
              <a:gd name="connsiteY9" fmla="*/ 814249 h 905904"/>
              <a:gd name="connsiteX10" fmla="*/ 10667945 w 10717672"/>
              <a:gd name="connsiteY10" fmla="*/ 892070 h 905904"/>
              <a:gd name="connsiteX11" fmla="*/ 10006464 w 10717672"/>
              <a:gd name="connsiteY11" fmla="*/ 892070 h 905904"/>
              <a:gd name="connsiteX12" fmla="*/ 7613460 w 10717672"/>
              <a:gd name="connsiteY12" fmla="*/ 892070 h 905904"/>
              <a:gd name="connsiteX13" fmla="*/ 6699060 w 10717672"/>
              <a:gd name="connsiteY13" fmla="*/ 872615 h 905904"/>
              <a:gd name="connsiteX14" fmla="*/ 5979213 w 10717672"/>
              <a:gd name="connsiteY14" fmla="*/ 853160 h 905904"/>
              <a:gd name="connsiteX15" fmla="*/ 5395554 w 10717672"/>
              <a:gd name="connsiteY15" fmla="*/ 853159 h 905904"/>
              <a:gd name="connsiteX16" fmla="*/ 4481154 w 10717672"/>
              <a:gd name="connsiteY16" fmla="*/ 892071 h 905904"/>
              <a:gd name="connsiteX17" fmla="*/ 3800217 w 10717672"/>
              <a:gd name="connsiteY17" fmla="*/ 892070 h 905904"/>
              <a:gd name="connsiteX18" fmla="*/ 3391656 w 10717672"/>
              <a:gd name="connsiteY18" fmla="*/ 872614 h 905904"/>
              <a:gd name="connsiteX19" fmla="*/ 2983094 w 10717672"/>
              <a:gd name="connsiteY19" fmla="*/ 872614 h 905904"/>
              <a:gd name="connsiteX20" fmla="*/ 2379979 w 10717672"/>
              <a:gd name="connsiteY20" fmla="*/ 892070 h 905904"/>
              <a:gd name="connsiteX21" fmla="*/ 1621222 w 10717672"/>
              <a:gd name="connsiteY21" fmla="*/ 872615 h 905904"/>
              <a:gd name="connsiteX22" fmla="*/ 162073 w 10717672"/>
              <a:gd name="connsiteY22" fmla="*/ 814250 h 905904"/>
              <a:gd name="connsiteX23" fmla="*/ 123162 w 10717672"/>
              <a:gd name="connsiteY23" fmla="*/ 55491 h 905904"/>
              <a:gd name="connsiteX0" fmla="*/ 192751 w 10787261"/>
              <a:gd name="connsiteY0" fmla="*/ 55491 h 897834"/>
              <a:gd name="connsiteX1" fmla="*/ 2079917 w 10787261"/>
              <a:gd name="connsiteY1" fmla="*/ 55491 h 897834"/>
              <a:gd name="connsiteX2" fmla="*/ 2624666 w 10787261"/>
              <a:gd name="connsiteY2" fmla="*/ 36036 h 897834"/>
              <a:gd name="connsiteX3" fmla="*/ 3266692 w 10787261"/>
              <a:gd name="connsiteY3" fmla="*/ 36036 h 897834"/>
              <a:gd name="connsiteX4" fmla="*/ 3675253 w 10787261"/>
              <a:gd name="connsiteY4" fmla="*/ 36036 h 897834"/>
              <a:gd name="connsiteX5" fmla="*/ 4667474 w 10787261"/>
              <a:gd name="connsiteY5" fmla="*/ 74945 h 897834"/>
              <a:gd name="connsiteX6" fmla="*/ 8441806 w 10787261"/>
              <a:gd name="connsiteY6" fmla="*/ 94403 h 897834"/>
              <a:gd name="connsiteX7" fmla="*/ 10581892 w 10787261"/>
              <a:gd name="connsiteY7" fmla="*/ 74946 h 897834"/>
              <a:gd name="connsiteX8" fmla="*/ 10718079 w 10787261"/>
              <a:gd name="connsiteY8" fmla="*/ 133313 h 897834"/>
              <a:gd name="connsiteX9" fmla="*/ 10737534 w 10787261"/>
              <a:gd name="connsiteY9" fmla="*/ 814249 h 897834"/>
              <a:gd name="connsiteX10" fmla="*/ 10737534 w 10787261"/>
              <a:gd name="connsiteY10" fmla="*/ 892070 h 897834"/>
              <a:gd name="connsiteX11" fmla="*/ 10076053 w 10787261"/>
              <a:gd name="connsiteY11" fmla="*/ 892070 h 897834"/>
              <a:gd name="connsiteX12" fmla="*/ 7683049 w 10787261"/>
              <a:gd name="connsiteY12" fmla="*/ 892070 h 897834"/>
              <a:gd name="connsiteX13" fmla="*/ 6768649 w 10787261"/>
              <a:gd name="connsiteY13" fmla="*/ 872615 h 897834"/>
              <a:gd name="connsiteX14" fmla="*/ 6048802 w 10787261"/>
              <a:gd name="connsiteY14" fmla="*/ 853160 h 897834"/>
              <a:gd name="connsiteX15" fmla="*/ 5465143 w 10787261"/>
              <a:gd name="connsiteY15" fmla="*/ 853159 h 897834"/>
              <a:gd name="connsiteX16" fmla="*/ 4550743 w 10787261"/>
              <a:gd name="connsiteY16" fmla="*/ 892071 h 897834"/>
              <a:gd name="connsiteX17" fmla="*/ 3869806 w 10787261"/>
              <a:gd name="connsiteY17" fmla="*/ 892070 h 897834"/>
              <a:gd name="connsiteX18" fmla="*/ 3461245 w 10787261"/>
              <a:gd name="connsiteY18" fmla="*/ 872614 h 897834"/>
              <a:gd name="connsiteX19" fmla="*/ 3052683 w 10787261"/>
              <a:gd name="connsiteY19" fmla="*/ 872614 h 897834"/>
              <a:gd name="connsiteX20" fmla="*/ 2449568 w 10787261"/>
              <a:gd name="connsiteY20" fmla="*/ 892070 h 897834"/>
              <a:gd name="connsiteX21" fmla="*/ 1690811 w 10787261"/>
              <a:gd name="connsiteY21" fmla="*/ 833705 h 897834"/>
              <a:gd name="connsiteX22" fmla="*/ 231662 w 10787261"/>
              <a:gd name="connsiteY22" fmla="*/ 814250 h 897834"/>
              <a:gd name="connsiteX23" fmla="*/ 192751 w 10787261"/>
              <a:gd name="connsiteY23" fmla="*/ 55491 h 897834"/>
              <a:gd name="connsiteX0" fmla="*/ 192751 w 10787261"/>
              <a:gd name="connsiteY0" fmla="*/ 55491 h 897834"/>
              <a:gd name="connsiteX1" fmla="*/ 2079917 w 10787261"/>
              <a:gd name="connsiteY1" fmla="*/ 55491 h 897834"/>
              <a:gd name="connsiteX2" fmla="*/ 2624666 w 10787261"/>
              <a:gd name="connsiteY2" fmla="*/ 36036 h 897834"/>
              <a:gd name="connsiteX3" fmla="*/ 3266692 w 10787261"/>
              <a:gd name="connsiteY3" fmla="*/ 36036 h 897834"/>
              <a:gd name="connsiteX4" fmla="*/ 3675253 w 10787261"/>
              <a:gd name="connsiteY4" fmla="*/ 36036 h 897834"/>
              <a:gd name="connsiteX5" fmla="*/ 4667474 w 10787261"/>
              <a:gd name="connsiteY5" fmla="*/ 74945 h 897834"/>
              <a:gd name="connsiteX6" fmla="*/ 8441806 w 10787261"/>
              <a:gd name="connsiteY6" fmla="*/ 94403 h 897834"/>
              <a:gd name="connsiteX7" fmla="*/ 10581892 w 10787261"/>
              <a:gd name="connsiteY7" fmla="*/ 74946 h 897834"/>
              <a:gd name="connsiteX8" fmla="*/ 10718079 w 10787261"/>
              <a:gd name="connsiteY8" fmla="*/ 133313 h 897834"/>
              <a:gd name="connsiteX9" fmla="*/ 10737534 w 10787261"/>
              <a:gd name="connsiteY9" fmla="*/ 814249 h 897834"/>
              <a:gd name="connsiteX10" fmla="*/ 10737534 w 10787261"/>
              <a:gd name="connsiteY10" fmla="*/ 892070 h 897834"/>
              <a:gd name="connsiteX11" fmla="*/ 10076053 w 10787261"/>
              <a:gd name="connsiteY11" fmla="*/ 892070 h 897834"/>
              <a:gd name="connsiteX12" fmla="*/ 7683049 w 10787261"/>
              <a:gd name="connsiteY12" fmla="*/ 892070 h 897834"/>
              <a:gd name="connsiteX13" fmla="*/ 6768649 w 10787261"/>
              <a:gd name="connsiteY13" fmla="*/ 872615 h 897834"/>
              <a:gd name="connsiteX14" fmla="*/ 6048802 w 10787261"/>
              <a:gd name="connsiteY14" fmla="*/ 853160 h 897834"/>
              <a:gd name="connsiteX15" fmla="*/ 5465143 w 10787261"/>
              <a:gd name="connsiteY15" fmla="*/ 853159 h 897834"/>
              <a:gd name="connsiteX16" fmla="*/ 4550743 w 10787261"/>
              <a:gd name="connsiteY16" fmla="*/ 892071 h 897834"/>
              <a:gd name="connsiteX17" fmla="*/ 3869806 w 10787261"/>
              <a:gd name="connsiteY17" fmla="*/ 892070 h 897834"/>
              <a:gd name="connsiteX18" fmla="*/ 3461245 w 10787261"/>
              <a:gd name="connsiteY18" fmla="*/ 872614 h 897834"/>
              <a:gd name="connsiteX19" fmla="*/ 3052683 w 10787261"/>
              <a:gd name="connsiteY19" fmla="*/ 872614 h 897834"/>
              <a:gd name="connsiteX20" fmla="*/ 2449568 w 10787261"/>
              <a:gd name="connsiteY20" fmla="*/ 853160 h 897834"/>
              <a:gd name="connsiteX21" fmla="*/ 1690811 w 10787261"/>
              <a:gd name="connsiteY21" fmla="*/ 833705 h 897834"/>
              <a:gd name="connsiteX22" fmla="*/ 231662 w 10787261"/>
              <a:gd name="connsiteY22" fmla="*/ 814250 h 897834"/>
              <a:gd name="connsiteX23" fmla="*/ 192751 w 10787261"/>
              <a:gd name="connsiteY23" fmla="*/ 55491 h 897834"/>
              <a:gd name="connsiteX0" fmla="*/ 137715 w 10934246"/>
              <a:gd name="connsiteY0" fmla="*/ 55491 h 897834"/>
              <a:gd name="connsiteX1" fmla="*/ 2226902 w 10934246"/>
              <a:gd name="connsiteY1" fmla="*/ 55491 h 897834"/>
              <a:gd name="connsiteX2" fmla="*/ 2771651 w 10934246"/>
              <a:gd name="connsiteY2" fmla="*/ 36036 h 897834"/>
              <a:gd name="connsiteX3" fmla="*/ 3413677 w 10934246"/>
              <a:gd name="connsiteY3" fmla="*/ 36036 h 897834"/>
              <a:gd name="connsiteX4" fmla="*/ 3822238 w 10934246"/>
              <a:gd name="connsiteY4" fmla="*/ 36036 h 897834"/>
              <a:gd name="connsiteX5" fmla="*/ 4814459 w 10934246"/>
              <a:gd name="connsiteY5" fmla="*/ 74945 h 897834"/>
              <a:gd name="connsiteX6" fmla="*/ 8588791 w 10934246"/>
              <a:gd name="connsiteY6" fmla="*/ 94403 h 897834"/>
              <a:gd name="connsiteX7" fmla="*/ 10728877 w 10934246"/>
              <a:gd name="connsiteY7" fmla="*/ 74946 h 897834"/>
              <a:gd name="connsiteX8" fmla="*/ 10865064 w 10934246"/>
              <a:gd name="connsiteY8" fmla="*/ 133313 h 897834"/>
              <a:gd name="connsiteX9" fmla="*/ 10884519 w 10934246"/>
              <a:gd name="connsiteY9" fmla="*/ 814249 h 897834"/>
              <a:gd name="connsiteX10" fmla="*/ 10884519 w 10934246"/>
              <a:gd name="connsiteY10" fmla="*/ 892070 h 897834"/>
              <a:gd name="connsiteX11" fmla="*/ 10223038 w 10934246"/>
              <a:gd name="connsiteY11" fmla="*/ 892070 h 897834"/>
              <a:gd name="connsiteX12" fmla="*/ 7830034 w 10934246"/>
              <a:gd name="connsiteY12" fmla="*/ 892070 h 897834"/>
              <a:gd name="connsiteX13" fmla="*/ 6915634 w 10934246"/>
              <a:gd name="connsiteY13" fmla="*/ 872615 h 897834"/>
              <a:gd name="connsiteX14" fmla="*/ 6195787 w 10934246"/>
              <a:gd name="connsiteY14" fmla="*/ 853160 h 897834"/>
              <a:gd name="connsiteX15" fmla="*/ 5612128 w 10934246"/>
              <a:gd name="connsiteY15" fmla="*/ 853159 h 897834"/>
              <a:gd name="connsiteX16" fmla="*/ 4697728 w 10934246"/>
              <a:gd name="connsiteY16" fmla="*/ 892071 h 897834"/>
              <a:gd name="connsiteX17" fmla="*/ 4016791 w 10934246"/>
              <a:gd name="connsiteY17" fmla="*/ 892070 h 897834"/>
              <a:gd name="connsiteX18" fmla="*/ 3608230 w 10934246"/>
              <a:gd name="connsiteY18" fmla="*/ 872614 h 897834"/>
              <a:gd name="connsiteX19" fmla="*/ 3199668 w 10934246"/>
              <a:gd name="connsiteY19" fmla="*/ 872614 h 897834"/>
              <a:gd name="connsiteX20" fmla="*/ 2596553 w 10934246"/>
              <a:gd name="connsiteY20" fmla="*/ 853160 h 897834"/>
              <a:gd name="connsiteX21" fmla="*/ 1837796 w 10934246"/>
              <a:gd name="connsiteY21" fmla="*/ 833705 h 897834"/>
              <a:gd name="connsiteX22" fmla="*/ 378647 w 10934246"/>
              <a:gd name="connsiteY22" fmla="*/ 814250 h 897834"/>
              <a:gd name="connsiteX23" fmla="*/ 137715 w 10934246"/>
              <a:gd name="connsiteY23" fmla="*/ 55491 h 897834"/>
              <a:gd name="connsiteX0" fmla="*/ 104 w 10796635"/>
              <a:gd name="connsiteY0" fmla="*/ 107368 h 949711"/>
              <a:gd name="connsiteX1" fmla="*/ 2089291 w 10796635"/>
              <a:gd name="connsiteY1" fmla="*/ 107368 h 949711"/>
              <a:gd name="connsiteX2" fmla="*/ 2634040 w 10796635"/>
              <a:gd name="connsiteY2" fmla="*/ 87913 h 949711"/>
              <a:gd name="connsiteX3" fmla="*/ 3276066 w 10796635"/>
              <a:gd name="connsiteY3" fmla="*/ 87913 h 949711"/>
              <a:gd name="connsiteX4" fmla="*/ 3684627 w 10796635"/>
              <a:gd name="connsiteY4" fmla="*/ 87913 h 949711"/>
              <a:gd name="connsiteX5" fmla="*/ 4676848 w 10796635"/>
              <a:gd name="connsiteY5" fmla="*/ 126822 h 949711"/>
              <a:gd name="connsiteX6" fmla="*/ 8451180 w 10796635"/>
              <a:gd name="connsiteY6" fmla="*/ 146280 h 949711"/>
              <a:gd name="connsiteX7" fmla="*/ 10591266 w 10796635"/>
              <a:gd name="connsiteY7" fmla="*/ 126823 h 949711"/>
              <a:gd name="connsiteX8" fmla="*/ 10727453 w 10796635"/>
              <a:gd name="connsiteY8" fmla="*/ 185190 h 949711"/>
              <a:gd name="connsiteX9" fmla="*/ 10746908 w 10796635"/>
              <a:gd name="connsiteY9" fmla="*/ 866126 h 949711"/>
              <a:gd name="connsiteX10" fmla="*/ 10746908 w 10796635"/>
              <a:gd name="connsiteY10" fmla="*/ 943947 h 949711"/>
              <a:gd name="connsiteX11" fmla="*/ 10085427 w 10796635"/>
              <a:gd name="connsiteY11" fmla="*/ 943947 h 949711"/>
              <a:gd name="connsiteX12" fmla="*/ 7692423 w 10796635"/>
              <a:gd name="connsiteY12" fmla="*/ 943947 h 949711"/>
              <a:gd name="connsiteX13" fmla="*/ 6778023 w 10796635"/>
              <a:gd name="connsiteY13" fmla="*/ 924492 h 949711"/>
              <a:gd name="connsiteX14" fmla="*/ 6058176 w 10796635"/>
              <a:gd name="connsiteY14" fmla="*/ 905037 h 949711"/>
              <a:gd name="connsiteX15" fmla="*/ 5474517 w 10796635"/>
              <a:gd name="connsiteY15" fmla="*/ 905036 h 949711"/>
              <a:gd name="connsiteX16" fmla="*/ 4560117 w 10796635"/>
              <a:gd name="connsiteY16" fmla="*/ 943948 h 949711"/>
              <a:gd name="connsiteX17" fmla="*/ 3879180 w 10796635"/>
              <a:gd name="connsiteY17" fmla="*/ 943947 h 949711"/>
              <a:gd name="connsiteX18" fmla="*/ 3470619 w 10796635"/>
              <a:gd name="connsiteY18" fmla="*/ 924491 h 949711"/>
              <a:gd name="connsiteX19" fmla="*/ 3062057 w 10796635"/>
              <a:gd name="connsiteY19" fmla="*/ 924491 h 949711"/>
              <a:gd name="connsiteX20" fmla="*/ 2458942 w 10796635"/>
              <a:gd name="connsiteY20" fmla="*/ 905037 h 949711"/>
              <a:gd name="connsiteX21" fmla="*/ 1700185 w 10796635"/>
              <a:gd name="connsiteY21" fmla="*/ 885582 h 949711"/>
              <a:gd name="connsiteX22" fmla="*/ 241036 w 10796635"/>
              <a:gd name="connsiteY22" fmla="*/ 866127 h 949711"/>
              <a:gd name="connsiteX23" fmla="*/ 104 w 10796635"/>
              <a:gd name="connsiteY23" fmla="*/ 107368 h 949711"/>
              <a:gd name="connsiteX0" fmla="*/ 217684 w 11014215"/>
              <a:gd name="connsiteY0" fmla="*/ 58373 h 910963"/>
              <a:gd name="connsiteX1" fmla="*/ 2306871 w 11014215"/>
              <a:gd name="connsiteY1" fmla="*/ 58373 h 910963"/>
              <a:gd name="connsiteX2" fmla="*/ 2851620 w 11014215"/>
              <a:gd name="connsiteY2" fmla="*/ 38918 h 910963"/>
              <a:gd name="connsiteX3" fmla="*/ 3493646 w 11014215"/>
              <a:gd name="connsiteY3" fmla="*/ 38918 h 910963"/>
              <a:gd name="connsiteX4" fmla="*/ 3902207 w 11014215"/>
              <a:gd name="connsiteY4" fmla="*/ 38918 h 910963"/>
              <a:gd name="connsiteX5" fmla="*/ 4894428 w 11014215"/>
              <a:gd name="connsiteY5" fmla="*/ 77827 h 910963"/>
              <a:gd name="connsiteX6" fmla="*/ 8668760 w 11014215"/>
              <a:gd name="connsiteY6" fmla="*/ 97285 h 910963"/>
              <a:gd name="connsiteX7" fmla="*/ 10808846 w 11014215"/>
              <a:gd name="connsiteY7" fmla="*/ 77828 h 910963"/>
              <a:gd name="connsiteX8" fmla="*/ 10945033 w 11014215"/>
              <a:gd name="connsiteY8" fmla="*/ 136195 h 910963"/>
              <a:gd name="connsiteX9" fmla="*/ 10964488 w 11014215"/>
              <a:gd name="connsiteY9" fmla="*/ 817131 h 910963"/>
              <a:gd name="connsiteX10" fmla="*/ 10964488 w 11014215"/>
              <a:gd name="connsiteY10" fmla="*/ 894952 h 910963"/>
              <a:gd name="connsiteX11" fmla="*/ 10303007 w 11014215"/>
              <a:gd name="connsiteY11" fmla="*/ 894952 h 910963"/>
              <a:gd name="connsiteX12" fmla="*/ 7910003 w 11014215"/>
              <a:gd name="connsiteY12" fmla="*/ 894952 h 910963"/>
              <a:gd name="connsiteX13" fmla="*/ 6995603 w 11014215"/>
              <a:gd name="connsiteY13" fmla="*/ 875497 h 910963"/>
              <a:gd name="connsiteX14" fmla="*/ 6275756 w 11014215"/>
              <a:gd name="connsiteY14" fmla="*/ 856042 h 910963"/>
              <a:gd name="connsiteX15" fmla="*/ 5692097 w 11014215"/>
              <a:gd name="connsiteY15" fmla="*/ 856041 h 910963"/>
              <a:gd name="connsiteX16" fmla="*/ 4777697 w 11014215"/>
              <a:gd name="connsiteY16" fmla="*/ 894953 h 910963"/>
              <a:gd name="connsiteX17" fmla="*/ 4096760 w 11014215"/>
              <a:gd name="connsiteY17" fmla="*/ 894952 h 910963"/>
              <a:gd name="connsiteX18" fmla="*/ 3688199 w 11014215"/>
              <a:gd name="connsiteY18" fmla="*/ 875496 h 910963"/>
              <a:gd name="connsiteX19" fmla="*/ 3279637 w 11014215"/>
              <a:gd name="connsiteY19" fmla="*/ 875496 h 910963"/>
              <a:gd name="connsiteX20" fmla="*/ 2676522 w 11014215"/>
              <a:gd name="connsiteY20" fmla="*/ 856042 h 910963"/>
              <a:gd name="connsiteX21" fmla="*/ 1917765 w 11014215"/>
              <a:gd name="connsiteY21" fmla="*/ 836587 h 910963"/>
              <a:gd name="connsiteX22" fmla="*/ 256595 w 11014215"/>
              <a:gd name="connsiteY22" fmla="*/ 856043 h 910963"/>
              <a:gd name="connsiteX23" fmla="*/ 217684 w 11014215"/>
              <a:gd name="connsiteY23" fmla="*/ 58373 h 910963"/>
              <a:gd name="connsiteX0" fmla="*/ 142505 w 10939036"/>
              <a:gd name="connsiteY0" fmla="*/ 58373 h 997339"/>
              <a:gd name="connsiteX1" fmla="*/ 2231692 w 10939036"/>
              <a:gd name="connsiteY1" fmla="*/ 58373 h 997339"/>
              <a:gd name="connsiteX2" fmla="*/ 2776441 w 10939036"/>
              <a:gd name="connsiteY2" fmla="*/ 38918 h 997339"/>
              <a:gd name="connsiteX3" fmla="*/ 3418467 w 10939036"/>
              <a:gd name="connsiteY3" fmla="*/ 38918 h 997339"/>
              <a:gd name="connsiteX4" fmla="*/ 3827028 w 10939036"/>
              <a:gd name="connsiteY4" fmla="*/ 38918 h 997339"/>
              <a:gd name="connsiteX5" fmla="*/ 4819249 w 10939036"/>
              <a:gd name="connsiteY5" fmla="*/ 77827 h 997339"/>
              <a:gd name="connsiteX6" fmla="*/ 8593581 w 10939036"/>
              <a:gd name="connsiteY6" fmla="*/ 97285 h 997339"/>
              <a:gd name="connsiteX7" fmla="*/ 10733667 w 10939036"/>
              <a:gd name="connsiteY7" fmla="*/ 77828 h 997339"/>
              <a:gd name="connsiteX8" fmla="*/ 10869854 w 10939036"/>
              <a:gd name="connsiteY8" fmla="*/ 136195 h 997339"/>
              <a:gd name="connsiteX9" fmla="*/ 10889309 w 10939036"/>
              <a:gd name="connsiteY9" fmla="*/ 817131 h 997339"/>
              <a:gd name="connsiteX10" fmla="*/ 10889309 w 10939036"/>
              <a:gd name="connsiteY10" fmla="*/ 894952 h 997339"/>
              <a:gd name="connsiteX11" fmla="*/ 10227828 w 10939036"/>
              <a:gd name="connsiteY11" fmla="*/ 894952 h 997339"/>
              <a:gd name="connsiteX12" fmla="*/ 7834824 w 10939036"/>
              <a:gd name="connsiteY12" fmla="*/ 894952 h 997339"/>
              <a:gd name="connsiteX13" fmla="*/ 6920424 w 10939036"/>
              <a:gd name="connsiteY13" fmla="*/ 875497 h 997339"/>
              <a:gd name="connsiteX14" fmla="*/ 6200577 w 10939036"/>
              <a:gd name="connsiteY14" fmla="*/ 856042 h 997339"/>
              <a:gd name="connsiteX15" fmla="*/ 5616918 w 10939036"/>
              <a:gd name="connsiteY15" fmla="*/ 856041 h 997339"/>
              <a:gd name="connsiteX16" fmla="*/ 4702518 w 10939036"/>
              <a:gd name="connsiteY16" fmla="*/ 894953 h 997339"/>
              <a:gd name="connsiteX17" fmla="*/ 4021581 w 10939036"/>
              <a:gd name="connsiteY17" fmla="*/ 894952 h 997339"/>
              <a:gd name="connsiteX18" fmla="*/ 3613020 w 10939036"/>
              <a:gd name="connsiteY18" fmla="*/ 875496 h 997339"/>
              <a:gd name="connsiteX19" fmla="*/ 3204458 w 10939036"/>
              <a:gd name="connsiteY19" fmla="*/ 875496 h 997339"/>
              <a:gd name="connsiteX20" fmla="*/ 2601343 w 10939036"/>
              <a:gd name="connsiteY20" fmla="*/ 856042 h 997339"/>
              <a:gd name="connsiteX21" fmla="*/ 1842586 w 10939036"/>
              <a:gd name="connsiteY21" fmla="*/ 836587 h 997339"/>
              <a:gd name="connsiteX22" fmla="*/ 181416 w 10939036"/>
              <a:gd name="connsiteY22" fmla="*/ 856043 h 997339"/>
              <a:gd name="connsiteX23" fmla="*/ 142505 w 10939036"/>
              <a:gd name="connsiteY23" fmla="*/ 58373 h 997339"/>
              <a:gd name="connsiteX0" fmla="*/ 1 w 10796532"/>
              <a:gd name="connsiteY0" fmla="*/ 75664 h 1014630"/>
              <a:gd name="connsiteX1" fmla="*/ 2089188 w 10796532"/>
              <a:gd name="connsiteY1" fmla="*/ 75664 h 1014630"/>
              <a:gd name="connsiteX2" fmla="*/ 2633937 w 10796532"/>
              <a:gd name="connsiteY2" fmla="*/ 56209 h 1014630"/>
              <a:gd name="connsiteX3" fmla="*/ 3275963 w 10796532"/>
              <a:gd name="connsiteY3" fmla="*/ 56209 h 1014630"/>
              <a:gd name="connsiteX4" fmla="*/ 3684524 w 10796532"/>
              <a:gd name="connsiteY4" fmla="*/ 56209 h 1014630"/>
              <a:gd name="connsiteX5" fmla="*/ 4676745 w 10796532"/>
              <a:gd name="connsiteY5" fmla="*/ 95118 h 1014630"/>
              <a:gd name="connsiteX6" fmla="*/ 8451077 w 10796532"/>
              <a:gd name="connsiteY6" fmla="*/ 114576 h 1014630"/>
              <a:gd name="connsiteX7" fmla="*/ 10591163 w 10796532"/>
              <a:gd name="connsiteY7" fmla="*/ 95119 h 1014630"/>
              <a:gd name="connsiteX8" fmla="*/ 10727350 w 10796532"/>
              <a:gd name="connsiteY8" fmla="*/ 153486 h 1014630"/>
              <a:gd name="connsiteX9" fmla="*/ 10746805 w 10796532"/>
              <a:gd name="connsiteY9" fmla="*/ 834422 h 1014630"/>
              <a:gd name="connsiteX10" fmla="*/ 10746805 w 10796532"/>
              <a:gd name="connsiteY10" fmla="*/ 912243 h 1014630"/>
              <a:gd name="connsiteX11" fmla="*/ 10085324 w 10796532"/>
              <a:gd name="connsiteY11" fmla="*/ 912243 h 1014630"/>
              <a:gd name="connsiteX12" fmla="*/ 7692320 w 10796532"/>
              <a:gd name="connsiteY12" fmla="*/ 912243 h 1014630"/>
              <a:gd name="connsiteX13" fmla="*/ 6777920 w 10796532"/>
              <a:gd name="connsiteY13" fmla="*/ 892788 h 1014630"/>
              <a:gd name="connsiteX14" fmla="*/ 6058073 w 10796532"/>
              <a:gd name="connsiteY14" fmla="*/ 873333 h 1014630"/>
              <a:gd name="connsiteX15" fmla="*/ 5474414 w 10796532"/>
              <a:gd name="connsiteY15" fmla="*/ 873332 h 1014630"/>
              <a:gd name="connsiteX16" fmla="*/ 4560014 w 10796532"/>
              <a:gd name="connsiteY16" fmla="*/ 912244 h 1014630"/>
              <a:gd name="connsiteX17" fmla="*/ 3879077 w 10796532"/>
              <a:gd name="connsiteY17" fmla="*/ 912243 h 1014630"/>
              <a:gd name="connsiteX18" fmla="*/ 3470516 w 10796532"/>
              <a:gd name="connsiteY18" fmla="*/ 892787 h 1014630"/>
              <a:gd name="connsiteX19" fmla="*/ 3061954 w 10796532"/>
              <a:gd name="connsiteY19" fmla="*/ 892787 h 1014630"/>
              <a:gd name="connsiteX20" fmla="*/ 2458839 w 10796532"/>
              <a:gd name="connsiteY20" fmla="*/ 873333 h 1014630"/>
              <a:gd name="connsiteX21" fmla="*/ 1700082 w 10796532"/>
              <a:gd name="connsiteY21" fmla="*/ 853878 h 1014630"/>
              <a:gd name="connsiteX22" fmla="*/ 38912 w 10796532"/>
              <a:gd name="connsiteY22" fmla="*/ 873334 h 1014630"/>
              <a:gd name="connsiteX23" fmla="*/ 1 w 10796532"/>
              <a:gd name="connsiteY23" fmla="*/ 75664 h 1014630"/>
              <a:gd name="connsiteX0" fmla="*/ 142504 w 10939035"/>
              <a:gd name="connsiteY0" fmla="*/ 48286 h 895088"/>
              <a:gd name="connsiteX1" fmla="*/ 2231691 w 10939035"/>
              <a:gd name="connsiteY1" fmla="*/ 48286 h 895088"/>
              <a:gd name="connsiteX2" fmla="*/ 2776440 w 10939035"/>
              <a:gd name="connsiteY2" fmla="*/ 28831 h 895088"/>
              <a:gd name="connsiteX3" fmla="*/ 3418466 w 10939035"/>
              <a:gd name="connsiteY3" fmla="*/ 28831 h 895088"/>
              <a:gd name="connsiteX4" fmla="*/ 3827027 w 10939035"/>
              <a:gd name="connsiteY4" fmla="*/ 28831 h 895088"/>
              <a:gd name="connsiteX5" fmla="*/ 4819248 w 10939035"/>
              <a:gd name="connsiteY5" fmla="*/ 67740 h 895088"/>
              <a:gd name="connsiteX6" fmla="*/ 8593580 w 10939035"/>
              <a:gd name="connsiteY6" fmla="*/ 87198 h 895088"/>
              <a:gd name="connsiteX7" fmla="*/ 10733666 w 10939035"/>
              <a:gd name="connsiteY7" fmla="*/ 67741 h 895088"/>
              <a:gd name="connsiteX8" fmla="*/ 10869853 w 10939035"/>
              <a:gd name="connsiteY8" fmla="*/ 126108 h 895088"/>
              <a:gd name="connsiteX9" fmla="*/ 10889308 w 10939035"/>
              <a:gd name="connsiteY9" fmla="*/ 807044 h 895088"/>
              <a:gd name="connsiteX10" fmla="*/ 10889308 w 10939035"/>
              <a:gd name="connsiteY10" fmla="*/ 884865 h 895088"/>
              <a:gd name="connsiteX11" fmla="*/ 10227827 w 10939035"/>
              <a:gd name="connsiteY11" fmla="*/ 884865 h 895088"/>
              <a:gd name="connsiteX12" fmla="*/ 7834823 w 10939035"/>
              <a:gd name="connsiteY12" fmla="*/ 884865 h 895088"/>
              <a:gd name="connsiteX13" fmla="*/ 6920423 w 10939035"/>
              <a:gd name="connsiteY13" fmla="*/ 865410 h 895088"/>
              <a:gd name="connsiteX14" fmla="*/ 6200576 w 10939035"/>
              <a:gd name="connsiteY14" fmla="*/ 845955 h 895088"/>
              <a:gd name="connsiteX15" fmla="*/ 5616917 w 10939035"/>
              <a:gd name="connsiteY15" fmla="*/ 845954 h 895088"/>
              <a:gd name="connsiteX16" fmla="*/ 4702517 w 10939035"/>
              <a:gd name="connsiteY16" fmla="*/ 884866 h 895088"/>
              <a:gd name="connsiteX17" fmla="*/ 4021580 w 10939035"/>
              <a:gd name="connsiteY17" fmla="*/ 884865 h 895088"/>
              <a:gd name="connsiteX18" fmla="*/ 3613019 w 10939035"/>
              <a:gd name="connsiteY18" fmla="*/ 865409 h 895088"/>
              <a:gd name="connsiteX19" fmla="*/ 3204457 w 10939035"/>
              <a:gd name="connsiteY19" fmla="*/ 865409 h 895088"/>
              <a:gd name="connsiteX20" fmla="*/ 2601342 w 10939035"/>
              <a:gd name="connsiteY20" fmla="*/ 845955 h 895088"/>
              <a:gd name="connsiteX21" fmla="*/ 1842585 w 10939035"/>
              <a:gd name="connsiteY21" fmla="*/ 826500 h 895088"/>
              <a:gd name="connsiteX22" fmla="*/ 181415 w 10939035"/>
              <a:gd name="connsiteY22" fmla="*/ 709768 h 895088"/>
              <a:gd name="connsiteX23" fmla="*/ 142504 w 10939035"/>
              <a:gd name="connsiteY23" fmla="*/ 48286 h 895088"/>
              <a:gd name="connsiteX0" fmla="*/ 233200 w 10989327"/>
              <a:gd name="connsiteY0" fmla="*/ 119614 h 864681"/>
              <a:gd name="connsiteX1" fmla="*/ 2281983 w 10989327"/>
              <a:gd name="connsiteY1" fmla="*/ 22338 h 864681"/>
              <a:gd name="connsiteX2" fmla="*/ 2826732 w 10989327"/>
              <a:gd name="connsiteY2" fmla="*/ 2883 h 864681"/>
              <a:gd name="connsiteX3" fmla="*/ 3468758 w 10989327"/>
              <a:gd name="connsiteY3" fmla="*/ 2883 h 864681"/>
              <a:gd name="connsiteX4" fmla="*/ 3877319 w 10989327"/>
              <a:gd name="connsiteY4" fmla="*/ 2883 h 864681"/>
              <a:gd name="connsiteX5" fmla="*/ 4869540 w 10989327"/>
              <a:gd name="connsiteY5" fmla="*/ 41792 h 864681"/>
              <a:gd name="connsiteX6" fmla="*/ 8643872 w 10989327"/>
              <a:gd name="connsiteY6" fmla="*/ 61250 h 864681"/>
              <a:gd name="connsiteX7" fmla="*/ 10783958 w 10989327"/>
              <a:gd name="connsiteY7" fmla="*/ 41793 h 864681"/>
              <a:gd name="connsiteX8" fmla="*/ 10920145 w 10989327"/>
              <a:gd name="connsiteY8" fmla="*/ 100160 h 864681"/>
              <a:gd name="connsiteX9" fmla="*/ 10939600 w 10989327"/>
              <a:gd name="connsiteY9" fmla="*/ 781096 h 864681"/>
              <a:gd name="connsiteX10" fmla="*/ 10939600 w 10989327"/>
              <a:gd name="connsiteY10" fmla="*/ 858917 h 864681"/>
              <a:gd name="connsiteX11" fmla="*/ 10278119 w 10989327"/>
              <a:gd name="connsiteY11" fmla="*/ 858917 h 864681"/>
              <a:gd name="connsiteX12" fmla="*/ 7885115 w 10989327"/>
              <a:gd name="connsiteY12" fmla="*/ 858917 h 864681"/>
              <a:gd name="connsiteX13" fmla="*/ 6970715 w 10989327"/>
              <a:gd name="connsiteY13" fmla="*/ 839462 h 864681"/>
              <a:gd name="connsiteX14" fmla="*/ 6250868 w 10989327"/>
              <a:gd name="connsiteY14" fmla="*/ 820007 h 864681"/>
              <a:gd name="connsiteX15" fmla="*/ 5667209 w 10989327"/>
              <a:gd name="connsiteY15" fmla="*/ 820006 h 864681"/>
              <a:gd name="connsiteX16" fmla="*/ 4752809 w 10989327"/>
              <a:gd name="connsiteY16" fmla="*/ 858918 h 864681"/>
              <a:gd name="connsiteX17" fmla="*/ 4071872 w 10989327"/>
              <a:gd name="connsiteY17" fmla="*/ 858917 h 864681"/>
              <a:gd name="connsiteX18" fmla="*/ 3663311 w 10989327"/>
              <a:gd name="connsiteY18" fmla="*/ 839461 h 864681"/>
              <a:gd name="connsiteX19" fmla="*/ 3254749 w 10989327"/>
              <a:gd name="connsiteY19" fmla="*/ 839461 h 864681"/>
              <a:gd name="connsiteX20" fmla="*/ 2651634 w 10989327"/>
              <a:gd name="connsiteY20" fmla="*/ 820007 h 864681"/>
              <a:gd name="connsiteX21" fmla="*/ 1892877 w 10989327"/>
              <a:gd name="connsiteY21" fmla="*/ 800552 h 864681"/>
              <a:gd name="connsiteX22" fmla="*/ 231707 w 10989327"/>
              <a:gd name="connsiteY22" fmla="*/ 683820 h 864681"/>
              <a:gd name="connsiteX23" fmla="*/ 233200 w 10989327"/>
              <a:gd name="connsiteY23" fmla="*/ 119614 h 864681"/>
              <a:gd name="connsiteX0" fmla="*/ 123667 w 10879794"/>
              <a:gd name="connsiteY0" fmla="*/ 143800 h 888867"/>
              <a:gd name="connsiteX1" fmla="*/ 2172450 w 10879794"/>
              <a:gd name="connsiteY1" fmla="*/ 46524 h 888867"/>
              <a:gd name="connsiteX2" fmla="*/ 2717199 w 10879794"/>
              <a:gd name="connsiteY2" fmla="*/ 27069 h 888867"/>
              <a:gd name="connsiteX3" fmla="*/ 3359225 w 10879794"/>
              <a:gd name="connsiteY3" fmla="*/ 27069 h 888867"/>
              <a:gd name="connsiteX4" fmla="*/ 3767786 w 10879794"/>
              <a:gd name="connsiteY4" fmla="*/ 27069 h 888867"/>
              <a:gd name="connsiteX5" fmla="*/ 4760007 w 10879794"/>
              <a:gd name="connsiteY5" fmla="*/ 65978 h 888867"/>
              <a:gd name="connsiteX6" fmla="*/ 8534339 w 10879794"/>
              <a:gd name="connsiteY6" fmla="*/ 85436 h 888867"/>
              <a:gd name="connsiteX7" fmla="*/ 10674425 w 10879794"/>
              <a:gd name="connsiteY7" fmla="*/ 65979 h 888867"/>
              <a:gd name="connsiteX8" fmla="*/ 10810612 w 10879794"/>
              <a:gd name="connsiteY8" fmla="*/ 124346 h 888867"/>
              <a:gd name="connsiteX9" fmla="*/ 10830067 w 10879794"/>
              <a:gd name="connsiteY9" fmla="*/ 805282 h 888867"/>
              <a:gd name="connsiteX10" fmla="*/ 10830067 w 10879794"/>
              <a:gd name="connsiteY10" fmla="*/ 883103 h 888867"/>
              <a:gd name="connsiteX11" fmla="*/ 10168586 w 10879794"/>
              <a:gd name="connsiteY11" fmla="*/ 883103 h 888867"/>
              <a:gd name="connsiteX12" fmla="*/ 7775582 w 10879794"/>
              <a:gd name="connsiteY12" fmla="*/ 883103 h 888867"/>
              <a:gd name="connsiteX13" fmla="*/ 6861182 w 10879794"/>
              <a:gd name="connsiteY13" fmla="*/ 863648 h 888867"/>
              <a:gd name="connsiteX14" fmla="*/ 6141335 w 10879794"/>
              <a:gd name="connsiteY14" fmla="*/ 844193 h 888867"/>
              <a:gd name="connsiteX15" fmla="*/ 5557676 w 10879794"/>
              <a:gd name="connsiteY15" fmla="*/ 844192 h 888867"/>
              <a:gd name="connsiteX16" fmla="*/ 4643276 w 10879794"/>
              <a:gd name="connsiteY16" fmla="*/ 883104 h 888867"/>
              <a:gd name="connsiteX17" fmla="*/ 3962339 w 10879794"/>
              <a:gd name="connsiteY17" fmla="*/ 883103 h 888867"/>
              <a:gd name="connsiteX18" fmla="*/ 3553778 w 10879794"/>
              <a:gd name="connsiteY18" fmla="*/ 863647 h 888867"/>
              <a:gd name="connsiteX19" fmla="*/ 3145216 w 10879794"/>
              <a:gd name="connsiteY19" fmla="*/ 863647 h 888867"/>
              <a:gd name="connsiteX20" fmla="*/ 2542101 w 10879794"/>
              <a:gd name="connsiteY20" fmla="*/ 844193 h 888867"/>
              <a:gd name="connsiteX21" fmla="*/ 1783344 w 10879794"/>
              <a:gd name="connsiteY21" fmla="*/ 824738 h 888867"/>
              <a:gd name="connsiteX22" fmla="*/ 122174 w 10879794"/>
              <a:gd name="connsiteY22" fmla="*/ 708006 h 888867"/>
              <a:gd name="connsiteX23" fmla="*/ 123667 w 10879794"/>
              <a:gd name="connsiteY23" fmla="*/ 143800 h 888867"/>
              <a:gd name="connsiteX0" fmla="*/ 1864 w 10757991"/>
              <a:gd name="connsiteY0" fmla="*/ 143800 h 888867"/>
              <a:gd name="connsiteX1" fmla="*/ 2050647 w 10757991"/>
              <a:gd name="connsiteY1" fmla="*/ 46524 h 888867"/>
              <a:gd name="connsiteX2" fmla="*/ 2595396 w 10757991"/>
              <a:gd name="connsiteY2" fmla="*/ 27069 h 888867"/>
              <a:gd name="connsiteX3" fmla="*/ 3237422 w 10757991"/>
              <a:gd name="connsiteY3" fmla="*/ 27069 h 888867"/>
              <a:gd name="connsiteX4" fmla="*/ 3645983 w 10757991"/>
              <a:gd name="connsiteY4" fmla="*/ 27069 h 888867"/>
              <a:gd name="connsiteX5" fmla="*/ 4638204 w 10757991"/>
              <a:gd name="connsiteY5" fmla="*/ 65978 h 888867"/>
              <a:gd name="connsiteX6" fmla="*/ 8412536 w 10757991"/>
              <a:gd name="connsiteY6" fmla="*/ 85436 h 888867"/>
              <a:gd name="connsiteX7" fmla="*/ 10552622 w 10757991"/>
              <a:gd name="connsiteY7" fmla="*/ 65979 h 888867"/>
              <a:gd name="connsiteX8" fmla="*/ 10688809 w 10757991"/>
              <a:gd name="connsiteY8" fmla="*/ 124346 h 888867"/>
              <a:gd name="connsiteX9" fmla="*/ 10708264 w 10757991"/>
              <a:gd name="connsiteY9" fmla="*/ 805282 h 888867"/>
              <a:gd name="connsiteX10" fmla="*/ 10708264 w 10757991"/>
              <a:gd name="connsiteY10" fmla="*/ 883103 h 888867"/>
              <a:gd name="connsiteX11" fmla="*/ 10046783 w 10757991"/>
              <a:gd name="connsiteY11" fmla="*/ 883103 h 888867"/>
              <a:gd name="connsiteX12" fmla="*/ 7653779 w 10757991"/>
              <a:gd name="connsiteY12" fmla="*/ 883103 h 888867"/>
              <a:gd name="connsiteX13" fmla="*/ 6739379 w 10757991"/>
              <a:gd name="connsiteY13" fmla="*/ 863648 h 888867"/>
              <a:gd name="connsiteX14" fmla="*/ 6019532 w 10757991"/>
              <a:gd name="connsiteY14" fmla="*/ 844193 h 888867"/>
              <a:gd name="connsiteX15" fmla="*/ 5435873 w 10757991"/>
              <a:gd name="connsiteY15" fmla="*/ 844192 h 888867"/>
              <a:gd name="connsiteX16" fmla="*/ 4521473 w 10757991"/>
              <a:gd name="connsiteY16" fmla="*/ 883104 h 888867"/>
              <a:gd name="connsiteX17" fmla="*/ 3840536 w 10757991"/>
              <a:gd name="connsiteY17" fmla="*/ 883103 h 888867"/>
              <a:gd name="connsiteX18" fmla="*/ 3431975 w 10757991"/>
              <a:gd name="connsiteY18" fmla="*/ 863647 h 888867"/>
              <a:gd name="connsiteX19" fmla="*/ 3023413 w 10757991"/>
              <a:gd name="connsiteY19" fmla="*/ 863647 h 888867"/>
              <a:gd name="connsiteX20" fmla="*/ 2420298 w 10757991"/>
              <a:gd name="connsiteY20" fmla="*/ 844193 h 888867"/>
              <a:gd name="connsiteX21" fmla="*/ 1661541 w 10757991"/>
              <a:gd name="connsiteY21" fmla="*/ 824738 h 888867"/>
              <a:gd name="connsiteX22" fmla="*/ 371 w 10757991"/>
              <a:gd name="connsiteY22" fmla="*/ 708006 h 888867"/>
              <a:gd name="connsiteX23" fmla="*/ 1864 w 10757991"/>
              <a:gd name="connsiteY23" fmla="*/ 143800 h 888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0757991" h="888867">
                <a:moveTo>
                  <a:pt x="1864" y="143800"/>
                </a:moveTo>
                <a:cubicBezTo>
                  <a:pt x="141" y="-122090"/>
                  <a:pt x="1618392" y="65979"/>
                  <a:pt x="2050647" y="46524"/>
                </a:cubicBezTo>
                <a:cubicBezTo>
                  <a:pt x="2482902" y="27069"/>
                  <a:pt x="2397600" y="30311"/>
                  <a:pt x="2595396" y="27069"/>
                </a:cubicBezTo>
                <a:cubicBezTo>
                  <a:pt x="2793192" y="23827"/>
                  <a:pt x="3062324" y="27069"/>
                  <a:pt x="3237422" y="27069"/>
                </a:cubicBezTo>
                <a:cubicBezTo>
                  <a:pt x="3412520" y="27069"/>
                  <a:pt x="3412519" y="20584"/>
                  <a:pt x="3645983" y="27069"/>
                </a:cubicBezTo>
                <a:cubicBezTo>
                  <a:pt x="3879447" y="33554"/>
                  <a:pt x="3843779" y="56250"/>
                  <a:pt x="4638204" y="65978"/>
                </a:cubicBezTo>
                <a:lnTo>
                  <a:pt x="8412536" y="85436"/>
                </a:lnTo>
                <a:lnTo>
                  <a:pt x="10552622" y="65979"/>
                </a:lnTo>
                <a:cubicBezTo>
                  <a:pt x="10932001" y="72464"/>
                  <a:pt x="10662869" y="1129"/>
                  <a:pt x="10688809" y="124346"/>
                </a:cubicBezTo>
                <a:cubicBezTo>
                  <a:pt x="10714749" y="247563"/>
                  <a:pt x="10705022" y="678823"/>
                  <a:pt x="10708264" y="805282"/>
                </a:cubicBezTo>
                <a:cubicBezTo>
                  <a:pt x="10711506" y="931741"/>
                  <a:pt x="10818511" y="870133"/>
                  <a:pt x="10708264" y="883103"/>
                </a:cubicBezTo>
                <a:cubicBezTo>
                  <a:pt x="10598017" y="896073"/>
                  <a:pt x="10046783" y="883103"/>
                  <a:pt x="10046783" y="883103"/>
                </a:cubicBezTo>
                <a:lnTo>
                  <a:pt x="7653779" y="883103"/>
                </a:lnTo>
                <a:cubicBezTo>
                  <a:pt x="7102545" y="879861"/>
                  <a:pt x="7011753" y="870133"/>
                  <a:pt x="6739379" y="863648"/>
                </a:cubicBezTo>
                <a:lnTo>
                  <a:pt x="6019532" y="844193"/>
                </a:lnTo>
                <a:cubicBezTo>
                  <a:pt x="5802281" y="840950"/>
                  <a:pt x="5685549" y="837707"/>
                  <a:pt x="5435873" y="844192"/>
                </a:cubicBezTo>
                <a:cubicBezTo>
                  <a:pt x="5186197" y="850677"/>
                  <a:pt x="4826273" y="870133"/>
                  <a:pt x="4521473" y="883104"/>
                </a:cubicBezTo>
                <a:cubicBezTo>
                  <a:pt x="4255584" y="889589"/>
                  <a:pt x="4022119" y="886346"/>
                  <a:pt x="3840536" y="883103"/>
                </a:cubicBezTo>
                <a:cubicBezTo>
                  <a:pt x="3658953" y="879860"/>
                  <a:pt x="3568162" y="866890"/>
                  <a:pt x="3431975" y="863647"/>
                </a:cubicBezTo>
                <a:cubicBezTo>
                  <a:pt x="3295788" y="860404"/>
                  <a:pt x="3192026" y="866889"/>
                  <a:pt x="3023413" y="863647"/>
                </a:cubicBezTo>
                <a:cubicBezTo>
                  <a:pt x="2854800" y="860405"/>
                  <a:pt x="2647277" y="850678"/>
                  <a:pt x="2420298" y="844193"/>
                </a:cubicBezTo>
                <a:cubicBezTo>
                  <a:pt x="2193319" y="837708"/>
                  <a:pt x="1953371" y="815010"/>
                  <a:pt x="1661541" y="824738"/>
                </a:cubicBezTo>
                <a:cubicBezTo>
                  <a:pt x="1369711" y="834466"/>
                  <a:pt x="-26047" y="860406"/>
                  <a:pt x="371" y="708006"/>
                </a:cubicBezTo>
                <a:cubicBezTo>
                  <a:pt x="26789" y="555606"/>
                  <a:pt x="3587" y="409690"/>
                  <a:pt x="1864" y="143800"/>
                </a:cubicBezTo>
                <a:close/>
              </a:path>
            </a:pathLst>
          </a:custGeom>
          <a:solidFill>
            <a:srgbClr val="C0C1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 smtClean="0"/>
              <a:t>Documents about topic 1</a:t>
            </a:r>
            <a:endParaRPr kumimoji="1" lang="zh-CN" altLang="en-US" sz="2400" b="1" dirty="0"/>
          </a:p>
        </p:txBody>
      </p:sp>
      <p:sp>
        <p:nvSpPr>
          <p:cNvPr id="16" name="任意形状 15"/>
          <p:cNvSpPr/>
          <p:nvPr/>
        </p:nvSpPr>
        <p:spPr>
          <a:xfrm>
            <a:off x="819808" y="3544618"/>
            <a:ext cx="10388518" cy="888867"/>
          </a:xfrm>
          <a:custGeom>
            <a:avLst/>
            <a:gdLst>
              <a:gd name="connsiteX0" fmla="*/ 127480 w 10274518"/>
              <a:gd name="connsiteY0" fmla="*/ 88289 h 1108025"/>
              <a:gd name="connsiteX1" fmla="*/ 1567174 w 10274518"/>
              <a:gd name="connsiteY1" fmla="*/ 88289 h 1108025"/>
              <a:gd name="connsiteX2" fmla="*/ 2111923 w 10274518"/>
              <a:gd name="connsiteY2" fmla="*/ 496851 h 1108025"/>
              <a:gd name="connsiteX3" fmla="*/ 2753949 w 10274518"/>
              <a:gd name="connsiteY3" fmla="*/ 574672 h 1108025"/>
              <a:gd name="connsiteX4" fmla="*/ 3162510 w 10274518"/>
              <a:gd name="connsiteY4" fmla="*/ 399575 h 1108025"/>
              <a:gd name="connsiteX5" fmla="*/ 4154731 w 10274518"/>
              <a:gd name="connsiteY5" fmla="*/ 205021 h 1108025"/>
              <a:gd name="connsiteX6" fmla="*/ 7929063 w 10274518"/>
              <a:gd name="connsiteY6" fmla="*/ 185566 h 1108025"/>
              <a:gd name="connsiteX7" fmla="*/ 10069149 w 10274518"/>
              <a:gd name="connsiteY7" fmla="*/ 205021 h 1108025"/>
              <a:gd name="connsiteX8" fmla="*/ 10205336 w 10274518"/>
              <a:gd name="connsiteY8" fmla="*/ 224477 h 1108025"/>
              <a:gd name="connsiteX9" fmla="*/ 10224791 w 10274518"/>
              <a:gd name="connsiteY9" fmla="*/ 905413 h 1108025"/>
              <a:gd name="connsiteX10" fmla="*/ 10224791 w 10274518"/>
              <a:gd name="connsiteY10" fmla="*/ 983234 h 1108025"/>
              <a:gd name="connsiteX11" fmla="*/ 9563310 w 10274518"/>
              <a:gd name="connsiteY11" fmla="*/ 983234 h 1108025"/>
              <a:gd name="connsiteX12" fmla="*/ 7170306 w 10274518"/>
              <a:gd name="connsiteY12" fmla="*/ 983234 h 1108025"/>
              <a:gd name="connsiteX13" fmla="*/ 6255906 w 10274518"/>
              <a:gd name="connsiteY13" fmla="*/ 710860 h 1108025"/>
              <a:gd name="connsiteX14" fmla="*/ 5536059 w 10274518"/>
              <a:gd name="connsiteY14" fmla="*/ 671949 h 1108025"/>
              <a:gd name="connsiteX15" fmla="*/ 4952400 w 10274518"/>
              <a:gd name="connsiteY15" fmla="*/ 944323 h 1108025"/>
              <a:gd name="connsiteX16" fmla="*/ 4038000 w 10274518"/>
              <a:gd name="connsiteY16" fmla="*/ 1022145 h 1108025"/>
              <a:gd name="connsiteX17" fmla="*/ 3357063 w 10274518"/>
              <a:gd name="connsiteY17" fmla="*/ 769226 h 1108025"/>
              <a:gd name="connsiteX18" fmla="*/ 2948502 w 10274518"/>
              <a:gd name="connsiteY18" fmla="*/ 749770 h 1108025"/>
              <a:gd name="connsiteX19" fmla="*/ 2539940 w 10274518"/>
              <a:gd name="connsiteY19" fmla="*/ 749770 h 1108025"/>
              <a:gd name="connsiteX20" fmla="*/ 1936825 w 10274518"/>
              <a:gd name="connsiteY20" fmla="*/ 983234 h 1108025"/>
              <a:gd name="connsiteX21" fmla="*/ 1100246 w 10274518"/>
              <a:gd name="connsiteY21" fmla="*/ 1022145 h 1108025"/>
              <a:gd name="connsiteX22" fmla="*/ 185846 w 10274518"/>
              <a:gd name="connsiteY22" fmla="*/ 1041600 h 1108025"/>
              <a:gd name="connsiteX23" fmla="*/ 127480 w 10274518"/>
              <a:gd name="connsiteY23" fmla="*/ 88289 h 1108025"/>
              <a:gd name="connsiteX0" fmla="*/ 110328 w 10315732"/>
              <a:gd name="connsiteY0" fmla="*/ 447567 h 986794"/>
              <a:gd name="connsiteX1" fmla="*/ 1608388 w 10315732"/>
              <a:gd name="connsiteY1" fmla="*/ 94 h 986794"/>
              <a:gd name="connsiteX2" fmla="*/ 2153137 w 10315732"/>
              <a:gd name="connsiteY2" fmla="*/ 408656 h 986794"/>
              <a:gd name="connsiteX3" fmla="*/ 2795163 w 10315732"/>
              <a:gd name="connsiteY3" fmla="*/ 486477 h 986794"/>
              <a:gd name="connsiteX4" fmla="*/ 3203724 w 10315732"/>
              <a:gd name="connsiteY4" fmla="*/ 311380 h 986794"/>
              <a:gd name="connsiteX5" fmla="*/ 4195945 w 10315732"/>
              <a:gd name="connsiteY5" fmla="*/ 116826 h 986794"/>
              <a:gd name="connsiteX6" fmla="*/ 7970277 w 10315732"/>
              <a:gd name="connsiteY6" fmla="*/ 97371 h 986794"/>
              <a:gd name="connsiteX7" fmla="*/ 10110363 w 10315732"/>
              <a:gd name="connsiteY7" fmla="*/ 116826 h 986794"/>
              <a:gd name="connsiteX8" fmla="*/ 10246550 w 10315732"/>
              <a:gd name="connsiteY8" fmla="*/ 136282 h 986794"/>
              <a:gd name="connsiteX9" fmla="*/ 10266005 w 10315732"/>
              <a:gd name="connsiteY9" fmla="*/ 817218 h 986794"/>
              <a:gd name="connsiteX10" fmla="*/ 10266005 w 10315732"/>
              <a:gd name="connsiteY10" fmla="*/ 895039 h 986794"/>
              <a:gd name="connsiteX11" fmla="*/ 9604524 w 10315732"/>
              <a:gd name="connsiteY11" fmla="*/ 895039 h 986794"/>
              <a:gd name="connsiteX12" fmla="*/ 7211520 w 10315732"/>
              <a:gd name="connsiteY12" fmla="*/ 895039 h 986794"/>
              <a:gd name="connsiteX13" fmla="*/ 6297120 w 10315732"/>
              <a:gd name="connsiteY13" fmla="*/ 622665 h 986794"/>
              <a:gd name="connsiteX14" fmla="*/ 5577273 w 10315732"/>
              <a:gd name="connsiteY14" fmla="*/ 583754 h 986794"/>
              <a:gd name="connsiteX15" fmla="*/ 4993614 w 10315732"/>
              <a:gd name="connsiteY15" fmla="*/ 856128 h 986794"/>
              <a:gd name="connsiteX16" fmla="*/ 4079214 w 10315732"/>
              <a:gd name="connsiteY16" fmla="*/ 933950 h 986794"/>
              <a:gd name="connsiteX17" fmla="*/ 3398277 w 10315732"/>
              <a:gd name="connsiteY17" fmla="*/ 681031 h 986794"/>
              <a:gd name="connsiteX18" fmla="*/ 2989716 w 10315732"/>
              <a:gd name="connsiteY18" fmla="*/ 661575 h 986794"/>
              <a:gd name="connsiteX19" fmla="*/ 2581154 w 10315732"/>
              <a:gd name="connsiteY19" fmla="*/ 661575 h 986794"/>
              <a:gd name="connsiteX20" fmla="*/ 1978039 w 10315732"/>
              <a:gd name="connsiteY20" fmla="*/ 895039 h 986794"/>
              <a:gd name="connsiteX21" fmla="*/ 1141460 w 10315732"/>
              <a:gd name="connsiteY21" fmla="*/ 933950 h 986794"/>
              <a:gd name="connsiteX22" fmla="*/ 227060 w 10315732"/>
              <a:gd name="connsiteY22" fmla="*/ 953405 h 986794"/>
              <a:gd name="connsiteX23" fmla="*/ 110328 w 10315732"/>
              <a:gd name="connsiteY23" fmla="*/ 447567 h 986794"/>
              <a:gd name="connsiteX0" fmla="*/ 56848 w 10262252"/>
              <a:gd name="connsiteY0" fmla="*/ 447567 h 942673"/>
              <a:gd name="connsiteX1" fmla="*/ 1554908 w 10262252"/>
              <a:gd name="connsiteY1" fmla="*/ 94 h 942673"/>
              <a:gd name="connsiteX2" fmla="*/ 2099657 w 10262252"/>
              <a:gd name="connsiteY2" fmla="*/ 408656 h 942673"/>
              <a:gd name="connsiteX3" fmla="*/ 2741683 w 10262252"/>
              <a:gd name="connsiteY3" fmla="*/ 486477 h 942673"/>
              <a:gd name="connsiteX4" fmla="*/ 3150244 w 10262252"/>
              <a:gd name="connsiteY4" fmla="*/ 311380 h 942673"/>
              <a:gd name="connsiteX5" fmla="*/ 4142465 w 10262252"/>
              <a:gd name="connsiteY5" fmla="*/ 116826 h 942673"/>
              <a:gd name="connsiteX6" fmla="*/ 7916797 w 10262252"/>
              <a:gd name="connsiteY6" fmla="*/ 97371 h 942673"/>
              <a:gd name="connsiteX7" fmla="*/ 10056883 w 10262252"/>
              <a:gd name="connsiteY7" fmla="*/ 116826 h 942673"/>
              <a:gd name="connsiteX8" fmla="*/ 10193070 w 10262252"/>
              <a:gd name="connsiteY8" fmla="*/ 136282 h 942673"/>
              <a:gd name="connsiteX9" fmla="*/ 10212525 w 10262252"/>
              <a:gd name="connsiteY9" fmla="*/ 817218 h 942673"/>
              <a:gd name="connsiteX10" fmla="*/ 10212525 w 10262252"/>
              <a:gd name="connsiteY10" fmla="*/ 895039 h 942673"/>
              <a:gd name="connsiteX11" fmla="*/ 9551044 w 10262252"/>
              <a:gd name="connsiteY11" fmla="*/ 895039 h 942673"/>
              <a:gd name="connsiteX12" fmla="*/ 7158040 w 10262252"/>
              <a:gd name="connsiteY12" fmla="*/ 895039 h 942673"/>
              <a:gd name="connsiteX13" fmla="*/ 6243640 w 10262252"/>
              <a:gd name="connsiteY13" fmla="*/ 622665 h 942673"/>
              <a:gd name="connsiteX14" fmla="*/ 5523793 w 10262252"/>
              <a:gd name="connsiteY14" fmla="*/ 583754 h 942673"/>
              <a:gd name="connsiteX15" fmla="*/ 4940134 w 10262252"/>
              <a:gd name="connsiteY15" fmla="*/ 856128 h 942673"/>
              <a:gd name="connsiteX16" fmla="*/ 4025734 w 10262252"/>
              <a:gd name="connsiteY16" fmla="*/ 933950 h 942673"/>
              <a:gd name="connsiteX17" fmla="*/ 3344797 w 10262252"/>
              <a:gd name="connsiteY17" fmla="*/ 681031 h 942673"/>
              <a:gd name="connsiteX18" fmla="*/ 2936236 w 10262252"/>
              <a:gd name="connsiteY18" fmla="*/ 661575 h 942673"/>
              <a:gd name="connsiteX19" fmla="*/ 2527674 w 10262252"/>
              <a:gd name="connsiteY19" fmla="*/ 661575 h 942673"/>
              <a:gd name="connsiteX20" fmla="*/ 1924559 w 10262252"/>
              <a:gd name="connsiteY20" fmla="*/ 895039 h 942673"/>
              <a:gd name="connsiteX21" fmla="*/ 1087980 w 10262252"/>
              <a:gd name="connsiteY21" fmla="*/ 933950 h 942673"/>
              <a:gd name="connsiteX22" fmla="*/ 387589 w 10262252"/>
              <a:gd name="connsiteY22" fmla="*/ 642120 h 942673"/>
              <a:gd name="connsiteX23" fmla="*/ 56848 w 10262252"/>
              <a:gd name="connsiteY23" fmla="*/ 447567 h 942673"/>
              <a:gd name="connsiteX0" fmla="*/ 59568 w 10264972"/>
              <a:gd name="connsiteY0" fmla="*/ 447567 h 942673"/>
              <a:gd name="connsiteX1" fmla="*/ 1557628 w 10264972"/>
              <a:gd name="connsiteY1" fmla="*/ 94 h 942673"/>
              <a:gd name="connsiteX2" fmla="*/ 2102377 w 10264972"/>
              <a:gd name="connsiteY2" fmla="*/ 408656 h 942673"/>
              <a:gd name="connsiteX3" fmla="*/ 2744403 w 10264972"/>
              <a:gd name="connsiteY3" fmla="*/ 486477 h 942673"/>
              <a:gd name="connsiteX4" fmla="*/ 3152964 w 10264972"/>
              <a:gd name="connsiteY4" fmla="*/ 311380 h 942673"/>
              <a:gd name="connsiteX5" fmla="*/ 4145185 w 10264972"/>
              <a:gd name="connsiteY5" fmla="*/ 116826 h 942673"/>
              <a:gd name="connsiteX6" fmla="*/ 7919517 w 10264972"/>
              <a:gd name="connsiteY6" fmla="*/ 97371 h 942673"/>
              <a:gd name="connsiteX7" fmla="*/ 10059603 w 10264972"/>
              <a:gd name="connsiteY7" fmla="*/ 116826 h 942673"/>
              <a:gd name="connsiteX8" fmla="*/ 10195790 w 10264972"/>
              <a:gd name="connsiteY8" fmla="*/ 136282 h 942673"/>
              <a:gd name="connsiteX9" fmla="*/ 10215245 w 10264972"/>
              <a:gd name="connsiteY9" fmla="*/ 817218 h 942673"/>
              <a:gd name="connsiteX10" fmla="*/ 10215245 w 10264972"/>
              <a:gd name="connsiteY10" fmla="*/ 895039 h 942673"/>
              <a:gd name="connsiteX11" fmla="*/ 9553764 w 10264972"/>
              <a:gd name="connsiteY11" fmla="*/ 895039 h 942673"/>
              <a:gd name="connsiteX12" fmla="*/ 7160760 w 10264972"/>
              <a:gd name="connsiteY12" fmla="*/ 895039 h 942673"/>
              <a:gd name="connsiteX13" fmla="*/ 6246360 w 10264972"/>
              <a:gd name="connsiteY13" fmla="*/ 622665 h 942673"/>
              <a:gd name="connsiteX14" fmla="*/ 5526513 w 10264972"/>
              <a:gd name="connsiteY14" fmla="*/ 583754 h 942673"/>
              <a:gd name="connsiteX15" fmla="*/ 4942854 w 10264972"/>
              <a:gd name="connsiteY15" fmla="*/ 856128 h 942673"/>
              <a:gd name="connsiteX16" fmla="*/ 4028454 w 10264972"/>
              <a:gd name="connsiteY16" fmla="*/ 933950 h 942673"/>
              <a:gd name="connsiteX17" fmla="*/ 3347517 w 10264972"/>
              <a:gd name="connsiteY17" fmla="*/ 681031 h 942673"/>
              <a:gd name="connsiteX18" fmla="*/ 2938956 w 10264972"/>
              <a:gd name="connsiteY18" fmla="*/ 661575 h 942673"/>
              <a:gd name="connsiteX19" fmla="*/ 2530394 w 10264972"/>
              <a:gd name="connsiteY19" fmla="*/ 661575 h 942673"/>
              <a:gd name="connsiteX20" fmla="*/ 1927279 w 10264972"/>
              <a:gd name="connsiteY20" fmla="*/ 895039 h 942673"/>
              <a:gd name="connsiteX21" fmla="*/ 1246343 w 10264972"/>
              <a:gd name="connsiteY21" fmla="*/ 700486 h 942673"/>
              <a:gd name="connsiteX22" fmla="*/ 390309 w 10264972"/>
              <a:gd name="connsiteY22" fmla="*/ 642120 h 942673"/>
              <a:gd name="connsiteX23" fmla="*/ 59568 w 10264972"/>
              <a:gd name="connsiteY23" fmla="*/ 447567 h 942673"/>
              <a:gd name="connsiteX0" fmla="*/ 52777 w 10258181"/>
              <a:gd name="connsiteY0" fmla="*/ 447567 h 942673"/>
              <a:gd name="connsiteX1" fmla="*/ 1550837 w 10258181"/>
              <a:gd name="connsiteY1" fmla="*/ 94 h 942673"/>
              <a:gd name="connsiteX2" fmla="*/ 2095586 w 10258181"/>
              <a:gd name="connsiteY2" fmla="*/ 408656 h 942673"/>
              <a:gd name="connsiteX3" fmla="*/ 2737612 w 10258181"/>
              <a:gd name="connsiteY3" fmla="*/ 486477 h 942673"/>
              <a:gd name="connsiteX4" fmla="*/ 3146173 w 10258181"/>
              <a:gd name="connsiteY4" fmla="*/ 311380 h 942673"/>
              <a:gd name="connsiteX5" fmla="*/ 4138394 w 10258181"/>
              <a:gd name="connsiteY5" fmla="*/ 116826 h 942673"/>
              <a:gd name="connsiteX6" fmla="*/ 7912726 w 10258181"/>
              <a:gd name="connsiteY6" fmla="*/ 97371 h 942673"/>
              <a:gd name="connsiteX7" fmla="*/ 10052812 w 10258181"/>
              <a:gd name="connsiteY7" fmla="*/ 116826 h 942673"/>
              <a:gd name="connsiteX8" fmla="*/ 10188999 w 10258181"/>
              <a:gd name="connsiteY8" fmla="*/ 136282 h 942673"/>
              <a:gd name="connsiteX9" fmla="*/ 10208454 w 10258181"/>
              <a:gd name="connsiteY9" fmla="*/ 817218 h 942673"/>
              <a:gd name="connsiteX10" fmla="*/ 10208454 w 10258181"/>
              <a:gd name="connsiteY10" fmla="*/ 895039 h 942673"/>
              <a:gd name="connsiteX11" fmla="*/ 9546973 w 10258181"/>
              <a:gd name="connsiteY11" fmla="*/ 895039 h 942673"/>
              <a:gd name="connsiteX12" fmla="*/ 7153969 w 10258181"/>
              <a:gd name="connsiteY12" fmla="*/ 895039 h 942673"/>
              <a:gd name="connsiteX13" fmla="*/ 6239569 w 10258181"/>
              <a:gd name="connsiteY13" fmla="*/ 622665 h 942673"/>
              <a:gd name="connsiteX14" fmla="*/ 5519722 w 10258181"/>
              <a:gd name="connsiteY14" fmla="*/ 583754 h 942673"/>
              <a:gd name="connsiteX15" fmla="*/ 4936063 w 10258181"/>
              <a:gd name="connsiteY15" fmla="*/ 856128 h 942673"/>
              <a:gd name="connsiteX16" fmla="*/ 4021663 w 10258181"/>
              <a:gd name="connsiteY16" fmla="*/ 933950 h 942673"/>
              <a:gd name="connsiteX17" fmla="*/ 3340726 w 10258181"/>
              <a:gd name="connsiteY17" fmla="*/ 681031 h 942673"/>
              <a:gd name="connsiteX18" fmla="*/ 2932165 w 10258181"/>
              <a:gd name="connsiteY18" fmla="*/ 661575 h 942673"/>
              <a:gd name="connsiteX19" fmla="*/ 2523603 w 10258181"/>
              <a:gd name="connsiteY19" fmla="*/ 661575 h 942673"/>
              <a:gd name="connsiteX20" fmla="*/ 1920488 w 10258181"/>
              <a:gd name="connsiteY20" fmla="*/ 895039 h 942673"/>
              <a:gd name="connsiteX21" fmla="*/ 1239552 w 10258181"/>
              <a:gd name="connsiteY21" fmla="*/ 700486 h 942673"/>
              <a:gd name="connsiteX22" fmla="*/ 422429 w 10258181"/>
              <a:gd name="connsiteY22" fmla="*/ 544844 h 942673"/>
              <a:gd name="connsiteX23" fmla="*/ 52777 w 10258181"/>
              <a:gd name="connsiteY23" fmla="*/ 447567 h 942673"/>
              <a:gd name="connsiteX0" fmla="*/ 46864 w 10330089"/>
              <a:gd name="connsiteY0" fmla="*/ 78065 h 981733"/>
              <a:gd name="connsiteX1" fmla="*/ 1622745 w 10330089"/>
              <a:gd name="connsiteY1" fmla="*/ 39154 h 981733"/>
              <a:gd name="connsiteX2" fmla="*/ 2167494 w 10330089"/>
              <a:gd name="connsiteY2" fmla="*/ 447716 h 981733"/>
              <a:gd name="connsiteX3" fmla="*/ 2809520 w 10330089"/>
              <a:gd name="connsiteY3" fmla="*/ 525537 h 981733"/>
              <a:gd name="connsiteX4" fmla="*/ 3218081 w 10330089"/>
              <a:gd name="connsiteY4" fmla="*/ 350440 h 981733"/>
              <a:gd name="connsiteX5" fmla="*/ 4210302 w 10330089"/>
              <a:gd name="connsiteY5" fmla="*/ 155886 h 981733"/>
              <a:gd name="connsiteX6" fmla="*/ 7984634 w 10330089"/>
              <a:gd name="connsiteY6" fmla="*/ 136431 h 981733"/>
              <a:gd name="connsiteX7" fmla="*/ 10124720 w 10330089"/>
              <a:gd name="connsiteY7" fmla="*/ 155886 h 981733"/>
              <a:gd name="connsiteX8" fmla="*/ 10260907 w 10330089"/>
              <a:gd name="connsiteY8" fmla="*/ 175342 h 981733"/>
              <a:gd name="connsiteX9" fmla="*/ 10280362 w 10330089"/>
              <a:gd name="connsiteY9" fmla="*/ 856278 h 981733"/>
              <a:gd name="connsiteX10" fmla="*/ 10280362 w 10330089"/>
              <a:gd name="connsiteY10" fmla="*/ 934099 h 981733"/>
              <a:gd name="connsiteX11" fmla="*/ 9618881 w 10330089"/>
              <a:gd name="connsiteY11" fmla="*/ 934099 h 981733"/>
              <a:gd name="connsiteX12" fmla="*/ 7225877 w 10330089"/>
              <a:gd name="connsiteY12" fmla="*/ 934099 h 981733"/>
              <a:gd name="connsiteX13" fmla="*/ 6311477 w 10330089"/>
              <a:gd name="connsiteY13" fmla="*/ 661725 h 981733"/>
              <a:gd name="connsiteX14" fmla="*/ 5591630 w 10330089"/>
              <a:gd name="connsiteY14" fmla="*/ 622814 h 981733"/>
              <a:gd name="connsiteX15" fmla="*/ 5007971 w 10330089"/>
              <a:gd name="connsiteY15" fmla="*/ 895188 h 981733"/>
              <a:gd name="connsiteX16" fmla="*/ 4093571 w 10330089"/>
              <a:gd name="connsiteY16" fmla="*/ 973010 h 981733"/>
              <a:gd name="connsiteX17" fmla="*/ 3412634 w 10330089"/>
              <a:gd name="connsiteY17" fmla="*/ 720091 h 981733"/>
              <a:gd name="connsiteX18" fmla="*/ 3004073 w 10330089"/>
              <a:gd name="connsiteY18" fmla="*/ 700635 h 981733"/>
              <a:gd name="connsiteX19" fmla="*/ 2595511 w 10330089"/>
              <a:gd name="connsiteY19" fmla="*/ 700635 h 981733"/>
              <a:gd name="connsiteX20" fmla="*/ 1992396 w 10330089"/>
              <a:gd name="connsiteY20" fmla="*/ 934099 h 981733"/>
              <a:gd name="connsiteX21" fmla="*/ 1311460 w 10330089"/>
              <a:gd name="connsiteY21" fmla="*/ 739546 h 981733"/>
              <a:gd name="connsiteX22" fmla="*/ 494337 w 10330089"/>
              <a:gd name="connsiteY22" fmla="*/ 583904 h 981733"/>
              <a:gd name="connsiteX23" fmla="*/ 46864 w 10330089"/>
              <a:gd name="connsiteY23" fmla="*/ 78065 h 981733"/>
              <a:gd name="connsiteX0" fmla="*/ 133142 w 10416367"/>
              <a:gd name="connsiteY0" fmla="*/ 90065 h 993733"/>
              <a:gd name="connsiteX1" fmla="*/ 1709023 w 10416367"/>
              <a:gd name="connsiteY1" fmla="*/ 51154 h 993733"/>
              <a:gd name="connsiteX2" fmla="*/ 2253772 w 10416367"/>
              <a:gd name="connsiteY2" fmla="*/ 459716 h 993733"/>
              <a:gd name="connsiteX3" fmla="*/ 2895798 w 10416367"/>
              <a:gd name="connsiteY3" fmla="*/ 537537 h 993733"/>
              <a:gd name="connsiteX4" fmla="*/ 3304359 w 10416367"/>
              <a:gd name="connsiteY4" fmla="*/ 362440 h 993733"/>
              <a:gd name="connsiteX5" fmla="*/ 4296580 w 10416367"/>
              <a:gd name="connsiteY5" fmla="*/ 167886 h 993733"/>
              <a:gd name="connsiteX6" fmla="*/ 8070912 w 10416367"/>
              <a:gd name="connsiteY6" fmla="*/ 148431 h 993733"/>
              <a:gd name="connsiteX7" fmla="*/ 10210998 w 10416367"/>
              <a:gd name="connsiteY7" fmla="*/ 167886 h 993733"/>
              <a:gd name="connsiteX8" fmla="*/ 10347185 w 10416367"/>
              <a:gd name="connsiteY8" fmla="*/ 187342 h 993733"/>
              <a:gd name="connsiteX9" fmla="*/ 10366640 w 10416367"/>
              <a:gd name="connsiteY9" fmla="*/ 868278 h 993733"/>
              <a:gd name="connsiteX10" fmla="*/ 10366640 w 10416367"/>
              <a:gd name="connsiteY10" fmla="*/ 946099 h 993733"/>
              <a:gd name="connsiteX11" fmla="*/ 9705159 w 10416367"/>
              <a:gd name="connsiteY11" fmla="*/ 946099 h 993733"/>
              <a:gd name="connsiteX12" fmla="*/ 7312155 w 10416367"/>
              <a:gd name="connsiteY12" fmla="*/ 946099 h 993733"/>
              <a:gd name="connsiteX13" fmla="*/ 6397755 w 10416367"/>
              <a:gd name="connsiteY13" fmla="*/ 673725 h 993733"/>
              <a:gd name="connsiteX14" fmla="*/ 5677908 w 10416367"/>
              <a:gd name="connsiteY14" fmla="*/ 634814 h 993733"/>
              <a:gd name="connsiteX15" fmla="*/ 5094249 w 10416367"/>
              <a:gd name="connsiteY15" fmla="*/ 907188 h 993733"/>
              <a:gd name="connsiteX16" fmla="*/ 4179849 w 10416367"/>
              <a:gd name="connsiteY16" fmla="*/ 985010 h 993733"/>
              <a:gd name="connsiteX17" fmla="*/ 3498912 w 10416367"/>
              <a:gd name="connsiteY17" fmla="*/ 732091 h 993733"/>
              <a:gd name="connsiteX18" fmla="*/ 3090351 w 10416367"/>
              <a:gd name="connsiteY18" fmla="*/ 712635 h 993733"/>
              <a:gd name="connsiteX19" fmla="*/ 2681789 w 10416367"/>
              <a:gd name="connsiteY19" fmla="*/ 712635 h 993733"/>
              <a:gd name="connsiteX20" fmla="*/ 2078674 w 10416367"/>
              <a:gd name="connsiteY20" fmla="*/ 946099 h 993733"/>
              <a:gd name="connsiteX21" fmla="*/ 1397738 w 10416367"/>
              <a:gd name="connsiteY21" fmla="*/ 751546 h 993733"/>
              <a:gd name="connsiteX22" fmla="*/ 230419 w 10416367"/>
              <a:gd name="connsiteY22" fmla="*/ 809913 h 993733"/>
              <a:gd name="connsiteX23" fmla="*/ 133142 w 10416367"/>
              <a:gd name="connsiteY23" fmla="*/ 90065 h 993733"/>
              <a:gd name="connsiteX0" fmla="*/ 94744 w 10377969"/>
              <a:gd name="connsiteY0" fmla="*/ 90065 h 993733"/>
              <a:gd name="connsiteX1" fmla="*/ 1670625 w 10377969"/>
              <a:gd name="connsiteY1" fmla="*/ 51154 h 993733"/>
              <a:gd name="connsiteX2" fmla="*/ 2215374 w 10377969"/>
              <a:gd name="connsiteY2" fmla="*/ 459716 h 993733"/>
              <a:gd name="connsiteX3" fmla="*/ 2857400 w 10377969"/>
              <a:gd name="connsiteY3" fmla="*/ 537537 h 993733"/>
              <a:gd name="connsiteX4" fmla="*/ 3265961 w 10377969"/>
              <a:gd name="connsiteY4" fmla="*/ 362440 h 993733"/>
              <a:gd name="connsiteX5" fmla="*/ 4258182 w 10377969"/>
              <a:gd name="connsiteY5" fmla="*/ 167886 h 993733"/>
              <a:gd name="connsiteX6" fmla="*/ 8032514 w 10377969"/>
              <a:gd name="connsiteY6" fmla="*/ 148431 h 993733"/>
              <a:gd name="connsiteX7" fmla="*/ 10172600 w 10377969"/>
              <a:gd name="connsiteY7" fmla="*/ 167886 h 993733"/>
              <a:gd name="connsiteX8" fmla="*/ 10308787 w 10377969"/>
              <a:gd name="connsiteY8" fmla="*/ 187342 h 993733"/>
              <a:gd name="connsiteX9" fmla="*/ 10328242 w 10377969"/>
              <a:gd name="connsiteY9" fmla="*/ 868278 h 993733"/>
              <a:gd name="connsiteX10" fmla="*/ 10328242 w 10377969"/>
              <a:gd name="connsiteY10" fmla="*/ 946099 h 993733"/>
              <a:gd name="connsiteX11" fmla="*/ 9666761 w 10377969"/>
              <a:gd name="connsiteY11" fmla="*/ 946099 h 993733"/>
              <a:gd name="connsiteX12" fmla="*/ 7273757 w 10377969"/>
              <a:gd name="connsiteY12" fmla="*/ 946099 h 993733"/>
              <a:gd name="connsiteX13" fmla="*/ 6359357 w 10377969"/>
              <a:gd name="connsiteY13" fmla="*/ 673725 h 993733"/>
              <a:gd name="connsiteX14" fmla="*/ 5639510 w 10377969"/>
              <a:gd name="connsiteY14" fmla="*/ 634814 h 993733"/>
              <a:gd name="connsiteX15" fmla="*/ 5055851 w 10377969"/>
              <a:gd name="connsiteY15" fmla="*/ 907188 h 993733"/>
              <a:gd name="connsiteX16" fmla="*/ 4141451 w 10377969"/>
              <a:gd name="connsiteY16" fmla="*/ 985010 h 993733"/>
              <a:gd name="connsiteX17" fmla="*/ 3460514 w 10377969"/>
              <a:gd name="connsiteY17" fmla="*/ 732091 h 993733"/>
              <a:gd name="connsiteX18" fmla="*/ 3051953 w 10377969"/>
              <a:gd name="connsiteY18" fmla="*/ 712635 h 993733"/>
              <a:gd name="connsiteX19" fmla="*/ 2643391 w 10377969"/>
              <a:gd name="connsiteY19" fmla="*/ 712635 h 993733"/>
              <a:gd name="connsiteX20" fmla="*/ 2040276 w 10377969"/>
              <a:gd name="connsiteY20" fmla="*/ 946099 h 993733"/>
              <a:gd name="connsiteX21" fmla="*/ 1359340 w 10377969"/>
              <a:gd name="connsiteY21" fmla="*/ 751546 h 993733"/>
              <a:gd name="connsiteX22" fmla="*/ 192021 w 10377969"/>
              <a:gd name="connsiteY22" fmla="*/ 809913 h 993733"/>
              <a:gd name="connsiteX23" fmla="*/ 94744 w 10377969"/>
              <a:gd name="connsiteY23" fmla="*/ 90065 h 993733"/>
              <a:gd name="connsiteX0" fmla="*/ 288186 w 10571411"/>
              <a:gd name="connsiteY0" fmla="*/ 93633 h 997301"/>
              <a:gd name="connsiteX1" fmla="*/ 1864067 w 10571411"/>
              <a:gd name="connsiteY1" fmla="*/ 54722 h 997301"/>
              <a:gd name="connsiteX2" fmla="*/ 2408816 w 10571411"/>
              <a:gd name="connsiteY2" fmla="*/ 463284 h 997301"/>
              <a:gd name="connsiteX3" fmla="*/ 3050842 w 10571411"/>
              <a:gd name="connsiteY3" fmla="*/ 541105 h 997301"/>
              <a:gd name="connsiteX4" fmla="*/ 3459403 w 10571411"/>
              <a:gd name="connsiteY4" fmla="*/ 366008 h 997301"/>
              <a:gd name="connsiteX5" fmla="*/ 4451624 w 10571411"/>
              <a:gd name="connsiteY5" fmla="*/ 171454 h 997301"/>
              <a:gd name="connsiteX6" fmla="*/ 8225956 w 10571411"/>
              <a:gd name="connsiteY6" fmla="*/ 151999 h 997301"/>
              <a:gd name="connsiteX7" fmla="*/ 10366042 w 10571411"/>
              <a:gd name="connsiteY7" fmla="*/ 171454 h 997301"/>
              <a:gd name="connsiteX8" fmla="*/ 10502229 w 10571411"/>
              <a:gd name="connsiteY8" fmla="*/ 190910 h 997301"/>
              <a:gd name="connsiteX9" fmla="*/ 10521684 w 10571411"/>
              <a:gd name="connsiteY9" fmla="*/ 871846 h 997301"/>
              <a:gd name="connsiteX10" fmla="*/ 10521684 w 10571411"/>
              <a:gd name="connsiteY10" fmla="*/ 949667 h 997301"/>
              <a:gd name="connsiteX11" fmla="*/ 9860203 w 10571411"/>
              <a:gd name="connsiteY11" fmla="*/ 949667 h 997301"/>
              <a:gd name="connsiteX12" fmla="*/ 7467199 w 10571411"/>
              <a:gd name="connsiteY12" fmla="*/ 949667 h 997301"/>
              <a:gd name="connsiteX13" fmla="*/ 6552799 w 10571411"/>
              <a:gd name="connsiteY13" fmla="*/ 677293 h 997301"/>
              <a:gd name="connsiteX14" fmla="*/ 5832952 w 10571411"/>
              <a:gd name="connsiteY14" fmla="*/ 638382 h 997301"/>
              <a:gd name="connsiteX15" fmla="*/ 5249293 w 10571411"/>
              <a:gd name="connsiteY15" fmla="*/ 910756 h 997301"/>
              <a:gd name="connsiteX16" fmla="*/ 4334893 w 10571411"/>
              <a:gd name="connsiteY16" fmla="*/ 988578 h 997301"/>
              <a:gd name="connsiteX17" fmla="*/ 3653956 w 10571411"/>
              <a:gd name="connsiteY17" fmla="*/ 735659 h 997301"/>
              <a:gd name="connsiteX18" fmla="*/ 3245395 w 10571411"/>
              <a:gd name="connsiteY18" fmla="*/ 716203 h 997301"/>
              <a:gd name="connsiteX19" fmla="*/ 2836833 w 10571411"/>
              <a:gd name="connsiteY19" fmla="*/ 716203 h 997301"/>
              <a:gd name="connsiteX20" fmla="*/ 2233718 w 10571411"/>
              <a:gd name="connsiteY20" fmla="*/ 949667 h 997301"/>
              <a:gd name="connsiteX21" fmla="*/ 1552782 w 10571411"/>
              <a:gd name="connsiteY21" fmla="*/ 755114 h 997301"/>
              <a:gd name="connsiteX22" fmla="*/ 15812 w 10571411"/>
              <a:gd name="connsiteY22" fmla="*/ 871847 h 997301"/>
              <a:gd name="connsiteX23" fmla="*/ 288186 w 10571411"/>
              <a:gd name="connsiteY23" fmla="*/ 93633 h 997301"/>
              <a:gd name="connsiteX0" fmla="*/ 197014 w 10791524"/>
              <a:gd name="connsiteY0" fmla="*/ 102886 h 987099"/>
              <a:gd name="connsiteX1" fmla="*/ 2084180 w 10791524"/>
              <a:gd name="connsiteY1" fmla="*/ 44520 h 987099"/>
              <a:gd name="connsiteX2" fmla="*/ 2628929 w 10791524"/>
              <a:gd name="connsiteY2" fmla="*/ 453082 h 987099"/>
              <a:gd name="connsiteX3" fmla="*/ 3270955 w 10791524"/>
              <a:gd name="connsiteY3" fmla="*/ 530903 h 987099"/>
              <a:gd name="connsiteX4" fmla="*/ 3679516 w 10791524"/>
              <a:gd name="connsiteY4" fmla="*/ 355806 h 987099"/>
              <a:gd name="connsiteX5" fmla="*/ 4671737 w 10791524"/>
              <a:gd name="connsiteY5" fmla="*/ 161252 h 987099"/>
              <a:gd name="connsiteX6" fmla="*/ 8446069 w 10791524"/>
              <a:gd name="connsiteY6" fmla="*/ 141797 h 987099"/>
              <a:gd name="connsiteX7" fmla="*/ 10586155 w 10791524"/>
              <a:gd name="connsiteY7" fmla="*/ 161252 h 987099"/>
              <a:gd name="connsiteX8" fmla="*/ 10722342 w 10791524"/>
              <a:gd name="connsiteY8" fmla="*/ 180708 h 987099"/>
              <a:gd name="connsiteX9" fmla="*/ 10741797 w 10791524"/>
              <a:gd name="connsiteY9" fmla="*/ 861644 h 987099"/>
              <a:gd name="connsiteX10" fmla="*/ 10741797 w 10791524"/>
              <a:gd name="connsiteY10" fmla="*/ 939465 h 987099"/>
              <a:gd name="connsiteX11" fmla="*/ 10080316 w 10791524"/>
              <a:gd name="connsiteY11" fmla="*/ 939465 h 987099"/>
              <a:gd name="connsiteX12" fmla="*/ 7687312 w 10791524"/>
              <a:gd name="connsiteY12" fmla="*/ 939465 h 987099"/>
              <a:gd name="connsiteX13" fmla="*/ 6772912 w 10791524"/>
              <a:gd name="connsiteY13" fmla="*/ 667091 h 987099"/>
              <a:gd name="connsiteX14" fmla="*/ 6053065 w 10791524"/>
              <a:gd name="connsiteY14" fmla="*/ 628180 h 987099"/>
              <a:gd name="connsiteX15" fmla="*/ 5469406 w 10791524"/>
              <a:gd name="connsiteY15" fmla="*/ 900554 h 987099"/>
              <a:gd name="connsiteX16" fmla="*/ 4555006 w 10791524"/>
              <a:gd name="connsiteY16" fmla="*/ 978376 h 987099"/>
              <a:gd name="connsiteX17" fmla="*/ 3874069 w 10791524"/>
              <a:gd name="connsiteY17" fmla="*/ 725457 h 987099"/>
              <a:gd name="connsiteX18" fmla="*/ 3465508 w 10791524"/>
              <a:gd name="connsiteY18" fmla="*/ 706001 h 987099"/>
              <a:gd name="connsiteX19" fmla="*/ 3056946 w 10791524"/>
              <a:gd name="connsiteY19" fmla="*/ 706001 h 987099"/>
              <a:gd name="connsiteX20" fmla="*/ 2453831 w 10791524"/>
              <a:gd name="connsiteY20" fmla="*/ 939465 h 987099"/>
              <a:gd name="connsiteX21" fmla="*/ 1772895 w 10791524"/>
              <a:gd name="connsiteY21" fmla="*/ 744912 h 987099"/>
              <a:gd name="connsiteX22" fmla="*/ 235925 w 10791524"/>
              <a:gd name="connsiteY22" fmla="*/ 861645 h 987099"/>
              <a:gd name="connsiteX23" fmla="*/ 197014 w 10791524"/>
              <a:gd name="connsiteY23" fmla="*/ 102886 h 987099"/>
              <a:gd name="connsiteX0" fmla="*/ 83156 w 10677666"/>
              <a:gd name="connsiteY0" fmla="*/ 116732 h 1000945"/>
              <a:gd name="connsiteX1" fmla="*/ 1970322 w 10677666"/>
              <a:gd name="connsiteY1" fmla="*/ 58366 h 1000945"/>
              <a:gd name="connsiteX2" fmla="*/ 2515071 w 10677666"/>
              <a:gd name="connsiteY2" fmla="*/ 466928 h 1000945"/>
              <a:gd name="connsiteX3" fmla="*/ 3157097 w 10677666"/>
              <a:gd name="connsiteY3" fmla="*/ 544749 h 1000945"/>
              <a:gd name="connsiteX4" fmla="*/ 3565658 w 10677666"/>
              <a:gd name="connsiteY4" fmla="*/ 369652 h 1000945"/>
              <a:gd name="connsiteX5" fmla="*/ 4557879 w 10677666"/>
              <a:gd name="connsiteY5" fmla="*/ 175098 h 1000945"/>
              <a:gd name="connsiteX6" fmla="*/ 8332211 w 10677666"/>
              <a:gd name="connsiteY6" fmla="*/ 155643 h 1000945"/>
              <a:gd name="connsiteX7" fmla="*/ 10472297 w 10677666"/>
              <a:gd name="connsiteY7" fmla="*/ 175098 h 1000945"/>
              <a:gd name="connsiteX8" fmla="*/ 10608484 w 10677666"/>
              <a:gd name="connsiteY8" fmla="*/ 194554 h 1000945"/>
              <a:gd name="connsiteX9" fmla="*/ 10627939 w 10677666"/>
              <a:gd name="connsiteY9" fmla="*/ 875490 h 1000945"/>
              <a:gd name="connsiteX10" fmla="*/ 10627939 w 10677666"/>
              <a:gd name="connsiteY10" fmla="*/ 953311 h 1000945"/>
              <a:gd name="connsiteX11" fmla="*/ 9966458 w 10677666"/>
              <a:gd name="connsiteY11" fmla="*/ 953311 h 1000945"/>
              <a:gd name="connsiteX12" fmla="*/ 7573454 w 10677666"/>
              <a:gd name="connsiteY12" fmla="*/ 953311 h 1000945"/>
              <a:gd name="connsiteX13" fmla="*/ 6659054 w 10677666"/>
              <a:gd name="connsiteY13" fmla="*/ 680937 h 1000945"/>
              <a:gd name="connsiteX14" fmla="*/ 5939207 w 10677666"/>
              <a:gd name="connsiteY14" fmla="*/ 642026 h 1000945"/>
              <a:gd name="connsiteX15" fmla="*/ 5355548 w 10677666"/>
              <a:gd name="connsiteY15" fmla="*/ 914400 h 1000945"/>
              <a:gd name="connsiteX16" fmla="*/ 4441148 w 10677666"/>
              <a:gd name="connsiteY16" fmla="*/ 992222 h 1000945"/>
              <a:gd name="connsiteX17" fmla="*/ 3760211 w 10677666"/>
              <a:gd name="connsiteY17" fmla="*/ 739303 h 1000945"/>
              <a:gd name="connsiteX18" fmla="*/ 3351650 w 10677666"/>
              <a:gd name="connsiteY18" fmla="*/ 719847 h 1000945"/>
              <a:gd name="connsiteX19" fmla="*/ 2943088 w 10677666"/>
              <a:gd name="connsiteY19" fmla="*/ 719847 h 1000945"/>
              <a:gd name="connsiteX20" fmla="*/ 2339973 w 10677666"/>
              <a:gd name="connsiteY20" fmla="*/ 953311 h 1000945"/>
              <a:gd name="connsiteX21" fmla="*/ 1659037 w 10677666"/>
              <a:gd name="connsiteY21" fmla="*/ 758758 h 1000945"/>
              <a:gd name="connsiteX22" fmla="*/ 122067 w 10677666"/>
              <a:gd name="connsiteY22" fmla="*/ 875491 h 1000945"/>
              <a:gd name="connsiteX23" fmla="*/ 83156 w 10677666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576136 w 10594765"/>
              <a:gd name="connsiteY21" fmla="*/ 758758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81717 w 10676227"/>
              <a:gd name="connsiteY0" fmla="*/ 116732 h 1000945"/>
              <a:gd name="connsiteX1" fmla="*/ 1968883 w 10676227"/>
              <a:gd name="connsiteY1" fmla="*/ 58366 h 1000945"/>
              <a:gd name="connsiteX2" fmla="*/ 2513632 w 10676227"/>
              <a:gd name="connsiteY2" fmla="*/ 466928 h 1000945"/>
              <a:gd name="connsiteX3" fmla="*/ 3155658 w 10676227"/>
              <a:gd name="connsiteY3" fmla="*/ 544749 h 1000945"/>
              <a:gd name="connsiteX4" fmla="*/ 3564219 w 10676227"/>
              <a:gd name="connsiteY4" fmla="*/ 369652 h 1000945"/>
              <a:gd name="connsiteX5" fmla="*/ 4556440 w 10676227"/>
              <a:gd name="connsiteY5" fmla="*/ 175098 h 1000945"/>
              <a:gd name="connsiteX6" fmla="*/ 8330772 w 10676227"/>
              <a:gd name="connsiteY6" fmla="*/ 155643 h 1000945"/>
              <a:gd name="connsiteX7" fmla="*/ 10470858 w 10676227"/>
              <a:gd name="connsiteY7" fmla="*/ 175098 h 1000945"/>
              <a:gd name="connsiteX8" fmla="*/ 10607045 w 10676227"/>
              <a:gd name="connsiteY8" fmla="*/ 194554 h 1000945"/>
              <a:gd name="connsiteX9" fmla="*/ 10626500 w 10676227"/>
              <a:gd name="connsiteY9" fmla="*/ 875490 h 1000945"/>
              <a:gd name="connsiteX10" fmla="*/ 10626500 w 10676227"/>
              <a:gd name="connsiteY10" fmla="*/ 953311 h 1000945"/>
              <a:gd name="connsiteX11" fmla="*/ 9965019 w 10676227"/>
              <a:gd name="connsiteY11" fmla="*/ 953311 h 1000945"/>
              <a:gd name="connsiteX12" fmla="*/ 7572015 w 10676227"/>
              <a:gd name="connsiteY12" fmla="*/ 953311 h 1000945"/>
              <a:gd name="connsiteX13" fmla="*/ 6657615 w 10676227"/>
              <a:gd name="connsiteY13" fmla="*/ 680937 h 1000945"/>
              <a:gd name="connsiteX14" fmla="*/ 5937768 w 10676227"/>
              <a:gd name="connsiteY14" fmla="*/ 642026 h 1000945"/>
              <a:gd name="connsiteX15" fmla="*/ 5354109 w 10676227"/>
              <a:gd name="connsiteY15" fmla="*/ 914400 h 1000945"/>
              <a:gd name="connsiteX16" fmla="*/ 4439709 w 10676227"/>
              <a:gd name="connsiteY16" fmla="*/ 992222 h 1000945"/>
              <a:gd name="connsiteX17" fmla="*/ 3758772 w 10676227"/>
              <a:gd name="connsiteY17" fmla="*/ 739303 h 1000945"/>
              <a:gd name="connsiteX18" fmla="*/ 3350211 w 10676227"/>
              <a:gd name="connsiteY18" fmla="*/ 719847 h 1000945"/>
              <a:gd name="connsiteX19" fmla="*/ 2941649 w 10676227"/>
              <a:gd name="connsiteY19" fmla="*/ 719847 h 1000945"/>
              <a:gd name="connsiteX20" fmla="*/ 2338534 w 10676227"/>
              <a:gd name="connsiteY20" fmla="*/ 953311 h 1000945"/>
              <a:gd name="connsiteX21" fmla="*/ 1638143 w 10676227"/>
              <a:gd name="connsiteY21" fmla="*/ 875490 h 1000945"/>
              <a:gd name="connsiteX22" fmla="*/ 120628 w 10676227"/>
              <a:gd name="connsiteY22" fmla="*/ 875491 h 1000945"/>
              <a:gd name="connsiteX23" fmla="*/ 81717 w 10676227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556681 w 10594765"/>
              <a:gd name="connsiteY21" fmla="*/ 875490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77407 w 10671917"/>
              <a:gd name="connsiteY0" fmla="*/ 116732 h 1000945"/>
              <a:gd name="connsiteX1" fmla="*/ 1964573 w 10671917"/>
              <a:gd name="connsiteY1" fmla="*/ 58366 h 1000945"/>
              <a:gd name="connsiteX2" fmla="*/ 2509322 w 10671917"/>
              <a:gd name="connsiteY2" fmla="*/ 466928 h 1000945"/>
              <a:gd name="connsiteX3" fmla="*/ 3151348 w 10671917"/>
              <a:gd name="connsiteY3" fmla="*/ 544749 h 1000945"/>
              <a:gd name="connsiteX4" fmla="*/ 3559909 w 10671917"/>
              <a:gd name="connsiteY4" fmla="*/ 369652 h 1000945"/>
              <a:gd name="connsiteX5" fmla="*/ 4552130 w 10671917"/>
              <a:gd name="connsiteY5" fmla="*/ 175098 h 1000945"/>
              <a:gd name="connsiteX6" fmla="*/ 8326462 w 10671917"/>
              <a:gd name="connsiteY6" fmla="*/ 155643 h 1000945"/>
              <a:gd name="connsiteX7" fmla="*/ 10466548 w 10671917"/>
              <a:gd name="connsiteY7" fmla="*/ 175098 h 1000945"/>
              <a:gd name="connsiteX8" fmla="*/ 10602735 w 10671917"/>
              <a:gd name="connsiteY8" fmla="*/ 194554 h 1000945"/>
              <a:gd name="connsiteX9" fmla="*/ 10622190 w 10671917"/>
              <a:gd name="connsiteY9" fmla="*/ 875490 h 1000945"/>
              <a:gd name="connsiteX10" fmla="*/ 10622190 w 10671917"/>
              <a:gd name="connsiteY10" fmla="*/ 953311 h 1000945"/>
              <a:gd name="connsiteX11" fmla="*/ 9960709 w 10671917"/>
              <a:gd name="connsiteY11" fmla="*/ 953311 h 1000945"/>
              <a:gd name="connsiteX12" fmla="*/ 7567705 w 10671917"/>
              <a:gd name="connsiteY12" fmla="*/ 953311 h 1000945"/>
              <a:gd name="connsiteX13" fmla="*/ 6653305 w 10671917"/>
              <a:gd name="connsiteY13" fmla="*/ 680937 h 1000945"/>
              <a:gd name="connsiteX14" fmla="*/ 5933458 w 10671917"/>
              <a:gd name="connsiteY14" fmla="*/ 642026 h 1000945"/>
              <a:gd name="connsiteX15" fmla="*/ 5349799 w 10671917"/>
              <a:gd name="connsiteY15" fmla="*/ 914400 h 1000945"/>
              <a:gd name="connsiteX16" fmla="*/ 4435399 w 10671917"/>
              <a:gd name="connsiteY16" fmla="*/ 992222 h 1000945"/>
              <a:gd name="connsiteX17" fmla="*/ 3754462 w 10671917"/>
              <a:gd name="connsiteY17" fmla="*/ 739303 h 1000945"/>
              <a:gd name="connsiteX18" fmla="*/ 3345901 w 10671917"/>
              <a:gd name="connsiteY18" fmla="*/ 719847 h 1000945"/>
              <a:gd name="connsiteX19" fmla="*/ 2937339 w 10671917"/>
              <a:gd name="connsiteY19" fmla="*/ 719847 h 1000945"/>
              <a:gd name="connsiteX20" fmla="*/ 2334224 w 10671917"/>
              <a:gd name="connsiteY20" fmla="*/ 953311 h 1000945"/>
              <a:gd name="connsiteX21" fmla="*/ 1575467 w 10671917"/>
              <a:gd name="connsiteY21" fmla="*/ 933856 h 1000945"/>
              <a:gd name="connsiteX22" fmla="*/ 116318 w 10671917"/>
              <a:gd name="connsiteY22" fmla="*/ 875491 h 1000945"/>
              <a:gd name="connsiteX23" fmla="*/ 77407 w 10671917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498315 w 10594765"/>
              <a:gd name="connsiteY21" fmla="*/ 933856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255 w 10594765"/>
              <a:gd name="connsiteY0" fmla="*/ 98550 h 982763"/>
              <a:gd name="connsiteX1" fmla="*/ 1887421 w 10594765"/>
              <a:gd name="connsiteY1" fmla="*/ 40184 h 982763"/>
              <a:gd name="connsiteX2" fmla="*/ 2432170 w 10594765"/>
              <a:gd name="connsiteY2" fmla="*/ 137461 h 982763"/>
              <a:gd name="connsiteX3" fmla="*/ 3074196 w 10594765"/>
              <a:gd name="connsiteY3" fmla="*/ 526567 h 982763"/>
              <a:gd name="connsiteX4" fmla="*/ 3482757 w 10594765"/>
              <a:gd name="connsiteY4" fmla="*/ 351470 h 982763"/>
              <a:gd name="connsiteX5" fmla="*/ 4474978 w 10594765"/>
              <a:gd name="connsiteY5" fmla="*/ 156916 h 982763"/>
              <a:gd name="connsiteX6" fmla="*/ 8249310 w 10594765"/>
              <a:gd name="connsiteY6" fmla="*/ 137461 h 982763"/>
              <a:gd name="connsiteX7" fmla="*/ 10389396 w 10594765"/>
              <a:gd name="connsiteY7" fmla="*/ 156916 h 982763"/>
              <a:gd name="connsiteX8" fmla="*/ 10525583 w 10594765"/>
              <a:gd name="connsiteY8" fmla="*/ 176372 h 982763"/>
              <a:gd name="connsiteX9" fmla="*/ 10545038 w 10594765"/>
              <a:gd name="connsiteY9" fmla="*/ 857308 h 982763"/>
              <a:gd name="connsiteX10" fmla="*/ 10545038 w 10594765"/>
              <a:gd name="connsiteY10" fmla="*/ 935129 h 982763"/>
              <a:gd name="connsiteX11" fmla="*/ 9883557 w 10594765"/>
              <a:gd name="connsiteY11" fmla="*/ 935129 h 982763"/>
              <a:gd name="connsiteX12" fmla="*/ 7490553 w 10594765"/>
              <a:gd name="connsiteY12" fmla="*/ 935129 h 982763"/>
              <a:gd name="connsiteX13" fmla="*/ 6576153 w 10594765"/>
              <a:gd name="connsiteY13" fmla="*/ 662755 h 982763"/>
              <a:gd name="connsiteX14" fmla="*/ 5856306 w 10594765"/>
              <a:gd name="connsiteY14" fmla="*/ 623844 h 982763"/>
              <a:gd name="connsiteX15" fmla="*/ 5272647 w 10594765"/>
              <a:gd name="connsiteY15" fmla="*/ 896218 h 982763"/>
              <a:gd name="connsiteX16" fmla="*/ 4358247 w 10594765"/>
              <a:gd name="connsiteY16" fmla="*/ 974040 h 982763"/>
              <a:gd name="connsiteX17" fmla="*/ 3677310 w 10594765"/>
              <a:gd name="connsiteY17" fmla="*/ 721121 h 982763"/>
              <a:gd name="connsiteX18" fmla="*/ 3268749 w 10594765"/>
              <a:gd name="connsiteY18" fmla="*/ 701665 h 982763"/>
              <a:gd name="connsiteX19" fmla="*/ 2860187 w 10594765"/>
              <a:gd name="connsiteY19" fmla="*/ 701665 h 982763"/>
              <a:gd name="connsiteX20" fmla="*/ 2257072 w 10594765"/>
              <a:gd name="connsiteY20" fmla="*/ 935129 h 982763"/>
              <a:gd name="connsiteX21" fmla="*/ 1498315 w 10594765"/>
              <a:gd name="connsiteY21" fmla="*/ 915674 h 982763"/>
              <a:gd name="connsiteX22" fmla="*/ 39166 w 10594765"/>
              <a:gd name="connsiteY22" fmla="*/ 857309 h 982763"/>
              <a:gd name="connsiteX23" fmla="*/ 255 w 10594765"/>
              <a:gd name="connsiteY23" fmla="*/ 98550 h 982763"/>
              <a:gd name="connsiteX0" fmla="*/ 255 w 10594765"/>
              <a:gd name="connsiteY0" fmla="*/ 98550 h 982763"/>
              <a:gd name="connsiteX1" fmla="*/ 1887421 w 10594765"/>
              <a:gd name="connsiteY1" fmla="*/ 40184 h 982763"/>
              <a:gd name="connsiteX2" fmla="*/ 2432170 w 10594765"/>
              <a:gd name="connsiteY2" fmla="*/ 137461 h 982763"/>
              <a:gd name="connsiteX3" fmla="*/ 3074196 w 10594765"/>
              <a:gd name="connsiteY3" fmla="*/ 118005 h 982763"/>
              <a:gd name="connsiteX4" fmla="*/ 3482757 w 10594765"/>
              <a:gd name="connsiteY4" fmla="*/ 351470 h 982763"/>
              <a:gd name="connsiteX5" fmla="*/ 4474978 w 10594765"/>
              <a:gd name="connsiteY5" fmla="*/ 156916 h 982763"/>
              <a:gd name="connsiteX6" fmla="*/ 8249310 w 10594765"/>
              <a:gd name="connsiteY6" fmla="*/ 137461 h 982763"/>
              <a:gd name="connsiteX7" fmla="*/ 10389396 w 10594765"/>
              <a:gd name="connsiteY7" fmla="*/ 156916 h 982763"/>
              <a:gd name="connsiteX8" fmla="*/ 10525583 w 10594765"/>
              <a:gd name="connsiteY8" fmla="*/ 176372 h 982763"/>
              <a:gd name="connsiteX9" fmla="*/ 10545038 w 10594765"/>
              <a:gd name="connsiteY9" fmla="*/ 857308 h 982763"/>
              <a:gd name="connsiteX10" fmla="*/ 10545038 w 10594765"/>
              <a:gd name="connsiteY10" fmla="*/ 935129 h 982763"/>
              <a:gd name="connsiteX11" fmla="*/ 9883557 w 10594765"/>
              <a:gd name="connsiteY11" fmla="*/ 935129 h 982763"/>
              <a:gd name="connsiteX12" fmla="*/ 7490553 w 10594765"/>
              <a:gd name="connsiteY12" fmla="*/ 935129 h 982763"/>
              <a:gd name="connsiteX13" fmla="*/ 6576153 w 10594765"/>
              <a:gd name="connsiteY13" fmla="*/ 662755 h 982763"/>
              <a:gd name="connsiteX14" fmla="*/ 5856306 w 10594765"/>
              <a:gd name="connsiteY14" fmla="*/ 623844 h 982763"/>
              <a:gd name="connsiteX15" fmla="*/ 5272647 w 10594765"/>
              <a:gd name="connsiteY15" fmla="*/ 896218 h 982763"/>
              <a:gd name="connsiteX16" fmla="*/ 4358247 w 10594765"/>
              <a:gd name="connsiteY16" fmla="*/ 974040 h 982763"/>
              <a:gd name="connsiteX17" fmla="*/ 3677310 w 10594765"/>
              <a:gd name="connsiteY17" fmla="*/ 721121 h 982763"/>
              <a:gd name="connsiteX18" fmla="*/ 3268749 w 10594765"/>
              <a:gd name="connsiteY18" fmla="*/ 701665 h 982763"/>
              <a:gd name="connsiteX19" fmla="*/ 2860187 w 10594765"/>
              <a:gd name="connsiteY19" fmla="*/ 701665 h 982763"/>
              <a:gd name="connsiteX20" fmla="*/ 2257072 w 10594765"/>
              <a:gd name="connsiteY20" fmla="*/ 935129 h 982763"/>
              <a:gd name="connsiteX21" fmla="*/ 1498315 w 10594765"/>
              <a:gd name="connsiteY21" fmla="*/ 915674 h 982763"/>
              <a:gd name="connsiteX22" fmla="*/ 39166 w 10594765"/>
              <a:gd name="connsiteY22" fmla="*/ 857309 h 982763"/>
              <a:gd name="connsiteX23" fmla="*/ 255 w 10594765"/>
              <a:gd name="connsiteY23" fmla="*/ 98550 h 982763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114923 h 979681"/>
              <a:gd name="connsiteX4" fmla="*/ 3482757 w 10594765"/>
              <a:gd name="connsiteY4" fmla="*/ 348388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348388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912591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912591 h 979681"/>
              <a:gd name="connsiteX19" fmla="*/ 2860187 w 10594765"/>
              <a:gd name="connsiteY19" fmla="*/ 912591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659673 h 971740"/>
              <a:gd name="connsiteX14" fmla="*/ 5856306 w 10594765"/>
              <a:gd name="connsiteY14" fmla="*/ 620762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659673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912592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14923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912592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38910 h 973548"/>
              <a:gd name="connsiteX4" fmla="*/ 3482757 w 10594765"/>
              <a:gd name="connsiteY4" fmla="*/ 77821 h 973548"/>
              <a:gd name="connsiteX5" fmla="*/ 4474978 w 10594765"/>
              <a:gd name="connsiteY5" fmla="*/ 77820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38910 h 973548"/>
              <a:gd name="connsiteX4" fmla="*/ 3482757 w 10594765"/>
              <a:gd name="connsiteY4" fmla="*/ 77821 h 973548"/>
              <a:gd name="connsiteX5" fmla="*/ 4474978 w 10594765"/>
              <a:gd name="connsiteY5" fmla="*/ 38909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77821 h 973548"/>
              <a:gd name="connsiteX4" fmla="*/ 3482757 w 10594765"/>
              <a:gd name="connsiteY4" fmla="*/ 77821 h 973548"/>
              <a:gd name="connsiteX5" fmla="*/ 4474978 w 10594765"/>
              <a:gd name="connsiteY5" fmla="*/ 38909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123162 w 10717672"/>
              <a:gd name="connsiteY0" fmla="*/ 97276 h 973548"/>
              <a:gd name="connsiteX1" fmla="*/ 2010328 w 10717672"/>
              <a:gd name="connsiteY1" fmla="*/ 97276 h 973548"/>
              <a:gd name="connsiteX2" fmla="*/ 2555077 w 10717672"/>
              <a:gd name="connsiteY2" fmla="*/ 77821 h 973548"/>
              <a:gd name="connsiteX3" fmla="*/ 3197103 w 10717672"/>
              <a:gd name="connsiteY3" fmla="*/ 77821 h 973548"/>
              <a:gd name="connsiteX4" fmla="*/ 3605664 w 10717672"/>
              <a:gd name="connsiteY4" fmla="*/ 77821 h 973548"/>
              <a:gd name="connsiteX5" fmla="*/ 4597885 w 10717672"/>
              <a:gd name="connsiteY5" fmla="*/ 38909 h 973548"/>
              <a:gd name="connsiteX6" fmla="*/ 8372217 w 10717672"/>
              <a:gd name="connsiteY6" fmla="*/ 0 h 973548"/>
              <a:gd name="connsiteX7" fmla="*/ 10512303 w 10717672"/>
              <a:gd name="connsiteY7" fmla="*/ 116731 h 973548"/>
              <a:gd name="connsiteX8" fmla="*/ 10648490 w 10717672"/>
              <a:gd name="connsiteY8" fmla="*/ 175098 h 973548"/>
              <a:gd name="connsiteX9" fmla="*/ 10667945 w 10717672"/>
              <a:gd name="connsiteY9" fmla="*/ 856034 h 973548"/>
              <a:gd name="connsiteX10" fmla="*/ 10667945 w 10717672"/>
              <a:gd name="connsiteY10" fmla="*/ 933855 h 973548"/>
              <a:gd name="connsiteX11" fmla="*/ 10006464 w 10717672"/>
              <a:gd name="connsiteY11" fmla="*/ 933855 h 973548"/>
              <a:gd name="connsiteX12" fmla="*/ 7613460 w 10717672"/>
              <a:gd name="connsiteY12" fmla="*/ 933855 h 973548"/>
              <a:gd name="connsiteX13" fmla="*/ 6699060 w 10717672"/>
              <a:gd name="connsiteY13" fmla="*/ 914400 h 973548"/>
              <a:gd name="connsiteX14" fmla="*/ 5979213 w 10717672"/>
              <a:gd name="connsiteY14" fmla="*/ 875489 h 973548"/>
              <a:gd name="connsiteX15" fmla="*/ 5395554 w 10717672"/>
              <a:gd name="connsiteY15" fmla="*/ 894944 h 973548"/>
              <a:gd name="connsiteX16" fmla="*/ 4481154 w 10717672"/>
              <a:gd name="connsiteY16" fmla="*/ 972766 h 973548"/>
              <a:gd name="connsiteX17" fmla="*/ 3800217 w 10717672"/>
              <a:gd name="connsiteY17" fmla="*/ 933855 h 973548"/>
              <a:gd name="connsiteX18" fmla="*/ 3391656 w 10717672"/>
              <a:gd name="connsiteY18" fmla="*/ 914399 h 973548"/>
              <a:gd name="connsiteX19" fmla="*/ 2983094 w 10717672"/>
              <a:gd name="connsiteY19" fmla="*/ 914399 h 973548"/>
              <a:gd name="connsiteX20" fmla="*/ 2379979 w 10717672"/>
              <a:gd name="connsiteY20" fmla="*/ 933855 h 973548"/>
              <a:gd name="connsiteX21" fmla="*/ 1621222 w 10717672"/>
              <a:gd name="connsiteY21" fmla="*/ 914400 h 973548"/>
              <a:gd name="connsiteX22" fmla="*/ 162073 w 10717672"/>
              <a:gd name="connsiteY22" fmla="*/ 856035 h 973548"/>
              <a:gd name="connsiteX23" fmla="*/ 123162 w 10717672"/>
              <a:gd name="connsiteY23" fmla="*/ 97276 h 973548"/>
              <a:gd name="connsiteX0" fmla="*/ 123162 w 10717672"/>
              <a:gd name="connsiteY0" fmla="*/ 59818 h 936090"/>
              <a:gd name="connsiteX1" fmla="*/ 2010328 w 10717672"/>
              <a:gd name="connsiteY1" fmla="*/ 59818 h 936090"/>
              <a:gd name="connsiteX2" fmla="*/ 2555077 w 10717672"/>
              <a:gd name="connsiteY2" fmla="*/ 40363 h 936090"/>
              <a:gd name="connsiteX3" fmla="*/ 3197103 w 10717672"/>
              <a:gd name="connsiteY3" fmla="*/ 40363 h 936090"/>
              <a:gd name="connsiteX4" fmla="*/ 3605664 w 10717672"/>
              <a:gd name="connsiteY4" fmla="*/ 40363 h 936090"/>
              <a:gd name="connsiteX5" fmla="*/ 4597885 w 10717672"/>
              <a:gd name="connsiteY5" fmla="*/ 1451 h 936090"/>
              <a:gd name="connsiteX6" fmla="*/ 8372217 w 10717672"/>
              <a:gd name="connsiteY6" fmla="*/ 98730 h 936090"/>
              <a:gd name="connsiteX7" fmla="*/ 10512303 w 10717672"/>
              <a:gd name="connsiteY7" fmla="*/ 79273 h 936090"/>
              <a:gd name="connsiteX8" fmla="*/ 10648490 w 10717672"/>
              <a:gd name="connsiteY8" fmla="*/ 137640 h 936090"/>
              <a:gd name="connsiteX9" fmla="*/ 10667945 w 10717672"/>
              <a:gd name="connsiteY9" fmla="*/ 818576 h 936090"/>
              <a:gd name="connsiteX10" fmla="*/ 10667945 w 10717672"/>
              <a:gd name="connsiteY10" fmla="*/ 896397 h 936090"/>
              <a:gd name="connsiteX11" fmla="*/ 10006464 w 10717672"/>
              <a:gd name="connsiteY11" fmla="*/ 896397 h 936090"/>
              <a:gd name="connsiteX12" fmla="*/ 7613460 w 10717672"/>
              <a:gd name="connsiteY12" fmla="*/ 896397 h 936090"/>
              <a:gd name="connsiteX13" fmla="*/ 6699060 w 10717672"/>
              <a:gd name="connsiteY13" fmla="*/ 876942 h 936090"/>
              <a:gd name="connsiteX14" fmla="*/ 5979213 w 10717672"/>
              <a:gd name="connsiteY14" fmla="*/ 838031 h 936090"/>
              <a:gd name="connsiteX15" fmla="*/ 5395554 w 10717672"/>
              <a:gd name="connsiteY15" fmla="*/ 857486 h 936090"/>
              <a:gd name="connsiteX16" fmla="*/ 4481154 w 10717672"/>
              <a:gd name="connsiteY16" fmla="*/ 935308 h 936090"/>
              <a:gd name="connsiteX17" fmla="*/ 3800217 w 10717672"/>
              <a:gd name="connsiteY17" fmla="*/ 896397 h 936090"/>
              <a:gd name="connsiteX18" fmla="*/ 3391656 w 10717672"/>
              <a:gd name="connsiteY18" fmla="*/ 876941 h 936090"/>
              <a:gd name="connsiteX19" fmla="*/ 2983094 w 10717672"/>
              <a:gd name="connsiteY19" fmla="*/ 876941 h 936090"/>
              <a:gd name="connsiteX20" fmla="*/ 2379979 w 10717672"/>
              <a:gd name="connsiteY20" fmla="*/ 896397 h 936090"/>
              <a:gd name="connsiteX21" fmla="*/ 1621222 w 10717672"/>
              <a:gd name="connsiteY21" fmla="*/ 876942 h 936090"/>
              <a:gd name="connsiteX22" fmla="*/ 162073 w 10717672"/>
              <a:gd name="connsiteY22" fmla="*/ 818577 h 936090"/>
              <a:gd name="connsiteX23" fmla="*/ 123162 w 10717672"/>
              <a:gd name="connsiteY23" fmla="*/ 59818 h 936090"/>
              <a:gd name="connsiteX0" fmla="*/ 123162 w 10717672"/>
              <a:gd name="connsiteY0" fmla="*/ 55491 h 931763"/>
              <a:gd name="connsiteX1" fmla="*/ 2010328 w 10717672"/>
              <a:gd name="connsiteY1" fmla="*/ 55491 h 931763"/>
              <a:gd name="connsiteX2" fmla="*/ 2555077 w 10717672"/>
              <a:gd name="connsiteY2" fmla="*/ 36036 h 931763"/>
              <a:gd name="connsiteX3" fmla="*/ 3197103 w 10717672"/>
              <a:gd name="connsiteY3" fmla="*/ 36036 h 931763"/>
              <a:gd name="connsiteX4" fmla="*/ 3605664 w 10717672"/>
              <a:gd name="connsiteY4" fmla="*/ 36036 h 931763"/>
              <a:gd name="connsiteX5" fmla="*/ 4597885 w 10717672"/>
              <a:gd name="connsiteY5" fmla="*/ 74945 h 931763"/>
              <a:gd name="connsiteX6" fmla="*/ 8372217 w 10717672"/>
              <a:gd name="connsiteY6" fmla="*/ 94403 h 931763"/>
              <a:gd name="connsiteX7" fmla="*/ 10512303 w 10717672"/>
              <a:gd name="connsiteY7" fmla="*/ 74946 h 931763"/>
              <a:gd name="connsiteX8" fmla="*/ 10648490 w 10717672"/>
              <a:gd name="connsiteY8" fmla="*/ 133313 h 931763"/>
              <a:gd name="connsiteX9" fmla="*/ 10667945 w 10717672"/>
              <a:gd name="connsiteY9" fmla="*/ 814249 h 931763"/>
              <a:gd name="connsiteX10" fmla="*/ 10667945 w 10717672"/>
              <a:gd name="connsiteY10" fmla="*/ 892070 h 931763"/>
              <a:gd name="connsiteX11" fmla="*/ 10006464 w 10717672"/>
              <a:gd name="connsiteY11" fmla="*/ 892070 h 931763"/>
              <a:gd name="connsiteX12" fmla="*/ 7613460 w 10717672"/>
              <a:gd name="connsiteY12" fmla="*/ 892070 h 931763"/>
              <a:gd name="connsiteX13" fmla="*/ 6699060 w 10717672"/>
              <a:gd name="connsiteY13" fmla="*/ 872615 h 931763"/>
              <a:gd name="connsiteX14" fmla="*/ 5979213 w 10717672"/>
              <a:gd name="connsiteY14" fmla="*/ 833704 h 931763"/>
              <a:gd name="connsiteX15" fmla="*/ 5395554 w 10717672"/>
              <a:gd name="connsiteY15" fmla="*/ 853159 h 931763"/>
              <a:gd name="connsiteX16" fmla="*/ 4481154 w 10717672"/>
              <a:gd name="connsiteY16" fmla="*/ 930981 h 931763"/>
              <a:gd name="connsiteX17" fmla="*/ 3800217 w 10717672"/>
              <a:gd name="connsiteY17" fmla="*/ 892070 h 931763"/>
              <a:gd name="connsiteX18" fmla="*/ 3391656 w 10717672"/>
              <a:gd name="connsiteY18" fmla="*/ 872614 h 931763"/>
              <a:gd name="connsiteX19" fmla="*/ 2983094 w 10717672"/>
              <a:gd name="connsiteY19" fmla="*/ 872614 h 931763"/>
              <a:gd name="connsiteX20" fmla="*/ 2379979 w 10717672"/>
              <a:gd name="connsiteY20" fmla="*/ 892070 h 931763"/>
              <a:gd name="connsiteX21" fmla="*/ 1621222 w 10717672"/>
              <a:gd name="connsiteY21" fmla="*/ 872615 h 931763"/>
              <a:gd name="connsiteX22" fmla="*/ 162073 w 10717672"/>
              <a:gd name="connsiteY22" fmla="*/ 814250 h 931763"/>
              <a:gd name="connsiteX23" fmla="*/ 123162 w 10717672"/>
              <a:gd name="connsiteY23" fmla="*/ 55491 h 931763"/>
              <a:gd name="connsiteX0" fmla="*/ 123162 w 10717672"/>
              <a:gd name="connsiteY0" fmla="*/ 55491 h 905904"/>
              <a:gd name="connsiteX1" fmla="*/ 2010328 w 10717672"/>
              <a:gd name="connsiteY1" fmla="*/ 55491 h 905904"/>
              <a:gd name="connsiteX2" fmla="*/ 2555077 w 10717672"/>
              <a:gd name="connsiteY2" fmla="*/ 36036 h 905904"/>
              <a:gd name="connsiteX3" fmla="*/ 3197103 w 10717672"/>
              <a:gd name="connsiteY3" fmla="*/ 36036 h 905904"/>
              <a:gd name="connsiteX4" fmla="*/ 3605664 w 10717672"/>
              <a:gd name="connsiteY4" fmla="*/ 36036 h 905904"/>
              <a:gd name="connsiteX5" fmla="*/ 4597885 w 10717672"/>
              <a:gd name="connsiteY5" fmla="*/ 74945 h 905904"/>
              <a:gd name="connsiteX6" fmla="*/ 8372217 w 10717672"/>
              <a:gd name="connsiteY6" fmla="*/ 94403 h 905904"/>
              <a:gd name="connsiteX7" fmla="*/ 10512303 w 10717672"/>
              <a:gd name="connsiteY7" fmla="*/ 74946 h 905904"/>
              <a:gd name="connsiteX8" fmla="*/ 10648490 w 10717672"/>
              <a:gd name="connsiteY8" fmla="*/ 133313 h 905904"/>
              <a:gd name="connsiteX9" fmla="*/ 10667945 w 10717672"/>
              <a:gd name="connsiteY9" fmla="*/ 814249 h 905904"/>
              <a:gd name="connsiteX10" fmla="*/ 10667945 w 10717672"/>
              <a:gd name="connsiteY10" fmla="*/ 892070 h 905904"/>
              <a:gd name="connsiteX11" fmla="*/ 10006464 w 10717672"/>
              <a:gd name="connsiteY11" fmla="*/ 892070 h 905904"/>
              <a:gd name="connsiteX12" fmla="*/ 7613460 w 10717672"/>
              <a:gd name="connsiteY12" fmla="*/ 892070 h 905904"/>
              <a:gd name="connsiteX13" fmla="*/ 6699060 w 10717672"/>
              <a:gd name="connsiteY13" fmla="*/ 872615 h 905904"/>
              <a:gd name="connsiteX14" fmla="*/ 5979213 w 10717672"/>
              <a:gd name="connsiteY14" fmla="*/ 833704 h 905904"/>
              <a:gd name="connsiteX15" fmla="*/ 5395554 w 10717672"/>
              <a:gd name="connsiteY15" fmla="*/ 853159 h 905904"/>
              <a:gd name="connsiteX16" fmla="*/ 4481154 w 10717672"/>
              <a:gd name="connsiteY16" fmla="*/ 892071 h 905904"/>
              <a:gd name="connsiteX17" fmla="*/ 3800217 w 10717672"/>
              <a:gd name="connsiteY17" fmla="*/ 892070 h 905904"/>
              <a:gd name="connsiteX18" fmla="*/ 3391656 w 10717672"/>
              <a:gd name="connsiteY18" fmla="*/ 872614 h 905904"/>
              <a:gd name="connsiteX19" fmla="*/ 2983094 w 10717672"/>
              <a:gd name="connsiteY19" fmla="*/ 872614 h 905904"/>
              <a:gd name="connsiteX20" fmla="*/ 2379979 w 10717672"/>
              <a:gd name="connsiteY20" fmla="*/ 892070 h 905904"/>
              <a:gd name="connsiteX21" fmla="*/ 1621222 w 10717672"/>
              <a:gd name="connsiteY21" fmla="*/ 872615 h 905904"/>
              <a:gd name="connsiteX22" fmla="*/ 162073 w 10717672"/>
              <a:gd name="connsiteY22" fmla="*/ 814250 h 905904"/>
              <a:gd name="connsiteX23" fmla="*/ 123162 w 10717672"/>
              <a:gd name="connsiteY23" fmla="*/ 55491 h 905904"/>
              <a:gd name="connsiteX0" fmla="*/ 123162 w 10717672"/>
              <a:gd name="connsiteY0" fmla="*/ 55491 h 905904"/>
              <a:gd name="connsiteX1" fmla="*/ 2010328 w 10717672"/>
              <a:gd name="connsiteY1" fmla="*/ 55491 h 905904"/>
              <a:gd name="connsiteX2" fmla="*/ 2555077 w 10717672"/>
              <a:gd name="connsiteY2" fmla="*/ 36036 h 905904"/>
              <a:gd name="connsiteX3" fmla="*/ 3197103 w 10717672"/>
              <a:gd name="connsiteY3" fmla="*/ 36036 h 905904"/>
              <a:gd name="connsiteX4" fmla="*/ 3605664 w 10717672"/>
              <a:gd name="connsiteY4" fmla="*/ 36036 h 905904"/>
              <a:gd name="connsiteX5" fmla="*/ 4597885 w 10717672"/>
              <a:gd name="connsiteY5" fmla="*/ 74945 h 905904"/>
              <a:gd name="connsiteX6" fmla="*/ 8372217 w 10717672"/>
              <a:gd name="connsiteY6" fmla="*/ 94403 h 905904"/>
              <a:gd name="connsiteX7" fmla="*/ 10512303 w 10717672"/>
              <a:gd name="connsiteY7" fmla="*/ 74946 h 905904"/>
              <a:gd name="connsiteX8" fmla="*/ 10648490 w 10717672"/>
              <a:gd name="connsiteY8" fmla="*/ 133313 h 905904"/>
              <a:gd name="connsiteX9" fmla="*/ 10667945 w 10717672"/>
              <a:gd name="connsiteY9" fmla="*/ 814249 h 905904"/>
              <a:gd name="connsiteX10" fmla="*/ 10667945 w 10717672"/>
              <a:gd name="connsiteY10" fmla="*/ 892070 h 905904"/>
              <a:gd name="connsiteX11" fmla="*/ 10006464 w 10717672"/>
              <a:gd name="connsiteY11" fmla="*/ 892070 h 905904"/>
              <a:gd name="connsiteX12" fmla="*/ 7613460 w 10717672"/>
              <a:gd name="connsiteY12" fmla="*/ 892070 h 905904"/>
              <a:gd name="connsiteX13" fmla="*/ 6699060 w 10717672"/>
              <a:gd name="connsiteY13" fmla="*/ 872615 h 905904"/>
              <a:gd name="connsiteX14" fmla="*/ 5979213 w 10717672"/>
              <a:gd name="connsiteY14" fmla="*/ 853160 h 905904"/>
              <a:gd name="connsiteX15" fmla="*/ 5395554 w 10717672"/>
              <a:gd name="connsiteY15" fmla="*/ 853159 h 905904"/>
              <a:gd name="connsiteX16" fmla="*/ 4481154 w 10717672"/>
              <a:gd name="connsiteY16" fmla="*/ 892071 h 905904"/>
              <a:gd name="connsiteX17" fmla="*/ 3800217 w 10717672"/>
              <a:gd name="connsiteY17" fmla="*/ 892070 h 905904"/>
              <a:gd name="connsiteX18" fmla="*/ 3391656 w 10717672"/>
              <a:gd name="connsiteY18" fmla="*/ 872614 h 905904"/>
              <a:gd name="connsiteX19" fmla="*/ 2983094 w 10717672"/>
              <a:gd name="connsiteY19" fmla="*/ 872614 h 905904"/>
              <a:gd name="connsiteX20" fmla="*/ 2379979 w 10717672"/>
              <a:gd name="connsiteY20" fmla="*/ 892070 h 905904"/>
              <a:gd name="connsiteX21" fmla="*/ 1621222 w 10717672"/>
              <a:gd name="connsiteY21" fmla="*/ 872615 h 905904"/>
              <a:gd name="connsiteX22" fmla="*/ 162073 w 10717672"/>
              <a:gd name="connsiteY22" fmla="*/ 814250 h 905904"/>
              <a:gd name="connsiteX23" fmla="*/ 123162 w 10717672"/>
              <a:gd name="connsiteY23" fmla="*/ 55491 h 905904"/>
              <a:gd name="connsiteX0" fmla="*/ 192751 w 10787261"/>
              <a:gd name="connsiteY0" fmla="*/ 55491 h 897834"/>
              <a:gd name="connsiteX1" fmla="*/ 2079917 w 10787261"/>
              <a:gd name="connsiteY1" fmla="*/ 55491 h 897834"/>
              <a:gd name="connsiteX2" fmla="*/ 2624666 w 10787261"/>
              <a:gd name="connsiteY2" fmla="*/ 36036 h 897834"/>
              <a:gd name="connsiteX3" fmla="*/ 3266692 w 10787261"/>
              <a:gd name="connsiteY3" fmla="*/ 36036 h 897834"/>
              <a:gd name="connsiteX4" fmla="*/ 3675253 w 10787261"/>
              <a:gd name="connsiteY4" fmla="*/ 36036 h 897834"/>
              <a:gd name="connsiteX5" fmla="*/ 4667474 w 10787261"/>
              <a:gd name="connsiteY5" fmla="*/ 74945 h 897834"/>
              <a:gd name="connsiteX6" fmla="*/ 8441806 w 10787261"/>
              <a:gd name="connsiteY6" fmla="*/ 94403 h 897834"/>
              <a:gd name="connsiteX7" fmla="*/ 10581892 w 10787261"/>
              <a:gd name="connsiteY7" fmla="*/ 74946 h 897834"/>
              <a:gd name="connsiteX8" fmla="*/ 10718079 w 10787261"/>
              <a:gd name="connsiteY8" fmla="*/ 133313 h 897834"/>
              <a:gd name="connsiteX9" fmla="*/ 10737534 w 10787261"/>
              <a:gd name="connsiteY9" fmla="*/ 814249 h 897834"/>
              <a:gd name="connsiteX10" fmla="*/ 10737534 w 10787261"/>
              <a:gd name="connsiteY10" fmla="*/ 892070 h 897834"/>
              <a:gd name="connsiteX11" fmla="*/ 10076053 w 10787261"/>
              <a:gd name="connsiteY11" fmla="*/ 892070 h 897834"/>
              <a:gd name="connsiteX12" fmla="*/ 7683049 w 10787261"/>
              <a:gd name="connsiteY12" fmla="*/ 892070 h 897834"/>
              <a:gd name="connsiteX13" fmla="*/ 6768649 w 10787261"/>
              <a:gd name="connsiteY13" fmla="*/ 872615 h 897834"/>
              <a:gd name="connsiteX14" fmla="*/ 6048802 w 10787261"/>
              <a:gd name="connsiteY14" fmla="*/ 853160 h 897834"/>
              <a:gd name="connsiteX15" fmla="*/ 5465143 w 10787261"/>
              <a:gd name="connsiteY15" fmla="*/ 853159 h 897834"/>
              <a:gd name="connsiteX16" fmla="*/ 4550743 w 10787261"/>
              <a:gd name="connsiteY16" fmla="*/ 892071 h 897834"/>
              <a:gd name="connsiteX17" fmla="*/ 3869806 w 10787261"/>
              <a:gd name="connsiteY17" fmla="*/ 892070 h 897834"/>
              <a:gd name="connsiteX18" fmla="*/ 3461245 w 10787261"/>
              <a:gd name="connsiteY18" fmla="*/ 872614 h 897834"/>
              <a:gd name="connsiteX19" fmla="*/ 3052683 w 10787261"/>
              <a:gd name="connsiteY19" fmla="*/ 872614 h 897834"/>
              <a:gd name="connsiteX20" fmla="*/ 2449568 w 10787261"/>
              <a:gd name="connsiteY20" fmla="*/ 892070 h 897834"/>
              <a:gd name="connsiteX21" fmla="*/ 1690811 w 10787261"/>
              <a:gd name="connsiteY21" fmla="*/ 833705 h 897834"/>
              <a:gd name="connsiteX22" fmla="*/ 231662 w 10787261"/>
              <a:gd name="connsiteY22" fmla="*/ 814250 h 897834"/>
              <a:gd name="connsiteX23" fmla="*/ 192751 w 10787261"/>
              <a:gd name="connsiteY23" fmla="*/ 55491 h 897834"/>
              <a:gd name="connsiteX0" fmla="*/ 192751 w 10787261"/>
              <a:gd name="connsiteY0" fmla="*/ 55491 h 897834"/>
              <a:gd name="connsiteX1" fmla="*/ 2079917 w 10787261"/>
              <a:gd name="connsiteY1" fmla="*/ 55491 h 897834"/>
              <a:gd name="connsiteX2" fmla="*/ 2624666 w 10787261"/>
              <a:gd name="connsiteY2" fmla="*/ 36036 h 897834"/>
              <a:gd name="connsiteX3" fmla="*/ 3266692 w 10787261"/>
              <a:gd name="connsiteY3" fmla="*/ 36036 h 897834"/>
              <a:gd name="connsiteX4" fmla="*/ 3675253 w 10787261"/>
              <a:gd name="connsiteY4" fmla="*/ 36036 h 897834"/>
              <a:gd name="connsiteX5" fmla="*/ 4667474 w 10787261"/>
              <a:gd name="connsiteY5" fmla="*/ 74945 h 897834"/>
              <a:gd name="connsiteX6" fmla="*/ 8441806 w 10787261"/>
              <a:gd name="connsiteY6" fmla="*/ 94403 h 897834"/>
              <a:gd name="connsiteX7" fmla="*/ 10581892 w 10787261"/>
              <a:gd name="connsiteY7" fmla="*/ 74946 h 897834"/>
              <a:gd name="connsiteX8" fmla="*/ 10718079 w 10787261"/>
              <a:gd name="connsiteY8" fmla="*/ 133313 h 897834"/>
              <a:gd name="connsiteX9" fmla="*/ 10737534 w 10787261"/>
              <a:gd name="connsiteY9" fmla="*/ 814249 h 897834"/>
              <a:gd name="connsiteX10" fmla="*/ 10737534 w 10787261"/>
              <a:gd name="connsiteY10" fmla="*/ 892070 h 897834"/>
              <a:gd name="connsiteX11" fmla="*/ 10076053 w 10787261"/>
              <a:gd name="connsiteY11" fmla="*/ 892070 h 897834"/>
              <a:gd name="connsiteX12" fmla="*/ 7683049 w 10787261"/>
              <a:gd name="connsiteY12" fmla="*/ 892070 h 897834"/>
              <a:gd name="connsiteX13" fmla="*/ 6768649 w 10787261"/>
              <a:gd name="connsiteY13" fmla="*/ 872615 h 897834"/>
              <a:gd name="connsiteX14" fmla="*/ 6048802 w 10787261"/>
              <a:gd name="connsiteY14" fmla="*/ 853160 h 897834"/>
              <a:gd name="connsiteX15" fmla="*/ 5465143 w 10787261"/>
              <a:gd name="connsiteY15" fmla="*/ 853159 h 897834"/>
              <a:gd name="connsiteX16" fmla="*/ 4550743 w 10787261"/>
              <a:gd name="connsiteY16" fmla="*/ 892071 h 897834"/>
              <a:gd name="connsiteX17" fmla="*/ 3869806 w 10787261"/>
              <a:gd name="connsiteY17" fmla="*/ 892070 h 897834"/>
              <a:gd name="connsiteX18" fmla="*/ 3461245 w 10787261"/>
              <a:gd name="connsiteY18" fmla="*/ 872614 h 897834"/>
              <a:gd name="connsiteX19" fmla="*/ 3052683 w 10787261"/>
              <a:gd name="connsiteY19" fmla="*/ 872614 h 897834"/>
              <a:gd name="connsiteX20" fmla="*/ 2449568 w 10787261"/>
              <a:gd name="connsiteY20" fmla="*/ 853160 h 897834"/>
              <a:gd name="connsiteX21" fmla="*/ 1690811 w 10787261"/>
              <a:gd name="connsiteY21" fmla="*/ 833705 h 897834"/>
              <a:gd name="connsiteX22" fmla="*/ 231662 w 10787261"/>
              <a:gd name="connsiteY22" fmla="*/ 814250 h 897834"/>
              <a:gd name="connsiteX23" fmla="*/ 192751 w 10787261"/>
              <a:gd name="connsiteY23" fmla="*/ 55491 h 897834"/>
              <a:gd name="connsiteX0" fmla="*/ 137715 w 10934246"/>
              <a:gd name="connsiteY0" fmla="*/ 55491 h 897834"/>
              <a:gd name="connsiteX1" fmla="*/ 2226902 w 10934246"/>
              <a:gd name="connsiteY1" fmla="*/ 55491 h 897834"/>
              <a:gd name="connsiteX2" fmla="*/ 2771651 w 10934246"/>
              <a:gd name="connsiteY2" fmla="*/ 36036 h 897834"/>
              <a:gd name="connsiteX3" fmla="*/ 3413677 w 10934246"/>
              <a:gd name="connsiteY3" fmla="*/ 36036 h 897834"/>
              <a:gd name="connsiteX4" fmla="*/ 3822238 w 10934246"/>
              <a:gd name="connsiteY4" fmla="*/ 36036 h 897834"/>
              <a:gd name="connsiteX5" fmla="*/ 4814459 w 10934246"/>
              <a:gd name="connsiteY5" fmla="*/ 74945 h 897834"/>
              <a:gd name="connsiteX6" fmla="*/ 8588791 w 10934246"/>
              <a:gd name="connsiteY6" fmla="*/ 94403 h 897834"/>
              <a:gd name="connsiteX7" fmla="*/ 10728877 w 10934246"/>
              <a:gd name="connsiteY7" fmla="*/ 74946 h 897834"/>
              <a:gd name="connsiteX8" fmla="*/ 10865064 w 10934246"/>
              <a:gd name="connsiteY8" fmla="*/ 133313 h 897834"/>
              <a:gd name="connsiteX9" fmla="*/ 10884519 w 10934246"/>
              <a:gd name="connsiteY9" fmla="*/ 814249 h 897834"/>
              <a:gd name="connsiteX10" fmla="*/ 10884519 w 10934246"/>
              <a:gd name="connsiteY10" fmla="*/ 892070 h 897834"/>
              <a:gd name="connsiteX11" fmla="*/ 10223038 w 10934246"/>
              <a:gd name="connsiteY11" fmla="*/ 892070 h 897834"/>
              <a:gd name="connsiteX12" fmla="*/ 7830034 w 10934246"/>
              <a:gd name="connsiteY12" fmla="*/ 892070 h 897834"/>
              <a:gd name="connsiteX13" fmla="*/ 6915634 w 10934246"/>
              <a:gd name="connsiteY13" fmla="*/ 872615 h 897834"/>
              <a:gd name="connsiteX14" fmla="*/ 6195787 w 10934246"/>
              <a:gd name="connsiteY14" fmla="*/ 853160 h 897834"/>
              <a:gd name="connsiteX15" fmla="*/ 5612128 w 10934246"/>
              <a:gd name="connsiteY15" fmla="*/ 853159 h 897834"/>
              <a:gd name="connsiteX16" fmla="*/ 4697728 w 10934246"/>
              <a:gd name="connsiteY16" fmla="*/ 892071 h 897834"/>
              <a:gd name="connsiteX17" fmla="*/ 4016791 w 10934246"/>
              <a:gd name="connsiteY17" fmla="*/ 892070 h 897834"/>
              <a:gd name="connsiteX18" fmla="*/ 3608230 w 10934246"/>
              <a:gd name="connsiteY18" fmla="*/ 872614 h 897834"/>
              <a:gd name="connsiteX19" fmla="*/ 3199668 w 10934246"/>
              <a:gd name="connsiteY19" fmla="*/ 872614 h 897834"/>
              <a:gd name="connsiteX20" fmla="*/ 2596553 w 10934246"/>
              <a:gd name="connsiteY20" fmla="*/ 853160 h 897834"/>
              <a:gd name="connsiteX21" fmla="*/ 1837796 w 10934246"/>
              <a:gd name="connsiteY21" fmla="*/ 833705 h 897834"/>
              <a:gd name="connsiteX22" fmla="*/ 378647 w 10934246"/>
              <a:gd name="connsiteY22" fmla="*/ 814250 h 897834"/>
              <a:gd name="connsiteX23" fmla="*/ 137715 w 10934246"/>
              <a:gd name="connsiteY23" fmla="*/ 55491 h 897834"/>
              <a:gd name="connsiteX0" fmla="*/ 104 w 10796635"/>
              <a:gd name="connsiteY0" fmla="*/ 107368 h 949711"/>
              <a:gd name="connsiteX1" fmla="*/ 2089291 w 10796635"/>
              <a:gd name="connsiteY1" fmla="*/ 107368 h 949711"/>
              <a:gd name="connsiteX2" fmla="*/ 2634040 w 10796635"/>
              <a:gd name="connsiteY2" fmla="*/ 87913 h 949711"/>
              <a:gd name="connsiteX3" fmla="*/ 3276066 w 10796635"/>
              <a:gd name="connsiteY3" fmla="*/ 87913 h 949711"/>
              <a:gd name="connsiteX4" fmla="*/ 3684627 w 10796635"/>
              <a:gd name="connsiteY4" fmla="*/ 87913 h 949711"/>
              <a:gd name="connsiteX5" fmla="*/ 4676848 w 10796635"/>
              <a:gd name="connsiteY5" fmla="*/ 126822 h 949711"/>
              <a:gd name="connsiteX6" fmla="*/ 8451180 w 10796635"/>
              <a:gd name="connsiteY6" fmla="*/ 146280 h 949711"/>
              <a:gd name="connsiteX7" fmla="*/ 10591266 w 10796635"/>
              <a:gd name="connsiteY7" fmla="*/ 126823 h 949711"/>
              <a:gd name="connsiteX8" fmla="*/ 10727453 w 10796635"/>
              <a:gd name="connsiteY8" fmla="*/ 185190 h 949711"/>
              <a:gd name="connsiteX9" fmla="*/ 10746908 w 10796635"/>
              <a:gd name="connsiteY9" fmla="*/ 866126 h 949711"/>
              <a:gd name="connsiteX10" fmla="*/ 10746908 w 10796635"/>
              <a:gd name="connsiteY10" fmla="*/ 943947 h 949711"/>
              <a:gd name="connsiteX11" fmla="*/ 10085427 w 10796635"/>
              <a:gd name="connsiteY11" fmla="*/ 943947 h 949711"/>
              <a:gd name="connsiteX12" fmla="*/ 7692423 w 10796635"/>
              <a:gd name="connsiteY12" fmla="*/ 943947 h 949711"/>
              <a:gd name="connsiteX13" fmla="*/ 6778023 w 10796635"/>
              <a:gd name="connsiteY13" fmla="*/ 924492 h 949711"/>
              <a:gd name="connsiteX14" fmla="*/ 6058176 w 10796635"/>
              <a:gd name="connsiteY14" fmla="*/ 905037 h 949711"/>
              <a:gd name="connsiteX15" fmla="*/ 5474517 w 10796635"/>
              <a:gd name="connsiteY15" fmla="*/ 905036 h 949711"/>
              <a:gd name="connsiteX16" fmla="*/ 4560117 w 10796635"/>
              <a:gd name="connsiteY16" fmla="*/ 943948 h 949711"/>
              <a:gd name="connsiteX17" fmla="*/ 3879180 w 10796635"/>
              <a:gd name="connsiteY17" fmla="*/ 943947 h 949711"/>
              <a:gd name="connsiteX18" fmla="*/ 3470619 w 10796635"/>
              <a:gd name="connsiteY18" fmla="*/ 924491 h 949711"/>
              <a:gd name="connsiteX19" fmla="*/ 3062057 w 10796635"/>
              <a:gd name="connsiteY19" fmla="*/ 924491 h 949711"/>
              <a:gd name="connsiteX20" fmla="*/ 2458942 w 10796635"/>
              <a:gd name="connsiteY20" fmla="*/ 905037 h 949711"/>
              <a:gd name="connsiteX21" fmla="*/ 1700185 w 10796635"/>
              <a:gd name="connsiteY21" fmla="*/ 885582 h 949711"/>
              <a:gd name="connsiteX22" fmla="*/ 241036 w 10796635"/>
              <a:gd name="connsiteY22" fmla="*/ 866127 h 949711"/>
              <a:gd name="connsiteX23" fmla="*/ 104 w 10796635"/>
              <a:gd name="connsiteY23" fmla="*/ 107368 h 949711"/>
              <a:gd name="connsiteX0" fmla="*/ 217684 w 11014215"/>
              <a:gd name="connsiteY0" fmla="*/ 58373 h 910963"/>
              <a:gd name="connsiteX1" fmla="*/ 2306871 w 11014215"/>
              <a:gd name="connsiteY1" fmla="*/ 58373 h 910963"/>
              <a:gd name="connsiteX2" fmla="*/ 2851620 w 11014215"/>
              <a:gd name="connsiteY2" fmla="*/ 38918 h 910963"/>
              <a:gd name="connsiteX3" fmla="*/ 3493646 w 11014215"/>
              <a:gd name="connsiteY3" fmla="*/ 38918 h 910963"/>
              <a:gd name="connsiteX4" fmla="*/ 3902207 w 11014215"/>
              <a:gd name="connsiteY4" fmla="*/ 38918 h 910963"/>
              <a:gd name="connsiteX5" fmla="*/ 4894428 w 11014215"/>
              <a:gd name="connsiteY5" fmla="*/ 77827 h 910963"/>
              <a:gd name="connsiteX6" fmla="*/ 8668760 w 11014215"/>
              <a:gd name="connsiteY6" fmla="*/ 97285 h 910963"/>
              <a:gd name="connsiteX7" fmla="*/ 10808846 w 11014215"/>
              <a:gd name="connsiteY7" fmla="*/ 77828 h 910963"/>
              <a:gd name="connsiteX8" fmla="*/ 10945033 w 11014215"/>
              <a:gd name="connsiteY8" fmla="*/ 136195 h 910963"/>
              <a:gd name="connsiteX9" fmla="*/ 10964488 w 11014215"/>
              <a:gd name="connsiteY9" fmla="*/ 817131 h 910963"/>
              <a:gd name="connsiteX10" fmla="*/ 10964488 w 11014215"/>
              <a:gd name="connsiteY10" fmla="*/ 894952 h 910963"/>
              <a:gd name="connsiteX11" fmla="*/ 10303007 w 11014215"/>
              <a:gd name="connsiteY11" fmla="*/ 894952 h 910963"/>
              <a:gd name="connsiteX12" fmla="*/ 7910003 w 11014215"/>
              <a:gd name="connsiteY12" fmla="*/ 894952 h 910963"/>
              <a:gd name="connsiteX13" fmla="*/ 6995603 w 11014215"/>
              <a:gd name="connsiteY13" fmla="*/ 875497 h 910963"/>
              <a:gd name="connsiteX14" fmla="*/ 6275756 w 11014215"/>
              <a:gd name="connsiteY14" fmla="*/ 856042 h 910963"/>
              <a:gd name="connsiteX15" fmla="*/ 5692097 w 11014215"/>
              <a:gd name="connsiteY15" fmla="*/ 856041 h 910963"/>
              <a:gd name="connsiteX16" fmla="*/ 4777697 w 11014215"/>
              <a:gd name="connsiteY16" fmla="*/ 894953 h 910963"/>
              <a:gd name="connsiteX17" fmla="*/ 4096760 w 11014215"/>
              <a:gd name="connsiteY17" fmla="*/ 894952 h 910963"/>
              <a:gd name="connsiteX18" fmla="*/ 3688199 w 11014215"/>
              <a:gd name="connsiteY18" fmla="*/ 875496 h 910963"/>
              <a:gd name="connsiteX19" fmla="*/ 3279637 w 11014215"/>
              <a:gd name="connsiteY19" fmla="*/ 875496 h 910963"/>
              <a:gd name="connsiteX20" fmla="*/ 2676522 w 11014215"/>
              <a:gd name="connsiteY20" fmla="*/ 856042 h 910963"/>
              <a:gd name="connsiteX21" fmla="*/ 1917765 w 11014215"/>
              <a:gd name="connsiteY21" fmla="*/ 836587 h 910963"/>
              <a:gd name="connsiteX22" fmla="*/ 256595 w 11014215"/>
              <a:gd name="connsiteY22" fmla="*/ 856043 h 910963"/>
              <a:gd name="connsiteX23" fmla="*/ 217684 w 11014215"/>
              <a:gd name="connsiteY23" fmla="*/ 58373 h 910963"/>
              <a:gd name="connsiteX0" fmla="*/ 142505 w 10939036"/>
              <a:gd name="connsiteY0" fmla="*/ 58373 h 997339"/>
              <a:gd name="connsiteX1" fmla="*/ 2231692 w 10939036"/>
              <a:gd name="connsiteY1" fmla="*/ 58373 h 997339"/>
              <a:gd name="connsiteX2" fmla="*/ 2776441 w 10939036"/>
              <a:gd name="connsiteY2" fmla="*/ 38918 h 997339"/>
              <a:gd name="connsiteX3" fmla="*/ 3418467 w 10939036"/>
              <a:gd name="connsiteY3" fmla="*/ 38918 h 997339"/>
              <a:gd name="connsiteX4" fmla="*/ 3827028 w 10939036"/>
              <a:gd name="connsiteY4" fmla="*/ 38918 h 997339"/>
              <a:gd name="connsiteX5" fmla="*/ 4819249 w 10939036"/>
              <a:gd name="connsiteY5" fmla="*/ 77827 h 997339"/>
              <a:gd name="connsiteX6" fmla="*/ 8593581 w 10939036"/>
              <a:gd name="connsiteY6" fmla="*/ 97285 h 997339"/>
              <a:gd name="connsiteX7" fmla="*/ 10733667 w 10939036"/>
              <a:gd name="connsiteY7" fmla="*/ 77828 h 997339"/>
              <a:gd name="connsiteX8" fmla="*/ 10869854 w 10939036"/>
              <a:gd name="connsiteY8" fmla="*/ 136195 h 997339"/>
              <a:gd name="connsiteX9" fmla="*/ 10889309 w 10939036"/>
              <a:gd name="connsiteY9" fmla="*/ 817131 h 997339"/>
              <a:gd name="connsiteX10" fmla="*/ 10889309 w 10939036"/>
              <a:gd name="connsiteY10" fmla="*/ 894952 h 997339"/>
              <a:gd name="connsiteX11" fmla="*/ 10227828 w 10939036"/>
              <a:gd name="connsiteY11" fmla="*/ 894952 h 997339"/>
              <a:gd name="connsiteX12" fmla="*/ 7834824 w 10939036"/>
              <a:gd name="connsiteY12" fmla="*/ 894952 h 997339"/>
              <a:gd name="connsiteX13" fmla="*/ 6920424 w 10939036"/>
              <a:gd name="connsiteY13" fmla="*/ 875497 h 997339"/>
              <a:gd name="connsiteX14" fmla="*/ 6200577 w 10939036"/>
              <a:gd name="connsiteY14" fmla="*/ 856042 h 997339"/>
              <a:gd name="connsiteX15" fmla="*/ 5616918 w 10939036"/>
              <a:gd name="connsiteY15" fmla="*/ 856041 h 997339"/>
              <a:gd name="connsiteX16" fmla="*/ 4702518 w 10939036"/>
              <a:gd name="connsiteY16" fmla="*/ 894953 h 997339"/>
              <a:gd name="connsiteX17" fmla="*/ 4021581 w 10939036"/>
              <a:gd name="connsiteY17" fmla="*/ 894952 h 997339"/>
              <a:gd name="connsiteX18" fmla="*/ 3613020 w 10939036"/>
              <a:gd name="connsiteY18" fmla="*/ 875496 h 997339"/>
              <a:gd name="connsiteX19" fmla="*/ 3204458 w 10939036"/>
              <a:gd name="connsiteY19" fmla="*/ 875496 h 997339"/>
              <a:gd name="connsiteX20" fmla="*/ 2601343 w 10939036"/>
              <a:gd name="connsiteY20" fmla="*/ 856042 h 997339"/>
              <a:gd name="connsiteX21" fmla="*/ 1842586 w 10939036"/>
              <a:gd name="connsiteY21" fmla="*/ 836587 h 997339"/>
              <a:gd name="connsiteX22" fmla="*/ 181416 w 10939036"/>
              <a:gd name="connsiteY22" fmla="*/ 856043 h 997339"/>
              <a:gd name="connsiteX23" fmla="*/ 142505 w 10939036"/>
              <a:gd name="connsiteY23" fmla="*/ 58373 h 997339"/>
              <a:gd name="connsiteX0" fmla="*/ 1 w 10796532"/>
              <a:gd name="connsiteY0" fmla="*/ 75664 h 1014630"/>
              <a:gd name="connsiteX1" fmla="*/ 2089188 w 10796532"/>
              <a:gd name="connsiteY1" fmla="*/ 75664 h 1014630"/>
              <a:gd name="connsiteX2" fmla="*/ 2633937 w 10796532"/>
              <a:gd name="connsiteY2" fmla="*/ 56209 h 1014630"/>
              <a:gd name="connsiteX3" fmla="*/ 3275963 w 10796532"/>
              <a:gd name="connsiteY3" fmla="*/ 56209 h 1014630"/>
              <a:gd name="connsiteX4" fmla="*/ 3684524 w 10796532"/>
              <a:gd name="connsiteY4" fmla="*/ 56209 h 1014630"/>
              <a:gd name="connsiteX5" fmla="*/ 4676745 w 10796532"/>
              <a:gd name="connsiteY5" fmla="*/ 95118 h 1014630"/>
              <a:gd name="connsiteX6" fmla="*/ 8451077 w 10796532"/>
              <a:gd name="connsiteY6" fmla="*/ 114576 h 1014630"/>
              <a:gd name="connsiteX7" fmla="*/ 10591163 w 10796532"/>
              <a:gd name="connsiteY7" fmla="*/ 95119 h 1014630"/>
              <a:gd name="connsiteX8" fmla="*/ 10727350 w 10796532"/>
              <a:gd name="connsiteY8" fmla="*/ 153486 h 1014630"/>
              <a:gd name="connsiteX9" fmla="*/ 10746805 w 10796532"/>
              <a:gd name="connsiteY9" fmla="*/ 834422 h 1014630"/>
              <a:gd name="connsiteX10" fmla="*/ 10746805 w 10796532"/>
              <a:gd name="connsiteY10" fmla="*/ 912243 h 1014630"/>
              <a:gd name="connsiteX11" fmla="*/ 10085324 w 10796532"/>
              <a:gd name="connsiteY11" fmla="*/ 912243 h 1014630"/>
              <a:gd name="connsiteX12" fmla="*/ 7692320 w 10796532"/>
              <a:gd name="connsiteY12" fmla="*/ 912243 h 1014630"/>
              <a:gd name="connsiteX13" fmla="*/ 6777920 w 10796532"/>
              <a:gd name="connsiteY13" fmla="*/ 892788 h 1014630"/>
              <a:gd name="connsiteX14" fmla="*/ 6058073 w 10796532"/>
              <a:gd name="connsiteY14" fmla="*/ 873333 h 1014630"/>
              <a:gd name="connsiteX15" fmla="*/ 5474414 w 10796532"/>
              <a:gd name="connsiteY15" fmla="*/ 873332 h 1014630"/>
              <a:gd name="connsiteX16" fmla="*/ 4560014 w 10796532"/>
              <a:gd name="connsiteY16" fmla="*/ 912244 h 1014630"/>
              <a:gd name="connsiteX17" fmla="*/ 3879077 w 10796532"/>
              <a:gd name="connsiteY17" fmla="*/ 912243 h 1014630"/>
              <a:gd name="connsiteX18" fmla="*/ 3470516 w 10796532"/>
              <a:gd name="connsiteY18" fmla="*/ 892787 h 1014630"/>
              <a:gd name="connsiteX19" fmla="*/ 3061954 w 10796532"/>
              <a:gd name="connsiteY19" fmla="*/ 892787 h 1014630"/>
              <a:gd name="connsiteX20" fmla="*/ 2458839 w 10796532"/>
              <a:gd name="connsiteY20" fmla="*/ 873333 h 1014630"/>
              <a:gd name="connsiteX21" fmla="*/ 1700082 w 10796532"/>
              <a:gd name="connsiteY21" fmla="*/ 853878 h 1014630"/>
              <a:gd name="connsiteX22" fmla="*/ 38912 w 10796532"/>
              <a:gd name="connsiteY22" fmla="*/ 873334 h 1014630"/>
              <a:gd name="connsiteX23" fmla="*/ 1 w 10796532"/>
              <a:gd name="connsiteY23" fmla="*/ 75664 h 1014630"/>
              <a:gd name="connsiteX0" fmla="*/ 142504 w 10939035"/>
              <a:gd name="connsiteY0" fmla="*/ 48286 h 895088"/>
              <a:gd name="connsiteX1" fmla="*/ 2231691 w 10939035"/>
              <a:gd name="connsiteY1" fmla="*/ 48286 h 895088"/>
              <a:gd name="connsiteX2" fmla="*/ 2776440 w 10939035"/>
              <a:gd name="connsiteY2" fmla="*/ 28831 h 895088"/>
              <a:gd name="connsiteX3" fmla="*/ 3418466 w 10939035"/>
              <a:gd name="connsiteY3" fmla="*/ 28831 h 895088"/>
              <a:gd name="connsiteX4" fmla="*/ 3827027 w 10939035"/>
              <a:gd name="connsiteY4" fmla="*/ 28831 h 895088"/>
              <a:gd name="connsiteX5" fmla="*/ 4819248 w 10939035"/>
              <a:gd name="connsiteY5" fmla="*/ 67740 h 895088"/>
              <a:gd name="connsiteX6" fmla="*/ 8593580 w 10939035"/>
              <a:gd name="connsiteY6" fmla="*/ 87198 h 895088"/>
              <a:gd name="connsiteX7" fmla="*/ 10733666 w 10939035"/>
              <a:gd name="connsiteY7" fmla="*/ 67741 h 895088"/>
              <a:gd name="connsiteX8" fmla="*/ 10869853 w 10939035"/>
              <a:gd name="connsiteY8" fmla="*/ 126108 h 895088"/>
              <a:gd name="connsiteX9" fmla="*/ 10889308 w 10939035"/>
              <a:gd name="connsiteY9" fmla="*/ 807044 h 895088"/>
              <a:gd name="connsiteX10" fmla="*/ 10889308 w 10939035"/>
              <a:gd name="connsiteY10" fmla="*/ 884865 h 895088"/>
              <a:gd name="connsiteX11" fmla="*/ 10227827 w 10939035"/>
              <a:gd name="connsiteY11" fmla="*/ 884865 h 895088"/>
              <a:gd name="connsiteX12" fmla="*/ 7834823 w 10939035"/>
              <a:gd name="connsiteY12" fmla="*/ 884865 h 895088"/>
              <a:gd name="connsiteX13" fmla="*/ 6920423 w 10939035"/>
              <a:gd name="connsiteY13" fmla="*/ 865410 h 895088"/>
              <a:gd name="connsiteX14" fmla="*/ 6200576 w 10939035"/>
              <a:gd name="connsiteY14" fmla="*/ 845955 h 895088"/>
              <a:gd name="connsiteX15" fmla="*/ 5616917 w 10939035"/>
              <a:gd name="connsiteY15" fmla="*/ 845954 h 895088"/>
              <a:gd name="connsiteX16" fmla="*/ 4702517 w 10939035"/>
              <a:gd name="connsiteY16" fmla="*/ 884866 h 895088"/>
              <a:gd name="connsiteX17" fmla="*/ 4021580 w 10939035"/>
              <a:gd name="connsiteY17" fmla="*/ 884865 h 895088"/>
              <a:gd name="connsiteX18" fmla="*/ 3613019 w 10939035"/>
              <a:gd name="connsiteY18" fmla="*/ 865409 h 895088"/>
              <a:gd name="connsiteX19" fmla="*/ 3204457 w 10939035"/>
              <a:gd name="connsiteY19" fmla="*/ 865409 h 895088"/>
              <a:gd name="connsiteX20" fmla="*/ 2601342 w 10939035"/>
              <a:gd name="connsiteY20" fmla="*/ 845955 h 895088"/>
              <a:gd name="connsiteX21" fmla="*/ 1842585 w 10939035"/>
              <a:gd name="connsiteY21" fmla="*/ 826500 h 895088"/>
              <a:gd name="connsiteX22" fmla="*/ 181415 w 10939035"/>
              <a:gd name="connsiteY22" fmla="*/ 709768 h 895088"/>
              <a:gd name="connsiteX23" fmla="*/ 142504 w 10939035"/>
              <a:gd name="connsiteY23" fmla="*/ 48286 h 895088"/>
              <a:gd name="connsiteX0" fmla="*/ 233200 w 10989327"/>
              <a:gd name="connsiteY0" fmla="*/ 119614 h 864681"/>
              <a:gd name="connsiteX1" fmla="*/ 2281983 w 10989327"/>
              <a:gd name="connsiteY1" fmla="*/ 22338 h 864681"/>
              <a:gd name="connsiteX2" fmla="*/ 2826732 w 10989327"/>
              <a:gd name="connsiteY2" fmla="*/ 2883 h 864681"/>
              <a:gd name="connsiteX3" fmla="*/ 3468758 w 10989327"/>
              <a:gd name="connsiteY3" fmla="*/ 2883 h 864681"/>
              <a:gd name="connsiteX4" fmla="*/ 3877319 w 10989327"/>
              <a:gd name="connsiteY4" fmla="*/ 2883 h 864681"/>
              <a:gd name="connsiteX5" fmla="*/ 4869540 w 10989327"/>
              <a:gd name="connsiteY5" fmla="*/ 41792 h 864681"/>
              <a:gd name="connsiteX6" fmla="*/ 8643872 w 10989327"/>
              <a:gd name="connsiteY6" fmla="*/ 61250 h 864681"/>
              <a:gd name="connsiteX7" fmla="*/ 10783958 w 10989327"/>
              <a:gd name="connsiteY7" fmla="*/ 41793 h 864681"/>
              <a:gd name="connsiteX8" fmla="*/ 10920145 w 10989327"/>
              <a:gd name="connsiteY8" fmla="*/ 100160 h 864681"/>
              <a:gd name="connsiteX9" fmla="*/ 10939600 w 10989327"/>
              <a:gd name="connsiteY9" fmla="*/ 781096 h 864681"/>
              <a:gd name="connsiteX10" fmla="*/ 10939600 w 10989327"/>
              <a:gd name="connsiteY10" fmla="*/ 858917 h 864681"/>
              <a:gd name="connsiteX11" fmla="*/ 10278119 w 10989327"/>
              <a:gd name="connsiteY11" fmla="*/ 858917 h 864681"/>
              <a:gd name="connsiteX12" fmla="*/ 7885115 w 10989327"/>
              <a:gd name="connsiteY12" fmla="*/ 858917 h 864681"/>
              <a:gd name="connsiteX13" fmla="*/ 6970715 w 10989327"/>
              <a:gd name="connsiteY13" fmla="*/ 839462 h 864681"/>
              <a:gd name="connsiteX14" fmla="*/ 6250868 w 10989327"/>
              <a:gd name="connsiteY14" fmla="*/ 820007 h 864681"/>
              <a:gd name="connsiteX15" fmla="*/ 5667209 w 10989327"/>
              <a:gd name="connsiteY15" fmla="*/ 820006 h 864681"/>
              <a:gd name="connsiteX16" fmla="*/ 4752809 w 10989327"/>
              <a:gd name="connsiteY16" fmla="*/ 858918 h 864681"/>
              <a:gd name="connsiteX17" fmla="*/ 4071872 w 10989327"/>
              <a:gd name="connsiteY17" fmla="*/ 858917 h 864681"/>
              <a:gd name="connsiteX18" fmla="*/ 3663311 w 10989327"/>
              <a:gd name="connsiteY18" fmla="*/ 839461 h 864681"/>
              <a:gd name="connsiteX19" fmla="*/ 3254749 w 10989327"/>
              <a:gd name="connsiteY19" fmla="*/ 839461 h 864681"/>
              <a:gd name="connsiteX20" fmla="*/ 2651634 w 10989327"/>
              <a:gd name="connsiteY20" fmla="*/ 820007 h 864681"/>
              <a:gd name="connsiteX21" fmla="*/ 1892877 w 10989327"/>
              <a:gd name="connsiteY21" fmla="*/ 800552 h 864681"/>
              <a:gd name="connsiteX22" fmla="*/ 231707 w 10989327"/>
              <a:gd name="connsiteY22" fmla="*/ 683820 h 864681"/>
              <a:gd name="connsiteX23" fmla="*/ 233200 w 10989327"/>
              <a:gd name="connsiteY23" fmla="*/ 119614 h 864681"/>
              <a:gd name="connsiteX0" fmla="*/ 123667 w 10879794"/>
              <a:gd name="connsiteY0" fmla="*/ 143800 h 888867"/>
              <a:gd name="connsiteX1" fmla="*/ 2172450 w 10879794"/>
              <a:gd name="connsiteY1" fmla="*/ 46524 h 888867"/>
              <a:gd name="connsiteX2" fmla="*/ 2717199 w 10879794"/>
              <a:gd name="connsiteY2" fmla="*/ 27069 h 888867"/>
              <a:gd name="connsiteX3" fmla="*/ 3359225 w 10879794"/>
              <a:gd name="connsiteY3" fmla="*/ 27069 h 888867"/>
              <a:gd name="connsiteX4" fmla="*/ 3767786 w 10879794"/>
              <a:gd name="connsiteY4" fmla="*/ 27069 h 888867"/>
              <a:gd name="connsiteX5" fmla="*/ 4760007 w 10879794"/>
              <a:gd name="connsiteY5" fmla="*/ 65978 h 888867"/>
              <a:gd name="connsiteX6" fmla="*/ 8534339 w 10879794"/>
              <a:gd name="connsiteY6" fmla="*/ 85436 h 888867"/>
              <a:gd name="connsiteX7" fmla="*/ 10674425 w 10879794"/>
              <a:gd name="connsiteY7" fmla="*/ 65979 h 888867"/>
              <a:gd name="connsiteX8" fmla="*/ 10810612 w 10879794"/>
              <a:gd name="connsiteY8" fmla="*/ 124346 h 888867"/>
              <a:gd name="connsiteX9" fmla="*/ 10830067 w 10879794"/>
              <a:gd name="connsiteY9" fmla="*/ 805282 h 888867"/>
              <a:gd name="connsiteX10" fmla="*/ 10830067 w 10879794"/>
              <a:gd name="connsiteY10" fmla="*/ 883103 h 888867"/>
              <a:gd name="connsiteX11" fmla="*/ 10168586 w 10879794"/>
              <a:gd name="connsiteY11" fmla="*/ 883103 h 888867"/>
              <a:gd name="connsiteX12" fmla="*/ 7775582 w 10879794"/>
              <a:gd name="connsiteY12" fmla="*/ 883103 h 888867"/>
              <a:gd name="connsiteX13" fmla="*/ 6861182 w 10879794"/>
              <a:gd name="connsiteY13" fmla="*/ 863648 h 888867"/>
              <a:gd name="connsiteX14" fmla="*/ 6141335 w 10879794"/>
              <a:gd name="connsiteY14" fmla="*/ 844193 h 888867"/>
              <a:gd name="connsiteX15" fmla="*/ 5557676 w 10879794"/>
              <a:gd name="connsiteY15" fmla="*/ 844192 h 888867"/>
              <a:gd name="connsiteX16" fmla="*/ 4643276 w 10879794"/>
              <a:gd name="connsiteY16" fmla="*/ 883104 h 888867"/>
              <a:gd name="connsiteX17" fmla="*/ 3962339 w 10879794"/>
              <a:gd name="connsiteY17" fmla="*/ 883103 h 888867"/>
              <a:gd name="connsiteX18" fmla="*/ 3553778 w 10879794"/>
              <a:gd name="connsiteY18" fmla="*/ 863647 h 888867"/>
              <a:gd name="connsiteX19" fmla="*/ 3145216 w 10879794"/>
              <a:gd name="connsiteY19" fmla="*/ 863647 h 888867"/>
              <a:gd name="connsiteX20" fmla="*/ 2542101 w 10879794"/>
              <a:gd name="connsiteY20" fmla="*/ 844193 h 888867"/>
              <a:gd name="connsiteX21" fmla="*/ 1783344 w 10879794"/>
              <a:gd name="connsiteY21" fmla="*/ 824738 h 888867"/>
              <a:gd name="connsiteX22" fmla="*/ 122174 w 10879794"/>
              <a:gd name="connsiteY22" fmla="*/ 708006 h 888867"/>
              <a:gd name="connsiteX23" fmla="*/ 123667 w 10879794"/>
              <a:gd name="connsiteY23" fmla="*/ 143800 h 888867"/>
              <a:gd name="connsiteX0" fmla="*/ 1864 w 10757991"/>
              <a:gd name="connsiteY0" fmla="*/ 143800 h 888867"/>
              <a:gd name="connsiteX1" fmla="*/ 2050647 w 10757991"/>
              <a:gd name="connsiteY1" fmla="*/ 46524 h 888867"/>
              <a:gd name="connsiteX2" fmla="*/ 2595396 w 10757991"/>
              <a:gd name="connsiteY2" fmla="*/ 27069 h 888867"/>
              <a:gd name="connsiteX3" fmla="*/ 3237422 w 10757991"/>
              <a:gd name="connsiteY3" fmla="*/ 27069 h 888867"/>
              <a:gd name="connsiteX4" fmla="*/ 3645983 w 10757991"/>
              <a:gd name="connsiteY4" fmla="*/ 27069 h 888867"/>
              <a:gd name="connsiteX5" fmla="*/ 4638204 w 10757991"/>
              <a:gd name="connsiteY5" fmla="*/ 65978 h 888867"/>
              <a:gd name="connsiteX6" fmla="*/ 8412536 w 10757991"/>
              <a:gd name="connsiteY6" fmla="*/ 85436 h 888867"/>
              <a:gd name="connsiteX7" fmla="*/ 10552622 w 10757991"/>
              <a:gd name="connsiteY7" fmla="*/ 65979 h 888867"/>
              <a:gd name="connsiteX8" fmla="*/ 10688809 w 10757991"/>
              <a:gd name="connsiteY8" fmla="*/ 124346 h 888867"/>
              <a:gd name="connsiteX9" fmla="*/ 10708264 w 10757991"/>
              <a:gd name="connsiteY9" fmla="*/ 805282 h 888867"/>
              <a:gd name="connsiteX10" fmla="*/ 10708264 w 10757991"/>
              <a:gd name="connsiteY10" fmla="*/ 883103 h 888867"/>
              <a:gd name="connsiteX11" fmla="*/ 10046783 w 10757991"/>
              <a:gd name="connsiteY11" fmla="*/ 883103 h 888867"/>
              <a:gd name="connsiteX12" fmla="*/ 7653779 w 10757991"/>
              <a:gd name="connsiteY12" fmla="*/ 883103 h 888867"/>
              <a:gd name="connsiteX13" fmla="*/ 6739379 w 10757991"/>
              <a:gd name="connsiteY13" fmla="*/ 863648 h 888867"/>
              <a:gd name="connsiteX14" fmla="*/ 6019532 w 10757991"/>
              <a:gd name="connsiteY14" fmla="*/ 844193 h 888867"/>
              <a:gd name="connsiteX15" fmla="*/ 5435873 w 10757991"/>
              <a:gd name="connsiteY15" fmla="*/ 844192 h 888867"/>
              <a:gd name="connsiteX16" fmla="*/ 4521473 w 10757991"/>
              <a:gd name="connsiteY16" fmla="*/ 883104 h 888867"/>
              <a:gd name="connsiteX17" fmla="*/ 3840536 w 10757991"/>
              <a:gd name="connsiteY17" fmla="*/ 883103 h 888867"/>
              <a:gd name="connsiteX18" fmla="*/ 3431975 w 10757991"/>
              <a:gd name="connsiteY18" fmla="*/ 863647 h 888867"/>
              <a:gd name="connsiteX19" fmla="*/ 3023413 w 10757991"/>
              <a:gd name="connsiteY19" fmla="*/ 863647 h 888867"/>
              <a:gd name="connsiteX20" fmla="*/ 2420298 w 10757991"/>
              <a:gd name="connsiteY20" fmla="*/ 844193 h 888867"/>
              <a:gd name="connsiteX21" fmla="*/ 1661541 w 10757991"/>
              <a:gd name="connsiteY21" fmla="*/ 824738 h 888867"/>
              <a:gd name="connsiteX22" fmla="*/ 371 w 10757991"/>
              <a:gd name="connsiteY22" fmla="*/ 708006 h 888867"/>
              <a:gd name="connsiteX23" fmla="*/ 1864 w 10757991"/>
              <a:gd name="connsiteY23" fmla="*/ 143800 h 888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0757991" h="888867">
                <a:moveTo>
                  <a:pt x="1864" y="143800"/>
                </a:moveTo>
                <a:cubicBezTo>
                  <a:pt x="141" y="-122090"/>
                  <a:pt x="1618392" y="65979"/>
                  <a:pt x="2050647" y="46524"/>
                </a:cubicBezTo>
                <a:cubicBezTo>
                  <a:pt x="2482902" y="27069"/>
                  <a:pt x="2397600" y="30311"/>
                  <a:pt x="2595396" y="27069"/>
                </a:cubicBezTo>
                <a:cubicBezTo>
                  <a:pt x="2793192" y="23827"/>
                  <a:pt x="3062324" y="27069"/>
                  <a:pt x="3237422" y="27069"/>
                </a:cubicBezTo>
                <a:cubicBezTo>
                  <a:pt x="3412520" y="27069"/>
                  <a:pt x="3412519" y="20584"/>
                  <a:pt x="3645983" y="27069"/>
                </a:cubicBezTo>
                <a:cubicBezTo>
                  <a:pt x="3879447" y="33554"/>
                  <a:pt x="3843779" y="56250"/>
                  <a:pt x="4638204" y="65978"/>
                </a:cubicBezTo>
                <a:lnTo>
                  <a:pt x="8412536" y="85436"/>
                </a:lnTo>
                <a:lnTo>
                  <a:pt x="10552622" y="65979"/>
                </a:lnTo>
                <a:cubicBezTo>
                  <a:pt x="10932001" y="72464"/>
                  <a:pt x="10662869" y="1129"/>
                  <a:pt x="10688809" y="124346"/>
                </a:cubicBezTo>
                <a:cubicBezTo>
                  <a:pt x="10714749" y="247563"/>
                  <a:pt x="10705022" y="678823"/>
                  <a:pt x="10708264" y="805282"/>
                </a:cubicBezTo>
                <a:cubicBezTo>
                  <a:pt x="10711506" y="931741"/>
                  <a:pt x="10818511" y="870133"/>
                  <a:pt x="10708264" y="883103"/>
                </a:cubicBezTo>
                <a:cubicBezTo>
                  <a:pt x="10598017" y="896073"/>
                  <a:pt x="10046783" y="883103"/>
                  <a:pt x="10046783" y="883103"/>
                </a:cubicBezTo>
                <a:lnTo>
                  <a:pt x="7653779" y="883103"/>
                </a:lnTo>
                <a:cubicBezTo>
                  <a:pt x="7102545" y="879861"/>
                  <a:pt x="7011753" y="870133"/>
                  <a:pt x="6739379" y="863648"/>
                </a:cubicBezTo>
                <a:lnTo>
                  <a:pt x="6019532" y="844193"/>
                </a:lnTo>
                <a:cubicBezTo>
                  <a:pt x="5802281" y="840950"/>
                  <a:pt x="5685549" y="837707"/>
                  <a:pt x="5435873" y="844192"/>
                </a:cubicBezTo>
                <a:cubicBezTo>
                  <a:pt x="5186197" y="850677"/>
                  <a:pt x="4826273" y="870133"/>
                  <a:pt x="4521473" y="883104"/>
                </a:cubicBezTo>
                <a:cubicBezTo>
                  <a:pt x="4255584" y="889589"/>
                  <a:pt x="4022119" y="886346"/>
                  <a:pt x="3840536" y="883103"/>
                </a:cubicBezTo>
                <a:cubicBezTo>
                  <a:pt x="3658953" y="879860"/>
                  <a:pt x="3568162" y="866890"/>
                  <a:pt x="3431975" y="863647"/>
                </a:cubicBezTo>
                <a:cubicBezTo>
                  <a:pt x="3295788" y="860404"/>
                  <a:pt x="3192026" y="866889"/>
                  <a:pt x="3023413" y="863647"/>
                </a:cubicBezTo>
                <a:cubicBezTo>
                  <a:pt x="2854800" y="860405"/>
                  <a:pt x="2647277" y="850678"/>
                  <a:pt x="2420298" y="844193"/>
                </a:cubicBezTo>
                <a:cubicBezTo>
                  <a:pt x="2193319" y="837708"/>
                  <a:pt x="1953371" y="815010"/>
                  <a:pt x="1661541" y="824738"/>
                </a:cubicBezTo>
                <a:cubicBezTo>
                  <a:pt x="1369711" y="834466"/>
                  <a:pt x="-26047" y="860406"/>
                  <a:pt x="371" y="708006"/>
                </a:cubicBezTo>
                <a:cubicBezTo>
                  <a:pt x="26789" y="555606"/>
                  <a:pt x="3587" y="409690"/>
                  <a:pt x="1864" y="143800"/>
                </a:cubicBezTo>
                <a:close/>
              </a:path>
            </a:pathLst>
          </a:custGeom>
          <a:solidFill>
            <a:srgbClr val="F7A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 smtClean="0"/>
              <a:t>Documents about topic 2</a:t>
            </a:r>
            <a:endParaRPr kumimoji="1" lang="zh-CN" altLang="en-US" sz="2400" b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6420255" y="27422"/>
            <a:ext cx="49335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Stream graph: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dirty="0" smtClean="0"/>
              <a:t>Strip 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zh-CN" dirty="0" smtClean="0"/>
              <a:t>Vertical position + color hue (same meaning)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zh-CN" dirty="0" smtClean="0"/>
              <a:t>Stacked order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zh-CN" dirty="0" smtClean="0"/>
              <a:t>Start/end </a:t>
            </a:r>
            <a:endParaRPr kumimoji="1" lang="zh-CN" altLang="en-US" dirty="0"/>
          </a:p>
        </p:txBody>
      </p:sp>
      <p:cxnSp>
        <p:nvCxnSpPr>
          <p:cNvPr id="18" name="直线连接符 17"/>
          <p:cNvCxnSpPr/>
          <p:nvPr/>
        </p:nvCxnSpPr>
        <p:spPr>
          <a:xfrm>
            <a:off x="9510406" y="3109609"/>
            <a:ext cx="19455" cy="3764266"/>
          </a:xfrm>
          <a:prstGeom prst="line">
            <a:avLst/>
          </a:prstGeom>
          <a:ln w="57150">
            <a:solidFill>
              <a:srgbClr val="4472C4">
                <a:alpha val="50196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8233838" y="2505997"/>
            <a:ext cx="3397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No documents talking about topic 1 after time point B</a:t>
            </a:r>
            <a:endParaRPr kumimoji="1" lang="zh-CN" altLang="en-US" dirty="0"/>
          </a:p>
        </p:txBody>
      </p:sp>
      <p:sp>
        <p:nvSpPr>
          <p:cNvPr id="22" name="标题 1"/>
          <p:cNvSpPr txBox="1">
            <a:spLocks/>
          </p:cNvSpPr>
          <p:nvPr/>
        </p:nvSpPr>
        <p:spPr>
          <a:xfrm>
            <a:off x="1626477" y="365124"/>
            <a:ext cx="1260000" cy="864000"/>
          </a:xfrm>
          <a:prstGeom prst="rect">
            <a:avLst/>
          </a:prstGeom>
          <a:noFill/>
          <a:ln w="57150">
            <a:solidFill>
              <a:srgbClr val="F7A3A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Stream </a:t>
            </a:r>
            <a:br>
              <a:rPr kumimoji="1" lang="en-US" altLang="zh-CN" sz="28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kumimoji="1" lang="en-US" altLang="zh-CN" sz="28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graph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3" name="组 22"/>
          <p:cNvGrpSpPr/>
          <p:nvPr/>
        </p:nvGrpSpPr>
        <p:grpSpPr>
          <a:xfrm>
            <a:off x="2785235" y="488729"/>
            <a:ext cx="683177" cy="725216"/>
            <a:chOff x="3242437" y="567557"/>
            <a:chExt cx="715688" cy="646388"/>
          </a:xfrm>
        </p:grpSpPr>
        <p:cxnSp>
          <p:nvCxnSpPr>
            <p:cNvPr id="24" name="肘形连接符 23"/>
            <p:cNvCxnSpPr/>
            <p:nvPr/>
          </p:nvCxnSpPr>
          <p:spPr>
            <a:xfrm>
              <a:off x="3294993" y="867103"/>
              <a:ext cx="630621" cy="346842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肘形连接符 24"/>
            <p:cNvCxnSpPr/>
            <p:nvPr/>
          </p:nvCxnSpPr>
          <p:spPr>
            <a:xfrm flipV="1">
              <a:off x="3242437" y="567557"/>
              <a:ext cx="715688" cy="294287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直线连接符 25"/>
          <p:cNvCxnSpPr/>
          <p:nvPr/>
        </p:nvCxnSpPr>
        <p:spPr>
          <a:xfrm>
            <a:off x="1072056" y="818905"/>
            <a:ext cx="5491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标题 1"/>
          <p:cNvSpPr txBox="1">
            <a:spLocks/>
          </p:cNvSpPr>
          <p:nvPr/>
        </p:nvSpPr>
        <p:spPr>
          <a:xfrm>
            <a:off x="3437377" y="27422"/>
            <a:ext cx="3310264" cy="739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glyph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标题 1"/>
          <p:cNvSpPr txBox="1">
            <a:spLocks/>
          </p:cNvSpPr>
          <p:nvPr/>
        </p:nvSpPr>
        <p:spPr>
          <a:xfrm>
            <a:off x="3463649" y="794682"/>
            <a:ext cx="3310264" cy="739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thread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3020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6477" y="365124"/>
            <a:ext cx="1260000" cy="864000"/>
          </a:xfrm>
          <a:noFill/>
          <a:ln w="57150">
            <a:solidFill>
              <a:srgbClr val="F7A3A1"/>
            </a:solidFill>
          </a:ln>
        </p:spPr>
        <p:txBody>
          <a:bodyPr>
            <a:normAutofit/>
          </a:bodyPr>
          <a:lstStyle/>
          <a:p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Stream </a:t>
            </a:r>
            <a:b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graph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14</a:t>
            </a:fld>
            <a:endParaRPr kumimoji="1" lang="zh-CN" altLang="en-US" dirty="0"/>
          </a:p>
        </p:txBody>
      </p:sp>
      <p:grpSp>
        <p:nvGrpSpPr>
          <p:cNvPr id="38" name="组 37"/>
          <p:cNvGrpSpPr/>
          <p:nvPr/>
        </p:nvGrpSpPr>
        <p:grpSpPr>
          <a:xfrm>
            <a:off x="2785235" y="488729"/>
            <a:ext cx="683177" cy="725216"/>
            <a:chOff x="3242437" y="567557"/>
            <a:chExt cx="715688" cy="646388"/>
          </a:xfrm>
        </p:grpSpPr>
        <p:cxnSp>
          <p:nvCxnSpPr>
            <p:cNvPr id="32" name="肘形连接符 31"/>
            <p:cNvCxnSpPr/>
            <p:nvPr/>
          </p:nvCxnSpPr>
          <p:spPr>
            <a:xfrm>
              <a:off x="3294993" y="867103"/>
              <a:ext cx="630621" cy="346842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肘形连接符 35"/>
            <p:cNvCxnSpPr/>
            <p:nvPr/>
          </p:nvCxnSpPr>
          <p:spPr>
            <a:xfrm flipV="1">
              <a:off x="3242437" y="567557"/>
              <a:ext cx="715688" cy="294287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直线连接符 39"/>
          <p:cNvCxnSpPr/>
          <p:nvPr/>
        </p:nvCxnSpPr>
        <p:spPr>
          <a:xfrm>
            <a:off x="1072056" y="818905"/>
            <a:ext cx="5491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标题 1"/>
          <p:cNvSpPr txBox="1">
            <a:spLocks/>
          </p:cNvSpPr>
          <p:nvPr/>
        </p:nvSpPr>
        <p:spPr>
          <a:xfrm>
            <a:off x="3437377" y="27422"/>
            <a:ext cx="3310264" cy="739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glyph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标题 1"/>
          <p:cNvSpPr txBox="1">
            <a:spLocks/>
          </p:cNvSpPr>
          <p:nvPr/>
        </p:nvSpPr>
        <p:spPr>
          <a:xfrm>
            <a:off x="3463649" y="794682"/>
            <a:ext cx="3310264" cy="739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thread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直线箭头连接符 6"/>
          <p:cNvCxnSpPr/>
          <p:nvPr/>
        </p:nvCxnSpPr>
        <p:spPr>
          <a:xfrm>
            <a:off x="819807" y="5896303"/>
            <a:ext cx="1038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819807" y="5896303"/>
            <a:ext cx="1038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Early time                                                                                                                               </a:t>
            </a:r>
            <a:r>
              <a:rPr kumimoji="1" lang="en-US" altLang="zh-CN" b="1" dirty="0">
                <a:solidFill>
                  <a:schemeClr val="accent1">
                    <a:lumMod val="50000"/>
                  </a:schemeClr>
                </a:solidFill>
              </a:rPr>
              <a:t>L</a:t>
            </a:r>
            <a:r>
              <a:rPr kumimoji="1"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ater time</a:t>
            </a:r>
            <a:endParaRPr kumimoji="1"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603371" y="6167234"/>
            <a:ext cx="1986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Time line</a:t>
            </a:r>
            <a:endParaRPr kumimoji="1"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任意形状 18"/>
          <p:cNvSpPr/>
          <p:nvPr/>
        </p:nvSpPr>
        <p:spPr>
          <a:xfrm>
            <a:off x="1878562" y="4877423"/>
            <a:ext cx="7651300" cy="883415"/>
          </a:xfrm>
          <a:custGeom>
            <a:avLst/>
            <a:gdLst>
              <a:gd name="connsiteX0" fmla="*/ 127480 w 10274518"/>
              <a:gd name="connsiteY0" fmla="*/ 88289 h 1108025"/>
              <a:gd name="connsiteX1" fmla="*/ 1567174 w 10274518"/>
              <a:gd name="connsiteY1" fmla="*/ 88289 h 1108025"/>
              <a:gd name="connsiteX2" fmla="*/ 2111923 w 10274518"/>
              <a:gd name="connsiteY2" fmla="*/ 496851 h 1108025"/>
              <a:gd name="connsiteX3" fmla="*/ 2753949 w 10274518"/>
              <a:gd name="connsiteY3" fmla="*/ 574672 h 1108025"/>
              <a:gd name="connsiteX4" fmla="*/ 3162510 w 10274518"/>
              <a:gd name="connsiteY4" fmla="*/ 399575 h 1108025"/>
              <a:gd name="connsiteX5" fmla="*/ 4154731 w 10274518"/>
              <a:gd name="connsiteY5" fmla="*/ 205021 h 1108025"/>
              <a:gd name="connsiteX6" fmla="*/ 7929063 w 10274518"/>
              <a:gd name="connsiteY6" fmla="*/ 185566 h 1108025"/>
              <a:gd name="connsiteX7" fmla="*/ 10069149 w 10274518"/>
              <a:gd name="connsiteY7" fmla="*/ 205021 h 1108025"/>
              <a:gd name="connsiteX8" fmla="*/ 10205336 w 10274518"/>
              <a:gd name="connsiteY8" fmla="*/ 224477 h 1108025"/>
              <a:gd name="connsiteX9" fmla="*/ 10224791 w 10274518"/>
              <a:gd name="connsiteY9" fmla="*/ 905413 h 1108025"/>
              <a:gd name="connsiteX10" fmla="*/ 10224791 w 10274518"/>
              <a:gd name="connsiteY10" fmla="*/ 983234 h 1108025"/>
              <a:gd name="connsiteX11" fmla="*/ 9563310 w 10274518"/>
              <a:gd name="connsiteY11" fmla="*/ 983234 h 1108025"/>
              <a:gd name="connsiteX12" fmla="*/ 7170306 w 10274518"/>
              <a:gd name="connsiteY12" fmla="*/ 983234 h 1108025"/>
              <a:gd name="connsiteX13" fmla="*/ 6255906 w 10274518"/>
              <a:gd name="connsiteY13" fmla="*/ 710860 h 1108025"/>
              <a:gd name="connsiteX14" fmla="*/ 5536059 w 10274518"/>
              <a:gd name="connsiteY14" fmla="*/ 671949 h 1108025"/>
              <a:gd name="connsiteX15" fmla="*/ 4952400 w 10274518"/>
              <a:gd name="connsiteY15" fmla="*/ 944323 h 1108025"/>
              <a:gd name="connsiteX16" fmla="*/ 4038000 w 10274518"/>
              <a:gd name="connsiteY16" fmla="*/ 1022145 h 1108025"/>
              <a:gd name="connsiteX17" fmla="*/ 3357063 w 10274518"/>
              <a:gd name="connsiteY17" fmla="*/ 769226 h 1108025"/>
              <a:gd name="connsiteX18" fmla="*/ 2948502 w 10274518"/>
              <a:gd name="connsiteY18" fmla="*/ 749770 h 1108025"/>
              <a:gd name="connsiteX19" fmla="*/ 2539940 w 10274518"/>
              <a:gd name="connsiteY19" fmla="*/ 749770 h 1108025"/>
              <a:gd name="connsiteX20" fmla="*/ 1936825 w 10274518"/>
              <a:gd name="connsiteY20" fmla="*/ 983234 h 1108025"/>
              <a:gd name="connsiteX21" fmla="*/ 1100246 w 10274518"/>
              <a:gd name="connsiteY21" fmla="*/ 1022145 h 1108025"/>
              <a:gd name="connsiteX22" fmla="*/ 185846 w 10274518"/>
              <a:gd name="connsiteY22" fmla="*/ 1041600 h 1108025"/>
              <a:gd name="connsiteX23" fmla="*/ 127480 w 10274518"/>
              <a:gd name="connsiteY23" fmla="*/ 88289 h 1108025"/>
              <a:gd name="connsiteX0" fmla="*/ 110328 w 10315732"/>
              <a:gd name="connsiteY0" fmla="*/ 447567 h 986794"/>
              <a:gd name="connsiteX1" fmla="*/ 1608388 w 10315732"/>
              <a:gd name="connsiteY1" fmla="*/ 94 h 986794"/>
              <a:gd name="connsiteX2" fmla="*/ 2153137 w 10315732"/>
              <a:gd name="connsiteY2" fmla="*/ 408656 h 986794"/>
              <a:gd name="connsiteX3" fmla="*/ 2795163 w 10315732"/>
              <a:gd name="connsiteY3" fmla="*/ 486477 h 986794"/>
              <a:gd name="connsiteX4" fmla="*/ 3203724 w 10315732"/>
              <a:gd name="connsiteY4" fmla="*/ 311380 h 986794"/>
              <a:gd name="connsiteX5" fmla="*/ 4195945 w 10315732"/>
              <a:gd name="connsiteY5" fmla="*/ 116826 h 986794"/>
              <a:gd name="connsiteX6" fmla="*/ 7970277 w 10315732"/>
              <a:gd name="connsiteY6" fmla="*/ 97371 h 986794"/>
              <a:gd name="connsiteX7" fmla="*/ 10110363 w 10315732"/>
              <a:gd name="connsiteY7" fmla="*/ 116826 h 986794"/>
              <a:gd name="connsiteX8" fmla="*/ 10246550 w 10315732"/>
              <a:gd name="connsiteY8" fmla="*/ 136282 h 986794"/>
              <a:gd name="connsiteX9" fmla="*/ 10266005 w 10315732"/>
              <a:gd name="connsiteY9" fmla="*/ 817218 h 986794"/>
              <a:gd name="connsiteX10" fmla="*/ 10266005 w 10315732"/>
              <a:gd name="connsiteY10" fmla="*/ 895039 h 986794"/>
              <a:gd name="connsiteX11" fmla="*/ 9604524 w 10315732"/>
              <a:gd name="connsiteY11" fmla="*/ 895039 h 986794"/>
              <a:gd name="connsiteX12" fmla="*/ 7211520 w 10315732"/>
              <a:gd name="connsiteY12" fmla="*/ 895039 h 986794"/>
              <a:gd name="connsiteX13" fmla="*/ 6297120 w 10315732"/>
              <a:gd name="connsiteY13" fmla="*/ 622665 h 986794"/>
              <a:gd name="connsiteX14" fmla="*/ 5577273 w 10315732"/>
              <a:gd name="connsiteY14" fmla="*/ 583754 h 986794"/>
              <a:gd name="connsiteX15" fmla="*/ 4993614 w 10315732"/>
              <a:gd name="connsiteY15" fmla="*/ 856128 h 986794"/>
              <a:gd name="connsiteX16" fmla="*/ 4079214 w 10315732"/>
              <a:gd name="connsiteY16" fmla="*/ 933950 h 986794"/>
              <a:gd name="connsiteX17" fmla="*/ 3398277 w 10315732"/>
              <a:gd name="connsiteY17" fmla="*/ 681031 h 986794"/>
              <a:gd name="connsiteX18" fmla="*/ 2989716 w 10315732"/>
              <a:gd name="connsiteY18" fmla="*/ 661575 h 986794"/>
              <a:gd name="connsiteX19" fmla="*/ 2581154 w 10315732"/>
              <a:gd name="connsiteY19" fmla="*/ 661575 h 986794"/>
              <a:gd name="connsiteX20" fmla="*/ 1978039 w 10315732"/>
              <a:gd name="connsiteY20" fmla="*/ 895039 h 986794"/>
              <a:gd name="connsiteX21" fmla="*/ 1141460 w 10315732"/>
              <a:gd name="connsiteY21" fmla="*/ 933950 h 986794"/>
              <a:gd name="connsiteX22" fmla="*/ 227060 w 10315732"/>
              <a:gd name="connsiteY22" fmla="*/ 953405 h 986794"/>
              <a:gd name="connsiteX23" fmla="*/ 110328 w 10315732"/>
              <a:gd name="connsiteY23" fmla="*/ 447567 h 986794"/>
              <a:gd name="connsiteX0" fmla="*/ 56848 w 10262252"/>
              <a:gd name="connsiteY0" fmla="*/ 447567 h 942673"/>
              <a:gd name="connsiteX1" fmla="*/ 1554908 w 10262252"/>
              <a:gd name="connsiteY1" fmla="*/ 94 h 942673"/>
              <a:gd name="connsiteX2" fmla="*/ 2099657 w 10262252"/>
              <a:gd name="connsiteY2" fmla="*/ 408656 h 942673"/>
              <a:gd name="connsiteX3" fmla="*/ 2741683 w 10262252"/>
              <a:gd name="connsiteY3" fmla="*/ 486477 h 942673"/>
              <a:gd name="connsiteX4" fmla="*/ 3150244 w 10262252"/>
              <a:gd name="connsiteY4" fmla="*/ 311380 h 942673"/>
              <a:gd name="connsiteX5" fmla="*/ 4142465 w 10262252"/>
              <a:gd name="connsiteY5" fmla="*/ 116826 h 942673"/>
              <a:gd name="connsiteX6" fmla="*/ 7916797 w 10262252"/>
              <a:gd name="connsiteY6" fmla="*/ 97371 h 942673"/>
              <a:gd name="connsiteX7" fmla="*/ 10056883 w 10262252"/>
              <a:gd name="connsiteY7" fmla="*/ 116826 h 942673"/>
              <a:gd name="connsiteX8" fmla="*/ 10193070 w 10262252"/>
              <a:gd name="connsiteY8" fmla="*/ 136282 h 942673"/>
              <a:gd name="connsiteX9" fmla="*/ 10212525 w 10262252"/>
              <a:gd name="connsiteY9" fmla="*/ 817218 h 942673"/>
              <a:gd name="connsiteX10" fmla="*/ 10212525 w 10262252"/>
              <a:gd name="connsiteY10" fmla="*/ 895039 h 942673"/>
              <a:gd name="connsiteX11" fmla="*/ 9551044 w 10262252"/>
              <a:gd name="connsiteY11" fmla="*/ 895039 h 942673"/>
              <a:gd name="connsiteX12" fmla="*/ 7158040 w 10262252"/>
              <a:gd name="connsiteY12" fmla="*/ 895039 h 942673"/>
              <a:gd name="connsiteX13" fmla="*/ 6243640 w 10262252"/>
              <a:gd name="connsiteY13" fmla="*/ 622665 h 942673"/>
              <a:gd name="connsiteX14" fmla="*/ 5523793 w 10262252"/>
              <a:gd name="connsiteY14" fmla="*/ 583754 h 942673"/>
              <a:gd name="connsiteX15" fmla="*/ 4940134 w 10262252"/>
              <a:gd name="connsiteY15" fmla="*/ 856128 h 942673"/>
              <a:gd name="connsiteX16" fmla="*/ 4025734 w 10262252"/>
              <a:gd name="connsiteY16" fmla="*/ 933950 h 942673"/>
              <a:gd name="connsiteX17" fmla="*/ 3344797 w 10262252"/>
              <a:gd name="connsiteY17" fmla="*/ 681031 h 942673"/>
              <a:gd name="connsiteX18" fmla="*/ 2936236 w 10262252"/>
              <a:gd name="connsiteY18" fmla="*/ 661575 h 942673"/>
              <a:gd name="connsiteX19" fmla="*/ 2527674 w 10262252"/>
              <a:gd name="connsiteY19" fmla="*/ 661575 h 942673"/>
              <a:gd name="connsiteX20" fmla="*/ 1924559 w 10262252"/>
              <a:gd name="connsiteY20" fmla="*/ 895039 h 942673"/>
              <a:gd name="connsiteX21" fmla="*/ 1087980 w 10262252"/>
              <a:gd name="connsiteY21" fmla="*/ 933950 h 942673"/>
              <a:gd name="connsiteX22" fmla="*/ 387589 w 10262252"/>
              <a:gd name="connsiteY22" fmla="*/ 642120 h 942673"/>
              <a:gd name="connsiteX23" fmla="*/ 56848 w 10262252"/>
              <a:gd name="connsiteY23" fmla="*/ 447567 h 942673"/>
              <a:gd name="connsiteX0" fmla="*/ 59568 w 10264972"/>
              <a:gd name="connsiteY0" fmla="*/ 447567 h 942673"/>
              <a:gd name="connsiteX1" fmla="*/ 1557628 w 10264972"/>
              <a:gd name="connsiteY1" fmla="*/ 94 h 942673"/>
              <a:gd name="connsiteX2" fmla="*/ 2102377 w 10264972"/>
              <a:gd name="connsiteY2" fmla="*/ 408656 h 942673"/>
              <a:gd name="connsiteX3" fmla="*/ 2744403 w 10264972"/>
              <a:gd name="connsiteY3" fmla="*/ 486477 h 942673"/>
              <a:gd name="connsiteX4" fmla="*/ 3152964 w 10264972"/>
              <a:gd name="connsiteY4" fmla="*/ 311380 h 942673"/>
              <a:gd name="connsiteX5" fmla="*/ 4145185 w 10264972"/>
              <a:gd name="connsiteY5" fmla="*/ 116826 h 942673"/>
              <a:gd name="connsiteX6" fmla="*/ 7919517 w 10264972"/>
              <a:gd name="connsiteY6" fmla="*/ 97371 h 942673"/>
              <a:gd name="connsiteX7" fmla="*/ 10059603 w 10264972"/>
              <a:gd name="connsiteY7" fmla="*/ 116826 h 942673"/>
              <a:gd name="connsiteX8" fmla="*/ 10195790 w 10264972"/>
              <a:gd name="connsiteY8" fmla="*/ 136282 h 942673"/>
              <a:gd name="connsiteX9" fmla="*/ 10215245 w 10264972"/>
              <a:gd name="connsiteY9" fmla="*/ 817218 h 942673"/>
              <a:gd name="connsiteX10" fmla="*/ 10215245 w 10264972"/>
              <a:gd name="connsiteY10" fmla="*/ 895039 h 942673"/>
              <a:gd name="connsiteX11" fmla="*/ 9553764 w 10264972"/>
              <a:gd name="connsiteY11" fmla="*/ 895039 h 942673"/>
              <a:gd name="connsiteX12" fmla="*/ 7160760 w 10264972"/>
              <a:gd name="connsiteY12" fmla="*/ 895039 h 942673"/>
              <a:gd name="connsiteX13" fmla="*/ 6246360 w 10264972"/>
              <a:gd name="connsiteY13" fmla="*/ 622665 h 942673"/>
              <a:gd name="connsiteX14" fmla="*/ 5526513 w 10264972"/>
              <a:gd name="connsiteY14" fmla="*/ 583754 h 942673"/>
              <a:gd name="connsiteX15" fmla="*/ 4942854 w 10264972"/>
              <a:gd name="connsiteY15" fmla="*/ 856128 h 942673"/>
              <a:gd name="connsiteX16" fmla="*/ 4028454 w 10264972"/>
              <a:gd name="connsiteY16" fmla="*/ 933950 h 942673"/>
              <a:gd name="connsiteX17" fmla="*/ 3347517 w 10264972"/>
              <a:gd name="connsiteY17" fmla="*/ 681031 h 942673"/>
              <a:gd name="connsiteX18" fmla="*/ 2938956 w 10264972"/>
              <a:gd name="connsiteY18" fmla="*/ 661575 h 942673"/>
              <a:gd name="connsiteX19" fmla="*/ 2530394 w 10264972"/>
              <a:gd name="connsiteY19" fmla="*/ 661575 h 942673"/>
              <a:gd name="connsiteX20" fmla="*/ 1927279 w 10264972"/>
              <a:gd name="connsiteY20" fmla="*/ 895039 h 942673"/>
              <a:gd name="connsiteX21" fmla="*/ 1246343 w 10264972"/>
              <a:gd name="connsiteY21" fmla="*/ 700486 h 942673"/>
              <a:gd name="connsiteX22" fmla="*/ 390309 w 10264972"/>
              <a:gd name="connsiteY22" fmla="*/ 642120 h 942673"/>
              <a:gd name="connsiteX23" fmla="*/ 59568 w 10264972"/>
              <a:gd name="connsiteY23" fmla="*/ 447567 h 942673"/>
              <a:gd name="connsiteX0" fmla="*/ 52777 w 10258181"/>
              <a:gd name="connsiteY0" fmla="*/ 447567 h 942673"/>
              <a:gd name="connsiteX1" fmla="*/ 1550837 w 10258181"/>
              <a:gd name="connsiteY1" fmla="*/ 94 h 942673"/>
              <a:gd name="connsiteX2" fmla="*/ 2095586 w 10258181"/>
              <a:gd name="connsiteY2" fmla="*/ 408656 h 942673"/>
              <a:gd name="connsiteX3" fmla="*/ 2737612 w 10258181"/>
              <a:gd name="connsiteY3" fmla="*/ 486477 h 942673"/>
              <a:gd name="connsiteX4" fmla="*/ 3146173 w 10258181"/>
              <a:gd name="connsiteY4" fmla="*/ 311380 h 942673"/>
              <a:gd name="connsiteX5" fmla="*/ 4138394 w 10258181"/>
              <a:gd name="connsiteY5" fmla="*/ 116826 h 942673"/>
              <a:gd name="connsiteX6" fmla="*/ 7912726 w 10258181"/>
              <a:gd name="connsiteY6" fmla="*/ 97371 h 942673"/>
              <a:gd name="connsiteX7" fmla="*/ 10052812 w 10258181"/>
              <a:gd name="connsiteY7" fmla="*/ 116826 h 942673"/>
              <a:gd name="connsiteX8" fmla="*/ 10188999 w 10258181"/>
              <a:gd name="connsiteY8" fmla="*/ 136282 h 942673"/>
              <a:gd name="connsiteX9" fmla="*/ 10208454 w 10258181"/>
              <a:gd name="connsiteY9" fmla="*/ 817218 h 942673"/>
              <a:gd name="connsiteX10" fmla="*/ 10208454 w 10258181"/>
              <a:gd name="connsiteY10" fmla="*/ 895039 h 942673"/>
              <a:gd name="connsiteX11" fmla="*/ 9546973 w 10258181"/>
              <a:gd name="connsiteY11" fmla="*/ 895039 h 942673"/>
              <a:gd name="connsiteX12" fmla="*/ 7153969 w 10258181"/>
              <a:gd name="connsiteY12" fmla="*/ 895039 h 942673"/>
              <a:gd name="connsiteX13" fmla="*/ 6239569 w 10258181"/>
              <a:gd name="connsiteY13" fmla="*/ 622665 h 942673"/>
              <a:gd name="connsiteX14" fmla="*/ 5519722 w 10258181"/>
              <a:gd name="connsiteY14" fmla="*/ 583754 h 942673"/>
              <a:gd name="connsiteX15" fmla="*/ 4936063 w 10258181"/>
              <a:gd name="connsiteY15" fmla="*/ 856128 h 942673"/>
              <a:gd name="connsiteX16" fmla="*/ 4021663 w 10258181"/>
              <a:gd name="connsiteY16" fmla="*/ 933950 h 942673"/>
              <a:gd name="connsiteX17" fmla="*/ 3340726 w 10258181"/>
              <a:gd name="connsiteY17" fmla="*/ 681031 h 942673"/>
              <a:gd name="connsiteX18" fmla="*/ 2932165 w 10258181"/>
              <a:gd name="connsiteY18" fmla="*/ 661575 h 942673"/>
              <a:gd name="connsiteX19" fmla="*/ 2523603 w 10258181"/>
              <a:gd name="connsiteY19" fmla="*/ 661575 h 942673"/>
              <a:gd name="connsiteX20" fmla="*/ 1920488 w 10258181"/>
              <a:gd name="connsiteY20" fmla="*/ 895039 h 942673"/>
              <a:gd name="connsiteX21" fmla="*/ 1239552 w 10258181"/>
              <a:gd name="connsiteY21" fmla="*/ 700486 h 942673"/>
              <a:gd name="connsiteX22" fmla="*/ 422429 w 10258181"/>
              <a:gd name="connsiteY22" fmla="*/ 544844 h 942673"/>
              <a:gd name="connsiteX23" fmla="*/ 52777 w 10258181"/>
              <a:gd name="connsiteY23" fmla="*/ 447567 h 942673"/>
              <a:gd name="connsiteX0" fmla="*/ 46864 w 10330089"/>
              <a:gd name="connsiteY0" fmla="*/ 78065 h 981733"/>
              <a:gd name="connsiteX1" fmla="*/ 1622745 w 10330089"/>
              <a:gd name="connsiteY1" fmla="*/ 39154 h 981733"/>
              <a:gd name="connsiteX2" fmla="*/ 2167494 w 10330089"/>
              <a:gd name="connsiteY2" fmla="*/ 447716 h 981733"/>
              <a:gd name="connsiteX3" fmla="*/ 2809520 w 10330089"/>
              <a:gd name="connsiteY3" fmla="*/ 525537 h 981733"/>
              <a:gd name="connsiteX4" fmla="*/ 3218081 w 10330089"/>
              <a:gd name="connsiteY4" fmla="*/ 350440 h 981733"/>
              <a:gd name="connsiteX5" fmla="*/ 4210302 w 10330089"/>
              <a:gd name="connsiteY5" fmla="*/ 155886 h 981733"/>
              <a:gd name="connsiteX6" fmla="*/ 7984634 w 10330089"/>
              <a:gd name="connsiteY6" fmla="*/ 136431 h 981733"/>
              <a:gd name="connsiteX7" fmla="*/ 10124720 w 10330089"/>
              <a:gd name="connsiteY7" fmla="*/ 155886 h 981733"/>
              <a:gd name="connsiteX8" fmla="*/ 10260907 w 10330089"/>
              <a:gd name="connsiteY8" fmla="*/ 175342 h 981733"/>
              <a:gd name="connsiteX9" fmla="*/ 10280362 w 10330089"/>
              <a:gd name="connsiteY9" fmla="*/ 856278 h 981733"/>
              <a:gd name="connsiteX10" fmla="*/ 10280362 w 10330089"/>
              <a:gd name="connsiteY10" fmla="*/ 934099 h 981733"/>
              <a:gd name="connsiteX11" fmla="*/ 9618881 w 10330089"/>
              <a:gd name="connsiteY11" fmla="*/ 934099 h 981733"/>
              <a:gd name="connsiteX12" fmla="*/ 7225877 w 10330089"/>
              <a:gd name="connsiteY12" fmla="*/ 934099 h 981733"/>
              <a:gd name="connsiteX13" fmla="*/ 6311477 w 10330089"/>
              <a:gd name="connsiteY13" fmla="*/ 661725 h 981733"/>
              <a:gd name="connsiteX14" fmla="*/ 5591630 w 10330089"/>
              <a:gd name="connsiteY14" fmla="*/ 622814 h 981733"/>
              <a:gd name="connsiteX15" fmla="*/ 5007971 w 10330089"/>
              <a:gd name="connsiteY15" fmla="*/ 895188 h 981733"/>
              <a:gd name="connsiteX16" fmla="*/ 4093571 w 10330089"/>
              <a:gd name="connsiteY16" fmla="*/ 973010 h 981733"/>
              <a:gd name="connsiteX17" fmla="*/ 3412634 w 10330089"/>
              <a:gd name="connsiteY17" fmla="*/ 720091 h 981733"/>
              <a:gd name="connsiteX18" fmla="*/ 3004073 w 10330089"/>
              <a:gd name="connsiteY18" fmla="*/ 700635 h 981733"/>
              <a:gd name="connsiteX19" fmla="*/ 2595511 w 10330089"/>
              <a:gd name="connsiteY19" fmla="*/ 700635 h 981733"/>
              <a:gd name="connsiteX20" fmla="*/ 1992396 w 10330089"/>
              <a:gd name="connsiteY20" fmla="*/ 934099 h 981733"/>
              <a:gd name="connsiteX21" fmla="*/ 1311460 w 10330089"/>
              <a:gd name="connsiteY21" fmla="*/ 739546 h 981733"/>
              <a:gd name="connsiteX22" fmla="*/ 494337 w 10330089"/>
              <a:gd name="connsiteY22" fmla="*/ 583904 h 981733"/>
              <a:gd name="connsiteX23" fmla="*/ 46864 w 10330089"/>
              <a:gd name="connsiteY23" fmla="*/ 78065 h 981733"/>
              <a:gd name="connsiteX0" fmla="*/ 133142 w 10416367"/>
              <a:gd name="connsiteY0" fmla="*/ 90065 h 993733"/>
              <a:gd name="connsiteX1" fmla="*/ 1709023 w 10416367"/>
              <a:gd name="connsiteY1" fmla="*/ 51154 h 993733"/>
              <a:gd name="connsiteX2" fmla="*/ 2253772 w 10416367"/>
              <a:gd name="connsiteY2" fmla="*/ 459716 h 993733"/>
              <a:gd name="connsiteX3" fmla="*/ 2895798 w 10416367"/>
              <a:gd name="connsiteY3" fmla="*/ 537537 h 993733"/>
              <a:gd name="connsiteX4" fmla="*/ 3304359 w 10416367"/>
              <a:gd name="connsiteY4" fmla="*/ 362440 h 993733"/>
              <a:gd name="connsiteX5" fmla="*/ 4296580 w 10416367"/>
              <a:gd name="connsiteY5" fmla="*/ 167886 h 993733"/>
              <a:gd name="connsiteX6" fmla="*/ 8070912 w 10416367"/>
              <a:gd name="connsiteY6" fmla="*/ 148431 h 993733"/>
              <a:gd name="connsiteX7" fmla="*/ 10210998 w 10416367"/>
              <a:gd name="connsiteY7" fmla="*/ 167886 h 993733"/>
              <a:gd name="connsiteX8" fmla="*/ 10347185 w 10416367"/>
              <a:gd name="connsiteY8" fmla="*/ 187342 h 993733"/>
              <a:gd name="connsiteX9" fmla="*/ 10366640 w 10416367"/>
              <a:gd name="connsiteY9" fmla="*/ 868278 h 993733"/>
              <a:gd name="connsiteX10" fmla="*/ 10366640 w 10416367"/>
              <a:gd name="connsiteY10" fmla="*/ 946099 h 993733"/>
              <a:gd name="connsiteX11" fmla="*/ 9705159 w 10416367"/>
              <a:gd name="connsiteY11" fmla="*/ 946099 h 993733"/>
              <a:gd name="connsiteX12" fmla="*/ 7312155 w 10416367"/>
              <a:gd name="connsiteY12" fmla="*/ 946099 h 993733"/>
              <a:gd name="connsiteX13" fmla="*/ 6397755 w 10416367"/>
              <a:gd name="connsiteY13" fmla="*/ 673725 h 993733"/>
              <a:gd name="connsiteX14" fmla="*/ 5677908 w 10416367"/>
              <a:gd name="connsiteY14" fmla="*/ 634814 h 993733"/>
              <a:gd name="connsiteX15" fmla="*/ 5094249 w 10416367"/>
              <a:gd name="connsiteY15" fmla="*/ 907188 h 993733"/>
              <a:gd name="connsiteX16" fmla="*/ 4179849 w 10416367"/>
              <a:gd name="connsiteY16" fmla="*/ 985010 h 993733"/>
              <a:gd name="connsiteX17" fmla="*/ 3498912 w 10416367"/>
              <a:gd name="connsiteY17" fmla="*/ 732091 h 993733"/>
              <a:gd name="connsiteX18" fmla="*/ 3090351 w 10416367"/>
              <a:gd name="connsiteY18" fmla="*/ 712635 h 993733"/>
              <a:gd name="connsiteX19" fmla="*/ 2681789 w 10416367"/>
              <a:gd name="connsiteY19" fmla="*/ 712635 h 993733"/>
              <a:gd name="connsiteX20" fmla="*/ 2078674 w 10416367"/>
              <a:gd name="connsiteY20" fmla="*/ 946099 h 993733"/>
              <a:gd name="connsiteX21" fmla="*/ 1397738 w 10416367"/>
              <a:gd name="connsiteY21" fmla="*/ 751546 h 993733"/>
              <a:gd name="connsiteX22" fmla="*/ 230419 w 10416367"/>
              <a:gd name="connsiteY22" fmla="*/ 809913 h 993733"/>
              <a:gd name="connsiteX23" fmla="*/ 133142 w 10416367"/>
              <a:gd name="connsiteY23" fmla="*/ 90065 h 993733"/>
              <a:gd name="connsiteX0" fmla="*/ 94744 w 10377969"/>
              <a:gd name="connsiteY0" fmla="*/ 90065 h 993733"/>
              <a:gd name="connsiteX1" fmla="*/ 1670625 w 10377969"/>
              <a:gd name="connsiteY1" fmla="*/ 51154 h 993733"/>
              <a:gd name="connsiteX2" fmla="*/ 2215374 w 10377969"/>
              <a:gd name="connsiteY2" fmla="*/ 459716 h 993733"/>
              <a:gd name="connsiteX3" fmla="*/ 2857400 w 10377969"/>
              <a:gd name="connsiteY3" fmla="*/ 537537 h 993733"/>
              <a:gd name="connsiteX4" fmla="*/ 3265961 w 10377969"/>
              <a:gd name="connsiteY4" fmla="*/ 362440 h 993733"/>
              <a:gd name="connsiteX5" fmla="*/ 4258182 w 10377969"/>
              <a:gd name="connsiteY5" fmla="*/ 167886 h 993733"/>
              <a:gd name="connsiteX6" fmla="*/ 8032514 w 10377969"/>
              <a:gd name="connsiteY6" fmla="*/ 148431 h 993733"/>
              <a:gd name="connsiteX7" fmla="*/ 10172600 w 10377969"/>
              <a:gd name="connsiteY7" fmla="*/ 167886 h 993733"/>
              <a:gd name="connsiteX8" fmla="*/ 10308787 w 10377969"/>
              <a:gd name="connsiteY8" fmla="*/ 187342 h 993733"/>
              <a:gd name="connsiteX9" fmla="*/ 10328242 w 10377969"/>
              <a:gd name="connsiteY9" fmla="*/ 868278 h 993733"/>
              <a:gd name="connsiteX10" fmla="*/ 10328242 w 10377969"/>
              <a:gd name="connsiteY10" fmla="*/ 946099 h 993733"/>
              <a:gd name="connsiteX11" fmla="*/ 9666761 w 10377969"/>
              <a:gd name="connsiteY11" fmla="*/ 946099 h 993733"/>
              <a:gd name="connsiteX12" fmla="*/ 7273757 w 10377969"/>
              <a:gd name="connsiteY12" fmla="*/ 946099 h 993733"/>
              <a:gd name="connsiteX13" fmla="*/ 6359357 w 10377969"/>
              <a:gd name="connsiteY13" fmla="*/ 673725 h 993733"/>
              <a:gd name="connsiteX14" fmla="*/ 5639510 w 10377969"/>
              <a:gd name="connsiteY14" fmla="*/ 634814 h 993733"/>
              <a:gd name="connsiteX15" fmla="*/ 5055851 w 10377969"/>
              <a:gd name="connsiteY15" fmla="*/ 907188 h 993733"/>
              <a:gd name="connsiteX16" fmla="*/ 4141451 w 10377969"/>
              <a:gd name="connsiteY16" fmla="*/ 985010 h 993733"/>
              <a:gd name="connsiteX17" fmla="*/ 3460514 w 10377969"/>
              <a:gd name="connsiteY17" fmla="*/ 732091 h 993733"/>
              <a:gd name="connsiteX18" fmla="*/ 3051953 w 10377969"/>
              <a:gd name="connsiteY18" fmla="*/ 712635 h 993733"/>
              <a:gd name="connsiteX19" fmla="*/ 2643391 w 10377969"/>
              <a:gd name="connsiteY19" fmla="*/ 712635 h 993733"/>
              <a:gd name="connsiteX20" fmla="*/ 2040276 w 10377969"/>
              <a:gd name="connsiteY20" fmla="*/ 946099 h 993733"/>
              <a:gd name="connsiteX21" fmla="*/ 1359340 w 10377969"/>
              <a:gd name="connsiteY21" fmla="*/ 751546 h 993733"/>
              <a:gd name="connsiteX22" fmla="*/ 192021 w 10377969"/>
              <a:gd name="connsiteY22" fmla="*/ 809913 h 993733"/>
              <a:gd name="connsiteX23" fmla="*/ 94744 w 10377969"/>
              <a:gd name="connsiteY23" fmla="*/ 90065 h 993733"/>
              <a:gd name="connsiteX0" fmla="*/ 288186 w 10571411"/>
              <a:gd name="connsiteY0" fmla="*/ 93633 h 997301"/>
              <a:gd name="connsiteX1" fmla="*/ 1864067 w 10571411"/>
              <a:gd name="connsiteY1" fmla="*/ 54722 h 997301"/>
              <a:gd name="connsiteX2" fmla="*/ 2408816 w 10571411"/>
              <a:gd name="connsiteY2" fmla="*/ 463284 h 997301"/>
              <a:gd name="connsiteX3" fmla="*/ 3050842 w 10571411"/>
              <a:gd name="connsiteY3" fmla="*/ 541105 h 997301"/>
              <a:gd name="connsiteX4" fmla="*/ 3459403 w 10571411"/>
              <a:gd name="connsiteY4" fmla="*/ 366008 h 997301"/>
              <a:gd name="connsiteX5" fmla="*/ 4451624 w 10571411"/>
              <a:gd name="connsiteY5" fmla="*/ 171454 h 997301"/>
              <a:gd name="connsiteX6" fmla="*/ 8225956 w 10571411"/>
              <a:gd name="connsiteY6" fmla="*/ 151999 h 997301"/>
              <a:gd name="connsiteX7" fmla="*/ 10366042 w 10571411"/>
              <a:gd name="connsiteY7" fmla="*/ 171454 h 997301"/>
              <a:gd name="connsiteX8" fmla="*/ 10502229 w 10571411"/>
              <a:gd name="connsiteY8" fmla="*/ 190910 h 997301"/>
              <a:gd name="connsiteX9" fmla="*/ 10521684 w 10571411"/>
              <a:gd name="connsiteY9" fmla="*/ 871846 h 997301"/>
              <a:gd name="connsiteX10" fmla="*/ 10521684 w 10571411"/>
              <a:gd name="connsiteY10" fmla="*/ 949667 h 997301"/>
              <a:gd name="connsiteX11" fmla="*/ 9860203 w 10571411"/>
              <a:gd name="connsiteY11" fmla="*/ 949667 h 997301"/>
              <a:gd name="connsiteX12" fmla="*/ 7467199 w 10571411"/>
              <a:gd name="connsiteY12" fmla="*/ 949667 h 997301"/>
              <a:gd name="connsiteX13" fmla="*/ 6552799 w 10571411"/>
              <a:gd name="connsiteY13" fmla="*/ 677293 h 997301"/>
              <a:gd name="connsiteX14" fmla="*/ 5832952 w 10571411"/>
              <a:gd name="connsiteY14" fmla="*/ 638382 h 997301"/>
              <a:gd name="connsiteX15" fmla="*/ 5249293 w 10571411"/>
              <a:gd name="connsiteY15" fmla="*/ 910756 h 997301"/>
              <a:gd name="connsiteX16" fmla="*/ 4334893 w 10571411"/>
              <a:gd name="connsiteY16" fmla="*/ 988578 h 997301"/>
              <a:gd name="connsiteX17" fmla="*/ 3653956 w 10571411"/>
              <a:gd name="connsiteY17" fmla="*/ 735659 h 997301"/>
              <a:gd name="connsiteX18" fmla="*/ 3245395 w 10571411"/>
              <a:gd name="connsiteY18" fmla="*/ 716203 h 997301"/>
              <a:gd name="connsiteX19" fmla="*/ 2836833 w 10571411"/>
              <a:gd name="connsiteY19" fmla="*/ 716203 h 997301"/>
              <a:gd name="connsiteX20" fmla="*/ 2233718 w 10571411"/>
              <a:gd name="connsiteY20" fmla="*/ 949667 h 997301"/>
              <a:gd name="connsiteX21" fmla="*/ 1552782 w 10571411"/>
              <a:gd name="connsiteY21" fmla="*/ 755114 h 997301"/>
              <a:gd name="connsiteX22" fmla="*/ 15812 w 10571411"/>
              <a:gd name="connsiteY22" fmla="*/ 871847 h 997301"/>
              <a:gd name="connsiteX23" fmla="*/ 288186 w 10571411"/>
              <a:gd name="connsiteY23" fmla="*/ 93633 h 997301"/>
              <a:gd name="connsiteX0" fmla="*/ 197014 w 10791524"/>
              <a:gd name="connsiteY0" fmla="*/ 102886 h 987099"/>
              <a:gd name="connsiteX1" fmla="*/ 2084180 w 10791524"/>
              <a:gd name="connsiteY1" fmla="*/ 44520 h 987099"/>
              <a:gd name="connsiteX2" fmla="*/ 2628929 w 10791524"/>
              <a:gd name="connsiteY2" fmla="*/ 453082 h 987099"/>
              <a:gd name="connsiteX3" fmla="*/ 3270955 w 10791524"/>
              <a:gd name="connsiteY3" fmla="*/ 530903 h 987099"/>
              <a:gd name="connsiteX4" fmla="*/ 3679516 w 10791524"/>
              <a:gd name="connsiteY4" fmla="*/ 355806 h 987099"/>
              <a:gd name="connsiteX5" fmla="*/ 4671737 w 10791524"/>
              <a:gd name="connsiteY5" fmla="*/ 161252 h 987099"/>
              <a:gd name="connsiteX6" fmla="*/ 8446069 w 10791524"/>
              <a:gd name="connsiteY6" fmla="*/ 141797 h 987099"/>
              <a:gd name="connsiteX7" fmla="*/ 10586155 w 10791524"/>
              <a:gd name="connsiteY7" fmla="*/ 161252 h 987099"/>
              <a:gd name="connsiteX8" fmla="*/ 10722342 w 10791524"/>
              <a:gd name="connsiteY8" fmla="*/ 180708 h 987099"/>
              <a:gd name="connsiteX9" fmla="*/ 10741797 w 10791524"/>
              <a:gd name="connsiteY9" fmla="*/ 861644 h 987099"/>
              <a:gd name="connsiteX10" fmla="*/ 10741797 w 10791524"/>
              <a:gd name="connsiteY10" fmla="*/ 939465 h 987099"/>
              <a:gd name="connsiteX11" fmla="*/ 10080316 w 10791524"/>
              <a:gd name="connsiteY11" fmla="*/ 939465 h 987099"/>
              <a:gd name="connsiteX12" fmla="*/ 7687312 w 10791524"/>
              <a:gd name="connsiteY12" fmla="*/ 939465 h 987099"/>
              <a:gd name="connsiteX13" fmla="*/ 6772912 w 10791524"/>
              <a:gd name="connsiteY13" fmla="*/ 667091 h 987099"/>
              <a:gd name="connsiteX14" fmla="*/ 6053065 w 10791524"/>
              <a:gd name="connsiteY14" fmla="*/ 628180 h 987099"/>
              <a:gd name="connsiteX15" fmla="*/ 5469406 w 10791524"/>
              <a:gd name="connsiteY15" fmla="*/ 900554 h 987099"/>
              <a:gd name="connsiteX16" fmla="*/ 4555006 w 10791524"/>
              <a:gd name="connsiteY16" fmla="*/ 978376 h 987099"/>
              <a:gd name="connsiteX17" fmla="*/ 3874069 w 10791524"/>
              <a:gd name="connsiteY17" fmla="*/ 725457 h 987099"/>
              <a:gd name="connsiteX18" fmla="*/ 3465508 w 10791524"/>
              <a:gd name="connsiteY18" fmla="*/ 706001 h 987099"/>
              <a:gd name="connsiteX19" fmla="*/ 3056946 w 10791524"/>
              <a:gd name="connsiteY19" fmla="*/ 706001 h 987099"/>
              <a:gd name="connsiteX20" fmla="*/ 2453831 w 10791524"/>
              <a:gd name="connsiteY20" fmla="*/ 939465 h 987099"/>
              <a:gd name="connsiteX21" fmla="*/ 1772895 w 10791524"/>
              <a:gd name="connsiteY21" fmla="*/ 744912 h 987099"/>
              <a:gd name="connsiteX22" fmla="*/ 235925 w 10791524"/>
              <a:gd name="connsiteY22" fmla="*/ 861645 h 987099"/>
              <a:gd name="connsiteX23" fmla="*/ 197014 w 10791524"/>
              <a:gd name="connsiteY23" fmla="*/ 102886 h 987099"/>
              <a:gd name="connsiteX0" fmla="*/ 83156 w 10677666"/>
              <a:gd name="connsiteY0" fmla="*/ 116732 h 1000945"/>
              <a:gd name="connsiteX1" fmla="*/ 1970322 w 10677666"/>
              <a:gd name="connsiteY1" fmla="*/ 58366 h 1000945"/>
              <a:gd name="connsiteX2" fmla="*/ 2515071 w 10677666"/>
              <a:gd name="connsiteY2" fmla="*/ 466928 h 1000945"/>
              <a:gd name="connsiteX3" fmla="*/ 3157097 w 10677666"/>
              <a:gd name="connsiteY3" fmla="*/ 544749 h 1000945"/>
              <a:gd name="connsiteX4" fmla="*/ 3565658 w 10677666"/>
              <a:gd name="connsiteY4" fmla="*/ 369652 h 1000945"/>
              <a:gd name="connsiteX5" fmla="*/ 4557879 w 10677666"/>
              <a:gd name="connsiteY5" fmla="*/ 175098 h 1000945"/>
              <a:gd name="connsiteX6" fmla="*/ 8332211 w 10677666"/>
              <a:gd name="connsiteY6" fmla="*/ 155643 h 1000945"/>
              <a:gd name="connsiteX7" fmla="*/ 10472297 w 10677666"/>
              <a:gd name="connsiteY7" fmla="*/ 175098 h 1000945"/>
              <a:gd name="connsiteX8" fmla="*/ 10608484 w 10677666"/>
              <a:gd name="connsiteY8" fmla="*/ 194554 h 1000945"/>
              <a:gd name="connsiteX9" fmla="*/ 10627939 w 10677666"/>
              <a:gd name="connsiteY9" fmla="*/ 875490 h 1000945"/>
              <a:gd name="connsiteX10" fmla="*/ 10627939 w 10677666"/>
              <a:gd name="connsiteY10" fmla="*/ 953311 h 1000945"/>
              <a:gd name="connsiteX11" fmla="*/ 9966458 w 10677666"/>
              <a:gd name="connsiteY11" fmla="*/ 953311 h 1000945"/>
              <a:gd name="connsiteX12" fmla="*/ 7573454 w 10677666"/>
              <a:gd name="connsiteY12" fmla="*/ 953311 h 1000945"/>
              <a:gd name="connsiteX13" fmla="*/ 6659054 w 10677666"/>
              <a:gd name="connsiteY13" fmla="*/ 680937 h 1000945"/>
              <a:gd name="connsiteX14" fmla="*/ 5939207 w 10677666"/>
              <a:gd name="connsiteY14" fmla="*/ 642026 h 1000945"/>
              <a:gd name="connsiteX15" fmla="*/ 5355548 w 10677666"/>
              <a:gd name="connsiteY15" fmla="*/ 914400 h 1000945"/>
              <a:gd name="connsiteX16" fmla="*/ 4441148 w 10677666"/>
              <a:gd name="connsiteY16" fmla="*/ 992222 h 1000945"/>
              <a:gd name="connsiteX17" fmla="*/ 3760211 w 10677666"/>
              <a:gd name="connsiteY17" fmla="*/ 739303 h 1000945"/>
              <a:gd name="connsiteX18" fmla="*/ 3351650 w 10677666"/>
              <a:gd name="connsiteY18" fmla="*/ 719847 h 1000945"/>
              <a:gd name="connsiteX19" fmla="*/ 2943088 w 10677666"/>
              <a:gd name="connsiteY19" fmla="*/ 719847 h 1000945"/>
              <a:gd name="connsiteX20" fmla="*/ 2339973 w 10677666"/>
              <a:gd name="connsiteY20" fmla="*/ 953311 h 1000945"/>
              <a:gd name="connsiteX21" fmla="*/ 1659037 w 10677666"/>
              <a:gd name="connsiteY21" fmla="*/ 758758 h 1000945"/>
              <a:gd name="connsiteX22" fmla="*/ 122067 w 10677666"/>
              <a:gd name="connsiteY22" fmla="*/ 875491 h 1000945"/>
              <a:gd name="connsiteX23" fmla="*/ 83156 w 10677666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576136 w 10594765"/>
              <a:gd name="connsiteY21" fmla="*/ 758758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81717 w 10676227"/>
              <a:gd name="connsiteY0" fmla="*/ 116732 h 1000945"/>
              <a:gd name="connsiteX1" fmla="*/ 1968883 w 10676227"/>
              <a:gd name="connsiteY1" fmla="*/ 58366 h 1000945"/>
              <a:gd name="connsiteX2" fmla="*/ 2513632 w 10676227"/>
              <a:gd name="connsiteY2" fmla="*/ 466928 h 1000945"/>
              <a:gd name="connsiteX3" fmla="*/ 3155658 w 10676227"/>
              <a:gd name="connsiteY3" fmla="*/ 544749 h 1000945"/>
              <a:gd name="connsiteX4" fmla="*/ 3564219 w 10676227"/>
              <a:gd name="connsiteY4" fmla="*/ 369652 h 1000945"/>
              <a:gd name="connsiteX5" fmla="*/ 4556440 w 10676227"/>
              <a:gd name="connsiteY5" fmla="*/ 175098 h 1000945"/>
              <a:gd name="connsiteX6" fmla="*/ 8330772 w 10676227"/>
              <a:gd name="connsiteY6" fmla="*/ 155643 h 1000945"/>
              <a:gd name="connsiteX7" fmla="*/ 10470858 w 10676227"/>
              <a:gd name="connsiteY7" fmla="*/ 175098 h 1000945"/>
              <a:gd name="connsiteX8" fmla="*/ 10607045 w 10676227"/>
              <a:gd name="connsiteY8" fmla="*/ 194554 h 1000945"/>
              <a:gd name="connsiteX9" fmla="*/ 10626500 w 10676227"/>
              <a:gd name="connsiteY9" fmla="*/ 875490 h 1000945"/>
              <a:gd name="connsiteX10" fmla="*/ 10626500 w 10676227"/>
              <a:gd name="connsiteY10" fmla="*/ 953311 h 1000945"/>
              <a:gd name="connsiteX11" fmla="*/ 9965019 w 10676227"/>
              <a:gd name="connsiteY11" fmla="*/ 953311 h 1000945"/>
              <a:gd name="connsiteX12" fmla="*/ 7572015 w 10676227"/>
              <a:gd name="connsiteY12" fmla="*/ 953311 h 1000945"/>
              <a:gd name="connsiteX13" fmla="*/ 6657615 w 10676227"/>
              <a:gd name="connsiteY13" fmla="*/ 680937 h 1000945"/>
              <a:gd name="connsiteX14" fmla="*/ 5937768 w 10676227"/>
              <a:gd name="connsiteY14" fmla="*/ 642026 h 1000945"/>
              <a:gd name="connsiteX15" fmla="*/ 5354109 w 10676227"/>
              <a:gd name="connsiteY15" fmla="*/ 914400 h 1000945"/>
              <a:gd name="connsiteX16" fmla="*/ 4439709 w 10676227"/>
              <a:gd name="connsiteY16" fmla="*/ 992222 h 1000945"/>
              <a:gd name="connsiteX17" fmla="*/ 3758772 w 10676227"/>
              <a:gd name="connsiteY17" fmla="*/ 739303 h 1000945"/>
              <a:gd name="connsiteX18" fmla="*/ 3350211 w 10676227"/>
              <a:gd name="connsiteY18" fmla="*/ 719847 h 1000945"/>
              <a:gd name="connsiteX19" fmla="*/ 2941649 w 10676227"/>
              <a:gd name="connsiteY19" fmla="*/ 719847 h 1000945"/>
              <a:gd name="connsiteX20" fmla="*/ 2338534 w 10676227"/>
              <a:gd name="connsiteY20" fmla="*/ 953311 h 1000945"/>
              <a:gd name="connsiteX21" fmla="*/ 1638143 w 10676227"/>
              <a:gd name="connsiteY21" fmla="*/ 875490 h 1000945"/>
              <a:gd name="connsiteX22" fmla="*/ 120628 w 10676227"/>
              <a:gd name="connsiteY22" fmla="*/ 875491 h 1000945"/>
              <a:gd name="connsiteX23" fmla="*/ 81717 w 10676227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556681 w 10594765"/>
              <a:gd name="connsiteY21" fmla="*/ 875490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77407 w 10671917"/>
              <a:gd name="connsiteY0" fmla="*/ 116732 h 1000945"/>
              <a:gd name="connsiteX1" fmla="*/ 1964573 w 10671917"/>
              <a:gd name="connsiteY1" fmla="*/ 58366 h 1000945"/>
              <a:gd name="connsiteX2" fmla="*/ 2509322 w 10671917"/>
              <a:gd name="connsiteY2" fmla="*/ 466928 h 1000945"/>
              <a:gd name="connsiteX3" fmla="*/ 3151348 w 10671917"/>
              <a:gd name="connsiteY3" fmla="*/ 544749 h 1000945"/>
              <a:gd name="connsiteX4" fmla="*/ 3559909 w 10671917"/>
              <a:gd name="connsiteY4" fmla="*/ 369652 h 1000945"/>
              <a:gd name="connsiteX5" fmla="*/ 4552130 w 10671917"/>
              <a:gd name="connsiteY5" fmla="*/ 175098 h 1000945"/>
              <a:gd name="connsiteX6" fmla="*/ 8326462 w 10671917"/>
              <a:gd name="connsiteY6" fmla="*/ 155643 h 1000945"/>
              <a:gd name="connsiteX7" fmla="*/ 10466548 w 10671917"/>
              <a:gd name="connsiteY7" fmla="*/ 175098 h 1000945"/>
              <a:gd name="connsiteX8" fmla="*/ 10602735 w 10671917"/>
              <a:gd name="connsiteY8" fmla="*/ 194554 h 1000945"/>
              <a:gd name="connsiteX9" fmla="*/ 10622190 w 10671917"/>
              <a:gd name="connsiteY9" fmla="*/ 875490 h 1000945"/>
              <a:gd name="connsiteX10" fmla="*/ 10622190 w 10671917"/>
              <a:gd name="connsiteY10" fmla="*/ 953311 h 1000945"/>
              <a:gd name="connsiteX11" fmla="*/ 9960709 w 10671917"/>
              <a:gd name="connsiteY11" fmla="*/ 953311 h 1000945"/>
              <a:gd name="connsiteX12" fmla="*/ 7567705 w 10671917"/>
              <a:gd name="connsiteY12" fmla="*/ 953311 h 1000945"/>
              <a:gd name="connsiteX13" fmla="*/ 6653305 w 10671917"/>
              <a:gd name="connsiteY13" fmla="*/ 680937 h 1000945"/>
              <a:gd name="connsiteX14" fmla="*/ 5933458 w 10671917"/>
              <a:gd name="connsiteY14" fmla="*/ 642026 h 1000945"/>
              <a:gd name="connsiteX15" fmla="*/ 5349799 w 10671917"/>
              <a:gd name="connsiteY15" fmla="*/ 914400 h 1000945"/>
              <a:gd name="connsiteX16" fmla="*/ 4435399 w 10671917"/>
              <a:gd name="connsiteY16" fmla="*/ 992222 h 1000945"/>
              <a:gd name="connsiteX17" fmla="*/ 3754462 w 10671917"/>
              <a:gd name="connsiteY17" fmla="*/ 739303 h 1000945"/>
              <a:gd name="connsiteX18" fmla="*/ 3345901 w 10671917"/>
              <a:gd name="connsiteY18" fmla="*/ 719847 h 1000945"/>
              <a:gd name="connsiteX19" fmla="*/ 2937339 w 10671917"/>
              <a:gd name="connsiteY19" fmla="*/ 719847 h 1000945"/>
              <a:gd name="connsiteX20" fmla="*/ 2334224 w 10671917"/>
              <a:gd name="connsiteY20" fmla="*/ 953311 h 1000945"/>
              <a:gd name="connsiteX21" fmla="*/ 1575467 w 10671917"/>
              <a:gd name="connsiteY21" fmla="*/ 933856 h 1000945"/>
              <a:gd name="connsiteX22" fmla="*/ 116318 w 10671917"/>
              <a:gd name="connsiteY22" fmla="*/ 875491 h 1000945"/>
              <a:gd name="connsiteX23" fmla="*/ 77407 w 10671917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498315 w 10594765"/>
              <a:gd name="connsiteY21" fmla="*/ 933856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255 w 10594765"/>
              <a:gd name="connsiteY0" fmla="*/ 98550 h 982763"/>
              <a:gd name="connsiteX1" fmla="*/ 1887421 w 10594765"/>
              <a:gd name="connsiteY1" fmla="*/ 40184 h 982763"/>
              <a:gd name="connsiteX2" fmla="*/ 2432170 w 10594765"/>
              <a:gd name="connsiteY2" fmla="*/ 137461 h 982763"/>
              <a:gd name="connsiteX3" fmla="*/ 3074196 w 10594765"/>
              <a:gd name="connsiteY3" fmla="*/ 526567 h 982763"/>
              <a:gd name="connsiteX4" fmla="*/ 3482757 w 10594765"/>
              <a:gd name="connsiteY4" fmla="*/ 351470 h 982763"/>
              <a:gd name="connsiteX5" fmla="*/ 4474978 w 10594765"/>
              <a:gd name="connsiteY5" fmla="*/ 156916 h 982763"/>
              <a:gd name="connsiteX6" fmla="*/ 8249310 w 10594765"/>
              <a:gd name="connsiteY6" fmla="*/ 137461 h 982763"/>
              <a:gd name="connsiteX7" fmla="*/ 10389396 w 10594765"/>
              <a:gd name="connsiteY7" fmla="*/ 156916 h 982763"/>
              <a:gd name="connsiteX8" fmla="*/ 10525583 w 10594765"/>
              <a:gd name="connsiteY8" fmla="*/ 176372 h 982763"/>
              <a:gd name="connsiteX9" fmla="*/ 10545038 w 10594765"/>
              <a:gd name="connsiteY9" fmla="*/ 857308 h 982763"/>
              <a:gd name="connsiteX10" fmla="*/ 10545038 w 10594765"/>
              <a:gd name="connsiteY10" fmla="*/ 935129 h 982763"/>
              <a:gd name="connsiteX11" fmla="*/ 9883557 w 10594765"/>
              <a:gd name="connsiteY11" fmla="*/ 935129 h 982763"/>
              <a:gd name="connsiteX12" fmla="*/ 7490553 w 10594765"/>
              <a:gd name="connsiteY12" fmla="*/ 935129 h 982763"/>
              <a:gd name="connsiteX13" fmla="*/ 6576153 w 10594765"/>
              <a:gd name="connsiteY13" fmla="*/ 662755 h 982763"/>
              <a:gd name="connsiteX14" fmla="*/ 5856306 w 10594765"/>
              <a:gd name="connsiteY14" fmla="*/ 623844 h 982763"/>
              <a:gd name="connsiteX15" fmla="*/ 5272647 w 10594765"/>
              <a:gd name="connsiteY15" fmla="*/ 896218 h 982763"/>
              <a:gd name="connsiteX16" fmla="*/ 4358247 w 10594765"/>
              <a:gd name="connsiteY16" fmla="*/ 974040 h 982763"/>
              <a:gd name="connsiteX17" fmla="*/ 3677310 w 10594765"/>
              <a:gd name="connsiteY17" fmla="*/ 721121 h 982763"/>
              <a:gd name="connsiteX18" fmla="*/ 3268749 w 10594765"/>
              <a:gd name="connsiteY18" fmla="*/ 701665 h 982763"/>
              <a:gd name="connsiteX19" fmla="*/ 2860187 w 10594765"/>
              <a:gd name="connsiteY19" fmla="*/ 701665 h 982763"/>
              <a:gd name="connsiteX20" fmla="*/ 2257072 w 10594765"/>
              <a:gd name="connsiteY20" fmla="*/ 935129 h 982763"/>
              <a:gd name="connsiteX21" fmla="*/ 1498315 w 10594765"/>
              <a:gd name="connsiteY21" fmla="*/ 915674 h 982763"/>
              <a:gd name="connsiteX22" fmla="*/ 39166 w 10594765"/>
              <a:gd name="connsiteY22" fmla="*/ 857309 h 982763"/>
              <a:gd name="connsiteX23" fmla="*/ 255 w 10594765"/>
              <a:gd name="connsiteY23" fmla="*/ 98550 h 982763"/>
              <a:gd name="connsiteX0" fmla="*/ 255 w 10594765"/>
              <a:gd name="connsiteY0" fmla="*/ 98550 h 982763"/>
              <a:gd name="connsiteX1" fmla="*/ 1887421 w 10594765"/>
              <a:gd name="connsiteY1" fmla="*/ 40184 h 982763"/>
              <a:gd name="connsiteX2" fmla="*/ 2432170 w 10594765"/>
              <a:gd name="connsiteY2" fmla="*/ 137461 h 982763"/>
              <a:gd name="connsiteX3" fmla="*/ 3074196 w 10594765"/>
              <a:gd name="connsiteY3" fmla="*/ 118005 h 982763"/>
              <a:gd name="connsiteX4" fmla="*/ 3482757 w 10594765"/>
              <a:gd name="connsiteY4" fmla="*/ 351470 h 982763"/>
              <a:gd name="connsiteX5" fmla="*/ 4474978 w 10594765"/>
              <a:gd name="connsiteY5" fmla="*/ 156916 h 982763"/>
              <a:gd name="connsiteX6" fmla="*/ 8249310 w 10594765"/>
              <a:gd name="connsiteY6" fmla="*/ 137461 h 982763"/>
              <a:gd name="connsiteX7" fmla="*/ 10389396 w 10594765"/>
              <a:gd name="connsiteY7" fmla="*/ 156916 h 982763"/>
              <a:gd name="connsiteX8" fmla="*/ 10525583 w 10594765"/>
              <a:gd name="connsiteY8" fmla="*/ 176372 h 982763"/>
              <a:gd name="connsiteX9" fmla="*/ 10545038 w 10594765"/>
              <a:gd name="connsiteY9" fmla="*/ 857308 h 982763"/>
              <a:gd name="connsiteX10" fmla="*/ 10545038 w 10594765"/>
              <a:gd name="connsiteY10" fmla="*/ 935129 h 982763"/>
              <a:gd name="connsiteX11" fmla="*/ 9883557 w 10594765"/>
              <a:gd name="connsiteY11" fmla="*/ 935129 h 982763"/>
              <a:gd name="connsiteX12" fmla="*/ 7490553 w 10594765"/>
              <a:gd name="connsiteY12" fmla="*/ 935129 h 982763"/>
              <a:gd name="connsiteX13" fmla="*/ 6576153 w 10594765"/>
              <a:gd name="connsiteY13" fmla="*/ 662755 h 982763"/>
              <a:gd name="connsiteX14" fmla="*/ 5856306 w 10594765"/>
              <a:gd name="connsiteY14" fmla="*/ 623844 h 982763"/>
              <a:gd name="connsiteX15" fmla="*/ 5272647 w 10594765"/>
              <a:gd name="connsiteY15" fmla="*/ 896218 h 982763"/>
              <a:gd name="connsiteX16" fmla="*/ 4358247 w 10594765"/>
              <a:gd name="connsiteY16" fmla="*/ 974040 h 982763"/>
              <a:gd name="connsiteX17" fmla="*/ 3677310 w 10594765"/>
              <a:gd name="connsiteY17" fmla="*/ 721121 h 982763"/>
              <a:gd name="connsiteX18" fmla="*/ 3268749 w 10594765"/>
              <a:gd name="connsiteY18" fmla="*/ 701665 h 982763"/>
              <a:gd name="connsiteX19" fmla="*/ 2860187 w 10594765"/>
              <a:gd name="connsiteY19" fmla="*/ 701665 h 982763"/>
              <a:gd name="connsiteX20" fmla="*/ 2257072 w 10594765"/>
              <a:gd name="connsiteY20" fmla="*/ 935129 h 982763"/>
              <a:gd name="connsiteX21" fmla="*/ 1498315 w 10594765"/>
              <a:gd name="connsiteY21" fmla="*/ 915674 h 982763"/>
              <a:gd name="connsiteX22" fmla="*/ 39166 w 10594765"/>
              <a:gd name="connsiteY22" fmla="*/ 857309 h 982763"/>
              <a:gd name="connsiteX23" fmla="*/ 255 w 10594765"/>
              <a:gd name="connsiteY23" fmla="*/ 98550 h 982763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114923 h 979681"/>
              <a:gd name="connsiteX4" fmla="*/ 3482757 w 10594765"/>
              <a:gd name="connsiteY4" fmla="*/ 348388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348388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912591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912591 h 979681"/>
              <a:gd name="connsiteX19" fmla="*/ 2860187 w 10594765"/>
              <a:gd name="connsiteY19" fmla="*/ 912591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659673 h 971740"/>
              <a:gd name="connsiteX14" fmla="*/ 5856306 w 10594765"/>
              <a:gd name="connsiteY14" fmla="*/ 620762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659673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912592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14923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912592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38910 h 973548"/>
              <a:gd name="connsiteX4" fmla="*/ 3482757 w 10594765"/>
              <a:gd name="connsiteY4" fmla="*/ 77821 h 973548"/>
              <a:gd name="connsiteX5" fmla="*/ 4474978 w 10594765"/>
              <a:gd name="connsiteY5" fmla="*/ 77820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38910 h 973548"/>
              <a:gd name="connsiteX4" fmla="*/ 3482757 w 10594765"/>
              <a:gd name="connsiteY4" fmla="*/ 77821 h 973548"/>
              <a:gd name="connsiteX5" fmla="*/ 4474978 w 10594765"/>
              <a:gd name="connsiteY5" fmla="*/ 38909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77821 h 973548"/>
              <a:gd name="connsiteX4" fmla="*/ 3482757 w 10594765"/>
              <a:gd name="connsiteY4" fmla="*/ 77821 h 973548"/>
              <a:gd name="connsiteX5" fmla="*/ 4474978 w 10594765"/>
              <a:gd name="connsiteY5" fmla="*/ 38909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123162 w 10717672"/>
              <a:gd name="connsiteY0" fmla="*/ 97276 h 973548"/>
              <a:gd name="connsiteX1" fmla="*/ 2010328 w 10717672"/>
              <a:gd name="connsiteY1" fmla="*/ 97276 h 973548"/>
              <a:gd name="connsiteX2" fmla="*/ 2555077 w 10717672"/>
              <a:gd name="connsiteY2" fmla="*/ 77821 h 973548"/>
              <a:gd name="connsiteX3" fmla="*/ 3197103 w 10717672"/>
              <a:gd name="connsiteY3" fmla="*/ 77821 h 973548"/>
              <a:gd name="connsiteX4" fmla="*/ 3605664 w 10717672"/>
              <a:gd name="connsiteY4" fmla="*/ 77821 h 973548"/>
              <a:gd name="connsiteX5" fmla="*/ 4597885 w 10717672"/>
              <a:gd name="connsiteY5" fmla="*/ 38909 h 973548"/>
              <a:gd name="connsiteX6" fmla="*/ 8372217 w 10717672"/>
              <a:gd name="connsiteY6" fmla="*/ 0 h 973548"/>
              <a:gd name="connsiteX7" fmla="*/ 10512303 w 10717672"/>
              <a:gd name="connsiteY7" fmla="*/ 116731 h 973548"/>
              <a:gd name="connsiteX8" fmla="*/ 10648490 w 10717672"/>
              <a:gd name="connsiteY8" fmla="*/ 175098 h 973548"/>
              <a:gd name="connsiteX9" fmla="*/ 10667945 w 10717672"/>
              <a:gd name="connsiteY9" fmla="*/ 856034 h 973548"/>
              <a:gd name="connsiteX10" fmla="*/ 10667945 w 10717672"/>
              <a:gd name="connsiteY10" fmla="*/ 933855 h 973548"/>
              <a:gd name="connsiteX11" fmla="*/ 10006464 w 10717672"/>
              <a:gd name="connsiteY11" fmla="*/ 933855 h 973548"/>
              <a:gd name="connsiteX12" fmla="*/ 7613460 w 10717672"/>
              <a:gd name="connsiteY12" fmla="*/ 933855 h 973548"/>
              <a:gd name="connsiteX13" fmla="*/ 6699060 w 10717672"/>
              <a:gd name="connsiteY13" fmla="*/ 914400 h 973548"/>
              <a:gd name="connsiteX14" fmla="*/ 5979213 w 10717672"/>
              <a:gd name="connsiteY14" fmla="*/ 875489 h 973548"/>
              <a:gd name="connsiteX15" fmla="*/ 5395554 w 10717672"/>
              <a:gd name="connsiteY15" fmla="*/ 894944 h 973548"/>
              <a:gd name="connsiteX16" fmla="*/ 4481154 w 10717672"/>
              <a:gd name="connsiteY16" fmla="*/ 972766 h 973548"/>
              <a:gd name="connsiteX17" fmla="*/ 3800217 w 10717672"/>
              <a:gd name="connsiteY17" fmla="*/ 933855 h 973548"/>
              <a:gd name="connsiteX18" fmla="*/ 3391656 w 10717672"/>
              <a:gd name="connsiteY18" fmla="*/ 914399 h 973548"/>
              <a:gd name="connsiteX19" fmla="*/ 2983094 w 10717672"/>
              <a:gd name="connsiteY19" fmla="*/ 914399 h 973548"/>
              <a:gd name="connsiteX20" fmla="*/ 2379979 w 10717672"/>
              <a:gd name="connsiteY20" fmla="*/ 933855 h 973548"/>
              <a:gd name="connsiteX21" fmla="*/ 1621222 w 10717672"/>
              <a:gd name="connsiteY21" fmla="*/ 914400 h 973548"/>
              <a:gd name="connsiteX22" fmla="*/ 162073 w 10717672"/>
              <a:gd name="connsiteY22" fmla="*/ 856035 h 973548"/>
              <a:gd name="connsiteX23" fmla="*/ 123162 w 10717672"/>
              <a:gd name="connsiteY23" fmla="*/ 97276 h 973548"/>
              <a:gd name="connsiteX0" fmla="*/ 123162 w 10717672"/>
              <a:gd name="connsiteY0" fmla="*/ 59818 h 936090"/>
              <a:gd name="connsiteX1" fmla="*/ 2010328 w 10717672"/>
              <a:gd name="connsiteY1" fmla="*/ 59818 h 936090"/>
              <a:gd name="connsiteX2" fmla="*/ 2555077 w 10717672"/>
              <a:gd name="connsiteY2" fmla="*/ 40363 h 936090"/>
              <a:gd name="connsiteX3" fmla="*/ 3197103 w 10717672"/>
              <a:gd name="connsiteY3" fmla="*/ 40363 h 936090"/>
              <a:gd name="connsiteX4" fmla="*/ 3605664 w 10717672"/>
              <a:gd name="connsiteY4" fmla="*/ 40363 h 936090"/>
              <a:gd name="connsiteX5" fmla="*/ 4597885 w 10717672"/>
              <a:gd name="connsiteY5" fmla="*/ 1451 h 936090"/>
              <a:gd name="connsiteX6" fmla="*/ 8372217 w 10717672"/>
              <a:gd name="connsiteY6" fmla="*/ 98730 h 936090"/>
              <a:gd name="connsiteX7" fmla="*/ 10512303 w 10717672"/>
              <a:gd name="connsiteY7" fmla="*/ 79273 h 936090"/>
              <a:gd name="connsiteX8" fmla="*/ 10648490 w 10717672"/>
              <a:gd name="connsiteY8" fmla="*/ 137640 h 936090"/>
              <a:gd name="connsiteX9" fmla="*/ 10667945 w 10717672"/>
              <a:gd name="connsiteY9" fmla="*/ 818576 h 936090"/>
              <a:gd name="connsiteX10" fmla="*/ 10667945 w 10717672"/>
              <a:gd name="connsiteY10" fmla="*/ 896397 h 936090"/>
              <a:gd name="connsiteX11" fmla="*/ 10006464 w 10717672"/>
              <a:gd name="connsiteY11" fmla="*/ 896397 h 936090"/>
              <a:gd name="connsiteX12" fmla="*/ 7613460 w 10717672"/>
              <a:gd name="connsiteY12" fmla="*/ 896397 h 936090"/>
              <a:gd name="connsiteX13" fmla="*/ 6699060 w 10717672"/>
              <a:gd name="connsiteY13" fmla="*/ 876942 h 936090"/>
              <a:gd name="connsiteX14" fmla="*/ 5979213 w 10717672"/>
              <a:gd name="connsiteY14" fmla="*/ 838031 h 936090"/>
              <a:gd name="connsiteX15" fmla="*/ 5395554 w 10717672"/>
              <a:gd name="connsiteY15" fmla="*/ 857486 h 936090"/>
              <a:gd name="connsiteX16" fmla="*/ 4481154 w 10717672"/>
              <a:gd name="connsiteY16" fmla="*/ 935308 h 936090"/>
              <a:gd name="connsiteX17" fmla="*/ 3800217 w 10717672"/>
              <a:gd name="connsiteY17" fmla="*/ 896397 h 936090"/>
              <a:gd name="connsiteX18" fmla="*/ 3391656 w 10717672"/>
              <a:gd name="connsiteY18" fmla="*/ 876941 h 936090"/>
              <a:gd name="connsiteX19" fmla="*/ 2983094 w 10717672"/>
              <a:gd name="connsiteY19" fmla="*/ 876941 h 936090"/>
              <a:gd name="connsiteX20" fmla="*/ 2379979 w 10717672"/>
              <a:gd name="connsiteY20" fmla="*/ 896397 h 936090"/>
              <a:gd name="connsiteX21" fmla="*/ 1621222 w 10717672"/>
              <a:gd name="connsiteY21" fmla="*/ 876942 h 936090"/>
              <a:gd name="connsiteX22" fmla="*/ 162073 w 10717672"/>
              <a:gd name="connsiteY22" fmla="*/ 818577 h 936090"/>
              <a:gd name="connsiteX23" fmla="*/ 123162 w 10717672"/>
              <a:gd name="connsiteY23" fmla="*/ 59818 h 936090"/>
              <a:gd name="connsiteX0" fmla="*/ 123162 w 10717672"/>
              <a:gd name="connsiteY0" fmla="*/ 55491 h 931763"/>
              <a:gd name="connsiteX1" fmla="*/ 2010328 w 10717672"/>
              <a:gd name="connsiteY1" fmla="*/ 55491 h 931763"/>
              <a:gd name="connsiteX2" fmla="*/ 2555077 w 10717672"/>
              <a:gd name="connsiteY2" fmla="*/ 36036 h 931763"/>
              <a:gd name="connsiteX3" fmla="*/ 3197103 w 10717672"/>
              <a:gd name="connsiteY3" fmla="*/ 36036 h 931763"/>
              <a:gd name="connsiteX4" fmla="*/ 3605664 w 10717672"/>
              <a:gd name="connsiteY4" fmla="*/ 36036 h 931763"/>
              <a:gd name="connsiteX5" fmla="*/ 4597885 w 10717672"/>
              <a:gd name="connsiteY5" fmla="*/ 74945 h 931763"/>
              <a:gd name="connsiteX6" fmla="*/ 8372217 w 10717672"/>
              <a:gd name="connsiteY6" fmla="*/ 94403 h 931763"/>
              <a:gd name="connsiteX7" fmla="*/ 10512303 w 10717672"/>
              <a:gd name="connsiteY7" fmla="*/ 74946 h 931763"/>
              <a:gd name="connsiteX8" fmla="*/ 10648490 w 10717672"/>
              <a:gd name="connsiteY8" fmla="*/ 133313 h 931763"/>
              <a:gd name="connsiteX9" fmla="*/ 10667945 w 10717672"/>
              <a:gd name="connsiteY9" fmla="*/ 814249 h 931763"/>
              <a:gd name="connsiteX10" fmla="*/ 10667945 w 10717672"/>
              <a:gd name="connsiteY10" fmla="*/ 892070 h 931763"/>
              <a:gd name="connsiteX11" fmla="*/ 10006464 w 10717672"/>
              <a:gd name="connsiteY11" fmla="*/ 892070 h 931763"/>
              <a:gd name="connsiteX12" fmla="*/ 7613460 w 10717672"/>
              <a:gd name="connsiteY12" fmla="*/ 892070 h 931763"/>
              <a:gd name="connsiteX13" fmla="*/ 6699060 w 10717672"/>
              <a:gd name="connsiteY13" fmla="*/ 872615 h 931763"/>
              <a:gd name="connsiteX14" fmla="*/ 5979213 w 10717672"/>
              <a:gd name="connsiteY14" fmla="*/ 833704 h 931763"/>
              <a:gd name="connsiteX15" fmla="*/ 5395554 w 10717672"/>
              <a:gd name="connsiteY15" fmla="*/ 853159 h 931763"/>
              <a:gd name="connsiteX16" fmla="*/ 4481154 w 10717672"/>
              <a:gd name="connsiteY16" fmla="*/ 930981 h 931763"/>
              <a:gd name="connsiteX17" fmla="*/ 3800217 w 10717672"/>
              <a:gd name="connsiteY17" fmla="*/ 892070 h 931763"/>
              <a:gd name="connsiteX18" fmla="*/ 3391656 w 10717672"/>
              <a:gd name="connsiteY18" fmla="*/ 872614 h 931763"/>
              <a:gd name="connsiteX19" fmla="*/ 2983094 w 10717672"/>
              <a:gd name="connsiteY19" fmla="*/ 872614 h 931763"/>
              <a:gd name="connsiteX20" fmla="*/ 2379979 w 10717672"/>
              <a:gd name="connsiteY20" fmla="*/ 892070 h 931763"/>
              <a:gd name="connsiteX21" fmla="*/ 1621222 w 10717672"/>
              <a:gd name="connsiteY21" fmla="*/ 872615 h 931763"/>
              <a:gd name="connsiteX22" fmla="*/ 162073 w 10717672"/>
              <a:gd name="connsiteY22" fmla="*/ 814250 h 931763"/>
              <a:gd name="connsiteX23" fmla="*/ 123162 w 10717672"/>
              <a:gd name="connsiteY23" fmla="*/ 55491 h 931763"/>
              <a:gd name="connsiteX0" fmla="*/ 123162 w 10717672"/>
              <a:gd name="connsiteY0" fmla="*/ 55491 h 905904"/>
              <a:gd name="connsiteX1" fmla="*/ 2010328 w 10717672"/>
              <a:gd name="connsiteY1" fmla="*/ 55491 h 905904"/>
              <a:gd name="connsiteX2" fmla="*/ 2555077 w 10717672"/>
              <a:gd name="connsiteY2" fmla="*/ 36036 h 905904"/>
              <a:gd name="connsiteX3" fmla="*/ 3197103 w 10717672"/>
              <a:gd name="connsiteY3" fmla="*/ 36036 h 905904"/>
              <a:gd name="connsiteX4" fmla="*/ 3605664 w 10717672"/>
              <a:gd name="connsiteY4" fmla="*/ 36036 h 905904"/>
              <a:gd name="connsiteX5" fmla="*/ 4597885 w 10717672"/>
              <a:gd name="connsiteY5" fmla="*/ 74945 h 905904"/>
              <a:gd name="connsiteX6" fmla="*/ 8372217 w 10717672"/>
              <a:gd name="connsiteY6" fmla="*/ 94403 h 905904"/>
              <a:gd name="connsiteX7" fmla="*/ 10512303 w 10717672"/>
              <a:gd name="connsiteY7" fmla="*/ 74946 h 905904"/>
              <a:gd name="connsiteX8" fmla="*/ 10648490 w 10717672"/>
              <a:gd name="connsiteY8" fmla="*/ 133313 h 905904"/>
              <a:gd name="connsiteX9" fmla="*/ 10667945 w 10717672"/>
              <a:gd name="connsiteY9" fmla="*/ 814249 h 905904"/>
              <a:gd name="connsiteX10" fmla="*/ 10667945 w 10717672"/>
              <a:gd name="connsiteY10" fmla="*/ 892070 h 905904"/>
              <a:gd name="connsiteX11" fmla="*/ 10006464 w 10717672"/>
              <a:gd name="connsiteY11" fmla="*/ 892070 h 905904"/>
              <a:gd name="connsiteX12" fmla="*/ 7613460 w 10717672"/>
              <a:gd name="connsiteY12" fmla="*/ 892070 h 905904"/>
              <a:gd name="connsiteX13" fmla="*/ 6699060 w 10717672"/>
              <a:gd name="connsiteY13" fmla="*/ 872615 h 905904"/>
              <a:gd name="connsiteX14" fmla="*/ 5979213 w 10717672"/>
              <a:gd name="connsiteY14" fmla="*/ 833704 h 905904"/>
              <a:gd name="connsiteX15" fmla="*/ 5395554 w 10717672"/>
              <a:gd name="connsiteY15" fmla="*/ 853159 h 905904"/>
              <a:gd name="connsiteX16" fmla="*/ 4481154 w 10717672"/>
              <a:gd name="connsiteY16" fmla="*/ 892071 h 905904"/>
              <a:gd name="connsiteX17" fmla="*/ 3800217 w 10717672"/>
              <a:gd name="connsiteY17" fmla="*/ 892070 h 905904"/>
              <a:gd name="connsiteX18" fmla="*/ 3391656 w 10717672"/>
              <a:gd name="connsiteY18" fmla="*/ 872614 h 905904"/>
              <a:gd name="connsiteX19" fmla="*/ 2983094 w 10717672"/>
              <a:gd name="connsiteY19" fmla="*/ 872614 h 905904"/>
              <a:gd name="connsiteX20" fmla="*/ 2379979 w 10717672"/>
              <a:gd name="connsiteY20" fmla="*/ 892070 h 905904"/>
              <a:gd name="connsiteX21" fmla="*/ 1621222 w 10717672"/>
              <a:gd name="connsiteY21" fmla="*/ 872615 h 905904"/>
              <a:gd name="connsiteX22" fmla="*/ 162073 w 10717672"/>
              <a:gd name="connsiteY22" fmla="*/ 814250 h 905904"/>
              <a:gd name="connsiteX23" fmla="*/ 123162 w 10717672"/>
              <a:gd name="connsiteY23" fmla="*/ 55491 h 905904"/>
              <a:gd name="connsiteX0" fmla="*/ 123162 w 10717672"/>
              <a:gd name="connsiteY0" fmla="*/ 55491 h 905904"/>
              <a:gd name="connsiteX1" fmla="*/ 2010328 w 10717672"/>
              <a:gd name="connsiteY1" fmla="*/ 55491 h 905904"/>
              <a:gd name="connsiteX2" fmla="*/ 2555077 w 10717672"/>
              <a:gd name="connsiteY2" fmla="*/ 36036 h 905904"/>
              <a:gd name="connsiteX3" fmla="*/ 3197103 w 10717672"/>
              <a:gd name="connsiteY3" fmla="*/ 36036 h 905904"/>
              <a:gd name="connsiteX4" fmla="*/ 3605664 w 10717672"/>
              <a:gd name="connsiteY4" fmla="*/ 36036 h 905904"/>
              <a:gd name="connsiteX5" fmla="*/ 4597885 w 10717672"/>
              <a:gd name="connsiteY5" fmla="*/ 74945 h 905904"/>
              <a:gd name="connsiteX6" fmla="*/ 8372217 w 10717672"/>
              <a:gd name="connsiteY6" fmla="*/ 94403 h 905904"/>
              <a:gd name="connsiteX7" fmla="*/ 10512303 w 10717672"/>
              <a:gd name="connsiteY7" fmla="*/ 74946 h 905904"/>
              <a:gd name="connsiteX8" fmla="*/ 10648490 w 10717672"/>
              <a:gd name="connsiteY8" fmla="*/ 133313 h 905904"/>
              <a:gd name="connsiteX9" fmla="*/ 10667945 w 10717672"/>
              <a:gd name="connsiteY9" fmla="*/ 814249 h 905904"/>
              <a:gd name="connsiteX10" fmla="*/ 10667945 w 10717672"/>
              <a:gd name="connsiteY10" fmla="*/ 892070 h 905904"/>
              <a:gd name="connsiteX11" fmla="*/ 10006464 w 10717672"/>
              <a:gd name="connsiteY11" fmla="*/ 892070 h 905904"/>
              <a:gd name="connsiteX12" fmla="*/ 7613460 w 10717672"/>
              <a:gd name="connsiteY12" fmla="*/ 892070 h 905904"/>
              <a:gd name="connsiteX13" fmla="*/ 6699060 w 10717672"/>
              <a:gd name="connsiteY13" fmla="*/ 872615 h 905904"/>
              <a:gd name="connsiteX14" fmla="*/ 5979213 w 10717672"/>
              <a:gd name="connsiteY14" fmla="*/ 853160 h 905904"/>
              <a:gd name="connsiteX15" fmla="*/ 5395554 w 10717672"/>
              <a:gd name="connsiteY15" fmla="*/ 853159 h 905904"/>
              <a:gd name="connsiteX16" fmla="*/ 4481154 w 10717672"/>
              <a:gd name="connsiteY16" fmla="*/ 892071 h 905904"/>
              <a:gd name="connsiteX17" fmla="*/ 3800217 w 10717672"/>
              <a:gd name="connsiteY17" fmla="*/ 892070 h 905904"/>
              <a:gd name="connsiteX18" fmla="*/ 3391656 w 10717672"/>
              <a:gd name="connsiteY18" fmla="*/ 872614 h 905904"/>
              <a:gd name="connsiteX19" fmla="*/ 2983094 w 10717672"/>
              <a:gd name="connsiteY19" fmla="*/ 872614 h 905904"/>
              <a:gd name="connsiteX20" fmla="*/ 2379979 w 10717672"/>
              <a:gd name="connsiteY20" fmla="*/ 892070 h 905904"/>
              <a:gd name="connsiteX21" fmla="*/ 1621222 w 10717672"/>
              <a:gd name="connsiteY21" fmla="*/ 872615 h 905904"/>
              <a:gd name="connsiteX22" fmla="*/ 162073 w 10717672"/>
              <a:gd name="connsiteY22" fmla="*/ 814250 h 905904"/>
              <a:gd name="connsiteX23" fmla="*/ 123162 w 10717672"/>
              <a:gd name="connsiteY23" fmla="*/ 55491 h 905904"/>
              <a:gd name="connsiteX0" fmla="*/ 192751 w 10787261"/>
              <a:gd name="connsiteY0" fmla="*/ 55491 h 897834"/>
              <a:gd name="connsiteX1" fmla="*/ 2079917 w 10787261"/>
              <a:gd name="connsiteY1" fmla="*/ 55491 h 897834"/>
              <a:gd name="connsiteX2" fmla="*/ 2624666 w 10787261"/>
              <a:gd name="connsiteY2" fmla="*/ 36036 h 897834"/>
              <a:gd name="connsiteX3" fmla="*/ 3266692 w 10787261"/>
              <a:gd name="connsiteY3" fmla="*/ 36036 h 897834"/>
              <a:gd name="connsiteX4" fmla="*/ 3675253 w 10787261"/>
              <a:gd name="connsiteY4" fmla="*/ 36036 h 897834"/>
              <a:gd name="connsiteX5" fmla="*/ 4667474 w 10787261"/>
              <a:gd name="connsiteY5" fmla="*/ 74945 h 897834"/>
              <a:gd name="connsiteX6" fmla="*/ 8441806 w 10787261"/>
              <a:gd name="connsiteY6" fmla="*/ 94403 h 897834"/>
              <a:gd name="connsiteX7" fmla="*/ 10581892 w 10787261"/>
              <a:gd name="connsiteY7" fmla="*/ 74946 h 897834"/>
              <a:gd name="connsiteX8" fmla="*/ 10718079 w 10787261"/>
              <a:gd name="connsiteY8" fmla="*/ 133313 h 897834"/>
              <a:gd name="connsiteX9" fmla="*/ 10737534 w 10787261"/>
              <a:gd name="connsiteY9" fmla="*/ 814249 h 897834"/>
              <a:gd name="connsiteX10" fmla="*/ 10737534 w 10787261"/>
              <a:gd name="connsiteY10" fmla="*/ 892070 h 897834"/>
              <a:gd name="connsiteX11" fmla="*/ 10076053 w 10787261"/>
              <a:gd name="connsiteY11" fmla="*/ 892070 h 897834"/>
              <a:gd name="connsiteX12" fmla="*/ 7683049 w 10787261"/>
              <a:gd name="connsiteY12" fmla="*/ 892070 h 897834"/>
              <a:gd name="connsiteX13" fmla="*/ 6768649 w 10787261"/>
              <a:gd name="connsiteY13" fmla="*/ 872615 h 897834"/>
              <a:gd name="connsiteX14" fmla="*/ 6048802 w 10787261"/>
              <a:gd name="connsiteY14" fmla="*/ 853160 h 897834"/>
              <a:gd name="connsiteX15" fmla="*/ 5465143 w 10787261"/>
              <a:gd name="connsiteY15" fmla="*/ 853159 h 897834"/>
              <a:gd name="connsiteX16" fmla="*/ 4550743 w 10787261"/>
              <a:gd name="connsiteY16" fmla="*/ 892071 h 897834"/>
              <a:gd name="connsiteX17" fmla="*/ 3869806 w 10787261"/>
              <a:gd name="connsiteY17" fmla="*/ 892070 h 897834"/>
              <a:gd name="connsiteX18" fmla="*/ 3461245 w 10787261"/>
              <a:gd name="connsiteY18" fmla="*/ 872614 h 897834"/>
              <a:gd name="connsiteX19" fmla="*/ 3052683 w 10787261"/>
              <a:gd name="connsiteY19" fmla="*/ 872614 h 897834"/>
              <a:gd name="connsiteX20" fmla="*/ 2449568 w 10787261"/>
              <a:gd name="connsiteY20" fmla="*/ 892070 h 897834"/>
              <a:gd name="connsiteX21" fmla="*/ 1690811 w 10787261"/>
              <a:gd name="connsiteY21" fmla="*/ 833705 h 897834"/>
              <a:gd name="connsiteX22" fmla="*/ 231662 w 10787261"/>
              <a:gd name="connsiteY22" fmla="*/ 814250 h 897834"/>
              <a:gd name="connsiteX23" fmla="*/ 192751 w 10787261"/>
              <a:gd name="connsiteY23" fmla="*/ 55491 h 897834"/>
              <a:gd name="connsiteX0" fmla="*/ 192751 w 10787261"/>
              <a:gd name="connsiteY0" fmla="*/ 55491 h 897834"/>
              <a:gd name="connsiteX1" fmla="*/ 2079917 w 10787261"/>
              <a:gd name="connsiteY1" fmla="*/ 55491 h 897834"/>
              <a:gd name="connsiteX2" fmla="*/ 2624666 w 10787261"/>
              <a:gd name="connsiteY2" fmla="*/ 36036 h 897834"/>
              <a:gd name="connsiteX3" fmla="*/ 3266692 w 10787261"/>
              <a:gd name="connsiteY3" fmla="*/ 36036 h 897834"/>
              <a:gd name="connsiteX4" fmla="*/ 3675253 w 10787261"/>
              <a:gd name="connsiteY4" fmla="*/ 36036 h 897834"/>
              <a:gd name="connsiteX5" fmla="*/ 4667474 w 10787261"/>
              <a:gd name="connsiteY5" fmla="*/ 74945 h 897834"/>
              <a:gd name="connsiteX6" fmla="*/ 8441806 w 10787261"/>
              <a:gd name="connsiteY6" fmla="*/ 94403 h 897834"/>
              <a:gd name="connsiteX7" fmla="*/ 10581892 w 10787261"/>
              <a:gd name="connsiteY7" fmla="*/ 74946 h 897834"/>
              <a:gd name="connsiteX8" fmla="*/ 10718079 w 10787261"/>
              <a:gd name="connsiteY8" fmla="*/ 133313 h 897834"/>
              <a:gd name="connsiteX9" fmla="*/ 10737534 w 10787261"/>
              <a:gd name="connsiteY9" fmla="*/ 814249 h 897834"/>
              <a:gd name="connsiteX10" fmla="*/ 10737534 w 10787261"/>
              <a:gd name="connsiteY10" fmla="*/ 892070 h 897834"/>
              <a:gd name="connsiteX11" fmla="*/ 10076053 w 10787261"/>
              <a:gd name="connsiteY11" fmla="*/ 892070 h 897834"/>
              <a:gd name="connsiteX12" fmla="*/ 7683049 w 10787261"/>
              <a:gd name="connsiteY12" fmla="*/ 892070 h 897834"/>
              <a:gd name="connsiteX13" fmla="*/ 6768649 w 10787261"/>
              <a:gd name="connsiteY13" fmla="*/ 872615 h 897834"/>
              <a:gd name="connsiteX14" fmla="*/ 6048802 w 10787261"/>
              <a:gd name="connsiteY14" fmla="*/ 853160 h 897834"/>
              <a:gd name="connsiteX15" fmla="*/ 5465143 w 10787261"/>
              <a:gd name="connsiteY15" fmla="*/ 853159 h 897834"/>
              <a:gd name="connsiteX16" fmla="*/ 4550743 w 10787261"/>
              <a:gd name="connsiteY16" fmla="*/ 892071 h 897834"/>
              <a:gd name="connsiteX17" fmla="*/ 3869806 w 10787261"/>
              <a:gd name="connsiteY17" fmla="*/ 892070 h 897834"/>
              <a:gd name="connsiteX18" fmla="*/ 3461245 w 10787261"/>
              <a:gd name="connsiteY18" fmla="*/ 872614 h 897834"/>
              <a:gd name="connsiteX19" fmla="*/ 3052683 w 10787261"/>
              <a:gd name="connsiteY19" fmla="*/ 872614 h 897834"/>
              <a:gd name="connsiteX20" fmla="*/ 2449568 w 10787261"/>
              <a:gd name="connsiteY20" fmla="*/ 853160 h 897834"/>
              <a:gd name="connsiteX21" fmla="*/ 1690811 w 10787261"/>
              <a:gd name="connsiteY21" fmla="*/ 833705 h 897834"/>
              <a:gd name="connsiteX22" fmla="*/ 231662 w 10787261"/>
              <a:gd name="connsiteY22" fmla="*/ 814250 h 897834"/>
              <a:gd name="connsiteX23" fmla="*/ 192751 w 10787261"/>
              <a:gd name="connsiteY23" fmla="*/ 55491 h 897834"/>
              <a:gd name="connsiteX0" fmla="*/ 137715 w 10934246"/>
              <a:gd name="connsiteY0" fmla="*/ 55491 h 897834"/>
              <a:gd name="connsiteX1" fmla="*/ 2226902 w 10934246"/>
              <a:gd name="connsiteY1" fmla="*/ 55491 h 897834"/>
              <a:gd name="connsiteX2" fmla="*/ 2771651 w 10934246"/>
              <a:gd name="connsiteY2" fmla="*/ 36036 h 897834"/>
              <a:gd name="connsiteX3" fmla="*/ 3413677 w 10934246"/>
              <a:gd name="connsiteY3" fmla="*/ 36036 h 897834"/>
              <a:gd name="connsiteX4" fmla="*/ 3822238 w 10934246"/>
              <a:gd name="connsiteY4" fmla="*/ 36036 h 897834"/>
              <a:gd name="connsiteX5" fmla="*/ 4814459 w 10934246"/>
              <a:gd name="connsiteY5" fmla="*/ 74945 h 897834"/>
              <a:gd name="connsiteX6" fmla="*/ 8588791 w 10934246"/>
              <a:gd name="connsiteY6" fmla="*/ 94403 h 897834"/>
              <a:gd name="connsiteX7" fmla="*/ 10728877 w 10934246"/>
              <a:gd name="connsiteY7" fmla="*/ 74946 h 897834"/>
              <a:gd name="connsiteX8" fmla="*/ 10865064 w 10934246"/>
              <a:gd name="connsiteY8" fmla="*/ 133313 h 897834"/>
              <a:gd name="connsiteX9" fmla="*/ 10884519 w 10934246"/>
              <a:gd name="connsiteY9" fmla="*/ 814249 h 897834"/>
              <a:gd name="connsiteX10" fmla="*/ 10884519 w 10934246"/>
              <a:gd name="connsiteY10" fmla="*/ 892070 h 897834"/>
              <a:gd name="connsiteX11" fmla="*/ 10223038 w 10934246"/>
              <a:gd name="connsiteY11" fmla="*/ 892070 h 897834"/>
              <a:gd name="connsiteX12" fmla="*/ 7830034 w 10934246"/>
              <a:gd name="connsiteY12" fmla="*/ 892070 h 897834"/>
              <a:gd name="connsiteX13" fmla="*/ 6915634 w 10934246"/>
              <a:gd name="connsiteY13" fmla="*/ 872615 h 897834"/>
              <a:gd name="connsiteX14" fmla="*/ 6195787 w 10934246"/>
              <a:gd name="connsiteY14" fmla="*/ 853160 h 897834"/>
              <a:gd name="connsiteX15" fmla="*/ 5612128 w 10934246"/>
              <a:gd name="connsiteY15" fmla="*/ 853159 h 897834"/>
              <a:gd name="connsiteX16" fmla="*/ 4697728 w 10934246"/>
              <a:gd name="connsiteY16" fmla="*/ 892071 h 897834"/>
              <a:gd name="connsiteX17" fmla="*/ 4016791 w 10934246"/>
              <a:gd name="connsiteY17" fmla="*/ 892070 h 897834"/>
              <a:gd name="connsiteX18" fmla="*/ 3608230 w 10934246"/>
              <a:gd name="connsiteY18" fmla="*/ 872614 h 897834"/>
              <a:gd name="connsiteX19" fmla="*/ 3199668 w 10934246"/>
              <a:gd name="connsiteY19" fmla="*/ 872614 h 897834"/>
              <a:gd name="connsiteX20" fmla="*/ 2596553 w 10934246"/>
              <a:gd name="connsiteY20" fmla="*/ 853160 h 897834"/>
              <a:gd name="connsiteX21" fmla="*/ 1837796 w 10934246"/>
              <a:gd name="connsiteY21" fmla="*/ 833705 h 897834"/>
              <a:gd name="connsiteX22" fmla="*/ 378647 w 10934246"/>
              <a:gd name="connsiteY22" fmla="*/ 814250 h 897834"/>
              <a:gd name="connsiteX23" fmla="*/ 137715 w 10934246"/>
              <a:gd name="connsiteY23" fmla="*/ 55491 h 897834"/>
              <a:gd name="connsiteX0" fmla="*/ 104 w 10796635"/>
              <a:gd name="connsiteY0" fmla="*/ 107368 h 949711"/>
              <a:gd name="connsiteX1" fmla="*/ 2089291 w 10796635"/>
              <a:gd name="connsiteY1" fmla="*/ 107368 h 949711"/>
              <a:gd name="connsiteX2" fmla="*/ 2634040 w 10796635"/>
              <a:gd name="connsiteY2" fmla="*/ 87913 h 949711"/>
              <a:gd name="connsiteX3" fmla="*/ 3276066 w 10796635"/>
              <a:gd name="connsiteY3" fmla="*/ 87913 h 949711"/>
              <a:gd name="connsiteX4" fmla="*/ 3684627 w 10796635"/>
              <a:gd name="connsiteY4" fmla="*/ 87913 h 949711"/>
              <a:gd name="connsiteX5" fmla="*/ 4676848 w 10796635"/>
              <a:gd name="connsiteY5" fmla="*/ 126822 h 949711"/>
              <a:gd name="connsiteX6" fmla="*/ 8451180 w 10796635"/>
              <a:gd name="connsiteY6" fmla="*/ 146280 h 949711"/>
              <a:gd name="connsiteX7" fmla="*/ 10591266 w 10796635"/>
              <a:gd name="connsiteY7" fmla="*/ 126823 h 949711"/>
              <a:gd name="connsiteX8" fmla="*/ 10727453 w 10796635"/>
              <a:gd name="connsiteY8" fmla="*/ 185190 h 949711"/>
              <a:gd name="connsiteX9" fmla="*/ 10746908 w 10796635"/>
              <a:gd name="connsiteY9" fmla="*/ 866126 h 949711"/>
              <a:gd name="connsiteX10" fmla="*/ 10746908 w 10796635"/>
              <a:gd name="connsiteY10" fmla="*/ 943947 h 949711"/>
              <a:gd name="connsiteX11" fmla="*/ 10085427 w 10796635"/>
              <a:gd name="connsiteY11" fmla="*/ 943947 h 949711"/>
              <a:gd name="connsiteX12" fmla="*/ 7692423 w 10796635"/>
              <a:gd name="connsiteY12" fmla="*/ 943947 h 949711"/>
              <a:gd name="connsiteX13" fmla="*/ 6778023 w 10796635"/>
              <a:gd name="connsiteY13" fmla="*/ 924492 h 949711"/>
              <a:gd name="connsiteX14" fmla="*/ 6058176 w 10796635"/>
              <a:gd name="connsiteY14" fmla="*/ 905037 h 949711"/>
              <a:gd name="connsiteX15" fmla="*/ 5474517 w 10796635"/>
              <a:gd name="connsiteY15" fmla="*/ 905036 h 949711"/>
              <a:gd name="connsiteX16" fmla="*/ 4560117 w 10796635"/>
              <a:gd name="connsiteY16" fmla="*/ 943948 h 949711"/>
              <a:gd name="connsiteX17" fmla="*/ 3879180 w 10796635"/>
              <a:gd name="connsiteY17" fmla="*/ 943947 h 949711"/>
              <a:gd name="connsiteX18" fmla="*/ 3470619 w 10796635"/>
              <a:gd name="connsiteY18" fmla="*/ 924491 h 949711"/>
              <a:gd name="connsiteX19" fmla="*/ 3062057 w 10796635"/>
              <a:gd name="connsiteY19" fmla="*/ 924491 h 949711"/>
              <a:gd name="connsiteX20" fmla="*/ 2458942 w 10796635"/>
              <a:gd name="connsiteY20" fmla="*/ 905037 h 949711"/>
              <a:gd name="connsiteX21" fmla="*/ 1700185 w 10796635"/>
              <a:gd name="connsiteY21" fmla="*/ 885582 h 949711"/>
              <a:gd name="connsiteX22" fmla="*/ 241036 w 10796635"/>
              <a:gd name="connsiteY22" fmla="*/ 866127 h 949711"/>
              <a:gd name="connsiteX23" fmla="*/ 104 w 10796635"/>
              <a:gd name="connsiteY23" fmla="*/ 107368 h 949711"/>
              <a:gd name="connsiteX0" fmla="*/ 217684 w 11014215"/>
              <a:gd name="connsiteY0" fmla="*/ 58373 h 910963"/>
              <a:gd name="connsiteX1" fmla="*/ 2306871 w 11014215"/>
              <a:gd name="connsiteY1" fmla="*/ 58373 h 910963"/>
              <a:gd name="connsiteX2" fmla="*/ 2851620 w 11014215"/>
              <a:gd name="connsiteY2" fmla="*/ 38918 h 910963"/>
              <a:gd name="connsiteX3" fmla="*/ 3493646 w 11014215"/>
              <a:gd name="connsiteY3" fmla="*/ 38918 h 910963"/>
              <a:gd name="connsiteX4" fmla="*/ 3902207 w 11014215"/>
              <a:gd name="connsiteY4" fmla="*/ 38918 h 910963"/>
              <a:gd name="connsiteX5" fmla="*/ 4894428 w 11014215"/>
              <a:gd name="connsiteY5" fmla="*/ 77827 h 910963"/>
              <a:gd name="connsiteX6" fmla="*/ 8668760 w 11014215"/>
              <a:gd name="connsiteY6" fmla="*/ 97285 h 910963"/>
              <a:gd name="connsiteX7" fmla="*/ 10808846 w 11014215"/>
              <a:gd name="connsiteY7" fmla="*/ 77828 h 910963"/>
              <a:gd name="connsiteX8" fmla="*/ 10945033 w 11014215"/>
              <a:gd name="connsiteY8" fmla="*/ 136195 h 910963"/>
              <a:gd name="connsiteX9" fmla="*/ 10964488 w 11014215"/>
              <a:gd name="connsiteY9" fmla="*/ 817131 h 910963"/>
              <a:gd name="connsiteX10" fmla="*/ 10964488 w 11014215"/>
              <a:gd name="connsiteY10" fmla="*/ 894952 h 910963"/>
              <a:gd name="connsiteX11" fmla="*/ 10303007 w 11014215"/>
              <a:gd name="connsiteY11" fmla="*/ 894952 h 910963"/>
              <a:gd name="connsiteX12" fmla="*/ 7910003 w 11014215"/>
              <a:gd name="connsiteY12" fmla="*/ 894952 h 910963"/>
              <a:gd name="connsiteX13" fmla="*/ 6995603 w 11014215"/>
              <a:gd name="connsiteY13" fmla="*/ 875497 h 910963"/>
              <a:gd name="connsiteX14" fmla="*/ 6275756 w 11014215"/>
              <a:gd name="connsiteY14" fmla="*/ 856042 h 910963"/>
              <a:gd name="connsiteX15" fmla="*/ 5692097 w 11014215"/>
              <a:gd name="connsiteY15" fmla="*/ 856041 h 910963"/>
              <a:gd name="connsiteX16" fmla="*/ 4777697 w 11014215"/>
              <a:gd name="connsiteY16" fmla="*/ 894953 h 910963"/>
              <a:gd name="connsiteX17" fmla="*/ 4096760 w 11014215"/>
              <a:gd name="connsiteY17" fmla="*/ 894952 h 910963"/>
              <a:gd name="connsiteX18" fmla="*/ 3688199 w 11014215"/>
              <a:gd name="connsiteY18" fmla="*/ 875496 h 910963"/>
              <a:gd name="connsiteX19" fmla="*/ 3279637 w 11014215"/>
              <a:gd name="connsiteY19" fmla="*/ 875496 h 910963"/>
              <a:gd name="connsiteX20" fmla="*/ 2676522 w 11014215"/>
              <a:gd name="connsiteY20" fmla="*/ 856042 h 910963"/>
              <a:gd name="connsiteX21" fmla="*/ 1917765 w 11014215"/>
              <a:gd name="connsiteY21" fmla="*/ 836587 h 910963"/>
              <a:gd name="connsiteX22" fmla="*/ 256595 w 11014215"/>
              <a:gd name="connsiteY22" fmla="*/ 856043 h 910963"/>
              <a:gd name="connsiteX23" fmla="*/ 217684 w 11014215"/>
              <a:gd name="connsiteY23" fmla="*/ 58373 h 910963"/>
              <a:gd name="connsiteX0" fmla="*/ 142505 w 10939036"/>
              <a:gd name="connsiteY0" fmla="*/ 58373 h 997339"/>
              <a:gd name="connsiteX1" fmla="*/ 2231692 w 10939036"/>
              <a:gd name="connsiteY1" fmla="*/ 58373 h 997339"/>
              <a:gd name="connsiteX2" fmla="*/ 2776441 w 10939036"/>
              <a:gd name="connsiteY2" fmla="*/ 38918 h 997339"/>
              <a:gd name="connsiteX3" fmla="*/ 3418467 w 10939036"/>
              <a:gd name="connsiteY3" fmla="*/ 38918 h 997339"/>
              <a:gd name="connsiteX4" fmla="*/ 3827028 w 10939036"/>
              <a:gd name="connsiteY4" fmla="*/ 38918 h 997339"/>
              <a:gd name="connsiteX5" fmla="*/ 4819249 w 10939036"/>
              <a:gd name="connsiteY5" fmla="*/ 77827 h 997339"/>
              <a:gd name="connsiteX6" fmla="*/ 8593581 w 10939036"/>
              <a:gd name="connsiteY6" fmla="*/ 97285 h 997339"/>
              <a:gd name="connsiteX7" fmla="*/ 10733667 w 10939036"/>
              <a:gd name="connsiteY7" fmla="*/ 77828 h 997339"/>
              <a:gd name="connsiteX8" fmla="*/ 10869854 w 10939036"/>
              <a:gd name="connsiteY8" fmla="*/ 136195 h 997339"/>
              <a:gd name="connsiteX9" fmla="*/ 10889309 w 10939036"/>
              <a:gd name="connsiteY9" fmla="*/ 817131 h 997339"/>
              <a:gd name="connsiteX10" fmla="*/ 10889309 w 10939036"/>
              <a:gd name="connsiteY10" fmla="*/ 894952 h 997339"/>
              <a:gd name="connsiteX11" fmla="*/ 10227828 w 10939036"/>
              <a:gd name="connsiteY11" fmla="*/ 894952 h 997339"/>
              <a:gd name="connsiteX12" fmla="*/ 7834824 w 10939036"/>
              <a:gd name="connsiteY12" fmla="*/ 894952 h 997339"/>
              <a:gd name="connsiteX13" fmla="*/ 6920424 w 10939036"/>
              <a:gd name="connsiteY13" fmla="*/ 875497 h 997339"/>
              <a:gd name="connsiteX14" fmla="*/ 6200577 w 10939036"/>
              <a:gd name="connsiteY14" fmla="*/ 856042 h 997339"/>
              <a:gd name="connsiteX15" fmla="*/ 5616918 w 10939036"/>
              <a:gd name="connsiteY15" fmla="*/ 856041 h 997339"/>
              <a:gd name="connsiteX16" fmla="*/ 4702518 w 10939036"/>
              <a:gd name="connsiteY16" fmla="*/ 894953 h 997339"/>
              <a:gd name="connsiteX17" fmla="*/ 4021581 w 10939036"/>
              <a:gd name="connsiteY17" fmla="*/ 894952 h 997339"/>
              <a:gd name="connsiteX18" fmla="*/ 3613020 w 10939036"/>
              <a:gd name="connsiteY18" fmla="*/ 875496 h 997339"/>
              <a:gd name="connsiteX19" fmla="*/ 3204458 w 10939036"/>
              <a:gd name="connsiteY19" fmla="*/ 875496 h 997339"/>
              <a:gd name="connsiteX20" fmla="*/ 2601343 w 10939036"/>
              <a:gd name="connsiteY20" fmla="*/ 856042 h 997339"/>
              <a:gd name="connsiteX21" fmla="*/ 1842586 w 10939036"/>
              <a:gd name="connsiteY21" fmla="*/ 836587 h 997339"/>
              <a:gd name="connsiteX22" fmla="*/ 181416 w 10939036"/>
              <a:gd name="connsiteY22" fmla="*/ 856043 h 997339"/>
              <a:gd name="connsiteX23" fmla="*/ 142505 w 10939036"/>
              <a:gd name="connsiteY23" fmla="*/ 58373 h 997339"/>
              <a:gd name="connsiteX0" fmla="*/ 1 w 10796532"/>
              <a:gd name="connsiteY0" fmla="*/ 75664 h 1014630"/>
              <a:gd name="connsiteX1" fmla="*/ 2089188 w 10796532"/>
              <a:gd name="connsiteY1" fmla="*/ 75664 h 1014630"/>
              <a:gd name="connsiteX2" fmla="*/ 2633937 w 10796532"/>
              <a:gd name="connsiteY2" fmla="*/ 56209 h 1014630"/>
              <a:gd name="connsiteX3" fmla="*/ 3275963 w 10796532"/>
              <a:gd name="connsiteY3" fmla="*/ 56209 h 1014630"/>
              <a:gd name="connsiteX4" fmla="*/ 3684524 w 10796532"/>
              <a:gd name="connsiteY4" fmla="*/ 56209 h 1014630"/>
              <a:gd name="connsiteX5" fmla="*/ 4676745 w 10796532"/>
              <a:gd name="connsiteY5" fmla="*/ 95118 h 1014630"/>
              <a:gd name="connsiteX6" fmla="*/ 8451077 w 10796532"/>
              <a:gd name="connsiteY6" fmla="*/ 114576 h 1014630"/>
              <a:gd name="connsiteX7" fmla="*/ 10591163 w 10796532"/>
              <a:gd name="connsiteY7" fmla="*/ 95119 h 1014630"/>
              <a:gd name="connsiteX8" fmla="*/ 10727350 w 10796532"/>
              <a:gd name="connsiteY8" fmla="*/ 153486 h 1014630"/>
              <a:gd name="connsiteX9" fmla="*/ 10746805 w 10796532"/>
              <a:gd name="connsiteY9" fmla="*/ 834422 h 1014630"/>
              <a:gd name="connsiteX10" fmla="*/ 10746805 w 10796532"/>
              <a:gd name="connsiteY10" fmla="*/ 912243 h 1014630"/>
              <a:gd name="connsiteX11" fmla="*/ 10085324 w 10796532"/>
              <a:gd name="connsiteY11" fmla="*/ 912243 h 1014630"/>
              <a:gd name="connsiteX12" fmla="*/ 7692320 w 10796532"/>
              <a:gd name="connsiteY12" fmla="*/ 912243 h 1014630"/>
              <a:gd name="connsiteX13" fmla="*/ 6777920 w 10796532"/>
              <a:gd name="connsiteY13" fmla="*/ 892788 h 1014630"/>
              <a:gd name="connsiteX14" fmla="*/ 6058073 w 10796532"/>
              <a:gd name="connsiteY14" fmla="*/ 873333 h 1014630"/>
              <a:gd name="connsiteX15" fmla="*/ 5474414 w 10796532"/>
              <a:gd name="connsiteY15" fmla="*/ 873332 h 1014630"/>
              <a:gd name="connsiteX16" fmla="*/ 4560014 w 10796532"/>
              <a:gd name="connsiteY16" fmla="*/ 912244 h 1014630"/>
              <a:gd name="connsiteX17" fmla="*/ 3879077 w 10796532"/>
              <a:gd name="connsiteY17" fmla="*/ 912243 h 1014630"/>
              <a:gd name="connsiteX18" fmla="*/ 3470516 w 10796532"/>
              <a:gd name="connsiteY18" fmla="*/ 892787 h 1014630"/>
              <a:gd name="connsiteX19" fmla="*/ 3061954 w 10796532"/>
              <a:gd name="connsiteY19" fmla="*/ 892787 h 1014630"/>
              <a:gd name="connsiteX20" fmla="*/ 2458839 w 10796532"/>
              <a:gd name="connsiteY20" fmla="*/ 873333 h 1014630"/>
              <a:gd name="connsiteX21" fmla="*/ 1700082 w 10796532"/>
              <a:gd name="connsiteY21" fmla="*/ 853878 h 1014630"/>
              <a:gd name="connsiteX22" fmla="*/ 38912 w 10796532"/>
              <a:gd name="connsiteY22" fmla="*/ 873334 h 1014630"/>
              <a:gd name="connsiteX23" fmla="*/ 1 w 10796532"/>
              <a:gd name="connsiteY23" fmla="*/ 75664 h 1014630"/>
              <a:gd name="connsiteX0" fmla="*/ 142504 w 10939035"/>
              <a:gd name="connsiteY0" fmla="*/ 48286 h 895088"/>
              <a:gd name="connsiteX1" fmla="*/ 2231691 w 10939035"/>
              <a:gd name="connsiteY1" fmla="*/ 48286 h 895088"/>
              <a:gd name="connsiteX2" fmla="*/ 2776440 w 10939035"/>
              <a:gd name="connsiteY2" fmla="*/ 28831 h 895088"/>
              <a:gd name="connsiteX3" fmla="*/ 3418466 w 10939035"/>
              <a:gd name="connsiteY3" fmla="*/ 28831 h 895088"/>
              <a:gd name="connsiteX4" fmla="*/ 3827027 w 10939035"/>
              <a:gd name="connsiteY4" fmla="*/ 28831 h 895088"/>
              <a:gd name="connsiteX5" fmla="*/ 4819248 w 10939035"/>
              <a:gd name="connsiteY5" fmla="*/ 67740 h 895088"/>
              <a:gd name="connsiteX6" fmla="*/ 8593580 w 10939035"/>
              <a:gd name="connsiteY6" fmla="*/ 87198 h 895088"/>
              <a:gd name="connsiteX7" fmla="*/ 10733666 w 10939035"/>
              <a:gd name="connsiteY7" fmla="*/ 67741 h 895088"/>
              <a:gd name="connsiteX8" fmla="*/ 10869853 w 10939035"/>
              <a:gd name="connsiteY8" fmla="*/ 126108 h 895088"/>
              <a:gd name="connsiteX9" fmla="*/ 10889308 w 10939035"/>
              <a:gd name="connsiteY9" fmla="*/ 807044 h 895088"/>
              <a:gd name="connsiteX10" fmla="*/ 10889308 w 10939035"/>
              <a:gd name="connsiteY10" fmla="*/ 884865 h 895088"/>
              <a:gd name="connsiteX11" fmla="*/ 10227827 w 10939035"/>
              <a:gd name="connsiteY11" fmla="*/ 884865 h 895088"/>
              <a:gd name="connsiteX12" fmla="*/ 7834823 w 10939035"/>
              <a:gd name="connsiteY12" fmla="*/ 884865 h 895088"/>
              <a:gd name="connsiteX13" fmla="*/ 6920423 w 10939035"/>
              <a:gd name="connsiteY13" fmla="*/ 865410 h 895088"/>
              <a:gd name="connsiteX14" fmla="*/ 6200576 w 10939035"/>
              <a:gd name="connsiteY14" fmla="*/ 845955 h 895088"/>
              <a:gd name="connsiteX15" fmla="*/ 5616917 w 10939035"/>
              <a:gd name="connsiteY15" fmla="*/ 845954 h 895088"/>
              <a:gd name="connsiteX16" fmla="*/ 4702517 w 10939035"/>
              <a:gd name="connsiteY16" fmla="*/ 884866 h 895088"/>
              <a:gd name="connsiteX17" fmla="*/ 4021580 w 10939035"/>
              <a:gd name="connsiteY17" fmla="*/ 884865 h 895088"/>
              <a:gd name="connsiteX18" fmla="*/ 3613019 w 10939035"/>
              <a:gd name="connsiteY18" fmla="*/ 865409 h 895088"/>
              <a:gd name="connsiteX19" fmla="*/ 3204457 w 10939035"/>
              <a:gd name="connsiteY19" fmla="*/ 865409 h 895088"/>
              <a:gd name="connsiteX20" fmla="*/ 2601342 w 10939035"/>
              <a:gd name="connsiteY20" fmla="*/ 845955 h 895088"/>
              <a:gd name="connsiteX21" fmla="*/ 1842585 w 10939035"/>
              <a:gd name="connsiteY21" fmla="*/ 826500 h 895088"/>
              <a:gd name="connsiteX22" fmla="*/ 181415 w 10939035"/>
              <a:gd name="connsiteY22" fmla="*/ 709768 h 895088"/>
              <a:gd name="connsiteX23" fmla="*/ 142504 w 10939035"/>
              <a:gd name="connsiteY23" fmla="*/ 48286 h 895088"/>
              <a:gd name="connsiteX0" fmla="*/ 233200 w 10989327"/>
              <a:gd name="connsiteY0" fmla="*/ 119614 h 864681"/>
              <a:gd name="connsiteX1" fmla="*/ 2281983 w 10989327"/>
              <a:gd name="connsiteY1" fmla="*/ 22338 h 864681"/>
              <a:gd name="connsiteX2" fmla="*/ 2826732 w 10989327"/>
              <a:gd name="connsiteY2" fmla="*/ 2883 h 864681"/>
              <a:gd name="connsiteX3" fmla="*/ 3468758 w 10989327"/>
              <a:gd name="connsiteY3" fmla="*/ 2883 h 864681"/>
              <a:gd name="connsiteX4" fmla="*/ 3877319 w 10989327"/>
              <a:gd name="connsiteY4" fmla="*/ 2883 h 864681"/>
              <a:gd name="connsiteX5" fmla="*/ 4869540 w 10989327"/>
              <a:gd name="connsiteY5" fmla="*/ 41792 h 864681"/>
              <a:gd name="connsiteX6" fmla="*/ 8643872 w 10989327"/>
              <a:gd name="connsiteY6" fmla="*/ 61250 h 864681"/>
              <a:gd name="connsiteX7" fmla="*/ 10783958 w 10989327"/>
              <a:gd name="connsiteY7" fmla="*/ 41793 h 864681"/>
              <a:gd name="connsiteX8" fmla="*/ 10920145 w 10989327"/>
              <a:gd name="connsiteY8" fmla="*/ 100160 h 864681"/>
              <a:gd name="connsiteX9" fmla="*/ 10939600 w 10989327"/>
              <a:gd name="connsiteY9" fmla="*/ 781096 h 864681"/>
              <a:gd name="connsiteX10" fmla="*/ 10939600 w 10989327"/>
              <a:gd name="connsiteY10" fmla="*/ 858917 h 864681"/>
              <a:gd name="connsiteX11" fmla="*/ 10278119 w 10989327"/>
              <a:gd name="connsiteY11" fmla="*/ 858917 h 864681"/>
              <a:gd name="connsiteX12" fmla="*/ 7885115 w 10989327"/>
              <a:gd name="connsiteY12" fmla="*/ 858917 h 864681"/>
              <a:gd name="connsiteX13" fmla="*/ 6970715 w 10989327"/>
              <a:gd name="connsiteY13" fmla="*/ 839462 h 864681"/>
              <a:gd name="connsiteX14" fmla="*/ 6250868 w 10989327"/>
              <a:gd name="connsiteY14" fmla="*/ 820007 h 864681"/>
              <a:gd name="connsiteX15" fmla="*/ 5667209 w 10989327"/>
              <a:gd name="connsiteY15" fmla="*/ 820006 h 864681"/>
              <a:gd name="connsiteX16" fmla="*/ 4752809 w 10989327"/>
              <a:gd name="connsiteY16" fmla="*/ 858918 h 864681"/>
              <a:gd name="connsiteX17" fmla="*/ 4071872 w 10989327"/>
              <a:gd name="connsiteY17" fmla="*/ 858917 h 864681"/>
              <a:gd name="connsiteX18" fmla="*/ 3663311 w 10989327"/>
              <a:gd name="connsiteY18" fmla="*/ 839461 h 864681"/>
              <a:gd name="connsiteX19" fmla="*/ 3254749 w 10989327"/>
              <a:gd name="connsiteY19" fmla="*/ 839461 h 864681"/>
              <a:gd name="connsiteX20" fmla="*/ 2651634 w 10989327"/>
              <a:gd name="connsiteY20" fmla="*/ 820007 h 864681"/>
              <a:gd name="connsiteX21" fmla="*/ 1892877 w 10989327"/>
              <a:gd name="connsiteY21" fmla="*/ 800552 h 864681"/>
              <a:gd name="connsiteX22" fmla="*/ 231707 w 10989327"/>
              <a:gd name="connsiteY22" fmla="*/ 683820 h 864681"/>
              <a:gd name="connsiteX23" fmla="*/ 233200 w 10989327"/>
              <a:gd name="connsiteY23" fmla="*/ 119614 h 864681"/>
              <a:gd name="connsiteX0" fmla="*/ 123667 w 10879794"/>
              <a:gd name="connsiteY0" fmla="*/ 143800 h 888867"/>
              <a:gd name="connsiteX1" fmla="*/ 2172450 w 10879794"/>
              <a:gd name="connsiteY1" fmla="*/ 46524 h 888867"/>
              <a:gd name="connsiteX2" fmla="*/ 2717199 w 10879794"/>
              <a:gd name="connsiteY2" fmla="*/ 27069 h 888867"/>
              <a:gd name="connsiteX3" fmla="*/ 3359225 w 10879794"/>
              <a:gd name="connsiteY3" fmla="*/ 27069 h 888867"/>
              <a:gd name="connsiteX4" fmla="*/ 3767786 w 10879794"/>
              <a:gd name="connsiteY4" fmla="*/ 27069 h 888867"/>
              <a:gd name="connsiteX5" fmla="*/ 4760007 w 10879794"/>
              <a:gd name="connsiteY5" fmla="*/ 65978 h 888867"/>
              <a:gd name="connsiteX6" fmla="*/ 8534339 w 10879794"/>
              <a:gd name="connsiteY6" fmla="*/ 85436 h 888867"/>
              <a:gd name="connsiteX7" fmla="*/ 10674425 w 10879794"/>
              <a:gd name="connsiteY7" fmla="*/ 65979 h 888867"/>
              <a:gd name="connsiteX8" fmla="*/ 10810612 w 10879794"/>
              <a:gd name="connsiteY8" fmla="*/ 124346 h 888867"/>
              <a:gd name="connsiteX9" fmla="*/ 10830067 w 10879794"/>
              <a:gd name="connsiteY9" fmla="*/ 805282 h 888867"/>
              <a:gd name="connsiteX10" fmla="*/ 10830067 w 10879794"/>
              <a:gd name="connsiteY10" fmla="*/ 883103 h 888867"/>
              <a:gd name="connsiteX11" fmla="*/ 10168586 w 10879794"/>
              <a:gd name="connsiteY11" fmla="*/ 883103 h 888867"/>
              <a:gd name="connsiteX12" fmla="*/ 7775582 w 10879794"/>
              <a:gd name="connsiteY12" fmla="*/ 883103 h 888867"/>
              <a:gd name="connsiteX13" fmla="*/ 6861182 w 10879794"/>
              <a:gd name="connsiteY13" fmla="*/ 863648 h 888867"/>
              <a:gd name="connsiteX14" fmla="*/ 6141335 w 10879794"/>
              <a:gd name="connsiteY14" fmla="*/ 844193 h 888867"/>
              <a:gd name="connsiteX15" fmla="*/ 5557676 w 10879794"/>
              <a:gd name="connsiteY15" fmla="*/ 844192 h 888867"/>
              <a:gd name="connsiteX16" fmla="*/ 4643276 w 10879794"/>
              <a:gd name="connsiteY16" fmla="*/ 883104 h 888867"/>
              <a:gd name="connsiteX17" fmla="*/ 3962339 w 10879794"/>
              <a:gd name="connsiteY17" fmla="*/ 883103 h 888867"/>
              <a:gd name="connsiteX18" fmla="*/ 3553778 w 10879794"/>
              <a:gd name="connsiteY18" fmla="*/ 863647 h 888867"/>
              <a:gd name="connsiteX19" fmla="*/ 3145216 w 10879794"/>
              <a:gd name="connsiteY19" fmla="*/ 863647 h 888867"/>
              <a:gd name="connsiteX20" fmla="*/ 2542101 w 10879794"/>
              <a:gd name="connsiteY20" fmla="*/ 844193 h 888867"/>
              <a:gd name="connsiteX21" fmla="*/ 1783344 w 10879794"/>
              <a:gd name="connsiteY21" fmla="*/ 824738 h 888867"/>
              <a:gd name="connsiteX22" fmla="*/ 122174 w 10879794"/>
              <a:gd name="connsiteY22" fmla="*/ 708006 h 888867"/>
              <a:gd name="connsiteX23" fmla="*/ 123667 w 10879794"/>
              <a:gd name="connsiteY23" fmla="*/ 143800 h 888867"/>
              <a:gd name="connsiteX0" fmla="*/ 1864 w 10757991"/>
              <a:gd name="connsiteY0" fmla="*/ 143800 h 888867"/>
              <a:gd name="connsiteX1" fmla="*/ 2050647 w 10757991"/>
              <a:gd name="connsiteY1" fmla="*/ 46524 h 888867"/>
              <a:gd name="connsiteX2" fmla="*/ 2595396 w 10757991"/>
              <a:gd name="connsiteY2" fmla="*/ 27069 h 888867"/>
              <a:gd name="connsiteX3" fmla="*/ 3237422 w 10757991"/>
              <a:gd name="connsiteY3" fmla="*/ 27069 h 888867"/>
              <a:gd name="connsiteX4" fmla="*/ 3645983 w 10757991"/>
              <a:gd name="connsiteY4" fmla="*/ 27069 h 888867"/>
              <a:gd name="connsiteX5" fmla="*/ 4638204 w 10757991"/>
              <a:gd name="connsiteY5" fmla="*/ 65978 h 888867"/>
              <a:gd name="connsiteX6" fmla="*/ 8412536 w 10757991"/>
              <a:gd name="connsiteY6" fmla="*/ 85436 h 888867"/>
              <a:gd name="connsiteX7" fmla="*/ 10552622 w 10757991"/>
              <a:gd name="connsiteY7" fmla="*/ 65979 h 888867"/>
              <a:gd name="connsiteX8" fmla="*/ 10688809 w 10757991"/>
              <a:gd name="connsiteY8" fmla="*/ 124346 h 888867"/>
              <a:gd name="connsiteX9" fmla="*/ 10708264 w 10757991"/>
              <a:gd name="connsiteY9" fmla="*/ 805282 h 888867"/>
              <a:gd name="connsiteX10" fmla="*/ 10708264 w 10757991"/>
              <a:gd name="connsiteY10" fmla="*/ 883103 h 888867"/>
              <a:gd name="connsiteX11" fmla="*/ 10046783 w 10757991"/>
              <a:gd name="connsiteY11" fmla="*/ 883103 h 888867"/>
              <a:gd name="connsiteX12" fmla="*/ 7653779 w 10757991"/>
              <a:gd name="connsiteY12" fmla="*/ 883103 h 888867"/>
              <a:gd name="connsiteX13" fmla="*/ 6739379 w 10757991"/>
              <a:gd name="connsiteY13" fmla="*/ 863648 h 888867"/>
              <a:gd name="connsiteX14" fmla="*/ 6019532 w 10757991"/>
              <a:gd name="connsiteY14" fmla="*/ 844193 h 888867"/>
              <a:gd name="connsiteX15" fmla="*/ 5435873 w 10757991"/>
              <a:gd name="connsiteY15" fmla="*/ 844192 h 888867"/>
              <a:gd name="connsiteX16" fmla="*/ 4521473 w 10757991"/>
              <a:gd name="connsiteY16" fmla="*/ 883104 h 888867"/>
              <a:gd name="connsiteX17" fmla="*/ 3840536 w 10757991"/>
              <a:gd name="connsiteY17" fmla="*/ 883103 h 888867"/>
              <a:gd name="connsiteX18" fmla="*/ 3431975 w 10757991"/>
              <a:gd name="connsiteY18" fmla="*/ 863647 h 888867"/>
              <a:gd name="connsiteX19" fmla="*/ 3023413 w 10757991"/>
              <a:gd name="connsiteY19" fmla="*/ 863647 h 888867"/>
              <a:gd name="connsiteX20" fmla="*/ 2420298 w 10757991"/>
              <a:gd name="connsiteY20" fmla="*/ 844193 h 888867"/>
              <a:gd name="connsiteX21" fmla="*/ 1661541 w 10757991"/>
              <a:gd name="connsiteY21" fmla="*/ 824738 h 888867"/>
              <a:gd name="connsiteX22" fmla="*/ 371 w 10757991"/>
              <a:gd name="connsiteY22" fmla="*/ 708006 h 888867"/>
              <a:gd name="connsiteX23" fmla="*/ 1864 w 10757991"/>
              <a:gd name="connsiteY23" fmla="*/ 143800 h 888867"/>
              <a:gd name="connsiteX0" fmla="*/ 134120 w 10890247"/>
              <a:gd name="connsiteY0" fmla="*/ 138348 h 883415"/>
              <a:gd name="connsiteX1" fmla="*/ 2015174 w 10890247"/>
              <a:gd name="connsiteY1" fmla="*/ 313447 h 883415"/>
              <a:gd name="connsiteX2" fmla="*/ 2727652 w 10890247"/>
              <a:gd name="connsiteY2" fmla="*/ 21617 h 883415"/>
              <a:gd name="connsiteX3" fmla="*/ 3369678 w 10890247"/>
              <a:gd name="connsiteY3" fmla="*/ 21617 h 883415"/>
              <a:gd name="connsiteX4" fmla="*/ 3778239 w 10890247"/>
              <a:gd name="connsiteY4" fmla="*/ 21617 h 883415"/>
              <a:gd name="connsiteX5" fmla="*/ 4770460 w 10890247"/>
              <a:gd name="connsiteY5" fmla="*/ 60526 h 883415"/>
              <a:gd name="connsiteX6" fmla="*/ 8544792 w 10890247"/>
              <a:gd name="connsiteY6" fmla="*/ 79984 h 883415"/>
              <a:gd name="connsiteX7" fmla="*/ 10684878 w 10890247"/>
              <a:gd name="connsiteY7" fmla="*/ 60527 h 883415"/>
              <a:gd name="connsiteX8" fmla="*/ 10821065 w 10890247"/>
              <a:gd name="connsiteY8" fmla="*/ 118894 h 883415"/>
              <a:gd name="connsiteX9" fmla="*/ 10840520 w 10890247"/>
              <a:gd name="connsiteY9" fmla="*/ 799830 h 883415"/>
              <a:gd name="connsiteX10" fmla="*/ 10840520 w 10890247"/>
              <a:gd name="connsiteY10" fmla="*/ 877651 h 883415"/>
              <a:gd name="connsiteX11" fmla="*/ 10179039 w 10890247"/>
              <a:gd name="connsiteY11" fmla="*/ 877651 h 883415"/>
              <a:gd name="connsiteX12" fmla="*/ 7786035 w 10890247"/>
              <a:gd name="connsiteY12" fmla="*/ 877651 h 883415"/>
              <a:gd name="connsiteX13" fmla="*/ 6871635 w 10890247"/>
              <a:gd name="connsiteY13" fmla="*/ 858196 h 883415"/>
              <a:gd name="connsiteX14" fmla="*/ 6151788 w 10890247"/>
              <a:gd name="connsiteY14" fmla="*/ 838741 h 883415"/>
              <a:gd name="connsiteX15" fmla="*/ 5568129 w 10890247"/>
              <a:gd name="connsiteY15" fmla="*/ 838740 h 883415"/>
              <a:gd name="connsiteX16" fmla="*/ 4653729 w 10890247"/>
              <a:gd name="connsiteY16" fmla="*/ 877652 h 883415"/>
              <a:gd name="connsiteX17" fmla="*/ 3972792 w 10890247"/>
              <a:gd name="connsiteY17" fmla="*/ 877651 h 883415"/>
              <a:gd name="connsiteX18" fmla="*/ 3564231 w 10890247"/>
              <a:gd name="connsiteY18" fmla="*/ 858195 h 883415"/>
              <a:gd name="connsiteX19" fmla="*/ 3155669 w 10890247"/>
              <a:gd name="connsiteY19" fmla="*/ 858195 h 883415"/>
              <a:gd name="connsiteX20" fmla="*/ 2552554 w 10890247"/>
              <a:gd name="connsiteY20" fmla="*/ 838741 h 883415"/>
              <a:gd name="connsiteX21" fmla="*/ 1793797 w 10890247"/>
              <a:gd name="connsiteY21" fmla="*/ 819286 h 883415"/>
              <a:gd name="connsiteX22" fmla="*/ 132627 w 10890247"/>
              <a:gd name="connsiteY22" fmla="*/ 702554 h 883415"/>
              <a:gd name="connsiteX23" fmla="*/ 134120 w 10890247"/>
              <a:gd name="connsiteY23" fmla="*/ 138348 h 883415"/>
              <a:gd name="connsiteX0" fmla="*/ 237868 w 10993995"/>
              <a:gd name="connsiteY0" fmla="*/ 138348 h 883415"/>
              <a:gd name="connsiteX1" fmla="*/ 2118922 w 10993995"/>
              <a:gd name="connsiteY1" fmla="*/ 313447 h 883415"/>
              <a:gd name="connsiteX2" fmla="*/ 2831400 w 10993995"/>
              <a:gd name="connsiteY2" fmla="*/ 21617 h 883415"/>
              <a:gd name="connsiteX3" fmla="*/ 3473426 w 10993995"/>
              <a:gd name="connsiteY3" fmla="*/ 21617 h 883415"/>
              <a:gd name="connsiteX4" fmla="*/ 3881987 w 10993995"/>
              <a:gd name="connsiteY4" fmla="*/ 21617 h 883415"/>
              <a:gd name="connsiteX5" fmla="*/ 4874208 w 10993995"/>
              <a:gd name="connsiteY5" fmla="*/ 60526 h 883415"/>
              <a:gd name="connsiteX6" fmla="*/ 8648540 w 10993995"/>
              <a:gd name="connsiteY6" fmla="*/ 79984 h 883415"/>
              <a:gd name="connsiteX7" fmla="*/ 10788626 w 10993995"/>
              <a:gd name="connsiteY7" fmla="*/ 60527 h 883415"/>
              <a:gd name="connsiteX8" fmla="*/ 10924813 w 10993995"/>
              <a:gd name="connsiteY8" fmla="*/ 118894 h 883415"/>
              <a:gd name="connsiteX9" fmla="*/ 10944268 w 10993995"/>
              <a:gd name="connsiteY9" fmla="*/ 799830 h 883415"/>
              <a:gd name="connsiteX10" fmla="*/ 10944268 w 10993995"/>
              <a:gd name="connsiteY10" fmla="*/ 877651 h 883415"/>
              <a:gd name="connsiteX11" fmla="*/ 10282787 w 10993995"/>
              <a:gd name="connsiteY11" fmla="*/ 877651 h 883415"/>
              <a:gd name="connsiteX12" fmla="*/ 7889783 w 10993995"/>
              <a:gd name="connsiteY12" fmla="*/ 877651 h 883415"/>
              <a:gd name="connsiteX13" fmla="*/ 6975383 w 10993995"/>
              <a:gd name="connsiteY13" fmla="*/ 858196 h 883415"/>
              <a:gd name="connsiteX14" fmla="*/ 6255536 w 10993995"/>
              <a:gd name="connsiteY14" fmla="*/ 838741 h 883415"/>
              <a:gd name="connsiteX15" fmla="*/ 5671877 w 10993995"/>
              <a:gd name="connsiteY15" fmla="*/ 838740 h 883415"/>
              <a:gd name="connsiteX16" fmla="*/ 4757477 w 10993995"/>
              <a:gd name="connsiteY16" fmla="*/ 877652 h 883415"/>
              <a:gd name="connsiteX17" fmla="*/ 4076540 w 10993995"/>
              <a:gd name="connsiteY17" fmla="*/ 877651 h 883415"/>
              <a:gd name="connsiteX18" fmla="*/ 3667979 w 10993995"/>
              <a:gd name="connsiteY18" fmla="*/ 858195 h 883415"/>
              <a:gd name="connsiteX19" fmla="*/ 3259417 w 10993995"/>
              <a:gd name="connsiteY19" fmla="*/ 858195 h 883415"/>
              <a:gd name="connsiteX20" fmla="*/ 2656302 w 10993995"/>
              <a:gd name="connsiteY20" fmla="*/ 838741 h 883415"/>
              <a:gd name="connsiteX21" fmla="*/ 2149140 w 10993995"/>
              <a:gd name="connsiteY21" fmla="*/ 546911 h 883415"/>
              <a:gd name="connsiteX22" fmla="*/ 236375 w 10993995"/>
              <a:gd name="connsiteY22" fmla="*/ 702554 h 883415"/>
              <a:gd name="connsiteX23" fmla="*/ 237868 w 10993995"/>
              <a:gd name="connsiteY23" fmla="*/ 138348 h 88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0993995" h="883415">
                <a:moveTo>
                  <a:pt x="237868" y="138348"/>
                </a:moveTo>
                <a:cubicBezTo>
                  <a:pt x="551626" y="73497"/>
                  <a:pt x="1686667" y="332902"/>
                  <a:pt x="2118922" y="313447"/>
                </a:cubicBezTo>
                <a:cubicBezTo>
                  <a:pt x="2551177" y="293992"/>
                  <a:pt x="2605649" y="70255"/>
                  <a:pt x="2831400" y="21617"/>
                </a:cubicBezTo>
                <a:cubicBezTo>
                  <a:pt x="3057151" y="-27021"/>
                  <a:pt x="3298328" y="21617"/>
                  <a:pt x="3473426" y="21617"/>
                </a:cubicBezTo>
                <a:cubicBezTo>
                  <a:pt x="3648524" y="21617"/>
                  <a:pt x="3648523" y="15132"/>
                  <a:pt x="3881987" y="21617"/>
                </a:cubicBezTo>
                <a:cubicBezTo>
                  <a:pt x="4115451" y="28102"/>
                  <a:pt x="4079783" y="50798"/>
                  <a:pt x="4874208" y="60526"/>
                </a:cubicBezTo>
                <a:lnTo>
                  <a:pt x="8648540" y="79984"/>
                </a:lnTo>
                <a:lnTo>
                  <a:pt x="10788626" y="60527"/>
                </a:lnTo>
                <a:cubicBezTo>
                  <a:pt x="11168005" y="67012"/>
                  <a:pt x="10898873" y="-4323"/>
                  <a:pt x="10924813" y="118894"/>
                </a:cubicBezTo>
                <a:cubicBezTo>
                  <a:pt x="10950753" y="242111"/>
                  <a:pt x="10941026" y="673371"/>
                  <a:pt x="10944268" y="799830"/>
                </a:cubicBezTo>
                <a:cubicBezTo>
                  <a:pt x="10947510" y="926289"/>
                  <a:pt x="11054515" y="864681"/>
                  <a:pt x="10944268" y="877651"/>
                </a:cubicBezTo>
                <a:cubicBezTo>
                  <a:pt x="10834021" y="890621"/>
                  <a:pt x="10282787" y="877651"/>
                  <a:pt x="10282787" y="877651"/>
                </a:cubicBezTo>
                <a:lnTo>
                  <a:pt x="7889783" y="877651"/>
                </a:lnTo>
                <a:cubicBezTo>
                  <a:pt x="7338549" y="874409"/>
                  <a:pt x="7247757" y="864681"/>
                  <a:pt x="6975383" y="858196"/>
                </a:cubicBezTo>
                <a:lnTo>
                  <a:pt x="6255536" y="838741"/>
                </a:lnTo>
                <a:cubicBezTo>
                  <a:pt x="6038285" y="835498"/>
                  <a:pt x="5921553" y="832255"/>
                  <a:pt x="5671877" y="838740"/>
                </a:cubicBezTo>
                <a:cubicBezTo>
                  <a:pt x="5422201" y="845225"/>
                  <a:pt x="5062277" y="864681"/>
                  <a:pt x="4757477" y="877652"/>
                </a:cubicBezTo>
                <a:cubicBezTo>
                  <a:pt x="4491588" y="884137"/>
                  <a:pt x="4258123" y="880894"/>
                  <a:pt x="4076540" y="877651"/>
                </a:cubicBezTo>
                <a:cubicBezTo>
                  <a:pt x="3894957" y="874408"/>
                  <a:pt x="3804166" y="861438"/>
                  <a:pt x="3667979" y="858195"/>
                </a:cubicBezTo>
                <a:cubicBezTo>
                  <a:pt x="3531792" y="854952"/>
                  <a:pt x="3428030" y="861437"/>
                  <a:pt x="3259417" y="858195"/>
                </a:cubicBezTo>
                <a:cubicBezTo>
                  <a:pt x="3090804" y="854953"/>
                  <a:pt x="2841348" y="890622"/>
                  <a:pt x="2656302" y="838741"/>
                </a:cubicBezTo>
                <a:cubicBezTo>
                  <a:pt x="2471256" y="786860"/>
                  <a:pt x="2440970" y="537183"/>
                  <a:pt x="2149140" y="546911"/>
                </a:cubicBezTo>
                <a:cubicBezTo>
                  <a:pt x="1857310" y="556639"/>
                  <a:pt x="554920" y="770648"/>
                  <a:pt x="236375" y="702554"/>
                </a:cubicBezTo>
                <a:cubicBezTo>
                  <a:pt x="-82170" y="634460"/>
                  <a:pt x="-75890" y="203199"/>
                  <a:pt x="237868" y="138348"/>
                </a:cubicBezTo>
                <a:close/>
              </a:path>
            </a:pathLst>
          </a:custGeom>
          <a:solidFill>
            <a:srgbClr val="C0C1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 smtClean="0"/>
              <a:t>Documents about topic 1</a:t>
            </a:r>
            <a:endParaRPr kumimoji="1" lang="zh-CN" altLang="en-US" sz="2400" b="1" dirty="0"/>
          </a:p>
        </p:txBody>
      </p:sp>
      <p:sp>
        <p:nvSpPr>
          <p:cNvPr id="16" name="任意形状 15"/>
          <p:cNvSpPr/>
          <p:nvPr/>
        </p:nvSpPr>
        <p:spPr>
          <a:xfrm>
            <a:off x="819808" y="3544618"/>
            <a:ext cx="10388518" cy="888867"/>
          </a:xfrm>
          <a:custGeom>
            <a:avLst/>
            <a:gdLst>
              <a:gd name="connsiteX0" fmla="*/ 127480 w 10274518"/>
              <a:gd name="connsiteY0" fmla="*/ 88289 h 1108025"/>
              <a:gd name="connsiteX1" fmla="*/ 1567174 w 10274518"/>
              <a:gd name="connsiteY1" fmla="*/ 88289 h 1108025"/>
              <a:gd name="connsiteX2" fmla="*/ 2111923 w 10274518"/>
              <a:gd name="connsiteY2" fmla="*/ 496851 h 1108025"/>
              <a:gd name="connsiteX3" fmla="*/ 2753949 w 10274518"/>
              <a:gd name="connsiteY3" fmla="*/ 574672 h 1108025"/>
              <a:gd name="connsiteX4" fmla="*/ 3162510 w 10274518"/>
              <a:gd name="connsiteY4" fmla="*/ 399575 h 1108025"/>
              <a:gd name="connsiteX5" fmla="*/ 4154731 w 10274518"/>
              <a:gd name="connsiteY5" fmla="*/ 205021 h 1108025"/>
              <a:gd name="connsiteX6" fmla="*/ 7929063 w 10274518"/>
              <a:gd name="connsiteY6" fmla="*/ 185566 h 1108025"/>
              <a:gd name="connsiteX7" fmla="*/ 10069149 w 10274518"/>
              <a:gd name="connsiteY7" fmla="*/ 205021 h 1108025"/>
              <a:gd name="connsiteX8" fmla="*/ 10205336 w 10274518"/>
              <a:gd name="connsiteY8" fmla="*/ 224477 h 1108025"/>
              <a:gd name="connsiteX9" fmla="*/ 10224791 w 10274518"/>
              <a:gd name="connsiteY9" fmla="*/ 905413 h 1108025"/>
              <a:gd name="connsiteX10" fmla="*/ 10224791 w 10274518"/>
              <a:gd name="connsiteY10" fmla="*/ 983234 h 1108025"/>
              <a:gd name="connsiteX11" fmla="*/ 9563310 w 10274518"/>
              <a:gd name="connsiteY11" fmla="*/ 983234 h 1108025"/>
              <a:gd name="connsiteX12" fmla="*/ 7170306 w 10274518"/>
              <a:gd name="connsiteY12" fmla="*/ 983234 h 1108025"/>
              <a:gd name="connsiteX13" fmla="*/ 6255906 w 10274518"/>
              <a:gd name="connsiteY13" fmla="*/ 710860 h 1108025"/>
              <a:gd name="connsiteX14" fmla="*/ 5536059 w 10274518"/>
              <a:gd name="connsiteY14" fmla="*/ 671949 h 1108025"/>
              <a:gd name="connsiteX15" fmla="*/ 4952400 w 10274518"/>
              <a:gd name="connsiteY15" fmla="*/ 944323 h 1108025"/>
              <a:gd name="connsiteX16" fmla="*/ 4038000 w 10274518"/>
              <a:gd name="connsiteY16" fmla="*/ 1022145 h 1108025"/>
              <a:gd name="connsiteX17" fmla="*/ 3357063 w 10274518"/>
              <a:gd name="connsiteY17" fmla="*/ 769226 h 1108025"/>
              <a:gd name="connsiteX18" fmla="*/ 2948502 w 10274518"/>
              <a:gd name="connsiteY18" fmla="*/ 749770 h 1108025"/>
              <a:gd name="connsiteX19" fmla="*/ 2539940 w 10274518"/>
              <a:gd name="connsiteY19" fmla="*/ 749770 h 1108025"/>
              <a:gd name="connsiteX20" fmla="*/ 1936825 w 10274518"/>
              <a:gd name="connsiteY20" fmla="*/ 983234 h 1108025"/>
              <a:gd name="connsiteX21" fmla="*/ 1100246 w 10274518"/>
              <a:gd name="connsiteY21" fmla="*/ 1022145 h 1108025"/>
              <a:gd name="connsiteX22" fmla="*/ 185846 w 10274518"/>
              <a:gd name="connsiteY22" fmla="*/ 1041600 h 1108025"/>
              <a:gd name="connsiteX23" fmla="*/ 127480 w 10274518"/>
              <a:gd name="connsiteY23" fmla="*/ 88289 h 1108025"/>
              <a:gd name="connsiteX0" fmla="*/ 110328 w 10315732"/>
              <a:gd name="connsiteY0" fmla="*/ 447567 h 986794"/>
              <a:gd name="connsiteX1" fmla="*/ 1608388 w 10315732"/>
              <a:gd name="connsiteY1" fmla="*/ 94 h 986794"/>
              <a:gd name="connsiteX2" fmla="*/ 2153137 w 10315732"/>
              <a:gd name="connsiteY2" fmla="*/ 408656 h 986794"/>
              <a:gd name="connsiteX3" fmla="*/ 2795163 w 10315732"/>
              <a:gd name="connsiteY3" fmla="*/ 486477 h 986794"/>
              <a:gd name="connsiteX4" fmla="*/ 3203724 w 10315732"/>
              <a:gd name="connsiteY4" fmla="*/ 311380 h 986794"/>
              <a:gd name="connsiteX5" fmla="*/ 4195945 w 10315732"/>
              <a:gd name="connsiteY5" fmla="*/ 116826 h 986794"/>
              <a:gd name="connsiteX6" fmla="*/ 7970277 w 10315732"/>
              <a:gd name="connsiteY6" fmla="*/ 97371 h 986794"/>
              <a:gd name="connsiteX7" fmla="*/ 10110363 w 10315732"/>
              <a:gd name="connsiteY7" fmla="*/ 116826 h 986794"/>
              <a:gd name="connsiteX8" fmla="*/ 10246550 w 10315732"/>
              <a:gd name="connsiteY8" fmla="*/ 136282 h 986794"/>
              <a:gd name="connsiteX9" fmla="*/ 10266005 w 10315732"/>
              <a:gd name="connsiteY9" fmla="*/ 817218 h 986794"/>
              <a:gd name="connsiteX10" fmla="*/ 10266005 w 10315732"/>
              <a:gd name="connsiteY10" fmla="*/ 895039 h 986794"/>
              <a:gd name="connsiteX11" fmla="*/ 9604524 w 10315732"/>
              <a:gd name="connsiteY11" fmla="*/ 895039 h 986794"/>
              <a:gd name="connsiteX12" fmla="*/ 7211520 w 10315732"/>
              <a:gd name="connsiteY12" fmla="*/ 895039 h 986794"/>
              <a:gd name="connsiteX13" fmla="*/ 6297120 w 10315732"/>
              <a:gd name="connsiteY13" fmla="*/ 622665 h 986794"/>
              <a:gd name="connsiteX14" fmla="*/ 5577273 w 10315732"/>
              <a:gd name="connsiteY14" fmla="*/ 583754 h 986794"/>
              <a:gd name="connsiteX15" fmla="*/ 4993614 w 10315732"/>
              <a:gd name="connsiteY15" fmla="*/ 856128 h 986794"/>
              <a:gd name="connsiteX16" fmla="*/ 4079214 w 10315732"/>
              <a:gd name="connsiteY16" fmla="*/ 933950 h 986794"/>
              <a:gd name="connsiteX17" fmla="*/ 3398277 w 10315732"/>
              <a:gd name="connsiteY17" fmla="*/ 681031 h 986794"/>
              <a:gd name="connsiteX18" fmla="*/ 2989716 w 10315732"/>
              <a:gd name="connsiteY18" fmla="*/ 661575 h 986794"/>
              <a:gd name="connsiteX19" fmla="*/ 2581154 w 10315732"/>
              <a:gd name="connsiteY19" fmla="*/ 661575 h 986794"/>
              <a:gd name="connsiteX20" fmla="*/ 1978039 w 10315732"/>
              <a:gd name="connsiteY20" fmla="*/ 895039 h 986794"/>
              <a:gd name="connsiteX21" fmla="*/ 1141460 w 10315732"/>
              <a:gd name="connsiteY21" fmla="*/ 933950 h 986794"/>
              <a:gd name="connsiteX22" fmla="*/ 227060 w 10315732"/>
              <a:gd name="connsiteY22" fmla="*/ 953405 h 986794"/>
              <a:gd name="connsiteX23" fmla="*/ 110328 w 10315732"/>
              <a:gd name="connsiteY23" fmla="*/ 447567 h 986794"/>
              <a:gd name="connsiteX0" fmla="*/ 56848 w 10262252"/>
              <a:gd name="connsiteY0" fmla="*/ 447567 h 942673"/>
              <a:gd name="connsiteX1" fmla="*/ 1554908 w 10262252"/>
              <a:gd name="connsiteY1" fmla="*/ 94 h 942673"/>
              <a:gd name="connsiteX2" fmla="*/ 2099657 w 10262252"/>
              <a:gd name="connsiteY2" fmla="*/ 408656 h 942673"/>
              <a:gd name="connsiteX3" fmla="*/ 2741683 w 10262252"/>
              <a:gd name="connsiteY3" fmla="*/ 486477 h 942673"/>
              <a:gd name="connsiteX4" fmla="*/ 3150244 w 10262252"/>
              <a:gd name="connsiteY4" fmla="*/ 311380 h 942673"/>
              <a:gd name="connsiteX5" fmla="*/ 4142465 w 10262252"/>
              <a:gd name="connsiteY5" fmla="*/ 116826 h 942673"/>
              <a:gd name="connsiteX6" fmla="*/ 7916797 w 10262252"/>
              <a:gd name="connsiteY6" fmla="*/ 97371 h 942673"/>
              <a:gd name="connsiteX7" fmla="*/ 10056883 w 10262252"/>
              <a:gd name="connsiteY7" fmla="*/ 116826 h 942673"/>
              <a:gd name="connsiteX8" fmla="*/ 10193070 w 10262252"/>
              <a:gd name="connsiteY8" fmla="*/ 136282 h 942673"/>
              <a:gd name="connsiteX9" fmla="*/ 10212525 w 10262252"/>
              <a:gd name="connsiteY9" fmla="*/ 817218 h 942673"/>
              <a:gd name="connsiteX10" fmla="*/ 10212525 w 10262252"/>
              <a:gd name="connsiteY10" fmla="*/ 895039 h 942673"/>
              <a:gd name="connsiteX11" fmla="*/ 9551044 w 10262252"/>
              <a:gd name="connsiteY11" fmla="*/ 895039 h 942673"/>
              <a:gd name="connsiteX12" fmla="*/ 7158040 w 10262252"/>
              <a:gd name="connsiteY12" fmla="*/ 895039 h 942673"/>
              <a:gd name="connsiteX13" fmla="*/ 6243640 w 10262252"/>
              <a:gd name="connsiteY13" fmla="*/ 622665 h 942673"/>
              <a:gd name="connsiteX14" fmla="*/ 5523793 w 10262252"/>
              <a:gd name="connsiteY14" fmla="*/ 583754 h 942673"/>
              <a:gd name="connsiteX15" fmla="*/ 4940134 w 10262252"/>
              <a:gd name="connsiteY15" fmla="*/ 856128 h 942673"/>
              <a:gd name="connsiteX16" fmla="*/ 4025734 w 10262252"/>
              <a:gd name="connsiteY16" fmla="*/ 933950 h 942673"/>
              <a:gd name="connsiteX17" fmla="*/ 3344797 w 10262252"/>
              <a:gd name="connsiteY17" fmla="*/ 681031 h 942673"/>
              <a:gd name="connsiteX18" fmla="*/ 2936236 w 10262252"/>
              <a:gd name="connsiteY18" fmla="*/ 661575 h 942673"/>
              <a:gd name="connsiteX19" fmla="*/ 2527674 w 10262252"/>
              <a:gd name="connsiteY19" fmla="*/ 661575 h 942673"/>
              <a:gd name="connsiteX20" fmla="*/ 1924559 w 10262252"/>
              <a:gd name="connsiteY20" fmla="*/ 895039 h 942673"/>
              <a:gd name="connsiteX21" fmla="*/ 1087980 w 10262252"/>
              <a:gd name="connsiteY21" fmla="*/ 933950 h 942673"/>
              <a:gd name="connsiteX22" fmla="*/ 387589 w 10262252"/>
              <a:gd name="connsiteY22" fmla="*/ 642120 h 942673"/>
              <a:gd name="connsiteX23" fmla="*/ 56848 w 10262252"/>
              <a:gd name="connsiteY23" fmla="*/ 447567 h 942673"/>
              <a:gd name="connsiteX0" fmla="*/ 59568 w 10264972"/>
              <a:gd name="connsiteY0" fmla="*/ 447567 h 942673"/>
              <a:gd name="connsiteX1" fmla="*/ 1557628 w 10264972"/>
              <a:gd name="connsiteY1" fmla="*/ 94 h 942673"/>
              <a:gd name="connsiteX2" fmla="*/ 2102377 w 10264972"/>
              <a:gd name="connsiteY2" fmla="*/ 408656 h 942673"/>
              <a:gd name="connsiteX3" fmla="*/ 2744403 w 10264972"/>
              <a:gd name="connsiteY3" fmla="*/ 486477 h 942673"/>
              <a:gd name="connsiteX4" fmla="*/ 3152964 w 10264972"/>
              <a:gd name="connsiteY4" fmla="*/ 311380 h 942673"/>
              <a:gd name="connsiteX5" fmla="*/ 4145185 w 10264972"/>
              <a:gd name="connsiteY5" fmla="*/ 116826 h 942673"/>
              <a:gd name="connsiteX6" fmla="*/ 7919517 w 10264972"/>
              <a:gd name="connsiteY6" fmla="*/ 97371 h 942673"/>
              <a:gd name="connsiteX7" fmla="*/ 10059603 w 10264972"/>
              <a:gd name="connsiteY7" fmla="*/ 116826 h 942673"/>
              <a:gd name="connsiteX8" fmla="*/ 10195790 w 10264972"/>
              <a:gd name="connsiteY8" fmla="*/ 136282 h 942673"/>
              <a:gd name="connsiteX9" fmla="*/ 10215245 w 10264972"/>
              <a:gd name="connsiteY9" fmla="*/ 817218 h 942673"/>
              <a:gd name="connsiteX10" fmla="*/ 10215245 w 10264972"/>
              <a:gd name="connsiteY10" fmla="*/ 895039 h 942673"/>
              <a:gd name="connsiteX11" fmla="*/ 9553764 w 10264972"/>
              <a:gd name="connsiteY11" fmla="*/ 895039 h 942673"/>
              <a:gd name="connsiteX12" fmla="*/ 7160760 w 10264972"/>
              <a:gd name="connsiteY12" fmla="*/ 895039 h 942673"/>
              <a:gd name="connsiteX13" fmla="*/ 6246360 w 10264972"/>
              <a:gd name="connsiteY13" fmla="*/ 622665 h 942673"/>
              <a:gd name="connsiteX14" fmla="*/ 5526513 w 10264972"/>
              <a:gd name="connsiteY14" fmla="*/ 583754 h 942673"/>
              <a:gd name="connsiteX15" fmla="*/ 4942854 w 10264972"/>
              <a:gd name="connsiteY15" fmla="*/ 856128 h 942673"/>
              <a:gd name="connsiteX16" fmla="*/ 4028454 w 10264972"/>
              <a:gd name="connsiteY16" fmla="*/ 933950 h 942673"/>
              <a:gd name="connsiteX17" fmla="*/ 3347517 w 10264972"/>
              <a:gd name="connsiteY17" fmla="*/ 681031 h 942673"/>
              <a:gd name="connsiteX18" fmla="*/ 2938956 w 10264972"/>
              <a:gd name="connsiteY18" fmla="*/ 661575 h 942673"/>
              <a:gd name="connsiteX19" fmla="*/ 2530394 w 10264972"/>
              <a:gd name="connsiteY19" fmla="*/ 661575 h 942673"/>
              <a:gd name="connsiteX20" fmla="*/ 1927279 w 10264972"/>
              <a:gd name="connsiteY20" fmla="*/ 895039 h 942673"/>
              <a:gd name="connsiteX21" fmla="*/ 1246343 w 10264972"/>
              <a:gd name="connsiteY21" fmla="*/ 700486 h 942673"/>
              <a:gd name="connsiteX22" fmla="*/ 390309 w 10264972"/>
              <a:gd name="connsiteY22" fmla="*/ 642120 h 942673"/>
              <a:gd name="connsiteX23" fmla="*/ 59568 w 10264972"/>
              <a:gd name="connsiteY23" fmla="*/ 447567 h 942673"/>
              <a:gd name="connsiteX0" fmla="*/ 52777 w 10258181"/>
              <a:gd name="connsiteY0" fmla="*/ 447567 h 942673"/>
              <a:gd name="connsiteX1" fmla="*/ 1550837 w 10258181"/>
              <a:gd name="connsiteY1" fmla="*/ 94 h 942673"/>
              <a:gd name="connsiteX2" fmla="*/ 2095586 w 10258181"/>
              <a:gd name="connsiteY2" fmla="*/ 408656 h 942673"/>
              <a:gd name="connsiteX3" fmla="*/ 2737612 w 10258181"/>
              <a:gd name="connsiteY3" fmla="*/ 486477 h 942673"/>
              <a:gd name="connsiteX4" fmla="*/ 3146173 w 10258181"/>
              <a:gd name="connsiteY4" fmla="*/ 311380 h 942673"/>
              <a:gd name="connsiteX5" fmla="*/ 4138394 w 10258181"/>
              <a:gd name="connsiteY5" fmla="*/ 116826 h 942673"/>
              <a:gd name="connsiteX6" fmla="*/ 7912726 w 10258181"/>
              <a:gd name="connsiteY6" fmla="*/ 97371 h 942673"/>
              <a:gd name="connsiteX7" fmla="*/ 10052812 w 10258181"/>
              <a:gd name="connsiteY7" fmla="*/ 116826 h 942673"/>
              <a:gd name="connsiteX8" fmla="*/ 10188999 w 10258181"/>
              <a:gd name="connsiteY8" fmla="*/ 136282 h 942673"/>
              <a:gd name="connsiteX9" fmla="*/ 10208454 w 10258181"/>
              <a:gd name="connsiteY9" fmla="*/ 817218 h 942673"/>
              <a:gd name="connsiteX10" fmla="*/ 10208454 w 10258181"/>
              <a:gd name="connsiteY10" fmla="*/ 895039 h 942673"/>
              <a:gd name="connsiteX11" fmla="*/ 9546973 w 10258181"/>
              <a:gd name="connsiteY11" fmla="*/ 895039 h 942673"/>
              <a:gd name="connsiteX12" fmla="*/ 7153969 w 10258181"/>
              <a:gd name="connsiteY12" fmla="*/ 895039 h 942673"/>
              <a:gd name="connsiteX13" fmla="*/ 6239569 w 10258181"/>
              <a:gd name="connsiteY13" fmla="*/ 622665 h 942673"/>
              <a:gd name="connsiteX14" fmla="*/ 5519722 w 10258181"/>
              <a:gd name="connsiteY14" fmla="*/ 583754 h 942673"/>
              <a:gd name="connsiteX15" fmla="*/ 4936063 w 10258181"/>
              <a:gd name="connsiteY15" fmla="*/ 856128 h 942673"/>
              <a:gd name="connsiteX16" fmla="*/ 4021663 w 10258181"/>
              <a:gd name="connsiteY16" fmla="*/ 933950 h 942673"/>
              <a:gd name="connsiteX17" fmla="*/ 3340726 w 10258181"/>
              <a:gd name="connsiteY17" fmla="*/ 681031 h 942673"/>
              <a:gd name="connsiteX18" fmla="*/ 2932165 w 10258181"/>
              <a:gd name="connsiteY18" fmla="*/ 661575 h 942673"/>
              <a:gd name="connsiteX19" fmla="*/ 2523603 w 10258181"/>
              <a:gd name="connsiteY19" fmla="*/ 661575 h 942673"/>
              <a:gd name="connsiteX20" fmla="*/ 1920488 w 10258181"/>
              <a:gd name="connsiteY20" fmla="*/ 895039 h 942673"/>
              <a:gd name="connsiteX21" fmla="*/ 1239552 w 10258181"/>
              <a:gd name="connsiteY21" fmla="*/ 700486 h 942673"/>
              <a:gd name="connsiteX22" fmla="*/ 422429 w 10258181"/>
              <a:gd name="connsiteY22" fmla="*/ 544844 h 942673"/>
              <a:gd name="connsiteX23" fmla="*/ 52777 w 10258181"/>
              <a:gd name="connsiteY23" fmla="*/ 447567 h 942673"/>
              <a:gd name="connsiteX0" fmla="*/ 46864 w 10330089"/>
              <a:gd name="connsiteY0" fmla="*/ 78065 h 981733"/>
              <a:gd name="connsiteX1" fmla="*/ 1622745 w 10330089"/>
              <a:gd name="connsiteY1" fmla="*/ 39154 h 981733"/>
              <a:gd name="connsiteX2" fmla="*/ 2167494 w 10330089"/>
              <a:gd name="connsiteY2" fmla="*/ 447716 h 981733"/>
              <a:gd name="connsiteX3" fmla="*/ 2809520 w 10330089"/>
              <a:gd name="connsiteY3" fmla="*/ 525537 h 981733"/>
              <a:gd name="connsiteX4" fmla="*/ 3218081 w 10330089"/>
              <a:gd name="connsiteY4" fmla="*/ 350440 h 981733"/>
              <a:gd name="connsiteX5" fmla="*/ 4210302 w 10330089"/>
              <a:gd name="connsiteY5" fmla="*/ 155886 h 981733"/>
              <a:gd name="connsiteX6" fmla="*/ 7984634 w 10330089"/>
              <a:gd name="connsiteY6" fmla="*/ 136431 h 981733"/>
              <a:gd name="connsiteX7" fmla="*/ 10124720 w 10330089"/>
              <a:gd name="connsiteY7" fmla="*/ 155886 h 981733"/>
              <a:gd name="connsiteX8" fmla="*/ 10260907 w 10330089"/>
              <a:gd name="connsiteY8" fmla="*/ 175342 h 981733"/>
              <a:gd name="connsiteX9" fmla="*/ 10280362 w 10330089"/>
              <a:gd name="connsiteY9" fmla="*/ 856278 h 981733"/>
              <a:gd name="connsiteX10" fmla="*/ 10280362 w 10330089"/>
              <a:gd name="connsiteY10" fmla="*/ 934099 h 981733"/>
              <a:gd name="connsiteX11" fmla="*/ 9618881 w 10330089"/>
              <a:gd name="connsiteY11" fmla="*/ 934099 h 981733"/>
              <a:gd name="connsiteX12" fmla="*/ 7225877 w 10330089"/>
              <a:gd name="connsiteY12" fmla="*/ 934099 h 981733"/>
              <a:gd name="connsiteX13" fmla="*/ 6311477 w 10330089"/>
              <a:gd name="connsiteY13" fmla="*/ 661725 h 981733"/>
              <a:gd name="connsiteX14" fmla="*/ 5591630 w 10330089"/>
              <a:gd name="connsiteY14" fmla="*/ 622814 h 981733"/>
              <a:gd name="connsiteX15" fmla="*/ 5007971 w 10330089"/>
              <a:gd name="connsiteY15" fmla="*/ 895188 h 981733"/>
              <a:gd name="connsiteX16" fmla="*/ 4093571 w 10330089"/>
              <a:gd name="connsiteY16" fmla="*/ 973010 h 981733"/>
              <a:gd name="connsiteX17" fmla="*/ 3412634 w 10330089"/>
              <a:gd name="connsiteY17" fmla="*/ 720091 h 981733"/>
              <a:gd name="connsiteX18" fmla="*/ 3004073 w 10330089"/>
              <a:gd name="connsiteY18" fmla="*/ 700635 h 981733"/>
              <a:gd name="connsiteX19" fmla="*/ 2595511 w 10330089"/>
              <a:gd name="connsiteY19" fmla="*/ 700635 h 981733"/>
              <a:gd name="connsiteX20" fmla="*/ 1992396 w 10330089"/>
              <a:gd name="connsiteY20" fmla="*/ 934099 h 981733"/>
              <a:gd name="connsiteX21" fmla="*/ 1311460 w 10330089"/>
              <a:gd name="connsiteY21" fmla="*/ 739546 h 981733"/>
              <a:gd name="connsiteX22" fmla="*/ 494337 w 10330089"/>
              <a:gd name="connsiteY22" fmla="*/ 583904 h 981733"/>
              <a:gd name="connsiteX23" fmla="*/ 46864 w 10330089"/>
              <a:gd name="connsiteY23" fmla="*/ 78065 h 981733"/>
              <a:gd name="connsiteX0" fmla="*/ 133142 w 10416367"/>
              <a:gd name="connsiteY0" fmla="*/ 90065 h 993733"/>
              <a:gd name="connsiteX1" fmla="*/ 1709023 w 10416367"/>
              <a:gd name="connsiteY1" fmla="*/ 51154 h 993733"/>
              <a:gd name="connsiteX2" fmla="*/ 2253772 w 10416367"/>
              <a:gd name="connsiteY2" fmla="*/ 459716 h 993733"/>
              <a:gd name="connsiteX3" fmla="*/ 2895798 w 10416367"/>
              <a:gd name="connsiteY3" fmla="*/ 537537 h 993733"/>
              <a:gd name="connsiteX4" fmla="*/ 3304359 w 10416367"/>
              <a:gd name="connsiteY4" fmla="*/ 362440 h 993733"/>
              <a:gd name="connsiteX5" fmla="*/ 4296580 w 10416367"/>
              <a:gd name="connsiteY5" fmla="*/ 167886 h 993733"/>
              <a:gd name="connsiteX6" fmla="*/ 8070912 w 10416367"/>
              <a:gd name="connsiteY6" fmla="*/ 148431 h 993733"/>
              <a:gd name="connsiteX7" fmla="*/ 10210998 w 10416367"/>
              <a:gd name="connsiteY7" fmla="*/ 167886 h 993733"/>
              <a:gd name="connsiteX8" fmla="*/ 10347185 w 10416367"/>
              <a:gd name="connsiteY8" fmla="*/ 187342 h 993733"/>
              <a:gd name="connsiteX9" fmla="*/ 10366640 w 10416367"/>
              <a:gd name="connsiteY9" fmla="*/ 868278 h 993733"/>
              <a:gd name="connsiteX10" fmla="*/ 10366640 w 10416367"/>
              <a:gd name="connsiteY10" fmla="*/ 946099 h 993733"/>
              <a:gd name="connsiteX11" fmla="*/ 9705159 w 10416367"/>
              <a:gd name="connsiteY11" fmla="*/ 946099 h 993733"/>
              <a:gd name="connsiteX12" fmla="*/ 7312155 w 10416367"/>
              <a:gd name="connsiteY12" fmla="*/ 946099 h 993733"/>
              <a:gd name="connsiteX13" fmla="*/ 6397755 w 10416367"/>
              <a:gd name="connsiteY13" fmla="*/ 673725 h 993733"/>
              <a:gd name="connsiteX14" fmla="*/ 5677908 w 10416367"/>
              <a:gd name="connsiteY14" fmla="*/ 634814 h 993733"/>
              <a:gd name="connsiteX15" fmla="*/ 5094249 w 10416367"/>
              <a:gd name="connsiteY15" fmla="*/ 907188 h 993733"/>
              <a:gd name="connsiteX16" fmla="*/ 4179849 w 10416367"/>
              <a:gd name="connsiteY16" fmla="*/ 985010 h 993733"/>
              <a:gd name="connsiteX17" fmla="*/ 3498912 w 10416367"/>
              <a:gd name="connsiteY17" fmla="*/ 732091 h 993733"/>
              <a:gd name="connsiteX18" fmla="*/ 3090351 w 10416367"/>
              <a:gd name="connsiteY18" fmla="*/ 712635 h 993733"/>
              <a:gd name="connsiteX19" fmla="*/ 2681789 w 10416367"/>
              <a:gd name="connsiteY19" fmla="*/ 712635 h 993733"/>
              <a:gd name="connsiteX20" fmla="*/ 2078674 w 10416367"/>
              <a:gd name="connsiteY20" fmla="*/ 946099 h 993733"/>
              <a:gd name="connsiteX21" fmla="*/ 1397738 w 10416367"/>
              <a:gd name="connsiteY21" fmla="*/ 751546 h 993733"/>
              <a:gd name="connsiteX22" fmla="*/ 230419 w 10416367"/>
              <a:gd name="connsiteY22" fmla="*/ 809913 h 993733"/>
              <a:gd name="connsiteX23" fmla="*/ 133142 w 10416367"/>
              <a:gd name="connsiteY23" fmla="*/ 90065 h 993733"/>
              <a:gd name="connsiteX0" fmla="*/ 94744 w 10377969"/>
              <a:gd name="connsiteY0" fmla="*/ 90065 h 993733"/>
              <a:gd name="connsiteX1" fmla="*/ 1670625 w 10377969"/>
              <a:gd name="connsiteY1" fmla="*/ 51154 h 993733"/>
              <a:gd name="connsiteX2" fmla="*/ 2215374 w 10377969"/>
              <a:gd name="connsiteY2" fmla="*/ 459716 h 993733"/>
              <a:gd name="connsiteX3" fmla="*/ 2857400 w 10377969"/>
              <a:gd name="connsiteY3" fmla="*/ 537537 h 993733"/>
              <a:gd name="connsiteX4" fmla="*/ 3265961 w 10377969"/>
              <a:gd name="connsiteY4" fmla="*/ 362440 h 993733"/>
              <a:gd name="connsiteX5" fmla="*/ 4258182 w 10377969"/>
              <a:gd name="connsiteY5" fmla="*/ 167886 h 993733"/>
              <a:gd name="connsiteX6" fmla="*/ 8032514 w 10377969"/>
              <a:gd name="connsiteY6" fmla="*/ 148431 h 993733"/>
              <a:gd name="connsiteX7" fmla="*/ 10172600 w 10377969"/>
              <a:gd name="connsiteY7" fmla="*/ 167886 h 993733"/>
              <a:gd name="connsiteX8" fmla="*/ 10308787 w 10377969"/>
              <a:gd name="connsiteY8" fmla="*/ 187342 h 993733"/>
              <a:gd name="connsiteX9" fmla="*/ 10328242 w 10377969"/>
              <a:gd name="connsiteY9" fmla="*/ 868278 h 993733"/>
              <a:gd name="connsiteX10" fmla="*/ 10328242 w 10377969"/>
              <a:gd name="connsiteY10" fmla="*/ 946099 h 993733"/>
              <a:gd name="connsiteX11" fmla="*/ 9666761 w 10377969"/>
              <a:gd name="connsiteY11" fmla="*/ 946099 h 993733"/>
              <a:gd name="connsiteX12" fmla="*/ 7273757 w 10377969"/>
              <a:gd name="connsiteY12" fmla="*/ 946099 h 993733"/>
              <a:gd name="connsiteX13" fmla="*/ 6359357 w 10377969"/>
              <a:gd name="connsiteY13" fmla="*/ 673725 h 993733"/>
              <a:gd name="connsiteX14" fmla="*/ 5639510 w 10377969"/>
              <a:gd name="connsiteY14" fmla="*/ 634814 h 993733"/>
              <a:gd name="connsiteX15" fmla="*/ 5055851 w 10377969"/>
              <a:gd name="connsiteY15" fmla="*/ 907188 h 993733"/>
              <a:gd name="connsiteX16" fmla="*/ 4141451 w 10377969"/>
              <a:gd name="connsiteY16" fmla="*/ 985010 h 993733"/>
              <a:gd name="connsiteX17" fmla="*/ 3460514 w 10377969"/>
              <a:gd name="connsiteY17" fmla="*/ 732091 h 993733"/>
              <a:gd name="connsiteX18" fmla="*/ 3051953 w 10377969"/>
              <a:gd name="connsiteY18" fmla="*/ 712635 h 993733"/>
              <a:gd name="connsiteX19" fmla="*/ 2643391 w 10377969"/>
              <a:gd name="connsiteY19" fmla="*/ 712635 h 993733"/>
              <a:gd name="connsiteX20" fmla="*/ 2040276 w 10377969"/>
              <a:gd name="connsiteY20" fmla="*/ 946099 h 993733"/>
              <a:gd name="connsiteX21" fmla="*/ 1359340 w 10377969"/>
              <a:gd name="connsiteY21" fmla="*/ 751546 h 993733"/>
              <a:gd name="connsiteX22" fmla="*/ 192021 w 10377969"/>
              <a:gd name="connsiteY22" fmla="*/ 809913 h 993733"/>
              <a:gd name="connsiteX23" fmla="*/ 94744 w 10377969"/>
              <a:gd name="connsiteY23" fmla="*/ 90065 h 993733"/>
              <a:gd name="connsiteX0" fmla="*/ 288186 w 10571411"/>
              <a:gd name="connsiteY0" fmla="*/ 93633 h 997301"/>
              <a:gd name="connsiteX1" fmla="*/ 1864067 w 10571411"/>
              <a:gd name="connsiteY1" fmla="*/ 54722 h 997301"/>
              <a:gd name="connsiteX2" fmla="*/ 2408816 w 10571411"/>
              <a:gd name="connsiteY2" fmla="*/ 463284 h 997301"/>
              <a:gd name="connsiteX3" fmla="*/ 3050842 w 10571411"/>
              <a:gd name="connsiteY3" fmla="*/ 541105 h 997301"/>
              <a:gd name="connsiteX4" fmla="*/ 3459403 w 10571411"/>
              <a:gd name="connsiteY4" fmla="*/ 366008 h 997301"/>
              <a:gd name="connsiteX5" fmla="*/ 4451624 w 10571411"/>
              <a:gd name="connsiteY5" fmla="*/ 171454 h 997301"/>
              <a:gd name="connsiteX6" fmla="*/ 8225956 w 10571411"/>
              <a:gd name="connsiteY6" fmla="*/ 151999 h 997301"/>
              <a:gd name="connsiteX7" fmla="*/ 10366042 w 10571411"/>
              <a:gd name="connsiteY7" fmla="*/ 171454 h 997301"/>
              <a:gd name="connsiteX8" fmla="*/ 10502229 w 10571411"/>
              <a:gd name="connsiteY8" fmla="*/ 190910 h 997301"/>
              <a:gd name="connsiteX9" fmla="*/ 10521684 w 10571411"/>
              <a:gd name="connsiteY9" fmla="*/ 871846 h 997301"/>
              <a:gd name="connsiteX10" fmla="*/ 10521684 w 10571411"/>
              <a:gd name="connsiteY10" fmla="*/ 949667 h 997301"/>
              <a:gd name="connsiteX11" fmla="*/ 9860203 w 10571411"/>
              <a:gd name="connsiteY11" fmla="*/ 949667 h 997301"/>
              <a:gd name="connsiteX12" fmla="*/ 7467199 w 10571411"/>
              <a:gd name="connsiteY12" fmla="*/ 949667 h 997301"/>
              <a:gd name="connsiteX13" fmla="*/ 6552799 w 10571411"/>
              <a:gd name="connsiteY13" fmla="*/ 677293 h 997301"/>
              <a:gd name="connsiteX14" fmla="*/ 5832952 w 10571411"/>
              <a:gd name="connsiteY14" fmla="*/ 638382 h 997301"/>
              <a:gd name="connsiteX15" fmla="*/ 5249293 w 10571411"/>
              <a:gd name="connsiteY15" fmla="*/ 910756 h 997301"/>
              <a:gd name="connsiteX16" fmla="*/ 4334893 w 10571411"/>
              <a:gd name="connsiteY16" fmla="*/ 988578 h 997301"/>
              <a:gd name="connsiteX17" fmla="*/ 3653956 w 10571411"/>
              <a:gd name="connsiteY17" fmla="*/ 735659 h 997301"/>
              <a:gd name="connsiteX18" fmla="*/ 3245395 w 10571411"/>
              <a:gd name="connsiteY18" fmla="*/ 716203 h 997301"/>
              <a:gd name="connsiteX19" fmla="*/ 2836833 w 10571411"/>
              <a:gd name="connsiteY19" fmla="*/ 716203 h 997301"/>
              <a:gd name="connsiteX20" fmla="*/ 2233718 w 10571411"/>
              <a:gd name="connsiteY20" fmla="*/ 949667 h 997301"/>
              <a:gd name="connsiteX21" fmla="*/ 1552782 w 10571411"/>
              <a:gd name="connsiteY21" fmla="*/ 755114 h 997301"/>
              <a:gd name="connsiteX22" fmla="*/ 15812 w 10571411"/>
              <a:gd name="connsiteY22" fmla="*/ 871847 h 997301"/>
              <a:gd name="connsiteX23" fmla="*/ 288186 w 10571411"/>
              <a:gd name="connsiteY23" fmla="*/ 93633 h 997301"/>
              <a:gd name="connsiteX0" fmla="*/ 197014 w 10791524"/>
              <a:gd name="connsiteY0" fmla="*/ 102886 h 987099"/>
              <a:gd name="connsiteX1" fmla="*/ 2084180 w 10791524"/>
              <a:gd name="connsiteY1" fmla="*/ 44520 h 987099"/>
              <a:gd name="connsiteX2" fmla="*/ 2628929 w 10791524"/>
              <a:gd name="connsiteY2" fmla="*/ 453082 h 987099"/>
              <a:gd name="connsiteX3" fmla="*/ 3270955 w 10791524"/>
              <a:gd name="connsiteY3" fmla="*/ 530903 h 987099"/>
              <a:gd name="connsiteX4" fmla="*/ 3679516 w 10791524"/>
              <a:gd name="connsiteY4" fmla="*/ 355806 h 987099"/>
              <a:gd name="connsiteX5" fmla="*/ 4671737 w 10791524"/>
              <a:gd name="connsiteY5" fmla="*/ 161252 h 987099"/>
              <a:gd name="connsiteX6" fmla="*/ 8446069 w 10791524"/>
              <a:gd name="connsiteY6" fmla="*/ 141797 h 987099"/>
              <a:gd name="connsiteX7" fmla="*/ 10586155 w 10791524"/>
              <a:gd name="connsiteY7" fmla="*/ 161252 h 987099"/>
              <a:gd name="connsiteX8" fmla="*/ 10722342 w 10791524"/>
              <a:gd name="connsiteY8" fmla="*/ 180708 h 987099"/>
              <a:gd name="connsiteX9" fmla="*/ 10741797 w 10791524"/>
              <a:gd name="connsiteY9" fmla="*/ 861644 h 987099"/>
              <a:gd name="connsiteX10" fmla="*/ 10741797 w 10791524"/>
              <a:gd name="connsiteY10" fmla="*/ 939465 h 987099"/>
              <a:gd name="connsiteX11" fmla="*/ 10080316 w 10791524"/>
              <a:gd name="connsiteY11" fmla="*/ 939465 h 987099"/>
              <a:gd name="connsiteX12" fmla="*/ 7687312 w 10791524"/>
              <a:gd name="connsiteY12" fmla="*/ 939465 h 987099"/>
              <a:gd name="connsiteX13" fmla="*/ 6772912 w 10791524"/>
              <a:gd name="connsiteY13" fmla="*/ 667091 h 987099"/>
              <a:gd name="connsiteX14" fmla="*/ 6053065 w 10791524"/>
              <a:gd name="connsiteY14" fmla="*/ 628180 h 987099"/>
              <a:gd name="connsiteX15" fmla="*/ 5469406 w 10791524"/>
              <a:gd name="connsiteY15" fmla="*/ 900554 h 987099"/>
              <a:gd name="connsiteX16" fmla="*/ 4555006 w 10791524"/>
              <a:gd name="connsiteY16" fmla="*/ 978376 h 987099"/>
              <a:gd name="connsiteX17" fmla="*/ 3874069 w 10791524"/>
              <a:gd name="connsiteY17" fmla="*/ 725457 h 987099"/>
              <a:gd name="connsiteX18" fmla="*/ 3465508 w 10791524"/>
              <a:gd name="connsiteY18" fmla="*/ 706001 h 987099"/>
              <a:gd name="connsiteX19" fmla="*/ 3056946 w 10791524"/>
              <a:gd name="connsiteY19" fmla="*/ 706001 h 987099"/>
              <a:gd name="connsiteX20" fmla="*/ 2453831 w 10791524"/>
              <a:gd name="connsiteY20" fmla="*/ 939465 h 987099"/>
              <a:gd name="connsiteX21" fmla="*/ 1772895 w 10791524"/>
              <a:gd name="connsiteY21" fmla="*/ 744912 h 987099"/>
              <a:gd name="connsiteX22" fmla="*/ 235925 w 10791524"/>
              <a:gd name="connsiteY22" fmla="*/ 861645 h 987099"/>
              <a:gd name="connsiteX23" fmla="*/ 197014 w 10791524"/>
              <a:gd name="connsiteY23" fmla="*/ 102886 h 987099"/>
              <a:gd name="connsiteX0" fmla="*/ 83156 w 10677666"/>
              <a:gd name="connsiteY0" fmla="*/ 116732 h 1000945"/>
              <a:gd name="connsiteX1" fmla="*/ 1970322 w 10677666"/>
              <a:gd name="connsiteY1" fmla="*/ 58366 h 1000945"/>
              <a:gd name="connsiteX2" fmla="*/ 2515071 w 10677666"/>
              <a:gd name="connsiteY2" fmla="*/ 466928 h 1000945"/>
              <a:gd name="connsiteX3" fmla="*/ 3157097 w 10677666"/>
              <a:gd name="connsiteY3" fmla="*/ 544749 h 1000945"/>
              <a:gd name="connsiteX4" fmla="*/ 3565658 w 10677666"/>
              <a:gd name="connsiteY4" fmla="*/ 369652 h 1000945"/>
              <a:gd name="connsiteX5" fmla="*/ 4557879 w 10677666"/>
              <a:gd name="connsiteY5" fmla="*/ 175098 h 1000945"/>
              <a:gd name="connsiteX6" fmla="*/ 8332211 w 10677666"/>
              <a:gd name="connsiteY6" fmla="*/ 155643 h 1000945"/>
              <a:gd name="connsiteX7" fmla="*/ 10472297 w 10677666"/>
              <a:gd name="connsiteY7" fmla="*/ 175098 h 1000945"/>
              <a:gd name="connsiteX8" fmla="*/ 10608484 w 10677666"/>
              <a:gd name="connsiteY8" fmla="*/ 194554 h 1000945"/>
              <a:gd name="connsiteX9" fmla="*/ 10627939 w 10677666"/>
              <a:gd name="connsiteY9" fmla="*/ 875490 h 1000945"/>
              <a:gd name="connsiteX10" fmla="*/ 10627939 w 10677666"/>
              <a:gd name="connsiteY10" fmla="*/ 953311 h 1000945"/>
              <a:gd name="connsiteX11" fmla="*/ 9966458 w 10677666"/>
              <a:gd name="connsiteY11" fmla="*/ 953311 h 1000945"/>
              <a:gd name="connsiteX12" fmla="*/ 7573454 w 10677666"/>
              <a:gd name="connsiteY12" fmla="*/ 953311 h 1000945"/>
              <a:gd name="connsiteX13" fmla="*/ 6659054 w 10677666"/>
              <a:gd name="connsiteY13" fmla="*/ 680937 h 1000945"/>
              <a:gd name="connsiteX14" fmla="*/ 5939207 w 10677666"/>
              <a:gd name="connsiteY14" fmla="*/ 642026 h 1000945"/>
              <a:gd name="connsiteX15" fmla="*/ 5355548 w 10677666"/>
              <a:gd name="connsiteY15" fmla="*/ 914400 h 1000945"/>
              <a:gd name="connsiteX16" fmla="*/ 4441148 w 10677666"/>
              <a:gd name="connsiteY16" fmla="*/ 992222 h 1000945"/>
              <a:gd name="connsiteX17" fmla="*/ 3760211 w 10677666"/>
              <a:gd name="connsiteY17" fmla="*/ 739303 h 1000945"/>
              <a:gd name="connsiteX18" fmla="*/ 3351650 w 10677666"/>
              <a:gd name="connsiteY18" fmla="*/ 719847 h 1000945"/>
              <a:gd name="connsiteX19" fmla="*/ 2943088 w 10677666"/>
              <a:gd name="connsiteY19" fmla="*/ 719847 h 1000945"/>
              <a:gd name="connsiteX20" fmla="*/ 2339973 w 10677666"/>
              <a:gd name="connsiteY20" fmla="*/ 953311 h 1000945"/>
              <a:gd name="connsiteX21" fmla="*/ 1659037 w 10677666"/>
              <a:gd name="connsiteY21" fmla="*/ 758758 h 1000945"/>
              <a:gd name="connsiteX22" fmla="*/ 122067 w 10677666"/>
              <a:gd name="connsiteY22" fmla="*/ 875491 h 1000945"/>
              <a:gd name="connsiteX23" fmla="*/ 83156 w 10677666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576136 w 10594765"/>
              <a:gd name="connsiteY21" fmla="*/ 758758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81717 w 10676227"/>
              <a:gd name="connsiteY0" fmla="*/ 116732 h 1000945"/>
              <a:gd name="connsiteX1" fmla="*/ 1968883 w 10676227"/>
              <a:gd name="connsiteY1" fmla="*/ 58366 h 1000945"/>
              <a:gd name="connsiteX2" fmla="*/ 2513632 w 10676227"/>
              <a:gd name="connsiteY2" fmla="*/ 466928 h 1000945"/>
              <a:gd name="connsiteX3" fmla="*/ 3155658 w 10676227"/>
              <a:gd name="connsiteY3" fmla="*/ 544749 h 1000945"/>
              <a:gd name="connsiteX4" fmla="*/ 3564219 w 10676227"/>
              <a:gd name="connsiteY4" fmla="*/ 369652 h 1000945"/>
              <a:gd name="connsiteX5" fmla="*/ 4556440 w 10676227"/>
              <a:gd name="connsiteY5" fmla="*/ 175098 h 1000945"/>
              <a:gd name="connsiteX6" fmla="*/ 8330772 w 10676227"/>
              <a:gd name="connsiteY6" fmla="*/ 155643 h 1000945"/>
              <a:gd name="connsiteX7" fmla="*/ 10470858 w 10676227"/>
              <a:gd name="connsiteY7" fmla="*/ 175098 h 1000945"/>
              <a:gd name="connsiteX8" fmla="*/ 10607045 w 10676227"/>
              <a:gd name="connsiteY8" fmla="*/ 194554 h 1000945"/>
              <a:gd name="connsiteX9" fmla="*/ 10626500 w 10676227"/>
              <a:gd name="connsiteY9" fmla="*/ 875490 h 1000945"/>
              <a:gd name="connsiteX10" fmla="*/ 10626500 w 10676227"/>
              <a:gd name="connsiteY10" fmla="*/ 953311 h 1000945"/>
              <a:gd name="connsiteX11" fmla="*/ 9965019 w 10676227"/>
              <a:gd name="connsiteY11" fmla="*/ 953311 h 1000945"/>
              <a:gd name="connsiteX12" fmla="*/ 7572015 w 10676227"/>
              <a:gd name="connsiteY12" fmla="*/ 953311 h 1000945"/>
              <a:gd name="connsiteX13" fmla="*/ 6657615 w 10676227"/>
              <a:gd name="connsiteY13" fmla="*/ 680937 h 1000945"/>
              <a:gd name="connsiteX14" fmla="*/ 5937768 w 10676227"/>
              <a:gd name="connsiteY14" fmla="*/ 642026 h 1000945"/>
              <a:gd name="connsiteX15" fmla="*/ 5354109 w 10676227"/>
              <a:gd name="connsiteY15" fmla="*/ 914400 h 1000945"/>
              <a:gd name="connsiteX16" fmla="*/ 4439709 w 10676227"/>
              <a:gd name="connsiteY16" fmla="*/ 992222 h 1000945"/>
              <a:gd name="connsiteX17" fmla="*/ 3758772 w 10676227"/>
              <a:gd name="connsiteY17" fmla="*/ 739303 h 1000945"/>
              <a:gd name="connsiteX18" fmla="*/ 3350211 w 10676227"/>
              <a:gd name="connsiteY18" fmla="*/ 719847 h 1000945"/>
              <a:gd name="connsiteX19" fmla="*/ 2941649 w 10676227"/>
              <a:gd name="connsiteY19" fmla="*/ 719847 h 1000945"/>
              <a:gd name="connsiteX20" fmla="*/ 2338534 w 10676227"/>
              <a:gd name="connsiteY20" fmla="*/ 953311 h 1000945"/>
              <a:gd name="connsiteX21" fmla="*/ 1638143 w 10676227"/>
              <a:gd name="connsiteY21" fmla="*/ 875490 h 1000945"/>
              <a:gd name="connsiteX22" fmla="*/ 120628 w 10676227"/>
              <a:gd name="connsiteY22" fmla="*/ 875491 h 1000945"/>
              <a:gd name="connsiteX23" fmla="*/ 81717 w 10676227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556681 w 10594765"/>
              <a:gd name="connsiteY21" fmla="*/ 875490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77407 w 10671917"/>
              <a:gd name="connsiteY0" fmla="*/ 116732 h 1000945"/>
              <a:gd name="connsiteX1" fmla="*/ 1964573 w 10671917"/>
              <a:gd name="connsiteY1" fmla="*/ 58366 h 1000945"/>
              <a:gd name="connsiteX2" fmla="*/ 2509322 w 10671917"/>
              <a:gd name="connsiteY2" fmla="*/ 466928 h 1000945"/>
              <a:gd name="connsiteX3" fmla="*/ 3151348 w 10671917"/>
              <a:gd name="connsiteY3" fmla="*/ 544749 h 1000945"/>
              <a:gd name="connsiteX4" fmla="*/ 3559909 w 10671917"/>
              <a:gd name="connsiteY4" fmla="*/ 369652 h 1000945"/>
              <a:gd name="connsiteX5" fmla="*/ 4552130 w 10671917"/>
              <a:gd name="connsiteY5" fmla="*/ 175098 h 1000945"/>
              <a:gd name="connsiteX6" fmla="*/ 8326462 w 10671917"/>
              <a:gd name="connsiteY6" fmla="*/ 155643 h 1000945"/>
              <a:gd name="connsiteX7" fmla="*/ 10466548 w 10671917"/>
              <a:gd name="connsiteY7" fmla="*/ 175098 h 1000945"/>
              <a:gd name="connsiteX8" fmla="*/ 10602735 w 10671917"/>
              <a:gd name="connsiteY8" fmla="*/ 194554 h 1000945"/>
              <a:gd name="connsiteX9" fmla="*/ 10622190 w 10671917"/>
              <a:gd name="connsiteY9" fmla="*/ 875490 h 1000945"/>
              <a:gd name="connsiteX10" fmla="*/ 10622190 w 10671917"/>
              <a:gd name="connsiteY10" fmla="*/ 953311 h 1000945"/>
              <a:gd name="connsiteX11" fmla="*/ 9960709 w 10671917"/>
              <a:gd name="connsiteY11" fmla="*/ 953311 h 1000945"/>
              <a:gd name="connsiteX12" fmla="*/ 7567705 w 10671917"/>
              <a:gd name="connsiteY12" fmla="*/ 953311 h 1000945"/>
              <a:gd name="connsiteX13" fmla="*/ 6653305 w 10671917"/>
              <a:gd name="connsiteY13" fmla="*/ 680937 h 1000945"/>
              <a:gd name="connsiteX14" fmla="*/ 5933458 w 10671917"/>
              <a:gd name="connsiteY14" fmla="*/ 642026 h 1000945"/>
              <a:gd name="connsiteX15" fmla="*/ 5349799 w 10671917"/>
              <a:gd name="connsiteY15" fmla="*/ 914400 h 1000945"/>
              <a:gd name="connsiteX16" fmla="*/ 4435399 w 10671917"/>
              <a:gd name="connsiteY16" fmla="*/ 992222 h 1000945"/>
              <a:gd name="connsiteX17" fmla="*/ 3754462 w 10671917"/>
              <a:gd name="connsiteY17" fmla="*/ 739303 h 1000945"/>
              <a:gd name="connsiteX18" fmla="*/ 3345901 w 10671917"/>
              <a:gd name="connsiteY18" fmla="*/ 719847 h 1000945"/>
              <a:gd name="connsiteX19" fmla="*/ 2937339 w 10671917"/>
              <a:gd name="connsiteY19" fmla="*/ 719847 h 1000945"/>
              <a:gd name="connsiteX20" fmla="*/ 2334224 w 10671917"/>
              <a:gd name="connsiteY20" fmla="*/ 953311 h 1000945"/>
              <a:gd name="connsiteX21" fmla="*/ 1575467 w 10671917"/>
              <a:gd name="connsiteY21" fmla="*/ 933856 h 1000945"/>
              <a:gd name="connsiteX22" fmla="*/ 116318 w 10671917"/>
              <a:gd name="connsiteY22" fmla="*/ 875491 h 1000945"/>
              <a:gd name="connsiteX23" fmla="*/ 77407 w 10671917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498315 w 10594765"/>
              <a:gd name="connsiteY21" fmla="*/ 933856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255 w 10594765"/>
              <a:gd name="connsiteY0" fmla="*/ 98550 h 982763"/>
              <a:gd name="connsiteX1" fmla="*/ 1887421 w 10594765"/>
              <a:gd name="connsiteY1" fmla="*/ 40184 h 982763"/>
              <a:gd name="connsiteX2" fmla="*/ 2432170 w 10594765"/>
              <a:gd name="connsiteY2" fmla="*/ 137461 h 982763"/>
              <a:gd name="connsiteX3" fmla="*/ 3074196 w 10594765"/>
              <a:gd name="connsiteY3" fmla="*/ 526567 h 982763"/>
              <a:gd name="connsiteX4" fmla="*/ 3482757 w 10594765"/>
              <a:gd name="connsiteY4" fmla="*/ 351470 h 982763"/>
              <a:gd name="connsiteX5" fmla="*/ 4474978 w 10594765"/>
              <a:gd name="connsiteY5" fmla="*/ 156916 h 982763"/>
              <a:gd name="connsiteX6" fmla="*/ 8249310 w 10594765"/>
              <a:gd name="connsiteY6" fmla="*/ 137461 h 982763"/>
              <a:gd name="connsiteX7" fmla="*/ 10389396 w 10594765"/>
              <a:gd name="connsiteY7" fmla="*/ 156916 h 982763"/>
              <a:gd name="connsiteX8" fmla="*/ 10525583 w 10594765"/>
              <a:gd name="connsiteY8" fmla="*/ 176372 h 982763"/>
              <a:gd name="connsiteX9" fmla="*/ 10545038 w 10594765"/>
              <a:gd name="connsiteY9" fmla="*/ 857308 h 982763"/>
              <a:gd name="connsiteX10" fmla="*/ 10545038 w 10594765"/>
              <a:gd name="connsiteY10" fmla="*/ 935129 h 982763"/>
              <a:gd name="connsiteX11" fmla="*/ 9883557 w 10594765"/>
              <a:gd name="connsiteY11" fmla="*/ 935129 h 982763"/>
              <a:gd name="connsiteX12" fmla="*/ 7490553 w 10594765"/>
              <a:gd name="connsiteY12" fmla="*/ 935129 h 982763"/>
              <a:gd name="connsiteX13" fmla="*/ 6576153 w 10594765"/>
              <a:gd name="connsiteY13" fmla="*/ 662755 h 982763"/>
              <a:gd name="connsiteX14" fmla="*/ 5856306 w 10594765"/>
              <a:gd name="connsiteY14" fmla="*/ 623844 h 982763"/>
              <a:gd name="connsiteX15" fmla="*/ 5272647 w 10594765"/>
              <a:gd name="connsiteY15" fmla="*/ 896218 h 982763"/>
              <a:gd name="connsiteX16" fmla="*/ 4358247 w 10594765"/>
              <a:gd name="connsiteY16" fmla="*/ 974040 h 982763"/>
              <a:gd name="connsiteX17" fmla="*/ 3677310 w 10594765"/>
              <a:gd name="connsiteY17" fmla="*/ 721121 h 982763"/>
              <a:gd name="connsiteX18" fmla="*/ 3268749 w 10594765"/>
              <a:gd name="connsiteY18" fmla="*/ 701665 h 982763"/>
              <a:gd name="connsiteX19" fmla="*/ 2860187 w 10594765"/>
              <a:gd name="connsiteY19" fmla="*/ 701665 h 982763"/>
              <a:gd name="connsiteX20" fmla="*/ 2257072 w 10594765"/>
              <a:gd name="connsiteY20" fmla="*/ 935129 h 982763"/>
              <a:gd name="connsiteX21" fmla="*/ 1498315 w 10594765"/>
              <a:gd name="connsiteY21" fmla="*/ 915674 h 982763"/>
              <a:gd name="connsiteX22" fmla="*/ 39166 w 10594765"/>
              <a:gd name="connsiteY22" fmla="*/ 857309 h 982763"/>
              <a:gd name="connsiteX23" fmla="*/ 255 w 10594765"/>
              <a:gd name="connsiteY23" fmla="*/ 98550 h 982763"/>
              <a:gd name="connsiteX0" fmla="*/ 255 w 10594765"/>
              <a:gd name="connsiteY0" fmla="*/ 98550 h 982763"/>
              <a:gd name="connsiteX1" fmla="*/ 1887421 w 10594765"/>
              <a:gd name="connsiteY1" fmla="*/ 40184 h 982763"/>
              <a:gd name="connsiteX2" fmla="*/ 2432170 w 10594765"/>
              <a:gd name="connsiteY2" fmla="*/ 137461 h 982763"/>
              <a:gd name="connsiteX3" fmla="*/ 3074196 w 10594765"/>
              <a:gd name="connsiteY3" fmla="*/ 118005 h 982763"/>
              <a:gd name="connsiteX4" fmla="*/ 3482757 w 10594765"/>
              <a:gd name="connsiteY4" fmla="*/ 351470 h 982763"/>
              <a:gd name="connsiteX5" fmla="*/ 4474978 w 10594765"/>
              <a:gd name="connsiteY5" fmla="*/ 156916 h 982763"/>
              <a:gd name="connsiteX6" fmla="*/ 8249310 w 10594765"/>
              <a:gd name="connsiteY6" fmla="*/ 137461 h 982763"/>
              <a:gd name="connsiteX7" fmla="*/ 10389396 w 10594765"/>
              <a:gd name="connsiteY7" fmla="*/ 156916 h 982763"/>
              <a:gd name="connsiteX8" fmla="*/ 10525583 w 10594765"/>
              <a:gd name="connsiteY8" fmla="*/ 176372 h 982763"/>
              <a:gd name="connsiteX9" fmla="*/ 10545038 w 10594765"/>
              <a:gd name="connsiteY9" fmla="*/ 857308 h 982763"/>
              <a:gd name="connsiteX10" fmla="*/ 10545038 w 10594765"/>
              <a:gd name="connsiteY10" fmla="*/ 935129 h 982763"/>
              <a:gd name="connsiteX11" fmla="*/ 9883557 w 10594765"/>
              <a:gd name="connsiteY11" fmla="*/ 935129 h 982763"/>
              <a:gd name="connsiteX12" fmla="*/ 7490553 w 10594765"/>
              <a:gd name="connsiteY12" fmla="*/ 935129 h 982763"/>
              <a:gd name="connsiteX13" fmla="*/ 6576153 w 10594765"/>
              <a:gd name="connsiteY13" fmla="*/ 662755 h 982763"/>
              <a:gd name="connsiteX14" fmla="*/ 5856306 w 10594765"/>
              <a:gd name="connsiteY14" fmla="*/ 623844 h 982763"/>
              <a:gd name="connsiteX15" fmla="*/ 5272647 w 10594765"/>
              <a:gd name="connsiteY15" fmla="*/ 896218 h 982763"/>
              <a:gd name="connsiteX16" fmla="*/ 4358247 w 10594765"/>
              <a:gd name="connsiteY16" fmla="*/ 974040 h 982763"/>
              <a:gd name="connsiteX17" fmla="*/ 3677310 w 10594765"/>
              <a:gd name="connsiteY17" fmla="*/ 721121 h 982763"/>
              <a:gd name="connsiteX18" fmla="*/ 3268749 w 10594765"/>
              <a:gd name="connsiteY18" fmla="*/ 701665 h 982763"/>
              <a:gd name="connsiteX19" fmla="*/ 2860187 w 10594765"/>
              <a:gd name="connsiteY19" fmla="*/ 701665 h 982763"/>
              <a:gd name="connsiteX20" fmla="*/ 2257072 w 10594765"/>
              <a:gd name="connsiteY20" fmla="*/ 935129 h 982763"/>
              <a:gd name="connsiteX21" fmla="*/ 1498315 w 10594765"/>
              <a:gd name="connsiteY21" fmla="*/ 915674 h 982763"/>
              <a:gd name="connsiteX22" fmla="*/ 39166 w 10594765"/>
              <a:gd name="connsiteY22" fmla="*/ 857309 h 982763"/>
              <a:gd name="connsiteX23" fmla="*/ 255 w 10594765"/>
              <a:gd name="connsiteY23" fmla="*/ 98550 h 982763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114923 h 979681"/>
              <a:gd name="connsiteX4" fmla="*/ 3482757 w 10594765"/>
              <a:gd name="connsiteY4" fmla="*/ 348388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348388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912591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912591 h 979681"/>
              <a:gd name="connsiteX19" fmla="*/ 2860187 w 10594765"/>
              <a:gd name="connsiteY19" fmla="*/ 912591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659673 h 971740"/>
              <a:gd name="connsiteX14" fmla="*/ 5856306 w 10594765"/>
              <a:gd name="connsiteY14" fmla="*/ 620762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659673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912592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14923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912592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38910 h 973548"/>
              <a:gd name="connsiteX4" fmla="*/ 3482757 w 10594765"/>
              <a:gd name="connsiteY4" fmla="*/ 77821 h 973548"/>
              <a:gd name="connsiteX5" fmla="*/ 4474978 w 10594765"/>
              <a:gd name="connsiteY5" fmla="*/ 77820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38910 h 973548"/>
              <a:gd name="connsiteX4" fmla="*/ 3482757 w 10594765"/>
              <a:gd name="connsiteY4" fmla="*/ 77821 h 973548"/>
              <a:gd name="connsiteX5" fmla="*/ 4474978 w 10594765"/>
              <a:gd name="connsiteY5" fmla="*/ 38909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77821 h 973548"/>
              <a:gd name="connsiteX4" fmla="*/ 3482757 w 10594765"/>
              <a:gd name="connsiteY4" fmla="*/ 77821 h 973548"/>
              <a:gd name="connsiteX5" fmla="*/ 4474978 w 10594765"/>
              <a:gd name="connsiteY5" fmla="*/ 38909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123162 w 10717672"/>
              <a:gd name="connsiteY0" fmla="*/ 97276 h 973548"/>
              <a:gd name="connsiteX1" fmla="*/ 2010328 w 10717672"/>
              <a:gd name="connsiteY1" fmla="*/ 97276 h 973548"/>
              <a:gd name="connsiteX2" fmla="*/ 2555077 w 10717672"/>
              <a:gd name="connsiteY2" fmla="*/ 77821 h 973548"/>
              <a:gd name="connsiteX3" fmla="*/ 3197103 w 10717672"/>
              <a:gd name="connsiteY3" fmla="*/ 77821 h 973548"/>
              <a:gd name="connsiteX4" fmla="*/ 3605664 w 10717672"/>
              <a:gd name="connsiteY4" fmla="*/ 77821 h 973548"/>
              <a:gd name="connsiteX5" fmla="*/ 4597885 w 10717672"/>
              <a:gd name="connsiteY5" fmla="*/ 38909 h 973548"/>
              <a:gd name="connsiteX6" fmla="*/ 8372217 w 10717672"/>
              <a:gd name="connsiteY6" fmla="*/ 0 h 973548"/>
              <a:gd name="connsiteX7" fmla="*/ 10512303 w 10717672"/>
              <a:gd name="connsiteY7" fmla="*/ 116731 h 973548"/>
              <a:gd name="connsiteX8" fmla="*/ 10648490 w 10717672"/>
              <a:gd name="connsiteY8" fmla="*/ 175098 h 973548"/>
              <a:gd name="connsiteX9" fmla="*/ 10667945 w 10717672"/>
              <a:gd name="connsiteY9" fmla="*/ 856034 h 973548"/>
              <a:gd name="connsiteX10" fmla="*/ 10667945 w 10717672"/>
              <a:gd name="connsiteY10" fmla="*/ 933855 h 973548"/>
              <a:gd name="connsiteX11" fmla="*/ 10006464 w 10717672"/>
              <a:gd name="connsiteY11" fmla="*/ 933855 h 973548"/>
              <a:gd name="connsiteX12" fmla="*/ 7613460 w 10717672"/>
              <a:gd name="connsiteY12" fmla="*/ 933855 h 973548"/>
              <a:gd name="connsiteX13" fmla="*/ 6699060 w 10717672"/>
              <a:gd name="connsiteY13" fmla="*/ 914400 h 973548"/>
              <a:gd name="connsiteX14" fmla="*/ 5979213 w 10717672"/>
              <a:gd name="connsiteY14" fmla="*/ 875489 h 973548"/>
              <a:gd name="connsiteX15" fmla="*/ 5395554 w 10717672"/>
              <a:gd name="connsiteY15" fmla="*/ 894944 h 973548"/>
              <a:gd name="connsiteX16" fmla="*/ 4481154 w 10717672"/>
              <a:gd name="connsiteY16" fmla="*/ 972766 h 973548"/>
              <a:gd name="connsiteX17" fmla="*/ 3800217 w 10717672"/>
              <a:gd name="connsiteY17" fmla="*/ 933855 h 973548"/>
              <a:gd name="connsiteX18" fmla="*/ 3391656 w 10717672"/>
              <a:gd name="connsiteY18" fmla="*/ 914399 h 973548"/>
              <a:gd name="connsiteX19" fmla="*/ 2983094 w 10717672"/>
              <a:gd name="connsiteY19" fmla="*/ 914399 h 973548"/>
              <a:gd name="connsiteX20" fmla="*/ 2379979 w 10717672"/>
              <a:gd name="connsiteY20" fmla="*/ 933855 h 973548"/>
              <a:gd name="connsiteX21" fmla="*/ 1621222 w 10717672"/>
              <a:gd name="connsiteY21" fmla="*/ 914400 h 973548"/>
              <a:gd name="connsiteX22" fmla="*/ 162073 w 10717672"/>
              <a:gd name="connsiteY22" fmla="*/ 856035 h 973548"/>
              <a:gd name="connsiteX23" fmla="*/ 123162 w 10717672"/>
              <a:gd name="connsiteY23" fmla="*/ 97276 h 973548"/>
              <a:gd name="connsiteX0" fmla="*/ 123162 w 10717672"/>
              <a:gd name="connsiteY0" fmla="*/ 59818 h 936090"/>
              <a:gd name="connsiteX1" fmla="*/ 2010328 w 10717672"/>
              <a:gd name="connsiteY1" fmla="*/ 59818 h 936090"/>
              <a:gd name="connsiteX2" fmla="*/ 2555077 w 10717672"/>
              <a:gd name="connsiteY2" fmla="*/ 40363 h 936090"/>
              <a:gd name="connsiteX3" fmla="*/ 3197103 w 10717672"/>
              <a:gd name="connsiteY3" fmla="*/ 40363 h 936090"/>
              <a:gd name="connsiteX4" fmla="*/ 3605664 w 10717672"/>
              <a:gd name="connsiteY4" fmla="*/ 40363 h 936090"/>
              <a:gd name="connsiteX5" fmla="*/ 4597885 w 10717672"/>
              <a:gd name="connsiteY5" fmla="*/ 1451 h 936090"/>
              <a:gd name="connsiteX6" fmla="*/ 8372217 w 10717672"/>
              <a:gd name="connsiteY6" fmla="*/ 98730 h 936090"/>
              <a:gd name="connsiteX7" fmla="*/ 10512303 w 10717672"/>
              <a:gd name="connsiteY7" fmla="*/ 79273 h 936090"/>
              <a:gd name="connsiteX8" fmla="*/ 10648490 w 10717672"/>
              <a:gd name="connsiteY8" fmla="*/ 137640 h 936090"/>
              <a:gd name="connsiteX9" fmla="*/ 10667945 w 10717672"/>
              <a:gd name="connsiteY9" fmla="*/ 818576 h 936090"/>
              <a:gd name="connsiteX10" fmla="*/ 10667945 w 10717672"/>
              <a:gd name="connsiteY10" fmla="*/ 896397 h 936090"/>
              <a:gd name="connsiteX11" fmla="*/ 10006464 w 10717672"/>
              <a:gd name="connsiteY11" fmla="*/ 896397 h 936090"/>
              <a:gd name="connsiteX12" fmla="*/ 7613460 w 10717672"/>
              <a:gd name="connsiteY12" fmla="*/ 896397 h 936090"/>
              <a:gd name="connsiteX13" fmla="*/ 6699060 w 10717672"/>
              <a:gd name="connsiteY13" fmla="*/ 876942 h 936090"/>
              <a:gd name="connsiteX14" fmla="*/ 5979213 w 10717672"/>
              <a:gd name="connsiteY14" fmla="*/ 838031 h 936090"/>
              <a:gd name="connsiteX15" fmla="*/ 5395554 w 10717672"/>
              <a:gd name="connsiteY15" fmla="*/ 857486 h 936090"/>
              <a:gd name="connsiteX16" fmla="*/ 4481154 w 10717672"/>
              <a:gd name="connsiteY16" fmla="*/ 935308 h 936090"/>
              <a:gd name="connsiteX17" fmla="*/ 3800217 w 10717672"/>
              <a:gd name="connsiteY17" fmla="*/ 896397 h 936090"/>
              <a:gd name="connsiteX18" fmla="*/ 3391656 w 10717672"/>
              <a:gd name="connsiteY18" fmla="*/ 876941 h 936090"/>
              <a:gd name="connsiteX19" fmla="*/ 2983094 w 10717672"/>
              <a:gd name="connsiteY19" fmla="*/ 876941 h 936090"/>
              <a:gd name="connsiteX20" fmla="*/ 2379979 w 10717672"/>
              <a:gd name="connsiteY20" fmla="*/ 896397 h 936090"/>
              <a:gd name="connsiteX21" fmla="*/ 1621222 w 10717672"/>
              <a:gd name="connsiteY21" fmla="*/ 876942 h 936090"/>
              <a:gd name="connsiteX22" fmla="*/ 162073 w 10717672"/>
              <a:gd name="connsiteY22" fmla="*/ 818577 h 936090"/>
              <a:gd name="connsiteX23" fmla="*/ 123162 w 10717672"/>
              <a:gd name="connsiteY23" fmla="*/ 59818 h 936090"/>
              <a:gd name="connsiteX0" fmla="*/ 123162 w 10717672"/>
              <a:gd name="connsiteY0" fmla="*/ 55491 h 931763"/>
              <a:gd name="connsiteX1" fmla="*/ 2010328 w 10717672"/>
              <a:gd name="connsiteY1" fmla="*/ 55491 h 931763"/>
              <a:gd name="connsiteX2" fmla="*/ 2555077 w 10717672"/>
              <a:gd name="connsiteY2" fmla="*/ 36036 h 931763"/>
              <a:gd name="connsiteX3" fmla="*/ 3197103 w 10717672"/>
              <a:gd name="connsiteY3" fmla="*/ 36036 h 931763"/>
              <a:gd name="connsiteX4" fmla="*/ 3605664 w 10717672"/>
              <a:gd name="connsiteY4" fmla="*/ 36036 h 931763"/>
              <a:gd name="connsiteX5" fmla="*/ 4597885 w 10717672"/>
              <a:gd name="connsiteY5" fmla="*/ 74945 h 931763"/>
              <a:gd name="connsiteX6" fmla="*/ 8372217 w 10717672"/>
              <a:gd name="connsiteY6" fmla="*/ 94403 h 931763"/>
              <a:gd name="connsiteX7" fmla="*/ 10512303 w 10717672"/>
              <a:gd name="connsiteY7" fmla="*/ 74946 h 931763"/>
              <a:gd name="connsiteX8" fmla="*/ 10648490 w 10717672"/>
              <a:gd name="connsiteY8" fmla="*/ 133313 h 931763"/>
              <a:gd name="connsiteX9" fmla="*/ 10667945 w 10717672"/>
              <a:gd name="connsiteY9" fmla="*/ 814249 h 931763"/>
              <a:gd name="connsiteX10" fmla="*/ 10667945 w 10717672"/>
              <a:gd name="connsiteY10" fmla="*/ 892070 h 931763"/>
              <a:gd name="connsiteX11" fmla="*/ 10006464 w 10717672"/>
              <a:gd name="connsiteY11" fmla="*/ 892070 h 931763"/>
              <a:gd name="connsiteX12" fmla="*/ 7613460 w 10717672"/>
              <a:gd name="connsiteY12" fmla="*/ 892070 h 931763"/>
              <a:gd name="connsiteX13" fmla="*/ 6699060 w 10717672"/>
              <a:gd name="connsiteY13" fmla="*/ 872615 h 931763"/>
              <a:gd name="connsiteX14" fmla="*/ 5979213 w 10717672"/>
              <a:gd name="connsiteY14" fmla="*/ 833704 h 931763"/>
              <a:gd name="connsiteX15" fmla="*/ 5395554 w 10717672"/>
              <a:gd name="connsiteY15" fmla="*/ 853159 h 931763"/>
              <a:gd name="connsiteX16" fmla="*/ 4481154 w 10717672"/>
              <a:gd name="connsiteY16" fmla="*/ 930981 h 931763"/>
              <a:gd name="connsiteX17" fmla="*/ 3800217 w 10717672"/>
              <a:gd name="connsiteY17" fmla="*/ 892070 h 931763"/>
              <a:gd name="connsiteX18" fmla="*/ 3391656 w 10717672"/>
              <a:gd name="connsiteY18" fmla="*/ 872614 h 931763"/>
              <a:gd name="connsiteX19" fmla="*/ 2983094 w 10717672"/>
              <a:gd name="connsiteY19" fmla="*/ 872614 h 931763"/>
              <a:gd name="connsiteX20" fmla="*/ 2379979 w 10717672"/>
              <a:gd name="connsiteY20" fmla="*/ 892070 h 931763"/>
              <a:gd name="connsiteX21" fmla="*/ 1621222 w 10717672"/>
              <a:gd name="connsiteY21" fmla="*/ 872615 h 931763"/>
              <a:gd name="connsiteX22" fmla="*/ 162073 w 10717672"/>
              <a:gd name="connsiteY22" fmla="*/ 814250 h 931763"/>
              <a:gd name="connsiteX23" fmla="*/ 123162 w 10717672"/>
              <a:gd name="connsiteY23" fmla="*/ 55491 h 931763"/>
              <a:gd name="connsiteX0" fmla="*/ 123162 w 10717672"/>
              <a:gd name="connsiteY0" fmla="*/ 55491 h 905904"/>
              <a:gd name="connsiteX1" fmla="*/ 2010328 w 10717672"/>
              <a:gd name="connsiteY1" fmla="*/ 55491 h 905904"/>
              <a:gd name="connsiteX2" fmla="*/ 2555077 w 10717672"/>
              <a:gd name="connsiteY2" fmla="*/ 36036 h 905904"/>
              <a:gd name="connsiteX3" fmla="*/ 3197103 w 10717672"/>
              <a:gd name="connsiteY3" fmla="*/ 36036 h 905904"/>
              <a:gd name="connsiteX4" fmla="*/ 3605664 w 10717672"/>
              <a:gd name="connsiteY4" fmla="*/ 36036 h 905904"/>
              <a:gd name="connsiteX5" fmla="*/ 4597885 w 10717672"/>
              <a:gd name="connsiteY5" fmla="*/ 74945 h 905904"/>
              <a:gd name="connsiteX6" fmla="*/ 8372217 w 10717672"/>
              <a:gd name="connsiteY6" fmla="*/ 94403 h 905904"/>
              <a:gd name="connsiteX7" fmla="*/ 10512303 w 10717672"/>
              <a:gd name="connsiteY7" fmla="*/ 74946 h 905904"/>
              <a:gd name="connsiteX8" fmla="*/ 10648490 w 10717672"/>
              <a:gd name="connsiteY8" fmla="*/ 133313 h 905904"/>
              <a:gd name="connsiteX9" fmla="*/ 10667945 w 10717672"/>
              <a:gd name="connsiteY9" fmla="*/ 814249 h 905904"/>
              <a:gd name="connsiteX10" fmla="*/ 10667945 w 10717672"/>
              <a:gd name="connsiteY10" fmla="*/ 892070 h 905904"/>
              <a:gd name="connsiteX11" fmla="*/ 10006464 w 10717672"/>
              <a:gd name="connsiteY11" fmla="*/ 892070 h 905904"/>
              <a:gd name="connsiteX12" fmla="*/ 7613460 w 10717672"/>
              <a:gd name="connsiteY12" fmla="*/ 892070 h 905904"/>
              <a:gd name="connsiteX13" fmla="*/ 6699060 w 10717672"/>
              <a:gd name="connsiteY13" fmla="*/ 872615 h 905904"/>
              <a:gd name="connsiteX14" fmla="*/ 5979213 w 10717672"/>
              <a:gd name="connsiteY14" fmla="*/ 833704 h 905904"/>
              <a:gd name="connsiteX15" fmla="*/ 5395554 w 10717672"/>
              <a:gd name="connsiteY15" fmla="*/ 853159 h 905904"/>
              <a:gd name="connsiteX16" fmla="*/ 4481154 w 10717672"/>
              <a:gd name="connsiteY16" fmla="*/ 892071 h 905904"/>
              <a:gd name="connsiteX17" fmla="*/ 3800217 w 10717672"/>
              <a:gd name="connsiteY17" fmla="*/ 892070 h 905904"/>
              <a:gd name="connsiteX18" fmla="*/ 3391656 w 10717672"/>
              <a:gd name="connsiteY18" fmla="*/ 872614 h 905904"/>
              <a:gd name="connsiteX19" fmla="*/ 2983094 w 10717672"/>
              <a:gd name="connsiteY19" fmla="*/ 872614 h 905904"/>
              <a:gd name="connsiteX20" fmla="*/ 2379979 w 10717672"/>
              <a:gd name="connsiteY20" fmla="*/ 892070 h 905904"/>
              <a:gd name="connsiteX21" fmla="*/ 1621222 w 10717672"/>
              <a:gd name="connsiteY21" fmla="*/ 872615 h 905904"/>
              <a:gd name="connsiteX22" fmla="*/ 162073 w 10717672"/>
              <a:gd name="connsiteY22" fmla="*/ 814250 h 905904"/>
              <a:gd name="connsiteX23" fmla="*/ 123162 w 10717672"/>
              <a:gd name="connsiteY23" fmla="*/ 55491 h 905904"/>
              <a:gd name="connsiteX0" fmla="*/ 123162 w 10717672"/>
              <a:gd name="connsiteY0" fmla="*/ 55491 h 905904"/>
              <a:gd name="connsiteX1" fmla="*/ 2010328 w 10717672"/>
              <a:gd name="connsiteY1" fmla="*/ 55491 h 905904"/>
              <a:gd name="connsiteX2" fmla="*/ 2555077 w 10717672"/>
              <a:gd name="connsiteY2" fmla="*/ 36036 h 905904"/>
              <a:gd name="connsiteX3" fmla="*/ 3197103 w 10717672"/>
              <a:gd name="connsiteY3" fmla="*/ 36036 h 905904"/>
              <a:gd name="connsiteX4" fmla="*/ 3605664 w 10717672"/>
              <a:gd name="connsiteY4" fmla="*/ 36036 h 905904"/>
              <a:gd name="connsiteX5" fmla="*/ 4597885 w 10717672"/>
              <a:gd name="connsiteY5" fmla="*/ 74945 h 905904"/>
              <a:gd name="connsiteX6" fmla="*/ 8372217 w 10717672"/>
              <a:gd name="connsiteY6" fmla="*/ 94403 h 905904"/>
              <a:gd name="connsiteX7" fmla="*/ 10512303 w 10717672"/>
              <a:gd name="connsiteY7" fmla="*/ 74946 h 905904"/>
              <a:gd name="connsiteX8" fmla="*/ 10648490 w 10717672"/>
              <a:gd name="connsiteY8" fmla="*/ 133313 h 905904"/>
              <a:gd name="connsiteX9" fmla="*/ 10667945 w 10717672"/>
              <a:gd name="connsiteY9" fmla="*/ 814249 h 905904"/>
              <a:gd name="connsiteX10" fmla="*/ 10667945 w 10717672"/>
              <a:gd name="connsiteY10" fmla="*/ 892070 h 905904"/>
              <a:gd name="connsiteX11" fmla="*/ 10006464 w 10717672"/>
              <a:gd name="connsiteY11" fmla="*/ 892070 h 905904"/>
              <a:gd name="connsiteX12" fmla="*/ 7613460 w 10717672"/>
              <a:gd name="connsiteY12" fmla="*/ 892070 h 905904"/>
              <a:gd name="connsiteX13" fmla="*/ 6699060 w 10717672"/>
              <a:gd name="connsiteY13" fmla="*/ 872615 h 905904"/>
              <a:gd name="connsiteX14" fmla="*/ 5979213 w 10717672"/>
              <a:gd name="connsiteY14" fmla="*/ 853160 h 905904"/>
              <a:gd name="connsiteX15" fmla="*/ 5395554 w 10717672"/>
              <a:gd name="connsiteY15" fmla="*/ 853159 h 905904"/>
              <a:gd name="connsiteX16" fmla="*/ 4481154 w 10717672"/>
              <a:gd name="connsiteY16" fmla="*/ 892071 h 905904"/>
              <a:gd name="connsiteX17" fmla="*/ 3800217 w 10717672"/>
              <a:gd name="connsiteY17" fmla="*/ 892070 h 905904"/>
              <a:gd name="connsiteX18" fmla="*/ 3391656 w 10717672"/>
              <a:gd name="connsiteY18" fmla="*/ 872614 h 905904"/>
              <a:gd name="connsiteX19" fmla="*/ 2983094 w 10717672"/>
              <a:gd name="connsiteY19" fmla="*/ 872614 h 905904"/>
              <a:gd name="connsiteX20" fmla="*/ 2379979 w 10717672"/>
              <a:gd name="connsiteY20" fmla="*/ 892070 h 905904"/>
              <a:gd name="connsiteX21" fmla="*/ 1621222 w 10717672"/>
              <a:gd name="connsiteY21" fmla="*/ 872615 h 905904"/>
              <a:gd name="connsiteX22" fmla="*/ 162073 w 10717672"/>
              <a:gd name="connsiteY22" fmla="*/ 814250 h 905904"/>
              <a:gd name="connsiteX23" fmla="*/ 123162 w 10717672"/>
              <a:gd name="connsiteY23" fmla="*/ 55491 h 905904"/>
              <a:gd name="connsiteX0" fmla="*/ 192751 w 10787261"/>
              <a:gd name="connsiteY0" fmla="*/ 55491 h 897834"/>
              <a:gd name="connsiteX1" fmla="*/ 2079917 w 10787261"/>
              <a:gd name="connsiteY1" fmla="*/ 55491 h 897834"/>
              <a:gd name="connsiteX2" fmla="*/ 2624666 w 10787261"/>
              <a:gd name="connsiteY2" fmla="*/ 36036 h 897834"/>
              <a:gd name="connsiteX3" fmla="*/ 3266692 w 10787261"/>
              <a:gd name="connsiteY3" fmla="*/ 36036 h 897834"/>
              <a:gd name="connsiteX4" fmla="*/ 3675253 w 10787261"/>
              <a:gd name="connsiteY4" fmla="*/ 36036 h 897834"/>
              <a:gd name="connsiteX5" fmla="*/ 4667474 w 10787261"/>
              <a:gd name="connsiteY5" fmla="*/ 74945 h 897834"/>
              <a:gd name="connsiteX6" fmla="*/ 8441806 w 10787261"/>
              <a:gd name="connsiteY6" fmla="*/ 94403 h 897834"/>
              <a:gd name="connsiteX7" fmla="*/ 10581892 w 10787261"/>
              <a:gd name="connsiteY7" fmla="*/ 74946 h 897834"/>
              <a:gd name="connsiteX8" fmla="*/ 10718079 w 10787261"/>
              <a:gd name="connsiteY8" fmla="*/ 133313 h 897834"/>
              <a:gd name="connsiteX9" fmla="*/ 10737534 w 10787261"/>
              <a:gd name="connsiteY9" fmla="*/ 814249 h 897834"/>
              <a:gd name="connsiteX10" fmla="*/ 10737534 w 10787261"/>
              <a:gd name="connsiteY10" fmla="*/ 892070 h 897834"/>
              <a:gd name="connsiteX11" fmla="*/ 10076053 w 10787261"/>
              <a:gd name="connsiteY11" fmla="*/ 892070 h 897834"/>
              <a:gd name="connsiteX12" fmla="*/ 7683049 w 10787261"/>
              <a:gd name="connsiteY12" fmla="*/ 892070 h 897834"/>
              <a:gd name="connsiteX13" fmla="*/ 6768649 w 10787261"/>
              <a:gd name="connsiteY13" fmla="*/ 872615 h 897834"/>
              <a:gd name="connsiteX14" fmla="*/ 6048802 w 10787261"/>
              <a:gd name="connsiteY14" fmla="*/ 853160 h 897834"/>
              <a:gd name="connsiteX15" fmla="*/ 5465143 w 10787261"/>
              <a:gd name="connsiteY15" fmla="*/ 853159 h 897834"/>
              <a:gd name="connsiteX16" fmla="*/ 4550743 w 10787261"/>
              <a:gd name="connsiteY16" fmla="*/ 892071 h 897834"/>
              <a:gd name="connsiteX17" fmla="*/ 3869806 w 10787261"/>
              <a:gd name="connsiteY17" fmla="*/ 892070 h 897834"/>
              <a:gd name="connsiteX18" fmla="*/ 3461245 w 10787261"/>
              <a:gd name="connsiteY18" fmla="*/ 872614 h 897834"/>
              <a:gd name="connsiteX19" fmla="*/ 3052683 w 10787261"/>
              <a:gd name="connsiteY19" fmla="*/ 872614 h 897834"/>
              <a:gd name="connsiteX20" fmla="*/ 2449568 w 10787261"/>
              <a:gd name="connsiteY20" fmla="*/ 892070 h 897834"/>
              <a:gd name="connsiteX21" fmla="*/ 1690811 w 10787261"/>
              <a:gd name="connsiteY21" fmla="*/ 833705 h 897834"/>
              <a:gd name="connsiteX22" fmla="*/ 231662 w 10787261"/>
              <a:gd name="connsiteY22" fmla="*/ 814250 h 897834"/>
              <a:gd name="connsiteX23" fmla="*/ 192751 w 10787261"/>
              <a:gd name="connsiteY23" fmla="*/ 55491 h 897834"/>
              <a:gd name="connsiteX0" fmla="*/ 192751 w 10787261"/>
              <a:gd name="connsiteY0" fmla="*/ 55491 h 897834"/>
              <a:gd name="connsiteX1" fmla="*/ 2079917 w 10787261"/>
              <a:gd name="connsiteY1" fmla="*/ 55491 h 897834"/>
              <a:gd name="connsiteX2" fmla="*/ 2624666 w 10787261"/>
              <a:gd name="connsiteY2" fmla="*/ 36036 h 897834"/>
              <a:gd name="connsiteX3" fmla="*/ 3266692 w 10787261"/>
              <a:gd name="connsiteY3" fmla="*/ 36036 h 897834"/>
              <a:gd name="connsiteX4" fmla="*/ 3675253 w 10787261"/>
              <a:gd name="connsiteY4" fmla="*/ 36036 h 897834"/>
              <a:gd name="connsiteX5" fmla="*/ 4667474 w 10787261"/>
              <a:gd name="connsiteY5" fmla="*/ 74945 h 897834"/>
              <a:gd name="connsiteX6" fmla="*/ 8441806 w 10787261"/>
              <a:gd name="connsiteY6" fmla="*/ 94403 h 897834"/>
              <a:gd name="connsiteX7" fmla="*/ 10581892 w 10787261"/>
              <a:gd name="connsiteY7" fmla="*/ 74946 h 897834"/>
              <a:gd name="connsiteX8" fmla="*/ 10718079 w 10787261"/>
              <a:gd name="connsiteY8" fmla="*/ 133313 h 897834"/>
              <a:gd name="connsiteX9" fmla="*/ 10737534 w 10787261"/>
              <a:gd name="connsiteY9" fmla="*/ 814249 h 897834"/>
              <a:gd name="connsiteX10" fmla="*/ 10737534 w 10787261"/>
              <a:gd name="connsiteY10" fmla="*/ 892070 h 897834"/>
              <a:gd name="connsiteX11" fmla="*/ 10076053 w 10787261"/>
              <a:gd name="connsiteY11" fmla="*/ 892070 h 897834"/>
              <a:gd name="connsiteX12" fmla="*/ 7683049 w 10787261"/>
              <a:gd name="connsiteY12" fmla="*/ 892070 h 897834"/>
              <a:gd name="connsiteX13" fmla="*/ 6768649 w 10787261"/>
              <a:gd name="connsiteY13" fmla="*/ 872615 h 897834"/>
              <a:gd name="connsiteX14" fmla="*/ 6048802 w 10787261"/>
              <a:gd name="connsiteY14" fmla="*/ 853160 h 897834"/>
              <a:gd name="connsiteX15" fmla="*/ 5465143 w 10787261"/>
              <a:gd name="connsiteY15" fmla="*/ 853159 h 897834"/>
              <a:gd name="connsiteX16" fmla="*/ 4550743 w 10787261"/>
              <a:gd name="connsiteY16" fmla="*/ 892071 h 897834"/>
              <a:gd name="connsiteX17" fmla="*/ 3869806 w 10787261"/>
              <a:gd name="connsiteY17" fmla="*/ 892070 h 897834"/>
              <a:gd name="connsiteX18" fmla="*/ 3461245 w 10787261"/>
              <a:gd name="connsiteY18" fmla="*/ 872614 h 897834"/>
              <a:gd name="connsiteX19" fmla="*/ 3052683 w 10787261"/>
              <a:gd name="connsiteY19" fmla="*/ 872614 h 897834"/>
              <a:gd name="connsiteX20" fmla="*/ 2449568 w 10787261"/>
              <a:gd name="connsiteY20" fmla="*/ 853160 h 897834"/>
              <a:gd name="connsiteX21" fmla="*/ 1690811 w 10787261"/>
              <a:gd name="connsiteY21" fmla="*/ 833705 h 897834"/>
              <a:gd name="connsiteX22" fmla="*/ 231662 w 10787261"/>
              <a:gd name="connsiteY22" fmla="*/ 814250 h 897834"/>
              <a:gd name="connsiteX23" fmla="*/ 192751 w 10787261"/>
              <a:gd name="connsiteY23" fmla="*/ 55491 h 897834"/>
              <a:gd name="connsiteX0" fmla="*/ 137715 w 10934246"/>
              <a:gd name="connsiteY0" fmla="*/ 55491 h 897834"/>
              <a:gd name="connsiteX1" fmla="*/ 2226902 w 10934246"/>
              <a:gd name="connsiteY1" fmla="*/ 55491 h 897834"/>
              <a:gd name="connsiteX2" fmla="*/ 2771651 w 10934246"/>
              <a:gd name="connsiteY2" fmla="*/ 36036 h 897834"/>
              <a:gd name="connsiteX3" fmla="*/ 3413677 w 10934246"/>
              <a:gd name="connsiteY3" fmla="*/ 36036 h 897834"/>
              <a:gd name="connsiteX4" fmla="*/ 3822238 w 10934246"/>
              <a:gd name="connsiteY4" fmla="*/ 36036 h 897834"/>
              <a:gd name="connsiteX5" fmla="*/ 4814459 w 10934246"/>
              <a:gd name="connsiteY5" fmla="*/ 74945 h 897834"/>
              <a:gd name="connsiteX6" fmla="*/ 8588791 w 10934246"/>
              <a:gd name="connsiteY6" fmla="*/ 94403 h 897834"/>
              <a:gd name="connsiteX7" fmla="*/ 10728877 w 10934246"/>
              <a:gd name="connsiteY7" fmla="*/ 74946 h 897834"/>
              <a:gd name="connsiteX8" fmla="*/ 10865064 w 10934246"/>
              <a:gd name="connsiteY8" fmla="*/ 133313 h 897834"/>
              <a:gd name="connsiteX9" fmla="*/ 10884519 w 10934246"/>
              <a:gd name="connsiteY9" fmla="*/ 814249 h 897834"/>
              <a:gd name="connsiteX10" fmla="*/ 10884519 w 10934246"/>
              <a:gd name="connsiteY10" fmla="*/ 892070 h 897834"/>
              <a:gd name="connsiteX11" fmla="*/ 10223038 w 10934246"/>
              <a:gd name="connsiteY11" fmla="*/ 892070 h 897834"/>
              <a:gd name="connsiteX12" fmla="*/ 7830034 w 10934246"/>
              <a:gd name="connsiteY12" fmla="*/ 892070 h 897834"/>
              <a:gd name="connsiteX13" fmla="*/ 6915634 w 10934246"/>
              <a:gd name="connsiteY13" fmla="*/ 872615 h 897834"/>
              <a:gd name="connsiteX14" fmla="*/ 6195787 w 10934246"/>
              <a:gd name="connsiteY14" fmla="*/ 853160 h 897834"/>
              <a:gd name="connsiteX15" fmla="*/ 5612128 w 10934246"/>
              <a:gd name="connsiteY15" fmla="*/ 853159 h 897834"/>
              <a:gd name="connsiteX16" fmla="*/ 4697728 w 10934246"/>
              <a:gd name="connsiteY16" fmla="*/ 892071 h 897834"/>
              <a:gd name="connsiteX17" fmla="*/ 4016791 w 10934246"/>
              <a:gd name="connsiteY17" fmla="*/ 892070 h 897834"/>
              <a:gd name="connsiteX18" fmla="*/ 3608230 w 10934246"/>
              <a:gd name="connsiteY18" fmla="*/ 872614 h 897834"/>
              <a:gd name="connsiteX19" fmla="*/ 3199668 w 10934246"/>
              <a:gd name="connsiteY19" fmla="*/ 872614 h 897834"/>
              <a:gd name="connsiteX20" fmla="*/ 2596553 w 10934246"/>
              <a:gd name="connsiteY20" fmla="*/ 853160 h 897834"/>
              <a:gd name="connsiteX21" fmla="*/ 1837796 w 10934246"/>
              <a:gd name="connsiteY21" fmla="*/ 833705 h 897834"/>
              <a:gd name="connsiteX22" fmla="*/ 378647 w 10934246"/>
              <a:gd name="connsiteY22" fmla="*/ 814250 h 897834"/>
              <a:gd name="connsiteX23" fmla="*/ 137715 w 10934246"/>
              <a:gd name="connsiteY23" fmla="*/ 55491 h 897834"/>
              <a:gd name="connsiteX0" fmla="*/ 104 w 10796635"/>
              <a:gd name="connsiteY0" fmla="*/ 107368 h 949711"/>
              <a:gd name="connsiteX1" fmla="*/ 2089291 w 10796635"/>
              <a:gd name="connsiteY1" fmla="*/ 107368 h 949711"/>
              <a:gd name="connsiteX2" fmla="*/ 2634040 w 10796635"/>
              <a:gd name="connsiteY2" fmla="*/ 87913 h 949711"/>
              <a:gd name="connsiteX3" fmla="*/ 3276066 w 10796635"/>
              <a:gd name="connsiteY3" fmla="*/ 87913 h 949711"/>
              <a:gd name="connsiteX4" fmla="*/ 3684627 w 10796635"/>
              <a:gd name="connsiteY4" fmla="*/ 87913 h 949711"/>
              <a:gd name="connsiteX5" fmla="*/ 4676848 w 10796635"/>
              <a:gd name="connsiteY5" fmla="*/ 126822 h 949711"/>
              <a:gd name="connsiteX6" fmla="*/ 8451180 w 10796635"/>
              <a:gd name="connsiteY6" fmla="*/ 146280 h 949711"/>
              <a:gd name="connsiteX7" fmla="*/ 10591266 w 10796635"/>
              <a:gd name="connsiteY7" fmla="*/ 126823 h 949711"/>
              <a:gd name="connsiteX8" fmla="*/ 10727453 w 10796635"/>
              <a:gd name="connsiteY8" fmla="*/ 185190 h 949711"/>
              <a:gd name="connsiteX9" fmla="*/ 10746908 w 10796635"/>
              <a:gd name="connsiteY9" fmla="*/ 866126 h 949711"/>
              <a:gd name="connsiteX10" fmla="*/ 10746908 w 10796635"/>
              <a:gd name="connsiteY10" fmla="*/ 943947 h 949711"/>
              <a:gd name="connsiteX11" fmla="*/ 10085427 w 10796635"/>
              <a:gd name="connsiteY11" fmla="*/ 943947 h 949711"/>
              <a:gd name="connsiteX12" fmla="*/ 7692423 w 10796635"/>
              <a:gd name="connsiteY12" fmla="*/ 943947 h 949711"/>
              <a:gd name="connsiteX13" fmla="*/ 6778023 w 10796635"/>
              <a:gd name="connsiteY13" fmla="*/ 924492 h 949711"/>
              <a:gd name="connsiteX14" fmla="*/ 6058176 w 10796635"/>
              <a:gd name="connsiteY14" fmla="*/ 905037 h 949711"/>
              <a:gd name="connsiteX15" fmla="*/ 5474517 w 10796635"/>
              <a:gd name="connsiteY15" fmla="*/ 905036 h 949711"/>
              <a:gd name="connsiteX16" fmla="*/ 4560117 w 10796635"/>
              <a:gd name="connsiteY16" fmla="*/ 943948 h 949711"/>
              <a:gd name="connsiteX17" fmla="*/ 3879180 w 10796635"/>
              <a:gd name="connsiteY17" fmla="*/ 943947 h 949711"/>
              <a:gd name="connsiteX18" fmla="*/ 3470619 w 10796635"/>
              <a:gd name="connsiteY18" fmla="*/ 924491 h 949711"/>
              <a:gd name="connsiteX19" fmla="*/ 3062057 w 10796635"/>
              <a:gd name="connsiteY19" fmla="*/ 924491 h 949711"/>
              <a:gd name="connsiteX20" fmla="*/ 2458942 w 10796635"/>
              <a:gd name="connsiteY20" fmla="*/ 905037 h 949711"/>
              <a:gd name="connsiteX21" fmla="*/ 1700185 w 10796635"/>
              <a:gd name="connsiteY21" fmla="*/ 885582 h 949711"/>
              <a:gd name="connsiteX22" fmla="*/ 241036 w 10796635"/>
              <a:gd name="connsiteY22" fmla="*/ 866127 h 949711"/>
              <a:gd name="connsiteX23" fmla="*/ 104 w 10796635"/>
              <a:gd name="connsiteY23" fmla="*/ 107368 h 949711"/>
              <a:gd name="connsiteX0" fmla="*/ 217684 w 11014215"/>
              <a:gd name="connsiteY0" fmla="*/ 58373 h 910963"/>
              <a:gd name="connsiteX1" fmla="*/ 2306871 w 11014215"/>
              <a:gd name="connsiteY1" fmla="*/ 58373 h 910963"/>
              <a:gd name="connsiteX2" fmla="*/ 2851620 w 11014215"/>
              <a:gd name="connsiteY2" fmla="*/ 38918 h 910963"/>
              <a:gd name="connsiteX3" fmla="*/ 3493646 w 11014215"/>
              <a:gd name="connsiteY3" fmla="*/ 38918 h 910963"/>
              <a:gd name="connsiteX4" fmla="*/ 3902207 w 11014215"/>
              <a:gd name="connsiteY4" fmla="*/ 38918 h 910963"/>
              <a:gd name="connsiteX5" fmla="*/ 4894428 w 11014215"/>
              <a:gd name="connsiteY5" fmla="*/ 77827 h 910963"/>
              <a:gd name="connsiteX6" fmla="*/ 8668760 w 11014215"/>
              <a:gd name="connsiteY6" fmla="*/ 97285 h 910963"/>
              <a:gd name="connsiteX7" fmla="*/ 10808846 w 11014215"/>
              <a:gd name="connsiteY7" fmla="*/ 77828 h 910963"/>
              <a:gd name="connsiteX8" fmla="*/ 10945033 w 11014215"/>
              <a:gd name="connsiteY8" fmla="*/ 136195 h 910963"/>
              <a:gd name="connsiteX9" fmla="*/ 10964488 w 11014215"/>
              <a:gd name="connsiteY9" fmla="*/ 817131 h 910963"/>
              <a:gd name="connsiteX10" fmla="*/ 10964488 w 11014215"/>
              <a:gd name="connsiteY10" fmla="*/ 894952 h 910963"/>
              <a:gd name="connsiteX11" fmla="*/ 10303007 w 11014215"/>
              <a:gd name="connsiteY11" fmla="*/ 894952 h 910963"/>
              <a:gd name="connsiteX12" fmla="*/ 7910003 w 11014215"/>
              <a:gd name="connsiteY12" fmla="*/ 894952 h 910963"/>
              <a:gd name="connsiteX13" fmla="*/ 6995603 w 11014215"/>
              <a:gd name="connsiteY13" fmla="*/ 875497 h 910963"/>
              <a:gd name="connsiteX14" fmla="*/ 6275756 w 11014215"/>
              <a:gd name="connsiteY14" fmla="*/ 856042 h 910963"/>
              <a:gd name="connsiteX15" fmla="*/ 5692097 w 11014215"/>
              <a:gd name="connsiteY15" fmla="*/ 856041 h 910963"/>
              <a:gd name="connsiteX16" fmla="*/ 4777697 w 11014215"/>
              <a:gd name="connsiteY16" fmla="*/ 894953 h 910963"/>
              <a:gd name="connsiteX17" fmla="*/ 4096760 w 11014215"/>
              <a:gd name="connsiteY17" fmla="*/ 894952 h 910963"/>
              <a:gd name="connsiteX18" fmla="*/ 3688199 w 11014215"/>
              <a:gd name="connsiteY18" fmla="*/ 875496 h 910963"/>
              <a:gd name="connsiteX19" fmla="*/ 3279637 w 11014215"/>
              <a:gd name="connsiteY19" fmla="*/ 875496 h 910963"/>
              <a:gd name="connsiteX20" fmla="*/ 2676522 w 11014215"/>
              <a:gd name="connsiteY20" fmla="*/ 856042 h 910963"/>
              <a:gd name="connsiteX21" fmla="*/ 1917765 w 11014215"/>
              <a:gd name="connsiteY21" fmla="*/ 836587 h 910963"/>
              <a:gd name="connsiteX22" fmla="*/ 256595 w 11014215"/>
              <a:gd name="connsiteY22" fmla="*/ 856043 h 910963"/>
              <a:gd name="connsiteX23" fmla="*/ 217684 w 11014215"/>
              <a:gd name="connsiteY23" fmla="*/ 58373 h 910963"/>
              <a:gd name="connsiteX0" fmla="*/ 142505 w 10939036"/>
              <a:gd name="connsiteY0" fmla="*/ 58373 h 997339"/>
              <a:gd name="connsiteX1" fmla="*/ 2231692 w 10939036"/>
              <a:gd name="connsiteY1" fmla="*/ 58373 h 997339"/>
              <a:gd name="connsiteX2" fmla="*/ 2776441 w 10939036"/>
              <a:gd name="connsiteY2" fmla="*/ 38918 h 997339"/>
              <a:gd name="connsiteX3" fmla="*/ 3418467 w 10939036"/>
              <a:gd name="connsiteY3" fmla="*/ 38918 h 997339"/>
              <a:gd name="connsiteX4" fmla="*/ 3827028 w 10939036"/>
              <a:gd name="connsiteY4" fmla="*/ 38918 h 997339"/>
              <a:gd name="connsiteX5" fmla="*/ 4819249 w 10939036"/>
              <a:gd name="connsiteY5" fmla="*/ 77827 h 997339"/>
              <a:gd name="connsiteX6" fmla="*/ 8593581 w 10939036"/>
              <a:gd name="connsiteY6" fmla="*/ 97285 h 997339"/>
              <a:gd name="connsiteX7" fmla="*/ 10733667 w 10939036"/>
              <a:gd name="connsiteY7" fmla="*/ 77828 h 997339"/>
              <a:gd name="connsiteX8" fmla="*/ 10869854 w 10939036"/>
              <a:gd name="connsiteY8" fmla="*/ 136195 h 997339"/>
              <a:gd name="connsiteX9" fmla="*/ 10889309 w 10939036"/>
              <a:gd name="connsiteY9" fmla="*/ 817131 h 997339"/>
              <a:gd name="connsiteX10" fmla="*/ 10889309 w 10939036"/>
              <a:gd name="connsiteY10" fmla="*/ 894952 h 997339"/>
              <a:gd name="connsiteX11" fmla="*/ 10227828 w 10939036"/>
              <a:gd name="connsiteY11" fmla="*/ 894952 h 997339"/>
              <a:gd name="connsiteX12" fmla="*/ 7834824 w 10939036"/>
              <a:gd name="connsiteY12" fmla="*/ 894952 h 997339"/>
              <a:gd name="connsiteX13" fmla="*/ 6920424 w 10939036"/>
              <a:gd name="connsiteY13" fmla="*/ 875497 h 997339"/>
              <a:gd name="connsiteX14" fmla="*/ 6200577 w 10939036"/>
              <a:gd name="connsiteY14" fmla="*/ 856042 h 997339"/>
              <a:gd name="connsiteX15" fmla="*/ 5616918 w 10939036"/>
              <a:gd name="connsiteY15" fmla="*/ 856041 h 997339"/>
              <a:gd name="connsiteX16" fmla="*/ 4702518 w 10939036"/>
              <a:gd name="connsiteY16" fmla="*/ 894953 h 997339"/>
              <a:gd name="connsiteX17" fmla="*/ 4021581 w 10939036"/>
              <a:gd name="connsiteY17" fmla="*/ 894952 h 997339"/>
              <a:gd name="connsiteX18" fmla="*/ 3613020 w 10939036"/>
              <a:gd name="connsiteY18" fmla="*/ 875496 h 997339"/>
              <a:gd name="connsiteX19" fmla="*/ 3204458 w 10939036"/>
              <a:gd name="connsiteY19" fmla="*/ 875496 h 997339"/>
              <a:gd name="connsiteX20" fmla="*/ 2601343 w 10939036"/>
              <a:gd name="connsiteY20" fmla="*/ 856042 h 997339"/>
              <a:gd name="connsiteX21" fmla="*/ 1842586 w 10939036"/>
              <a:gd name="connsiteY21" fmla="*/ 836587 h 997339"/>
              <a:gd name="connsiteX22" fmla="*/ 181416 w 10939036"/>
              <a:gd name="connsiteY22" fmla="*/ 856043 h 997339"/>
              <a:gd name="connsiteX23" fmla="*/ 142505 w 10939036"/>
              <a:gd name="connsiteY23" fmla="*/ 58373 h 997339"/>
              <a:gd name="connsiteX0" fmla="*/ 1 w 10796532"/>
              <a:gd name="connsiteY0" fmla="*/ 75664 h 1014630"/>
              <a:gd name="connsiteX1" fmla="*/ 2089188 w 10796532"/>
              <a:gd name="connsiteY1" fmla="*/ 75664 h 1014630"/>
              <a:gd name="connsiteX2" fmla="*/ 2633937 w 10796532"/>
              <a:gd name="connsiteY2" fmla="*/ 56209 h 1014630"/>
              <a:gd name="connsiteX3" fmla="*/ 3275963 w 10796532"/>
              <a:gd name="connsiteY3" fmla="*/ 56209 h 1014630"/>
              <a:gd name="connsiteX4" fmla="*/ 3684524 w 10796532"/>
              <a:gd name="connsiteY4" fmla="*/ 56209 h 1014630"/>
              <a:gd name="connsiteX5" fmla="*/ 4676745 w 10796532"/>
              <a:gd name="connsiteY5" fmla="*/ 95118 h 1014630"/>
              <a:gd name="connsiteX6" fmla="*/ 8451077 w 10796532"/>
              <a:gd name="connsiteY6" fmla="*/ 114576 h 1014630"/>
              <a:gd name="connsiteX7" fmla="*/ 10591163 w 10796532"/>
              <a:gd name="connsiteY7" fmla="*/ 95119 h 1014630"/>
              <a:gd name="connsiteX8" fmla="*/ 10727350 w 10796532"/>
              <a:gd name="connsiteY8" fmla="*/ 153486 h 1014630"/>
              <a:gd name="connsiteX9" fmla="*/ 10746805 w 10796532"/>
              <a:gd name="connsiteY9" fmla="*/ 834422 h 1014630"/>
              <a:gd name="connsiteX10" fmla="*/ 10746805 w 10796532"/>
              <a:gd name="connsiteY10" fmla="*/ 912243 h 1014630"/>
              <a:gd name="connsiteX11" fmla="*/ 10085324 w 10796532"/>
              <a:gd name="connsiteY11" fmla="*/ 912243 h 1014630"/>
              <a:gd name="connsiteX12" fmla="*/ 7692320 w 10796532"/>
              <a:gd name="connsiteY12" fmla="*/ 912243 h 1014630"/>
              <a:gd name="connsiteX13" fmla="*/ 6777920 w 10796532"/>
              <a:gd name="connsiteY13" fmla="*/ 892788 h 1014630"/>
              <a:gd name="connsiteX14" fmla="*/ 6058073 w 10796532"/>
              <a:gd name="connsiteY14" fmla="*/ 873333 h 1014630"/>
              <a:gd name="connsiteX15" fmla="*/ 5474414 w 10796532"/>
              <a:gd name="connsiteY15" fmla="*/ 873332 h 1014630"/>
              <a:gd name="connsiteX16" fmla="*/ 4560014 w 10796532"/>
              <a:gd name="connsiteY16" fmla="*/ 912244 h 1014630"/>
              <a:gd name="connsiteX17" fmla="*/ 3879077 w 10796532"/>
              <a:gd name="connsiteY17" fmla="*/ 912243 h 1014630"/>
              <a:gd name="connsiteX18" fmla="*/ 3470516 w 10796532"/>
              <a:gd name="connsiteY18" fmla="*/ 892787 h 1014630"/>
              <a:gd name="connsiteX19" fmla="*/ 3061954 w 10796532"/>
              <a:gd name="connsiteY19" fmla="*/ 892787 h 1014630"/>
              <a:gd name="connsiteX20" fmla="*/ 2458839 w 10796532"/>
              <a:gd name="connsiteY20" fmla="*/ 873333 h 1014630"/>
              <a:gd name="connsiteX21" fmla="*/ 1700082 w 10796532"/>
              <a:gd name="connsiteY21" fmla="*/ 853878 h 1014630"/>
              <a:gd name="connsiteX22" fmla="*/ 38912 w 10796532"/>
              <a:gd name="connsiteY22" fmla="*/ 873334 h 1014630"/>
              <a:gd name="connsiteX23" fmla="*/ 1 w 10796532"/>
              <a:gd name="connsiteY23" fmla="*/ 75664 h 1014630"/>
              <a:gd name="connsiteX0" fmla="*/ 142504 w 10939035"/>
              <a:gd name="connsiteY0" fmla="*/ 48286 h 895088"/>
              <a:gd name="connsiteX1" fmla="*/ 2231691 w 10939035"/>
              <a:gd name="connsiteY1" fmla="*/ 48286 h 895088"/>
              <a:gd name="connsiteX2" fmla="*/ 2776440 w 10939035"/>
              <a:gd name="connsiteY2" fmla="*/ 28831 h 895088"/>
              <a:gd name="connsiteX3" fmla="*/ 3418466 w 10939035"/>
              <a:gd name="connsiteY3" fmla="*/ 28831 h 895088"/>
              <a:gd name="connsiteX4" fmla="*/ 3827027 w 10939035"/>
              <a:gd name="connsiteY4" fmla="*/ 28831 h 895088"/>
              <a:gd name="connsiteX5" fmla="*/ 4819248 w 10939035"/>
              <a:gd name="connsiteY5" fmla="*/ 67740 h 895088"/>
              <a:gd name="connsiteX6" fmla="*/ 8593580 w 10939035"/>
              <a:gd name="connsiteY6" fmla="*/ 87198 h 895088"/>
              <a:gd name="connsiteX7" fmla="*/ 10733666 w 10939035"/>
              <a:gd name="connsiteY7" fmla="*/ 67741 h 895088"/>
              <a:gd name="connsiteX8" fmla="*/ 10869853 w 10939035"/>
              <a:gd name="connsiteY8" fmla="*/ 126108 h 895088"/>
              <a:gd name="connsiteX9" fmla="*/ 10889308 w 10939035"/>
              <a:gd name="connsiteY9" fmla="*/ 807044 h 895088"/>
              <a:gd name="connsiteX10" fmla="*/ 10889308 w 10939035"/>
              <a:gd name="connsiteY10" fmla="*/ 884865 h 895088"/>
              <a:gd name="connsiteX11" fmla="*/ 10227827 w 10939035"/>
              <a:gd name="connsiteY11" fmla="*/ 884865 h 895088"/>
              <a:gd name="connsiteX12" fmla="*/ 7834823 w 10939035"/>
              <a:gd name="connsiteY12" fmla="*/ 884865 h 895088"/>
              <a:gd name="connsiteX13" fmla="*/ 6920423 w 10939035"/>
              <a:gd name="connsiteY13" fmla="*/ 865410 h 895088"/>
              <a:gd name="connsiteX14" fmla="*/ 6200576 w 10939035"/>
              <a:gd name="connsiteY14" fmla="*/ 845955 h 895088"/>
              <a:gd name="connsiteX15" fmla="*/ 5616917 w 10939035"/>
              <a:gd name="connsiteY15" fmla="*/ 845954 h 895088"/>
              <a:gd name="connsiteX16" fmla="*/ 4702517 w 10939035"/>
              <a:gd name="connsiteY16" fmla="*/ 884866 h 895088"/>
              <a:gd name="connsiteX17" fmla="*/ 4021580 w 10939035"/>
              <a:gd name="connsiteY17" fmla="*/ 884865 h 895088"/>
              <a:gd name="connsiteX18" fmla="*/ 3613019 w 10939035"/>
              <a:gd name="connsiteY18" fmla="*/ 865409 h 895088"/>
              <a:gd name="connsiteX19" fmla="*/ 3204457 w 10939035"/>
              <a:gd name="connsiteY19" fmla="*/ 865409 h 895088"/>
              <a:gd name="connsiteX20" fmla="*/ 2601342 w 10939035"/>
              <a:gd name="connsiteY20" fmla="*/ 845955 h 895088"/>
              <a:gd name="connsiteX21" fmla="*/ 1842585 w 10939035"/>
              <a:gd name="connsiteY21" fmla="*/ 826500 h 895088"/>
              <a:gd name="connsiteX22" fmla="*/ 181415 w 10939035"/>
              <a:gd name="connsiteY22" fmla="*/ 709768 h 895088"/>
              <a:gd name="connsiteX23" fmla="*/ 142504 w 10939035"/>
              <a:gd name="connsiteY23" fmla="*/ 48286 h 895088"/>
              <a:gd name="connsiteX0" fmla="*/ 233200 w 10989327"/>
              <a:gd name="connsiteY0" fmla="*/ 119614 h 864681"/>
              <a:gd name="connsiteX1" fmla="*/ 2281983 w 10989327"/>
              <a:gd name="connsiteY1" fmla="*/ 22338 h 864681"/>
              <a:gd name="connsiteX2" fmla="*/ 2826732 w 10989327"/>
              <a:gd name="connsiteY2" fmla="*/ 2883 h 864681"/>
              <a:gd name="connsiteX3" fmla="*/ 3468758 w 10989327"/>
              <a:gd name="connsiteY3" fmla="*/ 2883 h 864681"/>
              <a:gd name="connsiteX4" fmla="*/ 3877319 w 10989327"/>
              <a:gd name="connsiteY4" fmla="*/ 2883 h 864681"/>
              <a:gd name="connsiteX5" fmla="*/ 4869540 w 10989327"/>
              <a:gd name="connsiteY5" fmla="*/ 41792 h 864681"/>
              <a:gd name="connsiteX6" fmla="*/ 8643872 w 10989327"/>
              <a:gd name="connsiteY6" fmla="*/ 61250 h 864681"/>
              <a:gd name="connsiteX7" fmla="*/ 10783958 w 10989327"/>
              <a:gd name="connsiteY7" fmla="*/ 41793 h 864681"/>
              <a:gd name="connsiteX8" fmla="*/ 10920145 w 10989327"/>
              <a:gd name="connsiteY8" fmla="*/ 100160 h 864681"/>
              <a:gd name="connsiteX9" fmla="*/ 10939600 w 10989327"/>
              <a:gd name="connsiteY9" fmla="*/ 781096 h 864681"/>
              <a:gd name="connsiteX10" fmla="*/ 10939600 w 10989327"/>
              <a:gd name="connsiteY10" fmla="*/ 858917 h 864681"/>
              <a:gd name="connsiteX11" fmla="*/ 10278119 w 10989327"/>
              <a:gd name="connsiteY11" fmla="*/ 858917 h 864681"/>
              <a:gd name="connsiteX12" fmla="*/ 7885115 w 10989327"/>
              <a:gd name="connsiteY12" fmla="*/ 858917 h 864681"/>
              <a:gd name="connsiteX13" fmla="*/ 6970715 w 10989327"/>
              <a:gd name="connsiteY13" fmla="*/ 839462 h 864681"/>
              <a:gd name="connsiteX14" fmla="*/ 6250868 w 10989327"/>
              <a:gd name="connsiteY14" fmla="*/ 820007 h 864681"/>
              <a:gd name="connsiteX15" fmla="*/ 5667209 w 10989327"/>
              <a:gd name="connsiteY15" fmla="*/ 820006 h 864681"/>
              <a:gd name="connsiteX16" fmla="*/ 4752809 w 10989327"/>
              <a:gd name="connsiteY16" fmla="*/ 858918 h 864681"/>
              <a:gd name="connsiteX17" fmla="*/ 4071872 w 10989327"/>
              <a:gd name="connsiteY17" fmla="*/ 858917 h 864681"/>
              <a:gd name="connsiteX18" fmla="*/ 3663311 w 10989327"/>
              <a:gd name="connsiteY18" fmla="*/ 839461 h 864681"/>
              <a:gd name="connsiteX19" fmla="*/ 3254749 w 10989327"/>
              <a:gd name="connsiteY19" fmla="*/ 839461 h 864681"/>
              <a:gd name="connsiteX20" fmla="*/ 2651634 w 10989327"/>
              <a:gd name="connsiteY20" fmla="*/ 820007 h 864681"/>
              <a:gd name="connsiteX21" fmla="*/ 1892877 w 10989327"/>
              <a:gd name="connsiteY21" fmla="*/ 800552 h 864681"/>
              <a:gd name="connsiteX22" fmla="*/ 231707 w 10989327"/>
              <a:gd name="connsiteY22" fmla="*/ 683820 h 864681"/>
              <a:gd name="connsiteX23" fmla="*/ 233200 w 10989327"/>
              <a:gd name="connsiteY23" fmla="*/ 119614 h 864681"/>
              <a:gd name="connsiteX0" fmla="*/ 123667 w 10879794"/>
              <a:gd name="connsiteY0" fmla="*/ 143800 h 888867"/>
              <a:gd name="connsiteX1" fmla="*/ 2172450 w 10879794"/>
              <a:gd name="connsiteY1" fmla="*/ 46524 h 888867"/>
              <a:gd name="connsiteX2" fmla="*/ 2717199 w 10879794"/>
              <a:gd name="connsiteY2" fmla="*/ 27069 h 888867"/>
              <a:gd name="connsiteX3" fmla="*/ 3359225 w 10879794"/>
              <a:gd name="connsiteY3" fmla="*/ 27069 h 888867"/>
              <a:gd name="connsiteX4" fmla="*/ 3767786 w 10879794"/>
              <a:gd name="connsiteY4" fmla="*/ 27069 h 888867"/>
              <a:gd name="connsiteX5" fmla="*/ 4760007 w 10879794"/>
              <a:gd name="connsiteY5" fmla="*/ 65978 h 888867"/>
              <a:gd name="connsiteX6" fmla="*/ 8534339 w 10879794"/>
              <a:gd name="connsiteY6" fmla="*/ 85436 h 888867"/>
              <a:gd name="connsiteX7" fmla="*/ 10674425 w 10879794"/>
              <a:gd name="connsiteY7" fmla="*/ 65979 h 888867"/>
              <a:gd name="connsiteX8" fmla="*/ 10810612 w 10879794"/>
              <a:gd name="connsiteY8" fmla="*/ 124346 h 888867"/>
              <a:gd name="connsiteX9" fmla="*/ 10830067 w 10879794"/>
              <a:gd name="connsiteY9" fmla="*/ 805282 h 888867"/>
              <a:gd name="connsiteX10" fmla="*/ 10830067 w 10879794"/>
              <a:gd name="connsiteY10" fmla="*/ 883103 h 888867"/>
              <a:gd name="connsiteX11" fmla="*/ 10168586 w 10879794"/>
              <a:gd name="connsiteY11" fmla="*/ 883103 h 888867"/>
              <a:gd name="connsiteX12" fmla="*/ 7775582 w 10879794"/>
              <a:gd name="connsiteY12" fmla="*/ 883103 h 888867"/>
              <a:gd name="connsiteX13" fmla="*/ 6861182 w 10879794"/>
              <a:gd name="connsiteY13" fmla="*/ 863648 h 888867"/>
              <a:gd name="connsiteX14" fmla="*/ 6141335 w 10879794"/>
              <a:gd name="connsiteY14" fmla="*/ 844193 h 888867"/>
              <a:gd name="connsiteX15" fmla="*/ 5557676 w 10879794"/>
              <a:gd name="connsiteY15" fmla="*/ 844192 h 888867"/>
              <a:gd name="connsiteX16" fmla="*/ 4643276 w 10879794"/>
              <a:gd name="connsiteY16" fmla="*/ 883104 h 888867"/>
              <a:gd name="connsiteX17" fmla="*/ 3962339 w 10879794"/>
              <a:gd name="connsiteY17" fmla="*/ 883103 h 888867"/>
              <a:gd name="connsiteX18" fmla="*/ 3553778 w 10879794"/>
              <a:gd name="connsiteY18" fmla="*/ 863647 h 888867"/>
              <a:gd name="connsiteX19" fmla="*/ 3145216 w 10879794"/>
              <a:gd name="connsiteY19" fmla="*/ 863647 h 888867"/>
              <a:gd name="connsiteX20" fmla="*/ 2542101 w 10879794"/>
              <a:gd name="connsiteY20" fmla="*/ 844193 h 888867"/>
              <a:gd name="connsiteX21" fmla="*/ 1783344 w 10879794"/>
              <a:gd name="connsiteY21" fmla="*/ 824738 h 888867"/>
              <a:gd name="connsiteX22" fmla="*/ 122174 w 10879794"/>
              <a:gd name="connsiteY22" fmla="*/ 708006 h 888867"/>
              <a:gd name="connsiteX23" fmla="*/ 123667 w 10879794"/>
              <a:gd name="connsiteY23" fmla="*/ 143800 h 888867"/>
              <a:gd name="connsiteX0" fmla="*/ 1864 w 10757991"/>
              <a:gd name="connsiteY0" fmla="*/ 143800 h 888867"/>
              <a:gd name="connsiteX1" fmla="*/ 2050647 w 10757991"/>
              <a:gd name="connsiteY1" fmla="*/ 46524 h 888867"/>
              <a:gd name="connsiteX2" fmla="*/ 2595396 w 10757991"/>
              <a:gd name="connsiteY2" fmla="*/ 27069 h 888867"/>
              <a:gd name="connsiteX3" fmla="*/ 3237422 w 10757991"/>
              <a:gd name="connsiteY3" fmla="*/ 27069 h 888867"/>
              <a:gd name="connsiteX4" fmla="*/ 3645983 w 10757991"/>
              <a:gd name="connsiteY4" fmla="*/ 27069 h 888867"/>
              <a:gd name="connsiteX5" fmla="*/ 4638204 w 10757991"/>
              <a:gd name="connsiteY5" fmla="*/ 65978 h 888867"/>
              <a:gd name="connsiteX6" fmla="*/ 8412536 w 10757991"/>
              <a:gd name="connsiteY6" fmla="*/ 85436 h 888867"/>
              <a:gd name="connsiteX7" fmla="*/ 10552622 w 10757991"/>
              <a:gd name="connsiteY7" fmla="*/ 65979 h 888867"/>
              <a:gd name="connsiteX8" fmla="*/ 10688809 w 10757991"/>
              <a:gd name="connsiteY8" fmla="*/ 124346 h 888867"/>
              <a:gd name="connsiteX9" fmla="*/ 10708264 w 10757991"/>
              <a:gd name="connsiteY9" fmla="*/ 805282 h 888867"/>
              <a:gd name="connsiteX10" fmla="*/ 10708264 w 10757991"/>
              <a:gd name="connsiteY10" fmla="*/ 883103 h 888867"/>
              <a:gd name="connsiteX11" fmla="*/ 10046783 w 10757991"/>
              <a:gd name="connsiteY11" fmla="*/ 883103 h 888867"/>
              <a:gd name="connsiteX12" fmla="*/ 7653779 w 10757991"/>
              <a:gd name="connsiteY12" fmla="*/ 883103 h 888867"/>
              <a:gd name="connsiteX13" fmla="*/ 6739379 w 10757991"/>
              <a:gd name="connsiteY13" fmla="*/ 863648 h 888867"/>
              <a:gd name="connsiteX14" fmla="*/ 6019532 w 10757991"/>
              <a:gd name="connsiteY14" fmla="*/ 844193 h 888867"/>
              <a:gd name="connsiteX15" fmla="*/ 5435873 w 10757991"/>
              <a:gd name="connsiteY15" fmla="*/ 844192 h 888867"/>
              <a:gd name="connsiteX16" fmla="*/ 4521473 w 10757991"/>
              <a:gd name="connsiteY16" fmla="*/ 883104 h 888867"/>
              <a:gd name="connsiteX17" fmla="*/ 3840536 w 10757991"/>
              <a:gd name="connsiteY17" fmla="*/ 883103 h 888867"/>
              <a:gd name="connsiteX18" fmla="*/ 3431975 w 10757991"/>
              <a:gd name="connsiteY18" fmla="*/ 863647 h 888867"/>
              <a:gd name="connsiteX19" fmla="*/ 3023413 w 10757991"/>
              <a:gd name="connsiteY19" fmla="*/ 863647 h 888867"/>
              <a:gd name="connsiteX20" fmla="*/ 2420298 w 10757991"/>
              <a:gd name="connsiteY20" fmla="*/ 844193 h 888867"/>
              <a:gd name="connsiteX21" fmla="*/ 1661541 w 10757991"/>
              <a:gd name="connsiteY21" fmla="*/ 824738 h 888867"/>
              <a:gd name="connsiteX22" fmla="*/ 371 w 10757991"/>
              <a:gd name="connsiteY22" fmla="*/ 708006 h 888867"/>
              <a:gd name="connsiteX23" fmla="*/ 1864 w 10757991"/>
              <a:gd name="connsiteY23" fmla="*/ 143800 h 888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0757991" h="888867">
                <a:moveTo>
                  <a:pt x="1864" y="143800"/>
                </a:moveTo>
                <a:cubicBezTo>
                  <a:pt x="141" y="-122090"/>
                  <a:pt x="1618392" y="65979"/>
                  <a:pt x="2050647" y="46524"/>
                </a:cubicBezTo>
                <a:cubicBezTo>
                  <a:pt x="2482902" y="27069"/>
                  <a:pt x="2397600" y="30311"/>
                  <a:pt x="2595396" y="27069"/>
                </a:cubicBezTo>
                <a:cubicBezTo>
                  <a:pt x="2793192" y="23827"/>
                  <a:pt x="3062324" y="27069"/>
                  <a:pt x="3237422" y="27069"/>
                </a:cubicBezTo>
                <a:cubicBezTo>
                  <a:pt x="3412520" y="27069"/>
                  <a:pt x="3412519" y="20584"/>
                  <a:pt x="3645983" y="27069"/>
                </a:cubicBezTo>
                <a:cubicBezTo>
                  <a:pt x="3879447" y="33554"/>
                  <a:pt x="3843779" y="56250"/>
                  <a:pt x="4638204" y="65978"/>
                </a:cubicBezTo>
                <a:lnTo>
                  <a:pt x="8412536" y="85436"/>
                </a:lnTo>
                <a:lnTo>
                  <a:pt x="10552622" y="65979"/>
                </a:lnTo>
                <a:cubicBezTo>
                  <a:pt x="10932001" y="72464"/>
                  <a:pt x="10662869" y="1129"/>
                  <a:pt x="10688809" y="124346"/>
                </a:cubicBezTo>
                <a:cubicBezTo>
                  <a:pt x="10714749" y="247563"/>
                  <a:pt x="10705022" y="678823"/>
                  <a:pt x="10708264" y="805282"/>
                </a:cubicBezTo>
                <a:cubicBezTo>
                  <a:pt x="10711506" y="931741"/>
                  <a:pt x="10818511" y="870133"/>
                  <a:pt x="10708264" y="883103"/>
                </a:cubicBezTo>
                <a:cubicBezTo>
                  <a:pt x="10598017" y="896073"/>
                  <a:pt x="10046783" y="883103"/>
                  <a:pt x="10046783" y="883103"/>
                </a:cubicBezTo>
                <a:lnTo>
                  <a:pt x="7653779" y="883103"/>
                </a:lnTo>
                <a:cubicBezTo>
                  <a:pt x="7102545" y="879861"/>
                  <a:pt x="7011753" y="870133"/>
                  <a:pt x="6739379" y="863648"/>
                </a:cubicBezTo>
                <a:lnTo>
                  <a:pt x="6019532" y="844193"/>
                </a:lnTo>
                <a:cubicBezTo>
                  <a:pt x="5802281" y="840950"/>
                  <a:pt x="5685549" y="837707"/>
                  <a:pt x="5435873" y="844192"/>
                </a:cubicBezTo>
                <a:cubicBezTo>
                  <a:pt x="5186197" y="850677"/>
                  <a:pt x="4826273" y="870133"/>
                  <a:pt x="4521473" y="883104"/>
                </a:cubicBezTo>
                <a:cubicBezTo>
                  <a:pt x="4255584" y="889589"/>
                  <a:pt x="4022119" y="886346"/>
                  <a:pt x="3840536" y="883103"/>
                </a:cubicBezTo>
                <a:cubicBezTo>
                  <a:pt x="3658953" y="879860"/>
                  <a:pt x="3568162" y="866890"/>
                  <a:pt x="3431975" y="863647"/>
                </a:cubicBezTo>
                <a:cubicBezTo>
                  <a:pt x="3295788" y="860404"/>
                  <a:pt x="3192026" y="866889"/>
                  <a:pt x="3023413" y="863647"/>
                </a:cubicBezTo>
                <a:cubicBezTo>
                  <a:pt x="2854800" y="860405"/>
                  <a:pt x="2647277" y="850678"/>
                  <a:pt x="2420298" y="844193"/>
                </a:cubicBezTo>
                <a:cubicBezTo>
                  <a:pt x="2193319" y="837708"/>
                  <a:pt x="1953371" y="815010"/>
                  <a:pt x="1661541" y="824738"/>
                </a:cubicBezTo>
                <a:cubicBezTo>
                  <a:pt x="1369711" y="834466"/>
                  <a:pt x="-26047" y="860406"/>
                  <a:pt x="371" y="708006"/>
                </a:cubicBezTo>
                <a:cubicBezTo>
                  <a:pt x="26789" y="555606"/>
                  <a:pt x="3587" y="409690"/>
                  <a:pt x="1864" y="143800"/>
                </a:cubicBezTo>
                <a:close/>
              </a:path>
            </a:pathLst>
          </a:custGeom>
          <a:solidFill>
            <a:srgbClr val="F7A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 smtClean="0"/>
              <a:t>Documents about topic 2</a:t>
            </a:r>
            <a:endParaRPr kumimoji="1" lang="zh-CN" altLang="en-US" sz="2400" b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6420255" y="27422"/>
            <a:ext cx="49335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Stream graph: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dirty="0" smtClean="0"/>
              <a:t>Strip 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zh-CN" dirty="0" smtClean="0"/>
              <a:t>Vertical position + color hue (same meaning)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zh-CN" dirty="0" smtClean="0"/>
              <a:t>Stacked order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zh-CN" dirty="0" smtClean="0"/>
              <a:t>Start/end 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zh-CN" dirty="0" smtClean="0"/>
              <a:t>width</a:t>
            </a:r>
            <a:endParaRPr kumimoji="1" lang="zh-CN" altLang="en-US" dirty="0"/>
          </a:p>
        </p:txBody>
      </p:sp>
      <p:cxnSp>
        <p:nvCxnSpPr>
          <p:cNvPr id="5" name="直线箭头连接符 4"/>
          <p:cNvCxnSpPr/>
          <p:nvPr/>
        </p:nvCxnSpPr>
        <p:spPr>
          <a:xfrm>
            <a:off x="3398467" y="4824917"/>
            <a:ext cx="0" cy="311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/>
          <p:nvPr/>
        </p:nvCxnSpPr>
        <p:spPr>
          <a:xfrm flipH="1" flipV="1">
            <a:off x="3398467" y="5448514"/>
            <a:ext cx="6217" cy="455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448700" y="4065138"/>
            <a:ext cx="19773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Less documents about topic 1 </a:t>
            </a:r>
            <a:r>
              <a:rPr kumimoji="1" lang="en-US" altLang="zh-CN" smtClean="0"/>
              <a:t>at this time point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49177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6477" y="365124"/>
            <a:ext cx="1260000" cy="864000"/>
          </a:xfrm>
          <a:noFill/>
          <a:ln w="57150">
            <a:solidFill>
              <a:srgbClr val="F7A3A1"/>
            </a:solidFill>
          </a:ln>
        </p:spPr>
        <p:txBody>
          <a:bodyPr>
            <a:normAutofit/>
          </a:bodyPr>
          <a:lstStyle/>
          <a:p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Stream </a:t>
            </a:r>
            <a:b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graph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15</a:t>
            </a:fld>
            <a:endParaRPr kumimoji="1" lang="zh-CN" altLang="en-US" dirty="0"/>
          </a:p>
        </p:txBody>
      </p:sp>
      <p:grpSp>
        <p:nvGrpSpPr>
          <p:cNvPr id="38" name="组 37"/>
          <p:cNvGrpSpPr/>
          <p:nvPr/>
        </p:nvGrpSpPr>
        <p:grpSpPr>
          <a:xfrm>
            <a:off x="2785235" y="488729"/>
            <a:ext cx="683177" cy="725216"/>
            <a:chOff x="3242437" y="567557"/>
            <a:chExt cx="715688" cy="646388"/>
          </a:xfrm>
        </p:grpSpPr>
        <p:cxnSp>
          <p:nvCxnSpPr>
            <p:cNvPr id="32" name="肘形连接符 31"/>
            <p:cNvCxnSpPr/>
            <p:nvPr/>
          </p:nvCxnSpPr>
          <p:spPr>
            <a:xfrm>
              <a:off x="3294993" y="867103"/>
              <a:ext cx="630621" cy="346842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肘形连接符 35"/>
            <p:cNvCxnSpPr/>
            <p:nvPr/>
          </p:nvCxnSpPr>
          <p:spPr>
            <a:xfrm flipV="1">
              <a:off x="3242437" y="567557"/>
              <a:ext cx="715688" cy="294287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直线连接符 39"/>
          <p:cNvCxnSpPr/>
          <p:nvPr/>
        </p:nvCxnSpPr>
        <p:spPr>
          <a:xfrm>
            <a:off x="1072056" y="818905"/>
            <a:ext cx="5491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标题 1"/>
          <p:cNvSpPr txBox="1">
            <a:spLocks/>
          </p:cNvSpPr>
          <p:nvPr/>
        </p:nvSpPr>
        <p:spPr>
          <a:xfrm>
            <a:off x="3437377" y="27422"/>
            <a:ext cx="3310264" cy="739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glyph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标题 1"/>
          <p:cNvSpPr txBox="1">
            <a:spLocks/>
          </p:cNvSpPr>
          <p:nvPr/>
        </p:nvSpPr>
        <p:spPr>
          <a:xfrm>
            <a:off x="3463649" y="794682"/>
            <a:ext cx="3310264" cy="739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thread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直线箭头连接符 6"/>
          <p:cNvCxnSpPr/>
          <p:nvPr/>
        </p:nvCxnSpPr>
        <p:spPr>
          <a:xfrm>
            <a:off x="819807" y="5896303"/>
            <a:ext cx="1038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819807" y="5896303"/>
            <a:ext cx="1038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Early time                                                                                                                               </a:t>
            </a:r>
            <a:r>
              <a:rPr kumimoji="1" lang="en-US" altLang="zh-CN" b="1" dirty="0">
                <a:solidFill>
                  <a:schemeClr val="accent1">
                    <a:lumMod val="50000"/>
                  </a:schemeClr>
                </a:solidFill>
              </a:rPr>
              <a:t>L</a:t>
            </a:r>
            <a:r>
              <a:rPr kumimoji="1"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ater time</a:t>
            </a:r>
            <a:endParaRPr kumimoji="1"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603371" y="6167234"/>
            <a:ext cx="1986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Time line</a:t>
            </a:r>
            <a:endParaRPr kumimoji="1"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任意形状 18"/>
          <p:cNvSpPr/>
          <p:nvPr/>
        </p:nvSpPr>
        <p:spPr>
          <a:xfrm>
            <a:off x="1878561" y="4587757"/>
            <a:ext cx="7707501" cy="1444136"/>
          </a:xfrm>
          <a:custGeom>
            <a:avLst/>
            <a:gdLst>
              <a:gd name="connsiteX0" fmla="*/ 127480 w 10274518"/>
              <a:gd name="connsiteY0" fmla="*/ 88289 h 1108025"/>
              <a:gd name="connsiteX1" fmla="*/ 1567174 w 10274518"/>
              <a:gd name="connsiteY1" fmla="*/ 88289 h 1108025"/>
              <a:gd name="connsiteX2" fmla="*/ 2111923 w 10274518"/>
              <a:gd name="connsiteY2" fmla="*/ 496851 h 1108025"/>
              <a:gd name="connsiteX3" fmla="*/ 2753949 w 10274518"/>
              <a:gd name="connsiteY3" fmla="*/ 574672 h 1108025"/>
              <a:gd name="connsiteX4" fmla="*/ 3162510 w 10274518"/>
              <a:gd name="connsiteY4" fmla="*/ 399575 h 1108025"/>
              <a:gd name="connsiteX5" fmla="*/ 4154731 w 10274518"/>
              <a:gd name="connsiteY5" fmla="*/ 205021 h 1108025"/>
              <a:gd name="connsiteX6" fmla="*/ 7929063 w 10274518"/>
              <a:gd name="connsiteY6" fmla="*/ 185566 h 1108025"/>
              <a:gd name="connsiteX7" fmla="*/ 10069149 w 10274518"/>
              <a:gd name="connsiteY7" fmla="*/ 205021 h 1108025"/>
              <a:gd name="connsiteX8" fmla="*/ 10205336 w 10274518"/>
              <a:gd name="connsiteY8" fmla="*/ 224477 h 1108025"/>
              <a:gd name="connsiteX9" fmla="*/ 10224791 w 10274518"/>
              <a:gd name="connsiteY9" fmla="*/ 905413 h 1108025"/>
              <a:gd name="connsiteX10" fmla="*/ 10224791 w 10274518"/>
              <a:gd name="connsiteY10" fmla="*/ 983234 h 1108025"/>
              <a:gd name="connsiteX11" fmla="*/ 9563310 w 10274518"/>
              <a:gd name="connsiteY11" fmla="*/ 983234 h 1108025"/>
              <a:gd name="connsiteX12" fmla="*/ 7170306 w 10274518"/>
              <a:gd name="connsiteY12" fmla="*/ 983234 h 1108025"/>
              <a:gd name="connsiteX13" fmla="*/ 6255906 w 10274518"/>
              <a:gd name="connsiteY13" fmla="*/ 710860 h 1108025"/>
              <a:gd name="connsiteX14" fmla="*/ 5536059 w 10274518"/>
              <a:gd name="connsiteY14" fmla="*/ 671949 h 1108025"/>
              <a:gd name="connsiteX15" fmla="*/ 4952400 w 10274518"/>
              <a:gd name="connsiteY15" fmla="*/ 944323 h 1108025"/>
              <a:gd name="connsiteX16" fmla="*/ 4038000 w 10274518"/>
              <a:gd name="connsiteY16" fmla="*/ 1022145 h 1108025"/>
              <a:gd name="connsiteX17" fmla="*/ 3357063 w 10274518"/>
              <a:gd name="connsiteY17" fmla="*/ 769226 h 1108025"/>
              <a:gd name="connsiteX18" fmla="*/ 2948502 w 10274518"/>
              <a:gd name="connsiteY18" fmla="*/ 749770 h 1108025"/>
              <a:gd name="connsiteX19" fmla="*/ 2539940 w 10274518"/>
              <a:gd name="connsiteY19" fmla="*/ 749770 h 1108025"/>
              <a:gd name="connsiteX20" fmla="*/ 1936825 w 10274518"/>
              <a:gd name="connsiteY20" fmla="*/ 983234 h 1108025"/>
              <a:gd name="connsiteX21" fmla="*/ 1100246 w 10274518"/>
              <a:gd name="connsiteY21" fmla="*/ 1022145 h 1108025"/>
              <a:gd name="connsiteX22" fmla="*/ 185846 w 10274518"/>
              <a:gd name="connsiteY22" fmla="*/ 1041600 h 1108025"/>
              <a:gd name="connsiteX23" fmla="*/ 127480 w 10274518"/>
              <a:gd name="connsiteY23" fmla="*/ 88289 h 1108025"/>
              <a:gd name="connsiteX0" fmla="*/ 110328 w 10315732"/>
              <a:gd name="connsiteY0" fmla="*/ 447567 h 986794"/>
              <a:gd name="connsiteX1" fmla="*/ 1608388 w 10315732"/>
              <a:gd name="connsiteY1" fmla="*/ 94 h 986794"/>
              <a:gd name="connsiteX2" fmla="*/ 2153137 w 10315732"/>
              <a:gd name="connsiteY2" fmla="*/ 408656 h 986794"/>
              <a:gd name="connsiteX3" fmla="*/ 2795163 w 10315732"/>
              <a:gd name="connsiteY3" fmla="*/ 486477 h 986794"/>
              <a:gd name="connsiteX4" fmla="*/ 3203724 w 10315732"/>
              <a:gd name="connsiteY4" fmla="*/ 311380 h 986794"/>
              <a:gd name="connsiteX5" fmla="*/ 4195945 w 10315732"/>
              <a:gd name="connsiteY5" fmla="*/ 116826 h 986794"/>
              <a:gd name="connsiteX6" fmla="*/ 7970277 w 10315732"/>
              <a:gd name="connsiteY6" fmla="*/ 97371 h 986794"/>
              <a:gd name="connsiteX7" fmla="*/ 10110363 w 10315732"/>
              <a:gd name="connsiteY7" fmla="*/ 116826 h 986794"/>
              <a:gd name="connsiteX8" fmla="*/ 10246550 w 10315732"/>
              <a:gd name="connsiteY8" fmla="*/ 136282 h 986794"/>
              <a:gd name="connsiteX9" fmla="*/ 10266005 w 10315732"/>
              <a:gd name="connsiteY9" fmla="*/ 817218 h 986794"/>
              <a:gd name="connsiteX10" fmla="*/ 10266005 w 10315732"/>
              <a:gd name="connsiteY10" fmla="*/ 895039 h 986794"/>
              <a:gd name="connsiteX11" fmla="*/ 9604524 w 10315732"/>
              <a:gd name="connsiteY11" fmla="*/ 895039 h 986794"/>
              <a:gd name="connsiteX12" fmla="*/ 7211520 w 10315732"/>
              <a:gd name="connsiteY12" fmla="*/ 895039 h 986794"/>
              <a:gd name="connsiteX13" fmla="*/ 6297120 w 10315732"/>
              <a:gd name="connsiteY13" fmla="*/ 622665 h 986794"/>
              <a:gd name="connsiteX14" fmla="*/ 5577273 w 10315732"/>
              <a:gd name="connsiteY14" fmla="*/ 583754 h 986794"/>
              <a:gd name="connsiteX15" fmla="*/ 4993614 w 10315732"/>
              <a:gd name="connsiteY15" fmla="*/ 856128 h 986794"/>
              <a:gd name="connsiteX16" fmla="*/ 4079214 w 10315732"/>
              <a:gd name="connsiteY16" fmla="*/ 933950 h 986794"/>
              <a:gd name="connsiteX17" fmla="*/ 3398277 w 10315732"/>
              <a:gd name="connsiteY17" fmla="*/ 681031 h 986794"/>
              <a:gd name="connsiteX18" fmla="*/ 2989716 w 10315732"/>
              <a:gd name="connsiteY18" fmla="*/ 661575 h 986794"/>
              <a:gd name="connsiteX19" fmla="*/ 2581154 w 10315732"/>
              <a:gd name="connsiteY19" fmla="*/ 661575 h 986794"/>
              <a:gd name="connsiteX20" fmla="*/ 1978039 w 10315732"/>
              <a:gd name="connsiteY20" fmla="*/ 895039 h 986794"/>
              <a:gd name="connsiteX21" fmla="*/ 1141460 w 10315732"/>
              <a:gd name="connsiteY21" fmla="*/ 933950 h 986794"/>
              <a:gd name="connsiteX22" fmla="*/ 227060 w 10315732"/>
              <a:gd name="connsiteY22" fmla="*/ 953405 h 986794"/>
              <a:gd name="connsiteX23" fmla="*/ 110328 w 10315732"/>
              <a:gd name="connsiteY23" fmla="*/ 447567 h 986794"/>
              <a:gd name="connsiteX0" fmla="*/ 56848 w 10262252"/>
              <a:gd name="connsiteY0" fmla="*/ 447567 h 942673"/>
              <a:gd name="connsiteX1" fmla="*/ 1554908 w 10262252"/>
              <a:gd name="connsiteY1" fmla="*/ 94 h 942673"/>
              <a:gd name="connsiteX2" fmla="*/ 2099657 w 10262252"/>
              <a:gd name="connsiteY2" fmla="*/ 408656 h 942673"/>
              <a:gd name="connsiteX3" fmla="*/ 2741683 w 10262252"/>
              <a:gd name="connsiteY3" fmla="*/ 486477 h 942673"/>
              <a:gd name="connsiteX4" fmla="*/ 3150244 w 10262252"/>
              <a:gd name="connsiteY4" fmla="*/ 311380 h 942673"/>
              <a:gd name="connsiteX5" fmla="*/ 4142465 w 10262252"/>
              <a:gd name="connsiteY5" fmla="*/ 116826 h 942673"/>
              <a:gd name="connsiteX6" fmla="*/ 7916797 w 10262252"/>
              <a:gd name="connsiteY6" fmla="*/ 97371 h 942673"/>
              <a:gd name="connsiteX7" fmla="*/ 10056883 w 10262252"/>
              <a:gd name="connsiteY7" fmla="*/ 116826 h 942673"/>
              <a:gd name="connsiteX8" fmla="*/ 10193070 w 10262252"/>
              <a:gd name="connsiteY8" fmla="*/ 136282 h 942673"/>
              <a:gd name="connsiteX9" fmla="*/ 10212525 w 10262252"/>
              <a:gd name="connsiteY9" fmla="*/ 817218 h 942673"/>
              <a:gd name="connsiteX10" fmla="*/ 10212525 w 10262252"/>
              <a:gd name="connsiteY10" fmla="*/ 895039 h 942673"/>
              <a:gd name="connsiteX11" fmla="*/ 9551044 w 10262252"/>
              <a:gd name="connsiteY11" fmla="*/ 895039 h 942673"/>
              <a:gd name="connsiteX12" fmla="*/ 7158040 w 10262252"/>
              <a:gd name="connsiteY12" fmla="*/ 895039 h 942673"/>
              <a:gd name="connsiteX13" fmla="*/ 6243640 w 10262252"/>
              <a:gd name="connsiteY13" fmla="*/ 622665 h 942673"/>
              <a:gd name="connsiteX14" fmla="*/ 5523793 w 10262252"/>
              <a:gd name="connsiteY14" fmla="*/ 583754 h 942673"/>
              <a:gd name="connsiteX15" fmla="*/ 4940134 w 10262252"/>
              <a:gd name="connsiteY15" fmla="*/ 856128 h 942673"/>
              <a:gd name="connsiteX16" fmla="*/ 4025734 w 10262252"/>
              <a:gd name="connsiteY16" fmla="*/ 933950 h 942673"/>
              <a:gd name="connsiteX17" fmla="*/ 3344797 w 10262252"/>
              <a:gd name="connsiteY17" fmla="*/ 681031 h 942673"/>
              <a:gd name="connsiteX18" fmla="*/ 2936236 w 10262252"/>
              <a:gd name="connsiteY18" fmla="*/ 661575 h 942673"/>
              <a:gd name="connsiteX19" fmla="*/ 2527674 w 10262252"/>
              <a:gd name="connsiteY19" fmla="*/ 661575 h 942673"/>
              <a:gd name="connsiteX20" fmla="*/ 1924559 w 10262252"/>
              <a:gd name="connsiteY20" fmla="*/ 895039 h 942673"/>
              <a:gd name="connsiteX21" fmla="*/ 1087980 w 10262252"/>
              <a:gd name="connsiteY21" fmla="*/ 933950 h 942673"/>
              <a:gd name="connsiteX22" fmla="*/ 387589 w 10262252"/>
              <a:gd name="connsiteY22" fmla="*/ 642120 h 942673"/>
              <a:gd name="connsiteX23" fmla="*/ 56848 w 10262252"/>
              <a:gd name="connsiteY23" fmla="*/ 447567 h 942673"/>
              <a:gd name="connsiteX0" fmla="*/ 59568 w 10264972"/>
              <a:gd name="connsiteY0" fmla="*/ 447567 h 942673"/>
              <a:gd name="connsiteX1" fmla="*/ 1557628 w 10264972"/>
              <a:gd name="connsiteY1" fmla="*/ 94 h 942673"/>
              <a:gd name="connsiteX2" fmla="*/ 2102377 w 10264972"/>
              <a:gd name="connsiteY2" fmla="*/ 408656 h 942673"/>
              <a:gd name="connsiteX3" fmla="*/ 2744403 w 10264972"/>
              <a:gd name="connsiteY3" fmla="*/ 486477 h 942673"/>
              <a:gd name="connsiteX4" fmla="*/ 3152964 w 10264972"/>
              <a:gd name="connsiteY4" fmla="*/ 311380 h 942673"/>
              <a:gd name="connsiteX5" fmla="*/ 4145185 w 10264972"/>
              <a:gd name="connsiteY5" fmla="*/ 116826 h 942673"/>
              <a:gd name="connsiteX6" fmla="*/ 7919517 w 10264972"/>
              <a:gd name="connsiteY6" fmla="*/ 97371 h 942673"/>
              <a:gd name="connsiteX7" fmla="*/ 10059603 w 10264972"/>
              <a:gd name="connsiteY7" fmla="*/ 116826 h 942673"/>
              <a:gd name="connsiteX8" fmla="*/ 10195790 w 10264972"/>
              <a:gd name="connsiteY8" fmla="*/ 136282 h 942673"/>
              <a:gd name="connsiteX9" fmla="*/ 10215245 w 10264972"/>
              <a:gd name="connsiteY9" fmla="*/ 817218 h 942673"/>
              <a:gd name="connsiteX10" fmla="*/ 10215245 w 10264972"/>
              <a:gd name="connsiteY10" fmla="*/ 895039 h 942673"/>
              <a:gd name="connsiteX11" fmla="*/ 9553764 w 10264972"/>
              <a:gd name="connsiteY11" fmla="*/ 895039 h 942673"/>
              <a:gd name="connsiteX12" fmla="*/ 7160760 w 10264972"/>
              <a:gd name="connsiteY12" fmla="*/ 895039 h 942673"/>
              <a:gd name="connsiteX13" fmla="*/ 6246360 w 10264972"/>
              <a:gd name="connsiteY13" fmla="*/ 622665 h 942673"/>
              <a:gd name="connsiteX14" fmla="*/ 5526513 w 10264972"/>
              <a:gd name="connsiteY14" fmla="*/ 583754 h 942673"/>
              <a:gd name="connsiteX15" fmla="*/ 4942854 w 10264972"/>
              <a:gd name="connsiteY15" fmla="*/ 856128 h 942673"/>
              <a:gd name="connsiteX16" fmla="*/ 4028454 w 10264972"/>
              <a:gd name="connsiteY16" fmla="*/ 933950 h 942673"/>
              <a:gd name="connsiteX17" fmla="*/ 3347517 w 10264972"/>
              <a:gd name="connsiteY17" fmla="*/ 681031 h 942673"/>
              <a:gd name="connsiteX18" fmla="*/ 2938956 w 10264972"/>
              <a:gd name="connsiteY18" fmla="*/ 661575 h 942673"/>
              <a:gd name="connsiteX19" fmla="*/ 2530394 w 10264972"/>
              <a:gd name="connsiteY19" fmla="*/ 661575 h 942673"/>
              <a:gd name="connsiteX20" fmla="*/ 1927279 w 10264972"/>
              <a:gd name="connsiteY20" fmla="*/ 895039 h 942673"/>
              <a:gd name="connsiteX21" fmla="*/ 1246343 w 10264972"/>
              <a:gd name="connsiteY21" fmla="*/ 700486 h 942673"/>
              <a:gd name="connsiteX22" fmla="*/ 390309 w 10264972"/>
              <a:gd name="connsiteY22" fmla="*/ 642120 h 942673"/>
              <a:gd name="connsiteX23" fmla="*/ 59568 w 10264972"/>
              <a:gd name="connsiteY23" fmla="*/ 447567 h 942673"/>
              <a:gd name="connsiteX0" fmla="*/ 52777 w 10258181"/>
              <a:gd name="connsiteY0" fmla="*/ 447567 h 942673"/>
              <a:gd name="connsiteX1" fmla="*/ 1550837 w 10258181"/>
              <a:gd name="connsiteY1" fmla="*/ 94 h 942673"/>
              <a:gd name="connsiteX2" fmla="*/ 2095586 w 10258181"/>
              <a:gd name="connsiteY2" fmla="*/ 408656 h 942673"/>
              <a:gd name="connsiteX3" fmla="*/ 2737612 w 10258181"/>
              <a:gd name="connsiteY3" fmla="*/ 486477 h 942673"/>
              <a:gd name="connsiteX4" fmla="*/ 3146173 w 10258181"/>
              <a:gd name="connsiteY4" fmla="*/ 311380 h 942673"/>
              <a:gd name="connsiteX5" fmla="*/ 4138394 w 10258181"/>
              <a:gd name="connsiteY5" fmla="*/ 116826 h 942673"/>
              <a:gd name="connsiteX6" fmla="*/ 7912726 w 10258181"/>
              <a:gd name="connsiteY6" fmla="*/ 97371 h 942673"/>
              <a:gd name="connsiteX7" fmla="*/ 10052812 w 10258181"/>
              <a:gd name="connsiteY7" fmla="*/ 116826 h 942673"/>
              <a:gd name="connsiteX8" fmla="*/ 10188999 w 10258181"/>
              <a:gd name="connsiteY8" fmla="*/ 136282 h 942673"/>
              <a:gd name="connsiteX9" fmla="*/ 10208454 w 10258181"/>
              <a:gd name="connsiteY9" fmla="*/ 817218 h 942673"/>
              <a:gd name="connsiteX10" fmla="*/ 10208454 w 10258181"/>
              <a:gd name="connsiteY10" fmla="*/ 895039 h 942673"/>
              <a:gd name="connsiteX11" fmla="*/ 9546973 w 10258181"/>
              <a:gd name="connsiteY11" fmla="*/ 895039 h 942673"/>
              <a:gd name="connsiteX12" fmla="*/ 7153969 w 10258181"/>
              <a:gd name="connsiteY12" fmla="*/ 895039 h 942673"/>
              <a:gd name="connsiteX13" fmla="*/ 6239569 w 10258181"/>
              <a:gd name="connsiteY13" fmla="*/ 622665 h 942673"/>
              <a:gd name="connsiteX14" fmla="*/ 5519722 w 10258181"/>
              <a:gd name="connsiteY14" fmla="*/ 583754 h 942673"/>
              <a:gd name="connsiteX15" fmla="*/ 4936063 w 10258181"/>
              <a:gd name="connsiteY15" fmla="*/ 856128 h 942673"/>
              <a:gd name="connsiteX16" fmla="*/ 4021663 w 10258181"/>
              <a:gd name="connsiteY16" fmla="*/ 933950 h 942673"/>
              <a:gd name="connsiteX17" fmla="*/ 3340726 w 10258181"/>
              <a:gd name="connsiteY17" fmla="*/ 681031 h 942673"/>
              <a:gd name="connsiteX18" fmla="*/ 2932165 w 10258181"/>
              <a:gd name="connsiteY18" fmla="*/ 661575 h 942673"/>
              <a:gd name="connsiteX19" fmla="*/ 2523603 w 10258181"/>
              <a:gd name="connsiteY19" fmla="*/ 661575 h 942673"/>
              <a:gd name="connsiteX20" fmla="*/ 1920488 w 10258181"/>
              <a:gd name="connsiteY20" fmla="*/ 895039 h 942673"/>
              <a:gd name="connsiteX21" fmla="*/ 1239552 w 10258181"/>
              <a:gd name="connsiteY21" fmla="*/ 700486 h 942673"/>
              <a:gd name="connsiteX22" fmla="*/ 422429 w 10258181"/>
              <a:gd name="connsiteY22" fmla="*/ 544844 h 942673"/>
              <a:gd name="connsiteX23" fmla="*/ 52777 w 10258181"/>
              <a:gd name="connsiteY23" fmla="*/ 447567 h 942673"/>
              <a:gd name="connsiteX0" fmla="*/ 46864 w 10330089"/>
              <a:gd name="connsiteY0" fmla="*/ 78065 h 981733"/>
              <a:gd name="connsiteX1" fmla="*/ 1622745 w 10330089"/>
              <a:gd name="connsiteY1" fmla="*/ 39154 h 981733"/>
              <a:gd name="connsiteX2" fmla="*/ 2167494 w 10330089"/>
              <a:gd name="connsiteY2" fmla="*/ 447716 h 981733"/>
              <a:gd name="connsiteX3" fmla="*/ 2809520 w 10330089"/>
              <a:gd name="connsiteY3" fmla="*/ 525537 h 981733"/>
              <a:gd name="connsiteX4" fmla="*/ 3218081 w 10330089"/>
              <a:gd name="connsiteY4" fmla="*/ 350440 h 981733"/>
              <a:gd name="connsiteX5" fmla="*/ 4210302 w 10330089"/>
              <a:gd name="connsiteY5" fmla="*/ 155886 h 981733"/>
              <a:gd name="connsiteX6" fmla="*/ 7984634 w 10330089"/>
              <a:gd name="connsiteY6" fmla="*/ 136431 h 981733"/>
              <a:gd name="connsiteX7" fmla="*/ 10124720 w 10330089"/>
              <a:gd name="connsiteY7" fmla="*/ 155886 h 981733"/>
              <a:gd name="connsiteX8" fmla="*/ 10260907 w 10330089"/>
              <a:gd name="connsiteY8" fmla="*/ 175342 h 981733"/>
              <a:gd name="connsiteX9" fmla="*/ 10280362 w 10330089"/>
              <a:gd name="connsiteY9" fmla="*/ 856278 h 981733"/>
              <a:gd name="connsiteX10" fmla="*/ 10280362 w 10330089"/>
              <a:gd name="connsiteY10" fmla="*/ 934099 h 981733"/>
              <a:gd name="connsiteX11" fmla="*/ 9618881 w 10330089"/>
              <a:gd name="connsiteY11" fmla="*/ 934099 h 981733"/>
              <a:gd name="connsiteX12" fmla="*/ 7225877 w 10330089"/>
              <a:gd name="connsiteY12" fmla="*/ 934099 h 981733"/>
              <a:gd name="connsiteX13" fmla="*/ 6311477 w 10330089"/>
              <a:gd name="connsiteY13" fmla="*/ 661725 h 981733"/>
              <a:gd name="connsiteX14" fmla="*/ 5591630 w 10330089"/>
              <a:gd name="connsiteY14" fmla="*/ 622814 h 981733"/>
              <a:gd name="connsiteX15" fmla="*/ 5007971 w 10330089"/>
              <a:gd name="connsiteY15" fmla="*/ 895188 h 981733"/>
              <a:gd name="connsiteX16" fmla="*/ 4093571 w 10330089"/>
              <a:gd name="connsiteY16" fmla="*/ 973010 h 981733"/>
              <a:gd name="connsiteX17" fmla="*/ 3412634 w 10330089"/>
              <a:gd name="connsiteY17" fmla="*/ 720091 h 981733"/>
              <a:gd name="connsiteX18" fmla="*/ 3004073 w 10330089"/>
              <a:gd name="connsiteY18" fmla="*/ 700635 h 981733"/>
              <a:gd name="connsiteX19" fmla="*/ 2595511 w 10330089"/>
              <a:gd name="connsiteY19" fmla="*/ 700635 h 981733"/>
              <a:gd name="connsiteX20" fmla="*/ 1992396 w 10330089"/>
              <a:gd name="connsiteY20" fmla="*/ 934099 h 981733"/>
              <a:gd name="connsiteX21" fmla="*/ 1311460 w 10330089"/>
              <a:gd name="connsiteY21" fmla="*/ 739546 h 981733"/>
              <a:gd name="connsiteX22" fmla="*/ 494337 w 10330089"/>
              <a:gd name="connsiteY22" fmla="*/ 583904 h 981733"/>
              <a:gd name="connsiteX23" fmla="*/ 46864 w 10330089"/>
              <a:gd name="connsiteY23" fmla="*/ 78065 h 981733"/>
              <a:gd name="connsiteX0" fmla="*/ 133142 w 10416367"/>
              <a:gd name="connsiteY0" fmla="*/ 90065 h 993733"/>
              <a:gd name="connsiteX1" fmla="*/ 1709023 w 10416367"/>
              <a:gd name="connsiteY1" fmla="*/ 51154 h 993733"/>
              <a:gd name="connsiteX2" fmla="*/ 2253772 w 10416367"/>
              <a:gd name="connsiteY2" fmla="*/ 459716 h 993733"/>
              <a:gd name="connsiteX3" fmla="*/ 2895798 w 10416367"/>
              <a:gd name="connsiteY3" fmla="*/ 537537 h 993733"/>
              <a:gd name="connsiteX4" fmla="*/ 3304359 w 10416367"/>
              <a:gd name="connsiteY4" fmla="*/ 362440 h 993733"/>
              <a:gd name="connsiteX5" fmla="*/ 4296580 w 10416367"/>
              <a:gd name="connsiteY5" fmla="*/ 167886 h 993733"/>
              <a:gd name="connsiteX6" fmla="*/ 8070912 w 10416367"/>
              <a:gd name="connsiteY6" fmla="*/ 148431 h 993733"/>
              <a:gd name="connsiteX7" fmla="*/ 10210998 w 10416367"/>
              <a:gd name="connsiteY7" fmla="*/ 167886 h 993733"/>
              <a:gd name="connsiteX8" fmla="*/ 10347185 w 10416367"/>
              <a:gd name="connsiteY8" fmla="*/ 187342 h 993733"/>
              <a:gd name="connsiteX9" fmla="*/ 10366640 w 10416367"/>
              <a:gd name="connsiteY9" fmla="*/ 868278 h 993733"/>
              <a:gd name="connsiteX10" fmla="*/ 10366640 w 10416367"/>
              <a:gd name="connsiteY10" fmla="*/ 946099 h 993733"/>
              <a:gd name="connsiteX11" fmla="*/ 9705159 w 10416367"/>
              <a:gd name="connsiteY11" fmla="*/ 946099 h 993733"/>
              <a:gd name="connsiteX12" fmla="*/ 7312155 w 10416367"/>
              <a:gd name="connsiteY12" fmla="*/ 946099 h 993733"/>
              <a:gd name="connsiteX13" fmla="*/ 6397755 w 10416367"/>
              <a:gd name="connsiteY13" fmla="*/ 673725 h 993733"/>
              <a:gd name="connsiteX14" fmla="*/ 5677908 w 10416367"/>
              <a:gd name="connsiteY14" fmla="*/ 634814 h 993733"/>
              <a:gd name="connsiteX15" fmla="*/ 5094249 w 10416367"/>
              <a:gd name="connsiteY15" fmla="*/ 907188 h 993733"/>
              <a:gd name="connsiteX16" fmla="*/ 4179849 w 10416367"/>
              <a:gd name="connsiteY16" fmla="*/ 985010 h 993733"/>
              <a:gd name="connsiteX17" fmla="*/ 3498912 w 10416367"/>
              <a:gd name="connsiteY17" fmla="*/ 732091 h 993733"/>
              <a:gd name="connsiteX18" fmla="*/ 3090351 w 10416367"/>
              <a:gd name="connsiteY18" fmla="*/ 712635 h 993733"/>
              <a:gd name="connsiteX19" fmla="*/ 2681789 w 10416367"/>
              <a:gd name="connsiteY19" fmla="*/ 712635 h 993733"/>
              <a:gd name="connsiteX20" fmla="*/ 2078674 w 10416367"/>
              <a:gd name="connsiteY20" fmla="*/ 946099 h 993733"/>
              <a:gd name="connsiteX21" fmla="*/ 1397738 w 10416367"/>
              <a:gd name="connsiteY21" fmla="*/ 751546 h 993733"/>
              <a:gd name="connsiteX22" fmla="*/ 230419 w 10416367"/>
              <a:gd name="connsiteY22" fmla="*/ 809913 h 993733"/>
              <a:gd name="connsiteX23" fmla="*/ 133142 w 10416367"/>
              <a:gd name="connsiteY23" fmla="*/ 90065 h 993733"/>
              <a:gd name="connsiteX0" fmla="*/ 94744 w 10377969"/>
              <a:gd name="connsiteY0" fmla="*/ 90065 h 993733"/>
              <a:gd name="connsiteX1" fmla="*/ 1670625 w 10377969"/>
              <a:gd name="connsiteY1" fmla="*/ 51154 h 993733"/>
              <a:gd name="connsiteX2" fmla="*/ 2215374 w 10377969"/>
              <a:gd name="connsiteY2" fmla="*/ 459716 h 993733"/>
              <a:gd name="connsiteX3" fmla="*/ 2857400 w 10377969"/>
              <a:gd name="connsiteY3" fmla="*/ 537537 h 993733"/>
              <a:gd name="connsiteX4" fmla="*/ 3265961 w 10377969"/>
              <a:gd name="connsiteY4" fmla="*/ 362440 h 993733"/>
              <a:gd name="connsiteX5" fmla="*/ 4258182 w 10377969"/>
              <a:gd name="connsiteY5" fmla="*/ 167886 h 993733"/>
              <a:gd name="connsiteX6" fmla="*/ 8032514 w 10377969"/>
              <a:gd name="connsiteY6" fmla="*/ 148431 h 993733"/>
              <a:gd name="connsiteX7" fmla="*/ 10172600 w 10377969"/>
              <a:gd name="connsiteY7" fmla="*/ 167886 h 993733"/>
              <a:gd name="connsiteX8" fmla="*/ 10308787 w 10377969"/>
              <a:gd name="connsiteY8" fmla="*/ 187342 h 993733"/>
              <a:gd name="connsiteX9" fmla="*/ 10328242 w 10377969"/>
              <a:gd name="connsiteY9" fmla="*/ 868278 h 993733"/>
              <a:gd name="connsiteX10" fmla="*/ 10328242 w 10377969"/>
              <a:gd name="connsiteY10" fmla="*/ 946099 h 993733"/>
              <a:gd name="connsiteX11" fmla="*/ 9666761 w 10377969"/>
              <a:gd name="connsiteY11" fmla="*/ 946099 h 993733"/>
              <a:gd name="connsiteX12" fmla="*/ 7273757 w 10377969"/>
              <a:gd name="connsiteY12" fmla="*/ 946099 h 993733"/>
              <a:gd name="connsiteX13" fmla="*/ 6359357 w 10377969"/>
              <a:gd name="connsiteY13" fmla="*/ 673725 h 993733"/>
              <a:gd name="connsiteX14" fmla="*/ 5639510 w 10377969"/>
              <a:gd name="connsiteY14" fmla="*/ 634814 h 993733"/>
              <a:gd name="connsiteX15" fmla="*/ 5055851 w 10377969"/>
              <a:gd name="connsiteY15" fmla="*/ 907188 h 993733"/>
              <a:gd name="connsiteX16" fmla="*/ 4141451 w 10377969"/>
              <a:gd name="connsiteY16" fmla="*/ 985010 h 993733"/>
              <a:gd name="connsiteX17" fmla="*/ 3460514 w 10377969"/>
              <a:gd name="connsiteY17" fmla="*/ 732091 h 993733"/>
              <a:gd name="connsiteX18" fmla="*/ 3051953 w 10377969"/>
              <a:gd name="connsiteY18" fmla="*/ 712635 h 993733"/>
              <a:gd name="connsiteX19" fmla="*/ 2643391 w 10377969"/>
              <a:gd name="connsiteY19" fmla="*/ 712635 h 993733"/>
              <a:gd name="connsiteX20" fmla="*/ 2040276 w 10377969"/>
              <a:gd name="connsiteY20" fmla="*/ 946099 h 993733"/>
              <a:gd name="connsiteX21" fmla="*/ 1359340 w 10377969"/>
              <a:gd name="connsiteY21" fmla="*/ 751546 h 993733"/>
              <a:gd name="connsiteX22" fmla="*/ 192021 w 10377969"/>
              <a:gd name="connsiteY22" fmla="*/ 809913 h 993733"/>
              <a:gd name="connsiteX23" fmla="*/ 94744 w 10377969"/>
              <a:gd name="connsiteY23" fmla="*/ 90065 h 993733"/>
              <a:gd name="connsiteX0" fmla="*/ 288186 w 10571411"/>
              <a:gd name="connsiteY0" fmla="*/ 93633 h 997301"/>
              <a:gd name="connsiteX1" fmla="*/ 1864067 w 10571411"/>
              <a:gd name="connsiteY1" fmla="*/ 54722 h 997301"/>
              <a:gd name="connsiteX2" fmla="*/ 2408816 w 10571411"/>
              <a:gd name="connsiteY2" fmla="*/ 463284 h 997301"/>
              <a:gd name="connsiteX3" fmla="*/ 3050842 w 10571411"/>
              <a:gd name="connsiteY3" fmla="*/ 541105 h 997301"/>
              <a:gd name="connsiteX4" fmla="*/ 3459403 w 10571411"/>
              <a:gd name="connsiteY4" fmla="*/ 366008 h 997301"/>
              <a:gd name="connsiteX5" fmla="*/ 4451624 w 10571411"/>
              <a:gd name="connsiteY5" fmla="*/ 171454 h 997301"/>
              <a:gd name="connsiteX6" fmla="*/ 8225956 w 10571411"/>
              <a:gd name="connsiteY6" fmla="*/ 151999 h 997301"/>
              <a:gd name="connsiteX7" fmla="*/ 10366042 w 10571411"/>
              <a:gd name="connsiteY7" fmla="*/ 171454 h 997301"/>
              <a:gd name="connsiteX8" fmla="*/ 10502229 w 10571411"/>
              <a:gd name="connsiteY8" fmla="*/ 190910 h 997301"/>
              <a:gd name="connsiteX9" fmla="*/ 10521684 w 10571411"/>
              <a:gd name="connsiteY9" fmla="*/ 871846 h 997301"/>
              <a:gd name="connsiteX10" fmla="*/ 10521684 w 10571411"/>
              <a:gd name="connsiteY10" fmla="*/ 949667 h 997301"/>
              <a:gd name="connsiteX11" fmla="*/ 9860203 w 10571411"/>
              <a:gd name="connsiteY11" fmla="*/ 949667 h 997301"/>
              <a:gd name="connsiteX12" fmla="*/ 7467199 w 10571411"/>
              <a:gd name="connsiteY12" fmla="*/ 949667 h 997301"/>
              <a:gd name="connsiteX13" fmla="*/ 6552799 w 10571411"/>
              <a:gd name="connsiteY13" fmla="*/ 677293 h 997301"/>
              <a:gd name="connsiteX14" fmla="*/ 5832952 w 10571411"/>
              <a:gd name="connsiteY14" fmla="*/ 638382 h 997301"/>
              <a:gd name="connsiteX15" fmla="*/ 5249293 w 10571411"/>
              <a:gd name="connsiteY15" fmla="*/ 910756 h 997301"/>
              <a:gd name="connsiteX16" fmla="*/ 4334893 w 10571411"/>
              <a:gd name="connsiteY16" fmla="*/ 988578 h 997301"/>
              <a:gd name="connsiteX17" fmla="*/ 3653956 w 10571411"/>
              <a:gd name="connsiteY17" fmla="*/ 735659 h 997301"/>
              <a:gd name="connsiteX18" fmla="*/ 3245395 w 10571411"/>
              <a:gd name="connsiteY18" fmla="*/ 716203 h 997301"/>
              <a:gd name="connsiteX19" fmla="*/ 2836833 w 10571411"/>
              <a:gd name="connsiteY19" fmla="*/ 716203 h 997301"/>
              <a:gd name="connsiteX20" fmla="*/ 2233718 w 10571411"/>
              <a:gd name="connsiteY20" fmla="*/ 949667 h 997301"/>
              <a:gd name="connsiteX21" fmla="*/ 1552782 w 10571411"/>
              <a:gd name="connsiteY21" fmla="*/ 755114 h 997301"/>
              <a:gd name="connsiteX22" fmla="*/ 15812 w 10571411"/>
              <a:gd name="connsiteY22" fmla="*/ 871847 h 997301"/>
              <a:gd name="connsiteX23" fmla="*/ 288186 w 10571411"/>
              <a:gd name="connsiteY23" fmla="*/ 93633 h 997301"/>
              <a:gd name="connsiteX0" fmla="*/ 197014 w 10791524"/>
              <a:gd name="connsiteY0" fmla="*/ 102886 h 987099"/>
              <a:gd name="connsiteX1" fmla="*/ 2084180 w 10791524"/>
              <a:gd name="connsiteY1" fmla="*/ 44520 h 987099"/>
              <a:gd name="connsiteX2" fmla="*/ 2628929 w 10791524"/>
              <a:gd name="connsiteY2" fmla="*/ 453082 h 987099"/>
              <a:gd name="connsiteX3" fmla="*/ 3270955 w 10791524"/>
              <a:gd name="connsiteY3" fmla="*/ 530903 h 987099"/>
              <a:gd name="connsiteX4" fmla="*/ 3679516 w 10791524"/>
              <a:gd name="connsiteY4" fmla="*/ 355806 h 987099"/>
              <a:gd name="connsiteX5" fmla="*/ 4671737 w 10791524"/>
              <a:gd name="connsiteY5" fmla="*/ 161252 h 987099"/>
              <a:gd name="connsiteX6" fmla="*/ 8446069 w 10791524"/>
              <a:gd name="connsiteY6" fmla="*/ 141797 h 987099"/>
              <a:gd name="connsiteX7" fmla="*/ 10586155 w 10791524"/>
              <a:gd name="connsiteY7" fmla="*/ 161252 h 987099"/>
              <a:gd name="connsiteX8" fmla="*/ 10722342 w 10791524"/>
              <a:gd name="connsiteY8" fmla="*/ 180708 h 987099"/>
              <a:gd name="connsiteX9" fmla="*/ 10741797 w 10791524"/>
              <a:gd name="connsiteY9" fmla="*/ 861644 h 987099"/>
              <a:gd name="connsiteX10" fmla="*/ 10741797 w 10791524"/>
              <a:gd name="connsiteY10" fmla="*/ 939465 h 987099"/>
              <a:gd name="connsiteX11" fmla="*/ 10080316 w 10791524"/>
              <a:gd name="connsiteY11" fmla="*/ 939465 h 987099"/>
              <a:gd name="connsiteX12" fmla="*/ 7687312 w 10791524"/>
              <a:gd name="connsiteY12" fmla="*/ 939465 h 987099"/>
              <a:gd name="connsiteX13" fmla="*/ 6772912 w 10791524"/>
              <a:gd name="connsiteY13" fmla="*/ 667091 h 987099"/>
              <a:gd name="connsiteX14" fmla="*/ 6053065 w 10791524"/>
              <a:gd name="connsiteY14" fmla="*/ 628180 h 987099"/>
              <a:gd name="connsiteX15" fmla="*/ 5469406 w 10791524"/>
              <a:gd name="connsiteY15" fmla="*/ 900554 h 987099"/>
              <a:gd name="connsiteX16" fmla="*/ 4555006 w 10791524"/>
              <a:gd name="connsiteY16" fmla="*/ 978376 h 987099"/>
              <a:gd name="connsiteX17" fmla="*/ 3874069 w 10791524"/>
              <a:gd name="connsiteY17" fmla="*/ 725457 h 987099"/>
              <a:gd name="connsiteX18" fmla="*/ 3465508 w 10791524"/>
              <a:gd name="connsiteY18" fmla="*/ 706001 h 987099"/>
              <a:gd name="connsiteX19" fmla="*/ 3056946 w 10791524"/>
              <a:gd name="connsiteY19" fmla="*/ 706001 h 987099"/>
              <a:gd name="connsiteX20" fmla="*/ 2453831 w 10791524"/>
              <a:gd name="connsiteY20" fmla="*/ 939465 h 987099"/>
              <a:gd name="connsiteX21" fmla="*/ 1772895 w 10791524"/>
              <a:gd name="connsiteY21" fmla="*/ 744912 h 987099"/>
              <a:gd name="connsiteX22" fmla="*/ 235925 w 10791524"/>
              <a:gd name="connsiteY22" fmla="*/ 861645 h 987099"/>
              <a:gd name="connsiteX23" fmla="*/ 197014 w 10791524"/>
              <a:gd name="connsiteY23" fmla="*/ 102886 h 987099"/>
              <a:gd name="connsiteX0" fmla="*/ 83156 w 10677666"/>
              <a:gd name="connsiteY0" fmla="*/ 116732 h 1000945"/>
              <a:gd name="connsiteX1" fmla="*/ 1970322 w 10677666"/>
              <a:gd name="connsiteY1" fmla="*/ 58366 h 1000945"/>
              <a:gd name="connsiteX2" fmla="*/ 2515071 w 10677666"/>
              <a:gd name="connsiteY2" fmla="*/ 466928 h 1000945"/>
              <a:gd name="connsiteX3" fmla="*/ 3157097 w 10677666"/>
              <a:gd name="connsiteY3" fmla="*/ 544749 h 1000945"/>
              <a:gd name="connsiteX4" fmla="*/ 3565658 w 10677666"/>
              <a:gd name="connsiteY4" fmla="*/ 369652 h 1000945"/>
              <a:gd name="connsiteX5" fmla="*/ 4557879 w 10677666"/>
              <a:gd name="connsiteY5" fmla="*/ 175098 h 1000945"/>
              <a:gd name="connsiteX6" fmla="*/ 8332211 w 10677666"/>
              <a:gd name="connsiteY6" fmla="*/ 155643 h 1000945"/>
              <a:gd name="connsiteX7" fmla="*/ 10472297 w 10677666"/>
              <a:gd name="connsiteY7" fmla="*/ 175098 h 1000945"/>
              <a:gd name="connsiteX8" fmla="*/ 10608484 w 10677666"/>
              <a:gd name="connsiteY8" fmla="*/ 194554 h 1000945"/>
              <a:gd name="connsiteX9" fmla="*/ 10627939 w 10677666"/>
              <a:gd name="connsiteY9" fmla="*/ 875490 h 1000945"/>
              <a:gd name="connsiteX10" fmla="*/ 10627939 w 10677666"/>
              <a:gd name="connsiteY10" fmla="*/ 953311 h 1000945"/>
              <a:gd name="connsiteX11" fmla="*/ 9966458 w 10677666"/>
              <a:gd name="connsiteY11" fmla="*/ 953311 h 1000945"/>
              <a:gd name="connsiteX12" fmla="*/ 7573454 w 10677666"/>
              <a:gd name="connsiteY12" fmla="*/ 953311 h 1000945"/>
              <a:gd name="connsiteX13" fmla="*/ 6659054 w 10677666"/>
              <a:gd name="connsiteY13" fmla="*/ 680937 h 1000945"/>
              <a:gd name="connsiteX14" fmla="*/ 5939207 w 10677666"/>
              <a:gd name="connsiteY14" fmla="*/ 642026 h 1000945"/>
              <a:gd name="connsiteX15" fmla="*/ 5355548 w 10677666"/>
              <a:gd name="connsiteY15" fmla="*/ 914400 h 1000945"/>
              <a:gd name="connsiteX16" fmla="*/ 4441148 w 10677666"/>
              <a:gd name="connsiteY16" fmla="*/ 992222 h 1000945"/>
              <a:gd name="connsiteX17" fmla="*/ 3760211 w 10677666"/>
              <a:gd name="connsiteY17" fmla="*/ 739303 h 1000945"/>
              <a:gd name="connsiteX18" fmla="*/ 3351650 w 10677666"/>
              <a:gd name="connsiteY18" fmla="*/ 719847 h 1000945"/>
              <a:gd name="connsiteX19" fmla="*/ 2943088 w 10677666"/>
              <a:gd name="connsiteY19" fmla="*/ 719847 h 1000945"/>
              <a:gd name="connsiteX20" fmla="*/ 2339973 w 10677666"/>
              <a:gd name="connsiteY20" fmla="*/ 953311 h 1000945"/>
              <a:gd name="connsiteX21" fmla="*/ 1659037 w 10677666"/>
              <a:gd name="connsiteY21" fmla="*/ 758758 h 1000945"/>
              <a:gd name="connsiteX22" fmla="*/ 122067 w 10677666"/>
              <a:gd name="connsiteY22" fmla="*/ 875491 h 1000945"/>
              <a:gd name="connsiteX23" fmla="*/ 83156 w 10677666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576136 w 10594765"/>
              <a:gd name="connsiteY21" fmla="*/ 758758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81717 w 10676227"/>
              <a:gd name="connsiteY0" fmla="*/ 116732 h 1000945"/>
              <a:gd name="connsiteX1" fmla="*/ 1968883 w 10676227"/>
              <a:gd name="connsiteY1" fmla="*/ 58366 h 1000945"/>
              <a:gd name="connsiteX2" fmla="*/ 2513632 w 10676227"/>
              <a:gd name="connsiteY2" fmla="*/ 466928 h 1000945"/>
              <a:gd name="connsiteX3" fmla="*/ 3155658 w 10676227"/>
              <a:gd name="connsiteY3" fmla="*/ 544749 h 1000945"/>
              <a:gd name="connsiteX4" fmla="*/ 3564219 w 10676227"/>
              <a:gd name="connsiteY4" fmla="*/ 369652 h 1000945"/>
              <a:gd name="connsiteX5" fmla="*/ 4556440 w 10676227"/>
              <a:gd name="connsiteY5" fmla="*/ 175098 h 1000945"/>
              <a:gd name="connsiteX6" fmla="*/ 8330772 w 10676227"/>
              <a:gd name="connsiteY6" fmla="*/ 155643 h 1000945"/>
              <a:gd name="connsiteX7" fmla="*/ 10470858 w 10676227"/>
              <a:gd name="connsiteY7" fmla="*/ 175098 h 1000945"/>
              <a:gd name="connsiteX8" fmla="*/ 10607045 w 10676227"/>
              <a:gd name="connsiteY8" fmla="*/ 194554 h 1000945"/>
              <a:gd name="connsiteX9" fmla="*/ 10626500 w 10676227"/>
              <a:gd name="connsiteY9" fmla="*/ 875490 h 1000945"/>
              <a:gd name="connsiteX10" fmla="*/ 10626500 w 10676227"/>
              <a:gd name="connsiteY10" fmla="*/ 953311 h 1000945"/>
              <a:gd name="connsiteX11" fmla="*/ 9965019 w 10676227"/>
              <a:gd name="connsiteY11" fmla="*/ 953311 h 1000945"/>
              <a:gd name="connsiteX12" fmla="*/ 7572015 w 10676227"/>
              <a:gd name="connsiteY12" fmla="*/ 953311 h 1000945"/>
              <a:gd name="connsiteX13" fmla="*/ 6657615 w 10676227"/>
              <a:gd name="connsiteY13" fmla="*/ 680937 h 1000945"/>
              <a:gd name="connsiteX14" fmla="*/ 5937768 w 10676227"/>
              <a:gd name="connsiteY14" fmla="*/ 642026 h 1000945"/>
              <a:gd name="connsiteX15" fmla="*/ 5354109 w 10676227"/>
              <a:gd name="connsiteY15" fmla="*/ 914400 h 1000945"/>
              <a:gd name="connsiteX16" fmla="*/ 4439709 w 10676227"/>
              <a:gd name="connsiteY16" fmla="*/ 992222 h 1000945"/>
              <a:gd name="connsiteX17" fmla="*/ 3758772 w 10676227"/>
              <a:gd name="connsiteY17" fmla="*/ 739303 h 1000945"/>
              <a:gd name="connsiteX18" fmla="*/ 3350211 w 10676227"/>
              <a:gd name="connsiteY18" fmla="*/ 719847 h 1000945"/>
              <a:gd name="connsiteX19" fmla="*/ 2941649 w 10676227"/>
              <a:gd name="connsiteY19" fmla="*/ 719847 h 1000945"/>
              <a:gd name="connsiteX20" fmla="*/ 2338534 w 10676227"/>
              <a:gd name="connsiteY20" fmla="*/ 953311 h 1000945"/>
              <a:gd name="connsiteX21" fmla="*/ 1638143 w 10676227"/>
              <a:gd name="connsiteY21" fmla="*/ 875490 h 1000945"/>
              <a:gd name="connsiteX22" fmla="*/ 120628 w 10676227"/>
              <a:gd name="connsiteY22" fmla="*/ 875491 h 1000945"/>
              <a:gd name="connsiteX23" fmla="*/ 81717 w 10676227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556681 w 10594765"/>
              <a:gd name="connsiteY21" fmla="*/ 875490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77407 w 10671917"/>
              <a:gd name="connsiteY0" fmla="*/ 116732 h 1000945"/>
              <a:gd name="connsiteX1" fmla="*/ 1964573 w 10671917"/>
              <a:gd name="connsiteY1" fmla="*/ 58366 h 1000945"/>
              <a:gd name="connsiteX2" fmla="*/ 2509322 w 10671917"/>
              <a:gd name="connsiteY2" fmla="*/ 466928 h 1000945"/>
              <a:gd name="connsiteX3" fmla="*/ 3151348 w 10671917"/>
              <a:gd name="connsiteY3" fmla="*/ 544749 h 1000945"/>
              <a:gd name="connsiteX4" fmla="*/ 3559909 w 10671917"/>
              <a:gd name="connsiteY4" fmla="*/ 369652 h 1000945"/>
              <a:gd name="connsiteX5" fmla="*/ 4552130 w 10671917"/>
              <a:gd name="connsiteY5" fmla="*/ 175098 h 1000945"/>
              <a:gd name="connsiteX6" fmla="*/ 8326462 w 10671917"/>
              <a:gd name="connsiteY6" fmla="*/ 155643 h 1000945"/>
              <a:gd name="connsiteX7" fmla="*/ 10466548 w 10671917"/>
              <a:gd name="connsiteY7" fmla="*/ 175098 h 1000945"/>
              <a:gd name="connsiteX8" fmla="*/ 10602735 w 10671917"/>
              <a:gd name="connsiteY8" fmla="*/ 194554 h 1000945"/>
              <a:gd name="connsiteX9" fmla="*/ 10622190 w 10671917"/>
              <a:gd name="connsiteY9" fmla="*/ 875490 h 1000945"/>
              <a:gd name="connsiteX10" fmla="*/ 10622190 w 10671917"/>
              <a:gd name="connsiteY10" fmla="*/ 953311 h 1000945"/>
              <a:gd name="connsiteX11" fmla="*/ 9960709 w 10671917"/>
              <a:gd name="connsiteY11" fmla="*/ 953311 h 1000945"/>
              <a:gd name="connsiteX12" fmla="*/ 7567705 w 10671917"/>
              <a:gd name="connsiteY12" fmla="*/ 953311 h 1000945"/>
              <a:gd name="connsiteX13" fmla="*/ 6653305 w 10671917"/>
              <a:gd name="connsiteY13" fmla="*/ 680937 h 1000945"/>
              <a:gd name="connsiteX14" fmla="*/ 5933458 w 10671917"/>
              <a:gd name="connsiteY14" fmla="*/ 642026 h 1000945"/>
              <a:gd name="connsiteX15" fmla="*/ 5349799 w 10671917"/>
              <a:gd name="connsiteY15" fmla="*/ 914400 h 1000945"/>
              <a:gd name="connsiteX16" fmla="*/ 4435399 w 10671917"/>
              <a:gd name="connsiteY16" fmla="*/ 992222 h 1000945"/>
              <a:gd name="connsiteX17" fmla="*/ 3754462 w 10671917"/>
              <a:gd name="connsiteY17" fmla="*/ 739303 h 1000945"/>
              <a:gd name="connsiteX18" fmla="*/ 3345901 w 10671917"/>
              <a:gd name="connsiteY18" fmla="*/ 719847 h 1000945"/>
              <a:gd name="connsiteX19" fmla="*/ 2937339 w 10671917"/>
              <a:gd name="connsiteY19" fmla="*/ 719847 h 1000945"/>
              <a:gd name="connsiteX20" fmla="*/ 2334224 w 10671917"/>
              <a:gd name="connsiteY20" fmla="*/ 953311 h 1000945"/>
              <a:gd name="connsiteX21" fmla="*/ 1575467 w 10671917"/>
              <a:gd name="connsiteY21" fmla="*/ 933856 h 1000945"/>
              <a:gd name="connsiteX22" fmla="*/ 116318 w 10671917"/>
              <a:gd name="connsiteY22" fmla="*/ 875491 h 1000945"/>
              <a:gd name="connsiteX23" fmla="*/ 77407 w 10671917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498315 w 10594765"/>
              <a:gd name="connsiteY21" fmla="*/ 933856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255 w 10594765"/>
              <a:gd name="connsiteY0" fmla="*/ 98550 h 982763"/>
              <a:gd name="connsiteX1" fmla="*/ 1887421 w 10594765"/>
              <a:gd name="connsiteY1" fmla="*/ 40184 h 982763"/>
              <a:gd name="connsiteX2" fmla="*/ 2432170 w 10594765"/>
              <a:gd name="connsiteY2" fmla="*/ 137461 h 982763"/>
              <a:gd name="connsiteX3" fmla="*/ 3074196 w 10594765"/>
              <a:gd name="connsiteY3" fmla="*/ 526567 h 982763"/>
              <a:gd name="connsiteX4" fmla="*/ 3482757 w 10594765"/>
              <a:gd name="connsiteY4" fmla="*/ 351470 h 982763"/>
              <a:gd name="connsiteX5" fmla="*/ 4474978 w 10594765"/>
              <a:gd name="connsiteY5" fmla="*/ 156916 h 982763"/>
              <a:gd name="connsiteX6" fmla="*/ 8249310 w 10594765"/>
              <a:gd name="connsiteY6" fmla="*/ 137461 h 982763"/>
              <a:gd name="connsiteX7" fmla="*/ 10389396 w 10594765"/>
              <a:gd name="connsiteY7" fmla="*/ 156916 h 982763"/>
              <a:gd name="connsiteX8" fmla="*/ 10525583 w 10594765"/>
              <a:gd name="connsiteY8" fmla="*/ 176372 h 982763"/>
              <a:gd name="connsiteX9" fmla="*/ 10545038 w 10594765"/>
              <a:gd name="connsiteY9" fmla="*/ 857308 h 982763"/>
              <a:gd name="connsiteX10" fmla="*/ 10545038 w 10594765"/>
              <a:gd name="connsiteY10" fmla="*/ 935129 h 982763"/>
              <a:gd name="connsiteX11" fmla="*/ 9883557 w 10594765"/>
              <a:gd name="connsiteY11" fmla="*/ 935129 h 982763"/>
              <a:gd name="connsiteX12" fmla="*/ 7490553 w 10594765"/>
              <a:gd name="connsiteY12" fmla="*/ 935129 h 982763"/>
              <a:gd name="connsiteX13" fmla="*/ 6576153 w 10594765"/>
              <a:gd name="connsiteY13" fmla="*/ 662755 h 982763"/>
              <a:gd name="connsiteX14" fmla="*/ 5856306 w 10594765"/>
              <a:gd name="connsiteY14" fmla="*/ 623844 h 982763"/>
              <a:gd name="connsiteX15" fmla="*/ 5272647 w 10594765"/>
              <a:gd name="connsiteY15" fmla="*/ 896218 h 982763"/>
              <a:gd name="connsiteX16" fmla="*/ 4358247 w 10594765"/>
              <a:gd name="connsiteY16" fmla="*/ 974040 h 982763"/>
              <a:gd name="connsiteX17" fmla="*/ 3677310 w 10594765"/>
              <a:gd name="connsiteY17" fmla="*/ 721121 h 982763"/>
              <a:gd name="connsiteX18" fmla="*/ 3268749 w 10594765"/>
              <a:gd name="connsiteY18" fmla="*/ 701665 h 982763"/>
              <a:gd name="connsiteX19" fmla="*/ 2860187 w 10594765"/>
              <a:gd name="connsiteY19" fmla="*/ 701665 h 982763"/>
              <a:gd name="connsiteX20" fmla="*/ 2257072 w 10594765"/>
              <a:gd name="connsiteY20" fmla="*/ 935129 h 982763"/>
              <a:gd name="connsiteX21" fmla="*/ 1498315 w 10594765"/>
              <a:gd name="connsiteY21" fmla="*/ 915674 h 982763"/>
              <a:gd name="connsiteX22" fmla="*/ 39166 w 10594765"/>
              <a:gd name="connsiteY22" fmla="*/ 857309 h 982763"/>
              <a:gd name="connsiteX23" fmla="*/ 255 w 10594765"/>
              <a:gd name="connsiteY23" fmla="*/ 98550 h 982763"/>
              <a:gd name="connsiteX0" fmla="*/ 255 w 10594765"/>
              <a:gd name="connsiteY0" fmla="*/ 98550 h 982763"/>
              <a:gd name="connsiteX1" fmla="*/ 1887421 w 10594765"/>
              <a:gd name="connsiteY1" fmla="*/ 40184 h 982763"/>
              <a:gd name="connsiteX2" fmla="*/ 2432170 w 10594765"/>
              <a:gd name="connsiteY2" fmla="*/ 137461 h 982763"/>
              <a:gd name="connsiteX3" fmla="*/ 3074196 w 10594765"/>
              <a:gd name="connsiteY3" fmla="*/ 118005 h 982763"/>
              <a:gd name="connsiteX4" fmla="*/ 3482757 w 10594765"/>
              <a:gd name="connsiteY4" fmla="*/ 351470 h 982763"/>
              <a:gd name="connsiteX5" fmla="*/ 4474978 w 10594765"/>
              <a:gd name="connsiteY5" fmla="*/ 156916 h 982763"/>
              <a:gd name="connsiteX6" fmla="*/ 8249310 w 10594765"/>
              <a:gd name="connsiteY6" fmla="*/ 137461 h 982763"/>
              <a:gd name="connsiteX7" fmla="*/ 10389396 w 10594765"/>
              <a:gd name="connsiteY7" fmla="*/ 156916 h 982763"/>
              <a:gd name="connsiteX8" fmla="*/ 10525583 w 10594765"/>
              <a:gd name="connsiteY8" fmla="*/ 176372 h 982763"/>
              <a:gd name="connsiteX9" fmla="*/ 10545038 w 10594765"/>
              <a:gd name="connsiteY9" fmla="*/ 857308 h 982763"/>
              <a:gd name="connsiteX10" fmla="*/ 10545038 w 10594765"/>
              <a:gd name="connsiteY10" fmla="*/ 935129 h 982763"/>
              <a:gd name="connsiteX11" fmla="*/ 9883557 w 10594765"/>
              <a:gd name="connsiteY11" fmla="*/ 935129 h 982763"/>
              <a:gd name="connsiteX12" fmla="*/ 7490553 w 10594765"/>
              <a:gd name="connsiteY12" fmla="*/ 935129 h 982763"/>
              <a:gd name="connsiteX13" fmla="*/ 6576153 w 10594765"/>
              <a:gd name="connsiteY13" fmla="*/ 662755 h 982763"/>
              <a:gd name="connsiteX14" fmla="*/ 5856306 w 10594765"/>
              <a:gd name="connsiteY14" fmla="*/ 623844 h 982763"/>
              <a:gd name="connsiteX15" fmla="*/ 5272647 w 10594765"/>
              <a:gd name="connsiteY15" fmla="*/ 896218 h 982763"/>
              <a:gd name="connsiteX16" fmla="*/ 4358247 w 10594765"/>
              <a:gd name="connsiteY16" fmla="*/ 974040 h 982763"/>
              <a:gd name="connsiteX17" fmla="*/ 3677310 w 10594765"/>
              <a:gd name="connsiteY17" fmla="*/ 721121 h 982763"/>
              <a:gd name="connsiteX18" fmla="*/ 3268749 w 10594765"/>
              <a:gd name="connsiteY18" fmla="*/ 701665 h 982763"/>
              <a:gd name="connsiteX19" fmla="*/ 2860187 w 10594765"/>
              <a:gd name="connsiteY19" fmla="*/ 701665 h 982763"/>
              <a:gd name="connsiteX20" fmla="*/ 2257072 w 10594765"/>
              <a:gd name="connsiteY20" fmla="*/ 935129 h 982763"/>
              <a:gd name="connsiteX21" fmla="*/ 1498315 w 10594765"/>
              <a:gd name="connsiteY21" fmla="*/ 915674 h 982763"/>
              <a:gd name="connsiteX22" fmla="*/ 39166 w 10594765"/>
              <a:gd name="connsiteY22" fmla="*/ 857309 h 982763"/>
              <a:gd name="connsiteX23" fmla="*/ 255 w 10594765"/>
              <a:gd name="connsiteY23" fmla="*/ 98550 h 982763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114923 h 979681"/>
              <a:gd name="connsiteX4" fmla="*/ 3482757 w 10594765"/>
              <a:gd name="connsiteY4" fmla="*/ 348388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348388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912591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912591 h 979681"/>
              <a:gd name="connsiteX19" fmla="*/ 2860187 w 10594765"/>
              <a:gd name="connsiteY19" fmla="*/ 912591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659673 h 971740"/>
              <a:gd name="connsiteX14" fmla="*/ 5856306 w 10594765"/>
              <a:gd name="connsiteY14" fmla="*/ 620762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659673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912592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14923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912592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38910 h 973548"/>
              <a:gd name="connsiteX4" fmla="*/ 3482757 w 10594765"/>
              <a:gd name="connsiteY4" fmla="*/ 77821 h 973548"/>
              <a:gd name="connsiteX5" fmla="*/ 4474978 w 10594765"/>
              <a:gd name="connsiteY5" fmla="*/ 77820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38910 h 973548"/>
              <a:gd name="connsiteX4" fmla="*/ 3482757 w 10594765"/>
              <a:gd name="connsiteY4" fmla="*/ 77821 h 973548"/>
              <a:gd name="connsiteX5" fmla="*/ 4474978 w 10594765"/>
              <a:gd name="connsiteY5" fmla="*/ 38909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77821 h 973548"/>
              <a:gd name="connsiteX4" fmla="*/ 3482757 w 10594765"/>
              <a:gd name="connsiteY4" fmla="*/ 77821 h 973548"/>
              <a:gd name="connsiteX5" fmla="*/ 4474978 w 10594765"/>
              <a:gd name="connsiteY5" fmla="*/ 38909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123162 w 10717672"/>
              <a:gd name="connsiteY0" fmla="*/ 97276 h 973548"/>
              <a:gd name="connsiteX1" fmla="*/ 2010328 w 10717672"/>
              <a:gd name="connsiteY1" fmla="*/ 97276 h 973548"/>
              <a:gd name="connsiteX2" fmla="*/ 2555077 w 10717672"/>
              <a:gd name="connsiteY2" fmla="*/ 77821 h 973548"/>
              <a:gd name="connsiteX3" fmla="*/ 3197103 w 10717672"/>
              <a:gd name="connsiteY3" fmla="*/ 77821 h 973548"/>
              <a:gd name="connsiteX4" fmla="*/ 3605664 w 10717672"/>
              <a:gd name="connsiteY4" fmla="*/ 77821 h 973548"/>
              <a:gd name="connsiteX5" fmla="*/ 4597885 w 10717672"/>
              <a:gd name="connsiteY5" fmla="*/ 38909 h 973548"/>
              <a:gd name="connsiteX6" fmla="*/ 8372217 w 10717672"/>
              <a:gd name="connsiteY6" fmla="*/ 0 h 973548"/>
              <a:gd name="connsiteX7" fmla="*/ 10512303 w 10717672"/>
              <a:gd name="connsiteY7" fmla="*/ 116731 h 973548"/>
              <a:gd name="connsiteX8" fmla="*/ 10648490 w 10717672"/>
              <a:gd name="connsiteY8" fmla="*/ 175098 h 973548"/>
              <a:gd name="connsiteX9" fmla="*/ 10667945 w 10717672"/>
              <a:gd name="connsiteY9" fmla="*/ 856034 h 973548"/>
              <a:gd name="connsiteX10" fmla="*/ 10667945 w 10717672"/>
              <a:gd name="connsiteY10" fmla="*/ 933855 h 973548"/>
              <a:gd name="connsiteX11" fmla="*/ 10006464 w 10717672"/>
              <a:gd name="connsiteY11" fmla="*/ 933855 h 973548"/>
              <a:gd name="connsiteX12" fmla="*/ 7613460 w 10717672"/>
              <a:gd name="connsiteY12" fmla="*/ 933855 h 973548"/>
              <a:gd name="connsiteX13" fmla="*/ 6699060 w 10717672"/>
              <a:gd name="connsiteY13" fmla="*/ 914400 h 973548"/>
              <a:gd name="connsiteX14" fmla="*/ 5979213 w 10717672"/>
              <a:gd name="connsiteY14" fmla="*/ 875489 h 973548"/>
              <a:gd name="connsiteX15" fmla="*/ 5395554 w 10717672"/>
              <a:gd name="connsiteY15" fmla="*/ 894944 h 973548"/>
              <a:gd name="connsiteX16" fmla="*/ 4481154 w 10717672"/>
              <a:gd name="connsiteY16" fmla="*/ 972766 h 973548"/>
              <a:gd name="connsiteX17" fmla="*/ 3800217 w 10717672"/>
              <a:gd name="connsiteY17" fmla="*/ 933855 h 973548"/>
              <a:gd name="connsiteX18" fmla="*/ 3391656 w 10717672"/>
              <a:gd name="connsiteY18" fmla="*/ 914399 h 973548"/>
              <a:gd name="connsiteX19" fmla="*/ 2983094 w 10717672"/>
              <a:gd name="connsiteY19" fmla="*/ 914399 h 973548"/>
              <a:gd name="connsiteX20" fmla="*/ 2379979 w 10717672"/>
              <a:gd name="connsiteY20" fmla="*/ 933855 h 973548"/>
              <a:gd name="connsiteX21" fmla="*/ 1621222 w 10717672"/>
              <a:gd name="connsiteY21" fmla="*/ 914400 h 973548"/>
              <a:gd name="connsiteX22" fmla="*/ 162073 w 10717672"/>
              <a:gd name="connsiteY22" fmla="*/ 856035 h 973548"/>
              <a:gd name="connsiteX23" fmla="*/ 123162 w 10717672"/>
              <a:gd name="connsiteY23" fmla="*/ 97276 h 973548"/>
              <a:gd name="connsiteX0" fmla="*/ 123162 w 10717672"/>
              <a:gd name="connsiteY0" fmla="*/ 59818 h 936090"/>
              <a:gd name="connsiteX1" fmla="*/ 2010328 w 10717672"/>
              <a:gd name="connsiteY1" fmla="*/ 59818 h 936090"/>
              <a:gd name="connsiteX2" fmla="*/ 2555077 w 10717672"/>
              <a:gd name="connsiteY2" fmla="*/ 40363 h 936090"/>
              <a:gd name="connsiteX3" fmla="*/ 3197103 w 10717672"/>
              <a:gd name="connsiteY3" fmla="*/ 40363 h 936090"/>
              <a:gd name="connsiteX4" fmla="*/ 3605664 w 10717672"/>
              <a:gd name="connsiteY4" fmla="*/ 40363 h 936090"/>
              <a:gd name="connsiteX5" fmla="*/ 4597885 w 10717672"/>
              <a:gd name="connsiteY5" fmla="*/ 1451 h 936090"/>
              <a:gd name="connsiteX6" fmla="*/ 8372217 w 10717672"/>
              <a:gd name="connsiteY6" fmla="*/ 98730 h 936090"/>
              <a:gd name="connsiteX7" fmla="*/ 10512303 w 10717672"/>
              <a:gd name="connsiteY7" fmla="*/ 79273 h 936090"/>
              <a:gd name="connsiteX8" fmla="*/ 10648490 w 10717672"/>
              <a:gd name="connsiteY8" fmla="*/ 137640 h 936090"/>
              <a:gd name="connsiteX9" fmla="*/ 10667945 w 10717672"/>
              <a:gd name="connsiteY9" fmla="*/ 818576 h 936090"/>
              <a:gd name="connsiteX10" fmla="*/ 10667945 w 10717672"/>
              <a:gd name="connsiteY10" fmla="*/ 896397 h 936090"/>
              <a:gd name="connsiteX11" fmla="*/ 10006464 w 10717672"/>
              <a:gd name="connsiteY11" fmla="*/ 896397 h 936090"/>
              <a:gd name="connsiteX12" fmla="*/ 7613460 w 10717672"/>
              <a:gd name="connsiteY12" fmla="*/ 896397 h 936090"/>
              <a:gd name="connsiteX13" fmla="*/ 6699060 w 10717672"/>
              <a:gd name="connsiteY13" fmla="*/ 876942 h 936090"/>
              <a:gd name="connsiteX14" fmla="*/ 5979213 w 10717672"/>
              <a:gd name="connsiteY14" fmla="*/ 838031 h 936090"/>
              <a:gd name="connsiteX15" fmla="*/ 5395554 w 10717672"/>
              <a:gd name="connsiteY15" fmla="*/ 857486 h 936090"/>
              <a:gd name="connsiteX16" fmla="*/ 4481154 w 10717672"/>
              <a:gd name="connsiteY16" fmla="*/ 935308 h 936090"/>
              <a:gd name="connsiteX17" fmla="*/ 3800217 w 10717672"/>
              <a:gd name="connsiteY17" fmla="*/ 896397 h 936090"/>
              <a:gd name="connsiteX18" fmla="*/ 3391656 w 10717672"/>
              <a:gd name="connsiteY18" fmla="*/ 876941 h 936090"/>
              <a:gd name="connsiteX19" fmla="*/ 2983094 w 10717672"/>
              <a:gd name="connsiteY19" fmla="*/ 876941 h 936090"/>
              <a:gd name="connsiteX20" fmla="*/ 2379979 w 10717672"/>
              <a:gd name="connsiteY20" fmla="*/ 896397 h 936090"/>
              <a:gd name="connsiteX21" fmla="*/ 1621222 w 10717672"/>
              <a:gd name="connsiteY21" fmla="*/ 876942 h 936090"/>
              <a:gd name="connsiteX22" fmla="*/ 162073 w 10717672"/>
              <a:gd name="connsiteY22" fmla="*/ 818577 h 936090"/>
              <a:gd name="connsiteX23" fmla="*/ 123162 w 10717672"/>
              <a:gd name="connsiteY23" fmla="*/ 59818 h 936090"/>
              <a:gd name="connsiteX0" fmla="*/ 123162 w 10717672"/>
              <a:gd name="connsiteY0" fmla="*/ 55491 h 931763"/>
              <a:gd name="connsiteX1" fmla="*/ 2010328 w 10717672"/>
              <a:gd name="connsiteY1" fmla="*/ 55491 h 931763"/>
              <a:gd name="connsiteX2" fmla="*/ 2555077 w 10717672"/>
              <a:gd name="connsiteY2" fmla="*/ 36036 h 931763"/>
              <a:gd name="connsiteX3" fmla="*/ 3197103 w 10717672"/>
              <a:gd name="connsiteY3" fmla="*/ 36036 h 931763"/>
              <a:gd name="connsiteX4" fmla="*/ 3605664 w 10717672"/>
              <a:gd name="connsiteY4" fmla="*/ 36036 h 931763"/>
              <a:gd name="connsiteX5" fmla="*/ 4597885 w 10717672"/>
              <a:gd name="connsiteY5" fmla="*/ 74945 h 931763"/>
              <a:gd name="connsiteX6" fmla="*/ 8372217 w 10717672"/>
              <a:gd name="connsiteY6" fmla="*/ 94403 h 931763"/>
              <a:gd name="connsiteX7" fmla="*/ 10512303 w 10717672"/>
              <a:gd name="connsiteY7" fmla="*/ 74946 h 931763"/>
              <a:gd name="connsiteX8" fmla="*/ 10648490 w 10717672"/>
              <a:gd name="connsiteY8" fmla="*/ 133313 h 931763"/>
              <a:gd name="connsiteX9" fmla="*/ 10667945 w 10717672"/>
              <a:gd name="connsiteY9" fmla="*/ 814249 h 931763"/>
              <a:gd name="connsiteX10" fmla="*/ 10667945 w 10717672"/>
              <a:gd name="connsiteY10" fmla="*/ 892070 h 931763"/>
              <a:gd name="connsiteX11" fmla="*/ 10006464 w 10717672"/>
              <a:gd name="connsiteY11" fmla="*/ 892070 h 931763"/>
              <a:gd name="connsiteX12" fmla="*/ 7613460 w 10717672"/>
              <a:gd name="connsiteY12" fmla="*/ 892070 h 931763"/>
              <a:gd name="connsiteX13" fmla="*/ 6699060 w 10717672"/>
              <a:gd name="connsiteY13" fmla="*/ 872615 h 931763"/>
              <a:gd name="connsiteX14" fmla="*/ 5979213 w 10717672"/>
              <a:gd name="connsiteY14" fmla="*/ 833704 h 931763"/>
              <a:gd name="connsiteX15" fmla="*/ 5395554 w 10717672"/>
              <a:gd name="connsiteY15" fmla="*/ 853159 h 931763"/>
              <a:gd name="connsiteX16" fmla="*/ 4481154 w 10717672"/>
              <a:gd name="connsiteY16" fmla="*/ 930981 h 931763"/>
              <a:gd name="connsiteX17" fmla="*/ 3800217 w 10717672"/>
              <a:gd name="connsiteY17" fmla="*/ 892070 h 931763"/>
              <a:gd name="connsiteX18" fmla="*/ 3391656 w 10717672"/>
              <a:gd name="connsiteY18" fmla="*/ 872614 h 931763"/>
              <a:gd name="connsiteX19" fmla="*/ 2983094 w 10717672"/>
              <a:gd name="connsiteY19" fmla="*/ 872614 h 931763"/>
              <a:gd name="connsiteX20" fmla="*/ 2379979 w 10717672"/>
              <a:gd name="connsiteY20" fmla="*/ 892070 h 931763"/>
              <a:gd name="connsiteX21" fmla="*/ 1621222 w 10717672"/>
              <a:gd name="connsiteY21" fmla="*/ 872615 h 931763"/>
              <a:gd name="connsiteX22" fmla="*/ 162073 w 10717672"/>
              <a:gd name="connsiteY22" fmla="*/ 814250 h 931763"/>
              <a:gd name="connsiteX23" fmla="*/ 123162 w 10717672"/>
              <a:gd name="connsiteY23" fmla="*/ 55491 h 931763"/>
              <a:gd name="connsiteX0" fmla="*/ 123162 w 10717672"/>
              <a:gd name="connsiteY0" fmla="*/ 55491 h 905904"/>
              <a:gd name="connsiteX1" fmla="*/ 2010328 w 10717672"/>
              <a:gd name="connsiteY1" fmla="*/ 55491 h 905904"/>
              <a:gd name="connsiteX2" fmla="*/ 2555077 w 10717672"/>
              <a:gd name="connsiteY2" fmla="*/ 36036 h 905904"/>
              <a:gd name="connsiteX3" fmla="*/ 3197103 w 10717672"/>
              <a:gd name="connsiteY3" fmla="*/ 36036 h 905904"/>
              <a:gd name="connsiteX4" fmla="*/ 3605664 w 10717672"/>
              <a:gd name="connsiteY4" fmla="*/ 36036 h 905904"/>
              <a:gd name="connsiteX5" fmla="*/ 4597885 w 10717672"/>
              <a:gd name="connsiteY5" fmla="*/ 74945 h 905904"/>
              <a:gd name="connsiteX6" fmla="*/ 8372217 w 10717672"/>
              <a:gd name="connsiteY6" fmla="*/ 94403 h 905904"/>
              <a:gd name="connsiteX7" fmla="*/ 10512303 w 10717672"/>
              <a:gd name="connsiteY7" fmla="*/ 74946 h 905904"/>
              <a:gd name="connsiteX8" fmla="*/ 10648490 w 10717672"/>
              <a:gd name="connsiteY8" fmla="*/ 133313 h 905904"/>
              <a:gd name="connsiteX9" fmla="*/ 10667945 w 10717672"/>
              <a:gd name="connsiteY9" fmla="*/ 814249 h 905904"/>
              <a:gd name="connsiteX10" fmla="*/ 10667945 w 10717672"/>
              <a:gd name="connsiteY10" fmla="*/ 892070 h 905904"/>
              <a:gd name="connsiteX11" fmla="*/ 10006464 w 10717672"/>
              <a:gd name="connsiteY11" fmla="*/ 892070 h 905904"/>
              <a:gd name="connsiteX12" fmla="*/ 7613460 w 10717672"/>
              <a:gd name="connsiteY12" fmla="*/ 892070 h 905904"/>
              <a:gd name="connsiteX13" fmla="*/ 6699060 w 10717672"/>
              <a:gd name="connsiteY13" fmla="*/ 872615 h 905904"/>
              <a:gd name="connsiteX14" fmla="*/ 5979213 w 10717672"/>
              <a:gd name="connsiteY14" fmla="*/ 833704 h 905904"/>
              <a:gd name="connsiteX15" fmla="*/ 5395554 w 10717672"/>
              <a:gd name="connsiteY15" fmla="*/ 853159 h 905904"/>
              <a:gd name="connsiteX16" fmla="*/ 4481154 w 10717672"/>
              <a:gd name="connsiteY16" fmla="*/ 892071 h 905904"/>
              <a:gd name="connsiteX17" fmla="*/ 3800217 w 10717672"/>
              <a:gd name="connsiteY17" fmla="*/ 892070 h 905904"/>
              <a:gd name="connsiteX18" fmla="*/ 3391656 w 10717672"/>
              <a:gd name="connsiteY18" fmla="*/ 872614 h 905904"/>
              <a:gd name="connsiteX19" fmla="*/ 2983094 w 10717672"/>
              <a:gd name="connsiteY19" fmla="*/ 872614 h 905904"/>
              <a:gd name="connsiteX20" fmla="*/ 2379979 w 10717672"/>
              <a:gd name="connsiteY20" fmla="*/ 892070 h 905904"/>
              <a:gd name="connsiteX21" fmla="*/ 1621222 w 10717672"/>
              <a:gd name="connsiteY21" fmla="*/ 872615 h 905904"/>
              <a:gd name="connsiteX22" fmla="*/ 162073 w 10717672"/>
              <a:gd name="connsiteY22" fmla="*/ 814250 h 905904"/>
              <a:gd name="connsiteX23" fmla="*/ 123162 w 10717672"/>
              <a:gd name="connsiteY23" fmla="*/ 55491 h 905904"/>
              <a:gd name="connsiteX0" fmla="*/ 123162 w 10717672"/>
              <a:gd name="connsiteY0" fmla="*/ 55491 h 905904"/>
              <a:gd name="connsiteX1" fmla="*/ 2010328 w 10717672"/>
              <a:gd name="connsiteY1" fmla="*/ 55491 h 905904"/>
              <a:gd name="connsiteX2" fmla="*/ 2555077 w 10717672"/>
              <a:gd name="connsiteY2" fmla="*/ 36036 h 905904"/>
              <a:gd name="connsiteX3" fmla="*/ 3197103 w 10717672"/>
              <a:gd name="connsiteY3" fmla="*/ 36036 h 905904"/>
              <a:gd name="connsiteX4" fmla="*/ 3605664 w 10717672"/>
              <a:gd name="connsiteY4" fmla="*/ 36036 h 905904"/>
              <a:gd name="connsiteX5" fmla="*/ 4597885 w 10717672"/>
              <a:gd name="connsiteY5" fmla="*/ 74945 h 905904"/>
              <a:gd name="connsiteX6" fmla="*/ 8372217 w 10717672"/>
              <a:gd name="connsiteY6" fmla="*/ 94403 h 905904"/>
              <a:gd name="connsiteX7" fmla="*/ 10512303 w 10717672"/>
              <a:gd name="connsiteY7" fmla="*/ 74946 h 905904"/>
              <a:gd name="connsiteX8" fmla="*/ 10648490 w 10717672"/>
              <a:gd name="connsiteY8" fmla="*/ 133313 h 905904"/>
              <a:gd name="connsiteX9" fmla="*/ 10667945 w 10717672"/>
              <a:gd name="connsiteY9" fmla="*/ 814249 h 905904"/>
              <a:gd name="connsiteX10" fmla="*/ 10667945 w 10717672"/>
              <a:gd name="connsiteY10" fmla="*/ 892070 h 905904"/>
              <a:gd name="connsiteX11" fmla="*/ 10006464 w 10717672"/>
              <a:gd name="connsiteY11" fmla="*/ 892070 h 905904"/>
              <a:gd name="connsiteX12" fmla="*/ 7613460 w 10717672"/>
              <a:gd name="connsiteY12" fmla="*/ 892070 h 905904"/>
              <a:gd name="connsiteX13" fmla="*/ 6699060 w 10717672"/>
              <a:gd name="connsiteY13" fmla="*/ 872615 h 905904"/>
              <a:gd name="connsiteX14" fmla="*/ 5979213 w 10717672"/>
              <a:gd name="connsiteY14" fmla="*/ 853160 h 905904"/>
              <a:gd name="connsiteX15" fmla="*/ 5395554 w 10717672"/>
              <a:gd name="connsiteY15" fmla="*/ 853159 h 905904"/>
              <a:gd name="connsiteX16" fmla="*/ 4481154 w 10717672"/>
              <a:gd name="connsiteY16" fmla="*/ 892071 h 905904"/>
              <a:gd name="connsiteX17" fmla="*/ 3800217 w 10717672"/>
              <a:gd name="connsiteY17" fmla="*/ 892070 h 905904"/>
              <a:gd name="connsiteX18" fmla="*/ 3391656 w 10717672"/>
              <a:gd name="connsiteY18" fmla="*/ 872614 h 905904"/>
              <a:gd name="connsiteX19" fmla="*/ 2983094 w 10717672"/>
              <a:gd name="connsiteY19" fmla="*/ 872614 h 905904"/>
              <a:gd name="connsiteX20" fmla="*/ 2379979 w 10717672"/>
              <a:gd name="connsiteY20" fmla="*/ 892070 h 905904"/>
              <a:gd name="connsiteX21" fmla="*/ 1621222 w 10717672"/>
              <a:gd name="connsiteY21" fmla="*/ 872615 h 905904"/>
              <a:gd name="connsiteX22" fmla="*/ 162073 w 10717672"/>
              <a:gd name="connsiteY22" fmla="*/ 814250 h 905904"/>
              <a:gd name="connsiteX23" fmla="*/ 123162 w 10717672"/>
              <a:gd name="connsiteY23" fmla="*/ 55491 h 905904"/>
              <a:gd name="connsiteX0" fmla="*/ 192751 w 10787261"/>
              <a:gd name="connsiteY0" fmla="*/ 55491 h 897834"/>
              <a:gd name="connsiteX1" fmla="*/ 2079917 w 10787261"/>
              <a:gd name="connsiteY1" fmla="*/ 55491 h 897834"/>
              <a:gd name="connsiteX2" fmla="*/ 2624666 w 10787261"/>
              <a:gd name="connsiteY2" fmla="*/ 36036 h 897834"/>
              <a:gd name="connsiteX3" fmla="*/ 3266692 w 10787261"/>
              <a:gd name="connsiteY3" fmla="*/ 36036 h 897834"/>
              <a:gd name="connsiteX4" fmla="*/ 3675253 w 10787261"/>
              <a:gd name="connsiteY4" fmla="*/ 36036 h 897834"/>
              <a:gd name="connsiteX5" fmla="*/ 4667474 w 10787261"/>
              <a:gd name="connsiteY5" fmla="*/ 74945 h 897834"/>
              <a:gd name="connsiteX6" fmla="*/ 8441806 w 10787261"/>
              <a:gd name="connsiteY6" fmla="*/ 94403 h 897834"/>
              <a:gd name="connsiteX7" fmla="*/ 10581892 w 10787261"/>
              <a:gd name="connsiteY7" fmla="*/ 74946 h 897834"/>
              <a:gd name="connsiteX8" fmla="*/ 10718079 w 10787261"/>
              <a:gd name="connsiteY8" fmla="*/ 133313 h 897834"/>
              <a:gd name="connsiteX9" fmla="*/ 10737534 w 10787261"/>
              <a:gd name="connsiteY9" fmla="*/ 814249 h 897834"/>
              <a:gd name="connsiteX10" fmla="*/ 10737534 w 10787261"/>
              <a:gd name="connsiteY10" fmla="*/ 892070 h 897834"/>
              <a:gd name="connsiteX11" fmla="*/ 10076053 w 10787261"/>
              <a:gd name="connsiteY11" fmla="*/ 892070 h 897834"/>
              <a:gd name="connsiteX12" fmla="*/ 7683049 w 10787261"/>
              <a:gd name="connsiteY12" fmla="*/ 892070 h 897834"/>
              <a:gd name="connsiteX13" fmla="*/ 6768649 w 10787261"/>
              <a:gd name="connsiteY13" fmla="*/ 872615 h 897834"/>
              <a:gd name="connsiteX14" fmla="*/ 6048802 w 10787261"/>
              <a:gd name="connsiteY14" fmla="*/ 853160 h 897834"/>
              <a:gd name="connsiteX15" fmla="*/ 5465143 w 10787261"/>
              <a:gd name="connsiteY15" fmla="*/ 853159 h 897834"/>
              <a:gd name="connsiteX16" fmla="*/ 4550743 w 10787261"/>
              <a:gd name="connsiteY16" fmla="*/ 892071 h 897834"/>
              <a:gd name="connsiteX17" fmla="*/ 3869806 w 10787261"/>
              <a:gd name="connsiteY17" fmla="*/ 892070 h 897834"/>
              <a:gd name="connsiteX18" fmla="*/ 3461245 w 10787261"/>
              <a:gd name="connsiteY18" fmla="*/ 872614 h 897834"/>
              <a:gd name="connsiteX19" fmla="*/ 3052683 w 10787261"/>
              <a:gd name="connsiteY19" fmla="*/ 872614 h 897834"/>
              <a:gd name="connsiteX20" fmla="*/ 2449568 w 10787261"/>
              <a:gd name="connsiteY20" fmla="*/ 892070 h 897834"/>
              <a:gd name="connsiteX21" fmla="*/ 1690811 w 10787261"/>
              <a:gd name="connsiteY21" fmla="*/ 833705 h 897834"/>
              <a:gd name="connsiteX22" fmla="*/ 231662 w 10787261"/>
              <a:gd name="connsiteY22" fmla="*/ 814250 h 897834"/>
              <a:gd name="connsiteX23" fmla="*/ 192751 w 10787261"/>
              <a:gd name="connsiteY23" fmla="*/ 55491 h 897834"/>
              <a:gd name="connsiteX0" fmla="*/ 192751 w 10787261"/>
              <a:gd name="connsiteY0" fmla="*/ 55491 h 897834"/>
              <a:gd name="connsiteX1" fmla="*/ 2079917 w 10787261"/>
              <a:gd name="connsiteY1" fmla="*/ 55491 h 897834"/>
              <a:gd name="connsiteX2" fmla="*/ 2624666 w 10787261"/>
              <a:gd name="connsiteY2" fmla="*/ 36036 h 897834"/>
              <a:gd name="connsiteX3" fmla="*/ 3266692 w 10787261"/>
              <a:gd name="connsiteY3" fmla="*/ 36036 h 897834"/>
              <a:gd name="connsiteX4" fmla="*/ 3675253 w 10787261"/>
              <a:gd name="connsiteY4" fmla="*/ 36036 h 897834"/>
              <a:gd name="connsiteX5" fmla="*/ 4667474 w 10787261"/>
              <a:gd name="connsiteY5" fmla="*/ 74945 h 897834"/>
              <a:gd name="connsiteX6" fmla="*/ 8441806 w 10787261"/>
              <a:gd name="connsiteY6" fmla="*/ 94403 h 897834"/>
              <a:gd name="connsiteX7" fmla="*/ 10581892 w 10787261"/>
              <a:gd name="connsiteY7" fmla="*/ 74946 h 897834"/>
              <a:gd name="connsiteX8" fmla="*/ 10718079 w 10787261"/>
              <a:gd name="connsiteY8" fmla="*/ 133313 h 897834"/>
              <a:gd name="connsiteX9" fmla="*/ 10737534 w 10787261"/>
              <a:gd name="connsiteY9" fmla="*/ 814249 h 897834"/>
              <a:gd name="connsiteX10" fmla="*/ 10737534 w 10787261"/>
              <a:gd name="connsiteY10" fmla="*/ 892070 h 897834"/>
              <a:gd name="connsiteX11" fmla="*/ 10076053 w 10787261"/>
              <a:gd name="connsiteY11" fmla="*/ 892070 h 897834"/>
              <a:gd name="connsiteX12" fmla="*/ 7683049 w 10787261"/>
              <a:gd name="connsiteY12" fmla="*/ 892070 h 897834"/>
              <a:gd name="connsiteX13" fmla="*/ 6768649 w 10787261"/>
              <a:gd name="connsiteY13" fmla="*/ 872615 h 897834"/>
              <a:gd name="connsiteX14" fmla="*/ 6048802 w 10787261"/>
              <a:gd name="connsiteY14" fmla="*/ 853160 h 897834"/>
              <a:gd name="connsiteX15" fmla="*/ 5465143 w 10787261"/>
              <a:gd name="connsiteY15" fmla="*/ 853159 h 897834"/>
              <a:gd name="connsiteX16" fmla="*/ 4550743 w 10787261"/>
              <a:gd name="connsiteY16" fmla="*/ 892071 h 897834"/>
              <a:gd name="connsiteX17" fmla="*/ 3869806 w 10787261"/>
              <a:gd name="connsiteY17" fmla="*/ 892070 h 897834"/>
              <a:gd name="connsiteX18" fmla="*/ 3461245 w 10787261"/>
              <a:gd name="connsiteY18" fmla="*/ 872614 h 897834"/>
              <a:gd name="connsiteX19" fmla="*/ 3052683 w 10787261"/>
              <a:gd name="connsiteY19" fmla="*/ 872614 h 897834"/>
              <a:gd name="connsiteX20" fmla="*/ 2449568 w 10787261"/>
              <a:gd name="connsiteY20" fmla="*/ 853160 h 897834"/>
              <a:gd name="connsiteX21" fmla="*/ 1690811 w 10787261"/>
              <a:gd name="connsiteY21" fmla="*/ 833705 h 897834"/>
              <a:gd name="connsiteX22" fmla="*/ 231662 w 10787261"/>
              <a:gd name="connsiteY22" fmla="*/ 814250 h 897834"/>
              <a:gd name="connsiteX23" fmla="*/ 192751 w 10787261"/>
              <a:gd name="connsiteY23" fmla="*/ 55491 h 897834"/>
              <a:gd name="connsiteX0" fmla="*/ 137715 w 10934246"/>
              <a:gd name="connsiteY0" fmla="*/ 55491 h 897834"/>
              <a:gd name="connsiteX1" fmla="*/ 2226902 w 10934246"/>
              <a:gd name="connsiteY1" fmla="*/ 55491 h 897834"/>
              <a:gd name="connsiteX2" fmla="*/ 2771651 w 10934246"/>
              <a:gd name="connsiteY2" fmla="*/ 36036 h 897834"/>
              <a:gd name="connsiteX3" fmla="*/ 3413677 w 10934246"/>
              <a:gd name="connsiteY3" fmla="*/ 36036 h 897834"/>
              <a:gd name="connsiteX4" fmla="*/ 3822238 w 10934246"/>
              <a:gd name="connsiteY4" fmla="*/ 36036 h 897834"/>
              <a:gd name="connsiteX5" fmla="*/ 4814459 w 10934246"/>
              <a:gd name="connsiteY5" fmla="*/ 74945 h 897834"/>
              <a:gd name="connsiteX6" fmla="*/ 8588791 w 10934246"/>
              <a:gd name="connsiteY6" fmla="*/ 94403 h 897834"/>
              <a:gd name="connsiteX7" fmla="*/ 10728877 w 10934246"/>
              <a:gd name="connsiteY7" fmla="*/ 74946 h 897834"/>
              <a:gd name="connsiteX8" fmla="*/ 10865064 w 10934246"/>
              <a:gd name="connsiteY8" fmla="*/ 133313 h 897834"/>
              <a:gd name="connsiteX9" fmla="*/ 10884519 w 10934246"/>
              <a:gd name="connsiteY9" fmla="*/ 814249 h 897834"/>
              <a:gd name="connsiteX10" fmla="*/ 10884519 w 10934246"/>
              <a:gd name="connsiteY10" fmla="*/ 892070 h 897834"/>
              <a:gd name="connsiteX11" fmla="*/ 10223038 w 10934246"/>
              <a:gd name="connsiteY11" fmla="*/ 892070 h 897834"/>
              <a:gd name="connsiteX12" fmla="*/ 7830034 w 10934246"/>
              <a:gd name="connsiteY12" fmla="*/ 892070 h 897834"/>
              <a:gd name="connsiteX13" fmla="*/ 6915634 w 10934246"/>
              <a:gd name="connsiteY13" fmla="*/ 872615 h 897834"/>
              <a:gd name="connsiteX14" fmla="*/ 6195787 w 10934246"/>
              <a:gd name="connsiteY14" fmla="*/ 853160 h 897834"/>
              <a:gd name="connsiteX15" fmla="*/ 5612128 w 10934246"/>
              <a:gd name="connsiteY15" fmla="*/ 853159 h 897834"/>
              <a:gd name="connsiteX16" fmla="*/ 4697728 w 10934246"/>
              <a:gd name="connsiteY16" fmla="*/ 892071 h 897834"/>
              <a:gd name="connsiteX17" fmla="*/ 4016791 w 10934246"/>
              <a:gd name="connsiteY17" fmla="*/ 892070 h 897834"/>
              <a:gd name="connsiteX18" fmla="*/ 3608230 w 10934246"/>
              <a:gd name="connsiteY18" fmla="*/ 872614 h 897834"/>
              <a:gd name="connsiteX19" fmla="*/ 3199668 w 10934246"/>
              <a:gd name="connsiteY19" fmla="*/ 872614 h 897834"/>
              <a:gd name="connsiteX20" fmla="*/ 2596553 w 10934246"/>
              <a:gd name="connsiteY20" fmla="*/ 853160 h 897834"/>
              <a:gd name="connsiteX21" fmla="*/ 1837796 w 10934246"/>
              <a:gd name="connsiteY21" fmla="*/ 833705 h 897834"/>
              <a:gd name="connsiteX22" fmla="*/ 378647 w 10934246"/>
              <a:gd name="connsiteY22" fmla="*/ 814250 h 897834"/>
              <a:gd name="connsiteX23" fmla="*/ 137715 w 10934246"/>
              <a:gd name="connsiteY23" fmla="*/ 55491 h 897834"/>
              <a:gd name="connsiteX0" fmla="*/ 104 w 10796635"/>
              <a:gd name="connsiteY0" fmla="*/ 107368 h 949711"/>
              <a:gd name="connsiteX1" fmla="*/ 2089291 w 10796635"/>
              <a:gd name="connsiteY1" fmla="*/ 107368 h 949711"/>
              <a:gd name="connsiteX2" fmla="*/ 2634040 w 10796635"/>
              <a:gd name="connsiteY2" fmla="*/ 87913 h 949711"/>
              <a:gd name="connsiteX3" fmla="*/ 3276066 w 10796635"/>
              <a:gd name="connsiteY3" fmla="*/ 87913 h 949711"/>
              <a:gd name="connsiteX4" fmla="*/ 3684627 w 10796635"/>
              <a:gd name="connsiteY4" fmla="*/ 87913 h 949711"/>
              <a:gd name="connsiteX5" fmla="*/ 4676848 w 10796635"/>
              <a:gd name="connsiteY5" fmla="*/ 126822 h 949711"/>
              <a:gd name="connsiteX6" fmla="*/ 8451180 w 10796635"/>
              <a:gd name="connsiteY6" fmla="*/ 146280 h 949711"/>
              <a:gd name="connsiteX7" fmla="*/ 10591266 w 10796635"/>
              <a:gd name="connsiteY7" fmla="*/ 126823 h 949711"/>
              <a:gd name="connsiteX8" fmla="*/ 10727453 w 10796635"/>
              <a:gd name="connsiteY8" fmla="*/ 185190 h 949711"/>
              <a:gd name="connsiteX9" fmla="*/ 10746908 w 10796635"/>
              <a:gd name="connsiteY9" fmla="*/ 866126 h 949711"/>
              <a:gd name="connsiteX10" fmla="*/ 10746908 w 10796635"/>
              <a:gd name="connsiteY10" fmla="*/ 943947 h 949711"/>
              <a:gd name="connsiteX11" fmla="*/ 10085427 w 10796635"/>
              <a:gd name="connsiteY11" fmla="*/ 943947 h 949711"/>
              <a:gd name="connsiteX12" fmla="*/ 7692423 w 10796635"/>
              <a:gd name="connsiteY12" fmla="*/ 943947 h 949711"/>
              <a:gd name="connsiteX13" fmla="*/ 6778023 w 10796635"/>
              <a:gd name="connsiteY13" fmla="*/ 924492 h 949711"/>
              <a:gd name="connsiteX14" fmla="*/ 6058176 w 10796635"/>
              <a:gd name="connsiteY14" fmla="*/ 905037 h 949711"/>
              <a:gd name="connsiteX15" fmla="*/ 5474517 w 10796635"/>
              <a:gd name="connsiteY15" fmla="*/ 905036 h 949711"/>
              <a:gd name="connsiteX16" fmla="*/ 4560117 w 10796635"/>
              <a:gd name="connsiteY16" fmla="*/ 943948 h 949711"/>
              <a:gd name="connsiteX17" fmla="*/ 3879180 w 10796635"/>
              <a:gd name="connsiteY17" fmla="*/ 943947 h 949711"/>
              <a:gd name="connsiteX18" fmla="*/ 3470619 w 10796635"/>
              <a:gd name="connsiteY18" fmla="*/ 924491 h 949711"/>
              <a:gd name="connsiteX19" fmla="*/ 3062057 w 10796635"/>
              <a:gd name="connsiteY19" fmla="*/ 924491 h 949711"/>
              <a:gd name="connsiteX20" fmla="*/ 2458942 w 10796635"/>
              <a:gd name="connsiteY20" fmla="*/ 905037 h 949711"/>
              <a:gd name="connsiteX21" fmla="*/ 1700185 w 10796635"/>
              <a:gd name="connsiteY21" fmla="*/ 885582 h 949711"/>
              <a:gd name="connsiteX22" fmla="*/ 241036 w 10796635"/>
              <a:gd name="connsiteY22" fmla="*/ 866127 h 949711"/>
              <a:gd name="connsiteX23" fmla="*/ 104 w 10796635"/>
              <a:gd name="connsiteY23" fmla="*/ 107368 h 949711"/>
              <a:gd name="connsiteX0" fmla="*/ 217684 w 11014215"/>
              <a:gd name="connsiteY0" fmla="*/ 58373 h 910963"/>
              <a:gd name="connsiteX1" fmla="*/ 2306871 w 11014215"/>
              <a:gd name="connsiteY1" fmla="*/ 58373 h 910963"/>
              <a:gd name="connsiteX2" fmla="*/ 2851620 w 11014215"/>
              <a:gd name="connsiteY2" fmla="*/ 38918 h 910963"/>
              <a:gd name="connsiteX3" fmla="*/ 3493646 w 11014215"/>
              <a:gd name="connsiteY3" fmla="*/ 38918 h 910963"/>
              <a:gd name="connsiteX4" fmla="*/ 3902207 w 11014215"/>
              <a:gd name="connsiteY4" fmla="*/ 38918 h 910963"/>
              <a:gd name="connsiteX5" fmla="*/ 4894428 w 11014215"/>
              <a:gd name="connsiteY5" fmla="*/ 77827 h 910963"/>
              <a:gd name="connsiteX6" fmla="*/ 8668760 w 11014215"/>
              <a:gd name="connsiteY6" fmla="*/ 97285 h 910963"/>
              <a:gd name="connsiteX7" fmla="*/ 10808846 w 11014215"/>
              <a:gd name="connsiteY7" fmla="*/ 77828 h 910963"/>
              <a:gd name="connsiteX8" fmla="*/ 10945033 w 11014215"/>
              <a:gd name="connsiteY8" fmla="*/ 136195 h 910963"/>
              <a:gd name="connsiteX9" fmla="*/ 10964488 w 11014215"/>
              <a:gd name="connsiteY9" fmla="*/ 817131 h 910963"/>
              <a:gd name="connsiteX10" fmla="*/ 10964488 w 11014215"/>
              <a:gd name="connsiteY10" fmla="*/ 894952 h 910963"/>
              <a:gd name="connsiteX11" fmla="*/ 10303007 w 11014215"/>
              <a:gd name="connsiteY11" fmla="*/ 894952 h 910963"/>
              <a:gd name="connsiteX12" fmla="*/ 7910003 w 11014215"/>
              <a:gd name="connsiteY12" fmla="*/ 894952 h 910963"/>
              <a:gd name="connsiteX13" fmla="*/ 6995603 w 11014215"/>
              <a:gd name="connsiteY13" fmla="*/ 875497 h 910963"/>
              <a:gd name="connsiteX14" fmla="*/ 6275756 w 11014215"/>
              <a:gd name="connsiteY14" fmla="*/ 856042 h 910963"/>
              <a:gd name="connsiteX15" fmla="*/ 5692097 w 11014215"/>
              <a:gd name="connsiteY15" fmla="*/ 856041 h 910963"/>
              <a:gd name="connsiteX16" fmla="*/ 4777697 w 11014215"/>
              <a:gd name="connsiteY16" fmla="*/ 894953 h 910963"/>
              <a:gd name="connsiteX17" fmla="*/ 4096760 w 11014215"/>
              <a:gd name="connsiteY17" fmla="*/ 894952 h 910963"/>
              <a:gd name="connsiteX18" fmla="*/ 3688199 w 11014215"/>
              <a:gd name="connsiteY18" fmla="*/ 875496 h 910963"/>
              <a:gd name="connsiteX19" fmla="*/ 3279637 w 11014215"/>
              <a:gd name="connsiteY19" fmla="*/ 875496 h 910963"/>
              <a:gd name="connsiteX20" fmla="*/ 2676522 w 11014215"/>
              <a:gd name="connsiteY20" fmla="*/ 856042 h 910963"/>
              <a:gd name="connsiteX21" fmla="*/ 1917765 w 11014215"/>
              <a:gd name="connsiteY21" fmla="*/ 836587 h 910963"/>
              <a:gd name="connsiteX22" fmla="*/ 256595 w 11014215"/>
              <a:gd name="connsiteY22" fmla="*/ 856043 h 910963"/>
              <a:gd name="connsiteX23" fmla="*/ 217684 w 11014215"/>
              <a:gd name="connsiteY23" fmla="*/ 58373 h 910963"/>
              <a:gd name="connsiteX0" fmla="*/ 142505 w 10939036"/>
              <a:gd name="connsiteY0" fmla="*/ 58373 h 997339"/>
              <a:gd name="connsiteX1" fmla="*/ 2231692 w 10939036"/>
              <a:gd name="connsiteY1" fmla="*/ 58373 h 997339"/>
              <a:gd name="connsiteX2" fmla="*/ 2776441 w 10939036"/>
              <a:gd name="connsiteY2" fmla="*/ 38918 h 997339"/>
              <a:gd name="connsiteX3" fmla="*/ 3418467 w 10939036"/>
              <a:gd name="connsiteY3" fmla="*/ 38918 h 997339"/>
              <a:gd name="connsiteX4" fmla="*/ 3827028 w 10939036"/>
              <a:gd name="connsiteY4" fmla="*/ 38918 h 997339"/>
              <a:gd name="connsiteX5" fmla="*/ 4819249 w 10939036"/>
              <a:gd name="connsiteY5" fmla="*/ 77827 h 997339"/>
              <a:gd name="connsiteX6" fmla="*/ 8593581 w 10939036"/>
              <a:gd name="connsiteY6" fmla="*/ 97285 h 997339"/>
              <a:gd name="connsiteX7" fmla="*/ 10733667 w 10939036"/>
              <a:gd name="connsiteY7" fmla="*/ 77828 h 997339"/>
              <a:gd name="connsiteX8" fmla="*/ 10869854 w 10939036"/>
              <a:gd name="connsiteY8" fmla="*/ 136195 h 997339"/>
              <a:gd name="connsiteX9" fmla="*/ 10889309 w 10939036"/>
              <a:gd name="connsiteY9" fmla="*/ 817131 h 997339"/>
              <a:gd name="connsiteX10" fmla="*/ 10889309 w 10939036"/>
              <a:gd name="connsiteY10" fmla="*/ 894952 h 997339"/>
              <a:gd name="connsiteX11" fmla="*/ 10227828 w 10939036"/>
              <a:gd name="connsiteY11" fmla="*/ 894952 h 997339"/>
              <a:gd name="connsiteX12" fmla="*/ 7834824 w 10939036"/>
              <a:gd name="connsiteY12" fmla="*/ 894952 h 997339"/>
              <a:gd name="connsiteX13" fmla="*/ 6920424 w 10939036"/>
              <a:gd name="connsiteY13" fmla="*/ 875497 h 997339"/>
              <a:gd name="connsiteX14" fmla="*/ 6200577 w 10939036"/>
              <a:gd name="connsiteY14" fmla="*/ 856042 h 997339"/>
              <a:gd name="connsiteX15" fmla="*/ 5616918 w 10939036"/>
              <a:gd name="connsiteY15" fmla="*/ 856041 h 997339"/>
              <a:gd name="connsiteX16" fmla="*/ 4702518 w 10939036"/>
              <a:gd name="connsiteY16" fmla="*/ 894953 h 997339"/>
              <a:gd name="connsiteX17" fmla="*/ 4021581 w 10939036"/>
              <a:gd name="connsiteY17" fmla="*/ 894952 h 997339"/>
              <a:gd name="connsiteX18" fmla="*/ 3613020 w 10939036"/>
              <a:gd name="connsiteY18" fmla="*/ 875496 h 997339"/>
              <a:gd name="connsiteX19" fmla="*/ 3204458 w 10939036"/>
              <a:gd name="connsiteY19" fmla="*/ 875496 h 997339"/>
              <a:gd name="connsiteX20" fmla="*/ 2601343 w 10939036"/>
              <a:gd name="connsiteY20" fmla="*/ 856042 h 997339"/>
              <a:gd name="connsiteX21" fmla="*/ 1842586 w 10939036"/>
              <a:gd name="connsiteY21" fmla="*/ 836587 h 997339"/>
              <a:gd name="connsiteX22" fmla="*/ 181416 w 10939036"/>
              <a:gd name="connsiteY22" fmla="*/ 856043 h 997339"/>
              <a:gd name="connsiteX23" fmla="*/ 142505 w 10939036"/>
              <a:gd name="connsiteY23" fmla="*/ 58373 h 997339"/>
              <a:gd name="connsiteX0" fmla="*/ 1 w 10796532"/>
              <a:gd name="connsiteY0" fmla="*/ 75664 h 1014630"/>
              <a:gd name="connsiteX1" fmla="*/ 2089188 w 10796532"/>
              <a:gd name="connsiteY1" fmla="*/ 75664 h 1014630"/>
              <a:gd name="connsiteX2" fmla="*/ 2633937 w 10796532"/>
              <a:gd name="connsiteY2" fmla="*/ 56209 h 1014630"/>
              <a:gd name="connsiteX3" fmla="*/ 3275963 w 10796532"/>
              <a:gd name="connsiteY3" fmla="*/ 56209 h 1014630"/>
              <a:gd name="connsiteX4" fmla="*/ 3684524 w 10796532"/>
              <a:gd name="connsiteY4" fmla="*/ 56209 h 1014630"/>
              <a:gd name="connsiteX5" fmla="*/ 4676745 w 10796532"/>
              <a:gd name="connsiteY5" fmla="*/ 95118 h 1014630"/>
              <a:gd name="connsiteX6" fmla="*/ 8451077 w 10796532"/>
              <a:gd name="connsiteY6" fmla="*/ 114576 h 1014630"/>
              <a:gd name="connsiteX7" fmla="*/ 10591163 w 10796532"/>
              <a:gd name="connsiteY7" fmla="*/ 95119 h 1014630"/>
              <a:gd name="connsiteX8" fmla="*/ 10727350 w 10796532"/>
              <a:gd name="connsiteY8" fmla="*/ 153486 h 1014630"/>
              <a:gd name="connsiteX9" fmla="*/ 10746805 w 10796532"/>
              <a:gd name="connsiteY9" fmla="*/ 834422 h 1014630"/>
              <a:gd name="connsiteX10" fmla="*/ 10746805 w 10796532"/>
              <a:gd name="connsiteY10" fmla="*/ 912243 h 1014630"/>
              <a:gd name="connsiteX11" fmla="*/ 10085324 w 10796532"/>
              <a:gd name="connsiteY11" fmla="*/ 912243 h 1014630"/>
              <a:gd name="connsiteX12" fmla="*/ 7692320 w 10796532"/>
              <a:gd name="connsiteY12" fmla="*/ 912243 h 1014630"/>
              <a:gd name="connsiteX13" fmla="*/ 6777920 w 10796532"/>
              <a:gd name="connsiteY13" fmla="*/ 892788 h 1014630"/>
              <a:gd name="connsiteX14" fmla="*/ 6058073 w 10796532"/>
              <a:gd name="connsiteY14" fmla="*/ 873333 h 1014630"/>
              <a:gd name="connsiteX15" fmla="*/ 5474414 w 10796532"/>
              <a:gd name="connsiteY15" fmla="*/ 873332 h 1014630"/>
              <a:gd name="connsiteX16" fmla="*/ 4560014 w 10796532"/>
              <a:gd name="connsiteY16" fmla="*/ 912244 h 1014630"/>
              <a:gd name="connsiteX17" fmla="*/ 3879077 w 10796532"/>
              <a:gd name="connsiteY17" fmla="*/ 912243 h 1014630"/>
              <a:gd name="connsiteX18" fmla="*/ 3470516 w 10796532"/>
              <a:gd name="connsiteY18" fmla="*/ 892787 h 1014630"/>
              <a:gd name="connsiteX19" fmla="*/ 3061954 w 10796532"/>
              <a:gd name="connsiteY19" fmla="*/ 892787 h 1014630"/>
              <a:gd name="connsiteX20" fmla="*/ 2458839 w 10796532"/>
              <a:gd name="connsiteY20" fmla="*/ 873333 h 1014630"/>
              <a:gd name="connsiteX21" fmla="*/ 1700082 w 10796532"/>
              <a:gd name="connsiteY21" fmla="*/ 853878 h 1014630"/>
              <a:gd name="connsiteX22" fmla="*/ 38912 w 10796532"/>
              <a:gd name="connsiteY22" fmla="*/ 873334 h 1014630"/>
              <a:gd name="connsiteX23" fmla="*/ 1 w 10796532"/>
              <a:gd name="connsiteY23" fmla="*/ 75664 h 1014630"/>
              <a:gd name="connsiteX0" fmla="*/ 142504 w 10939035"/>
              <a:gd name="connsiteY0" fmla="*/ 48286 h 895088"/>
              <a:gd name="connsiteX1" fmla="*/ 2231691 w 10939035"/>
              <a:gd name="connsiteY1" fmla="*/ 48286 h 895088"/>
              <a:gd name="connsiteX2" fmla="*/ 2776440 w 10939035"/>
              <a:gd name="connsiteY2" fmla="*/ 28831 h 895088"/>
              <a:gd name="connsiteX3" fmla="*/ 3418466 w 10939035"/>
              <a:gd name="connsiteY3" fmla="*/ 28831 h 895088"/>
              <a:gd name="connsiteX4" fmla="*/ 3827027 w 10939035"/>
              <a:gd name="connsiteY4" fmla="*/ 28831 h 895088"/>
              <a:gd name="connsiteX5" fmla="*/ 4819248 w 10939035"/>
              <a:gd name="connsiteY5" fmla="*/ 67740 h 895088"/>
              <a:gd name="connsiteX6" fmla="*/ 8593580 w 10939035"/>
              <a:gd name="connsiteY6" fmla="*/ 87198 h 895088"/>
              <a:gd name="connsiteX7" fmla="*/ 10733666 w 10939035"/>
              <a:gd name="connsiteY7" fmla="*/ 67741 h 895088"/>
              <a:gd name="connsiteX8" fmla="*/ 10869853 w 10939035"/>
              <a:gd name="connsiteY8" fmla="*/ 126108 h 895088"/>
              <a:gd name="connsiteX9" fmla="*/ 10889308 w 10939035"/>
              <a:gd name="connsiteY9" fmla="*/ 807044 h 895088"/>
              <a:gd name="connsiteX10" fmla="*/ 10889308 w 10939035"/>
              <a:gd name="connsiteY10" fmla="*/ 884865 h 895088"/>
              <a:gd name="connsiteX11" fmla="*/ 10227827 w 10939035"/>
              <a:gd name="connsiteY11" fmla="*/ 884865 h 895088"/>
              <a:gd name="connsiteX12" fmla="*/ 7834823 w 10939035"/>
              <a:gd name="connsiteY12" fmla="*/ 884865 h 895088"/>
              <a:gd name="connsiteX13" fmla="*/ 6920423 w 10939035"/>
              <a:gd name="connsiteY13" fmla="*/ 865410 h 895088"/>
              <a:gd name="connsiteX14" fmla="*/ 6200576 w 10939035"/>
              <a:gd name="connsiteY14" fmla="*/ 845955 h 895088"/>
              <a:gd name="connsiteX15" fmla="*/ 5616917 w 10939035"/>
              <a:gd name="connsiteY15" fmla="*/ 845954 h 895088"/>
              <a:gd name="connsiteX16" fmla="*/ 4702517 w 10939035"/>
              <a:gd name="connsiteY16" fmla="*/ 884866 h 895088"/>
              <a:gd name="connsiteX17" fmla="*/ 4021580 w 10939035"/>
              <a:gd name="connsiteY17" fmla="*/ 884865 h 895088"/>
              <a:gd name="connsiteX18" fmla="*/ 3613019 w 10939035"/>
              <a:gd name="connsiteY18" fmla="*/ 865409 h 895088"/>
              <a:gd name="connsiteX19" fmla="*/ 3204457 w 10939035"/>
              <a:gd name="connsiteY19" fmla="*/ 865409 h 895088"/>
              <a:gd name="connsiteX20" fmla="*/ 2601342 w 10939035"/>
              <a:gd name="connsiteY20" fmla="*/ 845955 h 895088"/>
              <a:gd name="connsiteX21" fmla="*/ 1842585 w 10939035"/>
              <a:gd name="connsiteY21" fmla="*/ 826500 h 895088"/>
              <a:gd name="connsiteX22" fmla="*/ 181415 w 10939035"/>
              <a:gd name="connsiteY22" fmla="*/ 709768 h 895088"/>
              <a:gd name="connsiteX23" fmla="*/ 142504 w 10939035"/>
              <a:gd name="connsiteY23" fmla="*/ 48286 h 895088"/>
              <a:gd name="connsiteX0" fmla="*/ 233200 w 10989327"/>
              <a:gd name="connsiteY0" fmla="*/ 119614 h 864681"/>
              <a:gd name="connsiteX1" fmla="*/ 2281983 w 10989327"/>
              <a:gd name="connsiteY1" fmla="*/ 22338 h 864681"/>
              <a:gd name="connsiteX2" fmla="*/ 2826732 w 10989327"/>
              <a:gd name="connsiteY2" fmla="*/ 2883 h 864681"/>
              <a:gd name="connsiteX3" fmla="*/ 3468758 w 10989327"/>
              <a:gd name="connsiteY3" fmla="*/ 2883 h 864681"/>
              <a:gd name="connsiteX4" fmla="*/ 3877319 w 10989327"/>
              <a:gd name="connsiteY4" fmla="*/ 2883 h 864681"/>
              <a:gd name="connsiteX5" fmla="*/ 4869540 w 10989327"/>
              <a:gd name="connsiteY5" fmla="*/ 41792 h 864681"/>
              <a:gd name="connsiteX6" fmla="*/ 8643872 w 10989327"/>
              <a:gd name="connsiteY6" fmla="*/ 61250 h 864681"/>
              <a:gd name="connsiteX7" fmla="*/ 10783958 w 10989327"/>
              <a:gd name="connsiteY7" fmla="*/ 41793 h 864681"/>
              <a:gd name="connsiteX8" fmla="*/ 10920145 w 10989327"/>
              <a:gd name="connsiteY8" fmla="*/ 100160 h 864681"/>
              <a:gd name="connsiteX9" fmla="*/ 10939600 w 10989327"/>
              <a:gd name="connsiteY9" fmla="*/ 781096 h 864681"/>
              <a:gd name="connsiteX10" fmla="*/ 10939600 w 10989327"/>
              <a:gd name="connsiteY10" fmla="*/ 858917 h 864681"/>
              <a:gd name="connsiteX11" fmla="*/ 10278119 w 10989327"/>
              <a:gd name="connsiteY11" fmla="*/ 858917 h 864681"/>
              <a:gd name="connsiteX12" fmla="*/ 7885115 w 10989327"/>
              <a:gd name="connsiteY12" fmla="*/ 858917 h 864681"/>
              <a:gd name="connsiteX13" fmla="*/ 6970715 w 10989327"/>
              <a:gd name="connsiteY13" fmla="*/ 839462 h 864681"/>
              <a:gd name="connsiteX14" fmla="*/ 6250868 w 10989327"/>
              <a:gd name="connsiteY14" fmla="*/ 820007 h 864681"/>
              <a:gd name="connsiteX15" fmla="*/ 5667209 w 10989327"/>
              <a:gd name="connsiteY15" fmla="*/ 820006 h 864681"/>
              <a:gd name="connsiteX16" fmla="*/ 4752809 w 10989327"/>
              <a:gd name="connsiteY16" fmla="*/ 858918 h 864681"/>
              <a:gd name="connsiteX17" fmla="*/ 4071872 w 10989327"/>
              <a:gd name="connsiteY17" fmla="*/ 858917 h 864681"/>
              <a:gd name="connsiteX18" fmla="*/ 3663311 w 10989327"/>
              <a:gd name="connsiteY18" fmla="*/ 839461 h 864681"/>
              <a:gd name="connsiteX19" fmla="*/ 3254749 w 10989327"/>
              <a:gd name="connsiteY19" fmla="*/ 839461 h 864681"/>
              <a:gd name="connsiteX20" fmla="*/ 2651634 w 10989327"/>
              <a:gd name="connsiteY20" fmla="*/ 820007 h 864681"/>
              <a:gd name="connsiteX21" fmla="*/ 1892877 w 10989327"/>
              <a:gd name="connsiteY21" fmla="*/ 800552 h 864681"/>
              <a:gd name="connsiteX22" fmla="*/ 231707 w 10989327"/>
              <a:gd name="connsiteY22" fmla="*/ 683820 h 864681"/>
              <a:gd name="connsiteX23" fmla="*/ 233200 w 10989327"/>
              <a:gd name="connsiteY23" fmla="*/ 119614 h 864681"/>
              <a:gd name="connsiteX0" fmla="*/ 123667 w 10879794"/>
              <a:gd name="connsiteY0" fmla="*/ 143800 h 888867"/>
              <a:gd name="connsiteX1" fmla="*/ 2172450 w 10879794"/>
              <a:gd name="connsiteY1" fmla="*/ 46524 h 888867"/>
              <a:gd name="connsiteX2" fmla="*/ 2717199 w 10879794"/>
              <a:gd name="connsiteY2" fmla="*/ 27069 h 888867"/>
              <a:gd name="connsiteX3" fmla="*/ 3359225 w 10879794"/>
              <a:gd name="connsiteY3" fmla="*/ 27069 h 888867"/>
              <a:gd name="connsiteX4" fmla="*/ 3767786 w 10879794"/>
              <a:gd name="connsiteY4" fmla="*/ 27069 h 888867"/>
              <a:gd name="connsiteX5" fmla="*/ 4760007 w 10879794"/>
              <a:gd name="connsiteY5" fmla="*/ 65978 h 888867"/>
              <a:gd name="connsiteX6" fmla="*/ 8534339 w 10879794"/>
              <a:gd name="connsiteY6" fmla="*/ 85436 h 888867"/>
              <a:gd name="connsiteX7" fmla="*/ 10674425 w 10879794"/>
              <a:gd name="connsiteY7" fmla="*/ 65979 h 888867"/>
              <a:gd name="connsiteX8" fmla="*/ 10810612 w 10879794"/>
              <a:gd name="connsiteY8" fmla="*/ 124346 h 888867"/>
              <a:gd name="connsiteX9" fmla="*/ 10830067 w 10879794"/>
              <a:gd name="connsiteY9" fmla="*/ 805282 h 888867"/>
              <a:gd name="connsiteX10" fmla="*/ 10830067 w 10879794"/>
              <a:gd name="connsiteY10" fmla="*/ 883103 h 888867"/>
              <a:gd name="connsiteX11" fmla="*/ 10168586 w 10879794"/>
              <a:gd name="connsiteY11" fmla="*/ 883103 h 888867"/>
              <a:gd name="connsiteX12" fmla="*/ 7775582 w 10879794"/>
              <a:gd name="connsiteY12" fmla="*/ 883103 h 888867"/>
              <a:gd name="connsiteX13" fmla="*/ 6861182 w 10879794"/>
              <a:gd name="connsiteY13" fmla="*/ 863648 h 888867"/>
              <a:gd name="connsiteX14" fmla="*/ 6141335 w 10879794"/>
              <a:gd name="connsiteY14" fmla="*/ 844193 h 888867"/>
              <a:gd name="connsiteX15" fmla="*/ 5557676 w 10879794"/>
              <a:gd name="connsiteY15" fmla="*/ 844192 h 888867"/>
              <a:gd name="connsiteX16" fmla="*/ 4643276 w 10879794"/>
              <a:gd name="connsiteY16" fmla="*/ 883104 h 888867"/>
              <a:gd name="connsiteX17" fmla="*/ 3962339 w 10879794"/>
              <a:gd name="connsiteY17" fmla="*/ 883103 h 888867"/>
              <a:gd name="connsiteX18" fmla="*/ 3553778 w 10879794"/>
              <a:gd name="connsiteY18" fmla="*/ 863647 h 888867"/>
              <a:gd name="connsiteX19" fmla="*/ 3145216 w 10879794"/>
              <a:gd name="connsiteY19" fmla="*/ 863647 h 888867"/>
              <a:gd name="connsiteX20" fmla="*/ 2542101 w 10879794"/>
              <a:gd name="connsiteY20" fmla="*/ 844193 h 888867"/>
              <a:gd name="connsiteX21" fmla="*/ 1783344 w 10879794"/>
              <a:gd name="connsiteY21" fmla="*/ 824738 h 888867"/>
              <a:gd name="connsiteX22" fmla="*/ 122174 w 10879794"/>
              <a:gd name="connsiteY22" fmla="*/ 708006 h 888867"/>
              <a:gd name="connsiteX23" fmla="*/ 123667 w 10879794"/>
              <a:gd name="connsiteY23" fmla="*/ 143800 h 888867"/>
              <a:gd name="connsiteX0" fmla="*/ 1864 w 10757991"/>
              <a:gd name="connsiteY0" fmla="*/ 143800 h 888867"/>
              <a:gd name="connsiteX1" fmla="*/ 2050647 w 10757991"/>
              <a:gd name="connsiteY1" fmla="*/ 46524 h 888867"/>
              <a:gd name="connsiteX2" fmla="*/ 2595396 w 10757991"/>
              <a:gd name="connsiteY2" fmla="*/ 27069 h 888867"/>
              <a:gd name="connsiteX3" fmla="*/ 3237422 w 10757991"/>
              <a:gd name="connsiteY3" fmla="*/ 27069 h 888867"/>
              <a:gd name="connsiteX4" fmla="*/ 3645983 w 10757991"/>
              <a:gd name="connsiteY4" fmla="*/ 27069 h 888867"/>
              <a:gd name="connsiteX5" fmla="*/ 4638204 w 10757991"/>
              <a:gd name="connsiteY5" fmla="*/ 65978 h 888867"/>
              <a:gd name="connsiteX6" fmla="*/ 8412536 w 10757991"/>
              <a:gd name="connsiteY6" fmla="*/ 85436 h 888867"/>
              <a:gd name="connsiteX7" fmla="*/ 10552622 w 10757991"/>
              <a:gd name="connsiteY7" fmla="*/ 65979 h 888867"/>
              <a:gd name="connsiteX8" fmla="*/ 10688809 w 10757991"/>
              <a:gd name="connsiteY8" fmla="*/ 124346 h 888867"/>
              <a:gd name="connsiteX9" fmla="*/ 10708264 w 10757991"/>
              <a:gd name="connsiteY9" fmla="*/ 805282 h 888867"/>
              <a:gd name="connsiteX10" fmla="*/ 10708264 w 10757991"/>
              <a:gd name="connsiteY10" fmla="*/ 883103 h 888867"/>
              <a:gd name="connsiteX11" fmla="*/ 10046783 w 10757991"/>
              <a:gd name="connsiteY11" fmla="*/ 883103 h 888867"/>
              <a:gd name="connsiteX12" fmla="*/ 7653779 w 10757991"/>
              <a:gd name="connsiteY12" fmla="*/ 883103 h 888867"/>
              <a:gd name="connsiteX13" fmla="*/ 6739379 w 10757991"/>
              <a:gd name="connsiteY13" fmla="*/ 863648 h 888867"/>
              <a:gd name="connsiteX14" fmla="*/ 6019532 w 10757991"/>
              <a:gd name="connsiteY14" fmla="*/ 844193 h 888867"/>
              <a:gd name="connsiteX15" fmla="*/ 5435873 w 10757991"/>
              <a:gd name="connsiteY15" fmla="*/ 844192 h 888867"/>
              <a:gd name="connsiteX16" fmla="*/ 4521473 w 10757991"/>
              <a:gd name="connsiteY16" fmla="*/ 883104 h 888867"/>
              <a:gd name="connsiteX17" fmla="*/ 3840536 w 10757991"/>
              <a:gd name="connsiteY17" fmla="*/ 883103 h 888867"/>
              <a:gd name="connsiteX18" fmla="*/ 3431975 w 10757991"/>
              <a:gd name="connsiteY18" fmla="*/ 863647 h 888867"/>
              <a:gd name="connsiteX19" fmla="*/ 3023413 w 10757991"/>
              <a:gd name="connsiteY19" fmla="*/ 863647 h 888867"/>
              <a:gd name="connsiteX20" fmla="*/ 2420298 w 10757991"/>
              <a:gd name="connsiteY20" fmla="*/ 844193 h 888867"/>
              <a:gd name="connsiteX21" fmla="*/ 1661541 w 10757991"/>
              <a:gd name="connsiteY21" fmla="*/ 824738 h 888867"/>
              <a:gd name="connsiteX22" fmla="*/ 371 w 10757991"/>
              <a:gd name="connsiteY22" fmla="*/ 708006 h 888867"/>
              <a:gd name="connsiteX23" fmla="*/ 1864 w 10757991"/>
              <a:gd name="connsiteY23" fmla="*/ 143800 h 888867"/>
              <a:gd name="connsiteX0" fmla="*/ 134120 w 10890247"/>
              <a:gd name="connsiteY0" fmla="*/ 138348 h 883415"/>
              <a:gd name="connsiteX1" fmla="*/ 2015174 w 10890247"/>
              <a:gd name="connsiteY1" fmla="*/ 313447 h 883415"/>
              <a:gd name="connsiteX2" fmla="*/ 2727652 w 10890247"/>
              <a:gd name="connsiteY2" fmla="*/ 21617 h 883415"/>
              <a:gd name="connsiteX3" fmla="*/ 3369678 w 10890247"/>
              <a:gd name="connsiteY3" fmla="*/ 21617 h 883415"/>
              <a:gd name="connsiteX4" fmla="*/ 3778239 w 10890247"/>
              <a:gd name="connsiteY4" fmla="*/ 21617 h 883415"/>
              <a:gd name="connsiteX5" fmla="*/ 4770460 w 10890247"/>
              <a:gd name="connsiteY5" fmla="*/ 60526 h 883415"/>
              <a:gd name="connsiteX6" fmla="*/ 8544792 w 10890247"/>
              <a:gd name="connsiteY6" fmla="*/ 79984 h 883415"/>
              <a:gd name="connsiteX7" fmla="*/ 10684878 w 10890247"/>
              <a:gd name="connsiteY7" fmla="*/ 60527 h 883415"/>
              <a:gd name="connsiteX8" fmla="*/ 10821065 w 10890247"/>
              <a:gd name="connsiteY8" fmla="*/ 118894 h 883415"/>
              <a:gd name="connsiteX9" fmla="*/ 10840520 w 10890247"/>
              <a:gd name="connsiteY9" fmla="*/ 799830 h 883415"/>
              <a:gd name="connsiteX10" fmla="*/ 10840520 w 10890247"/>
              <a:gd name="connsiteY10" fmla="*/ 877651 h 883415"/>
              <a:gd name="connsiteX11" fmla="*/ 10179039 w 10890247"/>
              <a:gd name="connsiteY11" fmla="*/ 877651 h 883415"/>
              <a:gd name="connsiteX12" fmla="*/ 7786035 w 10890247"/>
              <a:gd name="connsiteY12" fmla="*/ 877651 h 883415"/>
              <a:gd name="connsiteX13" fmla="*/ 6871635 w 10890247"/>
              <a:gd name="connsiteY13" fmla="*/ 858196 h 883415"/>
              <a:gd name="connsiteX14" fmla="*/ 6151788 w 10890247"/>
              <a:gd name="connsiteY14" fmla="*/ 838741 h 883415"/>
              <a:gd name="connsiteX15" fmla="*/ 5568129 w 10890247"/>
              <a:gd name="connsiteY15" fmla="*/ 838740 h 883415"/>
              <a:gd name="connsiteX16" fmla="*/ 4653729 w 10890247"/>
              <a:gd name="connsiteY16" fmla="*/ 877652 h 883415"/>
              <a:gd name="connsiteX17" fmla="*/ 3972792 w 10890247"/>
              <a:gd name="connsiteY17" fmla="*/ 877651 h 883415"/>
              <a:gd name="connsiteX18" fmla="*/ 3564231 w 10890247"/>
              <a:gd name="connsiteY18" fmla="*/ 858195 h 883415"/>
              <a:gd name="connsiteX19" fmla="*/ 3155669 w 10890247"/>
              <a:gd name="connsiteY19" fmla="*/ 858195 h 883415"/>
              <a:gd name="connsiteX20" fmla="*/ 2552554 w 10890247"/>
              <a:gd name="connsiteY20" fmla="*/ 838741 h 883415"/>
              <a:gd name="connsiteX21" fmla="*/ 1793797 w 10890247"/>
              <a:gd name="connsiteY21" fmla="*/ 819286 h 883415"/>
              <a:gd name="connsiteX22" fmla="*/ 132627 w 10890247"/>
              <a:gd name="connsiteY22" fmla="*/ 702554 h 883415"/>
              <a:gd name="connsiteX23" fmla="*/ 134120 w 10890247"/>
              <a:gd name="connsiteY23" fmla="*/ 138348 h 883415"/>
              <a:gd name="connsiteX0" fmla="*/ 237868 w 10993995"/>
              <a:gd name="connsiteY0" fmla="*/ 138348 h 883415"/>
              <a:gd name="connsiteX1" fmla="*/ 2118922 w 10993995"/>
              <a:gd name="connsiteY1" fmla="*/ 313447 h 883415"/>
              <a:gd name="connsiteX2" fmla="*/ 2831400 w 10993995"/>
              <a:gd name="connsiteY2" fmla="*/ 21617 h 883415"/>
              <a:gd name="connsiteX3" fmla="*/ 3473426 w 10993995"/>
              <a:gd name="connsiteY3" fmla="*/ 21617 h 883415"/>
              <a:gd name="connsiteX4" fmla="*/ 3881987 w 10993995"/>
              <a:gd name="connsiteY4" fmla="*/ 21617 h 883415"/>
              <a:gd name="connsiteX5" fmla="*/ 4874208 w 10993995"/>
              <a:gd name="connsiteY5" fmla="*/ 60526 h 883415"/>
              <a:gd name="connsiteX6" fmla="*/ 8648540 w 10993995"/>
              <a:gd name="connsiteY6" fmla="*/ 79984 h 883415"/>
              <a:gd name="connsiteX7" fmla="*/ 10788626 w 10993995"/>
              <a:gd name="connsiteY7" fmla="*/ 60527 h 883415"/>
              <a:gd name="connsiteX8" fmla="*/ 10924813 w 10993995"/>
              <a:gd name="connsiteY8" fmla="*/ 118894 h 883415"/>
              <a:gd name="connsiteX9" fmla="*/ 10944268 w 10993995"/>
              <a:gd name="connsiteY9" fmla="*/ 799830 h 883415"/>
              <a:gd name="connsiteX10" fmla="*/ 10944268 w 10993995"/>
              <a:gd name="connsiteY10" fmla="*/ 877651 h 883415"/>
              <a:gd name="connsiteX11" fmla="*/ 10282787 w 10993995"/>
              <a:gd name="connsiteY11" fmla="*/ 877651 h 883415"/>
              <a:gd name="connsiteX12" fmla="*/ 7889783 w 10993995"/>
              <a:gd name="connsiteY12" fmla="*/ 877651 h 883415"/>
              <a:gd name="connsiteX13" fmla="*/ 6975383 w 10993995"/>
              <a:gd name="connsiteY13" fmla="*/ 858196 h 883415"/>
              <a:gd name="connsiteX14" fmla="*/ 6255536 w 10993995"/>
              <a:gd name="connsiteY14" fmla="*/ 838741 h 883415"/>
              <a:gd name="connsiteX15" fmla="*/ 5671877 w 10993995"/>
              <a:gd name="connsiteY15" fmla="*/ 838740 h 883415"/>
              <a:gd name="connsiteX16" fmla="*/ 4757477 w 10993995"/>
              <a:gd name="connsiteY16" fmla="*/ 877652 h 883415"/>
              <a:gd name="connsiteX17" fmla="*/ 4076540 w 10993995"/>
              <a:gd name="connsiteY17" fmla="*/ 877651 h 883415"/>
              <a:gd name="connsiteX18" fmla="*/ 3667979 w 10993995"/>
              <a:gd name="connsiteY18" fmla="*/ 858195 h 883415"/>
              <a:gd name="connsiteX19" fmla="*/ 3259417 w 10993995"/>
              <a:gd name="connsiteY19" fmla="*/ 858195 h 883415"/>
              <a:gd name="connsiteX20" fmla="*/ 2656302 w 10993995"/>
              <a:gd name="connsiteY20" fmla="*/ 838741 h 883415"/>
              <a:gd name="connsiteX21" fmla="*/ 2149140 w 10993995"/>
              <a:gd name="connsiteY21" fmla="*/ 546911 h 883415"/>
              <a:gd name="connsiteX22" fmla="*/ 236375 w 10993995"/>
              <a:gd name="connsiteY22" fmla="*/ 702554 h 883415"/>
              <a:gd name="connsiteX23" fmla="*/ 237868 w 10993995"/>
              <a:gd name="connsiteY23" fmla="*/ 138348 h 883415"/>
              <a:gd name="connsiteX0" fmla="*/ 237869 w 10999288"/>
              <a:gd name="connsiteY0" fmla="*/ 428015 h 1173082"/>
              <a:gd name="connsiteX1" fmla="*/ 2118923 w 10999288"/>
              <a:gd name="connsiteY1" fmla="*/ 603114 h 1173082"/>
              <a:gd name="connsiteX2" fmla="*/ 2831401 w 10999288"/>
              <a:gd name="connsiteY2" fmla="*/ 311284 h 1173082"/>
              <a:gd name="connsiteX3" fmla="*/ 3473427 w 10999288"/>
              <a:gd name="connsiteY3" fmla="*/ 311284 h 1173082"/>
              <a:gd name="connsiteX4" fmla="*/ 3881988 w 10999288"/>
              <a:gd name="connsiteY4" fmla="*/ 311284 h 1173082"/>
              <a:gd name="connsiteX5" fmla="*/ 4874209 w 10999288"/>
              <a:gd name="connsiteY5" fmla="*/ 350193 h 1173082"/>
              <a:gd name="connsiteX6" fmla="*/ 8564677 w 10999288"/>
              <a:gd name="connsiteY6" fmla="*/ 0 h 1173082"/>
              <a:gd name="connsiteX7" fmla="*/ 10788627 w 10999288"/>
              <a:gd name="connsiteY7" fmla="*/ 350194 h 1173082"/>
              <a:gd name="connsiteX8" fmla="*/ 10924814 w 10999288"/>
              <a:gd name="connsiteY8" fmla="*/ 408561 h 1173082"/>
              <a:gd name="connsiteX9" fmla="*/ 10944269 w 10999288"/>
              <a:gd name="connsiteY9" fmla="*/ 1089497 h 1173082"/>
              <a:gd name="connsiteX10" fmla="*/ 10944269 w 10999288"/>
              <a:gd name="connsiteY10" fmla="*/ 1167318 h 1173082"/>
              <a:gd name="connsiteX11" fmla="*/ 10282788 w 10999288"/>
              <a:gd name="connsiteY11" fmla="*/ 1167318 h 1173082"/>
              <a:gd name="connsiteX12" fmla="*/ 7889784 w 10999288"/>
              <a:gd name="connsiteY12" fmla="*/ 1167318 h 1173082"/>
              <a:gd name="connsiteX13" fmla="*/ 6975384 w 10999288"/>
              <a:gd name="connsiteY13" fmla="*/ 1147863 h 1173082"/>
              <a:gd name="connsiteX14" fmla="*/ 6255537 w 10999288"/>
              <a:gd name="connsiteY14" fmla="*/ 1128408 h 1173082"/>
              <a:gd name="connsiteX15" fmla="*/ 5671878 w 10999288"/>
              <a:gd name="connsiteY15" fmla="*/ 1128407 h 1173082"/>
              <a:gd name="connsiteX16" fmla="*/ 4757478 w 10999288"/>
              <a:gd name="connsiteY16" fmla="*/ 1167319 h 1173082"/>
              <a:gd name="connsiteX17" fmla="*/ 4076541 w 10999288"/>
              <a:gd name="connsiteY17" fmla="*/ 1167318 h 1173082"/>
              <a:gd name="connsiteX18" fmla="*/ 3667980 w 10999288"/>
              <a:gd name="connsiteY18" fmla="*/ 1147862 h 1173082"/>
              <a:gd name="connsiteX19" fmla="*/ 3259418 w 10999288"/>
              <a:gd name="connsiteY19" fmla="*/ 1147862 h 1173082"/>
              <a:gd name="connsiteX20" fmla="*/ 2656303 w 10999288"/>
              <a:gd name="connsiteY20" fmla="*/ 1128408 h 1173082"/>
              <a:gd name="connsiteX21" fmla="*/ 2149141 w 10999288"/>
              <a:gd name="connsiteY21" fmla="*/ 836578 h 1173082"/>
              <a:gd name="connsiteX22" fmla="*/ 236376 w 10999288"/>
              <a:gd name="connsiteY22" fmla="*/ 992221 h 1173082"/>
              <a:gd name="connsiteX23" fmla="*/ 237869 w 10999288"/>
              <a:gd name="connsiteY23" fmla="*/ 428015 h 1173082"/>
              <a:gd name="connsiteX0" fmla="*/ 237869 w 11074749"/>
              <a:gd name="connsiteY0" fmla="*/ 428015 h 1439693"/>
              <a:gd name="connsiteX1" fmla="*/ 2118923 w 11074749"/>
              <a:gd name="connsiteY1" fmla="*/ 603114 h 1439693"/>
              <a:gd name="connsiteX2" fmla="*/ 2831401 w 11074749"/>
              <a:gd name="connsiteY2" fmla="*/ 311284 h 1439693"/>
              <a:gd name="connsiteX3" fmla="*/ 3473427 w 11074749"/>
              <a:gd name="connsiteY3" fmla="*/ 311284 h 1439693"/>
              <a:gd name="connsiteX4" fmla="*/ 3881988 w 11074749"/>
              <a:gd name="connsiteY4" fmla="*/ 311284 h 1439693"/>
              <a:gd name="connsiteX5" fmla="*/ 4874209 w 11074749"/>
              <a:gd name="connsiteY5" fmla="*/ 350193 h 1439693"/>
              <a:gd name="connsiteX6" fmla="*/ 8564677 w 11074749"/>
              <a:gd name="connsiteY6" fmla="*/ 0 h 1439693"/>
              <a:gd name="connsiteX7" fmla="*/ 10788627 w 11074749"/>
              <a:gd name="connsiteY7" fmla="*/ 350194 h 1439693"/>
              <a:gd name="connsiteX8" fmla="*/ 10924814 w 11074749"/>
              <a:gd name="connsiteY8" fmla="*/ 408561 h 1439693"/>
              <a:gd name="connsiteX9" fmla="*/ 10944269 w 11074749"/>
              <a:gd name="connsiteY9" fmla="*/ 1089497 h 1439693"/>
              <a:gd name="connsiteX10" fmla="*/ 10944269 w 11074749"/>
              <a:gd name="connsiteY10" fmla="*/ 1167318 h 1439693"/>
              <a:gd name="connsiteX11" fmla="*/ 9192546 w 11074749"/>
              <a:gd name="connsiteY11" fmla="*/ 1439693 h 1439693"/>
              <a:gd name="connsiteX12" fmla="*/ 7889784 w 11074749"/>
              <a:gd name="connsiteY12" fmla="*/ 1167318 h 1439693"/>
              <a:gd name="connsiteX13" fmla="*/ 6975384 w 11074749"/>
              <a:gd name="connsiteY13" fmla="*/ 1147863 h 1439693"/>
              <a:gd name="connsiteX14" fmla="*/ 6255537 w 11074749"/>
              <a:gd name="connsiteY14" fmla="*/ 1128408 h 1439693"/>
              <a:gd name="connsiteX15" fmla="*/ 5671878 w 11074749"/>
              <a:gd name="connsiteY15" fmla="*/ 1128407 h 1439693"/>
              <a:gd name="connsiteX16" fmla="*/ 4757478 w 11074749"/>
              <a:gd name="connsiteY16" fmla="*/ 1167319 h 1439693"/>
              <a:gd name="connsiteX17" fmla="*/ 4076541 w 11074749"/>
              <a:gd name="connsiteY17" fmla="*/ 1167318 h 1439693"/>
              <a:gd name="connsiteX18" fmla="*/ 3667980 w 11074749"/>
              <a:gd name="connsiteY18" fmla="*/ 1147862 h 1439693"/>
              <a:gd name="connsiteX19" fmla="*/ 3259418 w 11074749"/>
              <a:gd name="connsiteY19" fmla="*/ 1147862 h 1439693"/>
              <a:gd name="connsiteX20" fmla="*/ 2656303 w 11074749"/>
              <a:gd name="connsiteY20" fmla="*/ 1128408 h 1439693"/>
              <a:gd name="connsiteX21" fmla="*/ 2149141 w 11074749"/>
              <a:gd name="connsiteY21" fmla="*/ 836578 h 1439693"/>
              <a:gd name="connsiteX22" fmla="*/ 236376 w 11074749"/>
              <a:gd name="connsiteY22" fmla="*/ 992221 h 1439693"/>
              <a:gd name="connsiteX23" fmla="*/ 237869 w 11074749"/>
              <a:gd name="connsiteY23" fmla="*/ 428015 h 1439693"/>
              <a:gd name="connsiteX0" fmla="*/ 237869 w 11074749"/>
              <a:gd name="connsiteY0" fmla="*/ 428015 h 1444136"/>
              <a:gd name="connsiteX1" fmla="*/ 2118923 w 11074749"/>
              <a:gd name="connsiteY1" fmla="*/ 603114 h 1444136"/>
              <a:gd name="connsiteX2" fmla="*/ 2831401 w 11074749"/>
              <a:gd name="connsiteY2" fmla="*/ 311284 h 1444136"/>
              <a:gd name="connsiteX3" fmla="*/ 3473427 w 11074749"/>
              <a:gd name="connsiteY3" fmla="*/ 311284 h 1444136"/>
              <a:gd name="connsiteX4" fmla="*/ 3881988 w 11074749"/>
              <a:gd name="connsiteY4" fmla="*/ 311284 h 1444136"/>
              <a:gd name="connsiteX5" fmla="*/ 4874209 w 11074749"/>
              <a:gd name="connsiteY5" fmla="*/ 350193 h 1444136"/>
              <a:gd name="connsiteX6" fmla="*/ 8564677 w 11074749"/>
              <a:gd name="connsiteY6" fmla="*/ 0 h 1444136"/>
              <a:gd name="connsiteX7" fmla="*/ 10788627 w 11074749"/>
              <a:gd name="connsiteY7" fmla="*/ 350194 h 1444136"/>
              <a:gd name="connsiteX8" fmla="*/ 10924814 w 11074749"/>
              <a:gd name="connsiteY8" fmla="*/ 408561 h 1444136"/>
              <a:gd name="connsiteX9" fmla="*/ 10944269 w 11074749"/>
              <a:gd name="connsiteY9" fmla="*/ 1089497 h 1444136"/>
              <a:gd name="connsiteX10" fmla="*/ 10944269 w 11074749"/>
              <a:gd name="connsiteY10" fmla="*/ 1167318 h 1444136"/>
              <a:gd name="connsiteX11" fmla="*/ 9192546 w 11074749"/>
              <a:gd name="connsiteY11" fmla="*/ 1439693 h 1444136"/>
              <a:gd name="connsiteX12" fmla="*/ 8057514 w 11074749"/>
              <a:gd name="connsiteY12" fmla="*/ 1322961 h 1444136"/>
              <a:gd name="connsiteX13" fmla="*/ 6975384 w 11074749"/>
              <a:gd name="connsiteY13" fmla="*/ 1147863 h 1444136"/>
              <a:gd name="connsiteX14" fmla="*/ 6255537 w 11074749"/>
              <a:gd name="connsiteY14" fmla="*/ 1128408 h 1444136"/>
              <a:gd name="connsiteX15" fmla="*/ 5671878 w 11074749"/>
              <a:gd name="connsiteY15" fmla="*/ 1128407 h 1444136"/>
              <a:gd name="connsiteX16" fmla="*/ 4757478 w 11074749"/>
              <a:gd name="connsiteY16" fmla="*/ 1167319 h 1444136"/>
              <a:gd name="connsiteX17" fmla="*/ 4076541 w 11074749"/>
              <a:gd name="connsiteY17" fmla="*/ 1167318 h 1444136"/>
              <a:gd name="connsiteX18" fmla="*/ 3667980 w 11074749"/>
              <a:gd name="connsiteY18" fmla="*/ 1147862 h 1444136"/>
              <a:gd name="connsiteX19" fmla="*/ 3259418 w 11074749"/>
              <a:gd name="connsiteY19" fmla="*/ 1147862 h 1444136"/>
              <a:gd name="connsiteX20" fmla="*/ 2656303 w 11074749"/>
              <a:gd name="connsiteY20" fmla="*/ 1128408 h 1444136"/>
              <a:gd name="connsiteX21" fmla="*/ 2149141 w 11074749"/>
              <a:gd name="connsiteY21" fmla="*/ 836578 h 1444136"/>
              <a:gd name="connsiteX22" fmla="*/ 236376 w 11074749"/>
              <a:gd name="connsiteY22" fmla="*/ 992221 h 1444136"/>
              <a:gd name="connsiteX23" fmla="*/ 237869 w 11074749"/>
              <a:gd name="connsiteY23" fmla="*/ 428015 h 1444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1074749" h="1444136">
                <a:moveTo>
                  <a:pt x="237869" y="428015"/>
                </a:moveTo>
                <a:cubicBezTo>
                  <a:pt x="551627" y="363164"/>
                  <a:pt x="1686668" y="622569"/>
                  <a:pt x="2118923" y="603114"/>
                </a:cubicBezTo>
                <a:cubicBezTo>
                  <a:pt x="2551178" y="583659"/>
                  <a:pt x="2605650" y="359922"/>
                  <a:pt x="2831401" y="311284"/>
                </a:cubicBezTo>
                <a:cubicBezTo>
                  <a:pt x="3057152" y="262646"/>
                  <a:pt x="3298329" y="311284"/>
                  <a:pt x="3473427" y="311284"/>
                </a:cubicBezTo>
                <a:cubicBezTo>
                  <a:pt x="3648525" y="311284"/>
                  <a:pt x="3648524" y="304799"/>
                  <a:pt x="3881988" y="311284"/>
                </a:cubicBezTo>
                <a:cubicBezTo>
                  <a:pt x="4115452" y="317769"/>
                  <a:pt x="4093761" y="402074"/>
                  <a:pt x="4874209" y="350193"/>
                </a:cubicBezTo>
                <a:cubicBezTo>
                  <a:pt x="5654657" y="298312"/>
                  <a:pt x="7334521" y="116731"/>
                  <a:pt x="8564677" y="0"/>
                </a:cubicBezTo>
                <a:lnTo>
                  <a:pt x="10788627" y="350194"/>
                </a:lnTo>
                <a:cubicBezTo>
                  <a:pt x="11181983" y="418288"/>
                  <a:pt x="10898874" y="285344"/>
                  <a:pt x="10924814" y="408561"/>
                </a:cubicBezTo>
                <a:cubicBezTo>
                  <a:pt x="10950754" y="531778"/>
                  <a:pt x="10941027" y="963038"/>
                  <a:pt x="10944269" y="1089497"/>
                </a:cubicBezTo>
                <a:cubicBezTo>
                  <a:pt x="10947511" y="1215956"/>
                  <a:pt x="11236223" y="1108952"/>
                  <a:pt x="10944269" y="1167318"/>
                </a:cubicBezTo>
                <a:cubicBezTo>
                  <a:pt x="10652315" y="1225684"/>
                  <a:pt x="9673672" y="1413752"/>
                  <a:pt x="9192546" y="1439693"/>
                </a:cubicBezTo>
                <a:cubicBezTo>
                  <a:pt x="8711420" y="1465634"/>
                  <a:pt x="8427041" y="1371599"/>
                  <a:pt x="8057514" y="1322961"/>
                </a:cubicBezTo>
                <a:cubicBezTo>
                  <a:pt x="7687987" y="1274323"/>
                  <a:pt x="7275713" y="1180288"/>
                  <a:pt x="6975384" y="1147863"/>
                </a:cubicBezTo>
                <a:cubicBezTo>
                  <a:pt x="6675055" y="1115438"/>
                  <a:pt x="6495486" y="1134893"/>
                  <a:pt x="6255537" y="1128408"/>
                </a:cubicBezTo>
                <a:cubicBezTo>
                  <a:pt x="6038286" y="1125165"/>
                  <a:pt x="5921554" y="1121922"/>
                  <a:pt x="5671878" y="1128407"/>
                </a:cubicBezTo>
                <a:cubicBezTo>
                  <a:pt x="5422202" y="1134892"/>
                  <a:pt x="5062278" y="1154348"/>
                  <a:pt x="4757478" y="1167319"/>
                </a:cubicBezTo>
                <a:cubicBezTo>
                  <a:pt x="4491589" y="1173804"/>
                  <a:pt x="4258124" y="1170561"/>
                  <a:pt x="4076541" y="1167318"/>
                </a:cubicBezTo>
                <a:cubicBezTo>
                  <a:pt x="3894958" y="1164075"/>
                  <a:pt x="3804167" y="1151105"/>
                  <a:pt x="3667980" y="1147862"/>
                </a:cubicBezTo>
                <a:cubicBezTo>
                  <a:pt x="3531793" y="1144619"/>
                  <a:pt x="3428031" y="1151104"/>
                  <a:pt x="3259418" y="1147862"/>
                </a:cubicBezTo>
                <a:cubicBezTo>
                  <a:pt x="3090805" y="1144620"/>
                  <a:pt x="2841349" y="1180289"/>
                  <a:pt x="2656303" y="1128408"/>
                </a:cubicBezTo>
                <a:cubicBezTo>
                  <a:pt x="2471257" y="1076527"/>
                  <a:pt x="2440971" y="826850"/>
                  <a:pt x="2149141" y="836578"/>
                </a:cubicBezTo>
                <a:cubicBezTo>
                  <a:pt x="1857311" y="846306"/>
                  <a:pt x="554921" y="1060315"/>
                  <a:pt x="236376" y="992221"/>
                </a:cubicBezTo>
                <a:cubicBezTo>
                  <a:pt x="-82169" y="924127"/>
                  <a:pt x="-75889" y="492866"/>
                  <a:pt x="237869" y="428015"/>
                </a:cubicBezTo>
                <a:close/>
              </a:path>
            </a:pathLst>
          </a:custGeom>
          <a:solidFill>
            <a:srgbClr val="C0C1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 smtClean="0"/>
              <a:t>Documents about topic 1</a:t>
            </a:r>
            <a:endParaRPr kumimoji="1" lang="zh-CN" altLang="en-US" sz="2400" b="1" dirty="0"/>
          </a:p>
        </p:txBody>
      </p:sp>
      <p:sp>
        <p:nvSpPr>
          <p:cNvPr id="16" name="任意形状 15"/>
          <p:cNvSpPr/>
          <p:nvPr/>
        </p:nvSpPr>
        <p:spPr>
          <a:xfrm>
            <a:off x="819808" y="3544618"/>
            <a:ext cx="10388518" cy="888867"/>
          </a:xfrm>
          <a:custGeom>
            <a:avLst/>
            <a:gdLst>
              <a:gd name="connsiteX0" fmla="*/ 127480 w 10274518"/>
              <a:gd name="connsiteY0" fmla="*/ 88289 h 1108025"/>
              <a:gd name="connsiteX1" fmla="*/ 1567174 w 10274518"/>
              <a:gd name="connsiteY1" fmla="*/ 88289 h 1108025"/>
              <a:gd name="connsiteX2" fmla="*/ 2111923 w 10274518"/>
              <a:gd name="connsiteY2" fmla="*/ 496851 h 1108025"/>
              <a:gd name="connsiteX3" fmla="*/ 2753949 w 10274518"/>
              <a:gd name="connsiteY3" fmla="*/ 574672 h 1108025"/>
              <a:gd name="connsiteX4" fmla="*/ 3162510 w 10274518"/>
              <a:gd name="connsiteY4" fmla="*/ 399575 h 1108025"/>
              <a:gd name="connsiteX5" fmla="*/ 4154731 w 10274518"/>
              <a:gd name="connsiteY5" fmla="*/ 205021 h 1108025"/>
              <a:gd name="connsiteX6" fmla="*/ 7929063 w 10274518"/>
              <a:gd name="connsiteY6" fmla="*/ 185566 h 1108025"/>
              <a:gd name="connsiteX7" fmla="*/ 10069149 w 10274518"/>
              <a:gd name="connsiteY7" fmla="*/ 205021 h 1108025"/>
              <a:gd name="connsiteX8" fmla="*/ 10205336 w 10274518"/>
              <a:gd name="connsiteY8" fmla="*/ 224477 h 1108025"/>
              <a:gd name="connsiteX9" fmla="*/ 10224791 w 10274518"/>
              <a:gd name="connsiteY9" fmla="*/ 905413 h 1108025"/>
              <a:gd name="connsiteX10" fmla="*/ 10224791 w 10274518"/>
              <a:gd name="connsiteY10" fmla="*/ 983234 h 1108025"/>
              <a:gd name="connsiteX11" fmla="*/ 9563310 w 10274518"/>
              <a:gd name="connsiteY11" fmla="*/ 983234 h 1108025"/>
              <a:gd name="connsiteX12" fmla="*/ 7170306 w 10274518"/>
              <a:gd name="connsiteY12" fmla="*/ 983234 h 1108025"/>
              <a:gd name="connsiteX13" fmla="*/ 6255906 w 10274518"/>
              <a:gd name="connsiteY13" fmla="*/ 710860 h 1108025"/>
              <a:gd name="connsiteX14" fmla="*/ 5536059 w 10274518"/>
              <a:gd name="connsiteY14" fmla="*/ 671949 h 1108025"/>
              <a:gd name="connsiteX15" fmla="*/ 4952400 w 10274518"/>
              <a:gd name="connsiteY15" fmla="*/ 944323 h 1108025"/>
              <a:gd name="connsiteX16" fmla="*/ 4038000 w 10274518"/>
              <a:gd name="connsiteY16" fmla="*/ 1022145 h 1108025"/>
              <a:gd name="connsiteX17" fmla="*/ 3357063 w 10274518"/>
              <a:gd name="connsiteY17" fmla="*/ 769226 h 1108025"/>
              <a:gd name="connsiteX18" fmla="*/ 2948502 w 10274518"/>
              <a:gd name="connsiteY18" fmla="*/ 749770 h 1108025"/>
              <a:gd name="connsiteX19" fmla="*/ 2539940 w 10274518"/>
              <a:gd name="connsiteY19" fmla="*/ 749770 h 1108025"/>
              <a:gd name="connsiteX20" fmla="*/ 1936825 w 10274518"/>
              <a:gd name="connsiteY20" fmla="*/ 983234 h 1108025"/>
              <a:gd name="connsiteX21" fmla="*/ 1100246 w 10274518"/>
              <a:gd name="connsiteY21" fmla="*/ 1022145 h 1108025"/>
              <a:gd name="connsiteX22" fmla="*/ 185846 w 10274518"/>
              <a:gd name="connsiteY22" fmla="*/ 1041600 h 1108025"/>
              <a:gd name="connsiteX23" fmla="*/ 127480 w 10274518"/>
              <a:gd name="connsiteY23" fmla="*/ 88289 h 1108025"/>
              <a:gd name="connsiteX0" fmla="*/ 110328 w 10315732"/>
              <a:gd name="connsiteY0" fmla="*/ 447567 h 986794"/>
              <a:gd name="connsiteX1" fmla="*/ 1608388 w 10315732"/>
              <a:gd name="connsiteY1" fmla="*/ 94 h 986794"/>
              <a:gd name="connsiteX2" fmla="*/ 2153137 w 10315732"/>
              <a:gd name="connsiteY2" fmla="*/ 408656 h 986794"/>
              <a:gd name="connsiteX3" fmla="*/ 2795163 w 10315732"/>
              <a:gd name="connsiteY3" fmla="*/ 486477 h 986794"/>
              <a:gd name="connsiteX4" fmla="*/ 3203724 w 10315732"/>
              <a:gd name="connsiteY4" fmla="*/ 311380 h 986794"/>
              <a:gd name="connsiteX5" fmla="*/ 4195945 w 10315732"/>
              <a:gd name="connsiteY5" fmla="*/ 116826 h 986794"/>
              <a:gd name="connsiteX6" fmla="*/ 7970277 w 10315732"/>
              <a:gd name="connsiteY6" fmla="*/ 97371 h 986794"/>
              <a:gd name="connsiteX7" fmla="*/ 10110363 w 10315732"/>
              <a:gd name="connsiteY7" fmla="*/ 116826 h 986794"/>
              <a:gd name="connsiteX8" fmla="*/ 10246550 w 10315732"/>
              <a:gd name="connsiteY8" fmla="*/ 136282 h 986794"/>
              <a:gd name="connsiteX9" fmla="*/ 10266005 w 10315732"/>
              <a:gd name="connsiteY9" fmla="*/ 817218 h 986794"/>
              <a:gd name="connsiteX10" fmla="*/ 10266005 w 10315732"/>
              <a:gd name="connsiteY10" fmla="*/ 895039 h 986794"/>
              <a:gd name="connsiteX11" fmla="*/ 9604524 w 10315732"/>
              <a:gd name="connsiteY11" fmla="*/ 895039 h 986794"/>
              <a:gd name="connsiteX12" fmla="*/ 7211520 w 10315732"/>
              <a:gd name="connsiteY12" fmla="*/ 895039 h 986794"/>
              <a:gd name="connsiteX13" fmla="*/ 6297120 w 10315732"/>
              <a:gd name="connsiteY13" fmla="*/ 622665 h 986794"/>
              <a:gd name="connsiteX14" fmla="*/ 5577273 w 10315732"/>
              <a:gd name="connsiteY14" fmla="*/ 583754 h 986794"/>
              <a:gd name="connsiteX15" fmla="*/ 4993614 w 10315732"/>
              <a:gd name="connsiteY15" fmla="*/ 856128 h 986794"/>
              <a:gd name="connsiteX16" fmla="*/ 4079214 w 10315732"/>
              <a:gd name="connsiteY16" fmla="*/ 933950 h 986794"/>
              <a:gd name="connsiteX17" fmla="*/ 3398277 w 10315732"/>
              <a:gd name="connsiteY17" fmla="*/ 681031 h 986794"/>
              <a:gd name="connsiteX18" fmla="*/ 2989716 w 10315732"/>
              <a:gd name="connsiteY18" fmla="*/ 661575 h 986794"/>
              <a:gd name="connsiteX19" fmla="*/ 2581154 w 10315732"/>
              <a:gd name="connsiteY19" fmla="*/ 661575 h 986794"/>
              <a:gd name="connsiteX20" fmla="*/ 1978039 w 10315732"/>
              <a:gd name="connsiteY20" fmla="*/ 895039 h 986794"/>
              <a:gd name="connsiteX21" fmla="*/ 1141460 w 10315732"/>
              <a:gd name="connsiteY21" fmla="*/ 933950 h 986794"/>
              <a:gd name="connsiteX22" fmla="*/ 227060 w 10315732"/>
              <a:gd name="connsiteY22" fmla="*/ 953405 h 986794"/>
              <a:gd name="connsiteX23" fmla="*/ 110328 w 10315732"/>
              <a:gd name="connsiteY23" fmla="*/ 447567 h 986794"/>
              <a:gd name="connsiteX0" fmla="*/ 56848 w 10262252"/>
              <a:gd name="connsiteY0" fmla="*/ 447567 h 942673"/>
              <a:gd name="connsiteX1" fmla="*/ 1554908 w 10262252"/>
              <a:gd name="connsiteY1" fmla="*/ 94 h 942673"/>
              <a:gd name="connsiteX2" fmla="*/ 2099657 w 10262252"/>
              <a:gd name="connsiteY2" fmla="*/ 408656 h 942673"/>
              <a:gd name="connsiteX3" fmla="*/ 2741683 w 10262252"/>
              <a:gd name="connsiteY3" fmla="*/ 486477 h 942673"/>
              <a:gd name="connsiteX4" fmla="*/ 3150244 w 10262252"/>
              <a:gd name="connsiteY4" fmla="*/ 311380 h 942673"/>
              <a:gd name="connsiteX5" fmla="*/ 4142465 w 10262252"/>
              <a:gd name="connsiteY5" fmla="*/ 116826 h 942673"/>
              <a:gd name="connsiteX6" fmla="*/ 7916797 w 10262252"/>
              <a:gd name="connsiteY6" fmla="*/ 97371 h 942673"/>
              <a:gd name="connsiteX7" fmla="*/ 10056883 w 10262252"/>
              <a:gd name="connsiteY7" fmla="*/ 116826 h 942673"/>
              <a:gd name="connsiteX8" fmla="*/ 10193070 w 10262252"/>
              <a:gd name="connsiteY8" fmla="*/ 136282 h 942673"/>
              <a:gd name="connsiteX9" fmla="*/ 10212525 w 10262252"/>
              <a:gd name="connsiteY9" fmla="*/ 817218 h 942673"/>
              <a:gd name="connsiteX10" fmla="*/ 10212525 w 10262252"/>
              <a:gd name="connsiteY10" fmla="*/ 895039 h 942673"/>
              <a:gd name="connsiteX11" fmla="*/ 9551044 w 10262252"/>
              <a:gd name="connsiteY11" fmla="*/ 895039 h 942673"/>
              <a:gd name="connsiteX12" fmla="*/ 7158040 w 10262252"/>
              <a:gd name="connsiteY12" fmla="*/ 895039 h 942673"/>
              <a:gd name="connsiteX13" fmla="*/ 6243640 w 10262252"/>
              <a:gd name="connsiteY13" fmla="*/ 622665 h 942673"/>
              <a:gd name="connsiteX14" fmla="*/ 5523793 w 10262252"/>
              <a:gd name="connsiteY14" fmla="*/ 583754 h 942673"/>
              <a:gd name="connsiteX15" fmla="*/ 4940134 w 10262252"/>
              <a:gd name="connsiteY15" fmla="*/ 856128 h 942673"/>
              <a:gd name="connsiteX16" fmla="*/ 4025734 w 10262252"/>
              <a:gd name="connsiteY16" fmla="*/ 933950 h 942673"/>
              <a:gd name="connsiteX17" fmla="*/ 3344797 w 10262252"/>
              <a:gd name="connsiteY17" fmla="*/ 681031 h 942673"/>
              <a:gd name="connsiteX18" fmla="*/ 2936236 w 10262252"/>
              <a:gd name="connsiteY18" fmla="*/ 661575 h 942673"/>
              <a:gd name="connsiteX19" fmla="*/ 2527674 w 10262252"/>
              <a:gd name="connsiteY19" fmla="*/ 661575 h 942673"/>
              <a:gd name="connsiteX20" fmla="*/ 1924559 w 10262252"/>
              <a:gd name="connsiteY20" fmla="*/ 895039 h 942673"/>
              <a:gd name="connsiteX21" fmla="*/ 1087980 w 10262252"/>
              <a:gd name="connsiteY21" fmla="*/ 933950 h 942673"/>
              <a:gd name="connsiteX22" fmla="*/ 387589 w 10262252"/>
              <a:gd name="connsiteY22" fmla="*/ 642120 h 942673"/>
              <a:gd name="connsiteX23" fmla="*/ 56848 w 10262252"/>
              <a:gd name="connsiteY23" fmla="*/ 447567 h 942673"/>
              <a:gd name="connsiteX0" fmla="*/ 59568 w 10264972"/>
              <a:gd name="connsiteY0" fmla="*/ 447567 h 942673"/>
              <a:gd name="connsiteX1" fmla="*/ 1557628 w 10264972"/>
              <a:gd name="connsiteY1" fmla="*/ 94 h 942673"/>
              <a:gd name="connsiteX2" fmla="*/ 2102377 w 10264972"/>
              <a:gd name="connsiteY2" fmla="*/ 408656 h 942673"/>
              <a:gd name="connsiteX3" fmla="*/ 2744403 w 10264972"/>
              <a:gd name="connsiteY3" fmla="*/ 486477 h 942673"/>
              <a:gd name="connsiteX4" fmla="*/ 3152964 w 10264972"/>
              <a:gd name="connsiteY4" fmla="*/ 311380 h 942673"/>
              <a:gd name="connsiteX5" fmla="*/ 4145185 w 10264972"/>
              <a:gd name="connsiteY5" fmla="*/ 116826 h 942673"/>
              <a:gd name="connsiteX6" fmla="*/ 7919517 w 10264972"/>
              <a:gd name="connsiteY6" fmla="*/ 97371 h 942673"/>
              <a:gd name="connsiteX7" fmla="*/ 10059603 w 10264972"/>
              <a:gd name="connsiteY7" fmla="*/ 116826 h 942673"/>
              <a:gd name="connsiteX8" fmla="*/ 10195790 w 10264972"/>
              <a:gd name="connsiteY8" fmla="*/ 136282 h 942673"/>
              <a:gd name="connsiteX9" fmla="*/ 10215245 w 10264972"/>
              <a:gd name="connsiteY9" fmla="*/ 817218 h 942673"/>
              <a:gd name="connsiteX10" fmla="*/ 10215245 w 10264972"/>
              <a:gd name="connsiteY10" fmla="*/ 895039 h 942673"/>
              <a:gd name="connsiteX11" fmla="*/ 9553764 w 10264972"/>
              <a:gd name="connsiteY11" fmla="*/ 895039 h 942673"/>
              <a:gd name="connsiteX12" fmla="*/ 7160760 w 10264972"/>
              <a:gd name="connsiteY12" fmla="*/ 895039 h 942673"/>
              <a:gd name="connsiteX13" fmla="*/ 6246360 w 10264972"/>
              <a:gd name="connsiteY13" fmla="*/ 622665 h 942673"/>
              <a:gd name="connsiteX14" fmla="*/ 5526513 w 10264972"/>
              <a:gd name="connsiteY14" fmla="*/ 583754 h 942673"/>
              <a:gd name="connsiteX15" fmla="*/ 4942854 w 10264972"/>
              <a:gd name="connsiteY15" fmla="*/ 856128 h 942673"/>
              <a:gd name="connsiteX16" fmla="*/ 4028454 w 10264972"/>
              <a:gd name="connsiteY16" fmla="*/ 933950 h 942673"/>
              <a:gd name="connsiteX17" fmla="*/ 3347517 w 10264972"/>
              <a:gd name="connsiteY17" fmla="*/ 681031 h 942673"/>
              <a:gd name="connsiteX18" fmla="*/ 2938956 w 10264972"/>
              <a:gd name="connsiteY18" fmla="*/ 661575 h 942673"/>
              <a:gd name="connsiteX19" fmla="*/ 2530394 w 10264972"/>
              <a:gd name="connsiteY19" fmla="*/ 661575 h 942673"/>
              <a:gd name="connsiteX20" fmla="*/ 1927279 w 10264972"/>
              <a:gd name="connsiteY20" fmla="*/ 895039 h 942673"/>
              <a:gd name="connsiteX21" fmla="*/ 1246343 w 10264972"/>
              <a:gd name="connsiteY21" fmla="*/ 700486 h 942673"/>
              <a:gd name="connsiteX22" fmla="*/ 390309 w 10264972"/>
              <a:gd name="connsiteY22" fmla="*/ 642120 h 942673"/>
              <a:gd name="connsiteX23" fmla="*/ 59568 w 10264972"/>
              <a:gd name="connsiteY23" fmla="*/ 447567 h 942673"/>
              <a:gd name="connsiteX0" fmla="*/ 52777 w 10258181"/>
              <a:gd name="connsiteY0" fmla="*/ 447567 h 942673"/>
              <a:gd name="connsiteX1" fmla="*/ 1550837 w 10258181"/>
              <a:gd name="connsiteY1" fmla="*/ 94 h 942673"/>
              <a:gd name="connsiteX2" fmla="*/ 2095586 w 10258181"/>
              <a:gd name="connsiteY2" fmla="*/ 408656 h 942673"/>
              <a:gd name="connsiteX3" fmla="*/ 2737612 w 10258181"/>
              <a:gd name="connsiteY3" fmla="*/ 486477 h 942673"/>
              <a:gd name="connsiteX4" fmla="*/ 3146173 w 10258181"/>
              <a:gd name="connsiteY4" fmla="*/ 311380 h 942673"/>
              <a:gd name="connsiteX5" fmla="*/ 4138394 w 10258181"/>
              <a:gd name="connsiteY5" fmla="*/ 116826 h 942673"/>
              <a:gd name="connsiteX6" fmla="*/ 7912726 w 10258181"/>
              <a:gd name="connsiteY6" fmla="*/ 97371 h 942673"/>
              <a:gd name="connsiteX7" fmla="*/ 10052812 w 10258181"/>
              <a:gd name="connsiteY7" fmla="*/ 116826 h 942673"/>
              <a:gd name="connsiteX8" fmla="*/ 10188999 w 10258181"/>
              <a:gd name="connsiteY8" fmla="*/ 136282 h 942673"/>
              <a:gd name="connsiteX9" fmla="*/ 10208454 w 10258181"/>
              <a:gd name="connsiteY9" fmla="*/ 817218 h 942673"/>
              <a:gd name="connsiteX10" fmla="*/ 10208454 w 10258181"/>
              <a:gd name="connsiteY10" fmla="*/ 895039 h 942673"/>
              <a:gd name="connsiteX11" fmla="*/ 9546973 w 10258181"/>
              <a:gd name="connsiteY11" fmla="*/ 895039 h 942673"/>
              <a:gd name="connsiteX12" fmla="*/ 7153969 w 10258181"/>
              <a:gd name="connsiteY12" fmla="*/ 895039 h 942673"/>
              <a:gd name="connsiteX13" fmla="*/ 6239569 w 10258181"/>
              <a:gd name="connsiteY13" fmla="*/ 622665 h 942673"/>
              <a:gd name="connsiteX14" fmla="*/ 5519722 w 10258181"/>
              <a:gd name="connsiteY14" fmla="*/ 583754 h 942673"/>
              <a:gd name="connsiteX15" fmla="*/ 4936063 w 10258181"/>
              <a:gd name="connsiteY15" fmla="*/ 856128 h 942673"/>
              <a:gd name="connsiteX16" fmla="*/ 4021663 w 10258181"/>
              <a:gd name="connsiteY16" fmla="*/ 933950 h 942673"/>
              <a:gd name="connsiteX17" fmla="*/ 3340726 w 10258181"/>
              <a:gd name="connsiteY17" fmla="*/ 681031 h 942673"/>
              <a:gd name="connsiteX18" fmla="*/ 2932165 w 10258181"/>
              <a:gd name="connsiteY18" fmla="*/ 661575 h 942673"/>
              <a:gd name="connsiteX19" fmla="*/ 2523603 w 10258181"/>
              <a:gd name="connsiteY19" fmla="*/ 661575 h 942673"/>
              <a:gd name="connsiteX20" fmla="*/ 1920488 w 10258181"/>
              <a:gd name="connsiteY20" fmla="*/ 895039 h 942673"/>
              <a:gd name="connsiteX21" fmla="*/ 1239552 w 10258181"/>
              <a:gd name="connsiteY21" fmla="*/ 700486 h 942673"/>
              <a:gd name="connsiteX22" fmla="*/ 422429 w 10258181"/>
              <a:gd name="connsiteY22" fmla="*/ 544844 h 942673"/>
              <a:gd name="connsiteX23" fmla="*/ 52777 w 10258181"/>
              <a:gd name="connsiteY23" fmla="*/ 447567 h 942673"/>
              <a:gd name="connsiteX0" fmla="*/ 46864 w 10330089"/>
              <a:gd name="connsiteY0" fmla="*/ 78065 h 981733"/>
              <a:gd name="connsiteX1" fmla="*/ 1622745 w 10330089"/>
              <a:gd name="connsiteY1" fmla="*/ 39154 h 981733"/>
              <a:gd name="connsiteX2" fmla="*/ 2167494 w 10330089"/>
              <a:gd name="connsiteY2" fmla="*/ 447716 h 981733"/>
              <a:gd name="connsiteX3" fmla="*/ 2809520 w 10330089"/>
              <a:gd name="connsiteY3" fmla="*/ 525537 h 981733"/>
              <a:gd name="connsiteX4" fmla="*/ 3218081 w 10330089"/>
              <a:gd name="connsiteY4" fmla="*/ 350440 h 981733"/>
              <a:gd name="connsiteX5" fmla="*/ 4210302 w 10330089"/>
              <a:gd name="connsiteY5" fmla="*/ 155886 h 981733"/>
              <a:gd name="connsiteX6" fmla="*/ 7984634 w 10330089"/>
              <a:gd name="connsiteY6" fmla="*/ 136431 h 981733"/>
              <a:gd name="connsiteX7" fmla="*/ 10124720 w 10330089"/>
              <a:gd name="connsiteY7" fmla="*/ 155886 h 981733"/>
              <a:gd name="connsiteX8" fmla="*/ 10260907 w 10330089"/>
              <a:gd name="connsiteY8" fmla="*/ 175342 h 981733"/>
              <a:gd name="connsiteX9" fmla="*/ 10280362 w 10330089"/>
              <a:gd name="connsiteY9" fmla="*/ 856278 h 981733"/>
              <a:gd name="connsiteX10" fmla="*/ 10280362 w 10330089"/>
              <a:gd name="connsiteY10" fmla="*/ 934099 h 981733"/>
              <a:gd name="connsiteX11" fmla="*/ 9618881 w 10330089"/>
              <a:gd name="connsiteY11" fmla="*/ 934099 h 981733"/>
              <a:gd name="connsiteX12" fmla="*/ 7225877 w 10330089"/>
              <a:gd name="connsiteY12" fmla="*/ 934099 h 981733"/>
              <a:gd name="connsiteX13" fmla="*/ 6311477 w 10330089"/>
              <a:gd name="connsiteY13" fmla="*/ 661725 h 981733"/>
              <a:gd name="connsiteX14" fmla="*/ 5591630 w 10330089"/>
              <a:gd name="connsiteY14" fmla="*/ 622814 h 981733"/>
              <a:gd name="connsiteX15" fmla="*/ 5007971 w 10330089"/>
              <a:gd name="connsiteY15" fmla="*/ 895188 h 981733"/>
              <a:gd name="connsiteX16" fmla="*/ 4093571 w 10330089"/>
              <a:gd name="connsiteY16" fmla="*/ 973010 h 981733"/>
              <a:gd name="connsiteX17" fmla="*/ 3412634 w 10330089"/>
              <a:gd name="connsiteY17" fmla="*/ 720091 h 981733"/>
              <a:gd name="connsiteX18" fmla="*/ 3004073 w 10330089"/>
              <a:gd name="connsiteY18" fmla="*/ 700635 h 981733"/>
              <a:gd name="connsiteX19" fmla="*/ 2595511 w 10330089"/>
              <a:gd name="connsiteY19" fmla="*/ 700635 h 981733"/>
              <a:gd name="connsiteX20" fmla="*/ 1992396 w 10330089"/>
              <a:gd name="connsiteY20" fmla="*/ 934099 h 981733"/>
              <a:gd name="connsiteX21" fmla="*/ 1311460 w 10330089"/>
              <a:gd name="connsiteY21" fmla="*/ 739546 h 981733"/>
              <a:gd name="connsiteX22" fmla="*/ 494337 w 10330089"/>
              <a:gd name="connsiteY22" fmla="*/ 583904 h 981733"/>
              <a:gd name="connsiteX23" fmla="*/ 46864 w 10330089"/>
              <a:gd name="connsiteY23" fmla="*/ 78065 h 981733"/>
              <a:gd name="connsiteX0" fmla="*/ 133142 w 10416367"/>
              <a:gd name="connsiteY0" fmla="*/ 90065 h 993733"/>
              <a:gd name="connsiteX1" fmla="*/ 1709023 w 10416367"/>
              <a:gd name="connsiteY1" fmla="*/ 51154 h 993733"/>
              <a:gd name="connsiteX2" fmla="*/ 2253772 w 10416367"/>
              <a:gd name="connsiteY2" fmla="*/ 459716 h 993733"/>
              <a:gd name="connsiteX3" fmla="*/ 2895798 w 10416367"/>
              <a:gd name="connsiteY3" fmla="*/ 537537 h 993733"/>
              <a:gd name="connsiteX4" fmla="*/ 3304359 w 10416367"/>
              <a:gd name="connsiteY4" fmla="*/ 362440 h 993733"/>
              <a:gd name="connsiteX5" fmla="*/ 4296580 w 10416367"/>
              <a:gd name="connsiteY5" fmla="*/ 167886 h 993733"/>
              <a:gd name="connsiteX6" fmla="*/ 8070912 w 10416367"/>
              <a:gd name="connsiteY6" fmla="*/ 148431 h 993733"/>
              <a:gd name="connsiteX7" fmla="*/ 10210998 w 10416367"/>
              <a:gd name="connsiteY7" fmla="*/ 167886 h 993733"/>
              <a:gd name="connsiteX8" fmla="*/ 10347185 w 10416367"/>
              <a:gd name="connsiteY8" fmla="*/ 187342 h 993733"/>
              <a:gd name="connsiteX9" fmla="*/ 10366640 w 10416367"/>
              <a:gd name="connsiteY9" fmla="*/ 868278 h 993733"/>
              <a:gd name="connsiteX10" fmla="*/ 10366640 w 10416367"/>
              <a:gd name="connsiteY10" fmla="*/ 946099 h 993733"/>
              <a:gd name="connsiteX11" fmla="*/ 9705159 w 10416367"/>
              <a:gd name="connsiteY11" fmla="*/ 946099 h 993733"/>
              <a:gd name="connsiteX12" fmla="*/ 7312155 w 10416367"/>
              <a:gd name="connsiteY12" fmla="*/ 946099 h 993733"/>
              <a:gd name="connsiteX13" fmla="*/ 6397755 w 10416367"/>
              <a:gd name="connsiteY13" fmla="*/ 673725 h 993733"/>
              <a:gd name="connsiteX14" fmla="*/ 5677908 w 10416367"/>
              <a:gd name="connsiteY14" fmla="*/ 634814 h 993733"/>
              <a:gd name="connsiteX15" fmla="*/ 5094249 w 10416367"/>
              <a:gd name="connsiteY15" fmla="*/ 907188 h 993733"/>
              <a:gd name="connsiteX16" fmla="*/ 4179849 w 10416367"/>
              <a:gd name="connsiteY16" fmla="*/ 985010 h 993733"/>
              <a:gd name="connsiteX17" fmla="*/ 3498912 w 10416367"/>
              <a:gd name="connsiteY17" fmla="*/ 732091 h 993733"/>
              <a:gd name="connsiteX18" fmla="*/ 3090351 w 10416367"/>
              <a:gd name="connsiteY18" fmla="*/ 712635 h 993733"/>
              <a:gd name="connsiteX19" fmla="*/ 2681789 w 10416367"/>
              <a:gd name="connsiteY19" fmla="*/ 712635 h 993733"/>
              <a:gd name="connsiteX20" fmla="*/ 2078674 w 10416367"/>
              <a:gd name="connsiteY20" fmla="*/ 946099 h 993733"/>
              <a:gd name="connsiteX21" fmla="*/ 1397738 w 10416367"/>
              <a:gd name="connsiteY21" fmla="*/ 751546 h 993733"/>
              <a:gd name="connsiteX22" fmla="*/ 230419 w 10416367"/>
              <a:gd name="connsiteY22" fmla="*/ 809913 h 993733"/>
              <a:gd name="connsiteX23" fmla="*/ 133142 w 10416367"/>
              <a:gd name="connsiteY23" fmla="*/ 90065 h 993733"/>
              <a:gd name="connsiteX0" fmla="*/ 94744 w 10377969"/>
              <a:gd name="connsiteY0" fmla="*/ 90065 h 993733"/>
              <a:gd name="connsiteX1" fmla="*/ 1670625 w 10377969"/>
              <a:gd name="connsiteY1" fmla="*/ 51154 h 993733"/>
              <a:gd name="connsiteX2" fmla="*/ 2215374 w 10377969"/>
              <a:gd name="connsiteY2" fmla="*/ 459716 h 993733"/>
              <a:gd name="connsiteX3" fmla="*/ 2857400 w 10377969"/>
              <a:gd name="connsiteY3" fmla="*/ 537537 h 993733"/>
              <a:gd name="connsiteX4" fmla="*/ 3265961 w 10377969"/>
              <a:gd name="connsiteY4" fmla="*/ 362440 h 993733"/>
              <a:gd name="connsiteX5" fmla="*/ 4258182 w 10377969"/>
              <a:gd name="connsiteY5" fmla="*/ 167886 h 993733"/>
              <a:gd name="connsiteX6" fmla="*/ 8032514 w 10377969"/>
              <a:gd name="connsiteY6" fmla="*/ 148431 h 993733"/>
              <a:gd name="connsiteX7" fmla="*/ 10172600 w 10377969"/>
              <a:gd name="connsiteY7" fmla="*/ 167886 h 993733"/>
              <a:gd name="connsiteX8" fmla="*/ 10308787 w 10377969"/>
              <a:gd name="connsiteY8" fmla="*/ 187342 h 993733"/>
              <a:gd name="connsiteX9" fmla="*/ 10328242 w 10377969"/>
              <a:gd name="connsiteY9" fmla="*/ 868278 h 993733"/>
              <a:gd name="connsiteX10" fmla="*/ 10328242 w 10377969"/>
              <a:gd name="connsiteY10" fmla="*/ 946099 h 993733"/>
              <a:gd name="connsiteX11" fmla="*/ 9666761 w 10377969"/>
              <a:gd name="connsiteY11" fmla="*/ 946099 h 993733"/>
              <a:gd name="connsiteX12" fmla="*/ 7273757 w 10377969"/>
              <a:gd name="connsiteY12" fmla="*/ 946099 h 993733"/>
              <a:gd name="connsiteX13" fmla="*/ 6359357 w 10377969"/>
              <a:gd name="connsiteY13" fmla="*/ 673725 h 993733"/>
              <a:gd name="connsiteX14" fmla="*/ 5639510 w 10377969"/>
              <a:gd name="connsiteY14" fmla="*/ 634814 h 993733"/>
              <a:gd name="connsiteX15" fmla="*/ 5055851 w 10377969"/>
              <a:gd name="connsiteY15" fmla="*/ 907188 h 993733"/>
              <a:gd name="connsiteX16" fmla="*/ 4141451 w 10377969"/>
              <a:gd name="connsiteY16" fmla="*/ 985010 h 993733"/>
              <a:gd name="connsiteX17" fmla="*/ 3460514 w 10377969"/>
              <a:gd name="connsiteY17" fmla="*/ 732091 h 993733"/>
              <a:gd name="connsiteX18" fmla="*/ 3051953 w 10377969"/>
              <a:gd name="connsiteY18" fmla="*/ 712635 h 993733"/>
              <a:gd name="connsiteX19" fmla="*/ 2643391 w 10377969"/>
              <a:gd name="connsiteY19" fmla="*/ 712635 h 993733"/>
              <a:gd name="connsiteX20" fmla="*/ 2040276 w 10377969"/>
              <a:gd name="connsiteY20" fmla="*/ 946099 h 993733"/>
              <a:gd name="connsiteX21" fmla="*/ 1359340 w 10377969"/>
              <a:gd name="connsiteY21" fmla="*/ 751546 h 993733"/>
              <a:gd name="connsiteX22" fmla="*/ 192021 w 10377969"/>
              <a:gd name="connsiteY22" fmla="*/ 809913 h 993733"/>
              <a:gd name="connsiteX23" fmla="*/ 94744 w 10377969"/>
              <a:gd name="connsiteY23" fmla="*/ 90065 h 993733"/>
              <a:gd name="connsiteX0" fmla="*/ 288186 w 10571411"/>
              <a:gd name="connsiteY0" fmla="*/ 93633 h 997301"/>
              <a:gd name="connsiteX1" fmla="*/ 1864067 w 10571411"/>
              <a:gd name="connsiteY1" fmla="*/ 54722 h 997301"/>
              <a:gd name="connsiteX2" fmla="*/ 2408816 w 10571411"/>
              <a:gd name="connsiteY2" fmla="*/ 463284 h 997301"/>
              <a:gd name="connsiteX3" fmla="*/ 3050842 w 10571411"/>
              <a:gd name="connsiteY3" fmla="*/ 541105 h 997301"/>
              <a:gd name="connsiteX4" fmla="*/ 3459403 w 10571411"/>
              <a:gd name="connsiteY4" fmla="*/ 366008 h 997301"/>
              <a:gd name="connsiteX5" fmla="*/ 4451624 w 10571411"/>
              <a:gd name="connsiteY5" fmla="*/ 171454 h 997301"/>
              <a:gd name="connsiteX6" fmla="*/ 8225956 w 10571411"/>
              <a:gd name="connsiteY6" fmla="*/ 151999 h 997301"/>
              <a:gd name="connsiteX7" fmla="*/ 10366042 w 10571411"/>
              <a:gd name="connsiteY7" fmla="*/ 171454 h 997301"/>
              <a:gd name="connsiteX8" fmla="*/ 10502229 w 10571411"/>
              <a:gd name="connsiteY8" fmla="*/ 190910 h 997301"/>
              <a:gd name="connsiteX9" fmla="*/ 10521684 w 10571411"/>
              <a:gd name="connsiteY9" fmla="*/ 871846 h 997301"/>
              <a:gd name="connsiteX10" fmla="*/ 10521684 w 10571411"/>
              <a:gd name="connsiteY10" fmla="*/ 949667 h 997301"/>
              <a:gd name="connsiteX11" fmla="*/ 9860203 w 10571411"/>
              <a:gd name="connsiteY11" fmla="*/ 949667 h 997301"/>
              <a:gd name="connsiteX12" fmla="*/ 7467199 w 10571411"/>
              <a:gd name="connsiteY12" fmla="*/ 949667 h 997301"/>
              <a:gd name="connsiteX13" fmla="*/ 6552799 w 10571411"/>
              <a:gd name="connsiteY13" fmla="*/ 677293 h 997301"/>
              <a:gd name="connsiteX14" fmla="*/ 5832952 w 10571411"/>
              <a:gd name="connsiteY14" fmla="*/ 638382 h 997301"/>
              <a:gd name="connsiteX15" fmla="*/ 5249293 w 10571411"/>
              <a:gd name="connsiteY15" fmla="*/ 910756 h 997301"/>
              <a:gd name="connsiteX16" fmla="*/ 4334893 w 10571411"/>
              <a:gd name="connsiteY16" fmla="*/ 988578 h 997301"/>
              <a:gd name="connsiteX17" fmla="*/ 3653956 w 10571411"/>
              <a:gd name="connsiteY17" fmla="*/ 735659 h 997301"/>
              <a:gd name="connsiteX18" fmla="*/ 3245395 w 10571411"/>
              <a:gd name="connsiteY18" fmla="*/ 716203 h 997301"/>
              <a:gd name="connsiteX19" fmla="*/ 2836833 w 10571411"/>
              <a:gd name="connsiteY19" fmla="*/ 716203 h 997301"/>
              <a:gd name="connsiteX20" fmla="*/ 2233718 w 10571411"/>
              <a:gd name="connsiteY20" fmla="*/ 949667 h 997301"/>
              <a:gd name="connsiteX21" fmla="*/ 1552782 w 10571411"/>
              <a:gd name="connsiteY21" fmla="*/ 755114 h 997301"/>
              <a:gd name="connsiteX22" fmla="*/ 15812 w 10571411"/>
              <a:gd name="connsiteY22" fmla="*/ 871847 h 997301"/>
              <a:gd name="connsiteX23" fmla="*/ 288186 w 10571411"/>
              <a:gd name="connsiteY23" fmla="*/ 93633 h 997301"/>
              <a:gd name="connsiteX0" fmla="*/ 197014 w 10791524"/>
              <a:gd name="connsiteY0" fmla="*/ 102886 h 987099"/>
              <a:gd name="connsiteX1" fmla="*/ 2084180 w 10791524"/>
              <a:gd name="connsiteY1" fmla="*/ 44520 h 987099"/>
              <a:gd name="connsiteX2" fmla="*/ 2628929 w 10791524"/>
              <a:gd name="connsiteY2" fmla="*/ 453082 h 987099"/>
              <a:gd name="connsiteX3" fmla="*/ 3270955 w 10791524"/>
              <a:gd name="connsiteY3" fmla="*/ 530903 h 987099"/>
              <a:gd name="connsiteX4" fmla="*/ 3679516 w 10791524"/>
              <a:gd name="connsiteY4" fmla="*/ 355806 h 987099"/>
              <a:gd name="connsiteX5" fmla="*/ 4671737 w 10791524"/>
              <a:gd name="connsiteY5" fmla="*/ 161252 h 987099"/>
              <a:gd name="connsiteX6" fmla="*/ 8446069 w 10791524"/>
              <a:gd name="connsiteY6" fmla="*/ 141797 h 987099"/>
              <a:gd name="connsiteX7" fmla="*/ 10586155 w 10791524"/>
              <a:gd name="connsiteY7" fmla="*/ 161252 h 987099"/>
              <a:gd name="connsiteX8" fmla="*/ 10722342 w 10791524"/>
              <a:gd name="connsiteY8" fmla="*/ 180708 h 987099"/>
              <a:gd name="connsiteX9" fmla="*/ 10741797 w 10791524"/>
              <a:gd name="connsiteY9" fmla="*/ 861644 h 987099"/>
              <a:gd name="connsiteX10" fmla="*/ 10741797 w 10791524"/>
              <a:gd name="connsiteY10" fmla="*/ 939465 h 987099"/>
              <a:gd name="connsiteX11" fmla="*/ 10080316 w 10791524"/>
              <a:gd name="connsiteY11" fmla="*/ 939465 h 987099"/>
              <a:gd name="connsiteX12" fmla="*/ 7687312 w 10791524"/>
              <a:gd name="connsiteY12" fmla="*/ 939465 h 987099"/>
              <a:gd name="connsiteX13" fmla="*/ 6772912 w 10791524"/>
              <a:gd name="connsiteY13" fmla="*/ 667091 h 987099"/>
              <a:gd name="connsiteX14" fmla="*/ 6053065 w 10791524"/>
              <a:gd name="connsiteY14" fmla="*/ 628180 h 987099"/>
              <a:gd name="connsiteX15" fmla="*/ 5469406 w 10791524"/>
              <a:gd name="connsiteY15" fmla="*/ 900554 h 987099"/>
              <a:gd name="connsiteX16" fmla="*/ 4555006 w 10791524"/>
              <a:gd name="connsiteY16" fmla="*/ 978376 h 987099"/>
              <a:gd name="connsiteX17" fmla="*/ 3874069 w 10791524"/>
              <a:gd name="connsiteY17" fmla="*/ 725457 h 987099"/>
              <a:gd name="connsiteX18" fmla="*/ 3465508 w 10791524"/>
              <a:gd name="connsiteY18" fmla="*/ 706001 h 987099"/>
              <a:gd name="connsiteX19" fmla="*/ 3056946 w 10791524"/>
              <a:gd name="connsiteY19" fmla="*/ 706001 h 987099"/>
              <a:gd name="connsiteX20" fmla="*/ 2453831 w 10791524"/>
              <a:gd name="connsiteY20" fmla="*/ 939465 h 987099"/>
              <a:gd name="connsiteX21" fmla="*/ 1772895 w 10791524"/>
              <a:gd name="connsiteY21" fmla="*/ 744912 h 987099"/>
              <a:gd name="connsiteX22" fmla="*/ 235925 w 10791524"/>
              <a:gd name="connsiteY22" fmla="*/ 861645 h 987099"/>
              <a:gd name="connsiteX23" fmla="*/ 197014 w 10791524"/>
              <a:gd name="connsiteY23" fmla="*/ 102886 h 987099"/>
              <a:gd name="connsiteX0" fmla="*/ 83156 w 10677666"/>
              <a:gd name="connsiteY0" fmla="*/ 116732 h 1000945"/>
              <a:gd name="connsiteX1" fmla="*/ 1970322 w 10677666"/>
              <a:gd name="connsiteY1" fmla="*/ 58366 h 1000945"/>
              <a:gd name="connsiteX2" fmla="*/ 2515071 w 10677666"/>
              <a:gd name="connsiteY2" fmla="*/ 466928 h 1000945"/>
              <a:gd name="connsiteX3" fmla="*/ 3157097 w 10677666"/>
              <a:gd name="connsiteY3" fmla="*/ 544749 h 1000945"/>
              <a:gd name="connsiteX4" fmla="*/ 3565658 w 10677666"/>
              <a:gd name="connsiteY4" fmla="*/ 369652 h 1000945"/>
              <a:gd name="connsiteX5" fmla="*/ 4557879 w 10677666"/>
              <a:gd name="connsiteY5" fmla="*/ 175098 h 1000945"/>
              <a:gd name="connsiteX6" fmla="*/ 8332211 w 10677666"/>
              <a:gd name="connsiteY6" fmla="*/ 155643 h 1000945"/>
              <a:gd name="connsiteX7" fmla="*/ 10472297 w 10677666"/>
              <a:gd name="connsiteY7" fmla="*/ 175098 h 1000945"/>
              <a:gd name="connsiteX8" fmla="*/ 10608484 w 10677666"/>
              <a:gd name="connsiteY8" fmla="*/ 194554 h 1000945"/>
              <a:gd name="connsiteX9" fmla="*/ 10627939 w 10677666"/>
              <a:gd name="connsiteY9" fmla="*/ 875490 h 1000945"/>
              <a:gd name="connsiteX10" fmla="*/ 10627939 w 10677666"/>
              <a:gd name="connsiteY10" fmla="*/ 953311 h 1000945"/>
              <a:gd name="connsiteX11" fmla="*/ 9966458 w 10677666"/>
              <a:gd name="connsiteY11" fmla="*/ 953311 h 1000945"/>
              <a:gd name="connsiteX12" fmla="*/ 7573454 w 10677666"/>
              <a:gd name="connsiteY12" fmla="*/ 953311 h 1000945"/>
              <a:gd name="connsiteX13" fmla="*/ 6659054 w 10677666"/>
              <a:gd name="connsiteY13" fmla="*/ 680937 h 1000945"/>
              <a:gd name="connsiteX14" fmla="*/ 5939207 w 10677666"/>
              <a:gd name="connsiteY14" fmla="*/ 642026 h 1000945"/>
              <a:gd name="connsiteX15" fmla="*/ 5355548 w 10677666"/>
              <a:gd name="connsiteY15" fmla="*/ 914400 h 1000945"/>
              <a:gd name="connsiteX16" fmla="*/ 4441148 w 10677666"/>
              <a:gd name="connsiteY16" fmla="*/ 992222 h 1000945"/>
              <a:gd name="connsiteX17" fmla="*/ 3760211 w 10677666"/>
              <a:gd name="connsiteY17" fmla="*/ 739303 h 1000945"/>
              <a:gd name="connsiteX18" fmla="*/ 3351650 w 10677666"/>
              <a:gd name="connsiteY18" fmla="*/ 719847 h 1000945"/>
              <a:gd name="connsiteX19" fmla="*/ 2943088 w 10677666"/>
              <a:gd name="connsiteY19" fmla="*/ 719847 h 1000945"/>
              <a:gd name="connsiteX20" fmla="*/ 2339973 w 10677666"/>
              <a:gd name="connsiteY20" fmla="*/ 953311 h 1000945"/>
              <a:gd name="connsiteX21" fmla="*/ 1659037 w 10677666"/>
              <a:gd name="connsiteY21" fmla="*/ 758758 h 1000945"/>
              <a:gd name="connsiteX22" fmla="*/ 122067 w 10677666"/>
              <a:gd name="connsiteY22" fmla="*/ 875491 h 1000945"/>
              <a:gd name="connsiteX23" fmla="*/ 83156 w 10677666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576136 w 10594765"/>
              <a:gd name="connsiteY21" fmla="*/ 758758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81717 w 10676227"/>
              <a:gd name="connsiteY0" fmla="*/ 116732 h 1000945"/>
              <a:gd name="connsiteX1" fmla="*/ 1968883 w 10676227"/>
              <a:gd name="connsiteY1" fmla="*/ 58366 h 1000945"/>
              <a:gd name="connsiteX2" fmla="*/ 2513632 w 10676227"/>
              <a:gd name="connsiteY2" fmla="*/ 466928 h 1000945"/>
              <a:gd name="connsiteX3" fmla="*/ 3155658 w 10676227"/>
              <a:gd name="connsiteY3" fmla="*/ 544749 h 1000945"/>
              <a:gd name="connsiteX4" fmla="*/ 3564219 w 10676227"/>
              <a:gd name="connsiteY4" fmla="*/ 369652 h 1000945"/>
              <a:gd name="connsiteX5" fmla="*/ 4556440 w 10676227"/>
              <a:gd name="connsiteY5" fmla="*/ 175098 h 1000945"/>
              <a:gd name="connsiteX6" fmla="*/ 8330772 w 10676227"/>
              <a:gd name="connsiteY6" fmla="*/ 155643 h 1000945"/>
              <a:gd name="connsiteX7" fmla="*/ 10470858 w 10676227"/>
              <a:gd name="connsiteY7" fmla="*/ 175098 h 1000945"/>
              <a:gd name="connsiteX8" fmla="*/ 10607045 w 10676227"/>
              <a:gd name="connsiteY8" fmla="*/ 194554 h 1000945"/>
              <a:gd name="connsiteX9" fmla="*/ 10626500 w 10676227"/>
              <a:gd name="connsiteY9" fmla="*/ 875490 h 1000945"/>
              <a:gd name="connsiteX10" fmla="*/ 10626500 w 10676227"/>
              <a:gd name="connsiteY10" fmla="*/ 953311 h 1000945"/>
              <a:gd name="connsiteX11" fmla="*/ 9965019 w 10676227"/>
              <a:gd name="connsiteY11" fmla="*/ 953311 h 1000945"/>
              <a:gd name="connsiteX12" fmla="*/ 7572015 w 10676227"/>
              <a:gd name="connsiteY12" fmla="*/ 953311 h 1000945"/>
              <a:gd name="connsiteX13" fmla="*/ 6657615 w 10676227"/>
              <a:gd name="connsiteY13" fmla="*/ 680937 h 1000945"/>
              <a:gd name="connsiteX14" fmla="*/ 5937768 w 10676227"/>
              <a:gd name="connsiteY14" fmla="*/ 642026 h 1000945"/>
              <a:gd name="connsiteX15" fmla="*/ 5354109 w 10676227"/>
              <a:gd name="connsiteY15" fmla="*/ 914400 h 1000945"/>
              <a:gd name="connsiteX16" fmla="*/ 4439709 w 10676227"/>
              <a:gd name="connsiteY16" fmla="*/ 992222 h 1000945"/>
              <a:gd name="connsiteX17" fmla="*/ 3758772 w 10676227"/>
              <a:gd name="connsiteY17" fmla="*/ 739303 h 1000945"/>
              <a:gd name="connsiteX18" fmla="*/ 3350211 w 10676227"/>
              <a:gd name="connsiteY18" fmla="*/ 719847 h 1000945"/>
              <a:gd name="connsiteX19" fmla="*/ 2941649 w 10676227"/>
              <a:gd name="connsiteY19" fmla="*/ 719847 h 1000945"/>
              <a:gd name="connsiteX20" fmla="*/ 2338534 w 10676227"/>
              <a:gd name="connsiteY20" fmla="*/ 953311 h 1000945"/>
              <a:gd name="connsiteX21" fmla="*/ 1638143 w 10676227"/>
              <a:gd name="connsiteY21" fmla="*/ 875490 h 1000945"/>
              <a:gd name="connsiteX22" fmla="*/ 120628 w 10676227"/>
              <a:gd name="connsiteY22" fmla="*/ 875491 h 1000945"/>
              <a:gd name="connsiteX23" fmla="*/ 81717 w 10676227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556681 w 10594765"/>
              <a:gd name="connsiteY21" fmla="*/ 875490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77407 w 10671917"/>
              <a:gd name="connsiteY0" fmla="*/ 116732 h 1000945"/>
              <a:gd name="connsiteX1" fmla="*/ 1964573 w 10671917"/>
              <a:gd name="connsiteY1" fmla="*/ 58366 h 1000945"/>
              <a:gd name="connsiteX2" fmla="*/ 2509322 w 10671917"/>
              <a:gd name="connsiteY2" fmla="*/ 466928 h 1000945"/>
              <a:gd name="connsiteX3" fmla="*/ 3151348 w 10671917"/>
              <a:gd name="connsiteY3" fmla="*/ 544749 h 1000945"/>
              <a:gd name="connsiteX4" fmla="*/ 3559909 w 10671917"/>
              <a:gd name="connsiteY4" fmla="*/ 369652 h 1000945"/>
              <a:gd name="connsiteX5" fmla="*/ 4552130 w 10671917"/>
              <a:gd name="connsiteY5" fmla="*/ 175098 h 1000945"/>
              <a:gd name="connsiteX6" fmla="*/ 8326462 w 10671917"/>
              <a:gd name="connsiteY6" fmla="*/ 155643 h 1000945"/>
              <a:gd name="connsiteX7" fmla="*/ 10466548 w 10671917"/>
              <a:gd name="connsiteY7" fmla="*/ 175098 h 1000945"/>
              <a:gd name="connsiteX8" fmla="*/ 10602735 w 10671917"/>
              <a:gd name="connsiteY8" fmla="*/ 194554 h 1000945"/>
              <a:gd name="connsiteX9" fmla="*/ 10622190 w 10671917"/>
              <a:gd name="connsiteY9" fmla="*/ 875490 h 1000945"/>
              <a:gd name="connsiteX10" fmla="*/ 10622190 w 10671917"/>
              <a:gd name="connsiteY10" fmla="*/ 953311 h 1000945"/>
              <a:gd name="connsiteX11" fmla="*/ 9960709 w 10671917"/>
              <a:gd name="connsiteY11" fmla="*/ 953311 h 1000945"/>
              <a:gd name="connsiteX12" fmla="*/ 7567705 w 10671917"/>
              <a:gd name="connsiteY12" fmla="*/ 953311 h 1000945"/>
              <a:gd name="connsiteX13" fmla="*/ 6653305 w 10671917"/>
              <a:gd name="connsiteY13" fmla="*/ 680937 h 1000945"/>
              <a:gd name="connsiteX14" fmla="*/ 5933458 w 10671917"/>
              <a:gd name="connsiteY14" fmla="*/ 642026 h 1000945"/>
              <a:gd name="connsiteX15" fmla="*/ 5349799 w 10671917"/>
              <a:gd name="connsiteY15" fmla="*/ 914400 h 1000945"/>
              <a:gd name="connsiteX16" fmla="*/ 4435399 w 10671917"/>
              <a:gd name="connsiteY16" fmla="*/ 992222 h 1000945"/>
              <a:gd name="connsiteX17" fmla="*/ 3754462 w 10671917"/>
              <a:gd name="connsiteY17" fmla="*/ 739303 h 1000945"/>
              <a:gd name="connsiteX18" fmla="*/ 3345901 w 10671917"/>
              <a:gd name="connsiteY18" fmla="*/ 719847 h 1000945"/>
              <a:gd name="connsiteX19" fmla="*/ 2937339 w 10671917"/>
              <a:gd name="connsiteY19" fmla="*/ 719847 h 1000945"/>
              <a:gd name="connsiteX20" fmla="*/ 2334224 w 10671917"/>
              <a:gd name="connsiteY20" fmla="*/ 953311 h 1000945"/>
              <a:gd name="connsiteX21" fmla="*/ 1575467 w 10671917"/>
              <a:gd name="connsiteY21" fmla="*/ 933856 h 1000945"/>
              <a:gd name="connsiteX22" fmla="*/ 116318 w 10671917"/>
              <a:gd name="connsiteY22" fmla="*/ 875491 h 1000945"/>
              <a:gd name="connsiteX23" fmla="*/ 77407 w 10671917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498315 w 10594765"/>
              <a:gd name="connsiteY21" fmla="*/ 933856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255 w 10594765"/>
              <a:gd name="connsiteY0" fmla="*/ 98550 h 982763"/>
              <a:gd name="connsiteX1" fmla="*/ 1887421 w 10594765"/>
              <a:gd name="connsiteY1" fmla="*/ 40184 h 982763"/>
              <a:gd name="connsiteX2" fmla="*/ 2432170 w 10594765"/>
              <a:gd name="connsiteY2" fmla="*/ 137461 h 982763"/>
              <a:gd name="connsiteX3" fmla="*/ 3074196 w 10594765"/>
              <a:gd name="connsiteY3" fmla="*/ 526567 h 982763"/>
              <a:gd name="connsiteX4" fmla="*/ 3482757 w 10594765"/>
              <a:gd name="connsiteY4" fmla="*/ 351470 h 982763"/>
              <a:gd name="connsiteX5" fmla="*/ 4474978 w 10594765"/>
              <a:gd name="connsiteY5" fmla="*/ 156916 h 982763"/>
              <a:gd name="connsiteX6" fmla="*/ 8249310 w 10594765"/>
              <a:gd name="connsiteY6" fmla="*/ 137461 h 982763"/>
              <a:gd name="connsiteX7" fmla="*/ 10389396 w 10594765"/>
              <a:gd name="connsiteY7" fmla="*/ 156916 h 982763"/>
              <a:gd name="connsiteX8" fmla="*/ 10525583 w 10594765"/>
              <a:gd name="connsiteY8" fmla="*/ 176372 h 982763"/>
              <a:gd name="connsiteX9" fmla="*/ 10545038 w 10594765"/>
              <a:gd name="connsiteY9" fmla="*/ 857308 h 982763"/>
              <a:gd name="connsiteX10" fmla="*/ 10545038 w 10594765"/>
              <a:gd name="connsiteY10" fmla="*/ 935129 h 982763"/>
              <a:gd name="connsiteX11" fmla="*/ 9883557 w 10594765"/>
              <a:gd name="connsiteY11" fmla="*/ 935129 h 982763"/>
              <a:gd name="connsiteX12" fmla="*/ 7490553 w 10594765"/>
              <a:gd name="connsiteY12" fmla="*/ 935129 h 982763"/>
              <a:gd name="connsiteX13" fmla="*/ 6576153 w 10594765"/>
              <a:gd name="connsiteY13" fmla="*/ 662755 h 982763"/>
              <a:gd name="connsiteX14" fmla="*/ 5856306 w 10594765"/>
              <a:gd name="connsiteY14" fmla="*/ 623844 h 982763"/>
              <a:gd name="connsiteX15" fmla="*/ 5272647 w 10594765"/>
              <a:gd name="connsiteY15" fmla="*/ 896218 h 982763"/>
              <a:gd name="connsiteX16" fmla="*/ 4358247 w 10594765"/>
              <a:gd name="connsiteY16" fmla="*/ 974040 h 982763"/>
              <a:gd name="connsiteX17" fmla="*/ 3677310 w 10594765"/>
              <a:gd name="connsiteY17" fmla="*/ 721121 h 982763"/>
              <a:gd name="connsiteX18" fmla="*/ 3268749 w 10594765"/>
              <a:gd name="connsiteY18" fmla="*/ 701665 h 982763"/>
              <a:gd name="connsiteX19" fmla="*/ 2860187 w 10594765"/>
              <a:gd name="connsiteY19" fmla="*/ 701665 h 982763"/>
              <a:gd name="connsiteX20" fmla="*/ 2257072 w 10594765"/>
              <a:gd name="connsiteY20" fmla="*/ 935129 h 982763"/>
              <a:gd name="connsiteX21" fmla="*/ 1498315 w 10594765"/>
              <a:gd name="connsiteY21" fmla="*/ 915674 h 982763"/>
              <a:gd name="connsiteX22" fmla="*/ 39166 w 10594765"/>
              <a:gd name="connsiteY22" fmla="*/ 857309 h 982763"/>
              <a:gd name="connsiteX23" fmla="*/ 255 w 10594765"/>
              <a:gd name="connsiteY23" fmla="*/ 98550 h 982763"/>
              <a:gd name="connsiteX0" fmla="*/ 255 w 10594765"/>
              <a:gd name="connsiteY0" fmla="*/ 98550 h 982763"/>
              <a:gd name="connsiteX1" fmla="*/ 1887421 w 10594765"/>
              <a:gd name="connsiteY1" fmla="*/ 40184 h 982763"/>
              <a:gd name="connsiteX2" fmla="*/ 2432170 w 10594765"/>
              <a:gd name="connsiteY2" fmla="*/ 137461 h 982763"/>
              <a:gd name="connsiteX3" fmla="*/ 3074196 w 10594765"/>
              <a:gd name="connsiteY3" fmla="*/ 118005 h 982763"/>
              <a:gd name="connsiteX4" fmla="*/ 3482757 w 10594765"/>
              <a:gd name="connsiteY4" fmla="*/ 351470 h 982763"/>
              <a:gd name="connsiteX5" fmla="*/ 4474978 w 10594765"/>
              <a:gd name="connsiteY5" fmla="*/ 156916 h 982763"/>
              <a:gd name="connsiteX6" fmla="*/ 8249310 w 10594765"/>
              <a:gd name="connsiteY6" fmla="*/ 137461 h 982763"/>
              <a:gd name="connsiteX7" fmla="*/ 10389396 w 10594765"/>
              <a:gd name="connsiteY7" fmla="*/ 156916 h 982763"/>
              <a:gd name="connsiteX8" fmla="*/ 10525583 w 10594765"/>
              <a:gd name="connsiteY8" fmla="*/ 176372 h 982763"/>
              <a:gd name="connsiteX9" fmla="*/ 10545038 w 10594765"/>
              <a:gd name="connsiteY9" fmla="*/ 857308 h 982763"/>
              <a:gd name="connsiteX10" fmla="*/ 10545038 w 10594765"/>
              <a:gd name="connsiteY10" fmla="*/ 935129 h 982763"/>
              <a:gd name="connsiteX11" fmla="*/ 9883557 w 10594765"/>
              <a:gd name="connsiteY11" fmla="*/ 935129 h 982763"/>
              <a:gd name="connsiteX12" fmla="*/ 7490553 w 10594765"/>
              <a:gd name="connsiteY12" fmla="*/ 935129 h 982763"/>
              <a:gd name="connsiteX13" fmla="*/ 6576153 w 10594765"/>
              <a:gd name="connsiteY13" fmla="*/ 662755 h 982763"/>
              <a:gd name="connsiteX14" fmla="*/ 5856306 w 10594765"/>
              <a:gd name="connsiteY14" fmla="*/ 623844 h 982763"/>
              <a:gd name="connsiteX15" fmla="*/ 5272647 w 10594765"/>
              <a:gd name="connsiteY15" fmla="*/ 896218 h 982763"/>
              <a:gd name="connsiteX16" fmla="*/ 4358247 w 10594765"/>
              <a:gd name="connsiteY16" fmla="*/ 974040 h 982763"/>
              <a:gd name="connsiteX17" fmla="*/ 3677310 w 10594765"/>
              <a:gd name="connsiteY17" fmla="*/ 721121 h 982763"/>
              <a:gd name="connsiteX18" fmla="*/ 3268749 w 10594765"/>
              <a:gd name="connsiteY18" fmla="*/ 701665 h 982763"/>
              <a:gd name="connsiteX19" fmla="*/ 2860187 w 10594765"/>
              <a:gd name="connsiteY19" fmla="*/ 701665 h 982763"/>
              <a:gd name="connsiteX20" fmla="*/ 2257072 w 10594765"/>
              <a:gd name="connsiteY20" fmla="*/ 935129 h 982763"/>
              <a:gd name="connsiteX21" fmla="*/ 1498315 w 10594765"/>
              <a:gd name="connsiteY21" fmla="*/ 915674 h 982763"/>
              <a:gd name="connsiteX22" fmla="*/ 39166 w 10594765"/>
              <a:gd name="connsiteY22" fmla="*/ 857309 h 982763"/>
              <a:gd name="connsiteX23" fmla="*/ 255 w 10594765"/>
              <a:gd name="connsiteY23" fmla="*/ 98550 h 982763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114923 h 979681"/>
              <a:gd name="connsiteX4" fmla="*/ 3482757 w 10594765"/>
              <a:gd name="connsiteY4" fmla="*/ 348388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348388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912591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912591 h 979681"/>
              <a:gd name="connsiteX19" fmla="*/ 2860187 w 10594765"/>
              <a:gd name="connsiteY19" fmla="*/ 912591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659673 h 971740"/>
              <a:gd name="connsiteX14" fmla="*/ 5856306 w 10594765"/>
              <a:gd name="connsiteY14" fmla="*/ 620762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659673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912592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14923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912592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38910 h 973548"/>
              <a:gd name="connsiteX4" fmla="*/ 3482757 w 10594765"/>
              <a:gd name="connsiteY4" fmla="*/ 77821 h 973548"/>
              <a:gd name="connsiteX5" fmla="*/ 4474978 w 10594765"/>
              <a:gd name="connsiteY5" fmla="*/ 77820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38910 h 973548"/>
              <a:gd name="connsiteX4" fmla="*/ 3482757 w 10594765"/>
              <a:gd name="connsiteY4" fmla="*/ 77821 h 973548"/>
              <a:gd name="connsiteX5" fmla="*/ 4474978 w 10594765"/>
              <a:gd name="connsiteY5" fmla="*/ 38909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77821 h 973548"/>
              <a:gd name="connsiteX4" fmla="*/ 3482757 w 10594765"/>
              <a:gd name="connsiteY4" fmla="*/ 77821 h 973548"/>
              <a:gd name="connsiteX5" fmla="*/ 4474978 w 10594765"/>
              <a:gd name="connsiteY5" fmla="*/ 38909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123162 w 10717672"/>
              <a:gd name="connsiteY0" fmla="*/ 97276 h 973548"/>
              <a:gd name="connsiteX1" fmla="*/ 2010328 w 10717672"/>
              <a:gd name="connsiteY1" fmla="*/ 97276 h 973548"/>
              <a:gd name="connsiteX2" fmla="*/ 2555077 w 10717672"/>
              <a:gd name="connsiteY2" fmla="*/ 77821 h 973548"/>
              <a:gd name="connsiteX3" fmla="*/ 3197103 w 10717672"/>
              <a:gd name="connsiteY3" fmla="*/ 77821 h 973548"/>
              <a:gd name="connsiteX4" fmla="*/ 3605664 w 10717672"/>
              <a:gd name="connsiteY4" fmla="*/ 77821 h 973548"/>
              <a:gd name="connsiteX5" fmla="*/ 4597885 w 10717672"/>
              <a:gd name="connsiteY5" fmla="*/ 38909 h 973548"/>
              <a:gd name="connsiteX6" fmla="*/ 8372217 w 10717672"/>
              <a:gd name="connsiteY6" fmla="*/ 0 h 973548"/>
              <a:gd name="connsiteX7" fmla="*/ 10512303 w 10717672"/>
              <a:gd name="connsiteY7" fmla="*/ 116731 h 973548"/>
              <a:gd name="connsiteX8" fmla="*/ 10648490 w 10717672"/>
              <a:gd name="connsiteY8" fmla="*/ 175098 h 973548"/>
              <a:gd name="connsiteX9" fmla="*/ 10667945 w 10717672"/>
              <a:gd name="connsiteY9" fmla="*/ 856034 h 973548"/>
              <a:gd name="connsiteX10" fmla="*/ 10667945 w 10717672"/>
              <a:gd name="connsiteY10" fmla="*/ 933855 h 973548"/>
              <a:gd name="connsiteX11" fmla="*/ 10006464 w 10717672"/>
              <a:gd name="connsiteY11" fmla="*/ 933855 h 973548"/>
              <a:gd name="connsiteX12" fmla="*/ 7613460 w 10717672"/>
              <a:gd name="connsiteY12" fmla="*/ 933855 h 973548"/>
              <a:gd name="connsiteX13" fmla="*/ 6699060 w 10717672"/>
              <a:gd name="connsiteY13" fmla="*/ 914400 h 973548"/>
              <a:gd name="connsiteX14" fmla="*/ 5979213 w 10717672"/>
              <a:gd name="connsiteY14" fmla="*/ 875489 h 973548"/>
              <a:gd name="connsiteX15" fmla="*/ 5395554 w 10717672"/>
              <a:gd name="connsiteY15" fmla="*/ 894944 h 973548"/>
              <a:gd name="connsiteX16" fmla="*/ 4481154 w 10717672"/>
              <a:gd name="connsiteY16" fmla="*/ 972766 h 973548"/>
              <a:gd name="connsiteX17" fmla="*/ 3800217 w 10717672"/>
              <a:gd name="connsiteY17" fmla="*/ 933855 h 973548"/>
              <a:gd name="connsiteX18" fmla="*/ 3391656 w 10717672"/>
              <a:gd name="connsiteY18" fmla="*/ 914399 h 973548"/>
              <a:gd name="connsiteX19" fmla="*/ 2983094 w 10717672"/>
              <a:gd name="connsiteY19" fmla="*/ 914399 h 973548"/>
              <a:gd name="connsiteX20" fmla="*/ 2379979 w 10717672"/>
              <a:gd name="connsiteY20" fmla="*/ 933855 h 973548"/>
              <a:gd name="connsiteX21" fmla="*/ 1621222 w 10717672"/>
              <a:gd name="connsiteY21" fmla="*/ 914400 h 973548"/>
              <a:gd name="connsiteX22" fmla="*/ 162073 w 10717672"/>
              <a:gd name="connsiteY22" fmla="*/ 856035 h 973548"/>
              <a:gd name="connsiteX23" fmla="*/ 123162 w 10717672"/>
              <a:gd name="connsiteY23" fmla="*/ 97276 h 973548"/>
              <a:gd name="connsiteX0" fmla="*/ 123162 w 10717672"/>
              <a:gd name="connsiteY0" fmla="*/ 59818 h 936090"/>
              <a:gd name="connsiteX1" fmla="*/ 2010328 w 10717672"/>
              <a:gd name="connsiteY1" fmla="*/ 59818 h 936090"/>
              <a:gd name="connsiteX2" fmla="*/ 2555077 w 10717672"/>
              <a:gd name="connsiteY2" fmla="*/ 40363 h 936090"/>
              <a:gd name="connsiteX3" fmla="*/ 3197103 w 10717672"/>
              <a:gd name="connsiteY3" fmla="*/ 40363 h 936090"/>
              <a:gd name="connsiteX4" fmla="*/ 3605664 w 10717672"/>
              <a:gd name="connsiteY4" fmla="*/ 40363 h 936090"/>
              <a:gd name="connsiteX5" fmla="*/ 4597885 w 10717672"/>
              <a:gd name="connsiteY5" fmla="*/ 1451 h 936090"/>
              <a:gd name="connsiteX6" fmla="*/ 8372217 w 10717672"/>
              <a:gd name="connsiteY6" fmla="*/ 98730 h 936090"/>
              <a:gd name="connsiteX7" fmla="*/ 10512303 w 10717672"/>
              <a:gd name="connsiteY7" fmla="*/ 79273 h 936090"/>
              <a:gd name="connsiteX8" fmla="*/ 10648490 w 10717672"/>
              <a:gd name="connsiteY8" fmla="*/ 137640 h 936090"/>
              <a:gd name="connsiteX9" fmla="*/ 10667945 w 10717672"/>
              <a:gd name="connsiteY9" fmla="*/ 818576 h 936090"/>
              <a:gd name="connsiteX10" fmla="*/ 10667945 w 10717672"/>
              <a:gd name="connsiteY10" fmla="*/ 896397 h 936090"/>
              <a:gd name="connsiteX11" fmla="*/ 10006464 w 10717672"/>
              <a:gd name="connsiteY11" fmla="*/ 896397 h 936090"/>
              <a:gd name="connsiteX12" fmla="*/ 7613460 w 10717672"/>
              <a:gd name="connsiteY12" fmla="*/ 896397 h 936090"/>
              <a:gd name="connsiteX13" fmla="*/ 6699060 w 10717672"/>
              <a:gd name="connsiteY13" fmla="*/ 876942 h 936090"/>
              <a:gd name="connsiteX14" fmla="*/ 5979213 w 10717672"/>
              <a:gd name="connsiteY14" fmla="*/ 838031 h 936090"/>
              <a:gd name="connsiteX15" fmla="*/ 5395554 w 10717672"/>
              <a:gd name="connsiteY15" fmla="*/ 857486 h 936090"/>
              <a:gd name="connsiteX16" fmla="*/ 4481154 w 10717672"/>
              <a:gd name="connsiteY16" fmla="*/ 935308 h 936090"/>
              <a:gd name="connsiteX17" fmla="*/ 3800217 w 10717672"/>
              <a:gd name="connsiteY17" fmla="*/ 896397 h 936090"/>
              <a:gd name="connsiteX18" fmla="*/ 3391656 w 10717672"/>
              <a:gd name="connsiteY18" fmla="*/ 876941 h 936090"/>
              <a:gd name="connsiteX19" fmla="*/ 2983094 w 10717672"/>
              <a:gd name="connsiteY19" fmla="*/ 876941 h 936090"/>
              <a:gd name="connsiteX20" fmla="*/ 2379979 w 10717672"/>
              <a:gd name="connsiteY20" fmla="*/ 896397 h 936090"/>
              <a:gd name="connsiteX21" fmla="*/ 1621222 w 10717672"/>
              <a:gd name="connsiteY21" fmla="*/ 876942 h 936090"/>
              <a:gd name="connsiteX22" fmla="*/ 162073 w 10717672"/>
              <a:gd name="connsiteY22" fmla="*/ 818577 h 936090"/>
              <a:gd name="connsiteX23" fmla="*/ 123162 w 10717672"/>
              <a:gd name="connsiteY23" fmla="*/ 59818 h 936090"/>
              <a:gd name="connsiteX0" fmla="*/ 123162 w 10717672"/>
              <a:gd name="connsiteY0" fmla="*/ 55491 h 931763"/>
              <a:gd name="connsiteX1" fmla="*/ 2010328 w 10717672"/>
              <a:gd name="connsiteY1" fmla="*/ 55491 h 931763"/>
              <a:gd name="connsiteX2" fmla="*/ 2555077 w 10717672"/>
              <a:gd name="connsiteY2" fmla="*/ 36036 h 931763"/>
              <a:gd name="connsiteX3" fmla="*/ 3197103 w 10717672"/>
              <a:gd name="connsiteY3" fmla="*/ 36036 h 931763"/>
              <a:gd name="connsiteX4" fmla="*/ 3605664 w 10717672"/>
              <a:gd name="connsiteY4" fmla="*/ 36036 h 931763"/>
              <a:gd name="connsiteX5" fmla="*/ 4597885 w 10717672"/>
              <a:gd name="connsiteY5" fmla="*/ 74945 h 931763"/>
              <a:gd name="connsiteX6" fmla="*/ 8372217 w 10717672"/>
              <a:gd name="connsiteY6" fmla="*/ 94403 h 931763"/>
              <a:gd name="connsiteX7" fmla="*/ 10512303 w 10717672"/>
              <a:gd name="connsiteY7" fmla="*/ 74946 h 931763"/>
              <a:gd name="connsiteX8" fmla="*/ 10648490 w 10717672"/>
              <a:gd name="connsiteY8" fmla="*/ 133313 h 931763"/>
              <a:gd name="connsiteX9" fmla="*/ 10667945 w 10717672"/>
              <a:gd name="connsiteY9" fmla="*/ 814249 h 931763"/>
              <a:gd name="connsiteX10" fmla="*/ 10667945 w 10717672"/>
              <a:gd name="connsiteY10" fmla="*/ 892070 h 931763"/>
              <a:gd name="connsiteX11" fmla="*/ 10006464 w 10717672"/>
              <a:gd name="connsiteY11" fmla="*/ 892070 h 931763"/>
              <a:gd name="connsiteX12" fmla="*/ 7613460 w 10717672"/>
              <a:gd name="connsiteY12" fmla="*/ 892070 h 931763"/>
              <a:gd name="connsiteX13" fmla="*/ 6699060 w 10717672"/>
              <a:gd name="connsiteY13" fmla="*/ 872615 h 931763"/>
              <a:gd name="connsiteX14" fmla="*/ 5979213 w 10717672"/>
              <a:gd name="connsiteY14" fmla="*/ 833704 h 931763"/>
              <a:gd name="connsiteX15" fmla="*/ 5395554 w 10717672"/>
              <a:gd name="connsiteY15" fmla="*/ 853159 h 931763"/>
              <a:gd name="connsiteX16" fmla="*/ 4481154 w 10717672"/>
              <a:gd name="connsiteY16" fmla="*/ 930981 h 931763"/>
              <a:gd name="connsiteX17" fmla="*/ 3800217 w 10717672"/>
              <a:gd name="connsiteY17" fmla="*/ 892070 h 931763"/>
              <a:gd name="connsiteX18" fmla="*/ 3391656 w 10717672"/>
              <a:gd name="connsiteY18" fmla="*/ 872614 h 931763"/>
              <a:gd name="connsiteX19" fmla="*/ 2983094 w 10717672"/>
              <a:gd name="connsiteY19" fmla="*/ 872614 h 931763"/>
              <a:gd name="connsiteX20" fmla="*/ 2379979 w 10717672"/>
              <a:gd name="connsiteY20" fmla="*/ 892070 h 931763"/>
              <a:gd name="connsiteX21" fmla="*/ 1621222 w 10717672"/>
              <a:gd name="connsiteY21" fmla="*/ 872615 h 931763"/>
              <a:gd name="connsiteX22" fmla="*/ 162073 w 10717672"/>
              <a:gd name="connsiteY22" fmla="*/ 814250 h 931763"/>
              <a:gd name="connsiteX23" fmla="*/ 123162 w 10717672"/>
              <a:gd name="connsiteY23" fmla="*/ 55491 h 931763"/>
              <a:gd name="connsiteX0" fmla="*/ 123162 w 10717672"/>
              <a:gd name="connsiteY0" fmla="*/ 55491 h 905904"/>
              <a:gd name="connsiteX1" fmla="*/ 2010328 w 10717672"/>
              <a:gd name="connsiteY1" fmla="*/ 55491 h 905904"/>
              <a:gd name="connsiteX2" fmla="*/ 2555077 w 10717672"/>
              <a:gd name="connsiteY2" fmla="*/ 36036 h 905904"/>
              <a:gd name="connsiteX3" fmla="*/ 3197103 w 10717672"/>
              <a:gd name="connsiteY3" fmla="*/ 36036 h 905904"/>
              <a:gd name="connsiteX4" fmla="*/ 3605664 w 10717672"/>
              <a:gd name="connsiteY4" fmla="*/ 36036 h 905904"/>
              <a:gd name="connsiteX5" fmla="*/ 4597885 w 10717672"/>
              <a:gd name="connsiteY5" fmla="*/ 74945 h 905904"/>
              <a:gd name="connsiteX6" fmla="*/ 8372217 w 10717672"/>
              <a:gd name="connsiteY6" fmla="*/ 94403 h 905904"/>
              <a:gd name="connsiteX7" fmla="*/ 10512303 w 10717672"/>
              <a:gd name="connsiteY7" fmla="*/ 74946 h 905904"/>
              <a:gd name="connsiteX8" fmla="*/ 10648490 w 10717672"/>
              <a:gd name="connsiteY8" fmla="*/ 133313 h 905904"/>
              <a:gd name="connsiteX9" fmla="*/ 10667945 w 10717672"/>
              <a:gd name="connsiteY9" fmla="*/ 814249 h 905904"/>
              <a:gd name="connsiteX10" fmla="*/ 10667945 w 10717672"/>
              <a:gd name="connsiteY10" fmla="*/ 892070 h 905904"/>
              <a:gd name="connsiteX11" fmla="*/ 10006464 w 10717672"/>
              <a:gd name="connsiteY11" fmla="*/ 892070 h 905904"/>
              <a:gd name="connsiteX12" fmla="*/ 7613460 w 10717672"/>
              <a:gd name="connsiteY12" fmla="*/ 892070 h 905904"/>
              <a:gd name="connsiteX13" fmla="*/ 6699060 w 10717672"/>
              <a:gd name="connsiteY13" fmla="*/ 872615 h 905904"/>
              <a:gd name="connsiteX14" fmla="*/ 5979213 w 10717672"/>
              <a:gd name="connsiteY14" fmla="*/ 833704 h 905904"/>
              <a:gd name="connsiteX15" fmla="*/ 5395554 w 10717672"/>
              <a:gd name="connsiteY15" fmla="*/ 853159 h 905904"/>
              <a:gd name="connsiteX16" fmla="*/ 4481154 w 10717672"/>
              <a:gd name="connsiteY16" fmla="*/ 892071 h 905904"/>
              <a:gd name="connsiteX17" fmla="*/ 3800217 w 10717672"/>
              <a:gd name="connsiteY17" fmla="*/ 892070 h 905904"/>
              <a:gd name="connsiteX18" fmla="*/ 3391656 w 10717672"/>
              <a:gd name="connsiteY18" fmla="*/ 872614 h 905904"/>
              <a:gd name="connsiteX19" fmla="*/ 2983094 w 10717672"/>
              <a:gd name="connsiteY19" fmla="*/ 872614 h 905904"/>
              <a:gd name="connsiteX20" fmla="*/ 2379979 w 10717672"/>
              <a:gd name="connsiteY20" fmla="*/ 892070 h 905904"/>
              <a:gd name="connsiteX21" fmla="*/ 1621222 w 10717672"/>
              <a:gd name="connsiteY21" fmla="*/ 872615 h 905904"/>
              <a:gd name="connsiteX22" fmla="*/ 162073 w 10717672"/>
              <a:gd name="connsiteY22" fmla="*/ 814250 h 905904"/>
              <a:gd name="connsiteX23" fmla="*/ 123162 w 10717672"/>
              <a:gd name="connsiteY23" fmla="*/ 55491 h 905904"/>
              <a:gd name="connsiteX0" fmla="*/ 123162 w 10717672"/>
              <a:gd name="connsiteY0" fmla="*/ 55491 h 905904"/>
              <a:gd name="connsiteX1" fmla="*/ 2010328 w 10717672"/>
              <a:gd name="connsiteY1" fmla="*/ 55491 h 905904"/>
              <a:gd name="connsiteX2" fmla="*/ 2555077 w 10717672"/>
              <a:gd name="connsiteY2" fmla="*/ 36036 h 905904"/>
              <a:gd name="connsiteX3" fmla="*/ 3197103 w 10717672"/>
              <a:gd name="connsiteY3" fmla="*/ 36036 h 905904"/>
              <a:gd name="connsiteX4" fmla="*/ 3605664 w 10717672"/>
              <a:gd name="connsiteY4" fmla="*/ 36036 h 905904"/>
              <a:gd name="connsiteX5" fmla="*/ 4597885 w 10717672"/>
              <a:gd name="connsiteY5" fmla="*/ 74945 h 905904"/>
              <a:gd name="connsiteX6" fmla="*/ 8372217 w 10717672"/>
              <a:gd name="connsiteY6" fmla="*/ 94403 h 905904"/>
              <a:gd name="connsiteX7" fmla="*/ 10512303 w 10717672"/>
              <a:gd name="connsiteY7" fmla="*/ 74946 h 905904"/>
              <a:gd name="connsiteX8" fmla="*/ 10648490 w 10717672"/>
              <a:gd name="connsiteY8" fmla="*/ 133313 h 905904"/>
              <a:gd name="connsiteX9" fmla="*/ 10667945 w 10717672"/>
              <a:gd name="connsiteY9" fmla="*/ 814249 h 905904"/>
              <a:gd name="connsiteX10" fmla="*/ 10667945 w 10717672"/>
              <a:gd name="connsiteY10" fmla="*/ 892070 h 905904"/>
              <a:gd name="connsiteX11" fmla="*/ 10006464 w 10717672"/>
              <a:gd name="connsiteY11" fmla="*/ 892070 h 905904"/>
              <a:gd name="connsiteX12" fmla="*/ 7613460 w 10717672"/>
              <a:gd name="connsiteY12" fmla="*/ 892070 h 905904"/>
              <a:gd name="connsiteX13" fmla="*/ 6699060 w 10717672"/>
              <a:gd name="connsiteY13" fmla="*/ 872615 h 905904"/>
              <a:gd name="connsiteX14" fmla="*/ 5979213 w 10717672"/>
              <a:gd name="connsiteY14" fmla="*/ 853160 h 905904"/>
              <a:gd name="connsiteX15" fmla="*/ 5395554 w 10717672"/>
              <a:gd name="connsiteY15" fmla="*/ 853159 h 905904"/>
              <a:gd name="connsiteX16" fmla="*/ 4481154 w 10717672"/>
              <a:gd name="connsiteY16" fmla="*/ 892071 h 905904"/>
              <a:gd name="connsiteX17" fmla="*/ 3800217 w 10717672"/>
              <a:gd name="connsiteY17" fmla="*/ 892070 h 905904"/>
              <a:gd name="connsiteX18" fmla="*/ 3391656 w 10717672"/>
              <a:gd name="connsiteY18" fmla="*/ 872614 h 905904"/>
              <a:gd name="connsiteX19" fmla="*/ 2983094 w 10717672"/>
              <a:gd name="connsiteY19" fmla="*/ 872614 h 905904"/>
              <a:gd name="connsiteX20" fmla="*/ 2379979 w 10717672"/>
              <a:gd name="connsiteY20" fmla="*/ 892070 h 905904"/>
              <a:gd name="connsiteX21" fmla="*/ 1621222 w 10717672"/>
              <a:gd name="connsiteY21" fmla="*/ 872615 h 905904"/>
              <a:gd name="connsiteX22" fmla="*/ 162073 w 10717672"/>
              <a:gd name="connsiteY22" fmla="*/ 814250 h 905904"/>
              <a:gd name="connsiteX23" fmla="*/ 123162 w 10717672"/>
              <a:gd name="connsiteY23" fmla="*/ 55491 h 905904"/>
              <a:gd name="connsiteX0" fmla="*/ 192751 w 10787261"/>
              <a:gd name="connsiteY0" fmla="*/ 55491 h 897834"/>
              <a:gd name="connsiteX1" fmla="*/ 2079917 w 10787261"/>
              <a:gd name="connsiteY1" fmla="*/ 55491 h 897834"/>
              <a:gd name="connsiteX2" fmla="*/ 2624666 w 10787261"/>
              <a:gd name="connsiteY2" fmla="*/ 36036 h 897834"/>
              <a:gd name="connsiteX3" fmla="*/ 3266692 w 10787261"/>
              <a:gd name="connsiteY3" fmla="*/ 36036 h 897834"/>
              <a:gd name="connsiteX4" fmla="*/ 3675253 w 10787261"/>
              <a:gd name="connsiteY4" fmla="*/ 36036 h 897834"/>
              <a:gd name="connsiteX5" fmla="*/ 4667474 w 10787261"/>
              <a:gd name="connsiteY5" fmla="*/ 74945 h 897834"/>
              <a:gd name="connsiteX6" fmla="*/ 8441806 w 10787261"/>
              <a:gd name="connsiteY6" fmla="*/ 94403 h 897834"/>
              <a:gd name="connsiteX7" fmla="*/ 10581892 w 10787261"/>
              <a:gd name="connsiteY7" fmla="*/ 74946 h 897834"/>
              <a:gd name="connsiteX8" fmla="*/ 10718079 w 10787261"/>
              <a:gd name="connsiteY8" fmla="*/ 133313 h 897834"/>
              <a:gd name="connsiteX9" fmla="*/ 10737534 w 10787261"/>
              <a:gd name="connsiteY9" fmla="*/ 814249 h 897834"/>
              <a:gd name="connsiteX10" fmla="*/ 10737534 w 10787261"/>
              <a:gd name="connsiteY10" fmla="*/ 892070 h 897834"/>
              <a:gd name="connsiteX11" fmla="*/ 10076053 w 10787261"/>
              <a:gd name="connsiteY11" fmla="*/ 892070 h 897834"/>
              <a:gd name="connsiteX12" fmla="*/ 7683049 w 10787261"/>
              <a:gd name="connsiteY12" fmla="*/ 892070 h 897834"/>
              <a:gd name="connsiteX13" fmla="*/ 6768649 w 10787261"/>
              <a:gd name="connsiteY13" fmla="*/ 872615 h 897834"/>
              <a:gd name="connsiteX14" fmla="*/ 6048802 w 10787261"/>
              <a:gd name="connsiteY14" fmla="*/ 853160 h 897834"/>
              <a:gd name="connsiteX15" fmla="*/ 5465143 w 10787261"/>
              <a:gd name="connsiteY15" fmla="*/ 853159 h 897834"/>
              <a:gd name="connsiteX16" fmla="*/ 4550743 w 10787261"/>
              <a:gd name="connsiteY16" fmla="*/ 892071 h 897834"/>
              <a:gd name="connsiteX17" fmla="*/ 3869806 w 10787261"/>
              <a:gd name="connsiteY17" fmla="*/ 892070 h 897834"/>
              <a:gd name="connsiteX18" fmla="*/ 3461245 w 10787261"/>
              <a:gd name="connsiteY18" fmla="*/ 872614 h 897834"/>
              <a:gd name="connsiteX19" fmla="*/ 3052683 w 10787261"/>
              <a:gd name="connsiteY19" fmla="*/ 872614 h 897834"/>
              <a:gd name="connsiteX20" fmla="*/ 2449568 w 10787261"/>
              <a:gd name="connsiteY20" fmla="*/ 892070 h 897834"/>
              <a:gd name="connsiteX21" fmla="*/ 1690811 w 10787261"/>
              <a:gd name="connsiteY21" fmla="*/ 833705 h 897834"/>
              <a:gd name="connsiteX22" fmla="*/ 231662 w 10787261"/>
              <a:gd name="connsiteY22" fmla="*/ 814250 h 897834"/>
              <a:gd name="connsiteX23" fmla="*/ 192751 w 10787261"/>
              <a:gd name="connsiteY23" fmla="*/ 55491 h 897834"/>
              <a:gd name="connsiteX0" fmla="*/ 192751 w 10787261"/>
              <a:gd name="connsiteY0" fmla="*/ 55491 h 897834"/>
              <a:gd name="connsiteX1" fmla="*/ 2079917 w 10787261"/>
              <a:gd name="connsiteY1" fmla="*/ 55491 h 897834"/>
              <a:gd name="connsiteX2" fmla="*/ 2624666 w 10787261"/>
              <a:gd name="connsiteY2" fmla="*/ 36036 h 897834"/>
              <a:gd name="connsiteX3" fmla="*/ 3266692 w 10787261"/>
              <a:gd name="connsiteY3" fmla="*/ 36036 h 897834"/>
              <a:gd name="connsiteX4" fmla="*/ 3675253 w 10787261"/>
              <a:gd name="connsiteY4" fmla="*/ 36036 h 897834"/>
              <a:gd name="connsiteX5" fmla="*/ 4667474 w 10787261"/>
              <a:gd name="connsiteY5" fmla="*/ 74945 h 897834"/>
              <a:gd name="connsiteX6" fmla="*/ 8441806 w 10787261"/>
              <a:gd name="connsiteY6" fmla="*/ 94403 h 897834"/>
              <a:gd name="connsiteX7" fmla="*/ 10581892 w 10787261"/>
              <a:gd name="connsiteY7" fmla="*/ 74946 h 897834"/>
              <a:gd name="connsiteX8" fmla="*/ 10718079 w 10787261"/>
              <a:gd name="connsiteY8" fmla="*/ 133313 h 897834"/>
              <a:gd name="connsiteX9" fmla="*/ 10737534 w 10787261"/>
              <a:gd name="connsiteY9" fmla="*/ 814249 h 897834"/>
              <a:gd name="connsiteX10" fmla="*/ 10737534 w 10787261"/>
              <a:gd name="connsiteY10" fmla="*/ 892070 h 897834"/>
              <a:gd name="connsiteX11" fmla="*/ 10076053 w 10787261"/>
              <a:gd name="connsiteY11" fmla="*/ 892070 h 897834"/>
              <a:gd name="connsiteX12" fmla="*/ 7683049 w 10787261"/>
              <a:gd name="connsiteY12" fmla="*/ 892070 h 897834"/>
              <a:gd name="connsiteX13" fmla="*/ 6768649 w 10787261"/>
              <a:gd name="connsiteY13" fmla="*/ 872615 h 897834"/>
              <a:gd name="connsiteX14" fmla="*/ 6048802 w 10787261"/>
              <a:gd name="connsiteY14" fmla="*/ 853160 h 897834"/>
              <a:gd name="connsiteX15" fmla="*/ 5465143 w 10787261"/>
              <a:gd name="connsiteY15" fmla="*/ 853159 h 897834"/>
              <a:gd name="connsiteX16" fmla="*/ 4550743 w 10787261"/>
              <a:gd name="connsiteY16" fmla="*/ 892071 h 897834"/>
              <a:gd name="connsiteX17" fmla="*/ 3869806 w 10787261"/>
              <a:gd name="connsiteY17" fmla="*/ 892070 h 897834"/>
              <a:gd name="connsiteX18" fmla="*/ 3461245 w 10787261"/>
              <a:gd name="connsiteY18" fmla="*/ 872614 h 897834"/>
              <a:gd name="connsiteX19" fmla="*/ 3052683 w 10787261"/>
              <a:gd name="connsiteY19" fmla="*/ 872614 h 897834"/>
              <a:gd name="connsiteX20" fmla="*/ 2449568 w 10787261"/>
              <a:gd name="connsiteY20" fmla="*/ 853160 h 897834"/>
              <a:gd name="connsiteX21" fmla="*/ 1690811 w 10787261"/>
              <a:gd name="connsiteY21" fmla="*/ 833705 h 897834"/>
              <a:gd name="connsiteX22" fmla="*/ 231662 w 10787261"/>
              <a:gd name="connsiteY22" fmla="*/ 814250 h 897834"/>
              <a:gd name="connsiteX23" fmla="*/ 192751 w 10787261"/>
              <a:gd name="connsiteY23" fmla="*/ 55491 h 897834"/>
              <a:gd name="connsiteX0" fmla="*/ 137715 w 10934246"/>
              <a:gd name="connsiteY0" fmla="*/ 55491 h 897834"/>
              <a:gd name="connsiteX1" fmla="*/ 2226902 w 10934246"/>
              <a:gd name="connsiteY1" fmla="*/ 55491 h 897834"/>
              <a:gd name="connsiteX2" fmla="*/ 2771651 w 10934246"/>
              <a:gd name="connsiteY2" fmla="*/ 36036 h 897834"/>
              <a:gd name="connsiteX3" fmla="*/ 3413677 w 10934246"/>
              <a:gd name="connsiteY3" fmla="*/ 36036 h 897834"/>
              <a:gd name="connsiteX4" fmla="*/ 3822238 w 10934246"/>
              <a:gd name="connsiteY4" fmla="*/ 36036 h 897834"/>
              <a:gd name="connsiteX5" fmla="*/ 4814459 w 10934246"/>
              <a:gd name="connsiteY5" fmla="*/ 74945 h 897834"/>
              <a:gd name="connsiteX6" fmla="*/ 8588791 w 10934246"/>
              <a:gd name="connsiteY6" fmla="*/ 94403 h 897834"/>
              <a:gd name="connsiteX7" fmla="*/ 10728877 w 10934246"/>
              <a:gd name="connsiteY7" fmla="*/ 74946 h 897834"/>
              <a:gd name="connsiteX8" fmla="*/ 10865064 w 10934246"/>
              <a:gd name="connsiteY8" fmla="*/ 133313 h 897834"/>
              <a:gd name="connsiteX9" fmla="*/ 10884519 w 10934246"/>
              <a:gd name="connsiteY9" fmla="*/ 814249 h 897834"/>
              <a:gd name="connsiteX10" fmla="*/ 10884519 w 10934246"/>
              <a:gd name="connsiteY10" fmla="*/ 892070 h 897834"/>
              <a:gd name="connsiteX11" fmla="*/ 10223038 w 10934246"/>
              <a:gd name="connsiteY11" fmla="*/ 892070 h 897834"/>
              <a:gd name="connsiteX12" fmla="*/ 7830034 w 10934246"/>
              <a:gd name="connsiteY12" fmla="*/ 892070 h 897834"/>
              <a:gd name="connsiteX13" fmla="*/ 6915634 w 10934246"/>
              <a:gd name="connsiteY13" fmla="*/ 872615 h 897834"/>
              <a:gd name="connsiteX14" fmla="*/ 6195787 w 10934246"/>
              <a:gd name="connsiteY14" fmla="*/ 853160 h 897834"/>
              <a:gd name="connsiteX15" fmla="*/ 5612128 w 10934246"/>
              <a:gd name="connsiteY15" fmla="*/ 853159 h 897834"/>
              <a:gd name="connsiteX16" fmla="*/ 4697728 w 10934246"/>
              <a:gd name="connsiteY16" fmla="*/ 892071 h 897834"/>
              <a:gd name="connsiteX17" fmla="*/ 4016791 w 10934246"/>
              <a:gd name="connsiteY17" fmla="*/ 892070 h 897834"/>
              <a:gd name="connsiteX18" fmla="*/ 3608230 w 10934246"/>
              <a:gd name="connsiteY18" fmla="*/ 872614 h 897834"/>
              <a:gd name="connsiteX19" fmla="*/ 3199668 w 10934246"/>
              <a:gd name="connsiteY19" fmla="*/ 872614 h 897834"/>
              <a:gd name="connsiteX20" fmla="*/ 2596553 w 10934246"/>
              <a:gd name="connsiteY20" fmla="*/ 853160 h 897834"/>
              <a:gd name="connsiteX21" fmla="*/ 1837796 w 10934246"/>
              <a:gd name="connsiteY21" fmla="*/ 833705 h 897834"/>
              <a:gd name="connsiteX22" fmla="*/ 378647 w 10934246"/>
              <a:gd name="connsiteY22" fmla="*/ 814250 h 897834"/>
              <a:gd name="connsiteX23" fmla="*/ 137715 w 10934246"/>
              <a:gd name="connsiteY23" fmla="*/ 55491 h 897834"/>
              <a:gd name="connsiteX0" fmla="*/ 104 w 10796635"/>
              <a:gd name="connsiteY0" fmla="*/ 107368 h 949711"/>
              <a:gd name="connsiteX1" fmla="*/ 2089291 w 10796635"/>
              <a:gd name="connsiteY1" fmla="*/ 107368 h 949711"/>
              <a:gd name="connsiteX2" fmla="*/ 2634040 w 10796635"/>
              <a:gd name="connsiteY2" fmla="*/ 87913 h 949711"/>
              <a:gd name="connsiteX3" fmla="*/ 3276066 w 10796635"/>
              <a:gd name="connsiteY3" fmla="*/ 87913 h 949711"/>
              <a:gd name="connsiteX4" fmla="*/ 3684627 w 10796635"/>
              <a:gd name="connsiteY4" fmla="*/ 87913 h 949711"/>
              <a:gd name="connsiteX5" fmla="*/ 4676848 w 10796635"/>
              <a:gd name="connsiteY5" fmla="*/ 126822 h 949711"/>
              <a:gd name="connsiteX6" fmla="*/ 8451180 w 10796635"/>
              <a:gd name="connsiteY6" fmla="*/ 146280 h 949711"/>
              <a:gd name="connsiteX7" fmla="*/ 10591266 w 10796635"/>
              <a:gd name="connsiteY7" fmla="*/ 126823 h 949711"/>
              <a:gd name="connsiteX8" fmla="*/ 10727453 w 10796635"/>
              <a:gd name="connsiteY8" fmla="*/ 185190 h 949711"/>
              <a:gd name="connsiteX9" fmla="*/ 10746908 w 10796635"/>
              <a:gd name="connsiteY9" fmla="*/ 866126 h 949711"/>
              <a:gd name="connsiteX10" fmla="*/ 10746908 w 10796635"/>
              <a:gd name="connsiteY10" fmla="*/ 943947 h 949711"/>
              <a:gd name="connsiteX11" fmla="*/ 10085427 w 10796635"/>
              <a:gd name="connsiteY11" fmla="*/ 943947 h 949711"/>
              <a:gd name="connsiteX12" fmla="*/ 7692423 w 10796635"/>
              <a:gd name="connsiteY12" fmla="*/ 943947 h 949711"/>
              <a:gd name="connsiteX13" fmla="*/ 6778023 w 10796635"/>
              <a:gd name="connsiteY13" fmla="*/ 924492 h 949711"/>
              <a:gd name="connsiteX14" fmla="*/ 6058176 w 10796635"/>
              <a:gd name="connsiteY14" fmla="*/ 905037 h 949711"/>
              <a:gd name="connsiteX15" fmla="*/ 5474517 w 10796635"/>
              <a:gd name="connsiteY15" fmla="*/ 905036 h 949711"/>
              <a:gd name="connsiteX16" fmla="*/ 4560117 w 10796635"/>
              <a:gd name="connsiteY16" fmla="*/ 943948 h 949711"/>
              <a:gd name="connsiteX17" fmla="*/ 3879180 w 10796635"/>
              <a:gd name="connsiteY17" fmla="*/ 943947 h 949711"/>
              <a:gd name="connsiteX18" fmla="*/ 3470619 w 10796635"/>
              <a:gd name="connsiteY18" fmla="*/ 924491 h 949711"/>
              <a:gd name="connsiteX19" fmla="*/ 3062057 w 10796635"/>
              <a:gd name="connsiteY19" fmla="*/ 924491 h 949711"/>
              <a:gd name="connsiteX20" fmla="*/ 2458942 w 10796635"/>
              <a:gd name="connsiteY20" fmla="*/ 905037 h 949711"/>
              <a:gd name="connsiteX21" fmla="*/ 1700185 w 10796635"/>
              <a:gd name="connsiteY21" fmla="*/ 885582 h 949711"/>
              <a:gd name="connsiteX22" fmla="*/ 241036 w 10796635"/>
              <a:gd name="connsiteY22" fmla="*/ 866127 h 949711"/>
              <a:gd name="connsiteX23" fmla="*/ 104 w 10796635"/>
              <a:gd name="connsiteY23" fmla="*/ 107368 h 949711"/>
              <a:gd name="connsiteX0" fmla="*/ 217684 w 11014215"/>
              <a:gd name="connsiteY0" fmla="*/ 58373 h 910963"/>
              <a:gd name="connsiteX1" fmla="*/ 2306871 w 11014215"/>
              <a:gd name="connsiteY1" fmla="*/ 58373 h 910963"/>
              <a:gd name="connsiteX2" fmla="*/ 2851620 w 11014215"/>
              <a:gd name="connsiteY2" fmla="*/ 38918 h 910963"/>
              <a:gd name="connsiteX3" fmla="*/ 3493646 w 11014215"/>
              <a:gd name="connsiteY3" fmla="*/ 38918 h 910963"/>
              <a:gd name="connsiteX4" fmla="*/ 3902207 w 11014215"/>
              <a:gd name="connsiteY4" fmla="*/ 38918 h 910963"/>
              <a:gd name="connsiteX5" fmla="*/ 4894428 w 11014215"/>
              <a:gd name="connsiteY5" fmla="*/ 77827 h 910963"/>
              <a:gd name="connsiteX6" fmla="*/ 8668760 w 11014215"/>
              <a:gd name="connsiteY6" fmla="*/ 97285 h 910963"/>
              <a:gd name="connsiteX7" fmla="*/ 10808846 w 11014215"/>
              <a:gd name="connsiteY7" fmla="*/ 77828 h 910963"/>
              <a:gd name="connsiteX8" fmla="*/ 10945033 w 11014215"/>
              <a:gd name="connsiteY8" fmla="*/ 136195 h 910963"/>
              <a:gd name="connsiteX9" fmla="*/ 10964488 w 11014215"/>
              <a:gd name="connsiteY9" fmla="*/ 817131 h 910963"/>
              <a:gd name="connsiteX10" fmla="*/ 10964488 w 11014215"/>
              <a:gd name="connsiteY10" fmla="*/ 894952 h 910963"/>
              <a:gd name="connsiteX11" fmla="*/ 10303007 w 11014215"/>
              <a:gd name="connsiteY11" fmla="*/ 894952 h 910963"/>
              <a:gd name="connsiteX12" fmla="*/ 7910003 w 11014215"/>
              <a:gd name="connsiteY12" fmla="*/ 894952 h 910963"/>
              <a:gd name="connsiteX13" fmla="*/ 6995603 w 11014215"/>
              <a:gd name="connsiteY13" fmla="*/ 875497 h 910963"/>
              <a:gd name="connsiteX14" fmla="*/ 6275756 w 11014215"/>
              <a:gd name="connsiteY14" fmla="*/ 856042 h 910963"/>
              <a:gd name="connsiteX15" fmla="*/ 5692097 w 11014215"/>
              <a:gd name="connsiteY15" fmla="*/ 856041 h 910963"/>
              <a:gd name="connsiteX16" fmla="*/ 4777697 w 11014215"/>
              <a:gd name="connsiteY16" fmla="*/ 894953 h 910963"/>
              <a:gd name="connsiteX17" fmla="*/ 4096760 w 11014215"/>
              <a:gd name="connsiteY17" fmla="*/ 894952 h 910963"/>
              <a:gd name="connsiteX18" fmla="*/ 3688199 w 11014215"/>
              <a:gd name="connsiteY18" fmla="*/ 875496 h 910963"/>
              <a:gd name="connsiteX19" fmla="*/ 3279637 w 11014215"/>
              <a:gd name="connsiteY19" fmla="*/ 875496 h 910963"/>
              <a:gd name="connsiteX20" fmla="*/ 2676522 w 11014215"/>
              <a:gd name="connsiteY20" fmla="*/ 856042 h 910963"/>
              <a:gd name="connsiteX21" fmla="*/ 1917765 w 11014215"/>
              <a:gd name="connsiteY21" fmla="*/ 836587 h 910963"/>
              <a:gd name="connsiteX22" fmla="*/ 256595 w 11014215"/>
              <a:gd name="connsiteY22" fmla="*/ 856043 h 910963"/>
              <a:gd name="connsiteX23" fmla="*/ 217684 w 11014215"/>
              <a:gd name="connsiteY23" fmla="*/ 58373 h 910963"/>
              <a:gd name="connsiteX0" fmla="*/ 142505 w 10939036"/>
              <a:gd name="connsiteY0" fmla="*/ 58373 h 997339"/>
              <a:gd name="connsiteX1" fmla="*/ 2231692 w 10939036"/>
              <a:gd name="connsiteY1" fmla="*/ 58373 h 997339"/>
              <a:gd name="connsiteX2" fmla="*/ 2776441 w 10939036"/>
              <a:gd name="connsiteY2" fmla="*/ 38918 h 997339"/>
              <a:gd name="connsiteX3" fmla="*/ 3418467 w 10939036"/>
              <a:gd name="connsiteY3" fmla="*/ 38918 h 997339"/>
              <a:gd name="connsiteX4" fmla="*/ 3827028 w 10939036"/>
              <a:gd name="connsiteY4" fmla="*/ 38918 h 997339"/>
              <a:gd name="connsiteX5" fmla="*/ 4819249 w 10939036"/>
              <a:gd name="connsiteY5" fmla="*/ 77827 h 997339"/>
              <a:gd name="connsiteX6" fmla="*/ 8593581 w 10939036"/>
              <a:gd name="connsiteY6" fmla="*/ 97285 h 997339"/>
              <a:gd name="connsiteX7" fmla="*/ 10733667 w 10939036"/>
              <a:gd name="connsiteY7" fmla="*/ 77828 h 997339"/>
              <a:gd name="connsiteX8" fmla="*/ 10869854 w 10939036"/>
              <a:gd name="connsiteY8" fmla="*/ 136195 h 997339"/>
              <a:gd name="connsiteX9" fmla="*/ 10889309 w 10939036"/>
              <a:gd name="connsiteY9" fmla="*/ 817131 h 997339"/>
              <a:gd name="connsiteX10" fmla="*/ 10889309 w 10939036"/>
              <a:gd name="connsiteY10" fmla="*/ 894952 h 997339"/>
              <a:gd name="connsiteX11" fmla="*/ 10227828 w 10939036"/>
              <a:gd name="connsiteY11" fmla="*/ 894952 h 997339"/>
              <a:gd name="connsiteX12" fmla="*/ 7834824 w 10939036"/>
              <a:gd name="connsiteY12" fmla="*/ 894952 h 997339"/>
              <a:gd name="connsiteX13" fmla="*/ 6920424 w 10939036"/>
              <a:gd name="connsiteY13" fmla="*/ 875497 h 997339"/>
              <a:gd name="connsiteX14" fmla="*/ 6200577 w 10939036"/>
              <a:gd name="connsiteY14" fmla="*/ 856042 h 997339"/>
              <a:gd name="connsiteX15" fmla="*/ 5616918 w 10939036"/>
              <a:gd name="connsiteY15" fmla="*/ 856041 h 997339"/>
              <a:gd name="connsiteX16" fmla="*/ 4702518 w 10939036"/>
              <a:gd name="connsiteY16" fmla="*/ 894953 h 997339"/>
              <a:gd name="connsiteX17" fmla="*/ 4021581 w 10939036"/>
              <a:gd name="connsiteY17" fmla="*/ 894952 h 997339"/>
              <a:gd name="connsiteX18" fmla="*/ 3613020 w 10939036"/>
              <a:gd name="connsiteY18" fmla="*/ 875496 h 997339"/>
              <a:gd name="connsiteX19" fmla="*/ 3204458 w 10939036"/>
              <a:gd name="connsiteY19" fmla="*/ 875496 h 997339"/>
              <a:gd name="connsiteX20" fmla="*/ 2601343 w 10939036"/>
              <a:gd name="connsiteY20" fmla="*/ 856042 h 997339"/>
              <a:gd name="connsiteX21" fmla="*/ 1842586 w 10939036"/>
              <a:gd name="connsiteY21" fmla="*/ 836587 h 997339"/>
              <a:gd name="connsiteX22" fmla="*/ 181416 w 10939036"/>
              <a:gd name="connsiteY22" fmla="*/ 856043 h 997339"/>
              <a:gd name="connsiteX23" fmla="*/ 142505 w 10939036"/>
              <a:gd name="connsiteY23" fmla="*/ 58373 h 997339"/>
              <a:gd name="connsiteX0" fmla="*/ 1 w 10796532"/>
              <a:gd name="connsiteY0" fmla="*/ 75664 h 1014630"/>
              <a:gd name="connsiteX1" fmla="*/ 2089188 w 10796532"/>
              <a:gd name="connsiteY1" fmla="*/ 75664 h 1014630"/>
              <a:gd name="connsiteX2" fmla="*/ 2633937 w 10796532"/>
              <a:gd name="connsiteY2" fmla="*/ 56209 h 1014630"/>
              <a:gd name="connsiteX3" fmla="*/ 3275963 w 10796532"/>
              <a:gd name="connsiteY3" fmla="*/ 56209 h 1014630"/>
              <a:gd name="connsiteX4" fmla="*/ 3684524 w 10796532"/>
              <a:gd name="connsiteY4" fmla="*/ 56209 h 1014630"/>
              <a:gd name="connsiteX5" fmla="*/ 4676745 w 10796532"/>
              <a:gd name="connsiteY5" fmla="*/ 95118 h 1014630"/>
              <a:gd name="connsiteX6" fmla="*/ 8451077 w 10796532"/>
              <a:gd name="connsiteY6" fmla="*/ 114576 h 1014630"/>
              <a:gd name="connsiteX7" fmla="*/ 10591163 w 10796532"/>
              <a:gd name="connsiteY7" fmla="*/ 95119 h 1014630"/>
              <a:gd name="connsiteX8" fmla="*/ 10727350 w 10796532"/>
              <a:gd name="connsiteY8" fmla="*/ 153486 h 1014630"/>
              <a:gd name="connsiteX9" fmla="*/ 10746805 w 10796532"/>
              <a:gd name="connsiteY9" fmla="*/ 834422 h 1014630"/>
              <a:gd name="connsiteX10" fmla="*/ 10746805 w 10796532"/>
              <a:gd name="connsiteY10" fmla="*/ 912243 h 1014630"/>
              <a:gd name="connsiteX11" fmla="*/ 10085324 w 10796532"/>
              <a:gd name="connsiteY11" fmla="*/ 912243 h 1014630"/>
              <a:gd name="connsiteX12" fmla="*/ 7692320 w 10796532"/>
              <a:gd name="connsiteY12" fmla="*/ 912243 h 1014630"/>
              <a:gd name="connsiteX13" fmla="*/ 6777920 w 10796532"/>
              <a:gd name="connsiteY13" fmla="*/ 892788 h 1014630"/>
              <a:gd name="connsiteX14" fmla="*/ 6058073 w 10796532"/>
              <a:gd name="connsiteY14" fmla="*/ 873333 h 1014630"/>
              <a:gd name="connsiteX15" fmla="*/ 5474414 w 10796532"/>
              <a:gd name="connsiteY15" fmla="*/ 873332 h 1014630"/>
              <a:gd name="connsiteX16" fmla="*/ 4560014 w 10796532"/>
              <a:gd name="connsiteY16" fmla="*/ 912244 h 1014630"/>
              <a:gd name="connsiteX17" fmla="*/ 3879077 w 10796532"/>
              <a:gd name="connsiteY17" fmla="*/ 912243 h 1014630"/>
              <a:gd name="connsiteX18" fmla="*/ 3470516 w 10796532"/>
              <a:gd name="connsiteY18" fmla="*/ 892787 h 1014630"/>
              <a:gd name="connsiteX19" fmla="*/ 3061954 w 10796532"/>
              <a:gd name="connsiteY19" fmla="*/ 892787 h 1014630"/>
              <a:gd name="connsiteX20" fmla="*/ 2458839 w 10796532"/>
              <a:gd name="connsiteY20" fmla="*/ 873333 h 1014630"/>
              <a:gd name="connsiteX21" fmla="*/ 1700082 w 10796532"/>
              <a:gd name="connsiteY21" fmla="*/ 853878 h 1014630"/>
              <a:gd name="connsiteX22" fmla="*/ 38912 w 10796532"/>
              <a:gd name="connsiteY22" fmla="*/ 873334 h 1014630"/>
              <a:gd name="connsiteX23" fmla="*/ 1 w 10796532"/>
              <a:gd name="connsiteY23" fmla="*/ 75664 h 1014630"/>
              <a:gd name="connsiteX0" fmla="*/ 142504 w 10939035"/>
              <a:gd name="connsiteY0" fmla="*/ 48286 h 895088"/>
              <a:gd name="connsiteX1" fmla="*/ 2231691 w 10939035"/>
              <a:gd name="connsiteY1" fmla="*/ 48286 h 895088"/>
              <a:gd name="connsiteX2" fmla="*/ 2776440 w 10939035"/>
              <a:gd name="connsiteY2" fmla="*/ 28831 h 895088"/>
              <a:gd name="connsiteX3" fmla="*/ 3418466 w 10939035"/>
              <a:gd name="connsiteY3" fmla="*/ 28831 h 895088"/>
              <a:gd name="connsiteX4" fmla="*/ 3827027 w 10939035"/>
              <a:gd name="connsiteY4" fmla="*/ 28831 h 895088"/>
              <a:gd name="connsiteX5" fmla="*/ 4819248 w 10939035"/>
              <a:gd name="connsiteY5" fmla="*/ 67740 h 895088"/>
              <a:gd name="connsiteX6" fmla="*/ 8593580 w 10939035"/>
              <a:gd name="connsiteY6" fmla="*/ 87198 h 895088"/>
              <a:gd name="connsiteX7" fmla="*/ 10733666 w 10939035"/>
              <a:gd name="connsiteY7" fmla="*/ 67741 h 895088"/>
              <a:gd name="connsiteX8" fmla="*/ 10869853 w 10939035"/>
              <a:gd name="connsiteY8" fmla="*/ 126108 h 895088"/>
              <a:gd name="connsiteX9" fmla="*/ 10889308 w 10939035"/>
              <a:gd name="connsiteY9" fmla="*/ 807044 h 895088"/>
              <a:gd name="connsiteX10" fmla="*/ 10889308 w 10939035"/>
              <a:gd name="connsiteY10" fmla="*/ 884865 h 895088"/>
              <a:gd name="connsiteX11" fmla="*/ 10227827 w 10939035"/>
              <a:gd name="connsiteY11" fmla="*/ 884865 h 895088"/>
              <a:gd name="connsiteX12" fmla="*/ 7834823 w 10939035"/>
              <a:gd name="connsiteY12" fmla="*/ 884865 h 895088"/>
              <a:gd name="connsiteX13" fmla="*/ 6920423 w 10939035"/>
              <a:gd name="connsiteY13" fmla="*/ 865410 h 895088"/>
              <a:gd name="connsiteX14" fmla="*/ 6200576 w 10939035"/>
              <a:gd name="connsiteY14" fmla="*/ 845955 h 895088"/>
              <a:gd name="connsiteX15" fmla="*/ 5616917 w 10939035"/>
              <a:gd name="connsiteY15" fmla="*/ 845954 h 895088"/>
              <a:gd name="connsiteX16" fmla="*/ 4702517 w 10939035"/>
              <a:gd name="connsiteY16" fmla="*/ 884866 h 895088"/>
              <a:gd name="connsiteX17" fmla="*/ 4021580 w 10939035"/>
              <a:gd name="connsiteY17" fmla="*/ 884865 h 895088"/>
              <a:gd name="connsiteX18" fmla="*/ 3613019 w 10939035"/>
              <a:gd name="connsiteY18" fmla="*/ 865409 h 895088"/>
              <a:gd name="connsiteX19" fmla="*/ 3204457 w 10939035"/>
              <a:gd name="connsiteY19" fmla="*/ 865409 h 895088"/>
              <a:gd name="connsiteX20" fmla="*/ 2601342 w 10939035"/>
              <a:gd name="connsiteY20" fmla="*/ 845955 h 895088"/>
              <a:gd name="connsiteX21" fmla="*/ 1842585 w 10939035"/>
              <a:gd name="connsiteY21" fmla="*/ 826500 h 895088"/>
              <a:gd name="connsiteX22" fmla="*/ 181415 w 10939035"/>
              <a:gd name="connsiteY22" fmla="*/ 709768 h 895088"/>
              <a:gd name="connsiteX23" fmla="*/ 142504 w 10939035"/>
              <a:gd name="connsiteY23" fmla="*/ 48286 h 895088"/>
              <a:gd name="connsiteX0" fmla="*/ 233200 w 10989327"/>
              <a:gd name="connsiteY0" fmla="*/ 119614 h 864681"/>
              <a:gd name="connsiteX1" fmla="*/ 2281983 w 10989327"/>
              <a:gd name="connsiteY1" fmla="*/ 22338 h 864681"/>
              <a:gd name="connsiteX2" fmla="*/ 2826732 w 10989327"/>
              <a:gd name="connsiteY2" fmla="*/ 2883 h 864681"/>
              <a:gd name="connsiteX3" fmla="*/ 3468758 w 10989327"/>
              <a:gd name="connsiteY3" fmla="*/ 2883 h 864681"/>
              <a:gd name="connsiteX4" fmla="*/ 3877319 w 10989327"/>
              <a:gd name="connsiteY4" fmla="*/ 2883 h 864681"/>
              <a:gd name="connsiteX5" fmla="*/ 4869540 w 10989327"/>
              <a:gd name="connsiteY5" fmla="*/ 41792 h 864681"/>
              <a:gd name="connsiteX6" fmla="*/ 8643872 w 10989327"/>
              <a:gd name="connsiteY6" fmla="*/ 61250 h 864681"/>
              <a:gd name="connsiteX7" fmla="*/ 10783958 w 10989327"/>
              <a:gd name="connsiteY7" fmla="*/ 41793 h 864681"/>
              <a:gd name="connsiteX8" fmla="*/ 10920145 w 10989327"/>
              <a:gd name="connsiteY8" fmla="*/ 100160 h 864681"/>
              <a:gd name="connsiteX9" fmla="*/ 10939600 w 10989327"/>
              <a:gd name="connsiteY9" fmla="*/ 781096 h 864681"/>
              <a:gd name="connsiteX10" fmla="*/ 10939600 w 10989327"/>
              <a:gd name="connsiteY10" fmla="*/ 858917 h 864681"/>
              <a:gd name="connsiteX11" fmla="*/ 10278119 w 10989327"/>
              <a:gd name="connsiteY11" fmla="*/ 858917 h 864681"/>
              <a:gd name="connsiteX12" fmla="*/ 7885115 w 10989327"/>
              <a:gd name="connsiteY12" fmla="*/ 858917 h 864681"/>
              <a:gd name="connsiteX13" fmla="*/ 6970715 w 10989327"/>
              <a:gd name="connsiteY13" fmla="*/ 839462 h 864681"/>
              <a:gd name="connsiteX14" fmla="*/ 6250868 w 10989327"/>
              <a:gd name="connsiteY14" fmla="*/ 820007 h 864681"/>
              <a:gd name="connsiteX15" fmla="*/ 5667209 w 10989327"/>
              <a:gd name="connsiteY15" fmla="*/ 820006 h 864681"/>
              <a:gd name="connsiteX16" fmla="*/ 4752809 w 10989327"/>
              <a:gd name="connsiteY16" fmla="*/ 858918 h 864681"/>
              <a:gd name="connsiteX17" fmla="*/ 4071872 w 10989327"/>
              <a:gd name="connsiteY17" fmla="*/ 858917 h 864681"/>
              <a:gd name="connsiteX18" fmla="*/ 3663311 w 10989327"/>
              <a:gd name="connsiteY18" fmla="*/ 839461 h 864681"/>
              <a:gd name="connsiteX19" fmla="*/ 3254749 w 10989327"/>
              <a:gd name="connsiteY19" fmla="*/ 839461 h 864681"/>
              <a:gd name="connsiteX20" fmla="*/ 2651634 w 10989327"/>
              <a:gd name="connsiteY20" fmla="*/ 820007 h 864681"/>
              <a:gd name="connsiteX21" fmla="*/ 1892877 w 10989327"/>
              <a:gd name="connsiteY21" fmla="*/ 800552 h 864681"/>
              <a:gd name="connsiteX22" fmla="*/ 231707 w 10989327"/>
              <a:gd name="connsiteY22" fmla="*/ 683820 h 864681"/>
              <a:gd name="connsiteX23" fmla="*/ 233200 w 10989327"/>
              <a:gd name="connsiteY23" fmla="*/ 119614 h 864681"/>
              <a:gd name="connsiteX0" fmla="*/ 123667 w 10879794"/>
              <a:gd name="connsiteY0" fmla="*/ 143800 h 888867"/>
              <a:gd name="connsiteX1" fmla="*/ 2172450 w 10879794"/>
              <a:gd name="connsiteY1" fmla="*/ 46524 h 888867"/>
              <a:gd name="connsiteX2" fmla="*/ 2717199 w 10879794"/>
              <a:gd name="connsiteY2" fmla="*/ 27069 h 888867"/>
              <a:gd name="connsiteX3" fmla="*/ 3359225 w 10879794"/>
              <a:gd name="connsiteY3" fmla="*/ 27069 h 888867"/>
              <a:gd name="connsiteX4" fmla="*/ 3767786 w 10879794"/>
              <a:gd name="connsiteY4" fmla="*/ 27069 h 888867"/>
              <a:gd name="connsiteX5" fmla="*/ 4760007 w 10879794"/>
              <a:gd name="connsiteY5" fmla="*/ 65978 h 888867"/>
              <a:gd name="connsiteX6" fmla="*/ 8534339 w 10879794"/>
              <a:gd name="connsiteY6" fmla="*/ 85436 h 888867"/>
              <a:gd name="connsiteX7" fmla="*/ 10674425 w 10879794"/>
              <a:gd name="connsiteY7" fmla="*/ 65979 h 888867"/>
              <a:gd name="connsiteX8" fmla="*/ 10810612 w 10879794"/>
              <a:gd name="connsiteY8" fmla="*/ 124346 h 888867"/>
              <a:gd name="connsiteX9" fmla="*/ 10830067 w 10879794"/>
              <a:gd name="connsiteY9" fmla="*/ 805282 h 888867"/>
              <a:gd name="connsiteX10" fmla="*/ 10830067 w 10879794"/>
              <a:gd name="connsiteY10" fmla="*/ 883103 h 888867"/>
              <a:gd name="connsiteX11" fmla="*/ 10168586 w 10879794"/>
              <a:gd name="connsiteY11" fmla="*/ 883103 h 888867"/>
              <a:gd name="connsiteX12" fmla="*/ 7775582 w 10879794"/>
              <a:gd name="connsiteY12" fmla="*/ 883103 h 888867"/>
              <a:gd name="connsiteX13" fmla="*/ 6861182 w 10879794"/>
              <a:gd name="connsiteY13" fmla="*/ 863648 h 888867"/>
              <a:gd name="connsiteX14" fmla="*/ 6141335 w 10879794"/>
              <a:gd name="connsiteY14" fmla="*/ 844193 h 888867"/>
              <a:gd name="connsiteX15" fmla="*/ 5557676 w 10879794"/>
              <a:gd name="connsiteY15" fmla="*/ 844192 h 888867"/>
              <a:gd name="connsiteX16" fmla="*/ 4643276 w 10879794"/>
              <a:gd name="connsiteY16" fmla="*/ 883104 h 888867"/>
              <a:gd name="connsiteX17" fmla="*/ 3962339 w 10879794"/>
              <a:gd name="connsiteY17" fmla="*/ 883103 h 888867"/>
              <a:gd name="connsiteX18" fmla="*/ 3553778 w 10879794"/>
              <a:gd name="connsiteY18" fmla="*/ 863647 h 888867"/>
              <a:gd name="connsiteX19" fmla="*/ 3145216 w 10879794"/>
              <a:gd name="connsiteY19" fmla="*/ 863647 h 888867"/>
              <a:gd name="connsiteX20" fmla="*/ 2542101 w 10879794"/>
              <a:gd name="connsiteY20" fmla="*/ 844193 h 888867"/>
              <a:gd name="connsiteX21" fmla="*/ 1783344 w 10879794"/>
              <a:gd name="connsiteY21" fmla="*/ 824738 h 888867"/>
              <a:gd name="connsiteX22" fmla="*/ 122174 w 10879794"/>
              <a:gd name="connsiteY22" fmla="*/ 708006 h 888867"/>
              <a:gd name="connsiteX23" fmla="*/ 123667 w 10879794"/>
              <a:gd name="connsiteY23" fmla="*/ 143800 h 888867"/>
              <a:gd name="connsiteX0" fmla="*/ 1864 w 10757991"/>
              <a:gd name="connsiteY0" fmla="*/ 143800 h 888867"/>
              <a:gd name="connsiteX1" fmla="*/ 2050647 w 10757991"/>
              <a:gd name="connsiteY1" fmla="*/ 46524 h 888867"/>
              <a:gd name="connsiteX2" fmla="*/ 2595396 w 10757991"/>
              <a:gd name="connsiteY2" fmla="*/ 27069 h 888867"/>
              <a:gd name="connsiteX3" fmla="*/ 3237422 w 10757991"/>
              <a:gd name="connsiteY3" fmla="*/ 27069 h 888867"/>
              <a:gd name="connsiteX4" fmla="*/ 3645983 w 10757991"/>
              <a:gd name="connsiteY4" fmla="*/ 27069 h 888867"/>
              <a:gd name="connsiteX5" fmla="*/ 4638204 w 10757991"/>
              <a:gd name="connsiteY5" fmla="*/ 65978 h 888867"/>
              <a:gd name="connsiteX6" fmla="*/ 8412536 w 10757991"/>
              <a:gd name="connsiteY6" fmla="*/ 85436 h 888867"/>
              <a:gd name="connsiteX7" fmla="*/ 10552622 w 10757991"/>
              <a:gd name="connsiteY7" fmla="*/ 65979 h 888867"/>
              <a:gd name="connsiteX8" fmla="*/ 10688809 w 10757991"/>
              <a:gd name="connsiteY8" fmla="*/ 124346 h 888867"/>
              <a:gd name="connsiteX9" fmla="*/ 10708264 w 10757991"/>
              <a:gd name="connsiteY9" fmla="*/ 805282 h 888867"/>
              <a:gd name="connsiteX10" fmla="*/ 10708264 w 10757991"/>
              <a:gd name="connsiteY10" fmla="*/ 883103 h 888867"/>
              <a:gd name="connsiteX11" fmla="*/ 10046783 w 10757991"/>
              <a:gd name="connsiteY11" fmla="*/ 883103 h 888867"/>
              <a:gd name="connsiteX12" fmla="*/ 7653779 w 10757991"/>
              <a:gd name="connsiteY12" fmla="*/ 883103 h 888867"/>
              <a:gd name="connsiteX13" fmla="*/ 6739379 w 10757991"/>
              <a:gd name="connsiteY13" fmla="*/ 863648 h 888867"/>
              <a:gd name="connsiteX14" fmla="*/ 6019532 w 10757991"/>
              <a:gd name="connsiteY14" fmla="*/ 844193 h 888867"/>
              <a:gd name="connsiteX15" fmla="*/ 5435873 w 10757991"/>
              <a:gd name="connsiteY15" fmla="*/ 844192 h 888867"/>
              <a:gd name="connsiteX16" fmla="*/ 4521473 w 10757991"/>
              <a:gd name="connsiteY16" fmla="*/ 883104 h 888867"/>
              <a:gd name="connsiteX17" fmla="*/ 3840536 w 10757991"/>
              <a:gd name="connsiteY17" fmla="*/ 883103 h 888867"/>
              <a:gd name="connsiteX18" fmla="*/ 3431975 w 10757991"/>
              <a:gd name="connsiteY18" fmla="*/ 863647 h 888867"/>
              <a:gd name="connsiteX19" fmla="*/ 3023413 w 10757991"/>
              <a:gd name="connsiteY19" fmla="*/ 863647 h 888867"/>
              <a:gd name="connsiteX20" fmla="*/ 2420298 w 10757991"/>
              <a:gd name="connsiteY20" fmla="*/ 844193 h 888867"/>
              <a:gd name="connsiteX21" fmla="*/ 1661541 w 10757991"/>
              <a:gd name="connsiteY21" fmla="*/ 824738 h 888867"/>
              <a:gd name="connsiteX22" fmla="*/ 371 w 10757991"/>
              <a:gd name="connsiteY22" fmla="*/ 708006 h 888867"/>
              <a:gd name="connsiteX23" fmla="*/ 1864 w 10757991"/>
              <a:gd name="connsiteY23" fmla="*/ 143800 h 888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0757991" h="888867">
                <a:moveTo>
                  <a:pt x="1864" y="143800"/>
                </a:moveTo>
                <a:cubicBezTo>
                  <a:pt x="141" y="-122090"/>
                  <a:pt x="1618392" y="65979"/>
                  <a:pt x="2050647" y="46524"/>
                </a:cubicBezTo>
                <a:cubicBezTo>
                  <a:pt x="2482902" y="27069"/>
                  <a:pt x="2397600" y="30311"/>
                  <a:pt x="2595396" y="27069"/>
                </a:cubicBezTo>
                <a:cubicBezTo>
                  <a:pt x="2793192" y="23827"/>
                  <a:pt x="3062324" y="27069"/>
                  <a:pt x="3237422" y="27069"/>
                </a:cubicBezTo>
                <a:cubicBezTo>
                  <a:pt x="3412520" y="27069"/>
                  <a:pt x="3412519" y="20584"/>
                  <a:pt x="3645983" y="27069"/>
                </a:cubicBezTo>
                <a:cubicBezTo>
                  <a:pt x="3879447" y="33554"/>
                  <a:pt x="3843779" y="56250"/>
                  <a:pt x="4638204" y="65978"/>
                </a:cubicBezTo>
                <a:lnTo>
                  <a:pt x="8412536" y="85436"/>
                </a:lnTo>
                <a:lnTo>
                  <a:pt x="10552622" y="65979"/>
                </a:lnTo>
                <a:cubicBezTo>
                  <a:pt x="10932001" y="72464"/>
                  <a:pt x="10662869" y="1129"/>
                  <a:pt x="10688809" y="124346"/>
                </a:cubicBezTo>
                <a:cubicBezTo>
                  <a:pt x="10714749" y="247563"/>
                  <a:pt x="10705022" y="678823"/>
                  <a:pt x="10708264" y="805282"/>
                </a:cubicBezTo>
                <a:cubicBezTo>
                  <a:pt x="10711506" y="931741"/>
                  <a:pt x="10818511" y="870133"/>
                  <a:pt x="10708264" y="883103"/>
                </a:cubicBezTo>
                <a:cubicBezTo>
                  <a:pt x="10598017" y="896073"/>
                  <a:pt x="10046783" y="883103"/>
                  <a:pt x="10046783" y="883103"/>
                </a:cubicBezTo>
                <a:lnTo>
                  <a:pt x="7653779" y="883103"/>
                </a:lnTo>
                <a:cubicBezTo>
                  <a:pt x="7102545" y="879861"/>
                  <a:pt x="7011753" y="870133"/>
                  <a:pt x="6739379" y="863648"/>
                </a:cubicBezTo>
                <a:lnTo>
                  <a:pt x="6019532" y="844193"/>
                </a:lnTo>
                <a:cubicBezTo>
                  <a:pt x="5802281" y="840950"/>
                  <a:pt x="5685549" y="837707"/>
                  <a:pt x="5435873" y="844192"/>
                </a:cubicBezTo>
                <a:cubicBezTo>
                  <a:pt x="5186197" y="850677"/>
                  <a:pt x="4826273" y="870133"/>
                  <a:pt x="4521473" y="883104"/>
                </a:cubicBezTo>
                <a:cubicBezTo>
                  <a:pt x="4255584" y="889589"/>
                  <a:pt x="4022119" y="886346"/>
                  <a:pt x="3840536" y="883103"/>
                </a:cubicBezTo>
                <a:cubicBezTo>
                  <a:pt x="3658953" y="879860"/>
                  <a:pt x="3568162" y="866890"/>
                  <a:pt x="3431975" y="863647"/>
                </a:cubicBezTo>
                <a:cubicBezTo>
                  <a:pt x="3295788" y="860404"/>
                  <a:pt x="3192026" y="866889"/>
                  <a:pt x="3023413" y="863647"/>
                </a:cubicBezTo>
                <a:cubicBezTo>
                  <a:pt x="2854800" y="860405"/>
                  <a:pt x="2647277" y="850678"/>
                  <a:pt x="2420298" y="844193"/>
                </a:cubicBezTo>
                <a:cubicBezTo>
                  <a:pt x="2193319" y="837708"/>
                  <a:pt x="1953371" y="815010"/>
                  <a:pt x="1661541" y="824738"/>
                </a:cubicBezTo>
                <a:cubicBezTo>
                  <a:pt x="1369711" y="834466"/>
                  <a:pt x="-26047" y="860406"/>
                  <a:pt x="371" y="708006"/>
                </a:cubicBezTo>
                <a:cubicBezTo>
                  <a:pt x="26789" y="555606"/>
                  <a:pt x="3587" y="409690"/>
                  <a:pt x="1864" y="143800"/>
                </a:cubicBezTo>
                <a:close/>
              </a:path>
            </a:pathLst>
          </a:custGeom>
          <a:solidFill>
            <a:srgbClr val="F7A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 smtClean="0"/>
              <a:t>Documents about topic 2</a:t>
            </a:r>
            <a:endParaRPr kumimoji="1" lang="zh-CN" altLang="en-US" sz="2400" b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6420255" y="27422"/>
            <a:ext cx="49335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Stream graph: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dirty="0" smtClean="0"/>
              <a:t>Strip 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zh-CN" dirty="0" smtClean="0"/>
              <a:t>Vertical position + color hue (same meaning)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zh-CN" dirty="0" smtClean="0"/>
              <a:t>Stacked order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zh-CN" dirty="0" smtClean="0"/>
              <a:t>Start/end 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zh-CN" dirty="0" smtClean="0"/>
              <a:t>width</a:t>
            </a:r>
            <a:endParaRPr kumimoji="1" lang="zh-CN" altLang="en-US" dirty="0"/>
          </a:p>
        </p:txBody>
      </p:sp>
      <p:cxnSp>
        <p:nvCxnSpPr>
          <p:cNvPr id="21" name="直线箭头连接符 20"/>
          <p:cNvCxnSpPr/>
          <p:nvPr/>
        </p:nvCxnSpPr>
        <p:spPr>
          <a:xfrm>
            <a:off x="7834279" y="5682909"/>
            <a:ext cx="0" cy="311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/>
          <p:nvPr/>
        </p:nvCxnSpPr>
        <p:spPr>
          <a:xfrm flipH="1" flipV="1">
            <a:off x="7795369" y="4575330"/>
            <a:ext cx="6217" cy="455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528182" y="4823401"/>
            <a:ext cx="19773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Less documents about topic 1 at this time point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66133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6477" y="365124"/>
            <a:ext cx="1260000" cy="864000"/>
          </a:xfrm>
          <a:noFill/>
          <a:ln w="57150">
            <a:solidFill>
              <a:srgbClr val="F7A3A1"/>
            </a:solidFill>
          </a:ln>
        </p:spPr>
        <p:txBody>
          <a:bodyPr>
            <a:normAutofit/>
          </a:bodyPr>
          <a:lstStyle/>
          <a:p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Stream </a:t>
            </a:r>
            <a:b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graph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16</a:t>
            </a:fld>
            <a:endParaRPr kumimoji="1" lang="zh-CN" altLang="en-US" dirty="0"/>
          </a:p>
        </p:txBody>
      </p:sp>
      <p:grpSp>
        <p:nvGrpSpPr>
          <p:cNvPr id="38" name="组 37"/>
          <p:cNvGrpSpPr/>
          <p:nvPr/>
        </p:nvGrpSpPr>
        <p:grpSpPr>
          <a:xfrm>
            <a:off x="2785235" y="488729"/>
            <a:ext cx="683177" cy="725216"/>
            <a:chOff x="3242437" y="567557"/>
            <a:chExt cx="715688" cy="646388"/>
          </a:xfrm>
        </p:grpSpPr>
        <p:cxnSp>
          <p:nvCxnSpPr>
            <p:cNvPr id="32" name="肘形连接符 31"/>
            <p:cNvCxnSpPr/>
            <p:nvPr/>
          </p:nvCxnSpPr>
          <p:spPr>
            <a:xfrm>
              <a:off x="3294993" y="867103"/>
              <a:ext cx="630621" cy="346842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肘形连接符 35"/>
            <p:cNvCxnSpPr/>
            <p:nvPr/>
          </p:nvCxnSpPr>
          <p:spPr>
            <a:xfrm flipV="1">
              <a:off x="3242437" y="567557"/>
              <a:ext cx="715688" cy="294287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直线连接符 39"/>
          <p:cNvCxnSpPr/>
          <p:nvPr/>
        </p:nvCxnSpPr>
        <p:spPr>
          <a:xfrm>
            <a:off x="1072056" y="818905"/>
            <a:ext cx="5491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标题 1"/>
          <p:cNvSpPr txBox="1">
            <a:spLocks/>
          </p:cNvSpPr>
          <p:nvPr/>
        </p:nvSpPr>
        <p:spPr>
          <a:xfrm>
            <a:off x="3437377" y="27422"/>
            <a:ext cx="3310264" cy="739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glyph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标题 1"/>
          <p:cNvSpPr txBox="1">
            <a:spLocks/>
          </p:cNvSpPr>
          <p:nvPr/>
        </p:nvSpPr>
        <p:spPr>
          <a:xfrm>
            <a:off x="3463649" y="794682"/>
            <a:ext cx="3310264" cy="739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thread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直线箭头连接符 6"/>
          <p:cNvCxnSpPr/>
          <p:nvPr/>
        </p:nvCxnSpPr>
        <p:spPr>
          <a:xfrm>
            <a:off x="819807" y="5896303"/>
            <a:ext cx="1038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819807" y="5896303"/>
            <a:ext cx="1038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Early time                                                                                                                               </a:t>
            </a:r>
            <a:r>
              <a:rPr kumimoji="1" lang="en-US" altLang="zh-CN" b="1" dirty="0">
                <a:solidFill>
                  <a:schemeClr val="accent1">
                    <a:lumMod val="50000"/>
                  </a:schemeClr>
                </a:solidFill>
              </a:rPr>
              <a:t>L</a:t>
            </a:r>
            <a:r>
              <a:rPr kumimoji="1"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ater time</a:t>
            </a:r>
            <a:endParaRPr kumimoji="1"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603371" y="6167234"/>
            <a:ext cx="1986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Time line</a:t>
            </a:r>
            <a:endParaRPr kumimoji="1"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任意形状 18"/>
          <p:cNvSpPr/>
          <p:nvPr/>
        </p:nvSpPr>
        <p:spPr>
          <a:xfrm>
            <a:off x="2021611" y="4585037"/>
            <a:ext cx="7564451" cy="1446855"/>
          </a:xfrm>
          <a:custGeom>
            <a:avLst/>
            <a:gdLst>
              <a:gd name="connsiteX0" fmla="*/ 127480 w 10274518"/>
              <a:gd name="connsiteY0" fmla="*/ 88289 h 1108025"/>
              <a:gd name="connsiteX1" fmla="*/ 1567174 w 10274518"/>
              <a:gd name="connsiteY1" fmla="*/ 88289 h 1108025"/>
              <a:gd name="connsiteX2" fmla="*/ 2111923 w 10274518"/>
              <a:gd name="connsiteY2" fmla="*/ 496851 h 1108025"/>
              <a:gd name="connsiteX3" fmla="*/ 2753949 w 10274518"/>
              <a:gd name="connsiteY3" fmla="*/ 574672 h 1108025"/>
              <a:gd name="connsiteX4" fmla="*/ 3162510 w 10274518"/>
              <a:gd name="connsiteY4" fmla="*/ 399575 h 1108025"/>
              <a:gd name="connsiteX5" fmla="*/ 4154731 w 10274518"/>
              <a:gd name="connsiteY5" fmla="*/ 205021 h 1108025"/>
              <a:gd name="connsiteX6" fmla="*/ 7929063 w 10274518"/>
              <a:gd name="connsiteY6" fmla="*/ 185566 h 1108025"/>
              <a:gd name="connsiteX7" fmla="*/ 10069149 w 10274518"/>
              <a:gd name="connsiteY7" fmla="*/ 205021 h 1108025"/>
              <a:gd name="connsiteX8" fmla="*/ 10205336 w 10274518"/>
              <a:gd name="connsiteY8" fmla="*/ 224477 h 1108025"/>
              <a:gd name="connsiteX9" fmla="*/ 10224791 w 10274518"/>
              <a:gd name="connsiteY9" fmla="*/ 905413 h 1108025"/>
              <a:gd name="connsiteX10" fmla="*/ 10224791 w 10274518"/>
              <a:gd name="connsiteY10" fmla="*/ 983234 h 1108025"/>
              <a:gd name="connsiteX11" fmla="*/ 9563310 w 10274518"/>
              <a:gd name="connsiteY11" fmla="*/ 983234 h 1108025"/>
              <a:gd name="connsiteX12" fmla="*/ 7170306 w 10274518"/>
              <a:gd name="connsiteY12" fmla="*/ 983234 h 1108025"/>
              <a:gd name="connsiteX13" fmla="*/ 6255906 w 10274518"/>
              <a:gd name="connsiteY13" fmla="*/ 710860 h 1108025"/>
              <a:gd name="connsiteX14" fmla="*/ 5536059 w 10274518"/>
              <a:gd name="connsiteY14" fmla="*/ 671949 h 1108025"/>
              <a:gd name="connsiteX15" fmla="*/ 4952400 w 10274518"/>
              <a:gd name="connsiteY15" fmla="*/ 944323 h 1108025"/>
              <a:gd name="connsiteX16" fmla="*/ 4038000 w 10274518"/>
              <a:gd name="connsiteY16" fmla="*/ 1022145 h 1108025"/>
              <a:gd name="connsiteX17" fmla="*/ 3357063 w 10274518"/>
              <a:gd name="connsiteY17" fmla="*/ 769226 h 1108025"/>
              <a:gd name="connsiteX18" fmla="*/ 2948502 w 10274518"/>
              <a:gd name="connsiteY18" fmla="*/ 749770 h 1108025"/>
              <a:gd name="connsiteX19" fmla="*/ 2539940 w 10274518"/>
              <a:gd name="connsiteY19" fmla="*/ 749770 h 1108025"/>
              <a:gd name="connsiteX20" fmla="*/ 1936825 w 10274518"/>
              <a:gd name="connsiteY20" fmla="*/ 983234 h 1108025"/>
              <a:gd name="connsiteX21" fmla="*/ 1100246 w 10274518"/>
              <a:gd name="connsiteY21" fmla="*/ 1022145 h 1108025"/>
              <a:gd name="connsiteX22" fmla="*/ 185846 w 10274518"/>
              <a:gd name="connsiteY22" fmla="*/ 1041600 h 1108025"/>
              <a:gd name="connsiteX23" fmla="*/ 127480 w 10274518"/>
              <a:gd name="connsiteY23" fmla="*/ 88289 h 1108025"/>
              <a:gd name="connsiteX0" fmla="*/ 110328 w 10315732"/>
              <a:gd name="connsiteY0" fmla="*/ 447567 h 986794"/>
              <a:gd name="connsiteX1" fmla="*/ 1608388 w 10315732"/>
              <a:gd name="connsiteY1" fmla="*/ 94 h 986794"/>
              <a:gd name="connsiteX2" fmla="*/ 2153137 w 10315732"/>
              <a:gd name="connsiteY2" fmla="*/ 408656 h 986794"/>
              <a:gd name="connsiteX3" fmla="*/ 2795163 w 10315732"/>
              <a:gd name="connsiteY3" fmla="*/ 486477 h 986794"/>
              <a:gd name="connsiteX4" fmla="*/ 3203724 w 10315732"/>
              <a:gd name="connsiteY4" fmla="*/ 311380 h 986794"/>
              <a:gd name="connsiteX5" fmla="*/ 4195945 w 10315732"/>
              <a:gd name="connsiteY5" fmla="*/ 116826 h 986794"/>
              <a:gd name="connsiteX6" fmla="*/ 7970277 w 10315732"/>
              <a:gd name="connsiteY6" fmla="*/ 97371 h 986794"/>
              <a:gd name="connsiteX7" fmla="*/ 10110363 w 10315732"/>
              <a:gd name="connsiteY7" fmla="*/ 116826 h 986794"/>
              <a:gd name="connsiteX8" fmla="*/ 10246550 w 10315732"/>
              <a:gd name="connsiteY8" fmla="*/ 136282 h 986794"/>
              <a:gd name="connsiteX9" fmla="*/ 10266005 w 10315732"/>
              <a:gd name="connsiteY9" fmla="*/ 817218 h 986794"/>
              <a:gd name="connsiteX10" fmla="*/ 10266005 w 10315732"/>
              <a:gd name="connsiteY10" fmla="*/ 895039 h 986794"/>
              <a:gd name="connsiteX11" fmla="*/ 9604524 w 10315732"/>
              <a:gd name="connsiteY11" fmla="*/ 895039 h 986794"/>
              <a:gd name="connsiteX12" fmla="*/ 7211520 w 10315732"/>
              <a:gd name="connsiteY12" fmla="*/ 895039 h 986794"/>
              <a:gd name="connsiteX13" fmla="*/ 6297120 w 10315732"/>
              <a:gd name="connsiteY13" fmla="*/ 622665 h 986794"/>
              <a:gd name="connsiteX14" fmla="*/ 5577273 w 10315732"/>
              <a:gd name="connsiteY14" fmla="*/ 583754 h 986794"/>
              <a:gd name="connsiteX15" fmla="*/ 4993614 w 10315732"/>
              <a:gd name="connsiteY15" fmla="*/ 856128 h 986794"/>
              <a:gd name="connsiteX16" fmla="*/ 4079214 w 10315732"/>
              <a:gd name="connsiteY16" fmla="*/ 933950 h 986794"/>
              <a:gd name="connsiteX17" fmla="*/ 3398277 w 10315732"/>
              <a:gd name="connsiteY17" fmla="*/ 681031 h 986794"/>
              <a:gd name="connsiteX18" fmla="*/ 2989716 w 10315732"/>
              <a:gd name="connsiteY18" fmla="*/ 661575 h 986794"/>
              <a:gd name="connsiteX19" fmla="*/ 2581154 w 10315732"/>
              <a:gd name="connsiteY19" fmla="*/ 661575 h 986794"/>
              <a:gd name="connsiteX20" fmla="*/ 1978039 w 10315732"/>
              <a:gd name="connsiteY20" fmla="*/ 895039 h 986794"/>
              <a:gd name="connsiteX21" fmla="*/ 1141460 w 10315732"/>
              <a:gd name="connsiteY21" fmla="*/ 933950 h 986794"/>
              <a:gd name="connsiteX22" fmla="*/ 227060 w 10315732"/>
              <a:gd name="connsiteY22" fmla="*/ 953405 h 986794"/>
              <a:gd name="connsiteX23" fmla="*/ 110328 w 10315732"/>
              <a:gd name="connsiteY23" fmla="*/ 447567 h 986794"/>
              <a:gd name="connsiteX0" fmla="*/ 56848 w 10262252"/>
              <a:gd name="connsiteY0" fmla="*/ 447567 h 942673"/>
              <a:gd name="connsiteX1" fmla="*/ 1554908 w 10262252"/>
              <a:gd name="connsiteY1" fmla="*/ 94 h 942673"/>
              <a:gd name="connsiteX2" fmla="*/ 2099657 w 10262252"/>
              <a:gd name="connsiteY2" fmla="*/ 408656 h 942673"/>
              <a:gd name="connsiteX3" fmla="*/ 2741683 w 10262252"/>
              <a:gd name="connsiteY3" fmla="*/ 486477 h 942673"/>
              <a:gd name="connsiteX4" fmla="*/ 3150244 w 10262252"/>
              <a:gd name="connsiteY4" fmla="*/ 311380 h 942673"/>
              <a:gd name="connsiteX5" fmla="*/ 4142465 w 10262252"/>
              <a:gd name="connsiteY5" fmla="*/ 116826 h 942673"/>
              <a:gd name="connsiteX6" fmla="*/ 7916797 w 10262252"/>
              <a:gd name="connsiteY6" fmla="*/ 97371 h 942673"/>
              <a:gd name="connsiteX7" fmla="*/ 10056883 w 10262252"/>
              <a:gd name="connsiteY7" fmla="*/ 116826 h 942673"/>
              <a:gd name="connsiteX8" fmla="*/ 10193070 w 10262252"/>
              <a:gd name="connsiteY8" fmla="*/ 136282 h 942673"/>
              <a:gd name="connsiteX9" fmla="*/ 10212525 w 10262252"/>
              <a:gd name="connsiteY9" fmla="*/ 817218 h 942673"/>
              <a:gd name="connsiteX10" fmla="*/ 10212525 w 10262252"/>
              <a:gd name="connsiteY10" fmla="*/ 895039 h 942673"/>
              <a:gd name="connsiteX11" fmla="*/ 9551044 w 10262252"/>
              <a:gd name="connsiteY11" fmla="*/ 895039 h 942673"/>
              <a:gd name="connsiteX12" fmla="*/ 7158040 w 10262252"/>
              <a:gd name="connsiteY12" fmla="*/ 895039 h 942673"/>
              <a:gd name="connsiteX13" fmla="*/ 6243640 w 10262252"/>
              <a:gd name="connsiteY13" fmla="*/ 622665 h 942673"/>
              <a:gd name="connsiteX14" fmla="*/ 5523793 w 10262252"/>
              <a:gd name="connsiteY14" fmla="*/ 583754 h 942673"/>
              <a:gd name="connsiteX15" fmla="*/ 4940134 w 10262252"/>
              <a:gd name="connsiteY15" fmla="*/ 856128 h 942673"/>
              <a:gd name="connsiteX16" fmla="*/ 4025734 w 10262252"/>
              <a:gd name="connsiteY16" fmla="*/ 933950 h 942673"/>
              <a:gd name="connsiteX17" fmla="*/ 3344797 w 10262252"/>
              <a:gd name="connsiteY17" fmla="*/ 681031 h 942673"/>
              <a:gd name="connsiteX18" fmla="*/ 2936236 w 10262252"/>
              <a:gd name="connsiteY18" fmla="*/ 661575 h 942673"/>
              <a:gd name="connsiteX19" fmla="*/ 2527674 w 10262252"/>
              <a:gd name="connsiteY19" fmla="*/ 661575 h 942673"/>
              <a:gd name="connsiteX20" fmla="*/ 1924559 w 10262252"/>
              <a:gd name="connsiteY20" fmla="*/ 895039 h 942673"/>
              <a:gd name="connsiteX21" fmla="*/ 1087980 w 10262252"/>
              <a:gd name="connsiteY21" fmla="*/ 933950 h 942673"/>
              <a:gd name="connsiteX22" fmla="*/ 387589 w 10262252"/>
              <a:gd name="connsiteY22" fmla="*/ 642120 h 942673"/>
              <a:gd name="connsiteX23" fmla="*/ 56848 w 10262252"/>
              <a:gd name="connsiteY23" fmla="*/ 447567 h 942673"/>
              <a:gd name="connsiteX0" fmla="*/ 59568 w 10264972"/>
              <a:gd name="connsiteY0" fmla="*/ 447567 h 942673"/>
              <a:gd name="connsiteX1" fmla="*/ 1557628 w 10264972"/>
              <a:gd name="connsiteY1" fmla="*/ 94 h 942673"/>
              <a:gd name="connsiteX2" fmla="*/ 2102377 w 10264972"/>
              <a:gd name="connsiteY2" fmla="*/ 408656 h 942673"/>
              <a:gd name="connsiteX3" fmla="*/ 2744403 w 10264972"/>
              <a:gd name="connsiteY3" fmla="*/ 486477 h 942673"/>
              <a:gd name="connsiteX4" fmla="*/ 3152964 w 10264972"/>
              <a:gd name="connsiteY4" fmla="*/ 311380 h 942673"/>
              <a:gd name="connsiteX5" fmla="*/ 4145185 w 10264972"/>
              <a:gd name="connsiteY5" fmla="*/ 116826 h 942673"/>
              <a:gd name="connsiteX6" fmla="*/ 7919517 w 10264972"/>
              <a:gd name="connsiteY6" fmla="*/ 97371 h 942673"/>
              <a:gd name="connsiteX7" fmla="*/ 10059603 w 10264972"/>
              <a:gd name="connsiteY7" fmla="*/ 116826 h 942673"/>
              <a:gd name="connsiteX8" fmla="*/ 10195790 w 10264972"/>
              <a:gd name="connsiteY8" fmla="*/ 136282 h 942673"/>
              <a:gd name="connsiteX9" fmla="*/ 10215245 w 10264972"/>
              <a:gd name="connsiteY9" fmla="*/ 817218 h 942673"/>
              <a:gd name="connsiteX10" fmla="*/ 10215245 w 10264972"/>
              <a:gd name="connsiteY10" fmla="*/ 895039 h 942673"/>
              <a:gd name="connsiteX11" fmla="*/ 9553764 w 10264972"/>
              <a:gd name="connsiteY11" fmla="*/ 895039 h 942673"/>
              <a:gd name="connsiteX12" fmla="*/ 7160760 w 10264972"/>
              <a:gd name="connsiteY12" fmla="*/ 895039 h 942673"/>
              <a:gd name="connsiteX13" fmla="*/ 6246360 w 10264972"/>
              <a:gd name="connsiteY13" fmla="*/ 622665 h 942673"/>
              <a:gd name="connsiteX14" fmla="*/ 5526513 w 10264972"/>
              <a:gd name="connsiteY14" fmla="*/ 583754 h 942673"/>
              <a:gd name="connsiteX15" fmla="*/ 4942854 w 10264972"/>
              <a:gd name="connsiteY15" fmla="*/ 856128 h 942673"/>
              <a:gd name="connsiteX16" fmla="*/ 4028454 w 10264972"/>
              <a:gd name="connsiteY16" fmla="*/ 933950 h 942673"/>
              <a:gd name="connsiteX17" fmla="*/ 3347517 w 10264972"/>
              <a:gd name="connsiteY17" fmla="*/ 681031 h 942673"/>
              <a:gd name="connsiteX18" fmla="*/ 2938956 w 10264972"/>
              <a:gd name="connsiteY18" fmla="*/ 661575 h 942673"/>
              <a:gd name="connsiteX19" fmla="*/ 2530394 w 10264972"/>
              <a:gd name="connsiteY19" fmla="*/ 661575 h 942673"/>
              <a:gd name="connsiteX20" fmla="*/ 1927279 w 10264972"/>
              <a:gd name="connsiteY20" fmla="*/ 895039 h 942673"/>
              <a:gd name="connsiteX21" fmla="*/ 1246343 w 10264972"/>
              <a:gd name="connsiteY21" fmla="*/ 700486 h 942673"/>
              <a:gd name="connsiteX22" fmla="*/ 390309 w 10264972"/>
              <a:gd name="connsiteY22" fmla="*/ 642120 h 942673"/>
              <a:gd name="connsiteX23" fmla="*/ 59568 w 10264972"/>
              <a:gd name="connsiteY23" fmla="*/ 447567 h 942673"/>
              <a:gd name="connsiteX0" fmla="*/ 52777 w 10258181"/>
              <a:gd name="connsiteY0" fmla="*/ 447567 h 942673"/>
              <a:gd name="connsiteX1" fmla="*/ 1550837 w 10258181"/>
              <a:gd name="connsiteY1" fmla="*/ 94 h 942673"/>
              <a:gd name="connsiteX2" fmla="*/ 2095586 w 10258181"/>
              <a:gd name="connsiteY2" fmla="*/ 408656 h 942673"/>
              <a:gd name="connsiteX3" fmla="*/ 2737612 w 10258181"/>
              <a:gd name="connsiteY3" fmla="*/ 486477 h 942673"/>
              <a:gd name="connsiteX4" fmla="*/ 3146173 w 10258181"/>
              <a:gd name="connsiteY4" fmla="*/ 311380 h 942673"/>
              <a:gd name="connsiteX5" fmla="*/ 4138394 w 10258181"/>
              <a:gd name="connsiteY5" fmla="*/ 116826 h 942673"/>
              <a:gd name="connsiteX6" fmla="*/ 7912726 w 10258181"/>
              <a:gd name="connsiteY6" fmla="*/ 97371 h 942673"/>
              <a:gd name="connsiteX7" fmla="*/ 10052812 w 10258181"/>
              <a:gd name="connsiteY7" fmla="*/ 116826 h 942673"/>
              <a:gd name="connsiteX8" fmla="*/ 10188999 w 10258181"/>
              <a:gd name="connsiteY8" fmla="*/ 136282 h 942673"/>
              <a:gd name="connsiteX9" fmla="*/ 10208454 w 10258181"/>
              <a:gd name="connsiteY9" fmla="*/ 817218 h 942673"/>
              <a:gd name="connsiteX10" fmla="*/ 10208454 w 10258181"/>
              <a:gd name="connsiteY10" fmla="*/ 895039 h 942673"/>
              <a:gd name="connsiteX11" fmla="*/ 9546973 w 10258181"/>
              <a:gd name="connsiteY11" fmla="*/ 895039 h 942673"/>
              <a:gd name="connsiteX12" fmla="*/ 7153969 w 10258181"/>
              <a:gd name="connsiteY12" fmla="*/ 895039 h 942673"/>
              <a:gd name="connsiteX13" fmla="*/ 6239569 w 10258181"/>
              <a:gd name="connsiteY13" fmla="*/ 622665 h 942673"/>
              <a:gd name="connsiteX14" fmla="*/ 5519722 w 10258181"/>
              <a:gd name="connsiteY14" fmla="*/ 583754 h 942673"/>
              <a:gd name="connsiteX15" fmla="*/ 4936063 w 10258181"/>
              <a:gd name="connsiteY15" fmla="*/ 856128 h 942673"/>
              <a:gd name="connsiteX16" fmla="*/ 4021663 w 10258181"/>
              <a:gd name="connsiteY16" fmla="*/ 933950 h 942673"/>
              <a:gd name="connsiteX17" fmla="*/ 3340726 w 10258181"/>
              <a:gd name="connsiteY17" fmla="*/ 681031 h 942673"/>
              <a:gd name="connsiteX18" fmla="*/ 2932165 w 10258181"/>
              <a:gd name="connsiteY18" fmla="*/ 661575 h 942673"/>
              <a:gd name="connsiteX19" fmla="*/ 2523603 w 10258181"/>
              <a:gd name="connsiteY19" fmla="*/ 661575 h 942673"/>
              <a:gd name="connsiteX20" fmla="*/ 1920488 w 10258181"/>
              <a:gd name="connsiteY20" fmla="*/ 895039 h 942673"/>
              <a:gd name="connsiteX21" fmla="*/ 1239552 w 10258181"/>
              <a:gd name="connsiteY21" fmla="*/ 700486 h 942673"/>
              <a:gd name="connsiteX22" fmla="*/ 422429 w 10258181"/>
              <a:gd name="connsiteY22" fmla="*/ 544844 h 942673"/>
              <a:gd name="connsiteX23" fmla="*/ 52777 w 10258181"/>
              <a:gd name="connsiteY23" fmla="*/ 447567 h 942673"/>
              <a:gd name="connsiteX0" fmla="*/ 46864 w 10330089"/>
              <a:gd name="connsiteY0" fmla="*/ 78065 h 981733"/>
              <a:gd name="connsiteX1" fmla="*/ 1622745 w 10330089"/>
              <a:gd name="connsiteY1" fmla="*/ 39154 h 981733"/>
              <a:gd name="connsiteX2" fmla="*/ 2167494 w 10330089"/>
              <a:gd name="connsiteY2" fmla="*/ 447716 h 981733"/>
              <a:gd name="connsiteX3" fmla="*/ 2809520 w 10330089"/>
              <a:gd name="connsiteY3" fmla="*/ 525537 h 981733"/>
              <a:gd name="connsiteX4" fmla="*/ 3218081 w 10330089"/>
              <a:gd name="connsiteY4" fmla="*/ 350440 h 981733"/>
              <a:gd name="connsiteX5" fmla="*/ 4210302 w 10330089"/>
              <a:gd name="connsiteY5" fmla="*/ 155886 h 981733"/>
              <a:gd name="connsiteX6" fmla="*/ 7984634 w 10330089"/>
              <a:gd name="connsiteY6" fmla="*/ 136431 h 981733"/>
              <a:gd name="connsiteX7" fmla="*/ 10124720 w 10330089"/>
              <a:gd name="connsiteY7" fmla="*/ 155886 h 981733"/>
              <a:gd name="connsiteX8" fmla="*/ 10260907 w 10330089"/>
              <a:gd name="connsiteY8" fmla="*/ 175342 h 981733"/>
              <a:gd name="connsiteX9" fmla="*/ 10280362 w 10330089"/>
              <a:gd name="connsiteY9" fmla="*/ 856278 h 981733"/>
              <a:gd name="connsiteX10" fmla="*/ 10280362 w 10330089"/>
              <a:gd name="connsiteY10" fmla="*/ 934099 h 981733"/>
              <a:gd name="connsiteX11" fmla="*/ 9618881 w 10330089"/>
              <a:gd name="connsiteY11" fmla="*/ 934099 h 981733"/>
              <a:gd name="connsiteX12" fmla="*/ 7225877 w 10330089"/>
              <a:gd name="connsiteY12" fmla="*/ 934099 h 981733"/>
              <a:gd name="connsiteX13" fmla="*/ 6311477 w 10330089"/>
              <a:gd name="connsiteY13" fmla="*/ 661725 h 981733"/>
              <a:gd name="connsiteX14" fmla="*/ 5591630 w 10330089"/>
              <a:gd name="connsiteY14" fmla="*/ 622814 h 981733"/>
              <a:gd name="connsiteX15" fmla="*/ 5007971 w 10330089"/>
              <a:gd name="connsiteY15" fmla="*/ 895188 h 981733"/>
              <a:gd name="connsiteX16" fmla="*/ 4093571 w 10330089"/>
              <a:gd name="connsiteY16" fmla="*/ 973010 h 981733"/>
              <a:gd name="connsiteX17" fmla="*/ 3412634 w 10330089"/>
              <a:gd name="connsiteY17" fmla="*/ 720091 h 981733"/>
              <a:gd name="connsiteX18" fmla="*/ 3004073 w 10330089"/>
              <a:gd name="connsiteY18" fmla="*/ 700635 h 981733"/>
              <a:gd name="connsiteX19" fmla="*/ 2595511 w 10330089"/>
              <a:gd name="connsiteY19" fmla="*/ 700635 h 981733"/>
              <a:gd name="connsiteX20" fmla="*/ 1992396 w 10330089"/>
              <a:gd name="connsiteY20" fmla="*/ 934099 h 981733"/>
              <a:gd name="connsiteX21" fmla="*/ 1311460 w 10330089"/>
              <a:gd name="connsiteY21" fmla="*/ 739546 h 981733"/>
              <a:gd name="connsiteX22" fmla="*/ 494337 w 10330089"/>
              <a:gd name="connsiteY22" fmla="*/ 583904 h 981733"/>
              <a:gd name="connsiteX23" fmla="*/ 46864 w 10330089"/>
              <a:gd name="connsiteY23" fmla="*/ 78065 h 981733"/>
              <a:gd name="connsiteX0" fmla="*/ 133142 w 10416367"/>
              <a:gd name="connsiteY0" fmla="*/ 90065 h 993733"/>
              <a:gd name="connsiteX1" fmla="*/ 1709023 w 10416367"/>
              <a:gd name="connsiteY1" fmla="*/ 51154 h 993733"/>
              <a:gd name="connsiteX2" fmla="*/ 2253772 w 10416367"/>
              <a:gd name="connsiteY2" fmla="*/ 459716 h 993733"/>
              <a:gd name="connsiteX3" fmla="*/ 2895798 w 10416367"/>
              <a:gd name="connsiteY3" fmla="*/ 537537 h 993733"/>
              <a:gd name="connsiteX4" fmla="*/ 3304359 w 10416367"/>
              <a:gd name="connsiteY4" fmla="*/ 362440 h 993733"/>
              <a:gd name="connsiteX5" fmla="*/ 4296580 w 10416367"/>
              <a:gd name="connsiteY5" fmla="*/ 167886 h 993733"/>
              <a:gd name="connsiteX6" fmla="*/ 8070912 w 10416367"/>
              <a:gd name="connsiteY6" fmla="*/ 148431 h 993733"/>
              <a:gd name="connsiteX7" fmla="*/ 10210998 w 10416367"/>
              <a:gd name="connsiteY7" fmla="*/ 167886 h 993733"/>
              <a:gd name="connsiteX8" fmla="*/ 10347185 w 10416367"/>
              <a:gd name="connsiteY8" fmla="*/ 187342 h 993733"/>
              <a:gd name="connsiteX9" fmla="*/ 10366640 w 10416367"/>
              <a:gd name="connsiteY9" fmla="*/ 868278 h 993733"/>
              <a:gd name="connsiteX10" fmla="*/ 10366640 w 10416367"/>
              <a:gd name="connsiteY10" fmla="*/ 946099 h 993733"/>
              <a:gd name="connsiteX11" fmla="*/ 9705159 w 10416367"/>
              <a:gd name="connsiteY11" fmla="*/ 946099 h 993733"/>
              <a:gd name="connsiteX12" fmla="*/ 7312155 w 10416367"/>
              <a:gd name="connsiteY12" fmla="*/ 946099 h 993733"/>
              <a:gd name="connsiteX13" fmla="*/ 6397755 w 10416367"/>
              <a:gd name="connsiteY13" fmla="*/ 673725 h 993733"/>
              <a:gd name="connsiteX14" fmla="*/ 5677908 w 10416367"/>
              <a:gd name="connsiteY14" fmla="*/ 634814 h 993733"/>
              <a:gd name="connsiteX15" fmla="*/ 5094249 w 10416367"/>
              <a:gd name="connsiteY15" fmla="*/ 907188 h 993733"/>
              <a:gd name="connsiteX16" fmla="*/ 4179849 w 10416367"/>
              <a:gd name="connsiteY16" fmla="*/ 985010 h 993733"/>
              <a:gd name="connsiteX17" fmla="*/ 3498912 w 10416367"/>
              <a:gd name="connsiteY17" fmla="*/ 732091 h 993733"/>
              <a:gd name="connsiteX18" fmla="*/ 3090351 w 10416367"/>
              <a:gd name="connsiteY18" fmla="*/ 712635 h 993733"/>
              <a:gd name="connsiteX19" fmla="*/ 2681789 w 10416367"/>
              <a:gd name="connsiteY19" fmla="*/ 712635 h 993733"/>
              <a:gd name="connsiteX20" fmla="*/ 2078674 w 10416367"/>
              <a:gd name="connsiteY20" fmla="*/ 946099 h 993733"/>
              <a:gd name="connsiteX21" fmla="*/ 1397738 w 10416367"/>
              <a:gd name="connsiteY21" fmla="*/ 751546 h 993733"/>
              <a:gd name="connsiteX22" fmla="*/ 230419 w 10416367"/>
              <a:gd name="connsiteY22" fmla="*/ 809913 h 993733"/>
              <a:gd name="connsiteX23" fmla="*/ 133142 w 10416367"/>
              <a:gd name="connsiteY23" fmla="*/ 90065 h 993733"/>
              <a:gd name="connsiteX0" fmla="*/ 94744 w 10377969"/>
              <a:gd name="connsiteY0" fmla="*/ 90065 h 993733"/>
              <a:gd name="connsiteX1" fmla="*/ 1670625 w 10377969"/>
              <a:gd name="connsiteY1" fmla="*/ 51154 h 993733"/>
              <a:gd name="connsiteX2" fmla="*/ 2215374 w 10377969"/>
              <a:gd name="connsiteY2" fmla="*/ 459716 h 993733"/>
              <a:gd name="connsiteX3" fmla="*/ 2857400 w 10377969"/>
              <a:gd name="connsiteY3" fmla="*/ 537537 h 993733"/>
              <a:gd name="connsiteX4" fmla="*/ 3265961 w 10377969"/>
              <a:gd name="connsiteY4" fmla="*/ 362440 h 993733"/>
              <a:gd name="connsiteX5" fmla="*/ 4258182 w 10377969"/>
              <a:gd name="connsiteY5" fmla="*/ 167886 h 993733"/>
              <a:gd name="connsiteX6" fmla="*/ 8032514 w 10377969"/>
              <a:gd name="connsiteY6" fmla="*/ 148431 h 993733"/>
              <a:gd name="connsiteX7" fmla="*/ 10172600 w 10377969"/>
              <a:gd name="connsiteY7" fmla="*/ 167886 h 993733"/>
              <a:gd name="connsiteX8" fmla="*/ 10308787 w 10377969"/>
              <a:gd name="connsiteY8" fmla="*/ 187342 h 993733"/>
              <a:gd name="connsiteX9" fmla="*/ 10328242 w 10377969"/>
              <a:gd name="connsiteY9" fmla="*/ 868278 h 993733"/>
              <a:gd name="connsiteX10" fmla="*/ 10328242 w 10377969"/>
              <a:gd name="connsiteY10" fmla="*/ 946099 h 993733"/>
              <a:gd name="connsiteX11" fmla="*/ 9666761 w 10377969"/>
              <a:gd name="connsiteY11" fmla="*/ 946099 h 993733"/>
              <a:gd name="connsiteX12" fmla="*/ 7273757 w 10377969"/>
              <a:gd name="connsiteY12" fmla="*/ 946099 h 993733"/>
              <a:gd name="connsiteX13" fmla="*/ 6359357 w 10377969"/>
              <a:gd name="connsiteY13" fmla="*/ 673725 h 993733"/>
              <a:gd name="connsiteX14" fmla="*/ 5639510 w 10377969"/>
              <a:gd name="connsiteY14" fmla="*/ 634814 h 993733"/>
              <a:gd name="connsiteX15" fmla="*/ 5055851 w 10377969"/>
              <a:gd name="connsiteY15" fmla="*/ 907188 h 993733"/>
              <a:gd name="connsiteX16" fmla="*/ 4141451 w 10377969"/>
              <a:gd name="connsiteY16" fmla="*/ 985010 h 993733"/>
              <a:gd name="connsiteX17" fmla="*/ 3460514 w 10377969"/>
              <a:gd name="connsiteY17" fmla="*/ 732091 h 993733"/>
              <a:gd name="connsiteX18" fmla="*/ 3051953 w 10377969"/>
              <a:gd name="connsiteY18" fmla="*/ 712635 h 993733"/>
              <a:gd name="connsiteX19" fmla="*/ 2643391 w 10377969"/>
              <a:gd name="connsiteY19" fmla="*/ 712635 h 993733"/>
              <a:gd name="connsiteX20" fmla="*/ 2040276 w 10377969"/>
              <a:gd name="connsiteY20" fmla="*/ 946099 h 993733"/>
              <a:gd name="connsiteX21" fmla="*/ 1359340 w 10377969"/>
              <a:gd name="connsiteY21" fmla="*/ 751546 h 993733"/>
              <a:gd name="connsiteX22" fmla="*/ 192021 w 10377969"/>
              <a:gd name="connsiteY22" fmla="*/ 809913 h 993733"/>
              <a:gd name="connsiteX23" fmla="*/ 94744 w 10377969"/>
              <a:gd name="connsiteY23" fmla="*/ 90065 h 993733"/>
              <a:gd name="connsiteX0" fmla="*/ 288186 w 10571411"/>
              <a:gd name="connsiteY0" fmla="*/ 93633 h 997301"/>
              <a:gd name="connsiteX1" fmla="*/ 1864067 w 10571411"/>
              <a:gd name="connsiteY1" fmla="*/ 54722 h 997301"/>
              <a:gd name="connsiteX2" fmla="*/ 2408816 w 10571411"/>
              <a:gd name="connsiteY2" fmla="*/ 463284 h 997301"/>
              <a:gd name="connsiteX3" fmla="*/ 3050842 w 10571411"/>
              <a:gd name="connsiteY3" fmla="*/ 541105 h 997301"/>
              <a:gd name="connsiteX4" fmla="*/ 3459403 w 10571411"/>
              <a:gd name="connsiteY4" fmla="*/ 366008 h 997301"/>
              <a:gd name="connsiteX5" fmla="*/ 4451624 w 10571411"/>
              <a:gd name="connsiteY5" fmla="*/ 171454 h 997301"/>
              <a:gd name="connsiteX6" fmla="*/ 8225956 w 10571411"/>
              <a:gd name="connsiteY6" fmla="*/ 151999 h 997301"/>
              <a:gd name="connsiteX7" fmla="*/ 10366042 w 10571411"/>
              <a:gd name="connsiteY7" fmla="*/ 171454 h 997301"/>
              <a:gd name="connsiteX8" fmla="*/ 10502229 w 10571411"/>
              <a:gd name="connsiteY8" fmla="*/ 190910 h 997301"/>
              <a:gd name="connsiteX9" fmla="*/ 10521684 w 10571411"/>
              <a:gd name="connsiteY9" fmla="*/ 871846 h 997301"/>
              <a:gd name="connsiteX10" fmla="*/ 10521684 w 10571411"/>
              <a:gd name="connsiteY10" fmla="*/ 949667 h 997301"/>
              <a:gd name="connsiteX11" fmla="*/ 9860203 w 10571411"/>
              <a:gd name="connsiteY11" fmla="*/ 949667 h 997301"/>
              <a:gd name="connsiteX12" fmla="*/ 7467199 w 10571411"/>
              <a:gd name="connsiteY12" fmla="*/ 949667 h 997301"/>
              <a:gd name="connsiteX13" fmla="*/ 6552799 w 10571411"/>
              <a:gd name="connsiteY13" fmla="*/ 677293 h 997301"/>
              <a:gd name="connsiteX14" fmla="*/ 5832952 w 10571411"/>
              <a:gd name="connsiteY14" fmla="*/ 638382 h 997301"/>
              <a:gd name="connsiteX15" fmla="*/ 5249293 w 10571411"/>
              <a:gd name="connsiteY15" fmla="*/ 910756 h 997301"/>
              <a:gd name="connsiteX16" fmla="*/ 4334893 w 10571411"/>
              <a:gd name="connsiteY16" fmla="*/ 988578 h 997301"/>
              <a:gd name="connsiteX17" fmla="*/ 3653956 w 10571411"/>
              <a:gd name="connsiteY17" fmla="*/ 735659 h 997301"/>
              <a:gd name="connsiteX18" fmla="*/ 3245395 w 10571411"/>
              <a:gd name="connsiteY18" fmla="*/ 716203 h 997301"/>
              <a:gd name="connsiteX19" fmla="*/ 2836833 w 10571411"/>
              <a:gd name="connsiteY19" fmla="*/ 716203 h 997301"/>
              <a:gd name="connsiteX20" fmla="*/ 2233718 w 10571411"/>
              <a:gd name="connsiteY20" fmla="*/ 949667 h 997301"/>
              <a:gd name="connsiteX21" fmla="*/ 1552782 w 10571411"/>
              <a:gd name="connsiteY21" fmla="*/ 755114 h 997301"/>
              <a:gd name="connsiteX22" fmla="*/ 15812 w 10571411"/>
              <a:gd name="connsiteY22" fmla="*/ 871847 h 997301"/>
              <a:gd name="connsiteX23" fmla="*/ 288186 w 10571411"/>
              <a:gd name="connsiteY23" fmla="*/ 93633 h 997301"/>
              <a:gd name="connsiteX0" fmla="*/ 197014 w 10791524"/>
              <a:gd name="connsiteY0" fmla="*/ 102886 h 987099"/>
              <a:gd name="connsiteX1" fmla="*/ 2084180 w 10791524"/>
              <a:gd name="connsiteY1" fmla="*/ 44520 h 987099"/>
              <a:gd name="connsiteX2" fmla="*/ 2628929 w 10791524"/>
              <a:gd name="connsiteY2" fmla="*/ 453082 h 987099"/>
              <a:gd name="connsiteX3" fmla="*/ 3270955 w 10791524"/>
              <a:gd name="connsiteY3" fmla="*/ 530903 h 987099"/>
              <a:gd name="connsiteX4" fmla="*/ 3679516 w 10791524"/>
              <a:gd name="connsiteY4" fmla="*/ 355806 h 987099"/>
              <a:gd name="connsiteX5" fmla="*/ 4671737 w 10791524"/>
              <a:gd name="connsiteY5" fmla="*/ 161252 h 987099"/>
              <a:gd name="connsiteX6" fmla="*/ 8446069 w 10791524"/>
              <a:gd name="connsiteY6" fmla="*/ 141797 h 987099"/>
              <a:gd name="connsiteX7" fmla="*/ 10586155 w 10791524"/>
              <a:gd name="connsiteY7" fmla="*/ 161252 h 987099"/>
              <a:gd name="connsiteX8" fmla="*/ 10722342 w 10791524"/>
              <a:gd name="connsiteY8" fmla="*/ 180708 h 987099"/>
              <a:gd name="connsiteX9" fmla="*/ 10741797 w 10791524"/>
              <a:gd name="connsiteY9" fmla="*/ 861644 h 987099"/>
              <a:gd name="connsiteX10" fmla="*/ 10741797 w 10791524"/>
              <a:gd name="connsiteY10" fmla="*/ 939465 h 987099"/>
              <a:gd name="connsiteX11" fmla="*/ 10080316 w 10791524"/>
              <a:gd name="connsiteY11" fmla="*/ 939465 h 987099"/>
              <a:gd name="connsiteX12" fmla="*/ 7687312 w 10791524"/>
              <a:gd name="connsiteY12" fmla="*/ 939465 h 987099"/>
              <a:gd name="connsiteX13" fmla="*/ 6772912 w 10791524"/>
              <a:gd name="connsiteY13" fmla="*/ 667091 h 987099"/>
              <a:gd name="connsiteX14" fmla="*/ 6053065 w 10791524"/>
              <a:gd name="connsiteY14" fmla="*/ 628180 h 987099"/>
              <a:gd name="connsiteX15" fmla="*/ 5469406 w 10791524"/>
              <a:gd name="connsiteY15" fmla="*/ 900554 h 987099"/>
              <a:gd name="connsiteX16" fmla="*/ 4555006 w 10791524"/>
              <a:gd name="connsiteY16" fmla="*/ 978376 h 987099"/>
              <a:gd name="connsiteX17" fmla="*/ 3874069 w 10791524"/>
              <a:gd name="connsiteY17" fmla="*/ 725457 h 987099"/>
              <a:gd name="connsiteX18" fmla="*/ 3465508 w 10791524"/>
              <a:gd name="connsiteY18" fmla="*/ 706001 h 987099"/>
              <a:gd name="connsiteX19" fmla="*/ 3056946 w 10791524"/>
              <a:gd name="connsiteY19" fmla="*/ 706001 h 987099"/>
              <a:gd name="connsiteX20" fmla="*/ 2453831 w 10791524"/>
              <a:gd name="connsiteY20" fmla="*/ 939465 h 987099"/>
              <a:gd name="connsiteX21" fmla="*/ 1772895 w 10791524"/>
              <a:gd name="connsiteY21" fmla="*/ 744912 h 987099"/>
              <a:gd name="connsiteX22" fmla="*/ 235925 w 10791524"/>
              <a:gd name="connsiteY22" fmla="*/ 861645 h 987099"/>
              <a:gd name="connsiteX23" fmla="*/ 197014 w 10791524"/>
              <a:gd name="connsiteY23" fmla="*/ 102886 h 987099"/>
              <a:gd name="connsiteX0" fmla="*/ 83156 w 10677666"/>
              <a:gd name="connsiteY0" fmla="*/ 116732 h 1000945"/>
              <a:gd name="connsiteX1" fmla="*/ 1970322 w 10677666"/>
              <a:gd name="connsiteY1" fmla="*/ 58366 h 1000945"/>
              <a:gd name="connsiteX2" fmla="*/ 2515071 w 10677666"/>
              <a:gd name="connsiteY2" fmla="*/ 466928 h 1000945"/>
              <a:gd name="connsiteX3" fmla="*/ 3157097 w 10677666"/>
              <a:gd name="connsiteY3" fmla="*/ 544749 h 1000945"/>
              <a:gd name="connsiteX4" fmla="*/ 3565658 w 10677666"/>
              <a:gd name="connsiteY4" fmla="*/ 369652 h 1000945"/>
              <a:gd name="connsiteX5" fmla="*/ 4557879 w 10677666"/>
              <a:gd name="connsiteY5" fmla="*/ 175098 h 1000945"/>
              <a:gd name="connsiteX6" fmla="*/ 8332211 w 10677666"/>
              <a:gd name="connsiteY6" fmla="*/ 155643 h 1000945"/>
              <a:gd name="connsiteX7" fmla="*/ 10472297 w 10677666"/>
              <a:gd name="connsiteY7" fmla="*/ 175098 h 1000945"/>
              <a:gd name="connsiteX8" fmla="*/ 10608484 w 10677666"/>
              <a:gd name="connsiteY8" fmla="*/ 194554 h 1000945"/>
              <a:gd name="connsiteX9" fmla="*/ 10627939 w 10677666"/>
              <a:gd name="connsiteY9" fmla="*/ 875490 h 1000945"/>
              <a:gd name="connsiteX10" fmla="*/ 10627939 w 10677666"/>
              <a:gd name="connsiteY10" fmla="*/ 953311 h 1000945"/>
              <a:gd name="connsiteX11" fmla="*/ 9966458 w 10677666"/>
              <a:gd name="connsiteY11" fmla="*/ 953311 h 1000945"/>
              <a:gd name="connsiteX12" fmla="*/ 7573454 w 10677666"/>
              <a:gd name="connsiteY12" fmla="*/ 953311 h 1000945"/>
              <a:gd name="connsiteX13" fmla="*/ 6659054 w 10677666"/>
              <a:gd name="connsiteY13" fmla="*/ 680937 h 1000945"/>
              <a:gd name="connsiteX14" fmla="*/ 5939207 w 10677666"/>
              <a:gd name="connsiteY14" fmla="*/ 642026 h 1000945"/>
              <a:gd name="connsiteX15" fmla="*/ 5355548 w 10677666"/>
              <a:gd name="connsiteY15" fmla="*/ 914400 h 1000945"/>
              <a:gd name="connsiteX16" fmla="*/ 4441148 w 10677666"/>
              <a:gd name="connsiteY16" fmla="*/ 992222 h 1000945"/>
              <a:gd name="connsiteX17" fmla="*/ 3760211 w 10677666"/>
              <a:gd name="connsiteY17" fmla="*/ 739303 h 1000945"/>
              <a:gd name="connsiteX18" fmla="*/ 3351650 w 10677666"/>
              <a:gd name="connsiteY18" fmla="*/ 719847 h 1000945"/>
              <a:gd name="connsiteX19" fmla="*/ 2943088 w 10677666"/>
              <a:gd name="connsiteY19" fmla="*/ 719847 h 1000945"/>
              <a:gd name="connsiteX20" fmla="*/ 2339973 w 10677666"/>
              <a:gd name="connsiteY20" fmla="*/ 953311 h 1000945"/>
              <a:gd name="connsiteX21" fmla="*/ 1659037 w 10677666"/>
              <a:gd name="connsiteY21" fmla="*/ 758758 h 1000945"/>
              <a:gd name="connsiteX22" fmla="*/ 122067 w 10677666"/>
              <a:gd name="connsiteY22" fmla="*/ 875491 h 1000945"/>
              <a:gd name="connsiteX23" fmla="*/ 83156 w 10677666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576136 w 10594765"/>
              <a:gd name="connsiteY21" fmla="*/ 758758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81717 w 10676227"/>
              <a:gd name="connsiteY0" fmla="*/ 116732 h 1000945"/>
              <a:gd name="connsiteX1" fmla="*/ 1968883 w 10676227"/>
              <a:gd name="connsiteY1" fmla="*/ 58366 h 1000945"/>
              <a:gd name="connsiteX2" fmla="*/ 2513632 w 10676227"/>
              <a:gd name="connsiteY2" fmla="*/ 466928 h 1000945"/>
              <a:gd name="connsiteX3" fmla="*/ 3155658 w 10676227"/>
              <a:gd name="connsiteY3" fmla="*/ 544749 h 1000945"/>
              <a:gd name="connsiteX4" fmla="*/ 3564219 w 10676227"/>
              <a:gd name="connsiteY4" fmla="*/ 369652 h 1000945"/>
              <a:gd name="connsiteX5" fmla="*/ 4556440 w 10676227"/>
              <a:gd name="connsiteY5" fmla="*/ 175098 h 1000945"/>
              <a:gd name="connsiteX6" fmla="*/ 8330772 w 10676227"/>
              <a:gd name="connsiteY6" fmla="*/ 155643 h 1000945"/>
              <a:gd name="connsiteX7" fmla="*/ 10470858 w 10676227"/>
              <a:gd name="connsiteY7" fmla="*/ 175098 h 1000945"/>
              <a:gd name="connsiteX8" fmla="*/ 10607045 w 10676227"/>
              <a:gd name="connsiteY8" fmla="*/ 194554 h 1000945"/>
              <a:gd name="connsiteX9" fmla="*/ 10626500 w 10676227"/>
              <a:gd name="connsiteY9" fmla="*/ 875490 h 1000945"/>
              <a:gd name="connsiteX10" fmla="*/ 10626500 w 10676227"/>
              <a:gd name="connsiteY10" fmla="*/ 953311 h 1000945"/>
              <a:gd name="connsiteX11" fmla="*/ 9965019 w 10676227"/>
              <a:gd name="connsiteY11" fmla="*/ 953311 h 1000945"/>
              <a:gd name="connsiteX12" fmla="*/ 7572015 w 10676227"/>
              <a:gd name="connsiteY12" fmla="*/ 953311 h 1000945"/>
              <a:gd name="connsiteX13" fmla="*/ 6657615 w 10676227"/>
              <a:gd name="connsiteY13" fmla="*/ 680937 h 1000945"/>
              <a:gd name="connsiteX14" fmla="*/ 5937768 w 10676227"/>
              <a:gd name="connsiteY14" fmla="*/ 642026 h 1000945"/>
              <a:gd name="connsiteX15" fmla="*/ 5354109 w 10676227"/>
              <a:gd name="connsiteY15" fmla="*/ 914400 h 1000945"/>
              <a:gd name="connsiteX16" fmla="*/ 4439709 w 10676227"/>
              <a:gd name="connsiteY16" fmla="*/ 992222 h 1000945"/>
              <a:gd name="connsiteX17" fmla="*/ 3758772 w 10676227"/>
              <a:gd name="connsiteY17" fmla="*/ 739303 h 1000945"/>
              <a:gd name="connsiteX18" fmla="*/ 3350211 w 10676227"/>
              <a:gd name="connsiteY18" fmla="*/ 719847 h 1000945"/>
              <a:gd name="connsiteX19" fmla="*/ 2941649 w 10676227"/>
              <a:gd name="connsiteY19" fmla="*/ 719847 h 1000945"/>
              <a:gd name="connsiteX20" fmla="*/ 2338534 w 10676227"/>
              <a:gd name="connsiteY20" fmla="*/ 953311 h 1000945"/>
              <a:gd name="connsiteX21" fmla="*/ 1638143 w 10676227"/>
              <a:gd name="connsiteY21" fmla="*/ 875490 h 1000945"/>
              <a:gd name="connsiteX22" fmla="*/ 120628 w 10676227"/>
              <a:gd name="connsiteY22" fmla="*/ 875491 h 1000945"/>
              <a:gd name="connsiteX23" fmla="*/ 81717 w 10676227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556681 w 10594765"/>
              <a:gd name="connsiteY21" fmla="*/ 875490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77407 w 10671917"/>
              <a:gd name="connsiteY0" fmla="*/ 116732 h 1000945"/>
              <a:gd name="connsiteX1" fmla="*/ 1964573 w 10671917"/>
              <a:gd name="connsiteY1" fmla="*/ 58366 h 1000945"/>
              <a:gd name="connsiteX2" fmla="*/ 2509322 w 10671917"/>
              <a:gd name="connsiteY2" fmla="*/ 466928 h 1000945"/>
              <a:gd name="connsiteX3" fmla="*/ 3151348 w 10671917"/>
              <a:gd name="connsiteY3" fmla="*/ 544749 h 1000945"/>
              <a:gd name="connsiteX4" fmla="*/ 3559909 w 10671917"/>
              <a:gd name="connsiteY4" fmla="*/ 369652 h 1000945"/>
              <a:gd name="connsiteX5" fmla="*/ 4552130 w 10671917"/>
              <a:gd name="connsiteY5" fmla="*/ 175098 h 1000945"/>
              <a:gd name="connsiteX6" fmla="*/ 8326462 w 10671917"/>
              <a:gd name="connsiteY6" fmla="*/ 155643 h 1000945"/>
              <a:gd name="connsiteX7" fmla="*/ 10466548 w 10671917"/>
              <a:gd name="connsiteY7" fmla="*/ 175098 h 1000945"/>
              <a:gd name="connsiteX8" fmla="*/ 10602735 w 10671917"/>
              <a:gd name="connsiteY8" fmla="*/ 194554 h 1000945"/>
              <a:gd name="connsiteX9" fmla="*/ 10622190 w 10671917"/>
              <a:gd name="connsiteY9" fmla="*/ 875490 h 1000945"/>
              <a:gd name="connsiteX10" fmla="*/ 10622190 w 10671917"/>
              <a:gd name="connsiteY10" fmla="*/ 953311 h 1000945"/>
              <a:gd name="connsiteX11" fmla="*/ 9960709 w 10671917"/>
              <a:gd name="connsiteY11" fmla="*/ 953311 h 1000945"/>
              <a:gd name="connsiteX12" fmla="*/ 7567705 w 10671917"/>
              <a:gd name="connsiteY12" fmla="*/ 953311 h 1000945"/>
              <a:gd name="connsiteX13" fmla="*/ 6653305 w 10671917"/>
              <a:gd name="connsiteY13" fmla="*/ 680937 h 1000945"/>
              <a:gd name="connsiteX14" fmla="*/ 5933458 w 10671917"/>
              <a:gd name="connsiteY14" fmla="*/ 642026 h 1000945"/>
              <a:gd name="connsiteX15" fmla="*/ 5349799 w 10671917"/>
              <a:gd name="connsiteY15" fmla="*/ 914400 h 1000945"/>
              <a:gd name="connsiteX16" fmla="*/ 4435399 w 10671917"/>
              <a:gd name="connsiteY16" fmla="*/ 992222 h 1000945"/>
              <a:gd name="connsiteX17" fmla="*/ 3754462 w 10671917"/>
              <a:gd name="connsiteY17" fmla="*/ 739303 h 1000945"/>
              <a:gd name="connsiteX18" fmla="*/ 3345901 w 10671917"/>
              <a:gd name="connsiteY18" fmla="*/ 719847 h 1000945"/>
              <a:gd name="connsiteX19" fmla="*/ 2937339 w 10671917"/>
              <a:gd name="connsiteY19" fmla="*/ 719847 h 1000945"/>
              <a:gd name="connsiteX20" fmla="*/ 2334224 w 10671917"/>
              <a:gd name="connsiteY20" fmla="*/ 953311 h 1000945"/>
              <a:gd name="connsiteX21" fmla="*/ 1575467 w 10671917"/>
              <a:gd name="connsiteY21" fmla="*/ 933856 h 1000945"/>
              <a:gd name="connsiteX22" fmla="*/ 116318 w 10671917"/>
              <a:gd name="connsiteY22" fmla="*/ 875491 h 1000945"/>
              <a:gd name="connsiteX23" fmla="*/ 77407 w 10671917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498315 w 10594765"/>
              <a:gd name="connsiteY21" fmla="*/ 933856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255 w 10594765"/>
              <a:gd name="connsiteY0" fmla="*/ 98550 h 982763"/>
              <a:gd name="connsiteX1" fmla="*/ 1887421 w 10594765"/>
              <a:gd name="connsiteY1" fmla="*/ 40184 h 982763"/>
              <a:gd name="connsiteX2" fmla="*/ 2432170 w 10594765"/>
              <a:gd name="connsiteY2" fmla="*/ 137461 h 982763"/>
              <a:gd name="connsiteX3" fmla="*/ 3074196 w 10594765"/>
              <a:gd name="connsiteY3" fmla="*/ 526567 h 982763"/>
              <a:gd name="connsiteX4" fmla="*/ 3482757 w 10594765"/>
              <a:gd name="connsiteY4" fmla="*/ 351470 h 982763"/>
              <a:gd name="connsiteX5" fmla="*/ 4474978 w 10594765"/>
              <a:gd name="connsiteY5" fmla="*/ 156916 h 982763"/>
              <a:gd name="connsiteX6" fmla="*/ 8249310 w 10594765"/>
              <a:gd name="connsiteY6" fmla="*/ 137461 h 982763"/>
              <a:gd name="connsiteX7" fmla="*/ 10389396 w 10594765"/>
              <a:gd name="connsiteY7" fmla="*/ 156916 h 982763"/>
              <a:gd name="connsiteX8" fmla="*/ 10525583 w 10594765"/>
              <a:gd name="connsiteY8" fmla="*/ 176372 h 982763"/>
              <a:gd name="connsiteX9" fmla="*/ 10545038 w 10594765"/>
              <a:gd name="connsiteY9" fmla="*/ 857308 h 982763"/>
              <a:gd name="connsiteX10" fmla="*/ 10545038 w 10594765"/>
              <a:gd name="connsiteY10" fmla="*/ 935129 h 982763"/>
              <a:gd name="connsiteX11" fmla="*/ 9883557 w 10594765"/>
              <a:gd name="connsiteY11" fmla="*/ 935129 h 982763"/>
              <a:gd name="connsiteX12" fmla="*/ 7490553 w 10594765"/>
              <a:gd name="connsiteY12" fmla="*/ 935129 h 982763"/>
              <a:gd name="connsiteX13" fmla="*/ 6576153 w 10594765"/>
              <a:gd name="connsiteY13" fmla="*/ 662755 h 982763"/>
              <a:gd name="connsiteX14" fmla="*/ 5856306 w 10594765"/>
              <a:gd name="connsiteY14" fmla="*/ 623844 h 982763"/>
              <a:gd name="connsiteX15" fmla="*/ 5272647 w 10594765"/>
              <a:gd name="connsiteY15" fmla="*/ 896218 h 982763"/>
              <a:gd name="connsiteX16" fmla="*/ 4358247 w 10594765"/>
              <a:gd name="connsiteY16" fmla="*/ 974040 h 982763"/>
              <a:gd name="connsiteX17" fmla="*/ 3677310 w 10594765"/>
              <a:gd name="connsiteY17" fmla="*/ 721121 h 982763"/>
              <a:gd name="connsiteX18" fmla="*/ 3268749 w 10594765"/>
              <a:gd name="connsiteY18" fmla="*/ 701665 h 982763"/>
              <a:gd name="connsiteX19" fmla="*/ 2860187 w 10594765"/>
              <a:gd name="connsiteY19" fmla="*/ 701665 h 982763"/>
              <a:gd name="connsiteX20" fmla="*/ 2257072 w 10594765"/>
              <a:gd name="connsiteY20" fmla="*/ 935129 h 982763"/>
              <a:gd name="connsiteX21" fmla="*/ 1498315 w 10594765"/>
              <a:gd name="connsiteY21" fmla="*/ 915674 h 982763"/>
              <a:gd name="connsiteX22" fmla="*/ 39166 w 10594765"/>
              <a:gd name="connsiteY22" fmla="*/ 857309 h 982763"/>
              <a:gd name="connsiteX23" fmla="*/ 255 w 10594765"/>
              <a:gd name="connsiteY23" fmla="*/ 98550 h 982763"/>
              <a:gd name="connsiteX0" fmla="*/ 255 w 10594765"/>
              <a:gd name="connsiteY0" fmla="*/ 98550 h 982763"/>
              <a:gd name="connsiteX1" fmla="*/ 1887421 w 10594765"/>
              <a:gd name="connsiteY1" fmla="*/ 40184 h 982763"/>
              <a:gd name="connsiteX2" fmla="*/ 2432170 w 10594765"/>
              <a:gd name="connsiteY2" fmla="*/ 137461 h 982763"/>
              <a:gd name="connsiteX3" fmla="*/ 3074196 w 10594765"/>
              <a:gd name="connsiteY3" fmla="*/ 118005 h 982763"/>
              <a:gd name="connsiteX4" fmla="*/ 3482757 w 10594765"/>
              <a:gd name="connsiteY4" fmla="*/ 351470 h 982763"/>
              <a:gd name="connsiteX5" fmla="*/ 4474978 w 10594765"/>
              <a:gd name="connsiteY5" fmla="*/ 156916 h 982763"/>
              <a:gd name="connsiteX6" fmla="*/ 8249310 w 10594765"/>
              <a:gd name="connsiteY6" fmla="*/ 137461 h 982763"/>
              <a:gd name="connsiteX7" fmla="*/ 10389396 w 10594765"/>
              <a:gd name="connsiteY7" fmla="*/ 156916 h 982763"/>
              <a:gd name="connsiteX8" fmla="*/ 10525583 w 10594765"/>
              <a:gd name="connsiteY8" fmla="*/ 176372 h 982763"/>
              <a:gd name="connsiteX9" fmla="*/ 10545038 w 10594765"/>
              <a:gd name="connsiteY9" fmla="*/ 857308 h 982763"/>
              <a:gd name="connsiteX10" fmla="*/ 10545038 w 10594765"/>
              <a:gd name="connsiteY10" fmla="*/ 935129 h 982763"/>
              <a:gd name="connsiteX11" fmla="*/ 9883557 w 10594765"/>
              <a:gd name="connsiteY11" fmla="*/ 935129 h 982763"/>
              <a:gd name="connsiteX12" fmla="*/ 7490553 w 10594765"/>
              <a:gd name="connsiteY12" fmla="*/ 935129 h 982763"/>
              <a:gd name="connsiteX13" fmla="*/ 6576153 w 10594765"/>
              <a:gd name="connsiteY13" fmla="*/ 662755 h 982763"/>
              <a:gd name="connsiteX14" fmla="*/ 5856306 w 10594765"/>
              <a:gd name="connsiteY14" fmla="*/ 623844 h 982763"/>
              <a:gd name="connsiteX15" fmla="*/ 5272647 w 10594765"/>
              <a:gd name="connsiteY15" fmla="*/ 896218 h 982763"/>
              <a:gd name="connsiteX16" fmla="*/ 4358247 w 10594765"/>
              <a:gd name="connsiteY16" fmla="*/ 974040 h 982763"/>
              <a:gd name="connsiteX17" fmla="*/ 3677310 w 10594765"/>
              <a:gd name="connsiteY17" fmla="*/ 721121 h 982763"/>
              <a:gd name="connsiteX18" fmla="*/ 3268749 w 10594765"/>
              <a:gd name="connsiteY18" fmla="*/ 701665 h 982763"/>
              <a:gd name="connsiteX19" fmla="*/ 2860187 w 10594765"/>
              <a:gd name="connsiteY19" fmla="*/ 701665 h 982763"/>
              <a:gd name="connsiteX20" fmla="*/ 2257072 w 10594765"/>
              <a:gd name="connsiteY20" fmla="*/ 935129 h 982763"/>
              <a:gd name="connsiteX21" fmla="*/ 1498315 w 10594765"/>
              <a:gd name="connsiteY21" fmla="*/ 915674 h 982763"/>
              <a:gd name="connsiteX22" fmla="*/ 39166 w 10594765"/>
              <a:gd name="connsiteY22" fmla="*/ 857309 h 982763"/>
              <a:gd name="connsiteX23" fmla="*/ 255 w 10594765"/>
              <a:gd name="connsiteY23" fmla="*/ 98550 h 982763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114923 h 979681"/>
              <a:gd name="connsiteX4" fmla="*/ 3482757 w 10594765"/>
              <a:gd name="connsiteY4" fmla="*/ 348388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348388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912591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912591 h 979681"/>
              <a:gd name="connsiteX19" fmla="*/ 2860187 w 10594765"/>
              <a:gd name="connsiteY19" fmla="*/ 912591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659673 h 971740"/>
              <a:gd name="connsiteX14" fmla="*/ 5856306 w 10594765"/>
              <a:gd name="connsiteY14" fmla="*/ 620762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659673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912592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14923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912592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38910 h 973548"/>
              <a:gd name="connsiteX4" fmla="*/ 3482757 w 10594765"/>
              <a:gd name="connsiteY4" fmla="*/ 77821 h 973548"/>
              <a:gd name="connsiteX5" fmla="*/ 4474978 w 10594765"/>
              <a:gd name="connsiteY5" fmla="*/ 77820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38910 h 973548"/>
              <a:gd name="connsiteX4" fmla="*/ 3482757 w 10594765"/>
              <a:gd name="connsiteY4" fmla="*/ 77821 h 973548"/>
              <a:gd name="connsiteX5" fmla="*/ 4474978 w 10594765"/>
              <a:gd name="connsiteY5" fmla="*/ 38909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77821 h 973548"/>
              <a:gd name="connsiteX4" fmla="*/ 3482757 w 10594765"/>
              <a:gd name="connsiteY4" fmla="*/ 77821 h 973548"/>
              <a:gd name="connsiteX5" fmla="*/ 4474978 w 10594765"/>
              <a:gd name="connsiteY5" fmla="*/ 38909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123162 w 10717672"/>
              <a:gd name="connsiteY0" fmla="*/ 97276 h 973548"/>
              <a:gd name="connsiteX1" fmla="*/ 2010328 w 10717672"/>
              <a:gd name="connsiteY1" fmla="*/ 97276 h 973548"/>
              <a:gd name="connsiteX2" fmla="*/ 2555077 w 10717672"/>
              <a:gd name="connsiteY2" fmla="*/ 77821 h 973548"/>
              <a:gd name="connsiteX3" fmla="*/ 3197103 w 10717672"/>
              <a:gd name="connsiteY3" fmla="*/ 77821 h 973548"/>
              <a:gd name="connsiteX4" fmla="*/ 3605664 w 10717672"/>
              <a:gd name="connsiteY4" fmla="*/ 77821 h 973548"/>
              <a:gd name="connsiteX5" fmla="*/ 4597885 w 10717672"/>
              <a:gd name="connsiteY5" fmla="*/ 38909 h 973548"/>
              <a:gd name="connsiteX6" fmla="*/ 8372217 w 10717672"/>
              <a:gd name="connsiteY6" fmla="*/ 0 h 973548"/>
              <a:gd name="connsiteX7" fmla="*/ 10512303 w 10717672"/>
              <a:gd name="connsiteY7" fmla="*/ 116731 h 973548"/>
              <a:gd name="connsiteX8" fmla="*/ 10648490 w 10717672"/>
              <a:gd name="connsiteY8" fmla="*/ 175098 h 973548"/>
              <a:gd name="connsiteX9" fmla="*/ 10667945 w 10717672"/>
              <a:gd name="connsiteY9" fmla="*/ 856034 h 973548"/>
              <a:gd name="connsiteX10" fmla="*/ 10667945 w 10717672"/>
              <a:gd name="connsiteY10" fmla="*/ 933855 h 973548"/>
              <a:gd name="connsiteX11" fmla="*/ 10006464 w 10717672"/>
              <a:gd name="connsiteY11" fmla="*/ 933855 h 973548"/>
              <a:gd name="connsiteX12" fmla="*/ 7613460 w 10717672"/>
              <a:gd name="connsiteY12" fmla="*/ 933855 h 973548"/>
              <a:gd name="connsiteX13" fmla="*/ 6699060 w 10717672"/>
              <a:gd name="connsiteY13" fmla="*/ 914400 h 973548"/>
              <a:gd name="connsiteX14" fmla="*/ 5979213 w 10717672"/>
              <a:gd name="connsiteY14" fmla="*/ 875489 h 973548"/>
              <a:gd name="connsiteX15" fmla="*/ 5395554 w 10717672"/>
              <a:gd name="connsiteY15" fmla="*/ 894944 h 973548"/>
              <a:gd name="connsiteX16" fmla="*/ 4481154 w 10717672"/>
              <a:gd name="connsiteY16" fmla="*/ 972766 h 973548"/>
              <a:gd name="connsiteX17" fmla="*/ 3800217 w 10717672"/>
              <a:gd name="connsiteY17" fmla="*/ 933855 h 973548"/>
              <a:gd name="connsiteX18" fmla="*/ 3391656 w 10717672"/>
              <a:gd name="connsiteY18" fmla="*/ 914399 h 973548"/>
              <a:gd name="connsiteX19" fmla="*/ 2983094 w 10717672"/>
              <a:gd name="connsiteY19" fmla="*/ 914399 h 973548"/>
              <a:gd name="connsiteX20" fmla="*/ 2379979 w 10717672"/>
              <a:gd name="connsiteY20" fmla="*/ 933855 h 973548"/>
              <a:gd name="connsiteX21" fmla="*/ 1621222 w 10717672"/>
              <a:gd name="connsiteY21" fmla="*/ 914400 h 973548"/>
              <a:gd name="connsiteX22" fmla="*/ 162073 w 10717672"/>
              <a:gd name="connsiteY22" fmla="*/ 856035 h 973548"/>
              <a:gd name="connsiteX23" fmla="*/ 123162 w 10717672"/>
              <a:gd name="connsiteY23" fmla="*/ 97276 h 973548"/>
              <a:gd name="connsiteX0" fmla="*/ 123162 w 10717672"/>
              <a:gd name="connsiteY0" fmla="*/ 59818 h 936090"/>
              <a:gd name="connsiteX1" fmla="*/ 2010328 w 10717672"/>
              <a:gd name="connsiteY1" fmla="*/ 59818 h 936090"/>
              <a:gd name="connsiteX2" fmla="*/ 2555077 w 10717672"/>
              <a:gd name="connsiteY2" fmla="*/ 40363 h 936090"/>
              <a:gd name="connsiteX3" fmla="*/ 3197103 w 10717672"/>
              <a:gd name="connsiteY3" fmla="*/ 40363 h 936090"/>
              <a:gd name="connsiteX4" fmla="*/ 3605664 w 10717672"/>
              <a:gd name="connsiteY4" fmla="*/ 40363 h 936090"/>
              <a:gd name="connsiteX5" fmla="*/ 4597885 w 10717672"/>
              <a:gd name="connsiteY5" fmla="*/ 1451 h 936090"/>
              <a:gd name="connsiteX6" fmla="*/ 8372217 w 10717672"/>
              <a:gd name="connsiteY6" fmla="*/ 98730 h 936090"/>
              <a:gd name="connsiteX7" fmla="*/ 10512303 w 10717672"/>
              <a:gd name="connsiteY7" fmla="*/ 79273 h 936090"/>
              <a:gd name="connsiteX8" fmla="*/ 10648490 w 10717672"/>
              <a:gd name="connsiteY8" fmla="*/ 137640 h 936090"/>
              <a:gd name="connsiteX9" fmla="*/ 10667945 w 10717672"/>
              <a:gd name="connsiteY9" fmla="*/ 818576 h 936090"/>
              <a:gd name="connsiteX10" fmla="*/ 10667945 w 10717672"/>
              <a:gd name="connsiteY10" fmla="*/ 896397 h 936090"/>
              <a:gd name="connsiteX11" fmla="*/ 10006464 w 10717672"/>
              <a:gd name="connsiteY11" fmla="*/ 896397 h 936090"/>
              <a:gd name="connsiteX12" fmla="*/ 7613460 w 10717672"/>
              <a:gd name="connsiteY12" fmla="*/ 896397 h 936090"/>
              <a:gd name="connsiteX13" fmla="*/ 6699060 w 10717672"/>
              <a:gd name="connsiteY13" fmla="*/ 876942 h 936090"/>
              <a:gd name="connsiteX14" fmla="*/ 5979213 w 10717672"/>
              <a:gd name="connsiteY14" fmla="*/ 838031 h 936090"/>
              <a:gd name="connsiteX15" fmla="*/ 5395554 w 10717672"/>
              <a:gd name="connsiteY15" fmla="*/ 857486 h 936090"/>
              <a:gd name="connsiteX16" fmla="*/ 4481154 w 10717672"/>
              <a:gd name="connsiteY16" fmla="*/ 935308 h 936090"/>
              <a:gd name="connsiteX17" fmla="*/ 3800217 w 10717672"/>
              <a:gd name="connsiteY17" fmla="*/ 896397 h 936090"/>
              <a:gd name="connsiteX18" fmla="*/ 3391656 w 10717672"/>
              <a:gd name="connsiteY18" fmla="*/ 876941 h 936090"/>
              <a:gd name="connsiteX19" fmla="*/ 2983094 w 10717672"/>
              <a:gd name="connsiteY19" fmla="*/ 876941 h 936090"/>
              <a:gd name="connsiteX20" fmla="*/ 2379979 w 10717672"/>
              <a:gd name="connsiteY20" fmla="*/ 896397 h 936090"/>
              <a:gd name="connsiteX21" fmla="*/ 1621222 w 10717672"/>
              <a:gd name="connsiteY21" fmla="*/ 876942 h 936090"/>
              <a:gd name="connsiteX22" fmla="*/ 162073 w 10717672"/>
              <a:gd name="connsiteY22" fmla="*/ 818577 h 936090"/>
              <a:gd name="connsiteX23" fmla="*/ 123162 w 10717672"/>
              <a:gd name="connsiteY23" fmla="*/ 59818 h 936090"/>
              <a:gd name="connsiteX0" fmla="*/ 123162 w 10717672"/>
              <a:gd name="connsiteY0" fmla="*/ 55491 h 931763"/>
              <a:gd name="connsiteX1" fmla="*/ 2010328 w 10717672"/>
              <a:gd name="connsiteY1" fmla="*/ 55491 h 931763"/>
              <a:gd name="connsiteX2" fmla="*/ 2555077 w 10717672"/>
              <a:gd name="connsiteY2" fmla="*/ 36036 h 931763"/>
              <a:gd name="connsiteX3" fmla="*/ 3197103 w 10717672"/>
              <a:gd name="connsiteY3" fmla="*/ 36036 h 931763"/>
              <a:gd name="connsiteX4" fmla="*/ 3605664 w 10717672"/>
              <a:gd name="connsiteY4" fmla="*/ 36036 h 931763"/>
              <a:gd name="connsiteX5" fmla="*/ 4597885 w 10717672"/>
              <a:gd name="connsiteY5" fmla="*/ 74945 h 931763"/>
              <a:gd name="connsiteX6" fmla="*/ 8372217 w 10717672"/>
              <a:gd name="connsiteY6" fmla="*/ 94403 h 931763"/>
              <a:gd name="connsiteX7" fmla="*/ 10512303 w 10717672"/>
              <a:gd name="connsiteY7" fmla="*/ 74946 h 931763"/>
              <a:gd name="connsiteX8" fmla="*/ 10648490 w 10717672"/>
              <a:gd name="connsiteY8" fmla="*/ 133313 h 931763"/>
              <a:gd name="connsiteX9" fmla="*/ 10667945 w 10717672"/>
              <a:gd name="connsiteY9" fmla="*/ 814249 h 931763"/>
              <a:gd name="connsiteX10" fmla="*/ 10667945 w 10717672"/>
              <a:gd name="connsiteY10" fmla="*/ 892070 h 931763"/>
              <a:gd name="connsiteX11" fmla="*/ 10006464 w 10717672"/>
              <a:gd name="connsiteY11" fmla="*/ 892070 h 931763"/>
              <a:gd name="connsiteX12" fmla="*/ 7613460 w 10717672"/>
              <a:gd name="connsiteY12" fmla="*/ 892070 h 931763"/>
              <a:gd name="connsiteX13" fmla="*/ 6699060 w 10717672"/>
              <a:gd name="connsiteY13" fmla="*/ 872615 h 931763"/>
              <a:gd name="connsiteX14" fmla="*/ 5979213 w 10717672"/>
              <a:gd name="connsiteY14" fmla="*/ 833704 h 931763"/>
              <a:gd name="connsiteX15" fmla="*/ 5395554 w 10717672"/>
              <a:gd name="connsiteY15" fmla="*/ 853159 h 931763"/>
              <a:gd name="connsiteX16" fmla="*/ 4481154 w 10717672"/>
              <a:gd name="connsiteY16" fmla="*/ 930981 h 931763"/>
              <a:gd name="connsiteX17" fmla="*/ 3800217 w 10717672"/>
              <a:gd name="connsiteY17" fmla="*/ 892070 h 931763"/>
              <a:gd name="connsiteX18" fmla="*/ 3391656 w 10717672"/>
              <a:gd name="connsiteY18" fmla="*/ 872614 h 931763"/>
              <a:gd name="connsiteX19" fmla="*/ 2983094 w 10717672"/>
              <a:gd name="connsiteY19" fmla="*/ 872614 h 931763"/>
              <a:gd name="connsiteX20" fmla="*/ 2379979 w 10717672"/>
              <a:gd name="connsiteY20" fmla="*/ 892070 h 931763"/>
              <a:gd name="connsiteX21" fmla="*/ 1621222 w 10717672"/>
              <a:gd name="connsiteY21" fmla="*/ 872615 h 931763"/>
              <a:gd name="connsiteX22" fmla="*/ 162073 w 10717672"/>
              <a:gd name="connsiteY22" fmla="*/ 814250 h 931763"/>
              <a:gd name="connsiteX23" fmla="*/ 123162 w 10717672"/>
              <a:gd name="connsiteY23" fmla="*/ 55491 h 931763"/>
              <a:gd name="connsiteX0" fmla="*/ 123162 w 10717672"/>
              <a:gd name="connsiteY0" fmla="*/ 55491 h 905904"/>
              <a:gd name="connsiteX1" fmla="*/ 2010328 w 10717672"/>
              <a:gd name="connsiteY1" fmla="*/ 55491 h 905904"/>
              <a:gd name="connsiteX2" fmla="*/ 2555077 w 10717672"/>
              <a:gd name="connsiteY2" fmla="*/ 36036 h 905904"/>
              <a:gd name="connsiteX3" fmla="*/ 3197103 w 10717672"/>
              <a:gd name="connsiteY3" fmla="*/ 36036 h 905904"/>
              <a:gd name="connsiteX4" fmla="*/ 3605664 w 10717672"/>
              <a:gd name="connsiteY4" fmla="*/ 36036 h 905904"/>
              <a:gd name="connsiteX5" fmla="*/ 4597885 w 10717672"/>
              <a:gd name="connsiteY5" fmla="*/ 74945 h 905904"/>
              <a:gd name="connsiteX6" fmla="*/ 8372217 w 10717672"/>
              <a:gd name="connsiteY6" fmla="*/ 94403 h 905904"/>
              <a:gd name="connsiteX7" fmla="*/ 10512303 w 10717672"/>
              <a:gd name="connsiteY7" fmla="*/ 74946 h 905904"/>
              <a:gd name="connsiteX8" fmla="*/ 10648490 w 10717672"/>
              <a:gd name="connsiteY8" fmla="*/ 133313 h 905904"/>
              <a:gd name="connsiteX9" fmla="*/ 10667945 w 10717672"/>
              <a:gd name="connsiteY9" fmla="*/ 814249 h 905904"/>
              <a:gd name="connsiteX10" fmla="*/ 10667945 w 10717672"/>
              <a:gd name="connsiteY10" fmla="*/ 892070 h 905904"/>
              <a:gd name="connsiteX11" fmla="*/ 10006464 w 10717672"/>
              <a:gd name="connsiteY11" fmla="*/ 892070 h 905904"/>
              <a:gd name="connsiteX12" fmla="*/ 7613460 w 10717672"/>
              <a:gd name="connsiteY12" fmla="*/ 892070 h 905904"/>
              <a:gd name="connsiteX13" fmla="*/ 6699060 w 10717672"/>
              <a:gd name="connsiteY13" fmla="*/ 872615 h 905904"/>
              <a:gd name="connsiteX14" fmla="*/ 5979213 w 10717672"/>
              <a:gd name="connsiteY14" fmla="*/ 833704 h 905904"/>
              <a:gd name="connsiteX15" fmla="*/ 5395554 w 10717672"/>
              <a:gd name="connsiteY15" fmla="*/ 853159 h 905904"/>
              <a:gd name="connsiteX16" fmla="*/ 4481154 w 10717672"/>
              <a:gd name="connsiteY16" fmla="*/ 892071 h 905904"/>
              <a:gd name="connsiteX17" fmla="*/ 3800217 w 10717672"/>
              <a:gd name="connsiteY17" fmla="*/ 892070 h 905904"/>
              <a:gd name="connsiteX18" fmla="*/ 3391656 w 10717672"/>
              <a:gd name="connsiteY18" fmla="*/ 872614 h 905904"/>
              <a:gd name="connsiteX19" fmla="*/ 2983094 w 10717672"/>
              <a:gd name="connsiteY19" fmla="*/ 872614 h 905904"/>
              <a:gd name="connsiteX20" fmla="*/ 2379979 w 10717672"/>
              <a:gd name="connsiteY20" fmla="*/ 892070 h 905904"/>
              <a:gd name="connsiteX21" fmla="*/ 1621222 w 10717672"/>
              <a:gd name="connsiteY21" fmla="*/ 872615 h 905904"/>
              <a:gd name="connsiteX22" fmla="*/ 162073 w 10717672"/>
              <a:gd name="connsiteY22" fmla="*/ 814250 h 905904"/>
              <a:gd name="connsiteX23" fmla="*/ 123162 w 10717672"/>
              <a:gd name="connsiteY23" fmla="*/ 55491 h 905904"/>
              <a:gd name="connsiteX0" fmla="*/ 123162 w 10717672"/>
              <a:gd name="connsiteY0" fmla="*/ 55491 h 905904"/>
              <a:gd name="connsiteX1" fmla="*/ 2010328 w 10717672"/>
              <a:gd name="connsiteY1" fmla="*/ 55491 h 905904"/>
              <a:gd name="connsiteX2" fmla="*/ 2555077 w 10717672"/>
              <a:gd name="connsiteY2" fmla="*/ 36036 h 905904"/>
              <a:gd name="connsiteX3" fmla="*/ 3197103 w 10717672"/>
              <a:gd name="connsiteY3" fmla="*/ 36036 h 905904"/>
              <a:gd name="connsiteX4" fmla="*/ 3605664 w 10717672"/>
              <a:gd name="connsiteY4" fmla="*/ 36036 h 905904"/>
              <a:gd name="connsiteX5" fmla="*/ 4597885 w 10717672"/>
              <a:gd name="connsiteY5" fmla="*/ 74945 h 905904"/>
              <a:gd name="connsiteX6" fmla="*/ 8372217 w 10717672"/>
              <a:gd name="connsiteY6" fmla="*/ 94403 h 905904"/>
              <a:gd name="connsiteX7" fmla="*/ 10512303 w 10717672"/>
              <a:gd name="connsiteY7" fmla="*/ 74946 h 905904"/>
              <a:gd name="connsiteX8" fmla="*/ 10648490 w 10717672"/>
              <a:gd name="connsiteY8" fmla="*/ 133313 h 905904"/>
              <a:gd name="connsiteX9" fmla="*/ 10667945 w 10717672"/>
              <a:gd name="connsiteY9" fmla="*/ 814249 h 905904"/>
              <a:gd name="connsiteX10" fmla="*/ 10667945 w 10717672"/>
              <a:gd name="connsiteY10" fmla="*/ 892070 h 905904"/>
              <a:gd name="connsiteX11" fmla="*/ 10006464 w 10717672"/>
              <a:gd name="connsiteY11" fmla="*/ 892070 h 905904"/>
              <a:gd name="connsiteX12" fmla="*/ 7613460 w 10717672"/>
              <a:gd name="connsiteY12" fmla="*/ 892070 h 905904"/>
              <a:gd name="connsiteX13" fmla="*/ 6699060 w 10717672"/>
              <a:gd name="connsiteY13" fmla="*/ 872615 h 905904"/>
              <a:gd name="connsiteX14" fmla="*/ 5979213 w 10717672"/>
              <a:gd name="connsiteY14" fmla="*/ 853160 h 905904"/>
              <a:gd name="connsiteX15" fmla="*/ 5395554 w 10717672"/>
              <a:gd name="connsiteY15" fmla="*/ 853159 h 905904"/>
              <a:gd name="connsiteX16" fmla="*/ 4481154 w 10717672"/>
              <a:gd name="connsiteY16" fmla="*/ 892071 h 905904"/>
              <a:gd name="connsiteX17" fmla="*/ 3800217 w 10717672"/>
              <a:gd name="connsiteY17" fmla="*/ 892070 h 905904"/>
              <a:gd name="connsiteX18" fmla="*/ 3391656 w 10717672"/>
              <a:gd name="connsiteY18" fmla="*/ 872614 h 905904"/>
              <a:gd name="connsiteX19" fmla="*/ 2983094 w 10717672"/>
              <a:gd name="connsiteY19" fmla="*/ 872614 h 905904"/>
              <a:gd name="connsiteX20" fmla="*/ 2379979 w 10717672"/>
              <a:gd name="connsiteY20" fmla="*/ 892070 h 905904"/>
              <a:gd name="connsiteX21" fmla="*/ 1621222 w 10717672"/>
              <a:gd name="connsiteY21" fmla="*/ 872615 h 905904"/>
              <a:gd name="connsiteX22" fmla="*/ 162073 w 10717672"/>
              <a:gd name="connsiteY22" fmla="*/ 814250 h 905904"/>
              <a:gd name="connsiteX23" fmla="*/ 123162 w 10717672"/>
              <a:gd name="connsiteY23" fmla="*/ 55491 h 905904"/>
              <a:gd name="connsiteX0" fmla="*/ 192751 w 10787261"/>
              <a:gd name="connsiteY0" fmla="*/ 55491 h 897834"/>
              <a:gd name="connsiteX1" fmla="*/ 2079917 w 10787261"/>
              <a:gd name="connsiteY1" fmla="*/ 55491 h 897834"/>
              <a:gd name="connsiteX2" fmla="*/ 2624666 w 10787261"/>
              <a:gd name="connsiteY2" fmla="*/ 36036 h 897834"/>
              <a:gd name="connsiteX3" fmla="*/ 3266692 w 10787261"/>
              <a:gd name="connsiteY3" fmla="*/ 36036 h 897834"/>
              <a:gd name="connsiteX4" fmla="*/ 3675253 w 10787261"/>
              <a:gd name="connsiteY4" fmla="*/ 36036 h 897834"/>
              <a:gd name="connsiteX5" fmla="*/ 4667474 w 10787261"/>
              <a:gd name="connsiteY5" fmla="*/ 74945 h 897834"/>
              <a:gd name="connsiteX6" fmla="*/ 8441806 w 10787261"/>
              <a:gd name="connsiteY6" fmla="*/ 94403 h 897834"/>
              <a:gd name="connsiteX7" fmla="*/ 10581892 w 10787261"/>
              <a:gd name="connsiteY7" fmla="*/ 74946 h 897834"/>
              <a:gd name="connsiteX8" fmla="*/ 10718079 w 10787261"/>
              <a:gd name="connsiteY8" fmla="*/ 133313 h 897834"/>
              <a:gd name="connsiteX9" fmla="*/ 10737534 w 10787261"/>
              <a:gd name="connsiteY9" fmla="*/ 814249 h 897834"/>
              <a:gd name="connsiteX10" fmla="*/ 10737534 w 10787261"/>
              <a:gd name="connsiteY10" fmla="*/ 892070 h 897834"/>
              <a:gd name="connsiteX11" fmla="*/ 10076053 w 10787261"/>
              <a:gd name="connsiteY11" fmla="*/ 892070 h 897834"/>
              <a:gd name="connsiteX12" fmla="*/ 7683049 w 10787261"/>
              <a:gd name="connsiteY12" fmla="*/ 892070 h 897834"/>
              <a:gd name="connsiteX13" fmla="*/ 6768649 w 10787261"/>
              <a:gd name="connsiteY13" fmla="*/ 872615 h 897834"/>
              <a:gd name="connsiteX14" fmla="*/ 6048802 w 10787261"/>
              <a:gd name="connsiteY14" fmla="*/ 853160 h 897834"/>
              <a:gd name="connsiteX15" fmla="*/ 5465143 w 10787261"/>
              <a:gd name="connsiteY15" fmla="*/ 853159 h 897834"/>
              <a:gd name="connsiteX16" fmla="*/ 4550743 w 10787261"/>
              <a:gd name="connsiteY16" fmla="*/ 892071 h 897834"/>
              <a:gd name="connsiteX17" fmla="*/ 3869806 w 10787261"/>
              <a:gd name="connsiteY17" fmla="*/ 892070 h 897834"/>
              <a:gd name="connsiteX18" fmla="*/ 3461245 w 10787261"/>
              <a:gd name="connsiteY18" fmla="*/ 872614 h 897834"/>
              <a:gd name="connsiteX19" fmla="*/ 3052683 w 10787261"/>
              <a:gd name="connsiteY19" fmla="*/ 872614 h 897834"/>
              <a:gd name="connsiteX20" fmla="*/ 2449568 w 10787261"/>
              <a:gd name="connsiteY20" fmla="*/ 892070 h 897834"/>
              <a:gd name="connsiteX21" fmla="*/ 1690811 w 10787261"/>
              <a:gd name="connsiteY21" fmla="*/ 833705 h 897834"/>
              <a:gd name="connsiteX22" fmla="*/ 231662 w 10787261"/>
              <a:gd name="connsiteY22" fmla="*/ 814250 h 897834"/>
              <a:gd name="connsiteX23" fmla="*/ 192751 w 10787261"/>
              <a:gd name="connsiteY23" fmla="*/ 55491 h 897834"/>
              <a:gd name="connsiteX0" fmla="*/ 192751 w 10787261"/>
              <a:gd name="connsiteY0" fmla="*/ 55491 h 897834"/>
              <a:gd name="connsiteX1" fmla="*/ 2079917 w 10787261"/>
              <a:gd name="connsiteY1" fmla="*/ 55491 h 897834"/>
              <a:gd name="connsiteX2" fmla="*/ 2624666 w 10787261"/>
              <a:gd name="connsiteY2" fmla="*/ 36036 h 897834"/>
              <a:gd name="connsiteX3" fmla="*/ 3266692 w 10787261"/>
              <a:gd name="connsiteY3" fmla="*/ 36036 h 897834"/>
              <a:gd name="connsiteX4" fmla="*/ 3675253 w 10787261"/>
              <a:gd name="connsiteY4" fmla="*/ 36036 h 897834"/>
              <a:gd name="connsiteX5" fmla="*/ 4667474 w 10787261"/>
              <a:gd name="connsiteY5" fmla="*/ 74945 h 897834"/>
              <a:gd name="connsiteX6" fmla="*/ 8441806 w 10787261"/>
              <a:gd name="connsiteY6" fmla="*/ 94403 h 897834"/>
              <a:gd name="connsiteX7" fmla="*/ 10581892 w 10787261"/>
              <a:gd name="connsiteY7" fmla="*/ 74946 h 897834"/>
              <a:gd name="connsiteX8" fmla="*/ 10718079 w 10787261"/>
              <a:gd name="connsiteY8" fmla="*/ 133313 h 897834"/>
              <a:gd name="connsiteX9" fmla="*/ 10737534 w 10787261"/>
              <a:gd name="connsiteY9" fmla="*/ 814249 h 897834"/>
              <a:gd name="connsiteX10" fmla="*/ 10737534 w 10787261"/>
              <a:gd name="connsiteY10" fmla="*/ 892070 h 897834"/>
              <a:gd name="connsiteX11" fmla="*/ 10076053 w 10787261"/>
              <a:gd name="connsiteY11" fmla="*/ 892070 h 897834"/>
              <a:gd name="connsiteX12" fmla="*/ 7683049 w 10787261"/>
              <a:gd name="connsiteY12" fmla="*/ 892070 h 897834"/>
              <a:gd name="connsiteX13" fmla="*/ 6768649 w 10787261"/>
              <a:gd name="connsiteY13" fmla="*/ 872615 h 897834"/>
              <a:gd name="connsiteX14" fmla="*/ 6048802 w 10787261"/>
              <a:gd name="connsiteY14" fmla="*/ 853160 h 897834"/>
              <a:gd name="connsiteX15" fmla="*/ 5465143 w 10787261"/>
              <a:gd name="connsiteY15" fmla="*/ 853159 h 897834"/>
              <a:gd name="connsiteX16" fmla="*/ 4550743 w 10787261"/>
              <a:gd name="connsiteY16" fmla="*/ 892071 h 897834"/>
              <a:gd name="connsiteX17" fmla="*/ 3869806 w 10787261"/>
              <a:gd name="connsiteY17" fmla="*/ 892070 h 897834"/>
              <a:gd name="connsiteX18" fmla="*/ 3461245 w 10787261"/>
              <a:gd name="connsiteY18" fmla="*/ 872614 h 897834"/>
              <a:gd name="connsiteX19" fmla="*/ 3052683 w 10787261"/>
              <a:gd name="connsiteY19" fmla="*/ 872614 h 897834"/>
              <a:gd name="connsiteX20" fmla="*/ 2449568 w 10787261"/>
              <a:gd name="connsiteY20" fmla="*/ 853160 h 897834"/>
              <a:gd name="connsiteX21" fmla="*/ 1690811 w 10787261"/>
              <a:gd name="connsiteY21" fmla="*/ 833705 h 897834"/>
              <a:gd name="connsiteX22" fmla="*/ 231662 w 10787261"/>
              <a:gd name="connsiteY22" fmla="*/ 814250 h 897834"/>
              <a:gd name="connsiteX23" fmla="*/ 192751 w 10787261"/>
              <a:gd name="connsiteY23" fmla="*/ 55491 h 897834"/>
              <a:gd name="connsiteX0" fmla="*/ 137715 w 10934246"/>
              <a:gd name="connsiteY0" fmla="*/ 55491 h 897834"/>
              <a:gd name="connsiteX1" fmla="*/ 2226902 w 10934246"/>
              <a:gd name="connsiteY1" fmla="*/ 55491 h 897834"/>
              <a:gd name="connsiteX2" fmla="*/ 2771651 w 10934246"/>
              <a:gd name="connsiteY2" fmla="*/ 36036 h 897834"/>
              <a:gd name="connsiteX3" fmla="*/ 3413677 w 10934246"/>
              <a:gd name="connsiteY3" fmla="*/ 36036 h 897834"/>
              <a:gd name="connsiteX4" fmla="*/ 3822238 w 10934246"/>
              <a:gd name="connsiteY4" fmla="*/ 36036 h 897834"/>
              <a:gd name="connsiteX5" fmla="*/ 4814459 w 10934246"/>
              <a:gd name="connsiteY5" fmla="*/ 74945 h 897834"/>
              <a:gd name="connsiteX6" fmla="*/ 8588791 w 10934246"/>
              <a:gd name="connsiteY6" fmla="*/ 94403 h 897834"/>
              <a:gd name="connsiteX7" fmla="*/ 10728877 w 10934246"/>
              <a:gd name="connsiteY7" fmla="*/ 74946 h 897834"/>
              <a:gd name="connsiteX8" fmla="*/ 10865064 w 10934246"/>
              <a:gd name="connsiteY8" fmla="*/ 133313 h 897834"/>
              <a:gd name="connsiteX9" fmla="*/ 10884519 w 10934246"/>
              <a:gd name="connsiteY9" fmla="*/ 814249 h 897834"/>
              <a:gd name="connsiteX10" fmla="*/ 10884519 w 10934246"/>
              <a:gd name="connsiteY10" fmla="*/ 892070 h 897834"/>
              <a:gd name="connsiteX11" fmla="*/ 10223038 w 10934246"/>
              <a:gd name="connsiteY11" fmla="*/ 892070 h 897834"/>
              <a:gd name="connsiteX12" fmla="*/ 7830034 w 10934246"/>
              <a:gd name="connsiteY12" fmla="*/ 892070 h 897834"/>
              <a:gd name="connsiteX13" fmla="*/ 6915634 w 10934246"/>
              <a:gd name="connsiteY13" fmla="*/ 872615 h 897834"/>
              <a:gd name="connsiteX14" fmla="*/ 6195787 w 10934246"/>
              <a:gd name="connsiteY14" fmla="*/ 853160 h 897834"/>
              <a:gd name="connsiteX15" fmla="*/ 5612128 w 10934246"/>
              <a:gd name="connsiteY15" fmla="*/ 853159 h 897834"/>
              <a:gd name="connsiteX16" fmla="*/ 4697728 w 10934246"/>
              <a:gd name="connsiteY16" fmla="*/ 892071 h 897834"/>
              <a:gd name="connsiteX17" fmla="*/ 4016791 w 10934246"/>
              <a:gd name="connsiteY17" fmla="*/ 892070 h 897834"/>
              <a:gd name="connsiteX18" fmla="*/ 3608230 w 10934246"/>
              <a:gd name="connsiteY18" fmla="*/ 872614 h 897834"/>
              <a:gd name="connsiteX19" fmla="*/ 3199668 w 10934246"/>
              <a:gd name="connsiteY19" fmla="*/ 872614 h 897834"/>
              <a:gd name="connsiteX20" fmla="*/ 2596553 w 10934246"/>
              <a:gd name="connsiteY20" fmla="*/ 853160 h 897834"/>
              <a:gd name="connsiteX21" fmla="*/ 1837796 w 10934246"/>
              <a:gd name="connsiteY21" fmla="*/ 833705 h 897834"/>
              <a:gd name="connsiteX22" fmla="*/ 378647 w 10934246"/>
              <a:gd name="connsiteY22" fmla="*/ 814250 h 897834"/>
              <a:gd name="connsiteX23" fmla="*/ 137715 w 10934246"/>
              <a:gd name="connsiteY23" fmla="*/ 55491 h 897834"/>
              <a:gd name="connsiteX0" fmla="*/ 104 w 10796635"/>
              <a:gd name="connsiteY0" fmla="*/ 107368 h 949711"/>
              <a:gd name="connsiteX1" fmla="*/ 2089291 w 10796635"/>
              <a:gd name="connsiteY1" fmla="*/ 107368 h 949711"/>
              <a:gd name="connsiteX2" fmla="*/ 2634040 w 10796635"/>
              <a:gd name="connsiteY2" fmla="*/ 87913 h 949711"/>
              <a:gd name="connsiteX3" fmla="*/ 3276066 w 10796635"/>
              <a:gd name="connsiteY3" fmla="*/ 87913 h 949711"/>
              <a:gd name="connsiteX4" fmla="*/ 3684627 w 10796635"/>
              <a:gd name="connsiteY4" fmla="*/ 87913 h 949711"/>
              <a:gd name="connsiteX5" fmla="*/ 4676848 w 10796635"/>
              <a:gd name="connsiteY5" fmla="*/ 126822 h 949711"/>
              <a:gd name="connsiteX6" fmla="*/ 8451180 w 10796635"/>
              <a:gd name="connsiteY6" fmla="*/ 146280 h 949711"/>
              <a:gd name="connsiteX7" fmla="*/ 10591266 w 10796635"/>
              <a:gd name="connsiteY7" fmla="*/ 126823 h 949711"/>
              <a:gd name="connsiteX8" fmla="*/ 10727453 w 10796635"/>
              <a:gd name="connsiteY8" fmla="*/ 185190 h 949711"/>
              <a:gd name="connsiteX9" fmla="*/ 10746908 w 10796635"/>
              <a:gd name="connsiteY9" fmla="*/ 866126 h 949711"/>
              <a:gd name="connsiteX10" fmla="*/ 10746908 w 10796635"/>
              <a:gd name="connsiteY10" fmla="*/ 943947 h 949711"/>
              <a:gd name="connsiteX11" fmla="*/ 10085427 w 10796635"/>
              <a:gd name="connsiteY11" fmla="*/ 943947 h 949711"/>
              <a:gd name="connsiteX12" fmla="*/ 7692423 w 10796635"/>
              <a:gd name="connsiteY12" fmla="*/ 943947 h 949711"/>
              <a:gd name="connsiteX13" fmla="*/ 6778023 w 10796635"/>
              <a:gd name="connsiteY13" fmla="*/ 924492 h 949711"/>
              <a:gd name="connsiteX14" fmla="*/ 6058176 w 10796635"/>
              <a:gd name="connsiteY14" fmla="*/ 905037 h 949711"/>
              <a:gd name="connsiteX15" fmla="*/ 5474517 w 10796635"/>
              <a:gd name="connsiteY15" fmla="*/ 905036 h 949711"/>
              <a:gd name="connsiteX16" fmla="*/ 4560117 w 10796635"/>
              <a:gd name="connsiteY16" fmla="*/ 943948 h 949711"/>
              <a:gd name="connsiteX17" fmla="*/ 3879180 w 10796635"/>
              <a:gd name="connsiteY17" fmla="*/ 943947 h 949711"/>
              <a:gd name="connsiteX18" fmla="*/ 3470619 w 10796635"/>
              <a:gd name="connsiteY18" fmla="*/ 924491 h 949711"/>
              <a:gd name="connsiteX19" fmla="*/ 3062057 w 10796635"/>
              <a:gd name="connsiteY19" fmla="*/ 924491 h 949711"/>
              <a:gd name="connsiteX20" fmla="*/ 2458942 w 10796635"/>
              <a:gd name="connsiteY20" fmla="*/ 905037 h 949711"/>
              <a:gd name="connsiteX21" fmla="*/ 1700185 w 10796635"/>
              <a:gd name="connsiteY21" fmla="*/ 885582 h 949711"/>
              <a:gd name="connsiteX22" fmla="*/ 241036 w 10796635"/>
              <a:gd name="connsiteY22" fmla="*/ 866127 h 949711"/>
              <a:gd name="connsiteX23" fmla="*/ 104 w 10796635"/>
              <a:gd name="connsiteY23" fmla="*/ 107368 h 949711"/>
              <a:gd name="connsiteX0" fmla="*/ 217684 w 11014215"/>
              <a:gd name="connsiteY0" fmla="*/ 58373 h 910963"/>
              <a:gd name="connsiteX1" fmla="*/ 2306871 w 11014215"/>
              <a:gd name="connsiteY1" fmla="*/ 58373 h 910963"/>
              <a:gd name="connsiteX2" fmla="*/ 2851620 w 11014215"/>
              <a:gd name="connsiteY2" fmla="*/ 38918 h 910963"/>
              <a:gd name="connsiteX3" fmla="*/ 3493646 w 11014215"/>
              <a:gd name="connsiteY3" fmla="*/ 38918 h 910963"/>
              <a:gd name="connsiteX4" fmla="*/ 3902207 w 11014215"/>
              <a:gd name="connsiteY4" fmla="*/ 38918 h 910963"/>
              <a:gd name="connsiteX5" fmla="*/ 4894428 w 11014215"/>
              <a:gd name="connsiteY5" fmla="*/ 77827 h 910963"/>
              <a:gd name="connsiteX6" fmla="*/ 8668760 w 11014215"/>
              <a:gd name="connsiteY6" fmla="*/ 97285 h 910963"/>
              <a:gd name="connsiteX7" fmla="*/ 10808846 w 11014215"/>
              <a:gd name="connsiteY7" fmla="*/ 77828 h 910963"/>
              <a:gd name="connsiteX8" fmla="*/ 10945033 w 11014215"/>
              <a:gd name="connsiteY8" fmla="*/ 136195 h 910963"/>
              <a:gd name="connsiteX9" fmla="*/ 10964488 w 11014215"/>
              <a:gd name="connsiteY9" fmla="*/ 817131 h 910963"/>
              <a:gd name="connsiteX10" fmla="*/ 10964488 w 11014215"/>
              <a:gd name="connsiteY10" fmla="*/ 894952 h 910963"/>
              <a:gd name="connsiteX11" fmla="*/ 10303007 w 11014215"/>
              <a:gd name="connsiteY11" fmla="*/ 894952 h 910963"/>
              <a:gd name="connsiteX12" fmla="*/ 7910003 w 11014215"/>
              <a:gd name="connsiteY12" fmla="*/ 894952 h 910963"/>
              <a:gd name="connsiteX13" fmla="*/ 6995603 w 11014215"/>
              <a:gd name="connsiteY13" fmla="*/ 875497 h 910963"/>
              <a:gd name="connsiteX14" fmla="*/ 6275756 w 11014215"/>
              <a:gd name="connsiteY14" fmla="*/ 856042 h 910963"/>
              <a:gd name="connsiteX15" fmla="*/ 5692097 w 11014215"/>
              <a:gd name="connsiteY15" fmla="*/ 856041 h 910963"/>
              <a:gd name="connsiteX16" fmla="*/ 4777697 w 11014215"/>
              <a:gd name="connsiteY16" fmla="*/ 894953 h 910963"/>
              <a:gd name="connsiteX17" fmla="*/ 4096760 w 11014215"/>
              <a:gd name="connsiteY17" fmla="*/ 894952 h 910963"/>
              <a:gd name="connsiteX18" fmla="*/ 3688199 w 11014215"/>
              <a:gd name="connsiteY18" fmla="*/ 875496 h 910963"/>
              <a:gd name="connsiteX19" fmla="*/ 3279637 w 11014215"/>
              <a:gd name="connsiteY19" fmla="*/ 875496 h 910963"/>
              <a:gd name="connsiteX20" fmla="*/ 2676522 w 11014215"/>
              <a:gd name="connsiteY20" fmla="*/ 856042 h 910963"/>
              <a:gd name="connsiteX21" fmla="*/ 1917765 w 11014215"/>
              <a:gd name="connsiteY21" fmla="*/ 836587 h 910963"/>
              <a:gd name="connsiteX22" fmla="*/ 256595 w 11014215"/>
              <a:gd name="connsiteY22" fmla="*/ 856043 h 910963"/>
              <a:gd name="connsiteX23" fmla="*/ 217684 w 11014215"/>
              <a:gd name="connsiteY23" fmla="*/ 58373 h 910963"/>
              <a:gd name="connsiteX0" fmla="*/ 142505 w 10939036"/>
              <a:gd name="connsiteY0" fmla="*/ 58373 h 997339"/>
              <a:gd name="connsiteX1" fmla="*/ 2231692 w 10939036"/>
              <a:gd name="connsiteY1" fmla="*/ 58373 h 997339"/>
              <a:gd name="connsiteX2" fmla="*/ 2776441 w 10939036"/>
              <a:gd name="connsiteY2" fmla="*/ 38918 h 997339"/>
              <a:gd name="connsiteX3" fmla="*/ 3418467 w 10939036"/>
              <a:gd name="connsiteY3" fmla="*/ 38918 h 997339"/>
              <a:gd name="connsiteX4" fmla="*/ 3827028 w 10939036"/>
              <a:gd name="connsiteY4" fmla="*/ 38918 h 997339"/>
              <a:gd name="connsiteX5" fmla="*/ 4819249 w 10939036"/>
              <a:gd name="connsiteY5" fmla="*/ 77827 h 997339"/>
              <a:gd name="connsiteX6" fmla="*/ 8593581 w 10939036"/>
              <a:gd name="connsiteY6" fmla="*/ 97285 h 997339"/>
              <a:gd name="connsiteX7" fmla="*/ 10733667 w 10939036"/>
              <a:gd name="connsiteY7" fmla="*/ 77828 h 997339"/>
              <a:gd name="connsiteX8" fmla="*/ 10869854 w 10939036"/>
              <a:gd name="connsiteY8" fmla="*/ 136195 h 997339"/>
              <a:gd name="connsiteX9" fmla="*/ 10889309 w 10939036"/>
              <a:gd name="connsiteY9" fmla="*/ 817131 h 997339"/>
              <a:gd name="connsiteX10" fmla="*/ 10889309 w 10939036"/>
              <a:gd name="connsiteY10" fmla="*/ 894952 h 997339"/>
              <a:gd name="connsiteX11" fmla="*/ 10227828 w 10939036"/>
              <a:gd name="connsiteY11" fmla="*/ 894952 h 997339"/>
              <a:gd name="connsiteX12" fmla="*/ 7834824 w 10939036"/>
              <a:gd name="connsiteY12" fmla="*/ 894952 h 997339"/>
              <a:gd name="connsiteX13" fmla="*/ 6920424 w 10939036"/>
              <a:gd name="connsiteY13" fmla="*/ 875497 h 997339"/>
              <a:gd name="connsiteX14" fmla="*/ 6200577 w 10939036"/>
              <a:gd name="connsiteY14" fmla="*/ 856042 h 997339"/>
              <a:gd name="connsiteX15" fmla="*/ 5616918 w 10939036"/>
              <a:gd name="connsiteY15" fmla="*/ 856041 h 997339"/>
              <a:gd name="connsiteX16" fmla="*/ 4702518 w 10939036"/>
              <a:gd name="connsiteY16" fmla="*/ 894953 h 997339"/>
              <a:gd name="connsiteX17" fmla="*/ 4021581 w 10939036"/>
              <a:gd name="connsiteY17" fmla="*/ 894952 h 997339"/>
              <a:gd name="connsiteX18" fmla="*/ 3613020 w 10939036"/>
              <a:gd name="connsiteY18" fmla="*/ 875496 h 997339"/>
              <a:gd name="connsiteX19" fmla="*/ 3204458 w 10939036"/>
              <a:gd name="connsiteY19" fmla="*/ 875496 h 997339"/>
              <a:gd name="connsiteX20" fmla="*/ 2601343 w 10939036"/>
              <a:gd name="connsiteY20" fmla="*/ 856042 h 997339"/>
              <a:gd name="connsiteX21" fmla="*/ 1842586 w 10939036"/>
              <a:gd name="connsiteY21" fmla="*/ 836587 h 997339"/>
              <a:gd name="connsiteX22" fmla="*/ 181416 w 10939036"/>
              <a:gd name="connsiteY22" fmla="*/ 856043 h 997339"/>
              <a:gd name="connsiteX23" fmla="*/ 142505 w 10939036"/>
              <a:gd name="connsiteY23" fmla="*/ 58373 h 997339"/>
              <a:gd name="connsiteX0" fmla="*/ 1 w 10796532"/>
              <a:gd name="connsiteY0" fmla="*/ 75664 h 1014630"/>
              <a:gd name="connsiteX1" fmla="*/ 2089188 w 10796532"/>
              <a:gd name="connsiteY1" fmla="*/ 75664 h 1014630"/>
              <a:gd name="connsiteX2" fmla="*/ 2633937 w 10796532"/>
              <a:gd name="connsiteY2" fmla="*/ 56209 h 1014630"/>
              <a:gd name="connsiteX3" fmla="*/ 3275963 w 10796532"/>
              <a:gd name="connsiteY3" fmla="*/ 56209 h 1014630"/>
              <a:gd name="connsiteX4" fmla="*/ 3684524 w 10796532"/>
              <a:gd name="connsiteY4" fmla="*/ 56209 h 1014630"/>
              <a:gd name="connsiteX5" fmla="*/ 4676745 w 10796532"/>
              <a:gd name="connsiteY5" fmla="*/ 95118 h 1014630"/>
              <a:gd name="connsiteX6" fmla="*/ 8451077 w 10796532"/>
              <a:gd name="connsiteY6" fmla="*/ 114576 h 1014630"/>
              <a:gd name="connsiteX7" fmla="*/ 10591163 w 10796532"/>
              <a:gd name="connsiteY7" fmla="*/ 95119 h 1014630"/>
              <a:gd name="connsiteX8" fmla="*/ 10727350 w 10796532"/>
              <a:gd name="connsiteY8" fmla="*/ 153486 h 1014630"/>
              <a:gd name="connsiteX9" fmla="*/ 10746805 w 10796532"/>
              <a:gd name="connsiteY9" fmla="*/ 834422 h 1014630"/>
              <a:gd name="connsiteX10" fmla="*/ 10746805 w 10796532"/>
              <a:gd name="connsiteY10" fmla="*/ 912243 h 1014630"/>
              <a:gd name="connsiteX11" fmla="*/ 10085324 w 10796532"/>
              <a:gd name="connsiteY11" fmla="*/ 912243 h 1014630"/>
              <a:gd name="connsiteX12" fmla="*/ 7692320 w 10796532"/>
              <a:gd name="connsiteY12" fmla="*/ 912243 h 1014630"/>
              <a:gd name="connsiteX13" fmla="*/ 6777920 w 10796532"/>
              <a:gd name="connsiteY13" fmla="*/ 892788 h 1014630"/>
              <a:gd name="connsiteX14" fmla="*/ 6058073 w 10796532"/>
              <a:gd name="connsiteY14" fmla="*/ 873333 h 1014630"/>
              <a:gd name="connsiteX15" fmla="*/ 5474414 w 10796532"/>
              <a:gd name="connsiteY15" fmla="*/ 873332 h 1014630"/>
              <a:gd name="connsiteX16" fmla="*/ 4560014 w 10796532"/>
              <a:gd name="connsiteY16" fmla="*/ 912244 h 1014630"/>
              <a:gd name="connsiteX17" fmla="*/ 3879077 w 10796532"/>
              <a:gd name="connsiteY17" fmla="*/ 912243 h 1014630"/>
              <a:gd name="connsiteX18" fmla="*/ 3470516 w 10796532"/>
              <a:gd name="connsiteY18" fmla="*/ 892787 h 1014630"/>
              <a:gd name="connsiteX19" fmla="*/ 3061954 w 10796532"/>
              <a:gd name="connsiteY19" fmla="*/ 892787 h 1014630"/>
              <a:gd name="connsiteX20" fmla="*/ 2458839 w 10796532"/>
              <a:gd name="connsiteY20" fmla="*/ 873333 h 1014630"/>
              <a:gd name="connsiteX21" fmla="*/ 1700082 w 10796532"/>
              <a:gd name="connsiteY21" fmla="*/ 853878 h 1014630"/>
              <a:gd name="connsiteX22" fmla="*/ 38912 w 10796532"/>
              <a:gd name="connsiteY22" fmla="*/ 873334 h 1014630"/>
              <a:gd name="connsiteX23" fmla="*/ 1 w 10796532"/>
              <a:gd name="connsiteY23" fmla="*/ 75664 h 1014630"/>
              <a:gd name="connsiteX0" fmla="*/ 142504 w 10939035"/>
              <a:gd name="connsiteY0" fmla="*/ 48286 h 895088"/>
              <a:gd name="connsiteX1" fmla="*/ 2231691 w 10939035"/>
              <a:gd name="connsiteY1" fmla="*/ 48286 h 895088"/>
              <a:gd name="connsiteX2" fmla="*/ 2776440 w 10939035"/>
              <a:gd name="connsiteY2" fmla="*/ 28831 h 895088"/>
              <a:gd name="connsiteX3" fmla="*/ 3418466 w 10939035"/>
              <a:gd name="connsiteY3" fmla="*/ 28831 h 895088"/>
              <a:gd name="connsiteX4" fmla="*/ 3827027 w 10939035"/>
              <a:gd name="connsiteY4" fmla="*/ 28831 h 895088"/>
              <a:gd name="connsiteX5" fmla="*/ 4819248 w 10939035"/>
              <a:gd name="connsiteY5" fmla="*/ 67740 h 895088"/>
              <a:gd name="connsiteX6" fmla="*/ 8593580 w 10939035"/>
              <a:gd name="connsiteY6" fmla="*/ 87198 h 895088"/>
              <a:gd name="connsiteX7" fmla="*/ 10733666 w 10939035"/>
              <a:gd name="connsiteY7" fmla="*/ 67741 h 895088"/>
              <a:gd name="connsiteX8" fmla="*/ 10869853 w 10939035"/>
              <a:gd name="connsiteY8" fmla="*/ 126108 h 895088"/>
              <a:gd name="connsiteX9" fmla="*/ 10889308 w 10939035"/>
              <a:gd name="connsiteY9" fmla="*/ 807044 h 895088"/>
              <a:gd name="connsiteX10" fmla="*/ 10889308 w 10939035"/>
              <a:gd name="connsiteY10" fmla="*/ 884865 h 895088"/>
              <a:gd name="connsiteX11" fmla="*/ 10227827 w 10939035"/>
              <a:gd name="connsiteY11" fmla="*/ 884865 h 895088"/>
              <a:gd name="connsiteX12" fmla="*/ 7834823 w 10939035"/>
              <a:gd name="connsiteY12" fmla="*/ 884865 h 895088"/>
              <a:gd name="connsiteX13" fmla="*/ 6920423 w 10939035"/>
              <a:gd name="connsiteY13" fmla="*/ 865410 h 895088"/>
              <a:gd name="connsiteX14" fmla="*/ 6200576 w 10939035"/>
              <a:gd name="connsiteY14" fmla="*/ 845955 h 895088"/>
              <a:gd name="connsiteX15" fmla="*/ 5616917 w 10939035"/>
              <a:gd name="connsiteY15" fmla="*/ 845954 h 895088"/>
              <a:gd name="connsiteX16" fmla="*/ 4702517 w 10939035"/>
              <a:gd name="connsiteY16" fmla="*/ 884866 h 895088"/>
              <a:gd name="connsiteX17" fmla="*/ 4021580 w 10939035"/>
              <a:gd name="connsiteY17" fmla="*/ 884865 h 895088"/>
              <a:gd name="connsiteX18" fmla="*/ 3613019 w 10939035"/>
              <a:gd name="connsiteY18" fmla="*/ 865409 h 895088"/>
              <a:gd name="connsiteX19" fmla="*/ 3204457 w 10939035"/>
              <a:gd name="connsiteY19" fmla="*/ 865409 h 895088"/>
              <a:gd name="connsiteX20" fmla="*/ 2601342 w 10939035"/>
              <a:gd name="connsiteY20" fmla="*/ 845955 h 895088"/>
              <a:gd name="connsiteX21" fmla="*/ 1842585 w 10939035"/>
              <a:gd name="connsiteY21" fmla="*/ 826500 h 895088"/>
              <a:gd name="connsiteX22" fmla="*/ 181415 w 10939035"/>
              <a:gd name="connsiteY22" fmla="*/ 709768 h 895088"/>
              <a:gd name="connsiteX23" fmla="*/ 142504 w 10939035"/>
              <a:gd name="connsiteY23" fmla="*/ 48286 h 895088"/>
              <a:gd name="connsiteX0" fmla="*/ 233200 w 10989327"/>
              <a:gd name="connsiteY0" fmla="*/ 119614 h 864681"/>
              <a:gd name="connsiteX1" fmla="*/ 2281983 w 10989327"/>
              <a:gd name="connsiteY1" fmla="*/ 22338 h 864681"/>
              <a:gd name="connsiteX2" fmla="*/ 2826732 w 10989327"/>
              <a:gd name="connsiteY2" fmla="*/ 2883 h 864681"/>
              <a:gd name="connsiteX3" fmla="*/ 3468758 w 10989327"/>
              <a:gd name="connsiteY3" fmla="*/ 2883 h 864681"/>
              <a:gd name="connsiteX4" fmla="*/ 3877319 w 10989327"/>
              <a:gd name="connsiteY4" fmla="*/ 2883 h 864681"/>
              <a:gd name="connsiteX5" fmla="*/ 4869540 w 10989327"/>
              <a:gd name="connsiteY5" fmla="*/ 41792 h 864681"/>
              <a:gd name="connsiteX6" fmla="*/ 8643872 w 10989327"/>
              <a:gd name="connsiteY6" fmla="*/ 61250 h 864681"/>
              <a:gd name="connsiteX7" fmla="*/ 10783958 w 10989327"/>
              <a:gd name="connsiteY7" fmla="*/ 41793 h 864681"/>
              <a:gd name="connsiteX8" fmla="*/ 10920145 w 10989327"/>
              <a:gd name="connsiteY8" fmla="*/ 100160 h 864681"/>
              <a:gd name="connsiteX9" fmla="*/ 10939600 w 10989327"/>
              <a:gd name="connsiteY9" fmla="*/ 781096 h 864681"/>
              <a:gd name="connsiteX10" fmla="*/ 10939600 w 10989327"/>
              <a:gd name="connsiteY10" fmla="*/ 858917 h 864681"/>
              <a:gd name="connsiteX11" fmla="*/ 10278119 w 10989327"/>
              <a:gd name="connsiteY11" fmla="*/ 858917 h 864681"/>
              <a:gd name="connsiteX12" fmla="*/ 7885115 w 10989327"/>
              <a:gd name="connsiteY12" fmla="*/ 858917 h 864681"/>
              <a:gd name="connsiteX13" fmla="*/ 6970715 w 10989327"/>
              <a:gd name="connsiteY13" fmla="*/ 839462 h 864681"/>
              <a:gd name="connsiteX14" fmla="*/ 6250868 w 10989327"/>
              <a:gd name="connsiteY14" fmla="*/ 820007 h 864681"/>
              <a:gd name="connsiteX15" fmla="*/ 5667209 w 10989327"/>
              <a:gd name="connsiteY15" fmla="*/ 820006 h 864681"/>
              <a:gd name="connsiteX16" fmla="*/ 4752809 w 10989327"/>
              <a:gd name="connsiteY16" fmla="*/ 858918 h 864681"/>
              <a:gd name="connsiteX17" fmla="*/ 4071872 w 10989327"/>
              <a:gd name="connsiteY17" fmla="*/ 858917 h 864681"/>
              <a:gd name="connsiteX18" fmla="*/ 3663311 w 10989327"/>
              <a:gd name="connsiteY18" fmla="*/ 839461 h 864681"/>
              <a:gd name="connsiteX19" fmla="*/ 3254749 w 10989327"/>
              <a:gd name="connsiteY19" fmla="*/ 839461 h 864681"/>
              <a:gd name="connsiteX20" fmla="*/ 2651634 w 10989327"/>
              <a:gd name="connsiteY20" fmla="*/ 820007 h 864681"/>
              <a:gd name="connsiteX21" fmla="*/ 1892877 w 10989327"/>
              <a:gd name="connsiteY21" fmla="*/ 800552 h 864681"/>
              <a:gd name="connsiteX22" fmla="*/ 231707 w 10989327"/>
              <a:gd name="connsiteY22" fmla="*/ 683820 h 864681"/>
              <a:gd name="connsiteX23" fmla="*/ 233200 w 10989327"/>
              <a:gd name="connsiteY23" fmla="*/ 119614 h 864681"/>
              <a:gd name="connsiteX0" fmla="*/ 123667 w 10879794"/>
              <a:gd name="connsiteY0" fmla="*/ 143800 h 888867"/>
              <a:gd name="connsiteX1" fmla="*/ 2172450 w 10879794"/>
              <a:gd name="connsiteY1" fmla="*/ 46524 h 888867"/>
              <a:gd name="connsiteX2" fmla="*/ 2717199 w 10879794"/>
              <a:gd name="connsiteY2" fmla="*/ 27069 h 888867"/>
              <a:gd name="connsiteX3" fmla="*/ 3359225 w 10879794"/>
              <a:gd name="connsiteY3" fmla="*/ 27069 h 888867"/>
              <a:gd name="connsiteX4" fmla="*/ 3767786 w 10879794"/>
              <a:gd name="connsiteY4" fmla="*/ 27069 h 888867"/>
              <a:gd name="connsiteX5" fmla="*/ 4760007 w 10879794"/>
              <a:gd name="connsiteY5" fmla="*/ 65978 h 888867"/>
              <a:gd name="connsiteX6" fmla="*/ 8534339 w 10879794"/>
              <a:gd name="connsiteY6" fmla="*/ 85436 h 888867"/>
              <a:gd name="connsiteX7" fmla="*/ 10674425 w 10879794"/>
              <a:gd name="connsiteY7" fmla="*/ 65979 h 888867"/>
              <a:gd name="connsiteX8" fmla="*/ 10810612 w 10879794"/>
              <a:gd name="connsiteY8" fmla="*/ 124346 h 888867"/>
              <a:gd name="connsiteX9" fmla="*/ 10830067 w 10879794"/>
              <a:gd name="connsiteY9" fmla="*/ 805282 h 888867"/>
              <a:gd name="connsiteX10" fmla="*/ 10830067 w 10879794"/>
              <a:gd name="connsiteY10" fmla="*/ 883103 h 888867"/>
              <a:gd name="connsiteX11" fmla="*/ 10168586 w 10879794"/>
              <a:gd name="connsiteY11" fmla="*/ 883103 h 888867"/>
              <a:gd name="connsiteX12" fmla="*/ 7775582 w 10879794"/>
              <a:gd name="connsiteY12" fmla="*/ 883103 h 888867"/>
              <a:gd name="connsiteX13" fmla="*/ 6861182 w 10879794"/>
              <a:gd name="connsiteY13" fmla="*/ 863648 h 888867"/>
              <a:gd name="connsiteX14" fmla="*/ 6141335 w 10879794"/>
              <a:gd name="connsiteY14" fmla="*/ 844193 h 888867"/>
              <a:gd name="connsiteX15" fmla="*/ 5557676 w 10879794"/>
              <a:gd name="connsiteY15" fmla="*/ 844192 h 888867"/>
              <a:gd name="connsiteX16" fmla="*/ 4643276 w 10879794"/>
              <a:gd name="connsiteY16" fmla="*/ 883104 h 888867"/>
              <a:gd name="connsiteX17" fmla="*/ 3962339 w 10879794"/>
              <a:gd name="connsiteY17" fmla="*/ 883103 h 888867"/>
              <a:gd name="connsiteX18" fmla="*/ 3553778 w 10879794"/>
              <a:gd name="connsiteY18" fmla="*/ 863647 h 888867"/>
              <a:gd name="connsiteX19" fmla="*/ 3145216 w 10879794"/>
              <a:gd name="connsiteY19" fmla="*/ 863647 h 888867"/>
              <a:gd name="connsiteX20" fmla="*/ 2542101 w 10879794"/>
              <a:gd name="connsiteY20" fmla="*/ 844193 h 888867"/>
              <a:gd name="connsiteX21" fmla="*/ 1783344 w 10879794"/>
              <a:gd name="connsiteY21" fmla="*/ 824738 h 888867"/>
              <a:gd name="connsiteX22" fmla="*/ 122174 w 10879794"/>
              <a:gd name="connsiteY22" fmla="*/ 708006 h 888867"/>
              <a:gd name="connsiteX23" fmla="*/ 123667 w 10879794"/>
              <a:gd name="connsiteY23" fmla="*/ 143800 h 888867"/>
              <a:gd name="connsiteX0" fmla="*/ 1864 w 10757991"/>
              <a:gd name="connsiteY0" fmla="*/ 143800 h 888867"/>
              <a:gd name="connsiteX1" fmla="*/ 2050647 w 10757991"/>
              <a:gd name="connsiteY1" fmla="*/ 46524 h 888867"/>
              <a:gd name="connsiteX2" fmla="*/ 2595396 w 10757991"/>
              <a:gd name="connsiteY2" fmla="*/ 27069 h 888867"/>
              <a:gd name="connsiteX3" fmla="*/ 3237422 w 10757991"/>
              <a:gd name="connsiteY3" fmla="*/ 27069 h 888867"/>
              <a:gd name="connsiteX4" fmla="*/ 3645983 w 10757991"/>
              <a:gd name="connsiteY4" fmla="*/ 27069 h 888867"/>
              <a:gd name="connsiteX5" fmla="*/ 4638204 w 10757991"/>
              <a:gd name="connsiteY5" fmla="*/ 65978 h 888867"/>
              <a:gd name="connsiteX6" fmla="*/ 8412536 w 10757991"/>
              <a:gd name="connsiteY6" fmla="*/ 85436 h 888867"/>
              <a:gd name="connsiteX7" fmla="*/ 10552622 w 10757991"/>
              <a:gd name="connsiteY7" fmla="*/ 65979 h 888867"/>
              <a:gd name="connsiteX8" fmla="*/ 10688809 w 10757991"/>
              <a:gd name="connsiteY8" fmla="*/ 124346 h 888867"/>
              <a:gd name="connsiteX9" fmla="*/ 10708264 w 10757991"/>
              <a:gd name="connsiteY9" fmla="*/ 805282 h 888867"/>
              <a:gd name="connsiteX10" fmla="*/ 10708264 w 10757991"/>
              <a:gd name="connsiteY10" fmla="*/ 883103 h 888867"/>
              <a:gd name="connsiteX11" fmla="*/ 10046783 w 10757991"/>
              <a:gd name="connsiteY11" fmla="*/ 883103 h 888867"/>
              <a:gd name="connsiteX12" fmla="*/ 7653779 w 10757991"/>
              <a:gd name="connsiteY12" fmla="*/ 883103 h 888867"/>
              <a:gd name="connsiteX13" fmla="*/ 6739379 w 10757991"/>
              <a:gd name="connsiteY13" fmla="*/ 863648 h 888867"/>
              <a:gd name="connsiteX14" fmla="*/ 6019532 w 10757991"/>
              <a:gd name="connsiteY14" fmla="*/ 844193 h 888867"/>
              <a:gd name="connsiteX15" fmla="*/ 5435873 w 10757991"/>
              <a:gd name="connsiteY15" fmla="*/ 844192 h 888867"/>
              <a:gd name="connsiteX16" fmla="*/ 4521473 w 10757991"/>
              <a:gd name="connsiteY16" fmla="*/ 883104 h 888867"/>
              <a:gd name="connsiteX17" fmla="*/ 3840536 w 10757991"/>
              <a:gd name="connsiteY17" fmla="*/ 883103 h 888867"/>
              <a:gd name="connsiteX18" fmla="*/ 3431975 w 10757991"/>
              <a:gd name="connsiteY18" fmla="*/ 863647 h 888867"/>
              <a:gd name="connsiteX19" fmla="*/ 3023413 w 10757991"/>
              <a:gd name="connsiteY19" fmla="*/ 863647 h 888867"/>
              <a:gd name="connsiteX20" fmla="*/ 2420298 w 10757991"/>
              <a:gd name="connsiteY20" fmla="*/ 844193 h 888867"/>
              <a:gd name="connsiteX21" fmla="*/ 1661541 w 10757991"/>
              <a:gd name="connsiteY21" fmla="*/ 824738 h 888867"/>
              <a:gd name="connsiteX22" fmla="*/ 371 w 10757991"/>
              <a:gd name="connsiteY22" fmla="*/ 708006 h 888867"/>
              <a:gd name="connsiteX23" fmla="*/ 1864 w 10757991"/>
              <a:gd name="connsiteY23" fmla="*/ 143800 h 888867"/>
              <a:gd name="connsiteX0" fmla="*/ 134120 w 10890247"/>
              <a:gd name="connsiteY0" fmla="*/ 138348 h 883415"/>
              <a:gd name="connsiteX1" fmla="*/ 2015174 w 10890247"/>
              <a:gd name="connsiteY1" fmla="*/ 313447 h 883415"/>
              <a:gd name="connsiteX2" fmla="*/ 2727652 w 10890247"/>
              <a:gd name="connsiteY2" fmla="*/ 21617 h 883415"/>
              <a:gd name="connsiteX3" fmla="*/ 3369678 w 10890247"/>
              <a:gd name="connsiteY3" fmla="*/ 21617 h 883415"/>
              <a:gd name="connsiteX4" fmla="*/ 3778239 w 10890247"/>
              <a:gd name="connsiteY4" fmla="*/ 21617 h 883415"/>
              <a:gd name="connsiteX5" fmla="*/ 4770460 w 10890247"/>
              <a:gd name="connsiteY5" fmla="*/ 60526 h 883415"/>
              <a:gd name="connsiteX6" fmla="*/ 8544792 w 10890247"/>
              <a:gd name="connsiteY6" fmla="*/ 79984 h 883415"/>
              <a:gd name="connsiteX7" fmla="*/ 10684878 w 10890247"/>
              <a:gd name="connsiteY7" fmla="*/ 60527 h 883415"/>
              <a:gd name="connsiteX8" fmla="*/ 10821065 w 10890247"/>
              <a:gd name="connsiteY8" fmla="*/ 118894 h 883415"/>
              <a:gd name="connsiteX9" fmla="*/ 10840520 w 10890247"/>
              <a:gd name="connsiteY9" fmla="*/ 799830 h 883415"/>
              <a:gd name="connsiteX10" fmla="*/ 10840520 w 10890247"/>
              <a:gd name="connsiteY10" fmla="*/ 877651 h 883415"/>
              <a:gd name="connsiteX11" fmla="*/ 10179039 w 10890247"/>
              <a:gd name="connsiteY11" fmla="*/ 877651 h 883415"/>
              <a:gd name="connsiteX12" fmla="*/ 7786035 w 10890247"/>
              <a:gd name="connsiteY12" fmla="*/ 877651 h 883415"/>
              <a:gd name="connsiteX13" fmla="*/ 6871635 w 10890247"/>
              <a:gd name="connsiteY13" fmla="*/ 858196 h 883415"/>
              <a:gd name="connsiteX14" fmla="*/ 6151788 w 10890247"/>
              <a:gd name="connsiteY14" fmla="*/ 838741 h 883415"/>
              <a:gd name="connsiteX15" fmla="*/ 5568129 w 10890247"/>
              <a:gd name="connsiteY15" fmla="*/ 838740 h 883415"/>
              <a:gd name="connsiteX16" fmla="*/ 4653729 w 10890247"/>
              <a:gd name="connsiteY16" fmla="*/ 877652 h 883415"/>
              <a:gd name="connsiteX17" fmla="*/ 3972792 w 10890247"/>
              <a:gd name="connsiteY17" fmla="*/ 877651 h 883415"/>
              <a:gd name="connsiteX18" fmla="*/ 3564231 w 10890247"/>
              <a:gd name="connsiteY18" fmla="*/ 858195 h 883415"/>
              <a:gd name="connsiteX19" fmla="*/ 3155669 w 10890247"/>
              <a:gd name="connsiteY19" fmla="*/ 858195 h 883415"/>
              <a:gd name="connsiteX20" fmla="*/ 2552554 w 10890247"/>
              <a:gd name="connsiteY20" fmla="*/ 838741 h 883415"/>
              <a:gd name="connsiteX21" fmla="*/ 1793797 w 10890247"/>
              <a:gd name="connsiteY21" fmla="*/ 819286 h 883415"/>
              <a:gd name="connsiteX22" fmla="*/ 132627 w 10890247"/>
              <a:gd name="connsiteY22" fmla="*/ 702554 h 883415"/>
              <a:gd name="connsiteX23" fmla="*/ 134120 w 10890247"/>
              <a:gd name="connsiteY23" fmla="*/ 138348 h 883415"/>
              <a:gd name="connsiteX0" fmla="*/ 237868 w 10993995"/>
              <a:gd name="connsiteY0" fmla="*/ 138348 h 883415"/>
              <a:gd name="connsiteX1" fmla="*/ 2118922 w 10993995"/>
              <a:gd name="connsiteY1" fmla="*/ 313447 h 883415"/>
              <a:gd name="connsiteX2" fmla="*/ 2831400 w 10993995"/>
              <a:gd name="connsiteY2" fmla="*/ 21617 h 883415"/>
              <a:gd name="connsiteX3" fmla="*/ 3473426 w 10993995"/>
              <a:gd name="connsiteY3" fmla="*/ 21617 h 883415"/>
              <a:gd name="connsiteX4" fmla="*/ 3881987 w 10993995"/>
              <a:gd name="connsiteY4" fmla="*/ 21617 h 883415"/>
              <a:gd name="connsiteX5" fmla="*/ 4874208 w 10993995"/>
              <a:gd name="connsiteY5" fmla="*/ 60526 h 883415"/>
              <a:gd name="connsiteX6" fmla="*/ 8648540 w 10993995"/>
              <a:gd name="connsiteY6" fmla="*/ 79984 h 883415"/>
              <a:gd name="connsiteX7" fmla="*/ 10788626 w 10993995"/>
              <a:gd name="connsiteY7" fmla="*/ 60527 h 883415"/>
              <a:gd name="connsiteX8" fmla="*/ 10924813 w 10993995"/>
              <a:gd name="connsiteY8" fmla="*/ 118894 h 883415"/>
              <a:gd name="connsiteX9" fmla="*/ 10944268 w 10993995"/>
              <a:gd name="connsiteY9" fmla="*/ 799830 h 883415"/>
              <a:gd name="connsiteX10" fmla="*/ 10944268 w 10993995"/>
              <a:gd name="connsiteY10" fmla="*/ 877651 h 883415"/>
              <a:gd name="connsiteX11" fmla="*/ 10282787 w 10993995"/>
              <a:gd name="connsiteY11" fmla="*/ 877651 h 883415"/>
              <a:gd name="connsiteX12" fmla="*/ 7889783 w 10993995"/>
              <a:gd name="connsiteY12" fmla="*/ 877651 h 883415"/>
              <a:gd name="connsiteX13" fmla="*/ 6975383 w 10993995"/>
              <a:gd name="connsiteY13" fmla="*/ 858196 h 883415"/>
              <a:gd name="connsiteX14" fmla="*/ 6255536 w 10993995"/>
              <a:gd name="connsiteY14" fmla="*/ 838741 h 883415"/>
              <a:gd name="connsiteX15" fmla="*/ 5671877 w 10993995"/>
              <a:gd name="connsiteY15" fmla="*/ 838740 h 883415"/>
              <a:gd name="connsiteX16" fmla="*/ 4757477 w 10993995"/>
              <a:gd name="connsiteY16" fmla="*/ 877652 h 883415"/>
              <a:gd name="connsiteX17" fmla="*/ 4076540 w 10993995"/>
              <a:gd name="connsiteY17" fmla="*/ 877651 h 883415"/>
              <a:gd name="connsiteX18" fmla="*/ 3667979 w 10993995"/>
              <a:gd name="connsiteY18" fmla="*/ 858195 h 883415"/>
              <a:gd name="connsiteX19" fmla="*/ 3259417 w 10993995"/>
              <a:gd name="connsiteY19" fmla="*/ 858195 h 883415"/>
              <a:gd name="connsiteX20" fmla="*/ 2656302 w 10993995"/>
              <a:gd name="connsiteY20" fmla="*/ 838741 h 883415"/>
              <a:gd name="connsiteX21" fmla="*/ 2149140 w 10993995"/>
              <a:gd name="connsiteY21" fmla="*/ 546911 h 883415"/>
              <a:gd name="connsiteX22" fmla="*/ 236375 w 10993995"/>
              <a:gd name="connsiteY22" fmla="*/ 702554 h 883415"/>
              <a:gd name="connsiteX23" fmla="*/ 237868 w 10993995"/>
              <a:gd name="connsiteY23" fmla="*/ 138348 h 883415"/>
              <a:gd name="connsiteX0" fmla="*/ 237869 w 10999288"/>
              <a:gd name="connsiteY0" fmla="*/ 428015 h 1173082"/>
              <a:gd name="connsiteX1" fmla="*/ 2118923 w 10999288"/>
              <a:gd name="connsiteY1" fmla="*/ 603114 h 1173082"/>
              <a:gd name="connsiteX2" fmla="*/ 2831401 w 10999288"/>
              <a:gd name="connsiteY2" fmla="*/ 311284 h 1173082"/>
              <a:gd name="connsiteX3" fmla="*/ 3473427 w 10999288"/>
              <a:gd name="connsiteY3" fmla="*/ 311284 h 1173082"/>
              <a:gd name="connsiteX4" fmla="*/ 3881988 w 10999288"/>
              <a:gd name="connsiteY4" fmla="*/ 311284 h 1173082"/>
              <a:gd name="connsiteX5" fmla="*/ 4874209 w 10999288"/>
              <a:gd name="connsiteY5" fmla="*/ 350193 h 1173082"/>
              <a:gd name="connsiteX6" fmla="*/ 8564677 w 10999288"/>
              <a:gd name="connsiteY6" fmla="*/ 0 h 1173082"/>
              <a:gd name="connsiteX7" fmla="*/ 10788627 w 10999288"/>
              <a:gd name="connsiteY7" fmla="*/ 350194 h 1173082"/>
              <a:gd name="connsiteX8" fmla="*/ 10924814 w 10999288"/>
              <a:gd name="connsiteY8" fmla="*/ 408561 h 1173082"/>
              <a:gd name="connsiteX9" fmla="*/ 10944269 w 10999288"/>
              <a:gd name="connsiteY9" fmla="*/ 1089497 h 1173082"/>
              <a:gd name="connsiteX10" fmla="*/ 10944269 w 10999288"/>
              <a:gd name="connsiteY10" fmla="*/ 1167318 h 1173082"/>
              <a:gd name="connsiteX11" fmla="*/ 10282788 w 10999288"/>
              <a:gd name="connsiteY11" fmla="*/ 1167318 h 1173082"/>
              <a:gd name="connsiteX12" fmla="*/ 7889784 w 10999288"/>
              <a:gd name="connsiteY12" fmla="*/ 1167318 h 1173082"/>
              <a:gd name="connsiteX13" fmla="*/ 6975384 w 10999288"/>
              <a:gd name="connsiteY13" fmla="*/ 1147863 h 1173082"/>
              <a:gd name="connsiteX14" fmla="*/ 6255537 w 10999288"/>
              <a:gd name="connsiteY14" fmla="*/ 1128408 h 1173082"/>
              <a:gd name="connsiteX15" fmla="*/ 5671878 w 10999288"/>
              <a:gd name="connsiteY15" fmla="*/ 1128407 h 1173082"/>
              <a:gd name="connsiteX16" fmla="*/ 4757478 w 10999288"/>
              <a:gd name="connsiteY16" fmla="*/ 1167319 h 1173082"/>
              <a:gd name="connsiteX17" fmla="*/ 4076541 w 10999288"/>
              <a:gd name="connsiteY17" fmla="*/ 1167318 h 1173082"/>
              <a:gd name="connsiteX18" fmla="*/ 3667980 w 10999288"/>
              <a:gd name="connsiteY18" fmla="*/ 1147862 h 1173082"/>
              <a:gd name="connsiteX19" fmla="*/ 3259418 w 10999288"/>
              <a:gd name="connsiteY19" fmla="*/ 1147862 h 1173082"/>
              <a:gd name="connsiteX20" fmla="*/ 2656303 w 10999288"/>
              <a:gd name="connsiteY20" fmla="*/ 1128408 h 1173082"/>
              <a:gd name="connsiteX21" fmla="*/ 2149141 w 10999288"/>
              <a:gd name="connsiteY21" fmla="*/ 836578 h 1173082"/>
              <a:gd name="connsiteX22" fmla="*/ 236376 w 10999288"/>
              <a:gd name="connsiteY22" fmla="*/ 992221 h 1173082"/>
              <a:gd name="connsiteX23" fmla="*/ 237869 w 10999288"/>
              <a:gd name="connsiteY23" fmla="*/ 428015 h 1173082"/>
              <a:gd name="connsiteX0" fmla="*/ 237869 w 11074749"/>
              <a:gd name="connsiteY0" fmla="*/ 428015 h 1439693"/>
              <a:gd name="connsiteX1" fmla="*/ 2118923 w 11074749"/>
              <a:gd name="connsiteY1" fmla="*/ 603114 h 1439693"/>
              <a:gd name="connsiteX2" fmla="*/ 2831401 w 11074749"/>
              <a:gd name="connsiteY2" fmla="*/ 311284 h 1439693"/>
              <a:gd name="connsiteX3" fmla="*/ 3473427 w 11074749"/>
              <a:gd name="connsiteY3" fmla="*/ 311284 h 1439693"/>
              <a:gd name="connsiteX4" fmla="*/ 3881988 w 11074749"/>
              <a:gd name="connsiteY4" fmla="*/ 311284 h 1439693"/>
              <a:gd name="connsiteX5" fmla="*/ 4874209 w 11074749"/>
              <a:gd name="connsiteY5" fmla="*/ 350193 h 1439693"/>
              <a:gd name="connsiteX6" fmla="*/ 8564677 w 11074749"/>
              <a:gd name="connsiteY6" fmla="*/ 0 h 1439693"/>
              <a:gd name="connsiteX7" fmla="*/ 10788627 w 11074749"/>
              <a:gd name="connsiteY7" fmla="*/ 350194 h 1439693"/>
              <a:gd name="connsiteX8" fmla="*/ 10924814 w 11074749"/>
              <a:gd name="connsiteY8" fmla="*/ 408561 h 1439693"/>
              <a:gd name="connsiteX9" fmla="*/ 10944269 w 11074749"/>
              <a:gd name="connsiteY9" fmla="*/ 1089497 h 1439693"/>
              <a:gd name="connsiteX10" fmla="*/ 10944269 w 11074749"/>
              <a:gd name="connsiteY10" fmla="*/ 1167318 h 1439693"/>
              <a:gd name="connsiteX11" fmla="*/ 9192546 w 11074749"/>
              <a:gd name="connsiteY11" fmla="*/ 1439693 h 1439693"/>
              <a:gd name="connsiteX12" fmla="*/ 7889784 w 11074749"/>
              <a:gd name="connsiteY12" fmla="*/ 1167318 h 1439693"/>
              <a:gd name="connsiteX13" fmla="*/ 6975384 w 11074749"/>
              <a:gd name="connsiteY13" fmla="*/ 1147863 h 1439693"/>
              <a:gd name="connsiteX14" fmla="*/ 6255537 w 11074749"/>
              <a:gd name="connsiteY14" fmla="*/ 1128408 h 1439693"/>
              <a:gd name="connsiteX15" fmla="*/ 5671878 w 11074749"/>
              <a:gd name="connsiteY15" fmla="*/ 1128407 h 1439693"/>
              <a:gd name="connsiteX16" fmla="*/ 4757478 w 11074749"/>
              <a:gd name="connsiteY16" fmla="*/ 1167319 h 1439693"/>
              <a:gd name="connsiteX17" fmla="*/ 4076541 w 11074749"/>
              <a:gd name="connsiteY17" fmla="*/ 1167318 h 1439693"/>
              <a:gd name="connsiteX18" fmla="*/ 3667980 w 11074749"/>
              <a:gd name="connsiteY18" fmla="*/ 1147862 h 1439693"/>
              <a:gd name="connsiteX19" fmla="*/ 3259418 w 11074749"/>
              <a:gd name="connsiteY19" fmla="*/ 1147862 h 1439693"/>
              <a:gd name="connsiteX20" fmla="*/ 2656303 w 11074749"/>
              <a:gd name="connsiteY20" fmla="*/ 1128408 h 1439693"/>
              <a:gd name="connsiteX21" fmla="*/ 2149141 w 11074749"/>
              <a:gd name="connsiteY21" fmla="*/ 836578 h 1439693"/>
              <a:gd name="connsiteX22" fmla="*/ 236376 w 11074749"/>
              <a:gd name="connsiteY22" fmla="*/ 992221 h 1439693"/>
              <a:gd name="connsiteX23" fmla="*/ 237869 w 11074749"/>
              <a:gd name="connsiteY23" fmla="*/ 428015 h 1439693"/>
              <a:gd name="connsiteX0" fmla="*/ 237869 w 11074749"/>
              <a:gd name="connsiteY0" fmla="*/ 428015 h 1444136"/>
              <a:gd name="connsiteX1" fmla="*/ 2118923 w 11074749"/>
              <a:gd name="connsiteY1" fmla="*/ 603114 h 1444136"/>
              <a:gd name="connsiteX2" fmla="*/ 2831401 w 11074749"/>
              <a:gd name="connsiteY2" fmla="*/ 311284 h 1444136"/>
              <a:gd name="connsiteX3" fmla="*/ 3473427 w 11074749"/>
              <a:gd name="connsiteY3" fmla="*/ 311284 h 1444136"/>
              <a:gd name="connsiteX4" fmla="*/ 3881988 w 11074749"/>
              <a:gd name="connsiteY4" fmla="*/ 311284 h 1444136"/>
              <a:gd name="connsiteX5" fmla="*/ 4874209 w 11074749"/>
              <a:gd name="connsiteY5" fmla="*/ 350193 h 1444136"/>
              <a:gd name="connsiteX6" fmla="*/ 8564677 w 11074749"/>
              <a:gd name="connsiteY6" fmla="*/ 0 h 1444136"/>
              <a:gd name="connsiteX7" fmla="*/ 10788627 w 11074749"/>
              <a:gd name="connsiteY7" fmla="*/ 350194 h 1444136"/>
              <a:gd name="connsiteX8" fmla="*/ 10924814 w 11074749"/>
              <a:gd name="connsiteY8" fmla="*/ 408561 h 1444136"/>
              <a:gd name="connsiteX9" fmla="*/ 10944269 w 11074749"/>
              <a:gd name="connsiteY9" fmla="*/ 1089497 h 1444136"/>
              <a:gd name="connsiteX10" fmla="*/ 10944269 w 11074749"/>
              <a:gd name="connsiteY10" fmla="*/ 1167318 h 1444136"/>
              <a:gd name="connsiteX11" fmla="*/ 9192546 w 11074749"/>
              <a:gd name="connsiteY11" fmla="*/ 1439693 h 1444136"/>
              <a:gd name="connsiteX12" fmla="*/ 8057514 w 11074749"/>
              <a:gd name="connsiteY12" fmla="*/ 1322961 h 1444136"/>
              <a:gd name="connsiteX13" fmla="*/ 6975384 w 11074749"/>
              <a:gd name="connsiteY13" fmla="*/ 1147863 h 1444136"/>
              <a:gd name="connsiteX14" fmla="*/ 6255537 w 11074749"/>
              <a:gd name="connsiteY14" fmla="*/ 1128408 h 1444136"/>
              <a:gd name="connsiteX15" fmla="*/ 5671878 w 11074749"/>
              <a:gd name="connsiteY15" fmla="*/ 1128407 h 1444136"/>
              <a:gd name="connsiteX16" fmla="*/ 4757478 w 11074749"/>
              <a:gd name="connsiteY16" fmla="*/ 1167319 h 1444136"/>
              <a:gd name="connsiteX17" fmla="*/ 4076541 w 11074749"/>
              <a:gd name="connsiteY17" fmla="*/ 1167318 h 1444136"/>
              <a:gd name="connsiteX18" fmla="*/ 3667980 w 11074749"/>
              <a:gd name="connsiteY18" fmla="*/ 1147862 h 1444136"/>
              <a:gd name="connsiteX19" fmla="*/ 3259418 w 11074749"/>
              <a:gd name="connsiteY19" fmla="*/ 1147862 h 1444136"/>
              <a:gd name="connsiteX20" fmla="*/ 2656303 w 11074749"/>
              <a:gd name="connsiteY20" fmla="*/ 1128408 h 1444136"/>
              <a:gd name="connsiteX21" fmla="*/ 2149141 w 11074749"/>
              <a:gd name="connsiteY21" fmla="*/ 836578 h 1444136"/>
              <a:gd name="connsiteX22" fmla="*/ 236376 w 11074749"/>
              <a:gd name="connsiteY22" fmla="*/ 992221 h 1444136"/>
              <a:gd name="connsiteX23" fmla="*/ 237869 w 11074749"/>
              <a:gd name="connsiteY23" fmla="*/ 428015 h 1444136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831401 w 11074749"/>
              <a:gd name="connsiteY2" fmla="*/ 314003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076541 w 11074749"/>
              <a:gd name="connsiteY17" fmla="*/ 1170037 h 1446855"/>
              <a:gd name="connsiteX18" fmla="*/ 3667980 w 11074749"/>
              <a:gd name="connsiteY18" fmla="*/ 1150581 h 1446855"/>
              <a:gd name="connsiteX19" fmla="*/ 3259418 w 11074749"/>
              <a:gd name="connsiteY19" fmla="*/ 1150581 h 1446855"/>
              <a:gd name="connsiteX20" fmla="*/ 2656303 w 11074749"/>
              <a:gd name="connsiteY20" fmla="*/ 1131127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831401 w 11074749"/>
              <a:gd name="connsiteY2" fmla="*/ 314003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076541 w 11074749"/>
              <a:gd name="connsiteY17" fmla="*/ 1170037 h 1446855"/>
              <a:gd name="connsiteX18" fmla="*/ 3667980 w 11074749"/>
              <a:gd name="connsiteY18" fmla="*/ 1150581 h 1446855"/>
              <a:gd name="connsiteX19" fmla="*/ 3259418 w 11074749"/>
              <a:gd name="connsiteY19" fmla="*/ 1150581 h 1446855"/>
              <a:gd name="connsiteX20" fmla="*/ 3075627 w 11074749"/>
              <a:gd name="connsiteY20" fmla="*/ 956029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831401 w 11074749"/>
              <a:gd name="connsiteY2" fmla="*/ 314003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076541 w 11074749"/>
              <a:gd name="connsiteY17" fmla="*/ 1170037 h 1446855"/>
              <a:gd name="connsiteX18" fmla="*/ 3667980 w 11074749"/>
              <a:gd name="connsiteY18" fmla="*/ 1150581 h 1446855"/>
              <a:gd name="connsiteX19" fmla="*/ 3566922 w 11074749"/>
              <a:gd name="connsiteY19" fmla="*/ 1014394 h 1446855"/>
              <a:gd name="connsiteX20" fmla="*/ 3075627 w 11074749"/>
              <a:gd name="connsiteY20" fmla="*/ 956029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831401 w 11074749"/>
              <a:gd name="connsiteY2" fmla="*/ 314003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076541 w 11074749"/>
              <a:gd name="connsiteY17" fmla="*/ 1170037 h 1446855"/>
              <a:gd name="connsiteX18" fmla="*/ 3667980 w 11074749"/>
              <a:gd name="connsiteY18" fmla="*/ 1150581 h 1446855"/>
              <a:gd name="connsiteX19" fmla="*/ 3594878 w 11074749"/>
              <a:gd name="connsiteY19" fmla="*/ 936572 h 1446855"/>
              <a:gd name="connsiteX20" fmla="*/ 3075627 w 11074749"/>
              <a:gd name="connsiteY20" fmla="*/ 956029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831401 w 11074749"/>
              <a:gd name="connsiteY2" fmla="*/ 314003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076541 w 11074749"/>
              <a:gd name="connsiteY17" fmla="*/ 1170037 h 1446855"/>
              <a:gd name="connsiteX18" fmla="*/ 3947531 w 11074749"/>
              <a:gd name="connsiteY18" fmla="*/ 1053304 h 1446855"/>
              <a:gd name="connsiteX19" fmla="*/ 3594878 w 11074749"/>
              <a:gd name="connsiteY19" fmla="*/ 936572 h 1446855"/>
              <a:gd name="connsiteX20" fmla="*/ 3075627 w 11074749"/>
              <a:gd name="connsiteY20" fmla="*/ 956029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831401 w 11074749"/>
              <a:gd name="connsiteY2" fmla="*/ 314003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076541 w 11074749"/>
              <a:gd name="connsiteY17" fmla="*/ 1170037 h 1446855"/>
              <a:gd name="connsiteX18" fmla="*/ 4087307 w 11074749"/>
              <a:gd name="connsiteY18" fmla="*/ 1033848 h 1446855"/>
              <a:gd name="connsiteX19" fmla="*/ 3594878 w 11074749"/>
              <a:gd name="connsiteY19" fmla="*/ 936572 h 1446855"/>
              <a:gd name="connsiteX20" fmla="*/ 3075627 w 11074749"/>
              <a:gd name="connsiteY20" fmla="*/ 956029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831401 w 11074749"/>
              <a:gd name="connsiteY2" fmla="*/ 314003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495866 w 11074749"/>
              <a:gd name="connsiteY17" fmla="*/ 1111672 h 1446855"/>
              <a:gd name="connsiteX18" fmla="*/ 4087307 w 11074749"/>
              <a:gd name="connsiteY18" fmla="*/ 1033848 h 1446855"/>
              <a:gd name="connsiteX19" fmla="*/ 3594878 w 11074749"/>
              <a:gd name="connsiteY19" fmla="*/ 936572 h 1446855"/>
              <a:gd name="connsiteX20" fmla="*/ 3075627 w 11074749"/>
              <a:gd name="connsiteY20" fmla="*/ 956029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831401 w 11074749"/>
              <a:gd name="connsiteY2" fmla="*/ 314003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495866 w 11074749"/>
              <a:gd name="connsiteY17" fmla="*/ 1111672 h 1446855"/>
              <a:gd name="connsiteX18" fmla="*/ 4087307 w 11074749"/>
              <a:gd name="connsiteY18" fmla="*/ 1033848 h 1446855"/>
              <a:gd name="connsiteX19" fmla="*/ 3594878 w 11074749"/>
              <a:gd name="connsiteY19" fmla="*/ 936572 h 1446855"/>
              <a:gd name="connsiteX20" fmla="*/ 2740169 w 11074749"/>
              <a:gd name="connsiteY20" fmla="*/ 956029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831401 w 11074749"/>
              <a:gd name="connsiteY2" fmla="*/ 314003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495866 w 11074749"/>
              <a:gd name="connsiteY17" fmla="*/ 1111672 h 1446855"/>
              <a:gd name="connsiteX18" fmla="*/ 3919577 w 11074749"/>
              <a:gd name="connsiteY18" fmla="*/ 1092214 h 1446855"/>
              <a:gd name="connsiteX19" fmla="*/ 3594878 w 11074749"/>
              <a:gd name="connsiteY19" fmla="*/ 936572 h 1446855"/>
              <a:gd name="connsiteX20" fmla="*/ 2740169 w 11074749"/>
              <a:gd name="connsiteY20" fmla="*/ 956029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943220 w 11074749"/>
              <a:gd name="connsiteY2" fmla="*/ 547467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495866 w 11074749"/>
              <a:gd name="connsiteY17" fmla="*/ 1111672 h 1446855"/>
              <a:gd name="connsiteX18" fmla="*/ 3919577 w 11074749"/>
              <a:gd name="connsiteY18" fmla="*/ 1092214 h 1446855"/>
              <a:gd name="connsiteX19" fmla="*/ 3594878 w 11074749"/>
              <a:gd name="connsiteY19" fmla="*/ 936572 h 1446855"/>
              <a:gd name="connsiteX20" fmla="*/ 2740169 w 11074749"/>
              <a:gd name="connsiteY20" fmla="*/ 956029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843017 w 10869203"/>
              <a:gd name="connsiteY0" fmla="*/ 605832 h 1446855"/>
              <a:gd name="connsiteX1" fmla="*/ 1913377 w 10869203"/>
              <a:gd name="connsiteY1" fmla="*/ 605833 h 1446855"/>
              <a:gd name="connsiteX2" fmla="*/ 2737674 w 10869203"/>
              <a:gd name="connsiteY2" fmla="*/ 547467 h 1446855"/>
              <a:gd name="connsiteX3" fmla="*/ 3267881 w 10869203"/>
              <a:gd name="connsiteY3" fmla="*/ 314003 h 1446855"/>
              <a:gd name="connsiteX4" fmla="*/ 3676442 w 10869203"/>
              <a:gd name="connsiteY4" fmla="*/ 314003 h 1446855"/>
              <a:gd name="connsiteX5" fmla="*/ 5675041 w 10869203"/>
              <a:gd name="connsiteY5" fmla="*/ 547465 h 1446855"/>
              <a:gd name="connsiteX6" fmla="*/ 8359131 w 10869203"/>
              <a:gd name="connsiteY6" fmla="*/ 2719 h 1446855"/>
              <a:gd name="connsiteX7" fmla="*/ 10583081 w 10869203"/>
              <a:gd name="connsiteY7" fmla="*/ 352913 h 1446855"/>
              <a:gd name="connsiteX8" fmla="*/ 10719268 w 10869203"/>
              <a:gd name="connsiteY8" fmla="*/ 411280 h 1446855"/>
              <a:gd name="connsiteX9" fmla="*/ 10738723 w 10869203"/>
              <a:gd name="connsiteY9" fmla="*/ 1092216 h 1446855"/>
              <a:gd name="connsiteX10" fmla="*/ 10738723 w 10869203"/>
              <a:gd name="connsiteY10" fmla="*/ 1170037 h 1446855"/>
              <a:gd name="connsiteX11" fmla="*/ 8987000 w 10869203"/>
              <a:gd name="connsiteY11" fmla="*/ 1442412 h 1446855"/>
              <a:gd name="connsiteX12" fmla="*/ 7851968 w 10869203"/>
              <a:gd name="connsiteY12" fmla="*/ 1325680 h 1446855"/>
              <a:gd name="connsiteX13" fmla="*/ 6769838 w 10869203"/>
              <a:gd name="connsiteY13" fmla="*/ 1150582 h 1446855"/>
              <a:gd name="connsiteX14" fmla="*/ 6049991 w 10869203"/>
              <a:gd name="connsiteY14" fmla="*/ 1131127 h 1446855"/>
              <a:gd name="connsiteX15" fmla="*/ 5466332 w 10869203"/>
              <a:gd name="connsiteY15" fmla="*/ 1131126 h 1446855"/>
              <a:gd name="connsiteX16" fmla="*/ 4551932 w 10869203"/>
              <a:gd name="connsiteY16" fmla="*/ 1170038 h 1446855"/>
              <a:gd name="connsiteX17" fmla="*/ 4290320 w 10869203"/>
              <a:gd name="connsiteY17" fmla="*/ 1111672 h 1446855"/>
              <a:gd name="connsiteX18" fmla="*/ 3714031 w 10869203"/>
              <a:gd name="connsiteY18" fmla="*/ 1092214 h 1446855"/>
              <a:gd name="connsiteX19" fmla="*/ 3389332 w 10869203"/>
              <a:gd name="connsiteY19" fmla="*/ 936572 h 1446855"/>
              <a:gd name="connsiteX20" fmla="*/ 2534623 w 10869203"/>
              <a:gd name="connsiteY20" fmla="*/ 956029 h 1446855"/>
              <a:gd name="connsiteX21" fmla="*/ 1943595 w 10869203"/>
              <a:gd name="connsiteY21" fmla="*/ 839297 h 1446855"/>
              <a:gd name="connsiteX22" fmla="*/ 30830 w 10869203"/>
              <a:gd name="connsiteY22" fmla="*/ 994940 h 1446855"/>
              <a:gd name="connsiteX23" fmla="*/ 843017 w 10869203"/>
              <a:gd name="connsiteY23" fmla="*/ 605832 h 1446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0869203" h="1446855">
                <a:moveTo>
                  <a:pt x="843017" y="605832"/>
                </a:moveTo>
                <a:cubicBezTo>
                  <a:pt x="1156775" y="540981"/>
                  <a:pt x="1597601" y="615560"/>
                  <a:pt x="1913377" y="605833"/>
                </a:cubicBezTo>
                <a:cubicBezTo>
                  <a:pt x="2229153" y="596106"/>
                  <a:pt x="2511923" y="596105"/>
                  <a:pt x="2737674" y="547467"/>
                </a:cubicBezTo>
                <a:cubicBezTo>
                  <a:pt x="2963425" y="498829"/>
                  <a:pt x="3111420" y="352914"/>
                  <a:pt x="3267881" y="314003"/>
                </a:cubicBezTo>
                <a:cubicBezTo>
                  <a:pt x="3424342" y="275092"/>
                  <a:pt x="3275249" y="275093"/>
                  <a:pt x="3676442" y="314003"/>
                </a:cubicBezTo>
                <a:cubicBezTo>
                  <a:pt x="4077635" y="352913"/>
                  <a:pt x="4894593" y="599346"/>
                  <a:pt x="5675041" y="547465"/>
                </a:cubicBezTo>
                <a:cubicBezTo>
                  <a:pt x="6455489" y="495584"/>
                  <a:pt x="7541124" y="35144"/>
                  <a:pt x="8359131" y="2719"/>
                </a:cubicBezTo>
                <a:cubicBezTo>
                  <a:pt x="9177138" y="-29706"/>
                  <a:pt x="9841764" y="236182"/>
                  <a:pt x="10583081" y="352913"/>
                </a:cubicBezTo>
                <a:cubicBezTo>
                  <a:pt x="10976437" y="421007"/>
                  <a:pt x="10693328" y="288063"/>
                  <a:pt x="10719268" y="411280"/>
                </a:cubicBezTo>
                <a:cubicBezTo>
                  <a:pt x="10745208" y="534497"/>
                  <a:pt x="10735481" y="965757"/>
                  <a:pt x="10738723" y="1092216"/>
                </a:cubicBezTo>
                <a:cubicBezTo>
                  <a:pt x="10741965" y="1218675"/>
                  <a:pt x="11030677" y="1111671"/>
                  <a:pt x="10738723" y="1170037"/>
                </a:cubicBezTo>
                <a:cubicBezTo>
                  <a:pt x="10446769" y="1228403"/>
                  <a:pt x="9468126" y="1416471"/>
                  <a:pt x="8987000" y="1442412"/>
                </a:cubicBezTo>
                <a:cubicBezTo>
                  <a:pt x="8505874" y="1468353"/>
                  <a:pt x="8221495" y="1374318"/>
                  <a:pt x="7851968" y="1325680"/>
                </a:cubicBezTo>
                <a:cubicBezTo>
                  <a:pt x="7482441" y="1277042"/>
                  <a:pt x="7070167" y="1183007"/>
                  <a:pt x="6769838" y="1150582"/>
                </a:cubicBezTo>
                <a:cubicBezTo>
                  <a:pt x="6469509" y="1118157"/>
                  <a:pt x="6289940" y="1137612"/>
                  <a:pt x="6049991" y="1131127"/>
                </a:cubicBezTo>
                <a:cubicBezTo>
                  <a:pt x="5832740" y="1127884"/>
                  <a:pt x="5716008" y="1124641"/>
                  <a:pt x="5466332" y="1131126"/>
                </a:cubicBezTo>
                <a:cubicBezTo>
                  <a:pt x="5216656" y="1137611"/>
                  <a:pt x="4747934" y="1173280"/>
                  <a:pt x="4551932" y="1170038"/>
                </a:cubicBezTo>
                <a:cubicBezTo>
                  <a:pt x="4355930" y="1166796"/>
                  <a:pt x="4429970" y="1124643"/>
                  <a:pt x="4290320" y="1111672"/>
                </a:cubicBezTo>
                <a:cubicBezTo>
                  <a:pt x="4150670" y="1098701"/>
                  <a:pt x="3864196" y="1121397"/>
                  <a:pt x="3714031" y="1092214"/>
                </a:cubicBezTo>
                <a:cubicBezTo>
                  <a:pt x="3563866" y="1063031"/>
                  <a:pt x="3585900" y="959270"/>
                  <a:pt x="3389332" y="936572"/>
                </a:cubicBezTo>
                <a:cubicBezTo>
                  <a:pt x="3192764" y="913875"/>
                  <a:pt x="2775579" y="972241"/>
                  <a:pt x="2534623" y="956029"/>
                </a:cubicBezTo>
                <a:cubicBezTo>
                  <a:pt x="2293667" y="939817"/>
                  <a:pt x="2235425" y="829569"/>
                  <a:pt x="1943595" y="839297"/>
                </a:cubicBezTo>
                <a:cubicBezTo>
                  <a:pt x="1651765" y="849025"/>
                  <a:pt x="214260" y="1033851"/>
                  <a:pt x="30830" y="994940"/>
                </a:cubicBezTo>
                <a:cubicBezTo>
                  <a:pt x="-152600" y="956029"/>
                  <a:pt x="529259" y="670683"/>
                  <a:pt x="843017" y="605832"/>
                </a:cubicBezTo>
                <a:close/>
              </a:path>
            </a:pathLst>
          </a:custGeom>
          <a:solidFill>
            <a:srgbClr val="C0C1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 smtClean="0"/>
              <a:t>Documents about topic 1</a:t>
            </a:r>
            <a:endParaRPr kumimoji="1" lang="zh-CN" altLang="en-US" sz="2400" b="1" dirty="0"/>
          </a:p>
        </p:txBody>
      </p:sp>
      <p:sp>
        <p:nvSpPr>
          <p:cNvPr id="16" name="任意形状 15"/>
          <p:cNvSpPr/>
          <p:nvPr/>
        </p:nvSpPr>
        <p:spPr>
          <a:xfrm>
            <a:off x="815846" y="3143459"/>
            <a:ext cx="10392479" cy="1520102"/>
          </a:xfrm>
          <a:custGeom>
            <a:avLst/>
            <a:gdLst>
              <a:gd name="connsiteX0" fmla="*/ 127480 w 10274518"/>
              <a:gd name="connsiteY0" fmla="*/ 88289 h 1108025"/>
              <a:gd name="connsiteX1" fmla="*/ 1567174 w 10274518"/>
              <a:gd name="connsiteY1" fmla="*/ 88289 h 1108025"/>
              <a:gd name="connsiteX2" fmla="*/ 2111923 w 10274518"/>
              <a:gd name="connsiteY2" fmla="*/ 496851 h 1108025"/>
              <a:gd name="connsiteX3" fmla="*/ 2753949 w 10274518"/>
              <a:gd name="connsiteY3" fmla="*/ 574672 h 1108025"/>
              <a:gd name="connsiteX4" fmla="*/ 3162510 w 10274518"/>
              <a:gd name="connsiteY4" fmla="*/ 399575 h 1108025"/>
              <a:gd name="connsiteX5" fmla="*/ 4154731 w 10274518"/>
              <a:gd name="connsiteY5" fmla="*/ 205021 h 1108025"/>
              <a:gd name="connsiteX6" fmla="*/ 7929063 w 10274518"/>
              <a:gd name="connsiteY6" fmla="*/ 185566 h 1108025"/>
              <a:gd name="connsiteX7" fmla="*/ 10069149 w 10274518"/>
              <a:gd name="connsiteY7" fmla="*/ 205021 h 1108025"/>
              <a:gd name="connsiteX8" fmla="*/ 10205336 w 10274518"/>
              <a:gd name="connsiteY8" fmla="*/ 224477 h 1108025"/>
              <a:gd name="connsiteX9" fmla="*/ 10224791 w 10274518"/>
              <a:gd name="connsiteY9" fmla="*/ 905413 h 1108025"/>
              <a:gd name="connsiteX10" fmla="*/ 10224791 w 10274518"/>
              <a:gd name="connsiteY10" fmla="*/ 983234 h 1108025"/>
              <a:gd name="connsiteX11" fmla="*/ 9563310 w 10274518"/>
              <a:gd name="connsiteY11" fmla="*/ 983234 h 1108025"/>
              <a:gd name="connsiteX12" fmla="*/ 7170306 w 10274518"/>
              <a:gd name="connsiteY12" fmla="*/ 983234 h 1108025"/>
              <a:gd name="connsiteX13" fmla="*/ 6255906 w 10274518"/>
              <a:gd name="connsiteY13" fmla="*/ 710860 h 1108025"/>
              <a:gd name="connsiteX14" fmla="*/ 5536059 w 10274518"/>
              <a:gd name="connsiteY14" fmla="*/ 671949 h 1108025"/>
              <a:gd name="connsiteX15" fmla="*/ 4952400 w 10274518"/>
              <a:gd name="connsiteY15" fmla="*/ 944323 h 1108025"/>
              <a:gd name="connsiteX16" fmla="*/ 4038000 w 10274518"/>
              <a:gd name="connsiteY16" fmla="*/ 1022145 h 1108025"/>
              <a:gd name="connsiteX17" fmla="*/ 3357063 w 10274518"/>
              <a:gd name="connsiteY17" fmla="*/ 769226 h 1108025"/>
              <a:gd name="connsiteX18" fmla="*/ 2948502 w 10274518"/>
              <a:gd name="connsiteY18" fmla="*/ 749770 h 1108025"/>
              <a:gd name="connsiteX19" fmla="*/ 2539940 w 10274518"/>
              <a:gd name="connsiteY19" fmla="*/ 749770 h 1108025"/>
              <a:gd name="connsiteX20" fmla="*/ 1936825 w 10274518"/>
              <a:gd name="connsiteY20" fmla="*/ 983234 h 1108025"/>
              <a:gd name="connsiteX21" fmla="*/ 1100246 w 10274518"/>
              <a:gd name="connsiteY21" fmla="*/ 1022145 h 1108025"/>
              <a:gd name="connsiteX22" fmla="*/ 185846 w 10274518"/>
              <a:gd name="connsiteY22" fmla="*/ 1041600 h 1108025"/>
              <a:gd name="connsiteX23" fmla="*/ 127480 w 10274518"/>
              <a:gd name="connsiteY23" fmla="*/ 88289 h 1108025"/>
              <a:gd name="connsiteX0" fmla="*/ 110328 w 10315732"/>
              <a:gd name="connsiteY0" fmla="*/ 447567 h 986794"/>
              <a:gd name="connsiteX1" fmla="*/ 1608388 w 10315732"/>
              <a:gd name="connsiteY1" fmla="*/ 94 h 986794"/>
              <a:gd name="connsiteX2" fmla="*/ 2153137 w 10315732"/>
              <a:gd name="connsiteY2" fmla="*/ 408656 h 986794"/>
              <a:gd name="connsiteX3" fmla="*/ 2795163 w 10315732"/>
              <a:gd name="connsiteY3" fmla="*/ 486477 h 986794"/>
              <a:gd name="connsiteX4" fmla="*/ 3203724 w 10315732"/>
              <a:gd name="connsiteY4" fmla="*/ 311380 h 986794"/>
              <a:gd name="connsiteX5" fmla="*/ 4195945 w 10315732"/>
              <a:gd name="connsiteY5" fmla="*/ 116826 h 986794"/>
              <a:gd name="connsiteX6" fmla="*/ 7970277 w 10315732"/>
              <a:gd name="connsiteY6" fmla="*/ 97371 h 986794"/>
              <a:gd name="connsiteX7" fmla="*/ 10110363 w 10315732"/>
              <a:gd name="connsiteY7" fmla="*/ 116826 h 986794"/>
              <a:gd name="connsiteX8" fmla="*/ 10246550 w 10315732"/>
              <a:gd name="connsiteY8" fmla="*/ 136282 h 986794"/>
              <a:gd name="connsiteX9" fmla="*/ 10266005 w 10315732"/>
              <a:gd name="connsiteY9" fmla="*/ 817218 h 986794"/>
              <a:gd name="connsiteX10" fmla="*/ 10266005 w 10315732"/>
              <a:gd name="connsiteY10" fmla="*/ 895039 h 986794"/>
              <a:gd name="connsiteX11" fmla="*/ 9604524 w 10315732"/>
              <a:gd name="connsiteY11" fmla="*/ 895039 h 986794"/>
              <a:gd name="connsiteX12" fmla="*/ 7211520 w 10315732"/>
              <a:gd name="connsiteY12" fmla="*/ 895039 h 986794"/>
              <a:gd name="connsiteX13" fmla="*/ 6297120 w 10315732"/>
              <a:gd name="connsiteY13" fmla="*/ 622665 h 986794"/>
              <a:gd name="connsiteX14" fmla="*/ 5577273 w 10315732"/>
              <a:gd name="connsiteY14" fmla="*/ 583754 h 986794"/>
              <a:gd name="connsiteX15" fmla="*/ 4993614 w 10315732"/>
              <a:gd name="connsiteY15" fmla="*/ 856128 h 986794"/>
              <a:gd name="connsiteX16" fmla="*/ 4079214 w 10315732"/>
              <a:gd name="connsiteY16" fmla="*/ 933950 h 986794"/>
              <a:gd name="connsiteX17" fmla="*/ 3398277 w 10315732"/>
              <a:gd name="connsiteY17" fmla="*/ 681031 h 986794"/>
              <a:gd name="connsiteX18" fmla="*/ 2989716 w 10315732"/>
              <a:gd name="connsiteY18" fmla="*/ 661575 h 986794"/>
              <a:gd name="connsiteX19" fmla="*/ 2581154 w 10315732"/>
              <a:gd name="connsiteY19" fmla="*/ 661575 h 986794"/>
              <a:gd name="connsiteX20" fmla="*/ 1978039 w 10315732"/>
              <a:gd name="connsiteY20" fmla="*/ 895039 h 986794"/>
              <a:gd name="connsiteX21" fmla="*/ 1141460 w 10315732"/>
              <a:gd name="connsiteY21" fmla="*/ 933950 h 986794"/>
              <a:gd name="connsiteX22" fmla="*/ 227060 w 10315732"/>
              <a:gd name="connsiteY22" fmla="*/ 953405 h 986794"/>
              <a:gd name="connsiteX23" fmla="*/ 110328 w 10315732"/>
              <a:gd name="connsiteY23" fmla="*/ 447567 h 986794"/>
              <a:gd name="connsiteX0" fmla="*/ 56848 w 10262252"/>
              <a:gd name="connsiteY0" fmla="*/ 447567 h 942673"/>
              <a:gd name="connsiteX1" fmla="*/ 1554908 w 10262252"/>
              <a:gd name="connsiteY1" fmla="*/ 94 h 942673"/>
              <a:gd name="connsiteX2" fmla="*/ 2099657 w 10262252"/>
              <a:gd name="connsiteY2" fmla="*/ 408656 h 942673"/>
              <a:gd name="connsiteX3" fmla="*/ 2741683 w 10262252"/>
              <a:gd name="connsiteY3" fmla="*/ 486477 h 942673"/>
              <a:gd name="connsiteX4" fmla="*/ 3150244 w 10262252"/>
              <a:gd name="connsiteY4" fmla="*/ 311380 h 942673"/>
              <a:gd name="connsiteX5" fmla="*/ 4142465 w 10262252"/>
              <a:gd name="connsiteY5" fmla="*/ 116826 h 942673"/>
              <a:gd name="connsiteX6" fmla="*/ 7916797 w 10262252"/>
              <a:gd name="connsiteY6" fmla="*/ 97371 h 942673"/>
              <a:gd name="connsiteX7" fmla="*/ 10056883 w 10262252"/>
              <a:gd name="connsiteY7" fmla="*/ 116826 h 942673"/>
              <a:gd name="connsiteX8" fmla="*/ 10193070 w 10262252"/>
              <a:gd name="connsiteY8" fmla="*/ 136282 h 942673"/>
              <a:gd name="connsiteX9" fmla="*/ 10212525 w 10262252"/>
              <a:gd name="connsiteY9" fmla="*/ 817218 h 942673"/>
              <a:gd name="connsiteX10" fmla="*/ 10212525 w 10262252"/>
              <a:gd name="connsiteY10" fmla="*/ 895039 h 942673"/>
              <a:gd name="connsiteX11" fmla="*/ 9551044 w 10262252"/>
              <a:gd name="connsiteY11" fmla="*/ 895039 h 942673"/>
              <a:gd name="connsiteX12" fmla="*/ 7158040 w 10262252"/>
              <a:gd name="connsiteY12" fmla="*/ 895039 h 942673"/>
              <a:gd name="connsiteX13" fmla="*/ 6243640 w 10262252"/>
              <a:gd name="connsiteY13" fmla="*/ 622665 h 942673"/>
              <a:gd name="connsiteX14" fmla="*/ 5523793 w 10262252"/>
              <a:gd name="connsiteY14" fmla="*/ 583754 h 942673"/>
              <a:gd name="connsiteX15" fmla="*/ 4940134 w 10262252"/>
              <a:gd name="connsiteY15" fmla="*/ 856128 h 942673"/>
              <a:gd name="connsiteX16" fmla="*/ 4025734 w 10262252"/>
              <a:gd name="connsiteY16" fmla="*/ 933950 h 942673"/>
              <a:gd name="connsiteX17" fmla="*/ 3344797 w 10262252"/>
              <a:gd name="connsiteY17" fmla="*/ 681031 h 942673"/>
              <a:gd name="connsiteX18" fmla="*/ 2936236 w 10262252"/>
              <a:gd name="connsiteY18" fmla="*/ 661575 h 942673"/>
              <a:gd name="connsiteX19" fmla="*/ 2527674 w 10262252"/>
              <a:gd name="connsiteY19" fmla="*/ 661575 h 942673"/>
              <a:gd name="connsiteX20" fmla="*/ 1924559 w 10262252"/>
              <a:gd name="connsiteY20" fmla="*/ 895039 h 942673"/>
              <a:gd name="connsiteX21" fmla="*/ 1087980 w 10262252"/>
              <a:gd name="connsiteY21" fmla="*/ 933950 h 942673"/>
              <a:gd name="connsiteX22" fmla="*/ 387589 w 10262252"/>
              <a:gd name="connsiteY22" fmla="*/ 642120 h 942673"/>
              <a:gd name="connsiteX23" fmla="*/ 56848 w 10262252"/>
              <a:gd name="connsiteY23" fmla="*/ 447567 h 942673"/>
              <a:gd name="connsiteX0" fmla="*/ 59568 w 10264972"/>
              <a:gd name="connsiteY0" fmla="*/ 447567 h 942673"/>
              <a:gd name="connsiteX1" fmla="*/ 1557628 w 10264972"/>
              <a:gd name="connsiteY1" fmla="*/ 94 h 942673"/>
              <a:gd name="connsiteX2" fmla="*/ 2102377 w 10264972"/>
              <a:gd name="connsiteY2" fmla="*/ 408656 h 942673"/>
              <a:gd name="connsiteX3" fmla="*/ 2744403 w 10264972"/>
              <a:gd name="connsiteY3" fmla="*/ 486477 h 942673"/>
              <a:gd name="connsiteX4" fmla="*/ 3152964 w 10264972"/>
              <a:gd name="connsiteY4" fmla="*/ 311380 h 942673"/>
              <a:gd name="connsiteX5" fmla="*/ 4145185 w 10264972"/>
              <a:gd name="connsiteY5" fmla="*/ 116826 h 942673"/>
              <a:gd name="connsiteX6" fmla="*/ 7919517 w 10264972"/>
              <a:gd name="connsiteY6" fmla="*/ 97371 h 942673"/>
              <a:gd name="connsiteX7" fmla="*/ 10059603 w 10264972"/>
              <a:gd name="connsiteY7" fmla="*/ 116826 h 942673"/>
              <a:gd name="connsiteX8" fmla="*/ 10195790 w 10264972"/>
              <a:gd name="connsiteY8" fmla="*/ 136282 h 942673"/>
              <a:gd name="connsiteX9" fmla="*/ 10215245 w 10264972"/>
              <a:gd name="connsiteY9" fmla="*/ 817218 h 942673"/>
              <a:gd name="connsiteX10" fmla="*/ 10215245 w 10264972"/>
              <a:gd name="connsiteY10" fmla="*/ 895039 h 942673"/>
              <a:gd name="connsiteX11" fmla="*/ 9553764 w 10264972"/>
              <a:gd name="connsiteY11" fmla="*/ 895039 h 942673"/>
              <a:gd name="connsiteX12" fmla="*/ 7160760 w 10264972"/>
              <a:gd name="connsiteY12" fmla="*/ 895039 h 942673"/>
              <a:gd name="connsiteX13" fmla="*/ 6246360 w 10264972"/>
              <a:gd name="connsiteY13" fmla="*/ 622665 h 942673"/>
              <a:gd name="connsiteX14" fmla="*/ 5526513 w 10264972"/>
              <a:gd name="connsiteY14" fmla="*/ 583754 h 942673"/>
              <a:gd name="connsiteX15" fmla="*/ 4942854 w 10264972"/>
              <a:gd name="connsiteY15" fmla="*/ 856128 h 942673"/>
              <a:gd name="connsiteX16" fmla="*/ 4028454 w 10264972"/>
              <a:gd name="connsiteY16" fmla="*/ 933950 h 942673"/>
              <a:gd name="connsiteX17" fmla="*/ 3347517 w 10264972"/>
              <a:gd name="connsiteY17" fmla="*/ 681031 h 942673"/>
              <a:gd name="connsiteX18" fmla="*/ 2938956 w 10264972"/>
              <a:gd name="connsiteY18" fmla="*/ 661575 h 942673"/>
              <a:gd name="connsiteX19" fmla="*/ 2530394 w 10264972"/>
              <a:gd name="connsiteY19" fmla="*/ 661575 h 942673"/>
              <a:gd name="connsiteX20" fmla="*/ 1927279 w 10264972"/>
              <a:gd name="connsiteY20" fmla="*/ 895039 h 942673"/>
              <a:gd name="connsiteX21" fmla="*/ 1246343 w 10264972"/>
              <a:gd name="connsiteY21" fmla="*/ 700486 h 942673"/>
              <a:gd name="connsiteX22" fmla="*/ 390309 w 10264972"/>
              <a:gd name="connsiteY22" fmla="*/ 642120 h 942673"/>
              <a:gd name="connsiteX23" fmla="*/ 59568 w 10264972"/>
              <a:gd name="connsiteY23" fmla="*/ 447567 h 942673"/>
              <a:gd name="connsiteX0" fmla="*/ 52777 w 10258181"/>
              <a:gd name="connsiteY0" fmla="*/ 447567 h 942673"/>
              <a:gd name="connsiteX1" fmla="*/ 1550837 w 10258181"/>
              <a:gd name="connsiteY1" fmla="*/ 94 h 942673"/>
              <a:gd name="connsiteX2" fmla="*/ 2095586 w 10258181"/>
              <a:gd name="connsiteY2" fmla="*/ 408656 h 942673"/>
              <a:gd name="connsiteX3" fmla="*/ 2737612 w 10258181"/>
              <a:gd name="connsiteY3" fmla="*/ 486477 h 942673"/>
              <a:gd name="connsiteX4" fmla="*/ 3146173 w 10258181"/>
              <a:gd name="connsiteY4" fmla="*/ 311380 h 942673"/>
              <a:gd name="connsiteX5" fmla="*/ 4138394 w 10258181"/>
              <a:gd name="connsiteY5" fmla="*/ 116826 h 942673"/>
              <a:gd name="connsiteX6" fmla="*/ 7912726 w 10258181"/>
              <a:gd name="connsiteY6" fmla="*/ 97371 h 942673"/>
              <a:gd name="connsiteX7" fmla="*/ 10052812 w 10258181"/>
              <a:gd name="connsiteY7" fmla="*/ 116826 h 942673"/>
              <a:gd name="connsiteX8" fmla="*/ 10188999 w 10258181"/>
              <a:gd name="connsiteY8" fmla="*/ 136282 h 942673"/>
              <a:gd name="connsiteX9" fmla="*/ 10208454 w 10258181"/>
              <a:gd name="connsiteY9" fmla="*/ 817218 h 942673"/>
              <a:gd name="connsiteX10" fmla="*/ 10208454 w 10258181"/>
              <a:gd name="connsiteY10" fmla="*/ 895039 h 942673"/>
              <a:gd name="connsiteX11" fmla="*/ 9546973 w 10258181"/>
              <a:gd name="connsiteY11" fmla="*/ 895039 h 942673"/>
              <a:gd name="connsiteX12" fmla="*/ 7153969 w 10258181"/>
              <a:gd name="connsiteY12" fmla="*/ 895039 h 942673"/>
              <a:gd name="connsiteX13" fmla="*/ 6239569 w 10258181"/>
              <a:gd name="connsiteY13" fmla="*/ 622665 h 942673"/>
              <a:gd name="connsiteX14" fmla="*/ 5519722 w 10258181"/>
              <a:gd name="connsiteY14" fmla="*/ 583754 h 942673"/>
              <a:gd name="connsiteX15" fmla="*/ 4936063 w 10258181"/>
              <a:gd name="connsiteY15" fmla="*/ 856128 h 942673"/>
              <a:gd name="connsiteX16" fmla="*/ 4021663 w 10258181"/>
              <a:gd name="connsiteY16" fmla="*/ 933950 h 942673"/>
              <a:gd name="connsiteX17" fmla="*/ 3340726 w 10258181"/>
              <a:gd name="connsiteY17" fmla="*/ 681031 h 942673"/>
              <a:gd name="connsiteX18" fmla="*/ 2932165 w 10258181"/>
              <a:gd name="connsiteY18" fmla="*/ 661575 h 942673"/>
              <a:gd name="connsiteX19" fmla="*/ 2523603 w 10258181"/>
              <a:gd name="connsiteY19" fmla="*/ 661575 h 942673"/>
              <a:gd name="connsiteX20" fmla="*/ 1920488 w 10258181"/>
              <a:gd name="connsiteY20" fmla="*/ 895039 h 942673"/>
              <a:gd name="connsiteX21" fmla="*/ 1239552 w 10258181"/>
              <a:gd name="connsiteY21" fmla="*/ 700486 h 942673"/>
              <a:gd name="connsiteX22" fmla="*/ 422429 w 10258181"/>
              <a:gd name="connsiteY22" fmla="*/ 544844 h 942673"/>
              <a:gd name="connsiteX23" fmla="*/ 52777 w 10258181"/>
              <a:gd name="connsiteY23" fmla="*/ 447567 h 942673"/>
              <a:gd name="connsiteX0" fmla="*/ 46864 w 10330089"/>
              <a:gd name="connsiteY0" fmla="*/ 78065 h 981733"/>
              <a:gd name="connsiteX1" fmla="*/ 1622745 w 10330089"/>
              <a:gd name="connsiteY1" fmla="*/ 39154 h 981733"/>
              <a:gd name="connsiteX2" fmla="*/ 2167494 w 10330089"/>
              <a:gd name="connsiteY2" fmla="*/ 447716 h 981733"/>
              <a:gd name="connsiteX3" fmla="*/ 2809520 w 10330089"/>
              <a:gd name="connsiteY3" fmla="*/ 525537 h 981733"/>
              <a:gd name="connsiteX4" fmla="*/ 3218081 w 10330089"/>
              <a:gd name="connsiteY4" fmla="*/ 350440 h 981733"/>
              <a:gd name="connsiteX5" fmla="*/ 4210302 w 10330089"/>
              <a:gd name="connsiteY5" fmla="*/ 155886 h 981733"/>
              <a:gd name="connsiteX6" fmla="*/ 7984634 w 10330089"/>
              <a:gd name="connsiteY6" fmla="*/ 136431 h 981733"/>
              <a:gd name="connsiteX7" fmla="*/ 10124720 w 10330089"/>
              <a:gd name="connsiteY7" fmla="*/ 155886 h 981733"/>
              <a:gd name="connsiteX8" fmla="*/ 10260907 w 10330089"/>
              <a:gd name="connsiteY8" fmla="*/ 175342 h 981733"/>
              <a:gd name="connsiteX9" fmla="*/ 10280362 w 10330089"/>
              <a:gd name="connsiteY9" fmla="*/ 856278 h 981733"/>
              <a:gd name="connsiteX10" fmla="*/ 10280362 w 10330089"/>
              <a:gd name="connsiteY10" fmla="*/ 934099 h 981733"/>
              <a:gd name="connsiteX11" fmla="*/ 9618881 w 10330089"/>
              <a:gd name="connsiteY11" fmla="*/ 934099 h 981733"/>
              <a:gd name="connsiteX12" fmla="*/ 7225877 w 10330089"/>
              <a:gd name="connsiteY12" fmla="*/ 934099 h 981733"/>
              <a:gd name="connsiteX13" fmla="*/ 6311477 w 10330089"/>
              <a:gd name="connsiteY13" fmla="*/ 661725 h 981733"/>
              <a:gd name="connsiteX14" fmla="*/ 5591630 w 10330089"/>
              <a:gd name="connsiteY14" fmla="*/ 622814 h 981733"/>
              <a:gd name="connsiteX15" fmla="*/ 5007971 w 10330089"/>
              <a:gd name="connsiteY15" fmla="*/ 895188 h 981733"/>
              <a:gd name="connsiteX16" fmla="*/ 4093571 w 10330089"/>
              <a:gd name="connsiteY16" fmla="*/ 973010 h 981733"/>
              <a:gd name="connsiteX17" fmla="*/ 3412634 w 10330089"/>
              <a:gd name="connsiteY17" fmla="*/ 720091 h 981733"/>
              <a:gd name="connsiteX18" fmla="*/ 3004073 w 10330089"/>
              <a:gd name="connsiteY18" fmla="*/ 700635 h 981733"/>
              <a:gd name="connsiteX19" fmla="*/ 2595511 w 10330089"/>
              <a:gd name="connsiteY19" fmla="*/ 700635 h 981733"/>
              <a:gd name="connsiteX20" fmla="*/ 1992396 w 10330089"/>
              <a:gd name="connsiteY20" fmla="*/ 934099 h 981733"/>
              <a:gd name="connsiteX21" fmla="*/ 1311460 w 10330089"/>
              <a:gd name="connsiteY21" fmla="*/ 739546 h 981733"/>
              <a:gd name="connsiteX22" fmla="*/ 494337 w 10330089"/>
              <a:gd name="connsiteY22" fmla="*/ 583904 h 981733"/>
              <a:gd name="connsiteX23" fmla="*/ 46864 w 10330089"/>
              <a:gd name="connsiteY23" fmla="*/ 78065 h 981733"/>
              <a:gd name="connsiteX0" fmla="*/ 133142 w 10416367"/>
              <a:gd name="connsiteY0" fmla="*/ 90065 h 993733"/>
              <a:gd name="connsiteX1" fmla="*/ 1709023 w 10416367"/>
              <a:gd name="connsiteY1" fmla="*/ 51154 h 993733"/>
              <a:gd name="connsiteX2" fmla="*/ 2253772 w 10416367"/>
              <a:gd name="connsiteY2" fmla="*/ 459716 h 993733"/>
              <a:gd name="connsiteX3" fmla="*/ 2895798 w 10416367"/>
              <a:gd name="connsiteY3" fmla="*/ 537537 h 993733"/>
              <a:gd name="connsiteX4" fmla="*/ 3304359 w 10416367"/>
              <a:gd name="connsiteY4" fmla="*/ 362440 h 993733"/>
              <a:gd name="connsiteX5" fmla="*/ 4296580 w 10416367"/>
              <a:gd name="connsiteY5" fmla="*/ 167886 h 993733"/>
              <a:gd name="connsiteX6" fmla="*/ 8070912 w 10416367"/>
              <a:gd name="connsiteY6" fmla="*/ 148431 h 993733"/>
              <a:gd name="connsiteX7" fmla="*/ 10210998 w 10416367"/>
              <a:gd name="connsiteY7" fmla="*/ 167886 h 993733"/>
              <a:gd name="connsiteX8" fmla="*/ 10347185 w 10416367"/>
              <a:gd name="connsiteY8" fmla="*/ 187342 h 993733"/>
              <a:gd name="connsiteX9" fmla="*/ 10366640 w 10416367"/>
              <a:gd name="connsiteY9" fmla="*/ 868278 h 993733"/>
              <a:gd name="connsiteX10" fmla="*/ 10366640 w 10416367"/>
              <a:gd name="connsiteY10" fmla="*/ 946099 h 993733"/>
              <a:gd name="connsiteX11" fmla="*/ 9705159 w 10416367"/>
              <a:gd name="connsiteY11" fmla="*/ 946099 h 993733"/>
              <a:gd name="connsiteX12" fmla="*/ 7312155 w 10416367"/>
              <a:gd name="connsiteY12" fmla="*/ 946099 h 993733"/>
              <a:gd name="connsiteX13" fmla="*/ 6397755 w 10416367"/>
              <a:gd name="connsiteY13" fmla="*/ 673725 h 993733"/>
              <a:gd name="connsiteX14" fmla="*/ 5677908 w 10416367"/>
              <a:gd name="connsiteY14" fmla="*/ 634814 h 993733"/>
              <a:gd name="connsiteX15" fmla="*/ 5094249 w 10416367"/>
              <a:gd name="connsiteY15" fmla="*/ 907188 h 993733"/>
              <a:gd name="connsiteX16" fmla="*/ 4179849 w 10416367"/>
              <a:gd name="connsiteY16" fmla="*/ 985010 h 993733"/>
              <a:gd name="connsiteX17" fmla="*/ 3498912 w 10416367"/>
              <a:gd name="connsiteY17" fmla="*/ 732091 h 993733"/>
              <a:gd name="connsiteX18" fmla="*/ 3090351 w 10416367"/>
              <a:gd name="connsiteY18" fmla="*/ 712635 h 993733"/>
              <a:gd name="connsiteX19" fmla="*/ 2681789 w 10416367"/>
              <a:gd name="connsiteY19" fmla="*/ 712635 h 993733"/>
              <a:gd name="connsiteX20" fmla="*/ 2078674 w 10416367"/>
              <a:gd name="connsiteY20" fmla="*/ 946099 h 993733"/>
              <a:gd name="connsiteX21" fmla="*/ 1397738 w 10416367"/>
              <a:gd name="connsiteY21" fmla="*/ 751546 h 993733"/>
              <a:gd name="connsiteX22" fmla="*/ 230419 w 10416367"/>
              <a:gd name="connsiteY22" fmla="*/ 809913 h 993733"/>
              <a:gd name="connsiteX23" fmla="*/ 133142 w 10416367"/>
              <a:gd name="connsiteY23" fmla="*/ 90065 h 993733"/>
              <a:gd name="connsiteX0" fmla="*/ 94744 w 10377969"/>
              <a:gd name="connsiteY0" fmla="*/ 90065 h 993733"/>
              <a:gd name="connsiteX1" fmla="*/ 1670625 w 10377969"/>
              <a:gd name="connsiteY1" fmla="*/ 51154 h 993733"/>
              <a:gd name="connsiteX2" fmla="*/ 2215374 w 10377969"/>
              <a:gd name="connsiteY2" fmla="*/ 459716 h 993733"/>
              <a:gd name="connsiteX3" fmla="*/ 2857400 w 10377969"/>
              <a:gd name="connsiteY3" fmla="*/ 537537 h 993733"/>
              <a:gd name="connsiteX4" fmla="*/ 3265961 w 10377969"/>
              <a:gd name="connsiteY4" fmla="*/ 362440 h 993733"/>
              <a:gd name="connsiteX5" fmla="*/ 4258182 w 10377969"/>
              <a:gd name="connsiteY5" fmla="*/ 167886 h 993733"/>
              <a:gd name="connsiteX6" fmla="*/ 8032514 w 10377969"/>
              <a:gd name="connsiteY6" fmla="*/ 148431 h 993733"/>
              <a:gd name="connsiteX7" fmla="*/ 10172600 w 10377969"/>
              <a:gd name="connsiteY7" fmla="*/ 167886 h 993733"/>
              <a:gd name="connsiteX8" fmla="*/ 10308787 w 10377969"/>
              <a:gd name="connsiteY8" fmla="*/ 187342 h 993733"/>
              <a:gd name="connsiteX9" fmla="*/ 10328242 w 10377969"/>
              <a:gd name="connsiteY9" fmla="*/ 868278 h 993733"/>
              <a:gd name="connsiteX10" fmla="*/ 10328242 w 10377969"/>
              <a:gd name="connsiteY10" fmla="*/ 946099 h 993733"/>
              <a:gd name="connsiteX11" fmla="*/ 9666761 w 10377969"/>
              <a:gd name="connsiteY11" fmla="*/ 946099 h 993733"/>
              <a:gd name="connsiteX12" fmla="*/ 7273757 w 10377969"/>
              <a:gd name="connsiteY12" fmla="*/ 946099 h 993733"/>
              <a:gd name="connsiteX13" fmla="*/ 6359357 w 10377969"/>
              <a:gd name="connsiteY13" fmla="*/ 673725 h 993733"/>
              <a:gd name="connsiteX14" fmla="*/ 5639510 w 10377969"/>
              <a:gd name="connsiteY14" fmla="*/ 634814 h 993733"/>
              <a:gd name="connsiteX15" fmla="*/ 5055851 w 10377969"/>
              <a:gd name="connsiteY15" fmla="*/ 907188 h 993733"/>
              <a:gd name="connsiteX16" fmla="*/ 4141451 w 10377969"/>
              <a:gd name="connsiteY16" fmla="*/ 985010 h 993733"/>
              <a:gd name="connsiteX17" fmla="*/ 3460514 w 10377969"/>
              <a:gd name="connsiteY17" fmla="*/ 732091 h 993733"/>
              <a:gd name="connsiteX18" fmla="*/ 3051953 w 10377969"/>
              <a:gd name="connsiteY18" fmla="*/ 712635 h 993733"/>
              <a:gd name="connsiteX19" fmla="*/ 2643391 w 10377969"/>
              <a:gd name="connsiteY19" fmla="*/ 712635 h 993733"/>
              <a:gd name="connsiteX20" fmla="*/ 2040276 w 10377969"/>
              <a:gd name="connsiteY20" fmla="*/ 946099 h 993733"/>
              <a:gd name="connsiteX21" fmla="*/ 1359340 w 10377969"/>
              <a:gd name="connsiteY21" fmla="*/ 751546 h 993733"/>
              <a:gd name="connsiteX22" fmla="*/ 192021 w 10377969"/>
              <a:gd name="connsiteY22" fmla="*/ 809913 h 993733"/>
              <a:gd name="connsiteX23" fmla="*/ 94744 w 10377969"/>
              <a:gd name="connsiteY23" fmla="*/ 90065 h 993733"/>
              <a:gd name="connsiteX0" fmla="*/ 288186 w 10571411"/>
              <a:gd name="connsiteY0" fmla="*/ 93633 h 997301"/>
              <a:gd name="connsiteX1" fmla="*/ 1864067 w 10571411"/>
              <a:gd name="connsiteY1" fmla="*/ 54722 h 997301"/>
              <a:gd name="connsiteX2" fmla="*/ 2408816 w 10571411"/>
              <a:gd name="connsiteY2" fmla="*/ 463284 h 997301"/>
              <a:gd name="connsiteX3" fmla="*/ 3050842 w 10571411"/>
              <a:gd name="connsiteY3" fmla="*/ 541105 h 997301"/>
              <a:gd name="connsiteX4" fmla="*/ 3459403 w 10571411"/>
              <a:gd name="connsiteY4" fmla="*/ 366008 h 997301"/>
              <a:gd name="connsiteX5" fmla="*/ 4451624 w 10571411"/>
              <a:gd name="connsiteY5" fmla="*/ 171454 h 997301"/>
              <a:gd name="connsiteX6" fmla="*/ 8225956 w 10571411"/>
              <a:gd name="connsiteY6" fmla="*/ 151999 h 997301"/>
              <a:gd name="connsiteX7" fmla="*/ 10366042 w 10571411"/>
              <a:gd name="connsiteY7" fmla="*/ 171454 h 997301"/>
              <a:gd name="connsiteX8" fmla="*/ 10502229 w 10571411"/>
              <a:gd name="connsiteY8" fmla="*/ 190910 h 997301"/>
              <a:gd name="connsiteX9" fmla="*/ 10521684 w 10571411"/>
              <a:gd name="connsiteY9" fmla="*/ 871846 h 997301"/>
              <a:gd name="connsiteX10" fmla="*/ 10521684 w 10571411"/>
              <a:gd name="connsiteY10" fmla="*/ 949667 h 997301"/>
              <a:gd name="connsiteX11" fmla="*/ 9860203 w 10571411"/>
              <a:gd name="connsiteY11" fmla="*/ 949667 h 997301"/>
              <a:gd name="connsiteX12" fmla="*/ 7467199 w 10571411"/>
              <a:gd name="connsiteY12" fmla="*/ 949667 h 997301"/>
              <a:gd name="connsiteX13" fmla="*/ 6552799 w 10571411"/>
              <a:gd name="connsiteY13" fmla="*/ 677293 h 997301"/>
              <a:gd name="connsiteX14" fmla="*/ 5832952 w 10571411"/>
              <a:gd name="connsiteY14" fmla="*/ 638382 h 997301"/>
              <a:gd name="connsiteX15" fmla="*/ 5249293 w 10571411"/>
              <a:gd name="connsiteY15" fmla="*/ 910756 h 997301"/>
              <a:gd name="connsiteX16" fmla="*/ 4334893 w 10571411"/>
              <a:gd name="connsiteY16" fmla="*/ 988578 h 997301"/>
              <a:gd name="connsiteX17" fmla="*/ 3653956 w 10571411"/>
              <a:gd name="connsiteY17" fmla="*/ 735659 h 997301"/>
              <a:gd name="connsiteX18" fmla="*/ 3245395 w 10571411"/>
              <a:gd name="connsiteY18" fmla="*/ 716203 h 997301"/>
              <a:gd name="connsiteX19" fmla="*/ 2836833 w 10571411"/>
              <a:gd name="connsiteY19" fmla="*/ 716203 h 997301"/>
              <a:gd name="connsiteX20" fmla="*/ 2233718 w 10571411"/>
              <a:gd name="connsiteY20" fmla="*/ 949667 h 997301"/>
              <a:gd name="connsiteX21" fmla="*/ 1552782 w 10571411"/>
              <a:gd name="connsiteY21" fmla="*/ 755114 h 997301"/>
              <a:gd name="connsiteX22" fmla="*/ 15812 w 10571411"/>
              <a:gd name="connsiteY22" fmla="*/ 871847 h 997301"/>
              <a:gd name="connsiteX23" fmla="*/ 288186 w 10571411"/>
              <a:gd name="connsiteY23" fmla="*/ 93633 h 997301"/>
              <a:gd name="connsiteX0" fmla="*/ 197014 w 10791524"/>
              <a:gd name="connsiteY0" fmla="*/ 102886 h 987099"/>
              <a:gd name="connsiteX1" fmla="*/ 2084180 w 10791524"/>
              <a:gd name="connsiteY1" fmla="*/ 44520 h 987099"/>
              <a:gd name="connsiteX2" fmla="*/ 2628929 w 10791524"/>
              <a:gd name="connsiteY2" fmla="*/ 453082 h 987099"/>
              <a:gd name="connsiteX3" fmla="*/ 3270955 w 10791524"/>
              <a:gd name="connsiteY3" fmla="*/ 530903 h 987099"/>
              <a:gd name="connsiteX4" fmla="*/ 3679516 w 10791524"/>
              <a:gd name="connsiteY4" fmla="*/ 355806 h 987099"/>
              <a:gd name="connsiteX5" fmla="*/ 4671737 w 10791524"/>
              <a:gd name="connsiteY5" fmla="*/ 161252 h 987099"/>
              <a:gd name="connsiteX6" fmla="*/ 8446069 w 10791524"/>
              <a:gd name="connsiteY6" fmla="*/ 141797 h 987099"/>
              <a:gd name="connsiteX7" fmla="*/ 10586155 w 10791524"/>
              <a:gd name="connsiteY7" fmla="*/ 161252 h 987099"/>
              <a:gd name="connsiteX8" fmla="*/ 10722342 w 10791524"/>
              <a:gd name="connsiteY8" fmla="*/ 180708 h 987099"/>
              <a:gd name="connsiteX9" fmla="*/ 10741797 w 10791524"/>
              <a:gd name="connsiteY9" fmla="*/ 861644 h 987099"/>
              <a:gd name="connsiteX10" fmla="*/ 10741797 w 10791524"/>
              <a:gd name="connsiteY10" fmla="*/ 939465 h 987099"/>
              <a:gd name="connsiteX11" fmla="*/ 10080316 w 10791524"/>
              <a:gd name="connsiteY11" fmla="*/ 939465 h 987099"/>
              <a:gd name="connsiteX12" fmla="*/ 7687312 w 10791524"/>
              <a:gd name="connsiteY12" fmla="*/ 939465 h 987099"/>
              <a:gd name="connsiteX13" fmla="*/ 6772912 w 10791524"/>
              <a:gd name="connsiteY13" fmla="*/ 667091 h 987099"/>
              <a:gd name="connsiteX14" fmla="*/ 6053065 w 10791524"/>
              <a:gd name="connsiteY14" fmla="*/ 628180 h 987099"/>
              <a:gd name="connsiteX15" fmla="*/ 5469406 w 10791524"/>
              <a:gd name="connsiteY15" fmla="*/ 900554 h 987099"/>
              <a:gd name="connsiteX16" fmla="*/ 4555006 w 10791524"/>
              <a:gd name="connsiteY16" fmla="*/ 978376 h 987099"/>
              <a:gd name="connsiteX17" fmla="*/ 3874069 w 10791524"/>
              <a:gd name="connsiteY17" fmla="*/ 725457 h 987099"/>
              <a:gd name="connsiteX18" fmla="*/ 3465508 w 10791524"/>
              <a:gd name="connsiteY18" fmla="*/ 706001 h 987099"/>
              <a:gd name="connsiteX19" fmla="*/ 3056946 w 10791524"/>
              <a:gd name="connsiteY19" fmla="*/ 706001 h 987099"/>
              <a:gd name="connsiteX20" fmla="*/ 2453831 w 10791524"/>
              <a:gd name="connsiteY20" fmla="*/ 939465 h 987099"/>
              <a:gd name="connsiteX21" fmla="*/ 1772895 w 10791524"/>
              <a:gd name="connsiteY21" fmla="*/ 744912 h 987099"/>
              <a:gd name="connsiteX22" fmla="*/ 235925 w 10791524"/>
              <a:gd name="connsiteY22" fmla="*/ 861645 h 987099"/>
              <a:gd name="connsiteX23" fmla="*/ 197014 w 10791524"/>
              <a:gd name="connsiteY23" fmla="*/ 102886 h 987099"/>
              <a:gd name="connsiteX0" fmla="*/ 83156 w 10677666"/>
              <a:gd name="connsiteY0" fmla="*/ 116732 h 1000945"/>
              <a:gd name="connsiteX1" fmla="*/ 1970322 w 10677666"/>
              <a:gd name="connsiteY1" fmla="*/ 58366 h 1000945"/>
              <a:gd name="connsiteX2" fmla="*/ 2515071 w 10677666"/>
              <a:gd name="connsiteY2" fmla="*/ 466928 h 1000945"/>
              <a:gd name="connsiteX3" fmla="*/ 3157097 w 10677666"/>
              <a:gd name="connsiteY3" fmla="*/ 544749 h 1000945"/>
              <a:gd name="connsiteX4" fmla="*/ 3565658 w 10677666"/>
              <a:gd name="connsiteY4" fmla="*/ 369652 h 1000945"/>
              <a:gd name="connsiteX5" fmla="*/ 4557879 w 10677666"/>
              <a:gd name="connsiteY5" fmla="*/ 175098 h 1000945"/>
              <a:gd name="connsiteX6" fmla="*/ 8332211 w 10677666"/>
              <a:gd name="connsiteY6" fmla="*/ 155643 h 1000945"/>
              <a:gd name="connsiteX7" fmla="*/ 10472297 w 10677666"/>
              <a:gd name="connsiteY7" fmla="*/ 175098 h 1000945"/>
              <a:gd name="connsiteX8" fmla="*/ 10608484 w 10677666"/>
              <a:gd name="connsiteY8" fmla="*/ 194554 h 1000945"/>
              <a:gd name="connsiteX9" fmla="*/ 10627939 w 10677666"/>
              <a:gd name="connsiteY9" fmla="*/ 875490 h 1000945"/>
              <a:gd name="connsiteX10" fmla="*/ 10627939 w 10677666"/>
              <a:gd name="connsiteY10" fmla="*/ 953311 h 1000945"/>
              <a:gd name="connsiteX11" fmla="*/ 9966458 w 10677666"/>
              <a:gd name="connsiteY11" fmla="*/ 953311 h 1000945"/>
              <a:gd name="connsiteX12" fmla="*/ 7573454 w 10677666"/>
              <a:gd name="connsiteY12" fmla="*/ 953311 h 1000945"/>
              <a:gd name="connsiteX13" fmla="*/ 6659054 w 10677666"/>
              <a:gd name="connsiteY13" fmla="*/ 680937 h 1000945"/>
              <a:gd name="connsiteX14" fmla="*/ 5939207 w 10677666"/>
              <a:gd name="connsiteY14" fmla="*/ 642026 h 1000945"/>
              <a:gd name="connsiteX15" fmla="*/ 5355548 w 10677666"/>
              <a:gd name="connsiteY15" fmla="*/ 914400 h 1000945"/>
              <a:gd name="connsiteX16" fmla="*/ 4441148 w 10677666"/>
              <a:gd name="connsiteY16" fmla="*/ 992222 h 1000945"/>
              <a:gd name="connsiteX17" fmla="*/ 3760211 w 10677666"/>
              <a:gd name="connsiteY17" fmla="*/ 739303 h 1000945"/>
              <a:gd name="connsiteX18" fmla="*/ 3351650 w 10677666"/>
              <a:gd name="connsiteY18" fmla="*/ 719847 h 1000945"/>
              <a:gd name="connsiteX19" fmla="*/ 2943088 w 10677666"/>
              <a:gd name="connsiteY19" fmla="*/ 719847 h 1000945"/>
              <a:gd name="connsiteX20" fmla="*/ 2339973 w 10677666"/>
              <a:gd name="connsiteY20" fmla="*/ 953311 h 1000945"/>
              <a:gd name="connsiteX21" fmla="*/ 1659037 w 10677666"/>
              <a:gd name="connsiteY21" fmla="*/ 758758 h 1000945"/>
              <a:gd name="connsiteX22" fmla="*/ 122067 w 10677666"/>
              <a:gd name="connsiteY22" fmla="*/ 875491 h 1000945"/>
              <a:gd name="connsiteX23" fmla="*/ 83156 w 10677666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576136 w 10594765"/>
              <a:gd name="connsiteY21" fmla="*/ 758758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81717 w 10676227"/>
              <a:gd name="connsiteY0" fmla="*/ 116732 h 1000945"/>
              <a:gd name="connsiteX1" fmla="*/ 1968883 w 10676227"/>
              <a:gd name="connsiteY1" fmla="*/ 58366 h 1000945"/>
              <a:gd name="connsiteX2" fmla="*/ 2513632 w 10676227"/>
              <a:gd name="connsiteY2" fmla="*/ 466928 h 1000945"/>
              <a:gd name="connsiteX3" fmla="*/ 3155658 w 10676227"/>
              <a:gd name="connsiteY3" fmla="*/ 544749 h 1000945"/>
              <a:gd name="connsiteX4" fmla="*/ 3564219 w 10676227"/>
              <a:gd name="connsiteY4" fmla="*/ 369652 h 1000945"/>
              <a:gd name="connsiteX5" fmla="*/ 4556440 w 10676227"/>
              <a:gd name="connsiteY5" fmla="*/ 175098 h 1000945"/>
              <a:gd name="connsiteX6" fmla="*/ 8330772 w 10676227"/>
              <a:gd name="connsiteY6" fmla="*/ 155643 h 1000945"/>
              <a:gd name="connsiteX7" fmla="*/ 10470858 w 10676227"/>
              <a:gd name="connsiteY7" fmla="*/ 175098 h 1000945"/>
              <a:gd name="connsiteX8" fmla="*/ 10607045 w 10676227"/>
              <a:gd name="connsiteY8" fmla="*/ 194554 h 1000945"/>
              <a:gd name="connsiteX9" fmla="*/ 10626500 w 10676227"/>
              <a:gd name="connsiteY9" fmla="*/ 875490 h 1000945"/>
              <a:gd name="connsiteX10" fmla="*/ 10626500 w 10676227"/>
              <a:gd name="connsiteY10" fmla="*/ 953311 h 1000945"/>
              <a:gd name="connsiteX11" fmla="*/ 9965019 w 10676227"/>
              <a:gd name="connsiteY11" fmla="*/ 953311 h 1000945"/>
              <a:gd name="connsiteX12" fmla="*/ 7572015 w 10676227"/>
              <a:gd name="connsiteY12" fmla="*/ 953311 h 1000945"/>
              <a:gd name="connsiteX13" fmla="*/ 6657615 w 10676227"/>
              <a:gd name="connsiteY13" fmla="*/ 680937 h 1000945"/>
              <a:gd name="connsiteX14" fmla="*/ 5937768 w 10676227"/>
              <a:gd name="connsiteY14" fmla="*/ 642026 h 1000945"/>
              <a:gd name="connsiteX15" fmla="*/ 5354109 w 10676227"/>
              <a:gd name="connsiteY15" fmla="*/ 914400 h 1000945"/>
              <a:gd name="connsiteX16" fmla="*/ 4439709 w 10676227"/>
              <a:gd name="connsiteY16" fmla="*/ 992222 h 1000945"/>
              <a:gd name="connsiteX17" fmla="*/ 3758772 w 10676227"/>
              <a:gd name="connsiteY17" fmla="*/ 739303 h 1000945"/>
              <a:gd name="connsiteX18" fmla="*/ 3350211 w 10676227"/>
              <a:gd name="connsiteY18" fmla="*/ 719847 h 1000945"/>
              <a:gd name="connsiteX19" fmla="*/ 2941649 w 10676227"/>
              <a:gd name="connsiteY19" fmla="*/ 719847 h 1000945"/>
              <a:gd name="connsiteX20" fmla="*/ 2338534 w 10676227"/>
              <a:gd name="connsiteY20" fmla="*/ 953311 h 1000945"/>
              <a:gd name="connsiteX21" fmla="*/ 1638143 w 10676227"/>
              <a:gd name="connsiteY21" fmla="*/ 875490 h 1000945"/>
              <a:gd name="connsiteX22" fmla="*/ 120628 w 10676227"/>
              <a:gd name="connsiteY22" fmla="*/ 875491 h 1000945"/>
              <a:gd name="connsiteX23" fmla="*/ 81717 w 10676227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556681 w 10594765"/>
              <a:gd name="connsiteY21" fmla="*/ 875490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77407 w 10671917"/>
              <a:gd name="connsiteY0" fmla="*/ 116732 h 1000945"/>
              <a:gd name="connsiteX1" fmla="*/ 1964573 w 10671917"/>
              <a:gd name="connsiteY1" fmla="*/ 58366 h 1000945"/>
              <a:gd name="connsiteX2" fmla="*/ 2509322 w 10671917"/>
              <a:gd name="connsiteY2" fmla="*/ 466928 h 1000945"/>
              <a:gd name="connsiteX3" fmla="*/ 3151348 w 10671917"/>
              <a:gd name="connsiteY3" fmla="*/ 544749 h 1000945"/>
              <a:gd name="connsiteX4" fmla="*/ 3559909 w 10671917"/>
              <a:gd name="connsiteY4" fmla="*/ 369652 h 1000945"/>
              <a:gd name="connsiteX5" fmla="*/ 4552130 w 10671917"/>
              <a:gd name="connsiteY5" fmla="*/ 175098 h 1000945"/>
              <a:gd name="connsiteX6" fmla="*/ 8326462 w 10671917"/>
              <a:gd name="connsiteY6" fmla="*/ 155643 h 1000945"/>
              <a:gd name="connsiteX7" fmla="*/ 10466548 w 10671917"/>
              <a:gd name="connsiteY7" fmla="*/ 175098 h 1000945"/>
              <a:gd name="connsiteX8" fmla="*/ 10602735 w 10671917"/>
              <a:gd name="connsiteY8" fmla="*/ 194554 h 1000945"/>
              <a:gd name="connsiteX9" fmla="*/ 10622190 w 10671917"/>
              <a:gd name="connsiteY9" fmla="*/ 875490 h 1000945"/>
              <a:gd name="connsiteX10" fmla="*/ 10622190 w 10671917"/>
              <a:gd name="connsiteY10" fmla="*/ 953311 h 1000945"/>
              <a:gd name="connsiteX11" fmla="*/ 9960709 w 10671917"/>
              <a:gd name="connsiteY11" fmla="*/ 953311 h 1000945"/>
              <a:gd name="connsiteX12" fmla="*/ 7567705 w 10671917"/>
              <a:gd name="connsiteY12" fmla="*/ 953311 h 1000945"/>
              <a:gd name="connsiteX13" fmla="*/ 6653305 w 10671917"/>
              <a:gd name="connsiteY13" fmla="*/ 680937 h 1000945"/>
              <a:gd name="connsiteX14" fmla="*/ 5933458 w 10671917"/>
              <a:gd name="connsiteY14" fmla="*/ 642026 h 1000945"/>
              <a:gd name="connsiteX15" fmla="*/ 5349799 w 10671917"/>
              <a:gd name="connsiteY15" fmla="*/ 914400 h 1000945"/>
              <a:gd name="connsiteX16" fmla="*/ 4435399 w 10671917"/>
              <a:gd name="connsiteY16" fmla="*/ 992222 h 1000945"/>
              <a:gd name="connsiteX17" fmla="*/ 3754462 w 10671917"/>
              <a:gd name="connsiteY17" fmla="*/ 739303 h 1000945"/>
              <a:gd name="connsiteX18" fmla="*/ 3345901 w 10671917"/>
              <a:gd name="connsiteY18" fmla="*/ 719847 h 1000945"/>
              <a:gd name="connsiteX19" fmla="*/ 2937339 w 10671917"/>
              <a:gd name="connsiteY19" fmla="*/ 719847 h 1000945"/>
              <a:gd name="connsiteX20" fmla="*/ 2334224 w 10671917"/>
              <a:gd name="connsiteY20" fmla="*/ 953311 h 1000945"/>
              <a:gd name="connsiteX21" fmla="*/ 1575467 w 10671917"/>
              <a:gd name="connsiteY21" fmla="*/ 933856 h 1000945"/>
              <a:gd name="connsiteX22" fmla="*/ 116318 w 10671917"/>
              <a:gd name="connsiteY22" fmla="*/ 875491 h 1000945"/>
              <a:gd name="connsiteX23" fmla="*/ 77407 w 10671917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498315 w 10594765"/>
              <a:gd name="connsiteY21" fmla="*/ 933856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255 w 10594765"/>
              <a:gd name="connsiteY0" fmla="*/ 98550 h 982763"/>
              <a:gd name="connsiteX1" fmla="*/ 1887421 w 10594765"/>
              <a:gd name="connsiteY1" fmla="*/ 40184 h 982763"/>
              <a:gd name="connsiteX2" fmla="*/ 2432170 w 10594765"/>
              <a:gd name="connsiteY2" fmla="*/ 137461 h 982763"/>
              <a:gd name="connsiteX3" fmla="*/ 3074196 w 10594765"/>
              <a:gd name="connsiteY3" fmla="*/ 526567 h 982763"/>
              <a:gd name="connsiteX4" fmla="*/ 3482757 w 10594765"/>
              <a:gd name="connsiteY4" fmla="*/ 351470 h 982763"/>
              <a:gd name="connsiteX5" fmla="*/ 4474978 w 10594765"/>
              <a:gd name="connsiteY5" fmla="*/ 156916 h 982763"/>
              <a:gd name="connsiteX6" fmla="*/ 8249310 w 10594765"/>
              <a:gd name="connsiteY6" fmla="*/ 137461 h 982763"/>
              <a:gd name="connsiteX7" fmla="*/ 10389396 w 10594765"/>
              <a:gd name="connsiteY7" fmla="*/ 156916 h 982763"/>
              <a:gd name="connsiteX8" fmla="*/ 10525583 w 10594765"/>
              <a:gd name="connsiteY8" fmla="*/ 176372 h 982763"/>
              <a:gd name="connsiteX9" fmla="*/ 10545038 w 10594765"/>
              <a:gd name="connsiteY9" fmla="*/ 857308 h 982763"/>
              <a:gd name="connsiteX10" fmla="*/ 10545038 w 10594765"/>
              <a:gd name="connsiteY10" fmla="*/ 935129 h 982763"/>
              <a:gd name="connsiteX11" fmla="*/ 9883557 w 10594765"/>
              <a:gd name="connsiteY11" fmla="*/ 935129 h 982763"/>
              <a:gd name="connsiteX12" fmla="*/ 7490553 w 10594765"/>
              <a:gd name="connsiteY12" fmla="*/ 935129 h 982763"/>
              <a:gd name="connsiteX13" fmla="*/ 6576153 w 10594765"/>
              <a:gd name="connsiteY13" fmla="*/ 662755 h 982763"/>
              <a:gd name="connsiteX14" fmla="*/ 5856306 w 10594765"/>
              <a:gd name="connsiteY14" fmla="*/ 623844 h 982763"/>
              <a:gd name="connsiteX15" fmla="*/ 5272647 w 10594765"/>
              <a:gd name="connsiteY15" fmla="*/ 896218 h 982763"/>
              <a:gd name="connsiteX16" fmla="*/ 4358247 w 10594765"/>
              <a:gd name="connsiteY16" fmla="*/ 974040 h 982763"/>
              <a:gd name="connsiteX17" fmla="*/ 3677310 w 10594765"/>
              <a:gd name="connsiteY17" fmla="*/ 721121 h 982763"/>
              <a:gd name="connsiteX18" fmla="*/ 3268749 w 10594765"/>
              <a:gd name="connsiteY18" fmla="*/ 701665 h 982763"/>
              <a:gd name="connsiteX19" fmla="*/ 2860187 w 10594765"/>
              <a:gd name="connsiteY19" fmla="*/ 701665 h 982763"/>
              <a:gd name="connsiteX20" fmla="*/ 2257072 w 10594765"/>
              <a:gd name="connsiteY20" fmla="*/ 935129 h 982763"/>
              <a:gd name="connsiteX21" fmla="*/ 1498315 w 10594765"/>
              <a:gd name="connsiteY21" fmla="*/ 915674 h 982763"/>
              <a:gd name="connsiteX22" fmla="*/ 39166 w 10594765"/>
              <a:gd name="connsiteY22" fmla="*/ 857309 h 982763"/>
              <a:gd name="connsiteX23" fmla="*/ 255 w 10594765"/>
              <a:gd name="connsiteY23" fmla="*/ 98550 h 982763"/>
              <a:gd name="connsiteX0" fmla="*/ 255 w 10594765"/>
              <a:gd name="connsiteY0" fmla="*/ 98550 h 982763"/>
              <a:gd name="connsiteX1" fmla="*/ 1887421 w 10594765"/>
              <a:gd name="connsiteY1" fmla="*/ 40184 h 982763"/>
              <a:gd name="connsiteX2" fmla="*/ 2432170 w 10594765"/>
              <a:gd name="connsiteY2" fmla="*/ 137461 h 982763"/>
              <a:gd name="connsiteX3" fmla="*/ 3074196 w 10594765"/>
              <a:gd name="connsiteY3" fmla="*/ 118005 h 982763"/>
              <a:gd name="connsiteX4" fmla="*/ 3482757 w 10594765"/>
              <a:gd name="connsiteY4" fmla="*/ 351470 h 982763"/>
              <a:gd name="connsiteX5" fmla="*/ 4474978 w 10594765"/>
              <a:gd name="connsiteY5" fmla="*/ 156916 h 982763"/>
              <a:gd name="connsiteX6" fmla="*/ 8249310 w 10594765"/>
              <a:gd name="connsiteY6" fmla="*/ 137461 h 982763"/>
              <a:gd name="connsiteX7" fmla="*/ 10389396 w 10594765"/>
              <a:gd name="connsiteY7" fmla="*/ 156916 h 982763"/>
              <a:gd name="connsiteX8" fmla="*/ 10525583 w 10594765"/>
              <a:gd name="connsiteY8" fmla="*/ 176372 h 982763"/>
              <a:gd name="connsiteX9" fmla="*/ 10545038 w 10594765"/>
              <a:gd name="connsiteY9" fmla="*/ 857308 h 982763"/>
              <a:gd name="connsiteX10" fmla="*/ 10545038 w 10594765"/>
              <a:gd name="connsiteY10" fmla="*/ 935129 h 982763"/>
              <a:gd name="connsiteX11" fmla="*/ 9883557 w 10594765"/>
              <a:gd name="connsiteY11" fmla="*/ 935129 h 982763"/>
              <a:gd name="connsiteX12" fmla="*/ 7490553 w 10594765"/>
              <a:gd name="connsiteY12" fmla="*/ 935129 h 982763"/>
              <a:gd name="connsiteX13" fmla="*/ 6576153 w 10594765"/>
              <a:gd name="connsiteY13" fmla="*/ 662755 h 982763"/>
              <a:gd name="connsiteX14" fmla="*/ 5856306 w 10594765"/>
              <a:gd name="connsiteY14" fmla="*/ 623844 h 982763"/>
              <a:gd name="connsiteX15" fmla="*/ 5272647 w 10594765"/>
              <a:gd name="connsiteY15" fmla="*/ 896218 h 982763"/>
              <a:gd name="connsiteX16" fmla="*/ 4358247 w 10594765"/>
              <a:gd name="connsiteY16" fmla="*/ 974040 h 982763"/>
              <a:gd name="connsiteX17" fmla="*/ 3677310 w 10594765"/>
              <a:gd name="connsiteY17" fmla="*/ 721121 h 982763"/>
              <a:gd name="connsiteX18" fmla="*/ 3268749 w 10594765"/>
              <a:gd name="connsiteY18" fmla="*/ 701665 h 982763"/>
              <a:gd name="connsiteX19" fmla="*/ 2860187 w 10594765"/>
              <a:gd name="connsiteY19" fmla="*/ 701665 h 982763"/>
              <a:gd name="connsiteX20" fmla="*/ 2257072 w 10594765"/>
              <a:gd name="connsiteY20" fmla="*/ 935129 h 982763"/>
              <a:gd name="connsiteX21" fmla="*/ 1498315 w 10594765"/>
              <a:gd name="connsiteY21" fmla="*/ 915674 h 982763"/>
              <a:gd name="connsiteX22" fmla="*/ 39166 w 10594765"/>
              <a:gd name="connsiteY22" fmla="*/ 857309 h 982763"/>
              <a:gd name="connsiteX23" fmla="*/ 255 w 10594765"/>
              <a:gd name="connsiteY23" fmla="*/ 98550 h 982763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114923 h 979681"/>
              <a:gd name="connsiteX4" fmla="*/ 3482757 w 10594765"/>
              <a:gd name="connsiteY4" fmla="*/ 348388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348388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912591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912591 h 979681"/>
              <a:gd name="connsiteX19" fmla="*/ 2860187 w 10594765"/>
              <a:gd name="connsiteY19" fmla="*/ 912591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659673 h 971740"/>
              <a:gd name="connsiteX14" fmla="*/ 5856306 w 10594765"/>
              <a:gd name="connsiteY14" fmla="*/ 620762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659673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912592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14923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912592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38910 h 973548"/>
              <a:gd name="connsiteX4" fmla="*/ 3482757 w 10594765"/>
              <a:gd name="connsiteY4" fmla="*/ 77821 h 973548"/>
              <a:gd name="connsiteX5" fmla="*/ 4474978 w 10594765"/>
              <a:gd name="connsiteY5" fmla="*/ 77820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38910 h 973548"/>
              <a:gd name="connsiteX4" fmla="*/ 3482757 w 10594765"/>
              <a:gd name="connsiteY4" fmla="*/ 77821 h 973548"/>
              <a:gd name="connsiteX5" fmla="*/ 4474978 w 10594765"/>
              <a:gd name="connsiteY5" fmla="*/ 38909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77821 h 973548"/>
              <a:gd name="connsiteX4" fmla="*/ 3482757 w 10594765"/>
              <a:gd name="connsiteY4" fmla="*/ 77821 h 973548"/>
              <a:gd name="connsiteX5" fmla="*/ 4474978 w 10594765"/>
              <a:gd name="connsiteY5" fmla="*/ 38909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123162 w 10717672"/>
              <a:gd name="connsiteY0" fmla="*/ 97276 h 973548"/>
              <a:gd name="connsiteX1" fmla="*/ 2010328 w 10717672"/>
              <a:gd name="connsiteY1" fmla="*/ 97276 h 973548"/>
              <a:gd name="connsiteX2" fmla="*/ 2555077 w 10717672"/>
              <a:gd name="connsiteY2" fmla="*/ 77821 h 973548"/>
              <a:gd name="connsiteX3" fmla="*/ 3197103 w 10717672"/>
              <a:gd name="connsiteY3" fmla="*/ 77821 h 973548"/>
              <a:gd name="connsiteX4" fmla="*/ 3605664 w 10717672"/>
              <a:gd name="connsiteY4" fmla="*/ 77821 h 973548"/>
              <a:gd name="connsiteX5" fmla="*/ 4597885 w 10717672"/>
              <a:gd name="connsiteY5" fmla="*/ 38909 h 973548"/>
              <a:gd name="connsiteX6" fmla="*/ 8372217 w 10717672"/>
              <a:gd name="connsiteY6" fmla="*/ 0 h 973548"/>
              <a:gd name="connsiteX7" fmla="*/ 10512303 w 10717672"/>
              <a:gd name="connsiteY7" fmla="*/ 116731 h 973548"/>
              <a:gd name="connsiteX8" fmla="*/ 10648490 w 10717672"/>
              <a:gd name="connsiteY8" fmla="*/ 175098 h 973548"/>
              <a:gd name="connsiteX9" fmla="*/ 10667945 w 10717672"/>
              <a:gd name="connsiteY9" fmla="*/ 856034 h 973548"/>
              <a:gd name="connsiteX10" fmla="*/ 10667945 w 10717672"/>
              <a:gd name="connsiteY10" fmla="*/ 933855 h 973548"/>
              <a:gd name="connsiteX11" fmla="*/ 10006464 w 10717672"/>
              <a:gd name="connsiteY11" fmla="*/ 933855 h 973548"/>
              <a:gd name="connsiteX12" fmla="*/ 7613460 w 10717672"/>
              <a:gd name="connsiteY12" fmla="*/ 933855 h 973548"/>
              <a:gd name="connsiteX13" fmla="*/ 6699060 w 10717672"/>
              <a:gd name="connsiteY13" fmla="*/ 914400 h 973548"/>
              <a:gd name="connsiteX14" fmla="*/ 5979213 w 10717672"/>
              <a:gd name="connsiteY14" fmla="*/ 875489 h 973548"/>
              <a:gd name="connsiteX15" fmla="*/ 5395554 w 10717672"/>
              <a:gd name="connsiteY15" fmla="*/ 894944 h 973548"/>
              <a:gd name="connsiteX16" fmla="*/ 4481154 w 10717672"/>
              <a:gd name="connsiteY16" fmla="*/ 972766 h 973548"/>
              <a:gd name="connsiteX17" fmla="*/ 3800217 w 10717672"/>
              <a:gd name="connsiteY17" fmla="*/ 933855 h 973548"/>
              <a:gd name="connsiteX18" fmla="*/ 3391656 w 10717672"/>
              <a:gd name="connsiteY18" fmla="*/ 914399 h 973548"/>
              <a:gd name="connsiteX19" fmla="*/ 2983094 w 10717672"/>
              <a:gd name="connsiteY19" fmla="*/ 914399 h 973548"/>
              <a:gd name="connsiteX20" fmla="*/ 2379979 w 10717672"/>
              <a:gd name="connsiteY20" fmla="*/ 933855 h 973548"/>
              <a:gd name="connsiteX21" fmla="*/ 1621222 w 10717672"/>
              <a:gd name="connsiteY21" fmla="*/ 914400 h 973548"/>
              <a:gd name="connsiteX22" fmla="*/ 162073 w 10717672"/>
              <a:gd name="connsiteY22" fmla="*/ 856035 h 973548"/>
              <a:gd name="connsiteX23" fmla="*/ 123162 w 10717672"/>
              <a:gd name="connsiteY23" fmla="*/ 97276 h 973548"/>
              <a:gd name="connsiteX0" fmla="*/ 123162 w 10717672"/>
              <a:gd name="connsiteY0" fmla="*/ 59818 h 936090"/>
              <a:gd name="connsiteX1" fmla="*/ 2010328 w 10717672"/>
              <a:gd name="connsiteY1" fmla="*/ 59818 h 936090"/>
              <a:gd name="connsiteX2" fmla="*/ 2555077 w 10717672"/>
              <a:gd name="connsiteY2" fmla="*/ 40363 h 936090"/>
              <a:gd name="connsiteX3" fmla="*/ 3197103 w 10717672"/>
              <a:gd name="connsiteY3" fmla="*/ 40363 h 936090"/>
              <a:gd name="connsiteX4" fmla="*/ 3605664 w 10717672"/>
              <a:gd name="connsiteY4" fmla="*/ 40363 h 936090"/>
              <a:gd name="connsiteX5" fmla="*/ 4597885 w 10717672"/>
              <a:gd name="connsiteY5" fmla="*/ 1451 h 936090"/>
              <a:gd name="connsiteX6" fmla="*/ 8372217 w 10717672"/>
              <a:gd name="connsiteY6" fmla="*/ 98730 h 936090"/>
              <a:gd name="connsiteX7" fmla="*/ 10512303 w 10717672"/>
              <a:gd name="connsiteY7" fmla="*/ 79273 h 936090"/>
              <a:gd name="connsiteX8" fmla="*/ 10648490 w 10717672"/>
              <a:gd name="connsiteY8" fmla="*/ 137640 h 936090"/>
              <a:gd name="connsiteX9" fmla="*/ 10667945 w 10717672"/>
              <a:gd name="connsiteY9" fmla="*/ 818576 h 936090"/>
              <a:gd name="connsiteX10" fmla="*/ 10667945 w 10717672"/>
              <a:gd name="connsiteY10" fmla="*/ 896397 h 936090"/>
              <a:gd name="connsiteX11" fmla="*/ 10006464 w 10717672"/>
              <a:gd name="connsiteY11" fmla="*/ 896397 h 936090"/>
              <a:gd name="connsiteX12" fmla="*/ 7613460 w 10717672"/>
              <a:gd name="connsiteY12" fmla="*/ 896397 h 936090"/>
              <a:gd name="connsiteX13" fmla="*/ 6699060 w 10717672"/>
              <a:gd name="connsiteY13" fmla="*/ 876942 h 936090"/>
              <a:gd name="connsiteX14" fmla="*/ 5979213 w 10717672"/>
              <a:gd name="connsiteY14" fmla="*/ 838031 h 936090"/>
              <a:gd name="connsiteX15" fmla="*/ 5395554 w 10717672"/>
              <a:gd name="connsiteY15" fmla="*/ 857486 h 936090"/>
              <a:gd name="connsiteX16" fmla="*/ 4481154 w 10717672"/>
              <a:gd name="connsiteY16" fmla="*/ 935308 h 936090"/>
              <a:gd name="connsiteX17" fmla="*/ 3800217 w 10717672"/>
              <a:gd name="connsiteY17" fmla="*/ 896397 h 936090"/>
              <a:gd name="connsiteX18" fmla="*/ 3391656 w 10717672"/>
              <a:gd name="connsiteY18" fmla="*/ 876941 h 936090"/>
              <a:gd name="connsiteX19" fmla="*/ 2983094 w 10717672"/>
              <a:gd name="connsiteY19" fmla="*/ 876941 h 936090"/>
              <a:gd name="connsiteX20" fmla="*/ 2379979 w 10717672"/>
              <a:gd name="connsiteY20" fmla="*/ 896397 h 936090"/>
              <a:gd name="connsiteX21" fmla="*/ 1621222 w 10717672"/>
              <a:gd name="connsiteY21" fmla="*/ 876942 h 936090"/>
              <a:gd name="connsiteX22" fmla="*/ 162073 w 10717672"/>
              <a:gd name="connsiteY22" fmla="*/ 818577 h 936090"/>
              <a:gd name="connsiteX23" fmla="*/ 123162 w 10717672"/>
              <a:gd name="connsiteY23" fmla="*/ 59818 h 936090"/>
              <a:gd name="connsiteX0" fmla="*/ 123162 w 10717672"/>
              <a:gd name="connsiteY0" fmla="*/ 55491 h 931763"/>
              <a:gd name="connsiteX1" fmla="*/ 2010328 w 10717672"/>
              <a:gd name="connsiteY1" fmla="*/ 55491 h 931763"/>
              <a:gd name="connsiteX2" fmla="*/ 2555077 w 10717672"/>
              <a:gd name="connsiteY2" fmla="*/ 36036 h 931763"/>
              <a:gd name="connsiteX3" fmla="*/ 3197103 w 10717672"/>
              <a:gd name="connsiteY3" fmla="*/ 36036 h 931763"/>
              <a:gd name="connsiteX4" fmla="*/ 3605664 w 10717672"/>
              <a:gd name="connsiteY4" fmla="*/ 36036 h 931763"/>
              <a:gd name="connsiteX5" fmla="*/ 4597885 w 10717672"/>
              <a:gd name="connsiteY5" fmla="*/ 74945 h 931763"/>
              <a:gd name="connsiteX6" fmla="*/ 8372217 w 10717672"/>
              <a:gd name="connsiteY6" fmla="*/ 94403 h 931763"/>
              <a:gd name="connsiteX7" fmla="*/ 10512303 w 10717672"/>
              <a:gd name="connsiteY7" fmla="*/ 74946 h 931763"/>
              <a:gd name="connsiteX8" fmla="*/ 10648490 w 10717672"/>
              <a:gd name="connsiteY8" fmla="*/ 133313 h 931763"/>
              <a:gd name="connsiteX9" fmla="*/ 10667945 w 10717672"/>
              <a:gd name="connsiteY9" fmla="*/ 814249 h 931763"/>
              <a:gd name="connsiteX10" fmla="*/ 10667945 w 10717672"/>
              <a:gd name="connsiteY10" fmla="*/ 892070 h 931763"/>
              <a:gd name="connsiteX11" fmla="*/ 10006464 w 10717672"/>
              <a:gd name="connsiteY11" fmla="*/ 892070 h 931763"/>
              <a:gd name="connsiteX12" fmla="*/ 7613460 w 10717672"/>
              <a:gd name="connsiteY12" fmla="*/ 892070 h 931763"/>
              <a:gd name="connsiteX13" fmla="*/ 6699060 w 10717672"/>
              <a:gd name="connsiteY13" fmla="*/ 872615 h 931763"/>
              <a:gd name="connsiteX14" fmla="*/ 5979213 w 10717672"/>
              <a:gd name="connsiteY14" fmla="*/ 833704 h 931763"/>
              <a:gd name="connsiteX15" fmla="*/ 5395554 w 10717672"/>
              <a:gd name="connsiteY15" fmla="*/ 853159 h 931763"/>
              <a:gd name="connsiteX16" fmla="*/ 4481154 w 10717672"/>
              <a:gd name="connsiteY16" fmla="*/ 930981 h 931763"/>
              <a:gd name="connsiteX17" fmla="*/ 3800217 w 10717672"/>
              <a:gd name="connsiteY17" fmla="*/ 892070 h 931763"/>
              <a:gd name="connsiteX18" fmla="*/ 3391656 w 10717672"/>
              <a:gd name="connsiteY18" fmla="*/ 872614 h 931763"/>
              <a:gd name="connsiteX19" fmla="*/ 2983094 w 10717672"/>
              <a:gd name="connsiteY19" fmla="*/ 872614 h 931763"/>
              <a:gd name="connsiteX20" fmla="*/ 2379979 w 10717672"/>
              <a:gd name="connsiteY20" fmla="*/ 892070 h 931763"/>
              <a:gd name="connsiteX21" fmla="*/ 1621222 w 10717672"/>
              <a:gd name="connsiteY21" fmla="*/ 872615 h 931763"/>
              <a:gd name="connsiteX22" fmla="*/ 162073 w 10717672"/>
              <a:gd name="connsiteY22" fmla="*/ 814250 h 931763"/>
              <a:gd name="connsiteX23" fmla="*/ 123162 w 10717672"/>
              <a:gd name="connsiteY23" fmla="*/ 55491 h 931763"/>
              <a:gd name="connsiteX0" fmla="*/ 123162 w 10717672"/>
              <a:gd name="connsiteY0" fmla="*/ 55491 h 905904"/>
              <a:gd name="connsiteX1" fmla="*/ 2010328 w 10717672"/>
              <a:gd name="connsiteY1" fmla="*/ 55491 h 905904"/>
              <a:gd name="connsiteX2" fmla="*/ 2555077 w 10717672"/>
              <a:gd name="connsiteY2" fmla="*/ 36036 h 905904"/>
              <a:gd name="connsiteX3" fmla="*/ 3197103 w 10717672"/>
              <a:gd name="connsiteY3" fmla="*/ 36036 h 905904"/>
              <a:gd name="connsiteX4" fmla="*/ 3605664 w 10717672"/>
              <a:gd name="connsiteY4" fmla="*/ 36036 h 905904"/>
              <a:gd name="connsiteX5" fmla="*/ 4597885 w 10717672"/>
              <a:gd name="connsiteY5" fmla="*/ 74945 h 905904"/>
              <a:gd name="connsiteX6" fmla="*/ 8372217 w 10717672"/>
              <a:gd name="connsiteY6" fmla="*/ 94403 h 905904"/>
              <a:gd name="connsiteX7" fmla="*/ 10512303 w 10717672"/>
              <a:gd name="connsiteY7" fmla="*/ 74946 h 905904"/>
              <a:gd name="connsiteX8" fmla="*/ 10648490 w 10717672"/>
              <a:gd name="connsiteY8" fmla="*/ 133313 h 905904"/>
              <a:gd name="connsiteX9" fmla="*/ 10667945 w 10717672"/>
              <a:gd name="connsiteY9" fmla="*/ 814249 h 905904"/>
              <a:gd name="connsiteX10" fmla="*/ 10667945 w 10717672"/>
              <a:gd name="connsiteY10" fmla="*/ 892070 h 905904"/>
              <a:gd name="connsiteX11" fmla="*/ 10006464 w 10717672"/>
              <a:gd name="connsiteY11" fmla="*/ 892070 h 905904"/>
              <a:gd name="connsiteX12" fmla="*/ 7613460 w 10717672"/>
              <a:gd name="connsiteY12" fmla="*/ 892070 h 905904"/>
              <a:gd name="connsiteX13" fmla="*/ 6699060 w 10717672"/>
              <a:gd name="connsiteY13" fmla="*/ 872615 h 905904"/>
              <a:gd name="connsiteX14" fmla="*/ 5979213 w 10717672"/>
              <a:gd name="connsiteY14" fmla="*/ 833704 h 905904"/>
              <a:gd name="connsiteX15" fmla="*/ 5395554 w 10717672"/>
              <a:gd name="connsiteY15" fmla="*/ 853159 h 905904"/>
              <a:gd name="connsiteX16" fmla="*/ 4481154 w 10717672"/>
              <a:gd name="connsiteY16" fmla="*/ 892071 h 905904"/>
              <a:gd name="connsiteX17" fmla="*/ 3800217 w 10717672"/>
              <a:gd name="connsiteY17" fmla="*/ 892070 h 905904"/>
              <a:gd name="connsiteX18" fmla="*/ 3391656 w 10717672"/>
              <a:gd name="connsiteY18" fmla="*/ 872614 h 905904"/>
              <a:gd name="connsiteX19" fmla="*/ 2983094 w 10717672"/>
              <a:gd name="connsiteY19" fmla="*/ 872614 h 905904"/>
              <a:gd name="connsiteX20" fmla="*/ 2379979 w 10717672"/>
              <a:gd name="connsiteY20" fmla="*/ 892070 h 905904"/>
              <a:gd name="connsiteX21" fmla="*/ 1621222 w 10717672"/>
              <a:gd name="connsiteY21" fmla="*/ 872615 h 905904"/>
              <a:gd name="connsiteX22" fmla="*/ 162073 w 10717672"/>
              <a:gd name="connsiteY22" fmla="*/ 814250 h 905904"/>
              <a:gd name="connsiteX23" fmla="*/ 123162 w 10717672"/>
              <a:gd name="connsiteY23" fmla="*/ 55491 h 905904"/>
              <a:gd name="connsiteX0" fmla="*/ 123162 w 10717672"/>
              <a:gd name="connsiteY0" fmla="*/ 55491 h 905904"/>
              <a:gd name="connsiteX1" fmla="*/ 2010328 w 10717672"/>
              <a:gd name="connsiteY1" fmla="*/ 55491 h 905904"/>
              <a:gd name="connsiteX2" fmla="*/ 2555077 w 10717672"/>
              <a:gd name="connsiteY2" fmla="*/ 36036 h 905904"/>
              <a:gd name="connsiteX3" fmla="*/ 3197103 w 10717672"/>
              <a:gd name="connsiteY3" fmla="*/ 36036 h 905904"/>
              <a:gd name="connsiteX4" fmla="*/ 3605664 w 10717672"/>
              <a:gd name="connsiteY4" fmla="*/ 36036 h 905904"/>
              <a:gd name="connsiteX5" fmla="*/ 4597885 w 10717672"/>
              <a:gd name="connsiteY5" fmla="*/ 74945 h 905904"/>
              <a:gd name="connsiteX6" fmla="*/ 8372217 w 10717672"/>
              <a:gd name="connsiteY6" fmla="*/ 94403 h 905904"/>
              <a:gd name="connsiteX7" fmla="*/ 10512303 w 10717672"/>
              <a:gd name="connsiteY7" fmla="*/ 74946 h 905904"/>
              <a:gd name="connsiteX8" fmla="*/ 10648490 w 10717672"/>
              <a:gd name="connsiteY8" fmla="*/ 133313 h 905904"/>
              <a:gd name="connsiteX9" fmla="*/ 10667945 w 10717672"/>
              <a:gd name="connsiteY9" fmla="*/ 814249 h 905904"/>
              <a:gd name="connsiteX10" fmla="*/ 10667945 w 10717672"/>
              <a:gd name="connsiteY10" fmla="*/ 892070 h 905904"/>
              <a:gd name="connsiteX11" fmla="*/ 10006464 w 10717672"/>
              <a:gd name="connsiteY11" fmla="*/ 892070 h 905904"/>
              <a:gd name="connsiteX12" fmla="*/ 7613460 w 10717672"/>
              <a:gd name="connsiteY12" fmla="*/ 892070 h 905904"/>
              <a:gd name="connsiteX13" fmla="*/ 6699060 w 10717672"/>
              <a:gd name="connsiteY13" fmla="*/ 872615 h 905904"/>
              <a:gd name="connsiteX14" fmla="*/ 5979213 w 10717672"/>
              <a:gd name="connsiteY14" fmla="*/ 853160 h 905904"/>
              <a:gd name="connsiteX15" fmla="*/ 5395554 w 10717672"/>
              <a:gd name="connsiteY15" fmla="*/ 853159 h 905904"/>
              <a:gd name="connsiteX16" fmla="*/ 4481154 w 10717672"/>
              <a:gd name="connsiteY16" fmla="*/ 892071 h 905904"/>
              <a:gd name="connsiteX17" fmla="*/ 3800217 w 10717672"/>
              <a:gd name="connsiteY17" fmla="*/ 892070 h 905904"/>
              <a:gd name="connsiteX18" fmla="*/ 3391656 w 10717672"/>
              <a:gd name="connsiteY18" fmla="*/ 872614 h 905904"/>
              <a:gd name="connsiteX19" fmla="*/ 2983094 w 10717672"/>
              <a:gd name="connsiteY19" fmla="*/ 872614 h 905904"/>
              <a:gd name="connsiteX20" fmla="*/ 2379979 w 10717672"/>
              <a:gd name="connsiteY20" fmla="*/ 892070 h 905904"/>
              <a:gd name="connsiteX21" fmla="*/ 1621222 w 10717672"/>
              <a:gd name="connsiteY21" fmla="*/ 872615 h 905904"/>
              <a:gd name="connsiteX22" fmla="*/ 162073 w 10717672"/>
              <a:gd name="connsiteY22" fmla="*/ 814250 h 905904"/>
              <a:gd name="connsiteX23" fmla="*/ 123162 w 10717672"/>
              <a:gd name="connsiteY23" fmla="*/ 55491 h 905904"/>
              <a:gd name="connsiteX0" fmla="*/ 192751 w 10787261"/>
              <a:gd name="connsiteY0" fmla="*/ 55491 h 897834"/>
              <a:gd name="connsiteX1" fmla="*/ 2079917 w 10787261"/>
              <a:gd name="connsiteY1" fmla="*/ 55491 h 897834"/>
              <a:gd name="connsiteX2" fmla="*/ 2624666 w 10787261"/>
              <a:gd name="connsiteY2" fmla="*/ 36036 h 897834"/>
              <a:gd name="connsiteX3" fmla="*/ 3266692 w 10787261"/>
              <a:gd name="connsiteY3" fmla="*/ 36036 h 897834"/>
              <a:gd name="connsiteX4" fmla="*/ 3675253 w 10787261"/>
              <a:gd name="connsiteY4" fmla="*/ 36036 h 897834"/>
              <a:gd name="connsiteX5" fmla="*/ 4667474 w 10787261"/>
              <a:gd name="connsiteY5" fmla="*/ 74945 h 897834"/>
              <a:gd name="connsiteX6" fmla="*/ 8441806 w 10787261"/>
              <a:gd name="connsiteY6" fmla="*/ 94403 h 897834"/>
              <a:gd name="connsiteX7" fmla="*/ 10581892 w 10787261"/>
              <a:gd name="connsiteY7" fmla="*/ 74946 h 897834"/>
              <a:gd name="connsiteX8" fmla="*/ 10718079 w 10787261"/>
              <a:gd name="connsiteY8" fmla="*/ 133313 h 897834"/>
              <a:gd name="connsiteX9" fmla="*/ 10737534 w 10787261"/>
              <a:gd name="connsiteY9" fmla="*/ 814249 h 897834"/>
              <a:gd name="connsiteX10" fmla="*/ 10737534 w 10787261"/>
              <a:gd name="connsiteY10" fmla="*/ 892070 h 897834"/>
              <a:gd name="connsiteX11" fmla="*/ 10076053 w 10787261"/>
              <a:gd name="connsiteY11" fmla="*/ 892070 h 897834"/>
              <a:gd name="connsiteX12" fmla="*/ 7683049 w 10787261"/>
              <a:gd name="connsiteY12" fmla="*/ 892070 h 897834"/>
              <a:gd name="connsiteX13" fmla="*/ 6768649 w 10787261"/>
              <a:gd name="connsiteY13" fmla="*/ 872615 h 897834"/>
              <a:gd name="connsiteX14" fmla="*/ 6048802 w 10787261"/>
              <a:gd name="connsiteY14" fmla="*/ 853160 h 897834"/>
              <a:gd name="connsiteX15" fmla="*/ 5465143 w 10787261"/>
              <a:gd name="connsiteY15" fmla="*/ 853159 h 897834"/>
              <a:gd name="connsiteX16" fmla="*/ 4550743 w 10787261"/>
              <a:gd name="connsiteY16" fmla="*/ 892071 h 897834"/>
              <a:gd name="connsiteX17" fmla="*/ 3869806 w 10787261"/>
              <a:gd name="connsiteY17" fmla="*/ 892070 h 897834"/>
              <a:gd name="connsiteX18" fmla="*/ 3461245 w 10787261"/>
              <a:gd name="connsiteY18" fmla="*/ 872614 h 897834"/>
              <a:gd name="connsiteX19" fmla="*/ 3052683 w 10787261"/>
              <a:gd name="connsiteY19" fmla="*/ 872614 h 897834"/>
              <a:gd name="connsiteX20" fmla="*/ 2449568 w 10787261"/>
              <a:gd name="connsiteY20" fmla="*/ 892070 h 897834"/>
              <a:gd name="connsiteX21" fmla="*/ 1690811 w 10787261"/>
              <a:gd name="connsiteY21" fmla="*/ 833705 h 897834"/>
              <a:gd name="connsiteX22" fmla="*/ 231662 w 10787261"/>
              <a:gd name="connsiteY22" fmla="*/ 814250 h 897834"/>
              <a:gd name="connsiteX23" fmla="*/ 192751 w 10787261"/>
              <a:gd name="connsiteY23" fmla="*/ 55491 h 897834"/>
              <a:gd name="connsiteX0" fmla="*/ 192751 w 10787261"/>
              <a:gd name="connsiteY0" fmla="*/ 55491 h 897834"/>
              <a:gd name="connsiteX1" fmla="*/ 2079917 w 10787261"/>
              <a:gd name="connsiteY1" fmla="*/ 55491 h 897834"/>
              <a:gd name="connsiteX2" fmla="*/ 2624666 w 10787261"/>
              <a:gd name="connsiteY2" fmla="*/ 36036 h 897834"/>
              <a:gd name="connsiteX3" fmla="*/ 3266692 w 10787261"/>
              <a:gd name="connsiteY3" fmla="*/ 36036 h 897834"/>
              <a:gd name="connsiteX4" fmla="*/ 3675253 w 10787261"/>
              <a:gd name="connsiteY4" fmla="*/ 36036 h 897834"/>
              <a:gd name="connsiteX5" fmla="*/ 4667474 w 10787261"/>
              <a:gd name="connsiteY5" fmla="*/ 74945 h 897834"/>
              <a:gd name="connsiteX6" fmla="*/ 8441806 w 10787261"/>
              <a:gd name="connsiteY6" fmla="*/ 94403 h 897834"/>
              <a:gd name="connsiteX7" fmla="*/ 10581892 w 10787261"/>
              <a:gd name="connsiteY7" fmla="*/ 74946 h 897834"/>
              <a:gd name="connsiteX8" fmla="*/ 10718079 w 10787261"/>
              <a:gd name="connsiteY8" fmla="*/ 133313 h 897834"/>
              <a:gd name="connsiteX9" fmla="*/ 10737534 w 10787261"/>
              <a:gd name="connsiteY9" fmla="*/ 814249 h 897834"/>
              <a:gd name="connsiteX10" fmla="*/ 10737534 w 10787261"/>
              <a:gd name="connsiteY10" fmla="*/ 892070 h 897834"/>
              <a:gd name="connsiteX11" fmla="*/ 10076053 w 10787261"/>
              <a:gd name="connsiteY11" fmla="*/ 892070 h 897834"/>
              <a:gd name="connsiteX12" fmla="*/ 7683049 w 10787261"/>
              <a:gd name="connsiteY12" fmla="*/ 892070 h 897834"/>
              <a:gd name="connsiteX13" fmla="*/ 6768649 w 10787261"/>
              <a:gd name="connsiteY13" fmla="*/ 872615 h 897834"/>
              <a:gd name="connsiteX14" fmla="*/ 6048802 w 10787261"/>
              <a:gd name="connsiteY14" fmla="*/ 853160 h 897834"/>
              <a:gd name="connsiteX15" fmla="*/ 5465143 w 10787261"/>
              <a:gd name="connsiteY15" fmla="*/ 853159 h 897834"/>
              <a:gd name="connsiteX16" fmla="*/ 4550743 w 10787261"/>
              <a:gd name="connsiteY16" fmla="*/ 892071 h 897834"/>
              <a:gd name="connsiteX17" fmla="*/ 3869806 w 10787261"/>
              <a:gd name="connsiteY17" fmla="*/ 892070 h 897834"/>
              <a:gd name="connsiteX18" fmla="*/ 3461245 w 10787261"/>
              <a:gd name="connsiteY18" fmla="*/ 872614 h 897834"/>
              <a:gd name="connsiteX19" fmla="*/ 3052683 w 10787261"/>
              <a:gd name="connsiteY19" fmla="*/ 872614 h 897834"/>
              <a:gd name="connsiteX20" fmla="*/ 2449568 w 10787261"/>
              <a:gd name="connsiteY20" fmla="*/ 853160 h 897834"/>
              <a:gd name="connsiteX21" fmla="*/ 1690811 w 10787261"/>
              <a:gd name="connsiteY21" fmla="*/ 833705 h 897834"/>
              <a:gd name="connsiteX22" fmla="*/ 231662 w 10787261"/>
              <a:gd name="connsiteY22" fmla="*/ 814250 h 897834"/>
              <a:gd name="connsiteX23" fmla="*/ 192751 w 10787261"/>
              <a:gd name="connsiteY23" fmla="*/ 55491 h 897834"/>
              <a:gd name="connsiteX0" fmla="*/ 137715 w 10934246"/>
              <a:gd name="connsiteY0" fmla="*/ 55491 h 897834"/>
              <a:gd name="connsiteX1" fmla="*/ 2226902 w 10934246"/>
              <a:gd name="connsiteY1" fmla="*/ 55491 h 897834"/>
              <a:gd name="connsiteX2" fmla="*/ 2771651 w 10934246"/>
              <a:gd name="connsiteY2" fmla="*/ 36036 h 897834"/>
              <a:gd name="connsiteX3" fmla="*/ 3413677 w 10934246"/>
              <a:gd name="connsiteY3" fmla="*/ 36036 h 897834"/>
              <a:gd name="connsiteX4" fmla="*/ 3822238 w 10934246"/>
              <a:gd name="connsiteY4" fmla="*/ 36036 h 897834"/>
              <a:gd name="connsiteX5" fmla="*/ 4814459 w 10934246"/>
              <a:gd name="connsiteY5" fmla="*/ 74945 h 897834"/>
              <a:gd name="connsiteX6" fmla="*/ 8588791 w 10934246"/>
              <a:gd name="connsiteY6" fmla="*/ 94403 h 897834"/>
              <a:gd name="connsiteX7" fmla="*/ 10728877 w 10934246"/>
              <a:gd name="connsiteY7" fmla="*/ 74946 h 897834"/>
              <a:gd name="connsiteX8" fmla="*/ 10865064 w 10934246"/>
              <a:gd name="connsiteY8" fmla="*/ 133313 h 897834"/>
              <a:gd name="connsiteX9" fmla="*/ 10884519 w 10934246"/>
              <a:gd name="connsiteY9" fmla="*/ 814249 h 897834"/>
              <a:gd name="connsiteX10" fmla="*/ 10884519 w 10934246"/>
              <a:gd name="connsiteY10" fmla="*/ 892070 h 897834"/>
              <a:gd name="connsiteX11" fmla="*/ 10223038 w 10934246"/>
              <a:gd name="connsiteY11" fmla="*/ 892070 h 897834"/>
              <a:gd name="connsiteX12" fmla="*/ 7830034 w 10934246"/>
              <a:gd name="connsiteY12" fmla="*/ 892070 h 897834"/>
              <a:gd name="connsiteX13" fmla="*/ 6915634 w 10934246"/>
              <a:gd name="connsiteY13" fmla="*/ 872615 h 897834"/>
              <a:gd name="connsiteX14" fmla="*/ 6195787 w 10934246"/>
              <a:gd name="connsiteY14" fmla="*/ 853160 h 897834"/>
              <a:gd name="connsiteX15" fmla="*/ 5612128 w 10934246"/>
              <a:gd name="connsiteY15" fmla="*/ 853159 h 897834"/>
              <a:gd name="connsiteX16" fmla="*/ 4697728 w 10934246"/>
              <a:gd name="connsiteY16" fmla="*/ 892071 h 897834"/>
              <a:gd name="connsiteX17" fmla="*/ 4016791 w 10934246"/>
              <a:gd name="connsiteY17" fmla="*/ 892070 h 897834"/>
              <a:gd name="connsiteX18" fmla="*/ 3608230 w 10934246"/>
              <a:gd name="connsiteY18" fmla="*/ 872614 h 897834"/>
              <a:gd name="connsiteX19" fmla="*/ 3199668 w 10934246"/>
              <a:gd name="connsiteY19" fmla="*/ 872614 h 897834"/>
              <a:gd name="connsiteX20" fmla="*/ 2596553 w 10934246"/>
              <a:gd name="connsiteY20" fmla="*/ 853160 h 897834"/>
              <a:gd name="connsiteX21" fmla="*/ 1837796 w 10934246"/>
              <a:gd name="connsiteY21" fmla="*/ 833705 h 897834"/>
              <a:gd name="connsiteX22" fmla="*/ 378647 w 10934246"/>
              <a:gd name="connsiteY22" fmla="*/ 814250 h 897834"/>
              <a:gd name="connsiteX23" fmla="*/ 137715 w 10934246"/>
              <a:gd name="connsiteY23" fmla="*/ 55491 h 897834"/>
              <a:gd name="connsiteX0" fmla="*/ 104 w 10796635"/>
              <a:gd name="connsiteY0" fmla="*/ 107368 h 949711"/>
              <a:gd name="connsiteX1" fmla="*/ 2089291 w 10796635"/>
              <a:gd name="connsiteY1" fmla="*/ 107368 h 949711"/>
              <a:gd name="connsiteX2" fmla="*/ 2634040 w 10796635"/>
              <a:gd name="connsiteY2" fmla="*/ 87913 h 949711"/>
              <a:gd name="connsiteX3" fmla="*/ 3276066 w 10796635"/>
              <a:gd name="connsiteY3" fmla="*/ 87913 h 949711"/>
              <a:gd name="connsiteX4" fmla="*/ 3684627 w 10796635"/>
              <a:gd name="connsiteY4" fmla="*/ 87913 h 949711"/>
              <a:gd name="connsiteX5" fmla="*/ 4676848 w 10796635"/>
              <a:gd name="connsiteY5" fmla="*/ 126822 h 949711"/>
              <a:gd name="connsiteX6" fmla="*/ 8451180 w 10796635"/>
              <a:gd name="connsiteY6" fmla="*/ 146280 h 949711"/>
              <a:gd name="connsiteX7" fmla="*/ 10591266 w 10796635"/>
              <a:gd name="connsiteY7" fmla="*/ 126823 h 949711"/>
              <a:gd name="connsiteX8" fmla="*/ 10727453 w 10796635"/>
              <a:gd name="connsiteY8" fmla="*/ 185190 h 949711"/>
              <a:gd name="connsiteX9" fmla="*/ 10746908 w 10796635"/>
              <a:gd name="connsiteY9" fmla="*/ 866126 h 949711"/>
              <a:gd name="connsiteX10" fmla="*/ 10746908 w 10796635"/>
              <a:gd name="connsiteY10" fmla="*/ 943947 h 949711"/>
              <a:gd name="connsiteX11" fmla="*/ 10085427 w 10796635"/>
              <a:gd name="connsiteY11" fmla="*/ 943947 h 949711"/>
              <a:gd name="connsiteX12" fmla="*/ 7692423 w 10796635"/>
              <a:gd name="connsiteY12" fmla="*/ 943947 h 949711"/>
              <a:gd name="connsiteX13" fmla="*/ 6778023 w 10796635"/>
              <a:gd name="connsiteY13" fmla="*/ 924492 h 949711"/>
              <a:gd name="connsiteX14" fmla="*/ 6058176 w 10796635"/>
              <a:gd name="connsiteY14" fmla="*/ 905037 h 949711"/>
              <a:gd name="connsiteX15" fmla="*/ 5474517 w 10796635"/>
              <a:gd name="connsiteY15" fmla="*/ 905036 h 949711"/>
              <a:gd name="connsiteX16" fmla="*/ 4560117 w 10796635"/>
              <a:gd name="connsiteY16" fmla="*/ 943948 h 949711"/>
              <a:gd name="connsiteX17" fmla="*/ 3879180 w 10796635"/>
              <a:gd name="connsiteY17" fmla="*/ 943947 h 949711"/>
              <a:gd name="connsiteX18" fmla="*/ 3470619 w 10796635"/>
              <a:gd name="connsiteY18" fmla="*/ 924491 h 949711"/>
              <a:gd name="connsiteX19" fmla="*/ 3062057 w 10796635"/>
              <a:gd name="connsiteY19" fmla="*/ 924491 h 949711"/>
              <a:gd name="connsiteX20" fmla="*/ 2458942 w 10796635"/>
              <a:gd name="connsiteY20" fmla="*/ 905037 h 949711"/>
              <a:gd name="connsiteX21" fmla="*/ 1700185 w 10796635"/>
              <a:gd name="connsiteY21" fmla="*/ 885582 h 949711"/>
              <a:gd name="connsiteX22" fmla="*/ 241036 w 10796635"/>
              <a:gd name="connsiteY22" fmla="*/ 866127 h 949711"/>
              <a:gd name="connsiteX23" fmla="*/ 104 w 10796635"/>
              <a:gd name="connsiteY23" fmla="*/ 107368 h 949711"/>
              <a:gd name="connsiteX0" fmla="*/ 217684 w 11014215"/>
              <a:gd name="connsiteY0" fmla="*/ 58373 h 910963"/>
              <a:gd name="connsiteX1" fmla="*/ 2306871 w 11014215"/>
              <a:gd name="connsiteY1" fmla="*/ 58373 h 910963"/>
              <a:gd name="connsiteX2" fmla="*/ 2851620 w 11014215"/>
              <a:gd name="connsiteY2" fmla="*/ 38918 h 910963"/>
              <a:gd name="connsiteX3" fmla="*/ 3493646 w 11014215"/>
              <a:gd name="connsiteY3" fmla="*/ 38918 h 910963"/>
              <a:gd name="connsiteX4" fmla="*/ 3902207 w 11014215"/>
              <a:gd name="connsiteY4" fmla="*/ 38918 h 910963"/>
              <a:gd name="connsiteX5" fmla="*/ 4894428 w 11014215"/>
              <a:gd name="connsiteY5" fmla="*/ 77827 h 910963"/>
              <a:gd name="connsiteX6" fmla="*/ 8668760 w 11014215"/>
              <a:gd name="connsiteY6" fmla="*/ 97285 h 910963"/>
              <a:gd name="connsiteX7" fmla="*/ 10808846 w 11014215"/>
              <a:gd name="connsiteY7" fmla="*/ 77828 h 910963"/>
              <a:gd name="connsiteX8" fmla="*/ 10945033 w 11014215"/>
              <a:gd name="connsiteY8" fmla="*/ 136195 h 910963"/>
              <a:gd name="connsiteX9" fmla="*/ 10964488 w 11014215"/>
              <a:gd name="connsiteY9" fmla="*/ 817131 h 910963"/>
              <a:gd name="connsiteX10" fmla="*/ 10964488 w 11014215"/>
              <a:gd name="connsiteY10" fmla="*/ 894952 h 910963"/>
              <a:gd name="connsiteX11" fmla="*/ 10303007 w 11014215"/>
              <a:gd name="connsiteY11" fmla="*/ 894952 h 910963"/>
              <a:gd name="connsiteX12" fmla="*/ 7910003 w 11014215"/>
              <a:gd name="connsiteY12" fmla="*/ 894952 h 910963"/>
              <a:gd name="connsiteX13" fmla="*/ 6995603 w 11014215"/>
              <a:gd name="connsiteY13" fmla="*/ 875497 h 910963"/>
              <a:gd name="connsiteX14" fmla="*/ 6275756 w 11014215"/>
              <a:gd name="connsiteY14" fmla="*/ 856042 h 910963"/>
              <a:gd name="connsiteX15" fmla="*/ 5692097 w 11014215"/>
              <a:gd name="connsiteY15" fmla="*/ 856041 h 910963"/>
              <a:gd name="connsiteX16" fmla="*/ 4777697 w 11014215"/>
              <a:gd name="connsiteY16" fmla="*/ 894953 h 910963"/>
              <a:gd name="connsiteX17" fmla="*/ 4096760 w 11014215"/>
              <a:gd name="connsiteY17" fmla="*/ 894952 h 910963"/>
              <a:gd name="connsiteX18" fmla="*/ 3688199 w 11014215"/>
              <a:gd name="connsiteY18" fmla="*/ 875496 h 910963"/>
              <a:gd name="connsiteX19" fmla="*/ 3279637 w 11014215"/>
              <a:gd name="connsiteY19" fmla="*/ 875496 h 910963"/>
              <a:gd name="connsiteX20" fmla="*/ 2676522 w 11014215"/>
              <a:gd name="connsiteY20" fmla="*/ 856042 h 910963"/>
              <a:gd name="connsiteX21" fmla="*/ 1917765 w 11014215"/>
              <a:gd name="connsiteY21" fmla="*/ 836587 h 910963"/>
              <a:gd name="connsiteX22" fmla="*/ 256595 w 11014215"/>
              <a:gd name="connsiteY22" fmla="*/ 856043 h 910963"/>
              <a:gd name="connsiteX23" fmla="*/ 217684 w 11014215"/>
              <a:gd name="connsiteY23" fmla="*/ 58373 h 910963"/>
              <a:gd name="connsiteX0" fmla="*/ 142505 w 10939036"/>
              <a:gd name="connsiteY0" fmla="*/ 58373 h 997339"/>
              <a:gd name="connsiteX1" fmla="*/ 2231692 w 10939036"/>
              <a:gd name="connsiteY1" fmla="*/ 58373 h 997339"/>
              <a:gd name="connsiteX2" fmla="*/ 2776441 w 10939036"/>
              <a:gd name="connsiteY2" fmla="*/ 38918 h 997339"/>
              <a:gd name="connsiteX3" fmla="*/ 3418467 w 10939036"/>
              <a:gd name="connsiteY3" fmla="*/ 38918 h 997339"/>
              <a:gd name="connsiteX4" fmla="*/ 3827028 w 10939036"/>
              <a:gd name="connsiteY4" fmla="*/ 38918 h 997339"/>
              <a:gd name="connsiteX5" fmla="*/ 4819249 w 10939036"/>
              <a:gd name="connsiteY5" fmla="*/ 77827 h 997339"/>
              <a:gd name="connsiteX6" fmla="*/ 8593581 w 10939036"/>
              <a:gd name="connsiteY6" fmla="*/ 97285 h 997339"/>
              <a:gd name="connsiteX7" fmla="*/ 10733667 w 10939036"/>
              <a:gd name="connsiteY7" fmla="*/ 77828 h 997339"/>
              <a:gd name="connsiteX8" fmla="*/ 10869854 w 10939036"/>
              <a:gd name="connsiteY8" fmla="*/ 136195 h 997339"/>
              <a:gd name="connsiteX9" fmla="*/ 10889309 w 10939036"/>
              <a:gd name="connsiteY9" fmla="*/ 817131 h 997339"/>
              <a:gd name="connsiteX10" fmla="*/ 10889309 w 10939036"/>
              <a:gd name="connsiteY10" fmla="*/ 894952 h 997339"/>
              <a:gd name="connsiteX11" fmla="*/ 10227828 w 10939036"/>
              <a:gd name="connsiteY11" fmla="*/ 894952 h 997339"/>
              <a:gd name="connsiteX12" fmla="*/ 7834824 w 10939036"/>
              <a:gd name="connsiteY12" fmla="*/ 894952 h 997339"/>
              <a:gd name="connsiteX13" fmla="*/ 6920424 w 10939036"/>
              <a:gd name="connsiteY13" fmla="*/ 875497 h 997339"/>
              <a:gd name="connsiteX14" fmla="*/ 6200577 w 10939036"/>
              <a:gd name="connsiteY14" fmla="*/ 856042 h 997339"/>
              <a:gd name="connsiteX15" fmla="*/ 5616918 w 10939036"/>
              <a:gd name="connsiteY15" fmla="*/ 856041 h 997339"/>
              <a:gd name="connsiteX16" fmla="*/ 4702518 w 10939036"/>
              <a:gd name="connsiteY16" fmla="*/ 894953 h 997339"/>
              <a:gd name="connsiteX17" fmla="*/ 4021581 w 10939036"/>
              <a:gd name="connsiteY17" fmla="*/ 894952 h 997339"/>
              <a:gd name="connsiteX18" fmla="*/ 3613020 w 10939036"/>
              <a:gd name="connsiteY18" fmla="*/ 875496 h 997339"/>
              <a:gd name="connsiteX19" fmla="*/ 3204458 w 10939036"/>
              <a:gd name="connsiteY19" fmla="*/ 875496 h 997339"/>
              <a:gd name="connsiteX20" fmla="*/ 2601343 w 10939036"/>
              <a:gd name="connsiteY20" fmla="*/ 856042 h 997339"/>
              <a:gd name="connsiteX21" fmla="*/ 1842586 w 10939036"/>
              <a:gd name="connsiteY21" fmla="*/ 836587 h 997339"/>
              <a:gd name="connsiteX22" fmla="*/ 181416 w 10939036"/>
              <a:gd name="connsiteY22" fmla="*/ 856043 h 997339"/>
              <a:gd name="connsiteX23" fmla="*/ 142505 w 10939036"/>
              <a:gd name="connsiteY23" fmla="*/ 58373 h 997339"/>
              <a:gd name="connsiteX0" fmla="*/ 1 w 10796532"/>
              <a:gd name="connsiteY0" fmla="*/ 75664 h 1014630"/>
              <a:gd name="connsiteX1" fmla="*/ 2089188 w 10796532"/>
              <a:gd name="connsiteY1" fmla="*/ 75664 h 1014630"/>
              <a:gd name="connsiteX2" fmla="*/ 2633937 w 10796532"/>
              <a:gd name="connsiteY2" fmla="*/ 56209 h 1014630"/>
              <a:gd name="connsiteX3" fmla="*/ 3275963 w 10796532"/>
              <a:gd name="connsiteY3" fmla="*/ 56209 h 1014630"/>
              <a:gd name="connsiteX4" fmla="*/ 3684524 w 10796532"/>
              <a:gd name="connsiteY4" fmla="*/ 56209 h 1014630"/>
              <a:gd name="connsiteX5" fmla="*/ 4676745 w 10796532"/>
              <a:gd name="connsiteY5" fmla="*/ 95118 h 1014630"/>
              <a:gd name="connsiteX6" fmla="*/ 8451077 w 10796532"/>
              <a:gd name="connsiteY6" fmla="*/ 114576 h 1014630"/>
              <a:gd name="connsiteX7" fmla="*/ 10591163 w 10796532"/>
              <a:gd name="connsiteY7" fmla="*/ 95119 h 1014630"/>
              <a:gd name="connsiteX8" fmla="*/ 10727350 w 10796532"/>
              <a:gd name="connsiteY8" fmla="*/ 153486 h 1014630"/>
              <a:gd name="connsiteX9" fmla="*/ 10746805 w 10796532"/>
              <a:gd name="connsiteY9" fmla="*/ 834422 h 1014630"/>
              <a:gd name="connsiteX10" fmla="*/ 10746805 w 10796532"/>
              <a:gd name="connsiteY10" fmla="*/ 912243 h 1014630"/>
              <a:gd name="connsiteX11" fmla="*/ 10085324 w 10796532"/>
              <a:gd name="connsiteY11" fmla="*/ 912243 h 1014630"/>
              <a:gd name="connsiteX12" fmla="*/ 7692320 w 10796532"/>
              <a:gd name="connsiteY12" fmla="*/ 912243 h 1014630"/>
              <a:gd name="connsiteX13" fmla="*/ 6777920 w 10796532"/>
              <a:gd name="connsiteY13" fmla="*/ 892788 h 1014630"/>
              <a:gd name="connsiteX14" fmla="*/ 6058073 w 10796532"/>
              <a:gd name="connsiteY14" fmla="*/ 873333 h 1014630"/>
              <a:gd name="connsiteX15" fmla="*/ 5474414 w 10796532"/>
              <a:gd name="connsiteY15" fmla="*/ 873332 h 1014630"/>
              <a:gd name="connsiteX16" fmla="*/ 4560014 w 10796532"/>
              <a:gd name="connsiteY16" fmla="*/ 912244 h 1014630"/>
              <a:gd name="connsiteX17" fmla="*/ 3879077 w 10796532"/>
              <a:gd name="connsiteY17" fmla="*/ 912243 h 1014630"/>
              <a:gd name="connsiteX18" fmla="*/ 3470516 w 10796532"/>
              <a:gd name="connsiteY18" fmla="*/ 892787 h 1014630"/>
              <a:gd name="connsiteX19" fmla="*/ 3061954 w 10796532"/>
              <a:gd name="connsiteY19" fmla="*/ 892787 h 1014630"/>
              <a:gd name="connsiteX20" fmla="*/ 2458839 w 10796532"/>
              <a:gd name="connsiteY20" fmla="*/ 873333 h 1014630"/>
              <a:gd name="connsiteX21" fmla="*/ 1700082 w 10796532"/>
              <a:gd name="connsiteY21" fmla="*/ 853878 h 1014630"/>
              <a:gd name="connsiteX22" fmla="*/ 38912 w 10796532"/>
              <a:gd name="connsiteY22" fmla="*/ 873334 h 1014630"/>
              <a:gd name="connsiteX23" fmla="*/ 1 w 10796532"/>
              <a:gd name="connsiteY23" fmla="*/ 75664 h 1014630"/>
              <a:gd name="connsiteX0" fmla="*/ 142504 w 10939035"/>
              <a:gd name="connsiteY0" fmla="*/ 48286 h 895088"/>
              <a:gd name="connsiteX1" fmla="*/ 2231691 w 10939035"/>
              <a:gd name="connsiteY1" fmla="*/ 48286 h 895088"/>
              <a:gd name="connsiteX2" fmla="*/ 2776440 w 10939035"/>
              <a:gd name="connsiteY2" fmla="*/ 28831 h 895088"/>
              <a:gd name="connsiteX3" fmla="*/ 3418466 w 10939035"/>
              <a:gd name="connsiteY3" fmla="*/ 28831 h 895088"/>
              <a:gd name="connsiteX4" fmla="*/ 3827027 w 10939035"/>
              <a:gd name="connsiteY4" fmla="*/ 28831 h 895088"/>
              <a:gd name="connsiteX5" fmla="*/ 4819248 w 10939035"/>
              <a:gd name="connsiteY5" fmla="*/ 67740 h 895088"/>
              <a:gd name="connsiteX6" fmla="*/ 8593580 w 10939035"/>
              <a:gd name="connsiteY6" fmla="*/ 87198 h 895088"/>
              <a:gd name="connsiteX7" fmla="*/ 10733666 w 10939035"/>
              <a:gd name="connsiteY7" fmla="*/ 67741 h 895088"/>
              <a:gd name="connsiteX8" fmla="*/ 10869853 w 10939035"/>
              <a:gd name="connsiteY8" fmla="*/ 126108 h 895088"/>
              <a:gd name="connsiteX9" fmla="*/ 10889308 w 10939035"/>
              <a:gd name="connsiteY9" fmla="*/ 807044 h 895088"/>
              <a:gd name="connsiteX10" fmla="*/ 10889308 w 10939035"/>
              <a:gd name="connsiteY10" fmla="*/ 884865 h 895088"/>
              <a:gd name="connsiteX11" fmla="*/ 10227827 w 10939035"/>
              <a:gd name="connsiteY11" fmla="*/ 884865 h 895088"/>
              <a:gd name="connsiteX12" fmla="*/ 7834823 w 10939035"/>
              <a:gd name="connsiteY12" fmla="*/ 884865 h 895088"/>
              <a:gd name="connsiteX13" fmla="*/ 6920423 w 10939035"/>
              <a:gd name="connsiteY13" fmla="*/ 865410 h 895088"/>
              <a:gd name="connsiteX14" fmla="*/ 6200576 w 10939035"/>
              <a:gd name="connsiteY14" fmla="*/ 845955 h 895088"/>
              <a:gd name="connsiteX15" fmla="*/ 5616917 w 10939035"/>
              <a:gd name="connsiteY15" fmla="*/ 845954 h 895088"/>
              <a:gd name="connsiteX16" fmla="*/ 4702517 w 10939035"/>
              <a:gd name="connsiteY16" fmla="*/ 884866 h 895088"/>
              <a:gd name="connsiteX17" fmla="*/ 4021580 w 10939035"/>
              <a:gd name="connsiteY17" fmla="*/ 884865 h 895088"/>
              <a:gd name="connsiteX18" fmla="*/ 3613019 w 10939035"/>
              <a:gd name="connsiteY18" fmla="*/ 865409 h 895088"/>
              <a:gd name="connsiteX19" fmla="*/ 3204457 w 10939035"/>
              <a:gd name="connsiteY19" fmla="*/ 865409 h 895088"/>
              <a:gd name="connsiteX20" fmla="*/ 2601342 w 10939035"/>
              <a:gd name="connsiteY20" fmla="*/ 845955 h 895088"/>
              <a:gd name="connsiteX21" fmla="*/ 1842585 w 10939035"/>
              <a:gd name="connsiteY21" fmla="*/ 826500 h 895088"/>
              <a:gd name="connsiteX22" fmla="*/ 181415 w 10939035"/>
              <a:gd name="connsiteY22" fmla="*/ 709768 h 895088"/>
              <a:gd name="connsiteX23" fmla="*/ 142504 w 10939035"/>
              <a:gd name="connsiteY23" fmla="*/ 48286 h 895088"/>
              <a:gd name="connsiteX0" fmla="*/ 233200 w 10989327"/>
              <a:gd name="connsiteY0" fmla="*/ 119614 h 864681"/>
              <a:gd name="connsiteX1" fmla="*/ 2281983 w 10989327"/>
              <a:gd name="connsiteY1" fmla="*/ 22338 h 864681"/>
              <a:gd name="connsiteX2" fmla="*/ 2826732 w 10989327"/>
              <a:gd name="connsiteY2" fmla="*/ 2883 h 864681"/>
              <a:gd name="connsiteX3" fmla="*/ 3468758 w 10989327"/>
              <a:gd name="connsiteY3" fmla="*/ 2883 h 864681"/>
              <a:gd name="connsiteX4" fmla="*/ 3877319 w 10989327"/>
              <a:gd name="connsiteY4" fmla="*/ 2883 h 864681"/>
              <a:gd name="connsiteX5" fmla="*/ 4869540 w 10989327"/>
              <a:gd name="connsiteY5" fmla="*/ 41792 h 864681"/>
              <a:gd name="connsiteX6" fmla="*/ 8643872 w 10989327"/>
              <a:gd name="connsiteY6" fmla="*/ 61250 h 864681"/>
              <a:gd name="connsiteX7" fmla="*/ 10783958 w 10989327"/>
              <a:gd name="connsiteY7" fmla="*/ 41793 h 864681"/>
              <a:gd name="connsiteX8" fmla="*/ 10920145 w 10989327"/>
              <a:gd name="connsiteY8" fmla="*/ 100160 h 864681"/>
              <a:gd name="connsiteX9" fmla="*/ 10939600 w 10989327"/>
              <a:gd name="connsiteY9" fmla="*/ 781096 h 864681"/>
              <a:gd name="connsiteX10" fmla="*/ 10939600 w 10989327"/>
              <a:gd name="connsiteY10" fmla="*/ 858917 h 864681"/>
              <a:gd name="connsiteX11" fmla="*/ 10278119 w 10989327"/>
              <a:gd name="connsiteY11" fmla="*/ 858917 h 864681"/>
              <a:gd name="connsiteX12" fmla="*/ 7885115 w 10989327"/>
              <a:gd name="connsiteY12" fmla="*/ 858917 h 864681"/>
              <a:gd name="connsiteX13" fmla="*/ 6970715 w 10989327"/>
              <a:gd name="connsiteY13" fmla="*/ 839462 h 864681"/>
              <a:gd name="connsiteX14" fmla="*/ 6250868 w 10989327"/>
              <a:gd name="connsiteY14" fmla="*/ 820007 h 864681"/>
              <a:gd name="connsiteX15" fmla="*/ 5667209 w 10989327"/>
              <a:gd name="connsiteY15" fmla="*/ 820006 h 864681"/>
              <a:gd name="connsiteX16" fmla="*/ 4752809 w 10989327"/>
              <a:gd name="connsiteY16" fmla="*/ 858918 h 864681"/>
              <a:gd name="connsiteX17" fmla="*/ 4071872 w 10989327"/>
              <a:gd name="connsiteY17" fmla="*/ 858917 h 864681"/>
              <a:gd name="connsiteX18" fmla="*/ 3663311 w 10989327"/>
              <a:gd name="connsiteY18" fmla="*/ 839461 h 864681"/>
              <a:gd name="connsiteX19" fmla="*/ 3254749 w 10989327"/>
              <a:gd name="connsiteY19" fmla="*/ 839461 h 864681"/>
              <a:gd name="connsiteX20" fmla="*/ 2651634 w 10989327"/>
              <a:gd name="connsiteY20" fmla="*/ 820007 h 864681"/>
              <a:gd name="connsiteX21" fmla="*/ 1892877 w 10989327"/>
              <a:gd name="connsiteY21" fmla="*/ 800552 h 864681"/>
              <a:gd name="connsiteX22" fmla="*/ 231707 w 10989327"/>
              <a:gd name="connsiteY22" fmla="*/ 683820 h 864681"/>
              <a:gd name="connsiteX23" fmla="*/ 233200 w 10989327"/>
              <a:gd name="connsiteY23" fmla="*/ 119614 h 864681"/>
              <a:gd name="connsiteX0" fmla="*/ 123667 w 10879794"/>
              <a:gd name="connsiteY0" fmla="*/ 143800 h 888867"/>
              <a:gd name="connsiteX1" fmla="*/ 2172450 w 10879794"/>
              <a:gd name="connsiteY1" fmla="*/ 46524 h 888867"/>
              <a:gd name="connsiteX2" fmla="*/ 2717199 w 10879794"/>
              <a:gd name="connsiteY2" fmla="*/ 27069 h 888867"/>
              <a:gd name="connsiteX3" fmla="*/ 3359225 w 10879794"/>
              <a:gd name="connsiteY3" fmla="*/ 27069 h 888867"/>
              <a:gd name="connsiteX4" fmla="*/ 3767786 w 10879794"/>
              <a:gd name="connsiteY4" fmla="*/ 27069 h 888867"/>
              <a:gd name="connsiteX5" fmla="*/ 4760007 w 10879794"/>
              <a:gd name="connsiteY5" fmla="*/ 65978 h 888867"/>
              <a:gd name="connsiteX6" fmla="*/ 8534339 w 10879794"/>
              <a:gd name="connsiteY6" fmla="*/ 85436 h 888867"/>
              <a:gd name="connsiteX7" fmla="*/ 10674425 w 10879794"/>
              <a:gd name="connsiteY7" fmla="*/ 65979 h 888867"/>
              <a:gd name="connsiteX8" fmla="*/ 10810612 w 10879794"/>
              <a:gd name="connsiteY8" fmla="*/ 124346 h 888867"/>
              <a:gd name="connsiteX9" fmla="*/ 10830067 w 10879794"/>
              <a:gd name="connsiteY9" fmla="*/ 805282 h 888867"/>
              <a:gd name="connsiteX10" fmla="*/ 10830067 w 10879794"/>
              <a:gd name="connsiteY10" fmla="*/ 883103 h 888867"/>
              <a:gd name="connsiteX11" fmla="*/ 10168586 w 10879794"/>
              <a:gd name="connsiteY11" fmla="*/ 883103 h 888867"/>
              <a:gd name="connsiteX12" fmla="*/ 7775582 w 10879794"/>
              <a:gd name="connsiteY12" fmla="*/ 883103 h 888867"/>
              <a:gd name="connsiteX13" fmla="*/ 6861182 w 10879794"/>
              <a:gd name="connsiteY13" fmla="*/ 863648 h 888867"/>
              <a:gd name="connsiteX14" fmla="*/ 6141335 w 10879794"/>
              <a:gd name="connsiteY14" fmla="*/ 844193 h 888867"/>
              <a:gd name="connsiteX15" fmla="*/ 5557676 w 10879794"/>
              <a:gd name="connsiteY15" fmla="*/ 844192 h 888867"/>
              <a:gd name="connsiteX16" fmla="*/ 4643276 w 10879794"/>
              <a:gd name="connsiteY16" fmla="*/ 883104 h 888867"/>
              <a:gd name="connsiteX17" fmla="*/ 3962339 w 10879794"/>
              <a:gd name="connsiteY17" fmla="*/ 883103 h 888867"/>
              <a:gd name="connsiteX18" fmla="*/ 3553778 w 10879794"/>
              <a:gd name="connsiteY18" fmla="*/ 863647 h 888867"/>
              <a:gd name="connsiteX19" fmla="*/ 3145216 w 10879794"/>
              <a:gd name="connsiteY19" fmla="*/ 863647 h 888867"/>
              <a:gd name="connsiteX20" fmla="*/ 2542101 w 10879794"/>
              <a:gd name="connsiteY20" fmla="*/ 844193 h 888867"/>
              <a:gd name="connsiteX21" fmla="*/ 1783344 w 10879794"/>
              <a:gd name="connsiteY21" fmla="*/ 824738 h 888867"/>
              <a:gd name="connsiteX22" fmla="*/ 122174 w 10879794"/>
              <a:gd name="connsiteY22" fmla="*/ 708006 h 888867"/>
              <a:gd name="connsiteX23" fmla="*/ 123667 w 10879794"/>
              <a:gd name="connsiteY23" fmla="*/ 143800 h 888867"/>
              <a:gd name="connsiteX0" fmla="*/ 1864 w 10757991"/>
              <a:gd name="connsiteY0" fmla="*/ 143800 h 888867"/>
              <a:gd name="connsiteX1" fmla="*/ 2050647 w 10757991"/>
              <a:gd name="connsiteY1" fmla="*/ 46524 h 888867"/>
              <a:gd name="connsiteX2" fmla="*/ 2595396 w 10757991"/>
              <a:gd name="connsiteY2" fmla="*/ 27069 h 888867"/>
              <a:gd name="connsiteX3" fmla="*/ 3237422 w 10757991"/>
              <a:gd name="connsiteY3" fmla="*/ 27069 h 888867"/>
              <a:gd name="connsiteX4" fmla="*/ 3645983 w 10757991"/>
              <a:gd name="connsiteY4" fmla="*/ 27069 h 888867"/>
              <a:gd name="connsiteX5" fmla="*/ 4638204 w 10757991"/>
              <a:gd name="connsiteY5" fmla="*/ 65978 h 888867"/>
              <a:gd name="connsiteX6" fmla="*/ 8412536 w 10757991"/>
              <a:gd name="connsiteY6" fmla="*/ 85436 h 888867"/>
              <a:gd name="connsiteX7" fmla="*/ 10552622 w 10757991"/>
              <a:gd name="connsiteY7" fmla="*/ 65979 h 888867"/>
              <a:gd name="connsiteX8" fmla="*/ 10688809 w 10757991"/>
              <a:gd name="connsiteY8" fmla="*/ 124346 h 888867"/>
              <a:gd name="connsiteX9" fmla="*/ 10708264 w 10757991"/>
              <a:gd name="connsiteY9" fmla="*/ 805282 h 888867"/>
              <a:gd name="connsiteX10" fmla="*/ 10708264 w 10757991"/>
              <a:gd name="connsiteY10" fmla="*/ 883103 h 888867"/>
              <a:gd name="connsiteX11" fmla="*/ 10046783 w 10757991"/>
              <a:gd name="connsiteY11" fmla="*/ 883103 h 888867"/>
              <a:gd name="connsiteX12" fmla="*/ 7653779 w 10757991"/>
              <a:gd name="connsiteY12" fmla="*/ 883103 h 888867"/>
              <a:gd name="connsiteX13" fmla="*/ 6739379 w 10757991"/>
              <a:gd name="connsiteY13" fmla="*/ 863648 h 888867"/>
              <a:gd name="connsiteX14" fmla="*/ 6019532 w 10757991"/>
              <a:gd name="connsiteY14" fmla="*/ 844193 h 888867"/>
              <a:gd name="connsiteX15" fmla="*/ 5435873 w 10757991"/>
              <a:gd name="connsiteY15" fmla="*/ 844192 h 888867"/>
              <a:gd name="connsiteX16" fmla="*/ 4521473 w 10757991"/>
              <a:gd name="connsiteY16" fmla="*/ 883104 h 888867"/>
              <a:gd name="connsiteX17" fmla="*/ 3840536 w 10757991"/>
              <a:gd name="connsiteY17" fmla="*/ 883103 h 888867"/>
              <a:gd name="connsiteX18" fmla="*/ 3431975 w 10757991"/>
              <a:gd name="connsiteY18" fmla="*/ 863647 h 888867"/>
              <a:gd name="connsiteX19" fmla="*/ 3023413 w 10757991"/>
              <a:gd name="connsiteY19" fmla="*/ 863647 h 888867"/>
              <a:gd name="connsiteX20" fmla="*/ 2420298 w 10757991"/>
              <a:gd name="connsiteY20" fmla="*/ 844193 h 888867"/>
              <a:gd name="connsiteX21" fmla="*/ 1661541 w 10757991"/>
              <a:gd name="connsiteY21" fmla="*/ 824738 h 888867"/>
              <a:gd name="connsiteX22" fmla="*/ 371 w 10757991"/>
              <a:gd name="connsiteY22" fmla="*/ 708006 h 888867"/>
              <a:gd name="connsiteX23" fmla="*/ 1864 w 10757991"/>
              <a:gd name="connsiteY23" fmla="*/ 143800 h 888867"/>
              <a:gd name="connsiteX0" fmla="*/ 31302 w 10787429"/>
              <a:gd name="connsiteY0" fmla="*/ 119614 h 864681"/>
              <a:gd name="connsiteX1" fmla="*/ 2080085 w 10787429"/>
              <a:gd name="connsiteY1" fmla="*/ 22338 h 864681"/>
              <a:gd name="connsiteX2" fmla="*/ 2624834 w 10787429"/>
              <a:gd name="connsiteY2" fmla="*/ 2883 h 864681"/>
              <a:gd name="connsiteX3" fmla="*/ 3266860 w 10787429"/>
              <a:gd name="connsiteY3" fmla="*/ 2883 h 864681"/>
              <a:gd name="connsiteX4" fmla="*/ 3675421 w 10787429"/>
              <a:gd name="connsiteY4" fmla="*/ 2883 h 864681"/>
              <a:gd name="connsiteX5" fmla="*/ 4667642 w 10787429"/>
              <a:gd name="connsiteY5" fmla="*/ 41792 h 864681"/>
              <a:gd name="connsiteX6" fmla="*/ 8441974 w 10787429"/>
              <a:gd name="connsiteY6" fmla="*/ 61250 h 864681"/>
              <a:gd name="connsiteX7" fmla="*/ 10582060 w 10787429"/>
              <a:gd name="connsiteY7" fmla="*/ 41793 h 864681"/>
              <a:gd name="connsiteX8" fmla="*/ 10718247 w 10787429"/>
              <a:gd name="connsiteY8" fmla="*/ 100160 h 864681"/>
              <a:gd name="connsiteX9" fmla="*/ 10737702 w 10787429"/>
              <a:gd name="connsiteY9" fmla="*/ 781096 h 864681"/>
              <a:gd name="connsiteX10" fmla="*/ 10737702 w 10787429"/>
              <a:gd name="connsiteY10" fmla="*/ 858917 h 864681"/>
              <a:gd name="connsiteX11" fmla="*/ 10076221 w 10787429"/>
              <a:gd name="connsiteY11" fmla="*/ 858917 h 864681"/>
              <a:gd name="connsiteX12" fmla="*/ 7683217 w 10787429"/>
              <a:gd name="connsiteY12" fmla="*/ 858917 h 864681"/>
              <a:gd name="connsiteX13" fmla="*/ 6768817 w 10787429"/>
              <a:gd name="connsiteY13" fmla="*/ 839462 h 864681"/>
              <a:gd name="connsiteX14" fmla="*/ 6048970 w 10787429"/>
              <a:gd name="connsiteY14" fmla="*/ 820007 h 864681"/>
              <a:gd name="connsiteX15" fmla="*/ 5465311 w 10787429"/>
              <a:gd name="connsiteY15" fmla="*/ 820006 h 864681"/>
              <a:gd name="connsiteX16" fmla="*/ 4550911 w 10787429"/>
              <a:gd name="connsiteY16" fmla="*/ 858918 h 864681"/>
              <a:gd name="connsiteX17" fmla="*/ 3869974 w 10787429"/>
              <a:gd name="connsiteY17" fmla="*/ 858917 h 864681"/>
              <a:gd name="connsiteX18" fmla="*/ 3461413 w 10787429"/>
              <a:gd name="connsiteY18" fmla="*/ 839461 h 864681"/>
              <a:gd name="connsiteX19" fmla="*/ 3052851 w 10787429"/>
              <a:gd name="connsiteY19" fmla="*/ 839461 h 864681"/>
              <a:gd name="connsiteX20" fmla="*/ 2449736 w 10787429"/>
              <a:gd name="connsiteY20" fmla="*/ 820007 h 864681"/>
              <a:gd name="connsiteX21" fmla="*/ 1690979 w 10787429"/>
              <a:gd name="connsiteY21" fmla="*/ 800552 h 864681"/>
              <a:gd name="connsiteX22" fmla="*/ 775257 w 10787429"/>
              <a:gd name="connsiteY22" fmla="*/ 411446 h 864681"/>
              <a:gd name="connsiteX23" fmla="*/ 31302 w 10787429"/>
              <a:gd name="connsiteY23" fmla="*/ 119614 h 864681"/>
              <a:gd name="connsiteX0" fmla="*/ 20667 w 10776794"/>
              <a:gd name="connsiteY0" fmla="*/ 662062 h 1407129"/>
              <a:gd name="connsiteX1" fmla="*/ 1787389 w 10776794"/>
              <a:gd name="connsiteY1" fmla="*/ 582 h 1407129"/>
              <a:gd name="connsiteX2" fmla="*/ 2614199 w 10776794"/>
              <a:gd name="connsiteY2" fmla="*/ 545331 h 1407129"/>
              <a:gd name="connsiteX3" fmla="*/ 3256225 w 10776794"/>
              <a:gd name="connsiteY3" fmla="*/ 545331 h 1407129"/>
              <a:gd name="connsiteX4" fmla="*/ 3664786 w 10776794"/>
              <a:gd name="connsiteY4" fmla="*/ 545331 h 1407129"/>
              <a:gd name="connsiteX5" fmla="*/ 4657007 w 10776794"/>
              <a:gd name="connsiteY5" fmla="*/ 584240 h 1407129"/>
              <a:gd name="connsiteX6" fmla="*/ 8431339 w 10776794"/>
              <a:gd name="connsiteY6" fmla="*/ 603698 h 1407129"/>
              <a:gd name="connsiteX7" fmla="*/ 10571425 w 10776794"/>
              <a:gd name="connsiteY7" fmla="*/ 584241 h 1407129"/>
              <a:gd name="connsiteX8" fmla="*/ 10707612 w 10776794"/>
              <a:gd name="connsiteY8" fmla="*/ 642608 h 1407129"/>
              <a:gd name="connsiteX9" fmla="*/ 10727067 w 10776794"/>
              <a:gd name="connsiteY9" fmla="*/ 1323544 h 1407129"/>
              <a:gd name="connsiteX10" fmla="*/ 10727067 w 10776794"/>
              <a:gd name="connsiteY10" fmla="*/ 1401365 h 1407129"/>
              <a:gd name="connsiteX11" fmla="*/ 10065586 w 10776794"/>
              <a:gd name="connsiteY11" fmla="*/ 1401365 h 1407129"/>
              <a:gd name="connsiteX12" fmla="*/ 7672582 w 10776794"/>
              <a:gd name="connsiteY12" fmla="*/ 1401365 h 1407129"/>
              <a:gd name="connsiteX13" fmla="*/ 6758182 w 10776794"/>
              <a:gd name="connsiteY13" fmla="*/ 1381910 h 1407129"/>
              <a:gd name="connsiteX14" fmla="*/ 6038335 w 10776794"/>
              <a:gd name="connsiteY14" fmla="*/ 1362455 h 1407129"/>
              <a:gd name="connsiteX15" fmla="*/ 5454676 w 10776794"/>
              <a:gd name="connsiteY15" fmla="*/ 1362454 h 1407129"/>
              <a:gd name="connsiteX16" fmla="*/ 4540276 w 10776794"/>
              <a:gd name="connsiteY16" fmla="*/ 1401366 h 1407129"/>
              <a:gd name="connsiteX17" fmla="*/ 3859339 w 10776794"/>
              <a:gd name="connsiteY17" fmla="*/ 1401365 h 1407129"/>
              <a:gd name="connsiteX18" fmla="*/ 3450778 w 10776794"/>
              <a:gd name="connsiteY18" fmla="*/ 1381909 h 1407129"/>
              <a:gd name="connsiteX19" fmla="*/ 3042216 w 10776794"/>
              <a:gd name="connsiteY19" fmla="*/ 1381909 h 1407129"/>
              <a:gd name="connsiteX20" fmla="*/ 2439101 w 10776794"/>
              <a:gd name="connsiteY20" fmla="*/ 1362455 h 1407129"/>
              <a:gd name="connsiteX21" fmla="*/ 1680344 w 10776794"/>
              <a:gd name="connsiteY21" fmla="*/ 1343000 h 1407129"/>
              <a:gd name="connsiteX22" fmla="*/ 764622 w 10776794"/>
              <a:gd name="connsiteY22" fmla="*/ 953894 h 1407129"/>
              <a:gd name="connsiteX23" fmla="*/ 20667 w 10776794"/>
              <a:gd name="connsiteY23" fmla="*/ 662062 h 1407129"/>
              <a:gd name="connsiteX0" fmla="*/ 20667 w 10776794"/>
              <a:gd name="connsiteY0" fmla="*/ 662108 h 1407175"/>
              <a:gd name="connsiteX1" fmla="*/ 1787389 w 10776794"/>
              <a:gd name="connsiteY1" fmla="*/ 628 h 1407175"/>
              <a:gd name="connsiteX2" fmla="*/ 2614199 w 10776794"/>
              <a:gd name="connsiteY2" fmla="*/ 545377 h 1407175"/>
              <a:gd name="connsiteX3" fmla="*/ 3356962 w 10776794"/>
              <a:gd name="connsiteY3" fmla="*/ 759385 h 1407175"/>
              <a:gd name="connsiteX4" fmla="*/ 3664786 w 10776794"/>
              <a:gd name="connsiteY4" fmla="*/ 545377 h 1407175"/>
              <a:gd name="connsiteX5" fmla="*/ 4657007 w 10776794"/>
              <a:gd name="connsiteY5" fmla="*/ 584286 h 1407175"/>
              <a:gd name="connsiteX6" fmla="*/ 8431339 w 10776794"/>
              <a:gd name="connsiteY6" fmla="*/ 603744 h 1407175"/>
              <a:gd name="connsiteX7" fmla="*/ 10571425 w 10776794"/>
              <a:gd name="connsiteY7" fmla="*/ 584287 h 1407175"/>
              <a:gd name="connsiteX8" fmla="*/ 10707612 w 10776794"/>
              <a:gd name="connsiteY8" fmla="*/ 642654 h 1407175"/>
              <a:gd name="connsiteX9" fmla="*/ 10727067 w 10776794"/>
              <a:gd name="connsiteY9" fmla="*/ 1323590 h 1407175"/>
              <a:gd name="connsiteX10" fmla="*/ 10727067 w 10776794"/>
              <a:gd name="connsiteY10" fmla="*/ 1401411 h 1407175"/>
              <a:gd name="connsiteX11" fmla="*/ 10065586 w 10776794"/>
              <a:gd name="connsiteY11" fmla="*/ 1401411 h 1407175"/>
              <a:gd name="connsiteX12" fmla="*/ 7672582 w 10776794"/>
              <a:gd name="connsiteY12" fmla="*/ 1401411 h 1407175"/>
              <a:gd name="connsiteX13" fmla="*/ 6758182 w 10776794"/>
              <a:gd name="connsiteY13" fmla="*/ 1381956 h 1407175"/>
              <a:gd name="connsiteX14" fmla="*/ 6038335 w 10776794"/>
              <a:gd name="connsiteY14" fmla="*/ 1362501 h 1407175"/>
              <a:gd name="connsiteX15" fmla="*/ 5454676 w 10776794"/>
              <a:gd name="connsiteY15" fmla="*/ 1362500 h 1407175"/>
              <a:gd name="connsiteX16" fmla="*/ 4540276 w 10776794"/>
              <a:gd name="connsiteY16" fmla="*/ 1401412 h 1407175"/>
              <a:gd name="connsiteX17" fmla="*/ 3859339 w 10776794"/>
              <a:gd name="connsiteY17" fmla="*/ 1401411 h 1407175"/>
              <a:gd name="connsiteX18" fmla="*/ 3450778 w 10776794"/>
              <a:gd name="connsiteY18" fmla="*/ 1381955 h 1407175"/>
              <a:gd name="connsiteX19" fmla="*/ 3042216 w 10776794"/>
              <a:gd name="connsiteY19" fmla="*/ 1381955 h 1407175"/>
              <a:gd name="connsiteX20" fmla="*/ 2439101 w 10776794"/>
              <a:gd name="connsiteY20" fmla="*/ 1362501 h 1407175"/>
              <a:gd name="connsiteX21" fmla="*/ 1680344 w 10776794"/>
              <a:gd name="connsiteY21" fmla="*/ 1343046 h 1407175"/>
              <a:gd name="connsiteX22" fmla="*/ 764622 w 10776794"/>
              <a:gd name="connsiteY22" fmla="*/ 953940 h 1407175"/>
              <a:gd name="connsiteX23" fmla="*/ 20667 w 10776794"/>
              <a:gd name="connsiteY23" fmla="*/ 662108 h 1407175"/>
              <a:gd name="connsiteX0" fmla="*/ 20667 w 10776794"/>
              <a:gd name="connsiteY0" fmla="*/ 662108 h 1407175"/>
              <a:gd name="connsiteX1" fmla="*/ 1787389 w 10776794"/>
              <a:gd name="connsiteY1" fmla="*/ 628 h 1407175"/>
              <a:gd name="connsiteX2" fmla="*/ 2614199 w 10776794"/>
              <a:gd name="connsiteY2" fmla="*/ 545377 h 1407175"/>
              <a:gd name="connsiteX3" fmla="*/ 3356962 w 10776794"/>
              <a:gd name="connsiteY3" fmla="*/ 759385 h 1407175"/>
              <a:gd name="connsiteX4" fmla="*/ 4087878 w 10776794"/>
              <a:gd name="connsiteY4" fmla="*/ 545377 h 1407175"/>
              <a:gd name="connsiteX5" fmla="*/ 4657007 w 10776794"/>
              <a:gd name="connsiteY5" fmla="*/ 584286 h 1407175"/>
              <a:gd name="connsiteX6" fmla="*/ 8431339 w 10776794"/>
              <a:gd name="connsiteY6" fmla="*/ 603744 h 1407175"/>
              <a:gd name="connsiteX7" fmla="*/ 10571425 w 10776794"/>
              <a:gd name="connsiteY7" fmla="*/ 584287 h 1407175"/>
              <a:gd name="connsiteX8" fmla="*/ 10707612 w 10776794"/>
              <a:gd name="connsiteY8" fmla="*/ 642654 h 1407175"/>
              <a:gd name="connsiteX9" fmla="*/ 10727067 w 10776794"/>
              <a:gd name="connsiteY9" fmla="*/ 1323590 h 1407175"/>
              <a:gd name="connsiteX10" fmla="*/ 10727067 w 10776794"/>
              <a:gd name="connsiteY10" fmla="*/ 1401411 h 1407175"/>
              <a:gd name="connsiteX11" fmla="*/ 10065586 w 10776794"/>
              <a:gd name="connsiteY11" fmla="*/ 1401411 h 1407175"/>
              <a:gd name="connsiteX12" fmla="*/ 7672582 w 10776794"/>
              <a:gd name="connsiteY12" fmla="*/ 1401411 h 1407175"/>
              <a:gd name="connsiteX13" fmla="*/ 6758182 w 10776794"/>
              <a:gd name="connsiteY13" fmla="*/ 1381956 h 1407175"/>
              <a:gd name="connsiteX14" fmla="*/ 6038335 w 10776794"/>
              <a:gd name="connsiteY14" fmla="*/ 1362501 h 1407175"/>
              <a:gd name="connsiteX15" fmla="*/ 5454676 w 10776794"/>
              <a:gd name="connsiteY15" fmla="*/ 1362500 h 1407175"/>
              <a:gd name="connsiteX16" fmla="*/ 4540276 w 10776794"/>
              <a:gd name="connsiteY16" fmla="*/ 1401412 h 1407175"/>
              <a:gd name="connsiteX17" fmla="*/ 3859339 w 10776794"/>
              <a:gd name="connsiteY17" fmla="*/ 1401411 h 1407175"/>
              <a:gd name="connsiteX18" fmla="*/ 3450778 w 10776794"/>
              <a:gd name="connsiteY18" fmla="*/ 1381955 h 1407175"/>
              <a:gd name="connsiteX19" fmla="*/ 3042216 w 10776794"/>
              <a:gd name="connsiteY19" fmla="*/ 1381955 h 1407175"/>
              <a:gd name="connsiteX20" fmla="*/ 2439101 w 10776794"/>
              <a:gd name="connsiteY20" fmla="*/ 1362501 h 1407175"/>
              <a:gd name="connsiteX21" fmla="*/ 1680344 w 10776794"/>
              <a:gd name="connsiteY21" fmla="*/ 1343046 h 1407175"/>
              <a:gd name="connsiteX22" fmla="*/ 764622 w 10776794"/>
              <a:gd name="connsiteY22" fmla="*/ 953940 h 1407175"/>
              <a:gd name="connsiteX23" fmla="*/ 20667 w 10776794"/>
              <a:gd name="connsiteY23" fmla="*/ 662108 h 1407175"/>
              <a:gd name="connsiteX0" fmla="*/ 20667 w 10776794"/>
              <a:gd name="connsiteY0" fmla="*/ 662108 h 1407175"/>
              <a:gd name="connsiteX1" fmla="*/ 1787389 w 10776794"/>
              <a:gd name="connsiteY1" fmla="*/ 628 h 1407175"/>
              <a:gd name="connsiteX2" fmla="*/ 2614199 w 10776794"/>
              <a:gd name="connsiteY2" fmla="*/ 545377 h 1407175"/>
              <a:gd name="connsiteX3" fmla="*/ 3356962 w 10776794"/>
              <a:gd name="connsiteY3" fmla="*/ 759385 h 1407175"/>
              <a:gd name="connsiteX4" fmla="*/ 4087878 w 10776794"/>
              <a:gd name="connsiteY4" fmla="*/ 545377 h 1407175"/>
              <a:gd name="connsiteX5" fmla="*/ 5644224 w 10776794"/>
              <a:gd name="connsiteY5" fmla="*/ 117358 h 1407175"/>
              <a:gd name="connsiteX6" fmla="*/ 8431339 w 10776794"/>
              <a:gd name="connsiteY6" fmla="*/ 603744 h 1407175"/>
              <a:gd name="connsiteX7" fmla="*/ 10571425 w 10776794"/>
              <a:gd name="connsiteY7" fmla="*/ 584287 h 1407175"/>
              <a:gd name="connsiteX8" fmla="*/ 10707612 w 10776794"/>
              <a:gd name="connsiteY8" fmla="*/ 642654 h 1407175"/>
              <a:gd name="connsiteX9" fmla="*/ 10727067 w 10776794"/>
              <a:gd name="connsiteY9" fmla="*/ 1323590 h 1407175"/>
              <a:gd name="connsiteX10" fmla="*/ 10727067 w 10776794"/>
              <a:gd name="connsiteY10" fmla="*/ 1401411 h 1407175"/>
              <a:gd name="connsiteX11" fmla="*/ 10065586 w 10776794"/>
              <a:gd name="connsiteY11" fmla="*/ 1401411 h 1407175"/>
              <a:gd name="connsiteX12" fmla="*/ 7672582 w 10776794"/>
              <a:gd name="connsiteY12" fmla="*/ 1401411 h 1407175"/>
              <a:gd name="connsiteX13" fmla="*/ 6758182 w 10776794"/>
              <a:gd name="connsiteY13" fmla="*/ 1381956 h 1407175"/>
              <a:gd name="connsiteX14" fmla="*/ 6038335 w 10776794"/>
              <a:gd name="connsiteY14" fmla="*/ 1362501 h 1407175"/>
              <a:gd name="connsiteX15" fmla="*/ 5454676 w 10776794"/>
              <a:gd name="connsiteY15" fmla="*/ 1362500 h 1407175"/>
              <a:gd name="connsiteX16" fmla="*/ 4540276 w 10776794"/>
              <a:gd name="connsiteY16" fmla="*/ 1401412 h 1407175"/>
              <a:gd name="connsiteX17" fmla="*/ 3859339 w 10776794"/>
              <a:gd name="connsiteY17" fmla="*/ 1401411 h 1407175"/>
              <a:gd name="connsiteX18" fmla="*/ 3450778 w 10776794"/>
              <a:gd name="connsiteY18" fmla="*/ 1381955 h 1407175"/>
              <a:gd name="connsiteX19" fmla="*/ 3042216 w 10776794"/>
              <a:gd name="connsiteY19" fmla="*/ 1381955 h 1407175"/>
              <a:gd name="connsiteX20" fmla="*/ 2439101 w 10776794"/>
              <a:gd name="connsiteY20" fmla="*/ 1362501 h 1407175"/>
              <a:gd name="connsiteX21" fmla="*/ 1680344 w 10776794"/>
              <a:gd name="connsiteY21" fmla="*/ 1343046 h 1407175"/>
              <a:gd name="connsiteX22" fmla="*/ 764622 w 10776794"/>
              <a:gd name="connsiteY22" fmla="*/ 953940 h 1407175"/>
              <a:gd name="connsiteX23" fmla="*/ 20667 w 10776794"/>
              <a:gd name="connsiteY23" fmla="*/ 662108 h 1407175"/>
              <a:gd name="connsiteX0" fmla="*/ 28757 w 10784884"/>
              <a:gd name="connsiteY0" fmla="*/ 662108 h 1416252"/>
              <a:gd name="connsiteX1" fmla="*/ 1795479 w 10784884"/>
              <a:gd name="connsiteY1" fmla="*/ 628 h 1416252"/>
              <a:gd name="connsiteX2" fmla="*/ 2622289 w 10784884"/>
              <a:gd name="connsiteY2" fmla="*/ 545377 h 1416252"/>
              <a:gd name="connsiteX3" fmla="*/ 3365052 w 10784884"/>
              <a:gd name="connsiteY3" fmla="*/ 759385 h 1416252"/>
              <a:gd name="connsiteX4" fmla="*/ 4095968 w 10784884"/>
              <a:gd name="connsiteY4" fmla="*/ 545377 h 1416252"/>
              <a:gd name="connsiteX5" fmla="*/ 5652314 w 10784884"/>
              <a:gd name="connsiteY5" fmla="*/ 117358 h 1416252"/>
              <a:gd name="connsiteX6" fmla="*/ 8439429 w 10784884"/>
              <a:gd name="connsiteY6" fmla="*/ 603744 h 1416252"/>
              <a:gd name="connsiteX7" fmla="*/ 10579515 w 10784884"/>
              <a:gd name="connsiteY7" fmla="*/ 584287 h 1416252"/>
              <a:gd name="connsiteX8" fmla="*/ 10715702 w 10784884"/>
              <a:gd name="connsiteY8" fmla="*/ 642654 h 1416252"/>
              <a:gd name="connsiteX9" fmla="*/ 10735157 w 10784884"/>
              <a:gd name="connsiteY9" fmla="*/ 1323590 h 1416252"/>
              <a:gd name="connsiteX10" fmla="*/ 10735157 w 10784884"/>
              <a:gd name="connsiteY10" fmla="*/ 1401411 h 1416252"/>
              <a:gd name="connsiteX11" fmla="*/ 10073676 w 10784884"/>
              <a:gd name="connsiteY11" fmla="*/ 1401411 h 1416252"/>
              <a:gd name="connsiteX12" fmla="*/ 7680672 w 10784884"/>
              <a:gd name="connsiteY12" fmla="*/ 1401411 h 1416252"/>
              <a:gd name="connsiteX13" fmla="*/ 6766272 w 10784884"/>
              <a:gd name="connsiteY13" fmla="*/ 1381956 h 1416252"/>
              <a:gd name="connsiteX14" fmla="*/ 6046425 w 10784884"/>
              <a:gd name="connsiteY14" fmla="*/ 1362501 h 1416252"/>
              <a:gd name="connsiteX15" fmla="*/ 5462766 w 10784884"/>
              <a:gd name="connsiteY15" fmla="*/ 1362500 h 1416252"/>
              <a:gd name="connsiteX16" fmla="*/ 4548366 w 10784884"/>
              <a:gd name="connsiteY16" fmla="*/ 1401412 h 1416252"/>
              <a:gd name="connsiteX17" fmla="*/ 3867429 w 10784884"/>
              <a:gd name="connsiteY17" fmla="*/ 1401411 h 1416252"/>
              <a:gd name="connsiteX18" fmla="*/ 3458868 w 10784884"/>
              <a:gd name="connsiteY18" fmla="*/ 1381955 h 1416252"/>
              <a:gd name="connsiteX19" fmla="*/ 3050306 w 10784884"/>
              <a:gd name="connsiteY19" fmla="*/ 1381955 h 1416252"/>
              <a:gd name="connsiteX20" fmla="*/ 2447191 w 10784884"/>
              <a:gd name="connsiteY20" fmla="*/ 1362501 h 1416252"/>
              <a:gd name="connsiteX21" fmla="*/ 1728729 w 10784884"/>
              <a:gd name="connsiteY21" fmla="*/ 720476 h 1416252"/>
              <a:gd name="connsiteX22" fmla="*/ 772712 w 10784884"/>
              <a:gd name="connsiteY22" fmla="*/ 953940 h 1416252"/>
              <a:gd name="connsiteX23" fmla="*/ 28757 w 10784884"/>
              <a:gd name="connsiteY23" fmla="*/ 662108 h 1416252"/>
              <a:gd name="connsiteX0" fmla="*/ 28639 w 10784766"/>
              <a:gd name="connsiteY0" fmla="*/ 662108 h 1407175"/>
              <a:gd name="connsiteX1" fmla="*/ 1795361 w 10784766"/>
              <a:gd name="connsiteY1" fmla="*/ 628 h 1407175"/>
              <a:gd name="connsiteX2" fmla="*/ 2622171 w 10784766"/>
              <a:gd name="connsiteY2" fmla="*/ 545377 h 1407175"/>
              <a:gd name="connsiteX3" fmla="*/ 3364934 w 10784766"/>
              <a:gd name="connsiteY3" fmla="*/ 759385 h 1407175"/>
              <a:gd name="connsiteX4" fmla="*/ 4095850 w 10784766"/>
              <a:gd name="connsiteY4" fmla="*/ 545377 h 1407175"/>
              <a:gd name="connsiteX5" fmla="*/ 5652196 w 10784766"/>
              <a:gd name="connsiteY5" fmla="*/ 117358 h 1407175"/>
              <a:gd name="connsiteX6" fmla="*/ 8439311 w 10784766"/>
              <a:gd name="connsiteY6" fmla="*/ 603744 h 1407175"/>
              <a:gd name="connsiteX7" fmla="*/ 10579397 w 10784766"/>
              <a:gd name="connsiteY7" fmla="*/ 584287 h 1407175"/>
              <a:gd name="connsiteX8" fmla="*/ 10715584 w 10784766"/>
              <a:gd name="connsiteY8" fmla="*/ 642654 h 1407175"/>
              <a:gd name="connsiteX9" fmla="*/ 10735039 w 10784766"/>
              <a:gd name="connsiteY9" fmla="*/ 1323590 h 1407175"/>
              <a:gd name="connsiteX10" fmla="*/ 10735039 w 10784766"/>
              <a:gd name="connsiteY10" fmla="*/ 1401411 h 1407175"/>
              <a:gd name="connsiteX11" fmla="*/ 10073558 w 10784766"/>
              <a:gd name="connsiteY11" fmla="*/ 1401411 h 1407175"/>
              <a:gd name="connsiteX12" fmla="*/ 7680554 w 10784766"/>
              <a:gd name="connsiteY12" fmla="*/ 1401411 h 1407175"/>
              <a:gd name="connsiteX13" fmla="*/ 6766154 w 10784766"/>
              <a:gd name="connsiteY13" fmla="*/ 1381956 h 1407175"/>
              <a:gd name="connsiteX14" fmla="*/ 6046307 w 10784766"/>
              <a:gd name="connsiteY14" fmla="*/ 1362501 h 1407175"/>
              <a:gd name="connsiteX15" fmla="*/ 5462648 w 10784766"/>
              <a:gd name="connsiteY15" fmla="*/ 1362500 h 1407175"/>
              <a:gd name="connsiteX16" fmla="*/ 4548248 w 10784766"/>
              <a:gd name="connsiteY16" fmla="*/ 1401412 h 1407175"/>
              <a:gd name="connsiteX17" fmla="*/ 3867311 w 10784766"/>
              <a:gd name="connsiteY17" fmla="*/ 1401411 h 1407175"/>
              <a:gd name="connsiteX18" fmla="*/ 3458750 w 10784766"/>
              <a:gd name="connsiteY18" fmla="*/ 1381955 h 1407175"/>
              <a:gd name="connsiteX19" fmla="*/ 3050188 w 10784766"/>
              <a:gd name="connsiteY19" fmla="*/ 1381955 h 1407175"/>
              <a:gd name="connsiteX20" fmla="*/ 2447073 w 10784766"/>
              <a:gd name="connsiteY20" fmla="*/ 1362501 h 1407175"/>
              <a:gd name="connsiteX21" fmla="*/ 1708463 w 10784766"/>
              <a:gd name="connsiteY21" fmla="*/ 1284680 h 1407175"/>
              <a:gd name="connsiteX22" fmla="*/ 772594 w 10784766"/>
              <a:gd name="connsiteY22" fmla="*/ 953940 h 1407175"/>
              <a:gd name="connsiteX23" fmla="*/ 28639 w 10784766"/>
              <a:gd name="connsiteY23" fmla="*/ 662108 h 1407175"/>
              <a:gd name="connsiteX0" fmla="*/ 12770 w 10768897"/>
              <a:gd name="connsiteY0" fmla="*/ 662108 h 1407175"/>
              <a:gd name="connsiteX1" fmla="*/ 1779492 w 10768897"/>
              <a:gd name="connsiteY1" fmla="*/ 628 h 1407175"/>
              <a:gd name="connsiteX2" fmla="*/ 2606302 w 10768897"/>
              <a:gd name="connsiteY2" fmla="*/ 545377 h 1407175"/>
              <a:gd name="connsiteX3" fmla="*/ 3349065 w 10768897"/>
              <a:gd name="connsiteY3" fmla="*/ 759385 h 1407175"/>
              <a:gd name="connsiteX4" fmla="*/ 4079981 w 10768897"/>
              <a:gd name="connsiteY4" fmla="*/ 545377 h 1407175"/>
              <a:gd name="connsiteX5" fmla="*/ 5636327 w 10768897"/>
              <a:gd name="connsiteY5" fmla="*/ 117358 h 1407175"/>
              <a:gd name="connsiteX6" fmla="*/ 8423442 w 10768897"/>
              <a:gd name="connsiteY6" fmla="*/ 603744 h 1407175"/>
              <a:gd name="connsiteX7" fmla="*/ 10563528 w 10768897"/>
              <a:gd name="connsiteY7" fmla="*/ 584287 h 1407175"/>
              <a:gd name="connsiteX8" fmla="*/ 10699715 w 10768897"/>
              <a:gd name="connsiteY8" fmla="*/ 642654 h 1407175"/>
              <a:gd name="connsiteX9" fmla="*/ 10719170 w 10768897"/>
              <a:gd name="connsiteY9" fmla="*/ 1323590 h 1407175"/>
              <a:gd name="connsiteX10" fmla="*/ 10719170 w 10768897"/>
              <a:gd name="connsiteY10" fmla="*/ 1401411 h 1407175"/>
              <a:gd name="connsiteX11" fmla="*/ 10057689 w 10768897"/>
              <a:gd name="connsiteY11" fmla="*/ 1401411 h 1407175"/>
              <a:gd name="connsiteX12" fmla="*/ 7664685 w 10768897"/>
              <a:gd name="connsiteY12" fmla="*/ 1401411 h 1407175"/>
              <a:gd name="connsiteX13" fmla="*/ 6750285 w 10768897"/>
              <a:gd name="connsiteY13" fmla="*/ 1381956 h 1407175"/>
              <a:gd name="connsiteX14" fmla="*/ 6030438 w 10768897"/>
              <a:gd name="connsiteY14" fmla="*/ 1362501 h 1407175"/>
              <a:gd name="connsiteX15" fmla="*/ 5446779 w 10768897"/>
              <a:gd name="connsiteY15" fmla="*/ 1362500 h 1407175"/>
              <a:gd name="connsiteX16" fmla="*/ 4532379 w 10768897"/>
              <a:gd name="connsiteY16" fmla="*/ 1401412 h 1407175"/>
              <a:gd name="connsiteX17" fmla="*/ 3851442 w 10768897"/>
              <a:gd name="connsiteY17" fmla="*/ 1401411 h 1407175"/>
              <a:gd name="connsiteX18" fmla="*/ 3442881 w 10768897"/>
              <a:gd name="connsiteY18" fmla="*/ 1381955 h 1407175"/>
              <a:gd name="connsiteX19" fmla="*/ 3034319 w 10768897"/>
              <a:gd name="connsiteY19" fmla="*/ 1381955 h 1407175"/>
              <a:gd name="connsiteX20" fmla="*/ 2431204 w 10768897"/>
              <a:gd name="connsiteY20" fmla="*/ 1362501 h 1407175"/>
              <a:gd name="connsiteX21" fmla="*/ 1692594 w 10768897"/>
              <a:gd name="connsiteY21" fmla="*/ 1284680 h 1407175"/>
              <a:gd name="connsiteX22" fmla="*/ 1018639 w 10768897"/>
              <a:gd name="connsiteY22" fmla="*/ 798298 h 1407175"/>
              <a:gd name="connsiteX23" fmla="*/ 12770 w 10768897"/>
              <a:gd name="connsiteY23" fmla="*/ 662108 h 1407175"/>
              <a:gd name="connsiteX0" fmla="*/ 12770 w 10768897"/>
              <a:gd name="connsiteY0" fmla="*/ 662108 h 1498778"/>
              <a:gd name="connsiteX1" fmla="*/ 1779492 w 10768897"/>
              <a:gd name="connsiteY1" fmla="*/ 628 h 1498778"/>
              <a:gd name="connsiteX2" fmla="*/ 2606302 w 10768897"/>
              <a:gd name="connsiteY2" fmla="*/ 545377 h 1498778"/>
              <a:gd name="connsiteX3" fmla="*/ 3349065 w 10768897"/>
              <a:gd name="connsiteY3" fmla="*/ 759385 h 1498778"/>
              <a:gd name="connsiteX4" fmla="*/ 4079981 w 10768897"/>
              <a:gd name="connsiteY4" fmla="*/ 545377 h 1498778"/>
              <a:gd name="connsiteX5" fmla="*/ 5636327 w 10768897"/>
              <a:gd name="connsiteY5" fmla="*/ 117358 h 1498778"/>
              <a:gd name="connsiteX6" fmla="*/ 8423442 w 10768897"/>
              <a:gd name="connsiteY6" fmla="*/ 603744 h 1498778"/>
              <a:gd name="connsiteX7" fmla="*/ 10563528 w 10768897"/>
              <a:gd name="connsiteY7" fmla="*/ 584287 h 1498778"/>
              <a:gd name="connsiteX8" fmla="*/ 10699715 w 10768897"/>
              <a:gd name="connsiteY8" fmla="*/ 642654 h 1498778"/>
              <a:gd name="connsiteX9" fmla="*/ 10719170 w 10768897"/>
              <a:gd name="connsiteY9" fmla="*/ 1323590 h 1498778"/>
              <a:gd name="connsiteX10" fmla="*/ 10719170 w 10768897"/>
              <a:gd name="connsiteY10" fmla="*/ 1401411 h 1498778"/>
              <a:gd name="connsiteX11" fmla="*/ 10057689 w 10768897"/>
              <a:gd name="connsiteY11" fmla="*/ 1401411 h 1498778"/>
              <a:gd name="connsiteX12" fmla="*/ 7664685 w 10768897"/>
              <a:gd name="connsiteY12" fmla="*/ 1401411 h 1498778"/>
              <a:gd name="connsiteX13" fmla="*/ 6750285 w 10768897"/>
              <a:gd name="connsiteY13" fmla="*/ 1381956 h 1498778"/>
              <a:gd name="connsiteX14" fmla="*/ 6030438 w 10768897"/>
              <a:gd name="connsiteY14" fmla="*/ 1362501 h 1498778"/>
              <a:gd name="connsiteX15" fmla="*/ 5446779 w 10768897"/>
              <a:gd name="connsiteY15" fmla="*/ 1362500 h 1498778"/>
              <a:gd name="connsiteX16" fmla="*/ 4532379 w 10768897"/>
              <a:gd name="connsiteY16" fmla="*/ 1401412 h 1498778"/>
              <a:gd name="connsiteX17" fmla="*/ 3851442 w 10768897"/>
              <a:gd name="connsiteY17" fmla="*/ 1401411 h 1498778"/>
              <a:gd name="connsiteX18" fmla="*/ 3442881 w 10768897"/>
              <a:gd name="connsiteY18" fmla="*/ 1498687 h 1498778"/>
              <a:gd name="connsiteX19" fmla="*/ 3034319 w 10768897"/>
              <a:gd name="connsiteY19" fmla="*/ 1381955 h 1498778"/>
              <a:gd name="connsiteX20" fmla="*/ 2431204 w 10768897"/>
              <a:gd name="connsiteY20" fmla="*/ 1362501 h 1498778"/>
              <a:gd name="connsiteX21" fmla="*/ 1692594 w 10768897"/>
              <a:gd name="connsiteY21" fmla="*/ 1284680 h 1498778"/>
              <a:gd name="connsiteX22" fmla="*/ 1018639 w 10768897"/>
              <a:gd name="connsiteY22" fmla="*/ 798298 h 1498778"/>
              <a:gd name="connsiteX23" fmla="*/ 12770 w 10768897"/>
              <a:gd name="connsiteY23" fmla="*/ 662108 h 1498778"/>
              <a:gd name="connsiteX0" fmla="*/ 12770 w 10768897"/>
              <a:gd name="connsiteY0" fmla="*/ 662108 h 1500788"/>
              <a:gd name="connsiteX1" fmla="*/ 1779492 w 10768897"/>
              <a:gd name="connsiteY1" fmla="*/ 628 h 1500788"/>
              <a:gd name="connsiteX2" fmla="*/ 2606302 w 10768897"/>
              <a:gd name="connsiteY2" fmla="*/ 545377 h 1500788"/>
              <a:gd name="connsiteX3" fmla="*/ 3349065 w 10768897"/>
              <a:gd name="connsiteY3" fmla="*/ 759385 h 1500788"/>
              <a:gd name="connsiteX4" fmla="*/ 4079981 w 10768897"/>
              <a:gd name="connsiteY4" fmla="*/ 545377 h 1500788"/>
              <a:gd name="connsiteX5" fmla="*/ 5636327 w 10768897"/>
              <a:gd name="connsiteY5" fmla="*/ 117358 h 1500788"/>
              <a:gd name="connsiteX6" fmla="*/ 8423442 w 10768897"/>
              <a:gd name="connsiteY6" fmla="*/ 603744 h 1500788"/>
              <a:gd name="connsiteX7" fmla="*/ 10563528 w 10768897"/>
              <a:gd name="connsiteY7" fmla="*/ 584287 h 1500788"/>
              <a:gd name="connsiteX8" fmla="*/ 10699715 w 10768897"/>
              <a:gd name="connsiteY8" fmla="*/ 642654 h 1500788"/>
              <a:gd name="connsiteX9" fmla="*/ 10719170 w 10768897"/>
              <a:gd name="connsiteY9" fmla="*/ 1323590 h 1500788"/>
              <a:gd name="connsiteX10" fmla="*/ 10719170 w 10768897"/>
              <a:gd name="connsiteY10" fmla="*/ 1401411 h 1500788"/>
              <a:gd name="connsiteX11" fmla="*/ 10057689 w 10768897"/>
              <a:gd name="connsiteY11" fmla="*/ 1401411 h 1500788"/>
              <a:gd name="connsiteX12" fmla="*/ 7664685 w 10768897"/>
              <a:gd name="connsiteY12" fmla="*/ 1401411 h 1500788"/>
              <a:gd name="connsiteX13" fmla="*/ 6750285 w 10768897"/>
              <a:gd name="connsiteY13" fmla="*/ 1381956 h 1500788"/>
              <a:gd name="connsiteX14" fmla="*/ 6030438 w 10768897"/>
              <a:gd name="connsiteY14" fmla="*/ 1362501 h 1500788"/>
              <a:gd name="connsiteX15" fmla="*/ 5446779 w 10768897"/>
              <a:gd name="connsiteY15" fmla="*/ 1362500 h 1500788"/>
              <a:gd name="connsiteX16" fmla="*/ 4532379 w 10768897"/>
              <a:gd name="connsiteY16" fmla="*/ 1401412 h 1500788"/>
              <a:gd name="connsiteX17" fmla="*/ 3851442 w 10768897"/>
              <a:gd name="connsiteY17" fmla="*/ 1401411 h 1500788"/>
              <a:gd name="connsiteX18" fmla="*/ 3442881 w 10768897"/>
              <a:gd name="connsiteY18" fmla="*/ 1498687 h 1500788"/>
              <a:gd name="connsiteX19" fmla="*/ 3034319 w 10768897"/>
              <a:gd name="connsiteY19" fmla="*/ 1459776 h 1500788"/>
              <a:gd name="connsiteX20" fmla="*/ 2431204 w 10768897"/>
              <a:gd name="connsiteY20" fmla="*/ 1362501 h 1500788"/>
              <a:gd name="connsiteX21" fmla="*/ 1692594 w 10768897"/>
              <a:gd name="connsiteY21" fmla="*/ 1284680 h 1500788"/>
              <a:gd name="connsiteX22" fmla="*/ 1018639 w 10768897"/>
              <a:gd name="connsiteY22" fmla="*/ 798298 h 1500788"/>
              <a:gd name="connsiteX23" fmla="*/ 12770 w 10768897"/>
              <a:gd name="connsiteY23" fmla="*/ 662108 h 1500788"/>
              <a:gd name="connsiteX0" fmla="*/ 12770 w 10768897"/>
              <a:gd name="connsiteY0" fmla="*/ 662108 h 1500788"/>
              <a:gd name="connsiteX1" fmla="*/ 1779492 w 10768897"/>
              <a:gd name="connsiteY1" fmla="*/ 628 h 1500788"/>
              <a:gd name="connsiteX2" fmla="*/ 2606302 w 10768897"/>
              <a:gd name="connsiteY2" fmla="*/ 545377 h 1500788"/>
              <a:gd name="connsiteX3" fmla="*/ 3349065 w 10768897"/>
              <a:gd name="connsiteY3" fmla="*/ 759385 h 1500788"/>
              <a:gd name="connsiteX4" fmla="*/ 4079981 w 10768897"/>
              <a:gd name="connsiteY4" fmla="*/ 545377 h 1500788"/>
              <a:gd name="connsiteX5" fmla="*/ 5636327 w 10768897"/>
              <a:gd name="connsiteY5" fmla="*/ 117358 h 1500788"/>
              <a:gd name="connsiteX6" fmla="*/ 8423442 w 10768897"/>
              <a:gd name="connsiteY6" fmla="*/ 603744 h 1500788"/>
              <a:gd name="connsiteX7" fmla="*/ 10563528 w 10768897"/>
              <a:gd name="connsiteY7" fmla="*/ 584287 h 1500788"/>
              <a:gd name="connsiteX8" fmla="*/ 10699715 w 10768897"/>
              <a:gd name="connsiteY8" fmla="*/ 642654 h 1500788"/>
              <a:gd name="connsiteX9" fmla="*/ 10719170 w 10768897"/>
              <a:gd name="connsiteY9" fmla="*/ 1323590 h 1500788"/>
              <a:gd name="connsiteX10" fmla="*/ 10719170 w 10768897"/>
              <a:gd name="connsiteY10" fmla="*/ 1401411 h 1500788"/>
              <a:gd name="connsiteX11" fmla="*/ 10057689 w 10768897"/>
              <a:gd name="connsiteY11" fmla="*/ 1401411 h 1500788"/>
              <a:gd name="connsiteX12" fmla="*/ 7664685 w 10768897"/>
              <a:gd name="connsiteY12" fmla="*/ 1401411 h 1500788"/>
              <a:gd name="connsiteX13" fmla="*/ 6750285 w 10768897"/>
              <a:gd name="connsiteY13" fmla="*/ 1381956 h 1500788"/>
              <a:gd name="connsiteX14" fmla="*/ 6030438 w 10768897"/>
              <a:gd name="connsiteY14" fmla="*/ 1362501 h 1500788"/>
              <a:gd name="connsiteX15" fmla="*/ 5446779 w 10768897"/>
              <a:gd name="connsiteY15" fmla="*/ 1362500 h 1500788"/>
              <a:gd name="connsiteX16" fmla="*/ 4895029 w 10768897"/>
              <a:gd name="connsiteY16" fmla="*/ 1381956 h 1500788"/>
              <a:gd name="connsiteX17" fmla="*/ 3851442 w 10768897"/>
              <a:gd name="connsiteY17" fmla="*/ 1401411 h 1500788"/>
              <a:gd name="connsiteX18" fmla="*/ 3442881 w 10768897"/>
              <a:gd name="connsiteY18" fmla="*/ 1498687 h 1500788"/>
              <a:gd name="connsiteX19" fmla="*/ 3034319 w 10768897"/>
              <a:gd name="connsiteY19" fmla="*/ 1459776 h 1500788"/>
              <a:gd name="connsiteX20" fmla="*/ 2431204 w 10768897"/>
              <a:gd name="connsiteY20" fmla="*/ 1362501 h 1500788"/>
              <a:gd name="connsiteX21" fmla="*/ 1692594 w 10768897"/>
              <a:gd name="connsiteY21" fmla="*/ 1284680 h 1500788"/>
              <a:gd name="connsiteX22" fmla="*/ 1018639 w 10768897"/>
              <a:gd name="connsiteY22" fmla="*/ 798298 h 1500788"/>
              <a:gd name="connsiteX23" fmla="*/ 12770 w 10768897"/>
              <a:gd name="connsiteY23" fmla="*/ 662108 h 1500788"/>
              <a:gd name="connsiteX0" fmla="*/ 12770 w 10768897"/>
              <a:gd name="connsiteY0" fmla="*/ 662108 h 1557054"/>
              <a:gd name="connsiteX1" fmla="*/ 1779492 w 10768897"/>
              <a:gd name="connsiteY1" fmla="*/ 628 h 1557054"/>
              <a:gd name="connsiteX2" fmla="*/ 2606302 w 10768897"/>
              <a:gd name="connsiteY2" fmla="*/ 545377 h 1557054"/>
              <a:gd name="connsiteX3" fmla="*/ 3349065 w 10768897"/>
              <a:gd name="connsiteY3" fmla="*/ 759385 h 1557054"/>
              <a:gd name="connsiteX4" fmla="*/ 4079981 w 10768897"/>
              <a:gd name="connsiteY4" fmla="*/ 545377 h 1557054"/>
              <a:gd name="connsiteX5" fmla="*/ 5636327 w 10768897"/>
              <a:gd name="connsiteY5" fmla="*/ 117358 h 1557054"/>
              <a:gd name="connsiteX6" fmla="*/ 8423442 w 10768897"/>
              <a:gd name="connsiteY6" fmla="*/ 603744 h 1557054"/>
              <a:gd name="connsiteX7" fmla="*/ 10563528 w 10768897"/>
              <a:gd name="connsiteY7" fmla="*/ 584287 h 1557054"/>
              <a:gd name="connsiteX8" fmla="*/ 10699715 w 10768897"/>
              <a:gd name="connsiteY8" fmla="*/ 642654 h 1557054"/>
              <a:gd name="connsiteX9" fmla="*/ 10719170 w 10768897"/>
              <a:gd name="connsiteY9" fmla="*/ 1323590 h 1557054"/>
              <a:gd name="connsiteX10" fmla="*/ 10719170 w 10768897"/>
              <a:gd name="connsiteY10" fmla="*/ 1401411 h 1557054"/>
              <a:gd name="connsiteX11" fmla="*/ 10057689 w 10768897"/>
              <a:gd name="connsiteY11" fmla="*/ 1401411 h 1557054"/>
              <a:gd name="connsiteX12" fmla="*/ 7664685 w 10768897"/>
              <a:gd name="connsiteY12" fmla="*/ 1401411 h 1557054"/>
              <a:gd name="connsiteX13" fmla="*/ 6750285 w 10768897"/>
              <a:gd name="connsiteY13" fmla="*/ 1381956 h 1557054"/>
              <a:gd name="connsiteX14" fmla="*/ 6030438 w 10768897"/>
              <a:gd name="connsiteY14" fmla="*/ 1362501 h 1557054"/>
              <a:gd name="connsiteX15" fmla="*/ 5446779 w 10768897"/>
              <a:gd name="connsiteY15" fmla="*/ 1362500 h 1557054"/>
              <a:gd name="connsiteX16" fmla="*/ 4895029 w 10768897"/>
              <a:gd name="connsiteY16" fmla="*/ 1381956 h 1557054"/>
              <a:gd name="connsiteX17" fmla="*/ 4173798 w 10768897"/>
              <a:gd name="connsiteY17" fmla="*/ 1557054 h 1557054"/>
              <a:gd name="connsiteX18" fmla="*/ 3442881 w 10768897"/>
              <a:gd name="connsiteY18" fmla="*/ 1498687 h 1557054"/>
              <a:gd name="connsiteX19" fmla="*/ 3034319 w 10768897"/>
              <a:gd name="connsiteY19" fmla="*/ 1459776 h 1557054"/>
              <a:gd name="connsiteX20" fmla="*/ 2431204 w 10768897"/>
              <a:gd name="connsiteY20" fmla="*/ 1362501 h 1557054"/>
              <a:gd name="connsiteX21" fmla="*/ 1692594 w 10768897"/>
              <a:gd name="connsiteY21" fmla="*/ 1284680 h 1557054"/>
              <a:gd name="connsiteX22" fmla="*/ 1018639 w 10768897"/>
              <a:gd name="connsiteY22" fmla="*/ 798298 h 1557054"/>
              <a:gd name="connsiteX23" fmla="*/ 12770 w 10768897"/>
              <a:gd name="connsiteY23" fmla="*/ 662108 h 1557054"/>
              <a:gd name="connsiteX0" fmla="*/ 12770 w 10768897"/>
              <a:gd name="connsiteY0" fmla="*/ 662108 h 1561724"/>
              <a:gd name="connsiteX1" fmla="*/ 1779492 w 10768897"/>
              <a:gd name="connsiteY1" fmla="*/ 628 h 1561724"/>
              <a:gd name="connsiteX2" fmla="*/ 2606302 w 10768897"/>
              <a:gd name="connsiteY2" fmla="*/ 545377 h 1561724"/>
              <a:gd name="connsiteX3" fmla="*/ 3349065 w 10768897"/>
              <a:gd name="connsiteY3" fmla="*/ 759385 h 1561724"/>
              <a:gd name="connsiteX4" fmla="*/ 4079981 w 10768897"/>
              <a:gd name="connsiteY4" fmla="*/ 545377 h 1561724"/>
              <a:gd name="connsiteX5" fmla="*/ 5636327 w 10768897"/>
              <a:gd name="connsiteY5" fmla="*/ 117358 h 1561724"/>
              <a:gd name="connsiteX6" fmla="*/ 8423442 w 10768897"/>
              <a:gd name="connsiteY6" fmla="*/ 603744 h 1561724"/>
              <a:gd name="connsiteX7" fmla="*/ 10563528 w 10768897"/>
              <a:gd name="connsiteY7" fmla="*/ 584287 h 1561724"/>
              <a:gd name="connsiteX8" fmla="*/ 10699715 w 10768897"/>
              <a:gd name="connsiteY8" fmla="*/ 642654 h 1561724"/>
              <a:gd name="connsiteX9" fmla="*/ 10719170 w 10768897"/>
              <a:gd name="connsiteY9" fmla="*/ 1323590 h 1561724"/>
              <a:gd name="connsiteX10" fmla="*/ 10719170 w 10768897"/>
              <a:gd name="connsiteY10" fmla="*/ 1401411 h 1561724"/>
              <a:gd name="connsiteX11" fmla="*/ 10057689 w 10768897"/>
              <a:gd name="connsiteY11" fmla="*/ 1401411 h 1561724"/>
              <a:gd name="connsiteX12" fmla="*/ 7664685 w 10768897"/>
              <a:gd name="connsiteY12" fmla="*/ 1401411 h 1561724"/>
              <a:gd name="connsiteX13" fmla="*/ 6750285 w 10768897"/>
              <a:gd name="connsiteY13" fmla="*/ 1381956 h 1561724"/>
              <a:gd name="connsiteX14" fmla="*/ 6030438 w 10768897"/>
              <a:gd name="connsiteY14" fmla="*/ 1362501 h 1561724"/>
              <a:gd name="connsiteX15" fmla="*/ 5446779 w 10768897"/>
              <a:gd name="connsiteY15" fmla="*/ 1362500 h 1561724"/>
              <a:gd name="connsiteX16" fmla="*/ 4895029 w 10768897"/>
              <a:gd name="connsiteY16" fmla="*/ 1381956 h 1561724"/>
              <a:gd name="connsiteX17" fmla="*/ 4173798 w 10768897"/>
              <a:gd name="connsiteY17" fmla="*/ 1557054 h 1561724"/>
              <a:gd name="connsiteX18" fmla="*/ 3442881 w 10768897"/>
              <a:gd name="connsiteY18" fmla="*/ 1498687 h 1561724"/>
              <a:gd name="connsiteX19" fmla="*/ 3034319 w 10768897"/>
              <a:gd name="connsiteY19" fmla="*/ 1459776 h 1561724"/>
              <a:gd name="connsiteX20" fmla="*/ 2390910 w 10768897"/>
              <a:gd name="connsiteY20" fmla="*/ 1557054 h 1561724"/>
              <a:gd name="connsiteX21" fmla="*/ 1692594 w 10768897"/>
              <a:gd name="connsiteY21" fmla="*/ 1284680 h 1561724"/>
              <a:gd name="connsiteX22" fmla="*/ 1018639 w 10768897"/>
              <a:gd name="connsiteY22" fmla="*/ 798298 h 1561724"/>
              <a:gd name="connsiteX23" fmla="*/ 12770 w 10768897"/>
              <a:gd name="connsiteY23" fmla="*/ 662108 h 1561724"/>
              <a:gd name="connsiteX0" fmla="*/ 12770 w 10768897"/>
              <a:gd name="connsiteY0" fmla="*/ 662108 h 1560124"/>
              <a:gd name="connsiteX1" fmla="*/ 1779492 w 10768897"/>
              <a:gd name="connsiteY1" fmla="*/ 628 h 1560124"/>
              <a:gd name="connsiteX2" fmla="*/ 2606302 w 10768897"/>
              <a:gd name="connsiteY2" fmla="*/ 545377 h 1560124"/>
              <a:gd name="connsiteX3" fmla="*/ 3349065 w 10768897"/>
              <a:gd name="connsiteY3" fmla="*/ 759385 h 1560124"/>
              <a:gd name="connsiteX4" fmla="*/ 4079981 w 10768897"/>
              <a:gd name="connsiteY4" fmla="*/ 545377 h 1560124"/>
              <a:gd name="connsiteX5" fmla="*/ 5636327 w 10768897"/>
              <a:gd name="connsiteY5" fmla="*/ 117358 h 1560124"/>
              <a:gd name="connsiteX6" fmla="*/ 8423442 w 10768897"/>
              <a:gd name="connsiteY6" fmla="*/ 603744 h 1560124"/>
              <a:gd name="connsiteX7" fmla="*/ 10563528 w 10768897"/>
              <a:gd name="connsiteY7" fmla="*/ 584287 h 1560124"/>
              <a:gd name="connsiteX8" fmla="*/ 10699715 w 10768897"/>
              <a:gd name="connsiteY8" fmla="*/ 642654 h 1560124"/>
              <a:gd name="connsiteX9" fmla="*/ 10719170 w 10768897"/>
              <a:gd name="connsiteY9" fmla="*/ 1323590 h 1560124"/>
              <a:gd name="connsiteX10" fmla="*/ 10719170 w 10768897"/>
              <a:gd name="connsiteY10" fmla="*/ 1401411 h 1560124"/>
              <a:gd name="connsiteX11" fmla="*/ 10057689 w 10768897"/>
              <a:gd name="connsiteY11" fmla="*/ 1401411 h 1560124"/>
              <a:gd name="connsiteX12" fmla="*/ 7664685 w 10768897"/>
              <a:gd name="connsiteY12" fmla="*/ 1401411 h 1560124"/>
              <a:gd name="connsiteX13" fmla="*/ 6750285 w 10768897"/>
              <a:gd name="connsiteY13" fmla="*/ 1381956 h 1560124"/>
              <a:gd name="connsiteX14" fmla="*/ 6030438 w 10768897"/>
              <a:gd name="connsiteY14" fmla="*/ 1362501 h 1560124"/>
              <a:gd name="connsiteX15" fmla="*/ 5446779 w 10768897"/>
              <a:gd name="connsiteY15" fmla="*/ 1362500 h 1560124"/>
              <a:gd name="connsiteX16" fmla="*/ 4895029 w 10768897"/>
              <a:gd name="connsiteY16" fmla="*/ 1381956 h 1560124"/>
              <a:gd name="connsiteX17" fmla="*/ 4173798 w 10768897"/>
              <a:gd name="connsiteY17" fmla="*/ 1557054 h 1560124"/>
              <a:gd name="connsiteX18" fmla="*/ 3442881 w 10768897"/>
              <a:gd name="connsiteY18" fmla="*/ 1498687 h 1560124"/>
              <a:gd name="connsiteX19" fmla="*/ 3034319 w 10768897"/>
              <a:gd name="connsiteY19" fmla="*/ 1459776 h 1560124"/>
              <a:gd name="connsiteX20" fmla="*/ 2390910 w 10768897"/>
              <a:gd name="connsiteY20" fmla="*/ 1557054 h 1560124"/>
              <a:gd name="connsiteX21" fmla="*/ 1692594 w 10768897"/>
              <a:gd name="connsiteY21" fmla="*/ 1323591 h 1560124"/>
              <a:gd name="connsiteX22" fmla="*/ 1018639 w 10768897"/>
              <a:gd name="connsiteY22" fmla="*/ 798298 h 1560124"/>
              <a:gd name="connsiteX23" fmla="*/ 12770 w 10768897"/>
              <a:gd name="connsiteY23" fmla="*/ 662108 h 1560124"/>
              <a:gd name="connsiteX0" fmla="*/ 12770 w 10768897"/>
              <a:gd name="connsiteY0" fmla="*/ 662108 h 1560124"/>
              <a:gd name="connsiteX1" fmla="*/ 1779492 w 10768897"/>
              <a:gd name="connsiteY1" fmla="*/ 628 h 1560124"/>
              <a:gd name="connsiteX2" fmla="*/ 2606302 w 10768897"/>
              <a:gd name="connsiteY2" fmla="*/ 545377 h 1560124"/>
              <a:gd name="connsiteX3" fmla="*/ 3349065 w 10768897"/>
              <a:gd name="connsiteY3" fmla="*/ 759385 h 1560124"/>
              <a:gd name="connsiteX4" fmla="*/ 4079981 w 10768897"/>
              <a:gd name="connsiteY4" fmla="*/ 545377 h 1560124"/>
              <a:gd name="connsiteX5" fmla="*/ 5636327 w 10768897"/>
              <a:gd name="connsiteY5" fmla="*/ 117358 h 1560124"/>
              <a:gd name="connsiteX6" fmla="*/ 8423442 w 10768897"/>
              <a:gd name="connsiteY6" fmla="*/ 603744 h 1560124"/>
              <a:gd name="connsiteX7" fmla="*/ 10563528 w 10768897"/>
              <a:gd name="connsiteY7" fmla="*/ 584287 h 1560124"/>
              <a:gd name="connsiteX8" fmla="*/ 10699715 w 10768897"/>
              <a:gd name="connsiteY8" fmla="*/ 642654 h 1560124"/>
              <a:gd name="connsiteX9" fmla="*/ 10719170 w 10768897"/>
              <a:gd name="connsiteY9" fmla="*/ 1323590 h 1560124"/>
              <a:gd name="connsiteX10" fmla="*/ 10719170 w 10768897"/>
              <a:gd name="connsiteY10" fmla="*/ 1401411 h 1560124"/>
              <a:gd name="connsiteX11" fmla="*/ 10057689 w 10768897"/>
              <a:gd name="connsiteY11" fmla="*/ 1401411 h 1560124"/>
              <a:gd name="connsiteX12" fmla="*/ 7664685 w 10768897"/>
              <a:gd name="connsiteY12" fmla="*/ 1401411 h 1560124"/>
              <a:gd name="connsiteX13" fmla="*/ 6750285 w 10768897"/>
              <a:gd name="connsiteY13" fmla="*/ 1381956 h 1560124"/>
              <a:gd name="connsiteX14" fmla="*/ 6030438 w 10768897"/>
              <a:gd name="connsiteY14" fmla="*/ 1362501 h 1560124"/>
              <a:gd name="connsiteX15" fmla="*/ 5446779 w 10768897"/>
              <a:gd name="connsiteY15" fmla="*/ 1362500 h 1560124"/>
              <a:gd name="connsiteX16" fmla="*/ 4895029 w 10768897"/>
              <a:gd name="connsiteY16" fmla="*/ 1381956 h 1560124"/>
              <a:gd name="connsiteX17" fmla="*/ 4173798 w 10768897"/>
              <a:gd name="connsiteY17" fmla="*/ 1557054 h 1560124"/>
              <a:gd name="connsiteX18" fmla="*/ 3442881 w 10768897"/>
              <a:gd name="connsiteY18" fmla="*/ 1498687 h 1560124"/>
              <a:gd name="connsiteX19" fmla="*/ 3034319 w 10768897"/>
              <a:gd name="connsiteY19" fmla="*/ 1459776 h 1560124"/>
              <a:gd name="connsiteX20" fmla="*/ 2390910 w 10768897"/>
              <a:gd name="connsiteY20" fmla="*/ 1557054 h 1560124"/>
              <a:gd name="connsiteX21" fmla="*/ 1692594 w 10768897"/>
              <a:gd name="connsiteY21" fmla="*/ 1323591 h 1560124"/>
              <a:gd name="connsiteX22" fmla="*/ 1018639 w 10768897"/>
              <a:gd name="connsiteY22" fmla="*/ 798298 h 1560124"/>
              <a:gd name="connsiteX23" fmla="*/ 12770 w 10768897"/>
              <a:gd name="connsiteY23" fmla="*/ 662108 h 1560124"/>
              <a:gd name="connsiteX0" fmla="*/ 12770 w 10768897"/>
              <a:gd name="connsiteY0" fmla="*/ 662108 h 1641995"/>
              <a:gd name="connsiteX1" fmla="*/ 1779492 w 10768897"/>
              <a:gd name="connsiteY1" fmla="*/ 628 h 1641995"/>
              <a:gd name="connsiteX2" fmla="*/ 2606302 w 10768897"/>
              <a:gd name="connsiteY2" fmla="*/ 545377 h 1641995"/>
              <a:gd name="connsiteX3" fmla="*/ 3349065 w 10768897"/>
              <a:gd name="connsiteY3" fmla="*/ 759385 h 1641995"/>
              <a:gd name="connsiteX4" fmla="*/ 4079981 w 10768897"/>
              <a:gd name="connsiteY4" fmla="*/ 545377 h 1641995"/>
              <a:gd name="connsiteX5" fmla="*/ 5636327 w 10768897"/>
              <a:gd name="connsiteY5" fmla="*/ 117358 h 1641995"/>
              <a:gd name="connsiteX6" fmla="*/ 8423442 w 10768897"/>
              <a:gd name="connsiteY6" fmla="*/ 603744 h 1641995"/>
              <a:gd name="connsiteX7" fmla="*/ 10563528 w 10768897"/>
              <a:gd name="connsiteY7" fmla="*/ 584287 h 1641995"/>
              <a:gd name="connsiteX8" fmla="*/ 10699715 w 10768897"/>
              <a:gd name="connsiteY8" fmla="*/ 642654 h 1641995"/>
              <a:gd name="connsiteX9" fmla="*/ 10719170 w 10768897"/>
              <a:gd name="connsiteY9" fmla="*/ 1323590 h 1641995"/>
              <a:gd name="connsiteX10" fmla="*/ 10719170 w 10768897"/>
              <a:gd name="connsiteY10" fmla="*/ 1401411 h 1641995"/>
              <a:gd name="connsiteX11" fmla="*/ 10057689 w 10768897"/>
              <a:gd name="connsiteY11" fmla="*/ 1401411 h 1641995"/>
              <a:gd name="connsiteX12" fmla="*/ 7664685 w 10768897"/>
              <a:gd name="connsiteY12" fmla="*/ 1401411 h 1641995"/>
              <a:gd name="connsiteX13" fmla="*/ 6750285 w 10768897"/>
              <a:gd name="connsiteY13" fmla="*/ 1381956 h 1641995"/>
              <a:gd name="connsiteX14" fmla="*/ 6030438 w 10768897"/>
              <a:gd name="connsiteY14" fmla="*/ 1362501 h 1641995"/>
              <a:gd name="connsiteX15" fmla="*/ 5446779 w 10768897"/>
              <a:gd name="connsiteY15" fmla="*/ 1362500 h 1641995"/>
              <a:gd name="connsiteX16" fmla="*/ 5156944 w 10768897"/>
              <a:gd name="connsiteY16" fmla="*/ 1634876 h 1641995"/>
              <a:gd name="connsiteX17" fmla="*/ 4173798 w 10768897"/>
              <a:gd name="connsiteY17" fmla="*/ 1557054 h 1641995"/>
              <a:gd name="connsiteX18" fmla="*/ 3442881 w 10768897"/>
              <a:gd name="connsiteY18" fmla="*/ 1498687 h 1641995"/>
              <a:gd name="connsiteX19" fmla="*/ 3034319 w 10768897"/>
              <a:gd name="connsiteY19" fmla="*/ 1459776 h 1641995"/>
              <a:gd name="connsiteX20" fmla="*/ 2390910 w 10768897"/>
              <a:gd name="connsiteY20" fmla="*/ 1557054 h 1641995"/>
              <a:gd name="connsiteX21" fmla="*/ 1692594 w 10768897"/>
              <a:gd name="connsiteY21" fmla="*/ 1323591 h 1641995"/>
              <a:gd name="connsiteX22" fmla="*/ 1018639 w 10768897"/>
              <a:gd name="connsiteY22" fmla="*/ 798298 h 1641995"/>
              <a:gd name="connsiteX23" fmla="*/ 12770 w 10768897"/>
              <a:gd name="connsiteY23" fmla="*/ 662108 h 1641995"/>
              <a:gd name="connsiteX0" fmla="*/ 12770 w 10768897"/>
              <a:gd name="connsiteY0" fmla="*/ 662108 h 1637249"/>
              <a:gd name="connsiteX1" fmla="*/ 1779492 w 10768897"/>
              <a:gd name="connsiteY1" fmla="*/ 628 h 1637249"/>
              <a:gd name="connsiteX2" fmla="*/ 2606302 w 10768897"/>
              <a:gd name="connsiteY2" fmla="*/ 545377 h 1637249"/>
              <a:gd name="connsiteX3" fmla="*/ 3349065 w 10768897"/>
              <a:gd name="connsiteY3" fmla="*/ 759385 h 1637249"/>
              <a:gd name="connsiteX4" fmla="*/ 4079981 w 10768897"/>
              <a:gd name="connsiteY4" fmla="*/ 545377 h 1637249"/>
              <a:gd name="connsiteX5" fmla="*/ 5636327 w 10768897"/>
              <a:gd name="connsiteY5" fmla="*/ 117358 h 1637249"/>
              <a:gd name="connsiteX6" fmla="*/ 8423442 w 10768897"/>
              <a:gd name="connsiteY6" fmla="*/ 603744 h 1637249"/>
              <a:gd name="connsiteX7" fmla="*/ 10563528 w 10768897"/>
              <a:gd name="connsiteY7" fmla="*/ 584287 h 1637249"/>
              <a:gd name="connsiteX8" fmla="*/ 10699715 w 10768897"/>
              <a:gd name="connsiteY8" fmla="*/ 642654 h 1637249"/>
              <a:gd name="connsiteX9" fmla="*/ 10719170 w 10768897"/>
              <a:gd name="connsiteY9" fmla="*/ 1323590 h 1637249"/>
              <a:gd name="connsiteX10" fmla="*/ 10719170 w 10768897"/>
              <a:gd name="connsiteY10" fmla="*/ 1401411 h 1637249"/>
              <a:gd name="connsiteX11" fmla="*/ 10057689 w 10768897"/>
              <a:gd name="connsiteY11" fmla="*/ 1401411 h 1637249"/>
              <a:gd name="connsiteX12" fmla="*/ 7664685 w 10768897"/>
              <a:gd name="connsiteY12" fmla="*/ 1401411 h 1637249"/>
              <a:gd name="connsiteX13" fmla="*/ 6750285 w 10768897"/>
              <a:gd name="connsiteY13" fmla="*/ 1381956 h 1637249"/>
              <a:gd name="connsiteX14" fmla="*/ 6030438 w 10768897"/>
              <a:gd name="connsiteY14" fmla="*/ 1362501 h 1637249"/>
              <a:gd name="connsiteX15" fmla="*/ 5769136 w 10768897"/>
              <a:gd name="connsiteY15" fmla="*/ 1459776 h 1637249"/>
              <a:gd name="connsiteX16" fmla="*/ 5156944 w 10768897"/>
              <a:gd name="connsiteY16" fmla="*/ 1634876 h 1637249"/>
              <a:gd name="connsiteX17" fmla="*/ 4173798 w 10768897"/>
              <a:gd name="connsiteY17" fmla="*/ 1557054 h 1637249"/>
              <a:gd name="connsiteX18" fmla="*/ 3442881 w 10768897"/>
              <a:gd name="connsiteY18" fmla="*/ 1498687 h 1637249"/>
              <a:gd name="connsiteX19" fmla="*/ 3034319 w 10768897"/>
              <a:gd name="connsiteY19" fmla="*/ 1459776 h 1637249"/>
              <a:gd name="connsiteX20" fmla="*/ 2390910 w 10768897"/>
              <a:gd name="connsiteY20" fmla="*/ 1557054 h 1637249"/>
              <a:gd name="connsiteX21" fmla="*/ 1692594 w 10768897"/>
              <a:gd name="connsiteY21" fmla="*/ 1323591 h 1637249"/>
              <a:gd name="connsiteX22" fmla="*/ 1018639 w 10768897"/>
              <a:gd name="connsiteY22" fmla="*/ 798298 h 1637249"/>
              <a:gd name="connsiteX23" fmla="*/ 12770 w 10768897"/>
              <a:gd name="connsiteY23" fmla="*/ 662108 h 1637249"/>
              <a:gd name="connsiteX0" fmla="*/ 12770 w 10768897"/>
              <a:gd name="connsiteY0" fmla="*/ 662108 h 1637249"/>
              <a:gd name="connsiteX1" fmla="*/ 1779492 w 10768897"/>
              <a:gd name="connsiteY1" fmla="*/ 628 h 1637249"/>
              <a:gd name="connsiteX2" fmla="*/ 2606302 w 10768897"/>
              <a:gd name="connsiteY2" fmla="*/ 545377 h 1637249"/>
              <a:gd name="connsiteX3" fmla="*/ 3349065 w 10768897"/>
              <a:gd name="connsiteY3" fmla="*/ 759385 h 1637249"/>
              <a:gd name="connsiteX4" fmla="*/ 4079981 w 10768897"/>
              <a:gd name="connsiteY4" fmla="*/ 545377 h 1637249"/>
              <a:gd name="connsiteX5" fmla="*/ 5636327 w 10768897"/>
              <a:gd name="connsiteY5" fmla="*/ 117358 h 1637249"/>
              <a:gd name="connsiteX6" fmla="*/ 8423442 w 10768897"/>
              <a:gd name="connsiteY6" fmla="*/ 603744 h 1637249"/>
              <a:gd name="connsiteX7" fmla="*/ 10563528 w 10768897"/>
              <a:gd name="connsiteY7" fmla="*/ 584287 h 1637249"/>
              <a:gd name="connsiteX8" fmla="*/ 10699715 w 10768897"/>
              <a:gd name="connsiteY8" fmla="*/ 642654 h 1637249"/>
              <a:gd name="connsiteX9" fmla="*/ 10719170 w 10768897"/>
              <a:gd name="connsiteY9" fmla="*/ 1323590 h 1637249"/>
              <a:gd name="connsiteX10" fmla="*/ 10719170 w 10768897"/>
              <a:gd name="connsiteY10" fmla="*/ 1401411 h 1637249"/>
              <a:gd name="connsiteX11" fmla="*/ 10057689 w 10768897"/>
              <a:gd name="connsiteY11" fmla="*/ 1401411 h 1637249"/>
              <a:gd name="connsiteX12" fmla="*/ 7866158 w 10768897"/>
              <a:gd name="connsiteY12" fmla="*/ 1070670 h 1637249"/>
              <a:gd name="connsiteX13" fmla="*/ 6750285 w 10768897"/>
              <a:gd name="connsiteY13" fmla="*/ 1381956 h 1637249"/>
              <a:gd name="connsiteX14" fmla="*/ 6030438 w 10768897"/>
              <a:gd name="connsiteY14" fmla="*/ 1362501 h 1637249"/>
              <a:gd name="connsiteX15" fmla="*/ 5769136 w 10768897"/>
              <a:gd name="connsiteY15" fmla="*/ 1459776 h 1637249"/>
              <a:gd name="connsiteX16" fmla="*/ 5156944 w 10768897"/>
              <a:gd name="connsiteY16" fmla="*/ 1634876 h 1637249"/>
              <a:gd name="connsiteX17" fmla="*/ 4173798 w 10768897"/>
              <a:gd name="connsiteY17" fmla="*/ 1557054 h 1637249"/>
              <a:gd name="connsiteX18" fmla="*/ 3442881 w 10768897"/>
              <a:gd name="connsiteY18" fmla="*/ 1498687 h 1637249"/>
              <a:gd name="connsiteX19" fmla="*/ 3034319 w 10768897"/>
              <a:gd name="connsiteY19" fmla="*/ 1459776 h 1637249"/>
              <a:gd name="connsiteX20" fmla="*/ 2390910 w 10768897"/>
              <a:gd name="connsiteY20" fmla="*/ 1557054 h 1637249"/>
              <a:gd name="connsiteX21" fmla="*/ 1692594 w 10768897"/>
              <a:gd name="connsiteY21" fmla="*/ 1323591 h 1637249"/>
              <a:gd name="connsiteX22" fmla="*/ 1018639 w 10768897"/>
              <a:gd name="connsiteY22" fmla="*/ 798298 h 1637249"/>
              <a:gd name="connsiteX23" fmla="*/ 12770 w 10768897"/>
              <a:gd name="connsiteY23" fmla="*/ 662108 h 1637249"/>
              <a:gd name="connsiteX0" fmla="*/ 5966 w 10762093"/>
              <a:gd name="connsiteY0" fmla="*/ 544961 h 1520102"/>
              <a:gd name="connsiteX1" fmla="*/ 1510773 w 10762093"/>
              <a:gd name="connsiteY1" fmla="*/ 214222 h 1520102"/>
              <a:gd name="connsiteX2" fmla="*/ 2599498 w 10762093"/>
              <a:gd name="connsiteY2" fmla="*/ 428230 h 1520102"/>
              <a:gd name="connsiteX3" fmla="*/ 3342261 w 10762093"/>
              <a:gd name="connsiteY3" fmla="*/ 642238 h 1520102"/>
              <a:gd name="connsiteX4" fmla="*/ 4073177 w 10762093"/>
              <a:gd name="connsiteY4" fmla="*/ 428230 h 1520102"/>
              <a:gd name="connsiteX5" fmla="*/ 5629523 w 10762093"/>
              <a:gd name="connsiteY5" fmla="*/ 211 h 1520102"/>
              <a:gd name="connsiteX6" fmla="*/ 8416638 w 10762093"/>
              <a:gd name="connsiteY6" fmla="*/ 486597 h 1520102"/>
              <a:gd name="connsiteX7" fmla="*/ 10556724 w 10762093"/>
              <a:gd name="connsiteY7" fmla="*/ 467140 h 1520102"/>
              <a:gd name="connsiteX8" fmla="*/ 10692911 w 10762093"/>
              <a:gd name="connsiteY8" fmla="*/ 525507 h 1520102"/>
              <a:gd name="connsiteX9" fmla="*/ 10712366 w 10762093"/>
              <a:gd name="connsiteY9" fmla="*/ 1206443 h 1520102"/>
              <a:gd name="connsiteX10" fmla="*/ 10712366 w 10762093"/>
              <a:gd name="connsiteY10" fmla="*/ 1284264 h 1520102"/>
              <a:gd name="connsiteX11" fmla="*/ 10050885 w 10762093"/>
              <a:gd name="connsiteY11" fmla="*/ 1284264 h 1520102"/>
              <a:gd name="connsiteX12" fmla="*/ 7859354 w 10762093"/>
              <a:gd name="connsiteY12" fmla="*/ 953523 h 1520102"/>
              <a:gd name="connsiteX13" fmla="*/ 6743481 w 10762093"/>
              <a:gd name="connsiteY13" fmla="*/ 1264809 h 1520102"/>
              <a:gd name="connsiteX14" fmla="*/ 6023634 w 10762093"/>
              <a:gd name="connsiteY14" fmla="*/ 1245354 h 1520102"/>
              <a:gd name="connsiteX15" fmla="*/ 5762332 w 10762093"/>
              <a:gd name="connsiteY15" fmla="*/ 1342629 h 1520102"/>
              <a:gd name="connsiteX16" fmla="*/ 5150140 w 10762093"/>
              <a:gd name="connsiteY16" fmla="*/ 1517729 h 1520102"/>
              <a:gd name="connsiteX17" fmla="*/ 4166994 w 10762093"/>
              <a:gd name="connsiteY17" fmla="*/ 1439907 h 1520102"/>
              <a:gd name="connsiteX18" fmla="*/ 3436077 w 10762093"/>
              <a:gd name="connsiteY18" fmla="*/ 1381540 h 1520102"/>
              <a:gd name="connsiteX19" fmla="*/ 3027515 w 10762093"/>
              <a:gd name="connsiteY19" fmla="*/ 1342629 h 1520102"/>
              <a:gd name="connsiteX20" fmla="*/ 2384106 w 10762093"/>
              <a:gd name="connsiteY20" fmla="*/ 1439907 h 1520102"/>
              <a:gd name="connsiteX21" fmla="*/ 1685790 w 10762093"/>
              <a:gd name="connsiteY21" fmla="*/ 1206444 h 1520102"/>
              <a:gd name="connsiteX22" fmla="*/ 1011835 w 10762093"/>
              <a:gd name="connsiteY22" fmla="*/ 681151 h 1520102"/>
              <a:gd name="connsiteX23" fmla="*/ 5966 w 10762093"/>
              <a:gd name="connsiteY23" fmla="*/ 544961 h 1520102"/>
              <a:gd name="connsiteX0" fmla="*/ 5966 w 10762093"/>
              <a:gd name="connsiteY0" fmla="*/ 544961 h 1520102"/>
              <a:gd name="connsiteX1" fmla="*/ 1510773 w 10762093"/>
              <a:gd name="connsiteY1" fmla="*/ 214222 h 1520102"/>
              <a:gd name="connsiteX2" fmla="*/ 2599498 w 10762093"/>
              <a:gd name="connsiteY2" fmla="*/ 428230 h 1520102"/>
              <a:gd name="connsiteX3" fmla="*/ 3342261 w 10762093"/>
              <a:gd name="connsiteY3" fmla="*/ 642238 h 1520102"/>
              <a:gd name="connsiteX4" fmla="*/ 4073177 w 10762093"/>
              <a:gd name="connsiteY4" fmla="*/ 428230 h 1520102"/>
              <a:gd name="connsiteX5" fmla="*/ 5629523 w 10762093"/>
              <a:gd name="connsiteY5" fmla="*/ 211 h 1520102"/>
              <a:gd name="connsiteX6" fmla="*/ 8416638 w 10762093"/>
              <a:gd name="connsiteY6" fmla="*/ 486597 h 1520102"/>
              <a:gd name="connsiteX7" fmla="*/ 10556724 w 10762093"/>
              <a:gd name="connsiteY7" fmla="*/ 467140 h 1520102"/>
              <a:gd name="connsiteX8" fmla="*/ 10692911 w 10762093"/>
              <a:gd name="connsiteY8" fmla="*/ 525507 h 1520102"/>
              <a:gd name="connsiteX9" fmla="*/ 10712366 w 10762093"/>
              <a:gd name="connsiteY9" fmla="*/ 1206443 h 1520102"/>
              <a:gd name="connsiteX10" fmla="*/ 10712366 w 10762093"/>
              <a:gd name="connsiteY10" fmla="*/ 1284264 h 1520102"/>
              <a:gd name="connsiteX11" fmla="*/ 10050885 w 10762093"/>
              <a:gd name="connsiteY11" fmla="*/ 1284264 h 1520102"/>
              <a:gd name="connsiteX12" fmla="*/ 7859354 w 10762093"/>
              <a:gd name="connsiteY12" fmla="*/ 953523 h 1520102"/>
              <a:gd name="connsiteX13" fmla="*/ 6743481 w 10762093"/>
              <a:gd name="connsiteY13" fmla="*/ 1264809 h 1520102"/>
              <a:gd name="connsiteX14" fmla="*/ 6023634 w 10762093"/>
              <a:gd name="connsiteY14" fmla="*/ 1245354 h 1520102"/>
              <a:gd name="connsiteX15" fmla="*/ 5762332 w 10762093"/>
              <a:gd name="connsiteY15" fmla="*/ 1342629 h 1520102"/>
              <a:gd name="connsiteX16" fmla="*/ 5150140 w 10762093"/>
              <a:gd name="connsiteY16" fmla="*/ 1517729 h 1520102"/>
              <a:gd name="connsiteX17" fmla="*/ 4166994 w 10762093"/>
              <a:gd name="connsiteY17" fmla="*/ 1439907 h 1520102"/>
              <a:gd name="connsiteX18" fmla="*/ 3436077 w 10762093"/>
              <a:gd name="connsiteY18" fmla="*/ 1381540 h 1520102"/>
              <a:gd name="connsiteX19" fmla="*/ 2946926 w 10762093"/>
              <a:gd name="connsiteY19" fmla="*/ 1478817 h 1520102"/>
              <a:gd name="connsiteX20" fmla="*/ 2384106 w 10762093"/>
              <a:gd name="connsiteY20" fmla="*/ 1439907 h 1520102"/>
              <a:gd name="connsiteX21" fmla="*/ 1685790 w 10762093"/>
              <a:gd name="connsiteY21" fmla="*/ 1206444 h 1520102"/>
              <a:gd name="connsiteX22" fmla="*/ 1011835 w 10762093"/>
              <a:gd name="connsiteY22" fmla="*/ 681151 h 1520102"/>
              <a:gd name="connsiteX23" fmla="*/ 5966 w 10762093"/>
              <a:gd name="connsiteY23" fmla="*/ 544961 h 1520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0762093" h="1520102">
                <a:moveTo>
                  <a:pt x="5966" y="544961"/>
                </a:moveTo>
                <a:cubicBezTo>
                  <a:pt x="89122" y="467140"/>
                  <a:pt x="1078518" y="233677"/>
                  <a:pt x="1510773" y="214222"/>
                </a:cubicBezTo>
                <a:cubicBezTo>
                  <a:pt x="1943028" y="194767"/>
                  <a:pt x="2294250" y="356894"/>
                  <a:pt x="2599498" y="428230"/>
                </a:cubicBezTo>
                <a:cubicBezTo>
                  <a:pt x="2904746" y="499566"/>
                  <a:pt x="3096648" y="642238"/>
                  <a:pt x="3342261" y="642238"/>
                </a:cubicBezTo>
                <a:cubicBezTo>
                  <a:pt x="3587874" y="642238"/>
                  <a:pt x="3691967" y="535234"/>
                  <a:pt x="4073177" y="428230"/>
                </a:cubicBezTo>
                <a:cubicBezTo>
                  <a:pt x="4454387" y="321226"/>
                  <a:pt x="4905613" y="-9517"/>
                  <a:pt x="5629523" y="211"/>
                </a:cubicBezTo>
                <a:cubicBezTo>
                  <a:pt x="6558561" y="162340"/>
                  <a:pt x="7595438" y="408776"/>
                  <a:pt x="8416638" y="486597"/>
                </a:cubicBezTo>
                <a:cubicBezTo>
                  <a:pt x="9237838" y="564418"/>
                  <a:pt x="9843362" y="473626"/>
                  <a:pt x="10556724" y="467140"/>
                </a:cubicBezTo>
                <a:cubicBezTo>
                  <a:pt x="10936103" y="473625"/>
                  <a:pt x="10666971" y="402290"/>
                  <a:pt x="10692911" y="525507"/>
                </a:cubicBezTo>
                <a:cubicBezTo>
                  <a:pt x="10718851" y="648724"/>
                  <a:pt x="10709124" y="1079984"/>
                  <a:pt x="10712366" y="1206443"/>
                </a:cubicBezTo>
                <a:cubicBezTo>
                  <a:pt x="10715608" y="1332902"/>
                  <a:pt x="10822613" y="1271294"/>
                  <a:pt x="10712366" y="1284264"/>
                </a:cubicBezTo>
                <a:cubicBezTo>
                  <a:pt x="10602119" y="1297234"/>
                  <a:pt x="10526387" y="1339387"/>
                  <a:pt x="10050885" y="1284264"/>
                </a:cubicBezTo>
                <a:cubicBezTo>
                  <a:pt x="9575383" y="1229141"/>
                  <a:pt x="8589864" y="1063770"/>
                  <a:pt x="7859354" y="953523"/>
                </a:cubicBezTo>
                <a:cubicBezTo>
                  <a:pt x="7308120" y="950281"/>
                  <a:pt x="7049434" y="1216171"/>
                  <a:pt x="6743481" y="1264809"/>
                </a:cubicBezTo>
                <a:cubicBezTo>
                  <a:pt x="6437528" y="1313447"/>
                  <a:pt x="6187159" y="1232384"/>
                  <a:pt x="6023634" y="1245354"/>
                </a:cubicBezTo>
                <a:cubicBezTo>
                  <a:pt x="5860109" y="1258324"/>
                  <a:pt x="5907914" y="1297233"/>
                  <a:pt x="5762332" y="1342629"/>
                </a:cubicBezTo>
                <a:cubicBezTo>
                  <a:pt x="5616750" y="1388025"/>
                  <a:pt x="5416030" y="1501516"/>
                  <a:pt x="5150140" y="1517729"/>
                </a:cubicBezTo>
                <a:cubicBezTo>
                  <a:pt x="4884250" y="1533942"/>
                  <a:pt x="4452671" y="1462605"/>
                  <a:pt x="4166994" y="1439907"/>
                </a:cubicBezTo>
                <a:cubicBezTo>
                  <a:pt x="3923355" y="1420451"/>
                  <a:pt x="3639422" y="1375055"/>
                  <a:pt x="3436077" y="1381540"/>
                </a:cubicBezTo>
                <a:cubicBezTo>
                  <a:pt x="3232732" y="1388025"/>
                  <a:pt x="3122254" y="1469089"/>
                  <a:pt x="2946926" y="1478817"/>
                </a:cubicBezTo>
                <a:cubicBezTo>
                  <a:pt x="2771598" y="1488545"/>
                  <a:pt x="2594295" y="1485302"/>
                  <a:pt x="2384106" y="1439907"/>
                </a:cubicBezTo>
                <a:cubicBezTo>
                  <a:pt x="2173917" y="1394512"/>
                  <a:pt x="2038062" y="1391269"/>
                  <a:pt x="1685790" y="1206444"/>
                </a:cubicBezTo>
                <a:cubicBezTo>
                  <a:pt x="1393960" y="1216172"/>
                  <a:pt x="1291806" y="791398"/>
                  <a:pt x="1011835" y="681151"/>
                </a:cubicBezTo>
                <a:cubicBezTo>
                  <a:pt x="731864" y="570904"/>
                  <a:pt x="-77190" y="622783"/>
                  <a:pt x="5966" y="544961"/>
                </a:cubicBezTo>
                <a:close/>
              </a:path>
            </a:pathLst>
          </a:custGeom>
          <a:solidFill>
            <a:srgbClr val="F7A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 smtClean="0"/>
              <a:t>Documents about topic 2</a:t>
            </a:r>
            <a:endParaRPr kumimoji="1" lang="zh-CN" altLang="en-US" sz="2400" b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6420255" y="27422"/>
            <a:ext cx="49335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Stream graph: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dirty="0" smtClean="0"/>
              <a:t>Strip 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zh-CN" dirty="0" smtClean="0"/>
              <a:t>Vertical position + color hue (same meaning)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zh-CN" dirty="0" smtClean="0"/>
              <a:t>Stacked order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zh-CN" dirty="0" smtClean="0"/>
              <a:t>Start/end 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zh-CN" dirty="0" smtClean="0"/>
              <a:t>width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91023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6477" y="365124"/>
            <a:ext cx="1260000" cy="864000"/>
          </a:xfrm>
          <a:noFill/>
          <a:ln w="57150">
            <a:solidFill>
              <a:srgbClr val="F7A3A1"/>
            </a:solidFill>
          </a:ln>
        </p:spPr>
        <p:txBody>
          <a:bodyPr>
            <a:normAutofit/>
          </a:bodyPr>
          <a:lstStyle/>
          <a:p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Stream </a:t>
            </a:r>
            <a:b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graph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17</a:t>
            </a:fld>
            <a:endParaRPr kumimoji="1" lang="zh-CN" altLang="en-US" dirty="0"/>
          </a:p>
        </p:txBody>
      </p:sp>
      <p:grpSp>
        <p:nvGrpSpPr>
          <p:cNvPr id="38" name="组 37"/>
          <p:cNvGrpSpPr/>
          <p:nvPr/>
        </p:nvGrpSpPr>
        <p:grpSpPr>
          <a:xfrm>
            <a:off x="2785235" y="488729"/>
            <a:ext cx="683177" cy="725216"/>
            <a:chOff x="3242437" y="567557"/>
            <a:chExt cx="715688" cy="646388"/>
          </a:xfrm>
        </p:grpSpPr>
        <p:cxnSp>
          <p:nvCxnSpPr>
            <p:cNvPr id="32" name="肘形连接符 31"/>
            <p:cNvCxnSpPr/>
            <p:nvPr/>
          </p:nvCxnSpPr>
          <p:spPr>
            <a:xfrm>
              <a:off x="3294993" y="867103"/>
              <a:ext cx="630621" cy="346842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肘形连接符 35"/>
            <p:cNvCxnSpPr/>
            <p:nvPr/>
          </p:nvCxnSpPr>
          <p:spPr>
            <a:xfrm flipV="1">
              <a:off x="3242437" y="567557"/>
              <a:ext cx="715688" cy="294287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直线连接符 39"/>
          <p:cNvCxnSpPr/>
          <p:nvPr/>
        </p:nvCxnSpPr>
        <p:spPr>
          <a:xfrm>
            <a:off x="1072056" y="818905"/>
            <a:ext cx="5491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标题 1"/>
          <p:cNvSpPr txBox="1">
            <a:spLocks/>
          </p:cNvSpPr>
          <p:nvPr/>
        </p:nvSpPr>
        <p:spPr>
          <a:xfrm>
            <a:off x="3437377" y="27422"/>
            <a:ext cx="3310264" cy="739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glyph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标题 1"/>
          <p:cNvSpPr txBox="1">
            <a:spLocks/>
          </p:cNvSpPr>
          <p:nvPr/>
        </p:nvSpPr>
        <p:spPr>
          <a:xfrm>
            <a:off x="3463649" y="794682"/>
            <a:ext cx="3310264" cy="739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thread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直线箭头连接符 6"/>
          <p:cNvCxnSpPr/>
          <p:nvPr/>
        </p:nvCxnSpPr>
        <p:spPr>
          <a:xfrm>
            <a:off x="819807" y="5896303"/>
            <a:ext cx="1038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819807" y="5896303"/>
            <a:ext cx="1038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Early time                                                                                                                               </a:t>
            </a:r>
            <a:r>
              <a:rPr kumimoji="1" lang="en-US" altLang="zh-CN" b="1" dirty="0">
                <a:solidFill>
                  <a:schemeClr val="accent1">
                    <a:lumMod val="50000"/>
                  </a:schemeClr>
                </a:solidFill>
              </a:rPr>
              <a:t>L</a:t>
            </a:r>
            <a:r>
              <a:rPr kumimoji="1"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ater time</a:t>
            </a:r>
            <a:endParaRPr kumimoji="1"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603371" y="6167234"/>
            <a:ext cx="1986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Time line</a:t>
            </a:r>
            <a:endParaRPr kumimoji="1"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任意形状 18"/>
          <p:cNvSpPr/>
          <p:nvPr/>
        </p:nvSpPr>
        <p:spPr>
          <a:xfrm>
            <a:off x="2021611" y="4585037"/>
            <a:ext cx="7564451" cy="1446855"/>
          </a:xfrm>
          <a:custGeom>
            <a:avLst/>
            <a:gdLst>
              <a:gd name="connsiteX0" fmla="*/ 127480 w 10274518"/>
              <a:gd name="connsiteY0" fmla="*/ 88289 h 1108025"/>
              <a:gd name="connsiteX1" fmla="*/ 1567174 w 10274518"/>
              <a:gd name="connsiteY1" fmla="*/ 88289 h 1108025"/>
              <a:gd name="connsiteX2" fmla="*/ 2111923 w 10274518"/>
              <a:gd name="connsiteY2" fmla="*/ 496851 h 1108025"/>
              <a:gd name="connsiteX3" fmla="*/ 2753949 w 10274518"/>
              <a:gd name="connsiteY3" fmla="*/ 574672 h 1108025"/>
              <a:gd name="connsiteX4" fmla="*/ 3162510 w 10274518"/>
              <a:gd name="connsiteY4" fmla="*/ 399575 h 1108025"/>
              <a:gd name="connsiteX5" fmla="*/ 4154731 w 10274518"/>
              <a:gd name="connsiteY5" fmla="*/ 205021 h 1108025"/>
              <a:gd name="connsiteX6" fmla="*/ 7929063 w 10274518"/>
              <a:gd name="connsiteY6" fmla="*/ 185566 h 1108025"/>
              <a:gd name="connsiteX7" fmla="*/ 10069149 w 10274518"/>
              <a:gd name="connsiteY7" fmla="*/ 205021 h 1108025"/>
              <a:gd name="connsiteX8" fmla="*/ 10205336 w 10274518"/>
              <a:gd name="connsiteY8" fmla="*/ 224477 h 1108025"/>
              <a:gd name="connsiteX9" fmla="*/ 10224791 w 10274518"/>
              <a:gd name="connsiteY9" fmla="*/ 905413 h 1108025"/>
              <a:gd name="connsiteX10" fmla="*/ 10224791 w 10274518"/>
              <a:gd name="connsiteY10" fmla="*/ 983234 h 1108025"/>
              <a:gd name="connsiteX11" fmla="*/ 9563310 w 10274518"/>
              <a:gd name="connsiteY11" fmla="*/ 983234 h 1108025"/>
              <a:gd name="connsiteX12" fmla="*/ 7170306 w 10274518"/>
              <a:gd name="connsiteY12" fmla="*/ 983234 h 1108025"/>
              <a:gd name="connsiteX13" fmla="*/ 6255906 w 10274518"/>
              <a:gd name="connsiteY13" fmla="*/ 710860 h 1108025"/>
              <a:gd name="connsiteX14" fmla="*/ 5536059 w 10274518"/>
              <a:gd name="connsiteY14" fmla="*/ 671949 h 1108025"/>
              <a:gd name="connsiteX15" fmla="*/ 4952400 w 10274518"/>
              <a:gd name="connsiteY15" fmla="*/ 944323 h 1108025"/>
              <a:gd name="connsiteX16" fmla="*/ 4038000 w 10274518"/>
              <a:gd name="connsiteY16" fmla="*/ 1022145 h 1108025"/>
              <a:gd name="connsiteX17" fmla="*/ 3357063 w 10274518"/>
              <a:gd name="connsiteY17" fmla="*/ 769226 h 1108025"/>
              <a:gd name="connsiteX18" fmla="*/ 2948502 w 10274518"/>
              <a:gd name="connsiteY18" fmla="*/ 749770 h 1108025"/>
              <a:gd name="connsiteX19" fmla="*/ 2539940 w 10274518"/>
              <a:gd name="connsiteY19" fmla="*/ 749770 h 1108025"/>
              <a:gd name="connsiteX20" fmla="*/ 1936825 w 10274518"/>
              <a:gd name="connsiteY20" fmla="*/ 983234 h 1108025"/>
              <a:gd name="connsiteX21" fmla="*/ 1100246 w 10274518"/>
              <a:gd name="connsiteY21" fmla="*/ 1022145 h 1108025"/>
              <a:gd name="connsiteX22" fmla="*/ 185846 w 10274518"/>
              <a:gd name="connsiteY22" fmla="*/ 1041600 h 1108025"/>
              <a:gd name="connsiteX23" fmla="*/ 127480 w 10274518"/>
              <a:gd name="connsiteY23" fmla="*/ 88289 h 1108025"/>
              <a:gd name="connsiteX0" fmla="*/ 110328 w 10315732"/>
              <a:gd name="connsiteY0" fmla="*/ 447567 h 986794"/>
              <a:gd name="connsiteX1" fmla="*/ 1608388 w 10315732"/>
              <a:gd name="connsiteY1" fmla="*/ 94 h 986794"/>
              <a:gd name="connsiteX2" fmla="*/ 2153137 w 10315732"/>
              <a:gd name="connsiteY2" fmla="*/ 408656 h 986794"/>
              <a:gd name="connsiteX3" fmla="*/ 2795163 w 10315732"/>
              <a:gd name="connsiteY3" fmla="*/ 486477 h 986794"/>
              <a:gd name="connsiteX4" fmla="*/ 3203724 w 10315732"/>
              <a:gd name="connsiteY4" fmla="*/ 311380 h 986794"/>
              <a:gd name="connsiteX5" fmla="*/ 4195945 w 10315732"/>
              <a:gd name="connsiteY5" fmla="*/ 116826 h 986794"/>
              <a:gd name="connsiteX6" fmla="*/ 7970277 w 10315732"/>
              <a:gd name="connsiteY6" fmla="*/ 97371 h 986794"/>
              <a:gd name="connsiteX7" fmla="*/ 10110363 w 10315732"/>
              <a:gd name="connsiteY7" fmla="*/ 116826 h 986794"/>
              <a:gd name="connsiteX8" fmla="*/ 10246550 w 10315732"/>
              <a:gd name="connsiteY8" fmla="*/ 136282 h 986794"/>
              <a:gd name="connsiteX9" fmla="*/ 10266005 w 10315732"/>
              <a:gd name="connsiteY9" fmla="*/ 817218 h 986794"/>
              <a:gd name="connsiteX10" fmla="*/ 10266005 w 10315732"/>
              <a:gd name="connsiteY10" fmla="*/ 895039 h 986794"/>
              <a:gd name="connsiteX11" fmla="*/ 9604524 w 10315732"/>
              <a:gd name="connsiteY11" fmla="*/ 895039 h 986794"/>
              <a:gd name="connsiteX12" fmla="*/ 7211520 w 10315732"/>
              <a:gd name="connsiteY12" fmla="*/ 895039 h 986794"/>
              <a:gd name="connsiteX13" fmla="*/ 6297120 w 10315732"/>
              <a:gd name="connsiteY13" fmla="*/ 622665 h 986794"/>
              <a:gd name="connsiteX14" fmla="*/ 5577273 w 10315732"/>
              <a:gd name="connsiteY14" fmla="*/ 583754 h 986794"/>
              <a:gd name="connsiteX15" fmla="*/ 4993614 w 10315732"/>
              <a:gd name="connsiteY15" fmla="*/ 856128 h 986794"/>
              <a:gd name="connsiteX16" fmla="*/ 4079214 w 10315732"/>
              <a:gd name="connsiteY16" fmla="*/ 933950 h 986794"/>
              <a:gd name="connsiteX17" fmla="*/ 3398277 w 10315732"/>
              <a:gd name="connsiteY17" fmla="*/ 681031 h 986794"/>
              <a:gd name="connsiteX18" fmla="*/ 2989716 w 10315732"/>
              <a:gd name="connsiteY18" fmla="*/ 661575 h 986794"/>
              <a:gd name="connsiteX19" fmla="*/ 2581154 w 10315732"/>
              <a:gd name="connsiteY19" fmla="*/ 661575 h 986794"/>
              <a:gd name="connsiteX20" fmla="*/ 1978039 w 10315732"/>
              <a:gd name="connsiteY20" fmla="*/ 895039 h 986794"/>
              <a:gd name="connsiteX21" fmla="*/ 1141460 w 10315732"/>
              <a:gd name="connsiteY21" fmla="*/ 933950 h 986794"/>
              <a:gd name="connsiteX22" fmla="*/ 227060 w 10315732"/>
              <a:gd name="connsiteY22" fmla="*/ 953405 h 986794"/>
              <a:gd name="connsiteX23" fmla="*/ 110328 w 10315732"/>
              <a:gd name="connsiteY23" fmla="*/ 447567 h 986794"/>
              <a:gd name="connsiteX0" fmla="*/ 56848 w 10262252"/>
              <a:gd name="connsiteY0" fmla="*/ 447567 h 942673"/>
              <a:gd name="connsiteX1" fmla="*/ 1554908 w 10262252"/>
              <a:gd name="connsiteY1" fmla="*/ 94 h 942673"/>
              <a:gd name="connsiteX2" fmla="*/ 2099657 w 10262252"/>
              <a:gd name="connsiteY2" fmla="*/ 408656 h 942673"/>
              <a:gd name="connsiteX3" fmla="*/ 2741683 w 10262252"/>
              <a:gd name="connsiteY3" fmla="*/ 486477 h 942673"/>
              <a:gd name="connsiteX4" fmla="*/ 3150244 w 10262252"/>
              <a:gd name="connsiteY4" fmla="*/ 311380 h 942673"/>
              <a:gd name="connsiteX5" fmla="*/ 4142465 w 10262252"/>
              <a:gd name="connsiteY5" fmla="*/ 116826 h 942673"/>
              <a:gd name="connsiteX6" fmla="*/ 7916797 w 10262252"/>
              <a:gd name="connsiteY6" fmla="*/ 97371 h 942673"/>
              <a:gd name="connsiteX7" fmla="*/ 10056883 w 10262252"/>
              <a:gd name="connsiteY7" fmla="*/ 116826 h 942673"/>
              <a:gd name="connsiteX8" fmla="*/ 10193070 w 10262252"/>
              <a:gd name="connsiteY8" fmla="*/ 136282 h 942673"/>
              <a:gd name="connsiteX9" fmla="*/ 10212525 w 10262252"/>
              <a:gd name="connsiteY9" fmla="*/ 817218 h 942673"/>
              <a:gd name="connsiteX10" fmla="*/ 10212525 w 10262252"/>
              <a:gd name="connsiteY10" fmla="*/ 895039 h 942673"/>
              <a:gd name="connsiteX11" fmla="*/ 9551044 w 10262252"/>
              <a:gd name="connsiteY11" fmla="*/ 895039 h 942673"/>
              <a:gd name="connsiteX12" fmla="*/ 7158040 w 10262252"/>
              <a:gd name="connsiteY12" fmla="*/ 895039 h 942673"/>
              <a:gd name="connsiteX13" fmla="*/ 6243640 w 10262252"/>
              <a:gd name="connsiteY13" fmla="*/ 622665 h 942673"/>
              <a:gd name="connsiteX14" fmla="*/ 5523793 w 10262252"/>
              <a:gd name="connsiteY14" fmla="*/ 583754 h 942673"/>
              <a:gd name="connsiteX15" fmla="*/ 4940134 w 10262252"/>
              <a:gd name="connsiteY15" fmla="*/ 856128 h 942673"/>
              <a:gd name="connsiteX16" fmla="*/ 4025734 w 10262252"/>
              <a:gd name="connsiteY16" fmla="*/ 933950 h 942673"/>
              <a:gd name="connsiteX17" fmla="*/ 3344797 w 10262252"/>
              <a:gd name="connsiteY17" fmla="*/ 681031 h 942673"/>
              <a:gd name="connsiteX18" fmla="*/ 2936236 w 10262252"/>
              <a:gd name="connsiteY18" fmla="*/ 661575 h 942673"/>
              <a:gd name="connsiteX19" fmla="*/ 2527674 w 10262252"/>
              <a:gd name="connsiteY19" fmla="*/ 661575 h 942673"/>
              <a:gd name="connsiteX20" fmla="*/ 1924559 w 10262252"/>
              <a:gd name="connsiteY20" fmla="*/ 895039 h 942673"/>
              <a:gd name="connsiteX21" fmla="*/ 1087980 w 10262252"/>
              <a:gd name="connsiteY21" fmla="*/ 933950 h 942673"/>
              <a:gd name="connsiteX22" fmla="*/ 387589 w 10262252"/>
              <a:gd name="connsiteY22" fmla="*/ 642120 h 942673"/>
              <a:gd name="connsiteX23" fmla="*/ 56848 w 10262252"/>
              <a:gd name="connsiteY23" fmla="*/ 447567 h 942673"/>
              <a:gd name="connsiteX0" fmla="*/ 59568 w 10264972"/>
              <a:gd name="connsiteY0" fmla="*/ 447567 h 942673"/>
              <a:gd name="connsiteX1" fmla="*/ 1557628 w 10264972"/>
              <a:gd name="connsiteY1" fmla="*/ 94 h 942673"/>
              <a:gd name="connsiteX2" fmla="*/ 2102377 w 10264972"/>
              <a:gd name="connsiteY2" fmla="*/ 408656 h 942673"/>
              <a:gd name="connsiteX3" fmla="*/ 2744403 w 10264972"/>
              <a:gd name="connsiteY3" fmla="*/ 486477 h 942673"/>
              <a:gd name="connsiteX4" fmla="*/ 3152964 w 10264972"/>
              <a:gd name="connsiteY4" fmla="*/ 311380 h 942673"/>
              <a:gd name="connsiteX5" fmla="*/ 4145185 w 10264972"/>
              <a:gd name="connsiteY5" fmla="*/ 116826 h 942673"/>
              <a:gd name="connsiteX6" fmla="*/ 7919517 w 10264972"/>
              <a:gd name="connsiteY6" fmla="*/ 97371 h 942673"/>
              <a:gd name="connsiteX7" fmla="*/ 10059603 w 10264972"/>
              <a:gd name="connsiteY7" fmla="*/ 116826 h 942673"/>
              <a:gd name="connsiteX8" fmla="*/ 10195790 w 10264972"/>
              <a:gd name="connsiteY8" fmla="*/ 136282 h 942673"/>
              <a:gd name="connsiteX9" fmla="*/ 10215245 w 10264972"/>
              <a:gd name="connsiteY9" fmla="*/ 817218 h 942673"/>
              <a:gd name="connsiteX10" fmla="*/ 10215245 w 10264972"/>
              <a:gd name="connsiteY10" fmla="*/ 895039 h 942673"/>
              <a:gd name="connsiteX11" fmla="*/ 9553764 w 10264972"/>
              <a:gd name="connsiteY11" fmla="*/ 895039 h 942673"/>
              <a:gd name="connsiteX12" fmla="*/ 7160760 w 10264972"/>
              <a:gd name="connsiteY12" fmla="*/ 895039 h 942673"/>
              <a:gd name="connsiteX13" fmla="*/ 6246360 w 10264972"/>
              <a:gd name="connsiteY13" fmla="*/ 622665 h 942673"/>
              <a:gd name="connsiteX14" fmla="*/ 5526513 w 10264972"/>
              <a:gd name="connsiteY14" fmla="*/ 583754 h 942673"/>
              <a:gd name="connsiteX15" fmla="*/ 4942854 w 10264972"/>
              <a:gd name="connsiteY15" fmla="*/ 856128 h 942673"/>
              <a:gd name="connsiteX16" fmla="*/ 4028454 w 10264972"/>
              <a:gd name="connsiteY16" fmla="*/ 933950 h 942673"/>
              <a:gd name="connsiteX17" fmla="*/ 3347517 w 10264972"/>
              <a:gd name="connsiteY17" fmla="*/ 681031 h 942673"/>
              <a:gd name="connsiteX18" fmla="*/ 2938956 w 10264972"/>
              <a:gd name="connsiteY18" fmla="*/ 661575 h 942673"/>
              <a:gd name="connsiteX19" fmla="*/ 2530394 w 10264972"/>
              <a:gd name="connsiteY19" fmla="*/ 661575 h 942673"/>
              <a:gd name="connsiteX20" fmla="*/ 1927279 w 10264972"/>
              <a:gd name="connsiteY20" fmla="*/ 895039 h 942673"/>
              <a:gd name="connsiteX21" fmla="*/ 1246343 w 10264972"/>
              <a:gd name="connsiteY21" fmla="*/ 700486 h 942673"/>
              <a:gd name="connsiteX22" fmla="*/ 390309 w 10264972"/>
              <a:gd name="connsiteY22" fmla="*/ 642120 h 942673"/>
              <a:gd name="connsiteX23" fmla="*/ 59568 w 10264972"/>
              <a:gd name="connsiteY23" fmla="*/ 447567 h 942673"/>
              <a:gd name="connsiteX0" fmla="*/ 52777 w 10258181"/>
              <a:gd name="connsiteY0" fmla="*/ 447567 h 942673"/>
              <a:gd name="connsiteX1" fmla="*/ 1550837 w 10258181"/>
              <a:gd name="connsiteY1" fmla="*/ 94 h 942673"/>
              <a:gd name="connsiteX2" fmla="*/ 2095586 w 10258181"/>
              <a:gd name="connsiteY2" fmla="*/ 408656 h 942673"/>
              <a:gd name="connsiteX3" fmla="*/ 2737612 w 10258181"/>
              <a:gd name="connsiteY3" fmla="*/ 486477 h 942673"/>
              <a:gd name="connsiteX4" fmla="*/ 3146173 w 10258181"/>
              <a:gd name="connsiteY4" fmla="*/ 311380 h 942673"/>
              <a:gd name="connsiteX5" fmla="*/ 4138394 w 10258181"/>
              <a:gd name="connsiteY5" fmla="*/ 116826 h 942673"/>
              <a:gd name="connsiteX6" fmla="*/ 7912726 w 10258181"/>
              <a:gd name="connsiteY6" fmla="*/ 97371 h 942673"/>
              <a:gd name="connsiteX7" fmla="*/ 10052812 w 10258181"/>
              <a:gd name="connsiteY7" fmla="*/ 116826 h 942673"/>
              <a:gd name="connsiteX8" fmla="*/ 10188999 w 10258181"/>
              <a:gd name="connsiteY8" fmla="*/ 136282 h 942673"/>
              <a:gd name="connsiteX9" fmla="*/ 10208454 w 10258181"/>
              <a:gd name="connsiteY9" fmla="*/ 817218 h 942673"/>
              <a:gd name="connsiteX10" fmla="*/ 10208454 w 10258181"/>
              <a:gd name="connsiteY10" fmla="*/ 895039 h 942673"/>
              <a:gd name="connsiteX11" fmla="*/ 9546973 w 10258181"/>
              <a:gd name="connsiteY11" fmla="*/ 895039 h 942673"/>
              <a:gd name="connsiteX12" fmla="*/ 7153969 w 10258181"/>
              <a:gd name="connsiteY12" fmla="*/ 895039 h 942673"/>
              <a:gd name="connsiteX13" fmla="*/ 6239569 w 10258181"/>
              <a:gd name="connsiteY13" fmla="*/ 622665 h 942673"/>
              <a:gd name="connsiteX14" fmla="*/ 5519722 w 10258181"/>
              <a:gd name="connsiteY14" fmla="*/ 583754 h 942673"/>
              <a:gd name="connsiteX15" fmla="*/ 4936063 w 10258181"/>
              <a:gd name="connsiteY15" fmla="*/ 856128 h 942673"/>
              <a:gd name="connsiteX16" fmla="*/ 4021663 w 10258181"/>
              <a:gd name="connsiteY16" fmla="*/ 933950 h 942673"/>
              <a:gd name="connsiteX17" fmla="*/ 3340726 w 10258181"/>
              <a:gd name="connsiteY17" fmla="*/ 681031 h 942673"/>
              <a:gd name="connsiteX18" fmla="*/ 2932165 w 10258181"/>
              <a:gd name="connsiteY18" fmla="*/ 661575 h 942673"/>
              <a:gd name="connsiteX19" fmla="*/ 2523603 w 10258181"/>
              <a:gd name="connsiteY19" fmla="*/ 661575 h 942673"/>
              <a:gd name="connsiteX20" fmla="*/ 1920488 w 10258181"/>
              <a:gd name="connsiteY20" fmla="*/ 895039 h 942673"/>
              <a:gd name="connsiteX21" fmla="*/ 1239552 w 10258181"/>
              <a:gd name="connsiteY21" fmla="*/ 700486 h 942673"/>
              <a:gd name="connsiteX22" fmla="*/ 422429 w 10258181"/>
              <a:gd name="connsiteY22" fmla="*/ 544844 h 942673"/>
              <a:gd name="connsiteX23" fmla="*/ 52777 w 10258181"/>
              <a:gd name="connsiteY23" fmla="*/ 447567 h 942673"/>
              <a:gd name="connsiteX0" fmla="*/ 46864 w 10330089"/>
              <a:gd name="connsiteY0" fmla="*/ 78065 h 981733"/>
              <a:gd name="connsiteX1" fmla="*/ 1622745 w 10330089"/>
              <a:gd name="connsiteY1" fmla="*/ 39154 h 981733"/>
              <a:gd name="connsiteX2" fmla="*/ 2167494 w 10330089"/>
              <a:gd name="connsiteY2" fmla="*/ 447716 h 981733"/>
              <a:gd name="connsiteX3" fmla="*/ 2809520 w 10330089"/>
              <a:gd name="connsiteY3" fmla="*/ 525537 h 981733"/>
              <a:gd name="connsiteX4" fmla="*/ 3218081 w 10330089"/>
              <a:gd name="connsiteY4" fmla="*/ 350440 h 981733"/>
              <a:gd name="connsiteX5" fmla="*/ 4210302 w 10330089"/>
              <a:gd name="connsiteY5" fmla="*/ 155886 h 981733"/>
              <a:gd name="connsiteX6" fmla="*/ 7984634 w 10330089"/>
              <a:gd name="connsiteY6" fmla="*/ 136431 h 981733"/>
              <a:gd name="connsiteX7" fmla="*/ 10124720 w 10330089"/>
              <a:gd name="connsiteY7" fmla="*/ 155886 h 981733"/>
              <a:gd name="connsiteX8" fmla="*/ 10260907 w 10330089"/>
              <a:gd name="connsiteY8" fmla="*/ 175342 h 981733"/>
              <a:gd name="connsiteX9" fmla="*/ 10280362 w 10330089"/>
              <a:gd name="connsiteY9" fmla="*/ 856278 h 981733"/>
              <a:gd name="connsiteX10" fmla="*/ 10280362 w 10330089"/>
              <a:gd name="connsiteY10" fmla="*/ 934099 h 981733"/>
              <a:gd name="connsiteX11" fmla="*/ 9618881 w 10330089"/>
              <a:gd name="connsiteY11" fmla="*/ 934099 h 981733"/>
              <a:gd name="connsiteX12" fmla="*/ 7225877 w 10330089"/>
              <a:gd name="connsiteY12" fmla="*/ 934099 h 981733"/>
              <a:gd name="connsiteX13" fmla="*/ 6311477 w 10330089"/>
              <a:gd name="connsiteY13" fmla="*/ 661725 h 981733"/>
              <a:gd name="connsiteX14" fmla="*/ 5591630 w 10330089"/>
              <a:gd name="connsiteY14" fmla="*/ 622814 h 981733"/>
              <a:gd name="connsiteX15" fmla="*/ 5007971 w 10330089"/>
              <a:gd name="connsiteY15" fmla="*/ 895188 h 981733"/>
              <a:gd name="connsiteX16" fmla="*/ 4093571 w 10330089"/>
              <a:gd name="connsiteY16" fmla="*/ 973010 h 981733"/>
              <a:gd name="connsiteX17" fmla="*/ 3412634 w 10330089"/>
              <a:gd name="connsiteY17" fmla="*/ 720091 h 981733"/>
              <a:gd name="connsiteX18" fmla="*/ 3004073 w 10330089"/>
              <a:gd name="connsiteY18" fmla="*/ 700635 h 981733"/>
              <a:gd name="connsiteX19" fmla="*/ 2595511 w 10330089"/>
              <a:gd name="connsiteY19" fmla="*/ 700635 h 981733"/>
              <a:gd name="connsiteX20" fmla="*/ 1992396 w 10330089"/>
              <a:gd name="connsiteY20" fmla="*/ 934099 h 981733"/>
              <a:gd name="connsiteX21" fmla="*/ 1311460 w 10330089"/>
              <a:gd name="connsiteY21" fmla="*/ 739546 h 981733"/>
              <a:gd name="connsiteX22" fmla="*/ 494337 w 10330089"/>
              <a:gd name="connsiteY22" fmla="*/ 583904 h 981733"/>
              <a:gd name="connsiteX23" fmla="*/ 46864 w 10330089"/>
              <a:gd name="connsiteY23" fmla="*/ 78065 h 981733"/>
              <a:gd name="connsiteX0" fmla="*/ 133142 w 10416367"/>
              <a:gd name="connsiteY0" fmla="*/ 90065 h 993733"/>
              <a:gd name="connsiteX1" fmla="*/ 1709023 w 10416367"/>
              <a:gd name="connsiteY1" fmla="*/ 51154 h 993733"/>
              <a:gd name="connsiteX2" fmla="*/ 2253772 w 10416367"/>
              <a:gd name="connsiteY2" fmla="*/ 459716 h 993733"/>
              <a:gd name="connsiteX3" fmla="*/ 2895798 w 10416367"/>
              <a:gd name="connsiteY3" fmla="*/ 537537 h 993733"/>
              <a:gd name="connsiteX4" fmla="*/ 3304359 w 10416367"/>
              <a:gd name="connsiteY4" fmla="*/ 362440 h 993733"/>
              <a:gd name="connsiteX5" fmla="*/ 4296580 w 10416367"/>
              <a:gd name="connsiteY5" fmla="*/ 167886 h 993733"/>
              <a:gd name="connsiteX6" fmla="*/ 8070912 w 10416367"/>
              <a:gd name="connsiteY6" fmla="*/ 148431 h 993733"/>
              <a:gd name="connsiteX7" fmla="*/ 10210998 w 10416367"/>
              <a:gd name="connsiteY7" fmla="*/ 167886 h 993733"/>
              <a:gd name="connsiteX8" fmla="*/ 10347185 w 10416367"/>
              <a:gd name="connsiteY8" fmla="*/ 187342 h 993733"/>
              <a:gd name="connsiteX9" fmla="*/ 10366640 w 10416367"/>
              <a:gd name="connsiteY9" fmla="*/ 868278 h 993733"/>
              <a:gd name="connsiteX10" fmla="*/ 10366640 w 10416367"/>
              <a:gd name="connsiteY10" fmla="*/ 946099 h 993733"/>
              <a:gd name="connsiteX11" fmla="*/ 9705159 w 10416367"/>
              <a:gd name="connsiteY11" fmla="*/ 946099 h 993733"/>
              <a:gd name="connsiteX12" fmla="*/ 7312155 w 10416367"/>
              <a:gd name="connsiteY12" fmla="*/ 946099 h 993733"/>
              <a:gd name="connsiteX13" fmla="*/ 6397755 w 10416367"/>
              <a:gd name="connsiteY13" fmla="*/ 673725 h 993733"/>
              <a:gd name="connsiteX14" fmla="*/ 5677908 w 10416367"/>
              <a:gd name="connsiteY14" fmla="*/ 634814 h 993733"/>
              <a:gd name="connsiteX15" fmla="*/ 5094249 w 10416367"/>
              <a:gd name="connsiteY15" fmla="*/ 907188 h 993733"/>
              <a:gd name="connsiteX16" fmla="*/ 4179849 w 10416367"/>
              <a:gd name="connsiteY16" fmla="*/ 985010 h 993733"/>
              <a:gd name="connsiteX17" fmla="*/ 3498912 w 10416367"/>
              <a:gd name="connsiteY17" fmla="*/ 732091 h 993733"/>
              <a:gd name="connsiteX18" fmla="*/ 3090351 w 10416367"/>
              <a:gd name="connsiteY18" fmla="*/ 712635 h 993733"/>
              <a:gd name="connsiteX19" fmla="*/ 2681789 w 10416367"/>
              <a:gd name="connsiteY19" fmla="*/ 712635 h 993733"/>
              <a:gd name="connsiteX20" fmla="*/ 2078674 w 10416367"/>
              <a:gd name="connsiteY20" fmla="*/ 946099 h 993733"/>
              <a:gd name="connsiteX21" fmla="*/ 1397738 w 10416367"/>
              <a:gd name="connsiteY21" fmla="*/ 751546 h 993733"/>
              <a:gd name="connsiteX22" fmla="*/ 230419 w 10416367"/>
              <a:gd name="connsiteY22" fmla="*/ 809913 h 993733"/>
              <a:gd name="connsiteX23" fmla="*/ 133142 w 10416367"/>
              <a:gd name="connsiteY23" fmla="*/ 90065 h 993733"/>
              <a:gd name="connsiteX0" fmla="*/ 94744 w 10377969"/>
              <a:gd name="connsiteY0" fmla="*/ 90065 h 993733"/>
              <a:gd name="connsiteX1" fmla="*/ 1670625 w 10377969"/>
              <a:gd name="connsiteY1" fmla="*/ 51154 h 993733"/>
              <a:gd name="connsiteX2" fmla="*/ 2215374 w 10377969"/>
              <a:gd name="connsiteY2" fmla="*/ 459716 h 993733"/>
              <a:gd name="connsiteX3" fmla="*/ 2857400 w 10377969"/>
              <a:gd name="connsiteY3" fmla="*/ 537537 h 993733"/>
              <a:gd name="connsiteX4" fmla="*/ 3265961 w 10377969"/>
              <a:gd name="connsiteY4" fmla="*/ 362440 h 993733"/>
              <a:gd name="connsiteX5" fmla="*/ 4258182 w 10377969"/>
              <a:gd name="connsiteY5" fmla="*/ 167886 h 993733"/>
              <a:gd name="connsiteX6" fmla="*/ 8032514 w 10377969"/>
              <a:gd name="connsiteY6" fmla="*/ 148431 h 993733"/>
              <a:gd name="connsiteX7" fmla="*/ 10172600 w 10377969"/>
              <a:gd name="connsiteY7" fmla="*/ 167886 h 993733"/>
              <a:gd name="connsiteX8" fmla="*/ 10308787 w 10377969"/>
              <a:gd name="connsiteY8" fmla="*/ 187342 h 993733"/>
              <a:gd name="connsiteX9" fmla="*/ 10328242 w 10377969"/>
              <a:gd name="connsiteY9" fmla="*/ 868278 h 993733"/>
              <a:gd name="connsiteX10" fmla="*/ 10328242 w 10377969"/>
              <a:gd name="connsiteY10" fmla="*/ 946099 h 993733"/>
              <a:gd name="connsiteX11" fmla="*/ 9666761 w 10377969"/>
              <a:gd name="connsiteY11" fmla="*/ 946099 h 993733"/>
              <a:gd name="connsiteX12" fmla="*/ 7273757 w 10377969"/>
              <a:gd name="connsiteY12" fmla="*/ 946099 h 993733"/>
              <a:gd name="connsiteX13" fmla="*/ 6359357 w 10377969"/>
              <a:gd name="connsiteY13" fmla="*/ 673725 h 993733"/>
              <a:gd name="connsiteX14" fmla="*/ 5639510 w 10377969"/>
              <a:gd name="connsiteY14" fmla="*/ 634814 h 993733"/>
              <a:gd name="connsiteX15" fmla="*/ 5055851 w 10377969"/>
              <a:gd name="connsiteY15" fmla="*/ 907188 h 993733"/>
              <a:gd name="connsiteX16" fmla="*/ 4141451 w 10377969"/>
              <a:gd name="connsiteY16" fmla="*/ 985010 h 993733"/>
              <a:gd name="connsiteX17" fmla="*/ 3460514 w 10377969"/>
              <a:gd name="connsiteY17" fmla="*/ 732091 h 993733"/>
              <a:gd name="connsiteX18" fmla="*/ 3051953 w 10377969"/>
              <a:gd name="connsiteY18" fmla="*/ 712635 h 993733"/>
              <a:gd name="connsiteX19" fmla="*/ 2643391 w 10377969"/>
              <a:gd name="connsiteY19" fmla="*/ 712635 h 993733"/>
              <a:gd name="connsiteX20" fmla="*/ 2040276 w 10377969"/>
              <a:gd name="connsiteY20" fmla="*/ 946099 h 993733"/>
              <a:gd name="connsiteX21" fmla="*/ 1359340 w 10377969"/>
              <a:gd name="connsiteY21" fmla="*/ 751546 h 993733"/>
              <a:gd name="connsiteX22" fmla="*/ 192021 w 10377969"/>
              <a:gd name="connsiteY22" fmla="*/ 809913 h 993733"/>
              <a:gd name="connsiteX23" fmla="*/ 94744 w 10377969"/>
              <a:gd name="connsiteY23" fmla="*/ 90065 h 993733"/>
              <a:gd name="connsiteX0" fmla="*/ 288186 w 10571411"/>
              <a:gd name="connsiteY0" fmla="*/ 93633 h 997301"/>
              <a:gd name="connsiteX1" fmla="*/ 1864067 w 10571411"/>
              <a:gd name="connsiteY1" fmla="*/ 54722 h 997301"/>
              <a:gd name="connsiteX2" fmla="*/ 2408816 w 10571411"/>
              <a:gd name="connsiteY2" fmla="*/ 463284 h 997301"/>
              <a:gd name="connsiteX3" fmla="*/ 3050842 w 10571411"/>
              <a:gd name="connsiteY3" fmla="*/ 541105 h 997301"/>
              <a:gd name="connsiteX4" fmla="*/ 3459403 w 10571411"/>
              <a:gd name="connsiteY4" fmla="*/ 366008 h 997301"/>
              <a:gd name="connsiteX5" fmla="*/ 4451624 w 10571411"/>
              <a:gd name="connsiteY5" fmla="*/ 171454 h 997301"/>
              <a:gd name="connsiteX6" fmla="*/ 8225956 w 10571411"/>
              <a:gd name="connsiteY6" fmla="*/ 151999 h 997301"/>
              <a:gd name="connsiteX7" fmla="*/ 10366042 w 10571411"/>
              <a:gd name="connsiteY7" fmla="*/ 171454 h 997301"/>
              <a:gd name="connsiteX8" fmla="*/ 10502229 w 10571411"/>
              <a:gd name="connsiteY8" fmla="*/ 190910 h 997301"/>
              <a:gd name="connsiteX9" fmla="*/ 10521684 w 10571411"/>
              <a:gd name="connsiteY9" fmla="*/ 871846 h 997301"/>
              <a:gd name="connsiteX10" fmla="*/ 10521684 w 10571411"/>
              <a:gd name="connsiteY10" fmla="*/ 949667 h 997301"/>
              <a:gd name="connsiteX11" fmla="*/ 9860203 w 10571411"/>
              <a:gd name="connsiteY11" fmla="*/ 949667 h 997301"/>
              <a:gd name="connsiteX12" fmla="*/ 7467199 w 10571411"/>
              <a:gd name="connsiteY12" fmla="*/ 949667 h 997301"/>
              <a:gd name="connsiteX13" fmla="*/ 6552799 w 10571411"/>
              <a:gd name="connsiteY13" fmla="*/ 677293 h 997301"/>
              <a:gd name="connsiteX14" fmla="*/ 5832952 w 10571411"/>
              <a:gd name="connsiteY14" fmla="*/ 638382 h 997301"/>
              <a:gd name="connsiteX15" fmla="*/ 5249293 w 10571411"/>
              <a:gd name="connsiteY15" fmla="*/ 910756 h 997301"/>
              <a:gd name="connsiteX16" fmla="*/ 4334893 w 10571411"/>
              <a:gd name="connsiteY16" fmla="*/ 988578 h 997301"/>
              <a:gd name="connsiteX17" fmla="*/ 3653956 w 10571411"/>
              <a:gd name="connsiteY17" fmla="*/ 735659 h 997301"/>
              <a:gd name="connsiteX18" fmla="*/ 3245395 w 10571411"/>
              <a:gd name="connsiteY18" fmla="*/ 716203 h 997301"/>
              <a:gd name="connsiteX19" fmla="*/ 2836833 w 10571411"/>
              <a:gd name="connsiteY19" fmla="*/ 716203 h 997301"/>
              <a:gd name="connsiteX20" fmla="*/ 2233718 w 10571411"/>
              <a:gd name="connsiteY20" fmla="*/ 949667 h 997301"/>
              <a:gd name="connsiteX21" fmla="*/ 1552782 w 10571411"/>
              <a:gd name="connsiteY21" fmla="*/ 755114 h 997301"/>
              <a:gd name="connsiteX22" fmla="*/ 15812 w 10571411"/>
              <a:gd name="connsiteY22" fmla="*/ 871847 h 997301"/>
              <a:gd name="connsiteX23" fmla="*/ 288186 w 10571411"/>
              <a:gd name="connsiteY23" fmla="*/ 93633 h 997301"/>
              <a:gd name="connsiteX0" fmla="*/ 197014 w 10791524"/>
              <a:gd name="connsiteY0" fmla="*/ 102886 h 987099"/>
              <a:gd name="connsiteX1" fmla="*/ 2084180 w 10791524"/>
              <a:gd name="connsiteY1" fmla="*/ 44520 h 987099"/>
              <a:gd name="connsiteX2" fmla="*/ 2628929 w 10791524"/>
              <a:gd name="connsiteY2" fmla="*/ 453082 h 987099"/>
              <a:gd name="connsiteX3" fmla="*/ 3270955 w 10791524"/>
              <a:gd name="connsiteY3" fmla="*/ 530903 h 987099"/>
              <a:gd name="connsiteX4" fmla="*/ 3679516 w 10791524"/>
              <a:gd name="connsiteY4" fmla="*/ 355806 h 987099"/>
              <a:gd name="connsiteX5" fmla="*/ 4671737 w 10791524"/>
              <a:gd name="connsiteY5" fmla="*/ 161252 h 987099"/>
              <a:gd name="connsiteX6" fmla="*/ 8446069 w 10791524"/>
              <a:gd name="connsiteY6" fmla="*/ 141797 h 987099"/>
              <a:gd name="connsiteX7" fmla="*/ 10586155 w 10791524"/>
              <a:gd name="connsiteY7" fmla="*/ 161252 h 987099"/>
              <a:gd name="connsiteX8" fmla="*/ 10722342 w 10791524"/>
              <a:gd name="connsiteY8" fmla="*/ 180708 h 987099"/>
              <a:gd name="connsiteX9" fmla="*/ 10741797 w 10791524"/>
              <a:gd name="connsiteY9" fmla="*/ 861644 h 987099"/>
              <a:gd name="connsiteX10" fmla="*/ 10741797 w 10791524"/>
              <a:gd name="connsiteY10" fmla="*/ 939465 h 987099"/>
              <a:gd name="connsiteX11" fmla="*/ 10080316 w 10791524"/>
              <a:gd name="connsiteY11" fmla="*/ 939465 h 987099"/>
              <a:gd name="connsiteX12" fmla="*/ 7687312 w 10791524"/>
              <a:gd name="connsiteY12" fmla="*/ 939465 h 987099"/>
              <a:gd name="connsiteX13" fmla="*/ 6772912 w 10791524"/>
              <a:gd name="connsiteY13" fmla="*/ 667091 h 987099"/>
              <a:gd name="connsiteX14" fmla="*/ 6053065 w 10791524"/>
              <a:gd name="connsiteY14" fmla="*/ 628180 h 987099"/>
              <a:gd name="connsiteX15" fmla="*/ 5469406 w 10791524"/>
              <a:gd name="connsiteY15" fmla="*/ 900554 h 987099"/>
              <a:gd name="connsiteX16" fmla="*/ 4555006 w 10791524"/>
              <a:gd name="connsiteY16" fmla="*/ 978376 h 987099"/>
              <a:gd name="connsiteX17" fmla="*/ 3874069 w 10791524"/>
              <a:gd name="connsiteY17" fmla="*/ 725457 h 987099"/>
              <a:gd name="connsiteX18" fmla="*/ 3465508 w 10791524"/>
              <a:gd name="connsiteY18" fmla="*/ 706001 h 987099"/>
              <a:gd name="connsiteX19" fmla="*/ 3056946 w 10791524"/>
              <a:gd name="connsiteY19" fmla="*/ 706001 h 987099"/>
              <a:gd name="connsiteX20" fmla="*/ 2453831 w 10791524"/>
              <a:gd name="connsiteY20" fmla="*/ 939465 h 987099"/>
              <a:gd name="connsiteX21" fmla="*/ 1772895 w 10791524"/>
              <a:gd name="connsiteY21" fmla="*/ 744912 h 987099"/>
              <a:gd name="connsiteX22" fmla="*/ 235925 w 10791524"/>
              <a:gd name="connsiteY22" fmla="*/ 861645 h 987099"/>
              <a:gd name="connsiteX23" fmla="*/ 197014 w 10791524"/>
              <a:gd name="connsiteY23" fmla="*/ 102886 h 987099"/>
              <a:gd name="connsiteX0" fmla="*/ 83156 w 10677666"/>
              <a:gd name="connsiteY0" fmla="*/ 116732 h 1000945"/>
              <a:gd name="connsiteX1" fmla="*/ 1970322 w 10677666"/>
              <a:gd name="connsiteY1" fmla="*/ 58366 h 1000945"/>
              <a:gd name="connsiteX2" fmla="*/ 2515071 w 10677666"/>
              <a:gd name="connsiteY2" fmla="*/ 466928 h 1000945"/>
              <a:gd name="connsiteX3" fmla="*/ 3157097 w 10677666"/>
              <a:gd name="connsiteY3" fmla="*/ 544749 h 1000945"/>
              <a:gd name="connsiteX4" fmla="*/ 3565658 w 10677666"/>
              <a:gd name="connsiteY4" fmla="*/ 369652 h 1000945"/>
              <a:gd name="connsiteX5" fmla="*/ 4557879 w 10677666"/>
              <a:gd name="connsiteY5" fmla="*/ 175098 h 1000945"/>
              <a:gd name="connsiteX6" fmla="*/ 8332211 w 10677666"/>
              <a:gd name="connsiteY6" fmla="*/ 155643 h 1000945"/>
              <a:gd name="connsiteX7" fmla="*/ 10472297 w 10677666"/>
              <a:gd name="connsiteY7" fmla="*/ 175098 h 1000945"/>
              <a:gd name="connsiteX8" fmla="*/ 10608484 w 10677666"/>
              <a:gd name="connsiteY8" fmla="*/ 194554 h 1000945"/>
              <a:gd name="connsiteX9" fmla="*/ 10627939 w 10677666"/>
              <a:gd name="connsiteY9" fmla="*/ 875490 h 1000945"/>
              <a:gd name="connsiteX10" fmla="*/ 10627939 w 10677666"/>
              <a:gd name="connsiteY10" fmla="*/ 953311 h 1000945"/>
              <a:gd name="connsiteX11" fmla="*/ 9966458 w 10677666"/>
              <a:gd name="connsiteY11" fmla="*/ 953311 h 1000945"/>
              <a:gd name="connsiteX12" fmla="*/ 7573454 w 10677666"/>
              <a:gd name="connsiteY12" fmla="*/ 953311 h 1000945"/>
              <a:gd name="connsiteX13" fmla="*/ 6659054 w 10677666"/>
              <a:gd name="connsiteY13" fmla="*/ 680937 h 1000945"/>
              <a:gd name="connsiteX14" fmla="*/ 5939207 w 10677666"/>
              <a:gd name="connsiteY14" fmla="*/ 642026 h 1000945"/>
              <a:gd name="connsiteX15" fmla="*/ 5355548 w 10677666"/>
              <a:gd name="connsiteY15" fmla="*/ 914400 h 1000945"/>
              <a:gd name="connsiteX16" fmla="*/ 4441148 w 10677666"/>
              <a:gd name="connsiteY16" fmla="*/ 992222 h 1000945"/>
              <a:gd name="connsiteX17" fmla="*/ 3760211 w 10677666"/>
              <a:gd name="connsiteY17" fmla="*/ 739303 h 1000945"/>
              <a:gd name="connsiteX18" fmla="*/ 3351650 w 10677666"/>
              <a:gd name="connsiteY18" fmla="*/ 719847 h 1000945"/>
              <a:gd name="connsiteX19" fmla="*/ 2943088 w 10677666"/>
              <a:gd name="connsiteY19" fmla="*/ 719847 h 1000945"/>
              <a:gd name="connsiteX20" fmla="*/ 2339973 w 10677666"/>
              <a:gd name="connsiteY20" fmla="*/ 953311 h 1000945"/>
              <a:gd name="connsiteX21" fmla="*/ 1659037 w 10677666"/>
              <a:gd name="connsiteY21" fmla="*/ 758758 h 1000945"/>
              <a:gd name="connsiteX22" fmla="*/ 122067 w 10677666"/>
              <a:gd name="connsiteY22" fmla="*/ 875491 h 1000945"/>
              <a:gd name="connsiteX23" fmla="*/ 83156 w 10677666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576136 w 10594765"/>
              <a:gd name="connsiteY21" fmla="*/ 758758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81717 w 10676227"/>
              <a:gd name="connsiteY0" fmla="*/ 116732 h 1000945"/>
              <a:gd name="connsiteX1" fmla="*/ 1968883 w 10676227"/>
              <a:gd name="connsiteY1" fmla="*/ 58366 h 1000945"/>
              <a:gd name="connsiteX2" fmla="*/ 2513632 w 10676227"/>
              <a:gd name="connsiteY2" fmla="*/ 466928 h 1000945"/>
              <a:gd name="connsiteX3" fmla="*/ 3155658 w 10676227"/>
              <a:gd name="connsiteY3" fmla="*/ 544749 h 1000945"/>
              <a:gd name="connsiteX4" fmla="*/ 3564219 w 10676227"/>
              <a:gd name="connsiteY4" fmla="*/ 369652 h 1000945"/>
              <a:gd name="connsiteX5" fmla="*/ 4556440 w 10676227"/>
              <a:gd name="connsiteY5" fmla="*/ 175098 h 1000945"/>
              <a:gd name="connsiteX6" fmla="*/ 8330772 w 10676227"/>
              <a:gd name="connsiteY6" fmla="*/ 155643 h 1000945"/>
              <a:gd name="connsiteX7" fmla="*/ 10470858 w 10676227"/>
              <a:gd name="connsiteY7" fmla="*/ 175098 h 1000945"/>
              <a:gd name="connsiteX8" fmla="*/ 10607045 w 10676227"/>
              <a:gd name="connsiteY8" fmla="*/ 194554 h 1000945"/>
              <a:gd name="connsiteX9" fmla="*/ 10626500 w 10676227"/>
              <a:gd name="connsiteY9" fmla="*/ 875490 h 1000945"/>
              <a:gd name="connsiteX10" fmla="*/ 10626500 w 10676227"/>
              <a:gd name="connsiteY10" fmla="*/ 953311 h 1000945"/>
              <a:gd name="connsiteX11" fmla="*/ 9965019 w 10676227"/>
              <a:gd name="connsiteY11" fmla="*/ 953311 h 1000945"/>
              <a:gd name="connsiteX12" fmla="*/ 7572015 w 10676227"/>
              <a:gd name="connsiteY12" fmla="*/ 953311 h 1000945"/>
              <a:gd name="connsiteX13" fmla="*/ 6657615 w 10676227"/>
              <a:gd name="connsiteY13" fmla="*/ 680937 h 1000945"/>
              <a:gd name="connsiteX14" fmla="*/ 5937768 w 10676227"/>
              <a:gd name="connsiteY14" fmla="*/ 642026 h 1000945"/>
              <a:gd name="connsiteX15" fmla="*/ 5354109 w 10676227"/>
              <a:gd name="connsiteY15" fmla="*/ 914400 h 1000945"/>
              <a:gd name="connsiteX16" fmla="*/ 4439709 w 10676227"/>
              <a:gd name="connsiteY16" fmla="*/ 992222 h 1000945"/>
              <a:gd name="connsiteX17" fmla="*/ 3758772 w 10676227"/>
              <a:gd name="connsiteY17" fmla="*/ 739303 h 1000945"/>
              <a:gd name="connsiteX18" fmla="*/ 3350211 w 10676227"/>
              <a:gd name="connsiteY18" fmla="*/ 719847 h 1000945"/>
              <a:gd name="connsiteX19" fmla="*/ 2941649 w 10676227"/>
              <a:gd name="connsiteY19" fmla="*/ 719847 h 1000945"/>
              <a:gd name="connsiteX20" fmla="*/ 2338534 w 10676227"/>
              <a:gd name="connsiteY20" fmla="*/ 953311 h 1000945"/>
              <a:gd name="connsiteX21" fmla="*/ 1638143 w 10676227"/>
              <a:gd name="connsiteY21" fmla="*/ 875490 h 1000945"/>
              <a:gd name="connsiteX22" fmla="*/ 120628 w 10676227"/>
              <a:gd name="connsiteY22" fmla="*/ 875491 h 1000945"/>
              <a:gd name="connsiteX23" fmla="*/ 81717 w 10676227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556681 w 10594765"/>
              <a:gd name="connsiteY21" fmla="*/ 875490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77407 w 10671917"/>
              <a:gd name="connsiteY0" fmla="*/ 116732 h 1000945"/>
              <a:gd name="connsiteX1" fmla="*/ 1964573 w 10671917"/>
              <a:gd name="connsiteY1" fmla="*/ 58366 h 1000945"/>
              <a:gd name="connsiteX2" fmla="*/ 2509322 w 10671917"/>
              <a:gd name="connsiteY2" fmla="*/ 466928 h 1000945"/>
              <a:gd name="connsiteX3" fmla="*/ 3151348 w 10671917"/>
              <a:gd name="connsiteY3" fmla="*/ 544749 h 1000945"/>
              <a:gd name="connsiteX4" fmla="*/ 3559909 w 10671917"/>
              <a:gd name="connsiteY4" fmla="*/ 369652 h 1000945"/>
              <a:gd name="connsiteX5" fmla="*/ 4552130 w 10671917"/>
              <a:gd name="connsiteY5" fmla="*/ 175098 h 1000945"/>
              <a:gd name="connsiteX6" fmla="*/ 8326462 w 10671917"/>
              <a:gd name="connsiteY6" fmla="*/ 155643 h 1000945"/>
              <a:gd name="connsiteX7" fmla="*/ 10466548 w 10671917"/>
              <a:gd name="connsiteY7" fmla="*/ 175098 h 1000945"/>
              <a:gd name="connsiteX8" fmla="*/ 10602735 w 10671917"/>
              <a:gd name="connsiteY8" fmla="*/ 194554 h 1000945"/>
              <a:gd name="connsiteX9" fmla="*/ 10622190 w 10671917"/>
              <a:gd name="connsiteY9" fmla="*/ 875490 h 1000945"/>
              <a:gd name="connsiteX10" fmla="*/ 10622190 w 10671917"/>
              <a:gd name="connsiteY10" fmla="*/ 953311 h 1000945"/>
              <a:gd name="connsiteX11" fmla="*/ 9960709 w 10671917"/>
              <a:gd name="connsiteY11" fmla="*/ 953311 h 1000945"/>
              <a:gd name="connsiteX12" fmla="*/ 7567705 w 10671917"/>
              <a:gd name="connsiteY12" fmla="*/ 953311 h 1000945"/>
              <a:gd name="connsiteX13" fmla="*/ 6653305 w 10671917"/>
              <a:gd name="connsiteY13" fmla="*/ 680937 h 1000945"/>
              <a:gd name="connsiteX14" fmla="*/ 5933458 w 10671917"/>
              <a:gd name="connsiteY14" fmla="*/ 642026 h 1000945"/>
              <a:gd name="connsiteX15" fmla="*/ 5349799 w 10671917"/>
              <a:gd name="connsiteY15" fmla="*/ 914400 h 1000945"/>
              <a:gd name="connsiteX16" fmla="*/ 4435399 w 10671917"/>
              <a:gd name="connsiteY16" fmla="*/ 992222 h 1000945"/>
              <a:gd name="connsiteX17" fmla="*/ 3754462 w 10671917"/>
              <a:gd name="connsiteY17" fmla="*/ 739303 h 1000945"/>
              <a:gd name="connsiteX18" fmla="*/ 3345901 w 10671917"/>
              <a:gd name="connsiteY18" fmla="*/ 719847 h 1000945"/>
              <a:gd name="connsiteX19" fmla="*/ 2937339 w 10671917"/>
              <a:gd name="connsiteY19" fmla="*/ 719847 h 1000945"/>
              <a:gd name="connsiteX20" fmla="*/ 2334224 w 10671917"/>
              <a:gd name="connsiteY20" fmla="*/ 953311 h 1000945"/>
              <a:gd name="connsiteX21" fmla="*/ 1575467 w 10671917"/>
              <a:gd name="connsiteY21" fmla="*/ 933856 h 1000945"/>
              <a:gd name="connsiteX22" fmla="*/ 116318 w 10671917"/>
              <a:gd name="connsiteY22" fmla="*/ 875491 h 1000945"/>
              <a:gd name="connsiteX23" fmla="*/ 77407 w 10671917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498315 w 10594765"/>
              <a:gd name="connsiteY21" fmla="*/ 933856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255 w 10594765"/>
              <a:gd name="connsiteY0" fmla="*/ 98550 h 982763"/>
              <a:gd name="connsiteX1" fmla="*/ 1887421 w 10594765"/>
              <a:gd name="connsiteY1" fmla="*/ 40184 h 982763"/>
              <a:gd name="connsiteX2" fmla="*/ 2432170 w 10594765"/>
              <a:gd name="connsiteY2" fmla="*/ 137461 h 982763"/>
              <a:gd name="connsiteX3" fmla="*/ 3074196 w 10594765"/>
              <a:gd name="connsiteY3" fmla="*/ 526567 h 982763"/>
              <a:gd name="connsiteX4" fmla="*/ 3482757 w 10594765"/>
              <a:gd name="connsiteY4" fmla="*/ 351470 h 982763"/>
              <a:gd name="connsiteX5" fmla="*/ 4474978 w 10594765"/>
              <a:gd name="connsiteY5" fmla="*/ 156916 h 982763"/>
              <a:gd name="connsiteX6" fmla="*/ 8249310 w 10594765"/>
              <a:gd name="connsiteY6" fmla="*/ 137461 h 982763"/>
              <a:gd name="connsiteX7" fmla="*/ 10389396 w 10594765"/>
              <a:gd name="connsiteY7" fmla="*/ 156916 h 982763"/>
              <a:gd name="connsiteX8" fmla="*/ 10525583 w 10594765"/>
              <a:gd name="connsiteY8" fmla="*/ 176372 h 982763"/>
              <a:gd name="connsiteX9" fmla="*/ 10545038 w 10594765"/>
              <a:gd name="connsiteY9" fmla="*/ 857308 h 982763"/>
              <a:gd name="connsiteX10" fmla="*/ 10545038 w 10594765"/>
              <a:gd name="connsiteY10" fmla="*/ 935129 h 982763"/>
              <a:gd name="connsiteX11" fmla="*/ 9883557 w 10594765"/>
              <a:gd name="connsiteY11" fmla="*/ 935129 h 982763"/>
              <a:gd name="connsiteX12" fmla="*/ 7490553 w 10594765"/>
              <a:gd name="connsiteY12" fmla="*/ 935129 h 982763"/>
              <a:gd name="connsiteX13" fmla="*/ 6576153 w 10594765"/>
              <a:gd name="connsiteY13" fmla="*/ 662755 h 982763"/>
              <a:gd name="connsiteX14" fmla="*/ 5856306 w 10594765"/>
              <a:gd name="connsiteY14" fmla="*/ 623844 h 982763"/>
              <a:gd name="connsiteX15" fmla="*/ 5272647 w 10594765"/>
              <a:gd name="connsiteY15" fmla="*/ 896218 h 982763"/>
              <a:gd name="connsiteX16" fmla="*/ 4358247 w 10594765"/>
              <a:gd name="connsiteY16" fmla="*/ 974040 h 982763"/>
              <a:gd name="connsiteX17" fmla="*/ 3677310 w 10594765"/>
              <a:gd name="connsiteY17" fmla="*/ 721121 h 982763"/>
              <a:gd name="connsiteX18" fmla="*/ 3268749 w 10594765"/>
              <a:gd name="connsiteY18" fmla="*/ 701665 h 982763"/>
              <a:gd name="connsiteX19" fmla="*/ 2860187 w 10594765"/>
              <a:gd name="connsiteY19" fmla="*/ 701665 h 982763"/>
              <a:gd name="connsiteX20" fmla="*/ 2257072 w 10594765"/>
              <a:gd name="connsiteY20" fmla="*/ 935129 h 982763"/>
              <a:gd name="connsiteX21" fmla="*/ 1498315 w 10594765"/>
              <a:gd name="connsiteY21" fmla="*/ 915674 h 982763"/>
              <a:gd name="connsiteX22" fmla="*/ 39166 w 10594765"/>
              <a:gd name="connsiteY22" fmla="*/ 857309 h 982763"/>
              <a:gd name="connsiteX23" fmla="*/ 255 w 10594765"/>
              <a:gd name="connsiteY23" fmla="*/ 98550 h 982763"/>
              <a:gd name="connsiteX0" fmla="*/ 255 w 10594765"/>
              <a:gd name="connsiteY0" fmla="*/ 98550 h 982763"/>
              <a:gd name="connsiteX1" fmla="*/ 1887421 w 10594765"/>
              <a:gd name="connsiteY1" fmla="*/ 40184 h 982763"/>
              <a:gd name="connsiteX2" fmla="*/ 2432170 w 10594765"/>
              <a:gd name="connsiteY2" fmla="*/ 137461 h 982763"/>
              <a:gd name="connsiteX3" fmla="*/ 3074196 w 10594765"/>
              <a:gd name="connsiteY3" fmla="*/ 118005 h 982763"/>
              <a:gd name="connsiteX4" fmla="*/ 3482757 w 10594765"/>
              <a:gd name="connsiteY4" fmla="*/ 351470 h 982763"/>
              <a:gd name="connsiteX5" fmla="*/ 4474978 w 10594765"/>
              <a:gd name="connsiteY5" fmla="*/ 156916 h 982763"/>
              <a:gd name="connsiteX6" fmla="*/ 8249310 w 10594765"/>
              <a:gd name="connsiteY6" fmla="*/ 137461 h 982763"/>
              <a:gd name="connsiteX7" fmla="*/ 10389396 w 10594765"/>
              <a:gd name="connsiteY7" fmla="*/ 156916 h 982763"/>
              <a:gd name="connsiteX8" fmla="*/ 10525583 w 10594765"/>
              <a:gd name="connsiteY8" fmla="*/ 176372 h 982763"/>
              <a:gd name="connsiteX9" fmla="*/ 10545038 w 10594765"/>
              <a:gd name="connsiteY9" fmla="*/ 857308 h 982763"/>
              <a:gd name="connsiteX10" fmla="*/ 10545038 w 10594765"/>
              <a:gd name="connsiteY10" fmla="*/ 935129 h 982763"/>
              <a:gd name="connsiteX11" fmla="*/ 9883557 w 10594765"/>
              <a:gd name="connsiteY11" fmla="*/ 935129 h 982763"/>
              <a:gd name="connsiteX12" fmla="*/ 7490553 w 10594765"/>
              <a:gd name="connsiteY12" fmla="*/ 935129 h 982763"/>
              <a:gd name="connsiteX13" fmla="*/ 6576153 w 10594765"/>
              <a:gd name="connsiteY13" fmla="*/ 662755 h 982763"/>
              <a:gd name="connsiteX14" fmla="*/ 5856306 w 10594765"/>
              <a:gd name="connsiteY14" fmla="*/ 623844 h 982763"/>
              <a:gd name="connsiteX15" fmla="*/ 5272647 w 10594765"/>
              <a:gd name="connsiteY15" fmla="*/ 896218 h 982763"/>
              <a:gd name="connsiteX16" fmla="*/ 4358247 w 10594765"/>
              <a:gd name="connsiteY16" fmla="*/ 974040 h 982763"/>
              <a:gd name="connsiteX17" fmla="*/ 3677310 w 10594765"/>
              <a:gd name="connsiteY17" fmla="*/ 721121 h 982763"/>
              <a:gd name="connsiteX18" fmla="*/ 3268749 w 10594765"/>
              <a:gd name="connsiteY18" fmla="*/ 701665 h 982763"/>
              <a:gd name="connsiteX19" fmla="*/ 2860187 w 10594765"/>
              <a:gd name="connsiteY19" fmla="*/ 701665 h 982763"/>
              <a:gd name="connsiteX20" fmla="*/ 2257072 w 10594765"/>
              <a:gd name="connsiteY20" fmla="*/ 935129 h 982763"/>
              <a:gd name="connsiteX21" fmla="*/ 1498315 w 10594765"/>
              <a:gd name="connsiteY21" fmla="*/ 915674 h 982763"/>
              <a:gd name="connsiteX22" fmla="*/ 39166 w 10594765"/>
              <a:gd name="connsiteY22" fmla="*/ 857309 h 982763"/>
              <a:gd name="connsiteX23" fmla="*/ 255 w 10594765"/>
              <a:gd name="connsiteY23" fmla="*/ 98550 h 982763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114923 h 979681"/>
              <a:gd name="connsiteX4" fmla="*/ 3482757 w 10594765"/>
              <a:gd name="connsiteY4" fmla="*/ 348388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348388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912591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912591 h 979681"/>
              <a:gd name="connsiteX19" fmla="*/ 2860187 w 10594765"/>
              <a:gd name="connsiteY19" fmla="*/ 912591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659673 h 971740"/>
              <a:gd name="connsiteX14" fmla="*/ 5856306 w 10594765"/>
              <a:gd name="connsiteY14" fmla="*/ 620762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659673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912592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14923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912592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38910 h 973548"/>
              <a:gd name="connsiteX4" fmla="*/ 3482757 w 10594765"/>
              <a:gd name="connsiteY4" fmla="*/ 77821 h 973548"/>
              <a:gd name="connsiteX5" fmla="*/ 4474978 w 10594765"/>
              <a:gd name="connsiteY5" fmla="*/ 77820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38910 h 973548"/>
              <a:gd name="connsiteX4" fmla="*/ 3482757 w 10594765"/>
              <a:gd name="connsiteY4" fmla="*/ 77821 h 973548"/>
              <a:gd name="connsiteX5" fmla="*/ 4474978 w 10594765"/>
              <a:gd name="connsiteY5" fmla="*/ 38909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77821 h 973548"/>
              <a:gd name="connsiteX4" fmla="*/ 3482757 w 10594765"/>
              <a:gd name="connsiteY4" fmla="*/ 77821 h 973548"/>
              <a:gd name="connsiteX5" fmla="*/ 4474978 w 10594765"/>
              <a:gd name="connsiteY5" fmla="*/ 38909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123162 w 10717672"/>
              <a:gd name="connsiteY0" fmla="*/ 97276 h 973548"/>
              <a:gd name="connsiteX1" fmla="*/ 2010328 w 10717672"/>
              <a:gd name="connsiteY1" fmla="*/ 97276 h 973548"/>
              <a:gd name="connsiteX2" fmla="*/ 2555077 w 10717672"/>
              <a:gd name="connsiteY2" fmla="*/ 77821 h 973548"/>
              <a:gd name="connsiteX3" fmla="*/ 3197103 w 10717672"/>
              <a:gd name="connsiteY3" fmla="*/ 77821 h 973548"/>
              <a:gd name="connsiteX4" fmla="*/ 3605664 w 10717672"/>
              <a:gd name="connsiteY4" fmla="*/ 77821 h 973548"/>
              <a:gd name="connsiteX5" fmla="*/ 4597885 w 10717672"/>
              <a:gd name="connsiteY5" fmla="*/ 38909 h 973548"/>
              <a:gd name="connsiteX6" fmla="*/ 8372217 w 10717672"/>
              <a:gd name="connsiteY6" fmla="*/ 0 h 973548"/>
              <a:gd name="connsiteX7" fmla="*/ 10512303 w 10717672"/>
              <a:gd name="connsiteY7" fmla="*/ 116731 h 973548"/>
              <a:gd name="connsiteX8" fmla="*/ 10648490 w 10717672"/>
              <a:gd name="connsiteY8" fmla="*/ 175098 h 973548"/>
              <a:gd name="connsiteX9" fmla="*/ 10667945 w 10717672"/>
              <a:gd name="connsiteY9" fmla="*/ 856034 h 973548"/>
              <a:gd name="connsiteX10" fmla="*/ 10667945 w 10717672"/>
              <a:gd name="connsiteY10" fmla="*/ 933855 h 973548"/>
              <a:gd name="connsiteX11" fmla="*/ 10006464 w 10717672"/>
              <a:gd name="connsiteY11" fmla="*/ 933855 h 973548"/>
              <a:gd name="connsiteX12" fmla="*/ 7613460 w 10717672"/>
              <a:gd name="connsiteY12" fmla="*/ 933855 h 973548"/>
              <a:gd name="connsiteX13" fmla="*/ 6699060 w 10717672"/>
              <a:gd name="connsiteY13" fmla="*/ 914400 h 973548"/>
              <a:gd name="connsiteX14" fmla="*/ 5979213 w 10717672"/>
              <a:gd name="connsiteY14" fmla="*/ 875489 h 973548"/>
              <a:gd name="connsiteX15" fmla="*/ 5395554 w 10717672"/>
              <a:gd name="connsiteY15" fmla="*/ 894944 h 973548"/>
              <a:gd name="connsiteX16" fmla="*/ 4481154 w 10717672"/>
              <a:gd name="connsiteY16" fmla="*/ 972766 h 973548"/>
              <a:gd name="connsiteX17" fmla="*/ 3800217 w 10717672"/>
              <a:gd name="connsiteY17" fmla="*/ 933855 h 973548"/>
              <a:gd name="connsiteX18" fmla="*/ 3391656 w 10717672"/>
              <a:gd name="connsiteY18" fmla="*/ 914399 h 973548"/>
              <a:gd name="connsiteX19" fmla="*/ 2983094 w 10717672"/>
              <a:gd name="connsiteY19" fmla="*/ 914399 h 973548"/>
              <a:gd name="connsiteX20" fmla="*/ 2379979 w 10717672"/>
              <a:gd name="connsiteY20" fmla="*/ 933855 h 973548"/>
              <a:gd name="connsiteX21" fmla="*/ 1621222 w 10717672"/>
              <a:gd name="connsiteY21" fmla="*/ 914400 h 973548"/>
              <a:gd name="connsiteX22" fmla="*/ 162073 w 10717672"/>
              <a:gd name="connsiteY22" fmla="*/ 856035 h 973548"/>
              <a:gd name="connsiteX23" fmla="*/ 123162 w 10717672"/>
              <a:gd name="connsiteY23" fmla="*/ 97276 h 973548"/>
              <a:gd name="connsiteX0" fmla="*/ 123162 w 10717672"/>
              <a:gd name="connsiteY0" fmla="*/ 59818 h 936090"/>
              <a:gd name="connsiteX1" fmla="*/ 2010328 w 10717672"/>
              <a:gd name="connsiteY1" fmla="*/ 59818 h 936090"/>
              <a:gd name="connsiteX2" fmla="*/ 2555077 w 10717672"/>
              <a:gd name="connsiteY2" fmla="*/ 40363 h 936090"/>
              <a:gd name="connsiteX3" fmla="*/ 3197103 w 10717672"/>
              <a:gd name="connsiteY3" fmla="*/ 40363 h 936090"/>
              <a:gd name="connsiteX4" fmla="*/ 3605664 w 10717672"/>
              <a:gd name="connsiteY4" fmla="*/ 40363 h 936090"/>
              <a:gd name="connsiteX5" fmla="*/ 4597885 w 10717672"/>
              <a:gd name="connsiteY5" fmla="*/ 1451 h 936090"/>
              <a:gd name="connsiteX6" fmla="*/ 8372217 w 10717672"/>
              <a:gd name="connsiteY6" fmla="*/ 98730 h 936090"/>
              <a:gd name="connsiteX7" fmla="*/ 10512303 w 10717672"/>
              <a:gd name="connsiteY7" fmla="*/ 79273 h 936090"/>
              <a:gd name="connsiteX8" fmla="*/ 10648490 w 10717672"/>
              <a:gd name="connsiteY8" fmla="*/ 137640 h 936090"/>
              <a:gd name="connsiteX9" fmla="*/ 10667945 w 10717672"/>
              <a:gd name="connsiteY9" fmla="*/ 818576 h 936090"/>
              <a:gd name="connsiteX10" fmla="*/ 10667945 w 10717672"/>
              <a:gd name="connsiteY10" fmla="*/ 896397 h 936090"/>
              <a:gd name="connsiteX11" fmla="*/ 10006464 w 10717672"/>
              <a:gd name="connsiteY11" fmla="*/ 896397 h 936090"/>
              <a:gd name="connsiteX12" fmla="*/ 7613460 w 10717672"/>
              <a:gd name="connsiteY12" fmla="*/ 896397 h 936090"/>
              <a:gd name="connsiteX13" fmla="*/ 6699060 w 10717672"/>
              <a:gd name="connsiteY13" fmla="*/ 876942 h 936090"/>
              <a:gd name="connsiteX14" fmla="*/ 5979213 w 10717672"/>
              <a:gd name="connsiteY14" fmla="*/ 838031 h 936090"/>
              <a:gd name="connsiteX15" fmla="*/ 5395554 w 10717672"/>
              <a:gd name="connsiteY15" fmla="*/ 857486 h 936090"/>
              <a:gd name="connsiteX16" fmla="*/ 4481154 w 10717672"/>
              <a:gd name="connsiteY16" fmla="*/ 935308 h 936090"/>
              <a:gd name="connsiteX17" fmla="*/ 3800217 w 10717672"/>
              <a:gd name="connsiteY17" fmla="*/ 896397 h 936090"/>
              <a:gd name="connsiteX18" fmla="*/ 3391656 w 10717672"/>
              <a:gd name="connsiteY18" fmla="*/ 876941 h 936090"/>
              <a:gd name="connsiteX19" fmla="*/ 2983094 w 10717672"/>
              <a:gd name="connsiteY19" fmla="*/ 876941 h 936090"/>
              <a:gd name="connsiteX20" fmla="*/ 2379979 w 10717672"/>
              <a:gd name="connsiteY20" fmla="*/ 896397 h 936090"/>
              <a:gd name="connsiteX21" fmla="*/ 1621222 w 10717672"/>
              <a:gd name="connsiteY21" fmla="*/ 876942 h 936090"/>
              <a:gd name="connsiteX22" fmla="*/ 162073 w 10717672"/>
              <a:gd name="connsiteY22" fmla="*/ 818577 h 936090"/>
              <a:gd name="connsiteX23" fmla="*/ 123162 w 10717672"/>
              <a:gd name="connsiteY23" fmla="*/ 59818 h 936090"/>
              <a:gd name="connsiteX0" fmla="*/ 123162 w 10717672"/>
              <a:gd name="connsiteY0" fmla="*/ 55491 h 931763"/>
              <a:gd name="connsiteX1" fmla="*/ 2010328 w 10717672"/>
              <a:gd name="connsiteY1" fmla="*/ 55491 h 931763"/>
              <a:gd name="connsiteX2" fmla="*/ 2555077 w 10717672"/>
              <a:gd name="connsiteY2" fmla="*/ 36036 h 931763"/>
              <a:gd name="connsiteX3" fmla="*/ 3197103 w 10717672"/>
              <a:gd name="connsiteY3" fmla="*/ 36036 h 931763"/>
              <a:gd name="connsiteX4" fmla="*/ 3605664 w 10717672"/>
              <a:gd name="connsiteY4" fmla="*/ 36036 h 931763"/>
              <a:gd name="connsiteX5" fmla="*/ 4597885 w 10717672"/>
              <a:gd name="connsiteY5" fmla="*/ 74945 h 931763"/>
              <a:gd name="connsiteX6" fmla="*/ 8372217 w 10717672"/>
              <a:gd name="connsiteY6" fmla="*/ 94403 h 931763"/>
              <a:gd name="connsiteX7" fmla="*/ 10512303 w 10717672"/>
              <a:gd name="connsiteY7" fmla="*/ 74946 h 931763"/>
              <a:gd name="connsiteX8" fmla="*/ 10648490 w 10717672"/>
              <a:gd name="connsiteY8" fmla="*/ 133313 h 931763"/>
              <a:gd name="connsiteX9" fmla="*/ 10667945 w 10717672"/>
              <a:gd name="connsiteY9" fmla="*/ 814249 h 931763"/>
              <a:gd name="connsiteX10" fmla="*/ 10667945 w 10717672"/>
              <a:gd name="connsiteY10" fmla="*/ 892070 h 931763"/>
              <a:gd name="connsiteX11" fmla="*/ 10006464 w 10717672"/>
              <a:gd name="connsiteY11" fmla="*/ 892070 h 931763"/>
              <a:gd name="connsiteX12" fmla="*/ 7613460 w 10717672"/>
              <a:gd name="connsiteY12" fmla="*/ 892070 h 931763"/>
              <a:gd name="connsiteX13" fmla="*/ 6699060 w 10717672"/>
              <a:gd name="connsiteY13" fmla="*/ 872615 h 931763"/>
              <a:gd name="connsiteX14" fmla="*/ 5979213 w 10717672"/>
              <a:gd name="connsiteY14" fmla="*/ 833704 h 931763"/>
              <a:gd name="connsiteX15" fmla="*/ 5395554 w 10717672"/>
              <a:gd name="connsiteY15" fmla="*/ 853159 h 931763"/>
              <a:gd name="connsiteX16" fmla="*/ 4481154 w 10717672"/>
              <a:gd name="connsiteY16" fmla="*/ 930981 h 931763"/>
              <a:gd name="connsiteX17" fmla="*/ 3800217 w 10717672"/>
              <a:gd name="connsiteY17" fmla="*/ 892070 h 931763"/>
              <a:gd name="connsiteX18" fmla="*/ 3391656 w 10717672"/>
              <a:gd name="connsiteY18" fmla="*/ 872614 h 931763"/>
              <a:gd name="connsiteX19" fmla="*/ 2983094 w 10717672"/>
              <a:gd name="connsiteY19" fmla="*/ 872614 h 931763"/>
              <a:gd name="connsiteX20" fmla="*/ 2379979 w 10717672"/>
              <a:gd name="connsiteY20" fmla="*/ 892070 h 931763"/>
              <a:gd name="connsiteX21" fmla="*/ 1621222 w 10717672"/>
              <a:gd name="connsiteY21" fmla="*/ 872615 h 931763"/>
              <a:gd name="connsiteX22" fmla="*/ 162073 w 10717672"/>
              <a:gd name="connsiteY22" fmla="*/ 814250 h 931763"/>
              <a:gd name="connsiteX23" fmla="*/ 123162 w 10717672"/>
              <a:gd name="connsiteY23" fmla="*/ 55491 h 931763"/>
              <a:gd name="connsiteX0" fmla="*/ 123162 w 10717672"/>
              <a:gd name="connsiteY0" fmla="*/ 55491 h 905904"/>
              <a:gd name="connsiteX1" fmla="*/ 2010328 w 10717672"/>
              <a:gd name="connsiteY1" fmla="*/ 55491 h 905904"/>
              <a:gd name="connsiteX2" fmla="*/ 2555077 w 10717672"/>
              <a:gd name="connsiteY2" fmla="*/ 36036 h 905904"/>
              <a:gd name="connsiteX3" fmla="*/ 3197103 w 10717672"/>
              <a:gd name="connsiteY3" fmla="*/ 36036 h 905904"/>
              <a:gd name="connsiteX4" fmla="*/ 3605664 w 10717672"/>
              <a:gd name="connsiteY4" fmla="*/ 36036 h 905904"/>
              <a:gd name="connsiteX5" fmla="*/ 4597885 w 10717672"/>
              <a:gd name="connsiteY5" fmla="*/ 74945 h 905904"/>
              <a:gd name="connsiteX6" fmla="*/ 8372217 w 10717672"/>
              <a:gd name="connsiteY6" fmla="*/ 94403 h 905904"/>
              <a:gd name="connsiteX7" fmla="*/ 10512303 w 10717672"/>
              <a:gd name="connsiteY7" fmla="*/ 74946 h 905904"/>
              <a:gd name="connsiteX8" fmla="*/ 10648490 w 10717672"/>
              <a:gd name="connsiteY8" fmla="*/ 133313 h 905904"/>
              <a:gd name="connsiteX9" fmla="*/ 10667945 w 10717672"/>
              <a:gd name="connsiteY9" fmla="*/ 814249 h 905904"/>
              <a:gd name="connsiteX10" fmla="*/ 10667945 w 10717672"/>
              <a:gd name="connsiteY10" fmla="*/ 892070 h 905904"/>
              <a:gd name="connsiteX11" fmla="*/ 10006464 w 10717672"/>
              <a:gd name="connsiteY11" fmla="*/ 892070 h 905904"/>
              <a:gd name="connsiteX12" fmla="*/ 7613460 w 10717672"/>
              <a:gd name="connsiteY12" fmla="*/ 892070 h 905904"/>
              <a:gd name="connsiteX13" fmla="*/ 6699060 w 10717672"/>
              <a:gd name="connsiteY13" fmla="*/ 872615 h 905904"/>
              <a:gd name="connsiteX14" fmla="*/ 5979213 w 10717672"/>
              <a:gd name="connsiteY14" fmla="*/ 833704 h 905904"/>
              <a:gd name="connsiteX15" fmla="*/ 5395554 w 10717672"/>
              <a:gd name="connsiteY15" fmla="*/ 853159 h 905904"/>
              <a:gd name="connsiteX16" fmla="*/ 4481154 w 10717672"/>
              <a:gd name="connsiteY16" fmla="*/ 892071 h 905904"/>
              <a:gd name="connsiteX17" fmla="*/ 3800217 w 10717672"/>
              <a:gd name="connsiteY17" fmla="*/ 892070 h 905904"/>
              <a:gd name="connsiteX18" fmla="*/ 3391656 w 10717672"/>
              <a:gd name="connsiteY18" fmla="*/ 872614 h 905904"/>
              <a:gd name="connsiteX19" fmla="*/ 2983094 w 10717672"/>
              <a:gd name="connsiteY19" fmla="*/ 872614 h 905904"/>
              <a:gd name="connsiteX20" fmla="*/ 2379979 w 10717672"/>
              <a:gd name="connsiteY20" fmla="*/ 892070 h 905904"/>
              <a:gd name="connsiteX21" fmla="*/ 1621222 w 10717672"/>
              <a:gd name="connsiteY21" fmla="*/ 872615 h 905904"/>
              <a:gd name="connsiteX22" fmla="*/ 162073 w 10717672"/>
              <a:gd name="connsiteY22" fmla="*/ 814250 h 905904"/>
              <a:gd name="connsiteX23" fmla="*/ 123162 w 10717672"/>
              <a:gd name="connsiteY23" fmla="*/ 55491 h 905904"/>
              <a:gd name="connsiteX0" fmla="*/ 123162 w 10717672"/>
              <a:gd name="connsiteY0" fmla="*/ 55491 h 905904"/>
              <a:gd name="connsiteX1" fmla="*/ 2010328 w 10717672"/>
              <a:gd name="connsiteY1" fmla="*/ 55491 h 905904"/>
              <a:gd name="connsiteX2" fmla="*/ 2555077 w 10717672"/>
              <a:gd name="connsiteY2" fmla="*/ 36036 h 905904"/>
              <a:gd name="connsiteX3" fmla="*/ 3197103 w 10717672"/>
              <a:gd name="connsiteY3" fmla="*/ 36036 h 905904"/>
              <a:gd name="connsiteX4" fmla="*/ 3605664 w 10717672"/>
              <a:gd name="connsiteY4" fmla="*/ 36036 h 905904"/>
              <a:gd name="connsiteX5" fmla="*/ 4597885 w 10717672"/>
              <a:gd name="connsiteY5" fmla="*/ 74945 h 905904"/>
              <a:gd name="connsiteX6" fmla="*/ 8372217 w 10717672"/>
              <a:gd name="connsiteY6" fmla="*/ 94403 h 905904"/>
              <a:gd name="connsiteX7" fmla="*/ 10512303 w 10717672"/>
              <a:gd name="connsiteY7" fmla="*/ 74946 h 905904"/>
              <a:gd name="connsiteX8" fmla="*/ 10648490 w 10717672"/>
              <a:gd name="connsiteY8" fmla="*/ 133313 h 905904"/>
              <a:gd name="connsiteX9" fmla="*/ 10667945 w 10717672"/>
              <a:gd name="connsiteY9" fmla="*/ 814249 h 905904"/>
              <a:gd name="connsiteX10" fmla="*/ 10667945 w 10717672"/>
              <a:gd name="connsiteY10" fmla="*/ 892070 h 905904"/>
              <a:gd name="connsiteX11" fmla="*/ 10006464 w 10717672"/>
              <a:gd name="connsiteY11" fmla="*/ 892070 h 905904"/>
              <a:gd name="connsiteX12" fmla="*/ 7613460 w 10717672"/>
              <a:gd name="connsiteY12" fmla="*/ 892070 h 905904"/>
              <a:gd name="connsiteX13" fmla="*/ 6699060 w 10717672"/>
              <a:gd name="connsiteY13" fmla="*/ 872615 h 905904"/>
              <a:gd name="connsiteX14" fmla="*/ 5979213 w 10717672"/>
              <a:gd name="connsiteY14" fmla="*/ 853160 h 905904"/>
              <a:gd name="connsiteX15" fmla="*/ 5395554 w 10717672"/>
              <a:gd name="connsiteY15" fmla="*/ 853159 h 905904"/>
              <a:gd name="connsiteX16" fmla="*/ 4481154 w 10717672"/>
              <a:gd name="connsiteY16" fmla="*/ 892071 h 905904"/>
              <a:gd name="connsiteX17" fmla="*/ 3800217 w 10717672"/>
              <a:gd name="connsiteY17" fmla="*/ 892070 h 905904"/>
              <a:gd name="connsiteX18" fmla="*/ 3391656 w 10717672"/>
              <a:gd name="connsiteY18" fmla="*/ 872614 h 905904"/>
              <a:gd name="connsiteX19" fmla="*/ 2983094 w 10717672"/>
              <a:gd name="connsiteY19" fmla="*/ 872614 h 905904"/>
              <a:gd name="connsiteX20" fmla="*/ 2379979 w 10717672"/>
              <a:gd name="connsiteY20" fmla="*/ 892070 h 905904"/>
              <a:gd name="connsiteX21" fmla="*/ 1621222 w 10717672"/>
              <a:gd name="connsiteY21" fmla="*/ 872615 h 905904"/>
              <a:gd name="connsiteX22" fmla="*/ 162073 w 10717672"/>
              <a:gd name="connsiteY22" fmla="*/ 814250 h 905904"/>
              <a:gd name="connsiteX23" fmla="*/ 123162 w 10717672"/>
              <a:gd name="connsiteY23" fmla="*/ 55491 h 905904"/>
              <a:gd name="connsiteX0" fmla="*/ 192751 w 10787261"/>
              <a:gd name="connsiteY0" fmla="*/ 55491 h 897834"/>
              <a:gd name="connsiteX1" fmla="*/ 2079917 w 10787261"/>
              <a:gd name="connsiteY1" fmla="*/ 55491 h 897834"/>
              <a:gd name="connsiteX2" fmla="*/ 2624666 w 10787261"/>
              <a:gd name="connsiteY2" fmla="*/ 36036 h 897834"/>
              <a:gd name="connsiteX3" fmla="*/ 3266692 w 10787261"/>
              <a:gd name="connsiteY3" fmla="*/ 36036 h 897834"/>
              <a:gd name="connsiteX4" fmla="*/ 3675253 w 10787261"/>
              <a:gd name="connsiteY4" fmla="*/ 36036 h 897834"/>
              <a:gd name="connsiteX5" fmla="*/ 4667474 w 10787261"/>
              <a:gd name="connsiteY5" fmla="*/ 74945 h 897834"/>
              <a:gd name="connsiteX6" fmla="*/ 8441806 w 10787261"/>
              <a:gd name="connsiteY6" fmla="*/ 94403 h 897834"/>
              <a:gd name="connsiteX7" fmla="*/ 10581892 w 10787261"/>
              <a:gd name="connsiteY7" fmla="*/ 74946 h 897834"/>
              <a:gd name="connsiteX8" fmla="*/ 10718079 w 10787261"/>
              <a:gd name="connsiteY8" fmla="*/ 133313 h 897834"/>
              <a:gd name="connsiteX9" fmla="*/ 10737534 w 10787261"/>
              <a:gd name="connsiteY9" fmla="*/ 814249 h 897834"/>
              <a:gd name="connsiteX10" fmla="*/ 10737534 w 10787261"/>
              <a:gd name="connsiteY10" fmla="*/ 892070 h 897834"/>
              <a:gd name="connsiteX11" fmla="*/ 10076053 w 10787261"/>
              <a:gd name="connsiteY11" fmla="*/ 892070 h 897834"/>
              <a:gd name="connsiteX12" fmla="*/ 7683049 w 10787261"/>
              <a:gd name="connsiteY12" fmla="*/ 892070 h 897834"/>
              <a:gd name="connsiteX13" fmla="*/ 6768649 w 10787261"/>
              <a:gd name="connsiteY13" fmla="*/ 872615 h 897834"/>
              <a:gd name="connsiteX14" fmla="*/ 6048802 w 10787261"/>
              <a:gd name="connsiteY14" fmla="*/ 853160 h 897834"/>
              <a:gd name="connsiteX15" fmla="*/ 5465143 w 10787261"/>
              <a:gd name="connsiteY15" fmla="*/ 853159 h 897834"/>
              <a:gd name="connsiteX16" fmla="*/ 4550743 w 10787261"/>
              <a:gd name="connsiteY16" fmla="*/ 892071 h 897834"/>
              <a:gd name="connsiteX17" fmla="*/ 3869806 w 10787261"/>
              <a:gd name="connsiteY17" fmla="*/ 892070 h 897834"/>
              <a:gd name="connsiteX18" fmla="*/ 3461245 w 10787261"/>
              <a:gd name="connsiteY18" fmla="*/ 872614 h 897834"/>
              <a:gd name="connsiteX19" fmla="*/ 3052683 w 10787261"/>
              <a:gd name="connsiteY19" fmla="*/ 872614 h 897834"/>
              <a:gd name="connsiteX20" fmla="*/ 2449568 w 10787261"/>
              <a:gd name="connsiteY20" fmla="*/ 892070 h 897834"/>
              <a:gd name="connsiteX21" fmla="*/ 1690811 w 10787261"/>
              <a:gd name="connsiteY21" fmla="*/ 833705 h 897834"/>
              <a:gd name="connsiteX22" fmla="*/ 231662 w 10787261"/>
              <a:gd name="connsiteY22" fmla="*/ 814250 h 897834"/>
              <a:gd name="connsiteX23" fmla="*/ 192751 w 10787261"/>
              <a:gd name="connsiteY23" fmla="*/ 55491 h 897834"/>
              <a:gd name="connsiteX0" fmla="*/ 192751 w 10787261"/>
              <a:gd name="connsiteY0" fmla="*/ 55491 h 897834"/>
              <a:gd name="connsiteX1" fmla="*/ 2079917 w 10787261"/>
              <a:gd name="connsiteY1" fmla="*/ 55491 h 897834"/>
              <a:gd name="connsiteX2" fmla="*/ 2624666 w 10787261"/>
              <a:gd name="connsiteY2" fmla="*/ 36036 h 897834"/>
              <a:gd name="connsiteX3" fmla="*/ 3266692 w 10787261"/>
              <a:gd name="connsiteY3" fmla="*/ 36036 h 897834"/>
              <a:gd name="connsiteX4" fmla="*/ 3675253 w 10787261"/>
              <a:gd name="connsiteY4" fmla="*/ 36036 h 897834"/>
              <a:gd name="connsiteX5" fmla="*/ 4667474 w 10787261"/>
              <a:gd name="connsiteY5" fmla="*/ 74945 h 897834"/>
              <a:gd name="connsiteX6" fmla="*/ 8441806 w 10787261"/>
              <a:gd name="connsiteY6" fmla="*/ 94403 h 897834"/>
              <a:gd name="connsiteX7" fmla="*/ 10581892 w 10787261"/>
              <a:gd name="connsiteY7" fmla="*/ 74946 h 897834"/>
              <a:gd name="connsiteX8" fmla="*/ 10718079 w 10787261"/>
              <a:gd name="connsiteY8" fmla="*/ 133313 h 897834"/>
              <a:gd name="connsiteX9" fmla="*/ 10737534 w 10787261"/>
              <a:gd name="connsiteY9" fmla="*/ 814249 h 897834"/>
              <a:gd name="connsiteX10" fmla="*/ 10737534 w 10787261"/>
              <a:gd name="connsiteY10" fmla="*/ 892070 h 897834"/>
              <a:gd name="connsiteX11" fmla="*/ 10076053 w 10787261"/>
              <a:gd name="connsiteY11" fmla="*/ 892070 h 897834"/>
              <a:gd name="connsiteX12" fmla="*/ 7683049 w 10787261"/>
              <a:gd name="connsiteY12" fmla="*/ 892070 h 897834"/>
              <a:gd name="connsiteX13" fmla="*/ 6768649 w 10787261"/>
              <a:gd name="connsiteY13" fmla="*/ 872615 h 897834"/>
              <a:gd name="connsiteX14" fmla="*/ 6048802 w 10787261"/>
              <a:gd name="connsiteY14" fmla="*/ 853160 h 897834"/>
              <a:gd name="connsiteX15" fmla="*/ 5465143 w 10787261"/>
              <a:gd name="connsiteY15" fmla="*/ 853159 h 897834"/>
              <a:gd name="connsiteX16" fmla="*/ 4550743 w 10787261"/>
              <a:gd name="connsiteY16" fmla="*/ 892071 h 897834"/>
              <a:gd name="connsiteX17" fmla="*/ 3869806 w 10787261"/>
              <a:gd name="connsiteY17" fmla="*/ 892070 h 897834"/>
              <a:gd name="connsiteX18" fmla="*/ 3461245 w 10787261"/>
              <a:gd name="connsiteY18" fmla="*/ 872614 h 897834"/>
              <a:gd name="connsiteX19" fmla="*/ 3052683 w 10787261"/>
              <a:gd name="connsiteY19" fmla="*/ 872614 h 897834"/>
              <a:gd name="connsiteX20" fmla="*/ 2449568 w 10787261"/>
              <a:gd name="connsiteY20" fmla="*/ 853160 h 897834"/>
              <a:gd name="connsiteX21" fmla="*/ 1690811 w 10787261"/>
              <a:gd name="connsiteY21" fmla="*/ 833705 h 897834"/>
              <a:gd name="connsiteX22" fmla="*/ 231662 w 10787261"/>
              <a:gd name="connsiteY22" fmla="*/ 814250 h 897834"/>
              <a:gd name="connsiteX23" fmla="*/ 192751 w 10787261"/>
              <a:gd name="connsiteY23" fmla="*/ 55491 h 897834"/>
              <a:gd name="connsiteX0" fmla="*/ 137715 w 10934246"/>
              <a:gd name="connsiteY0" fmla="*/ 55491 h 897834"/>
              <a:gd name="connsiteX1" fmla="*/ 2226902 w 10934246"/>
              <a:gd name="connsiteY1" fmla="*/ 55491 h 897834"/>
              <a:gd name="connsiteX2" fmla="*/ 2771651 w 10934246"/>
              <a:gd name="connsiteY2" fmla="*/ 36036 h 897834"/>
              <a:gd name="connsiteX3" fmla="*/ 3413677 w 10934246"/>
              <a:gd name="connsiteY3" fmla="*/ 36036 h 897834"/>
              <a:gd name="connsiteX4" fmla="*/ 3822238 w 10934246"/>
              <a:gd name="connsiteY4" fmla="*/ 36036 h 897834"/>
              <a:gd name="connsiteX5" fmla="*/ 4814459 w 10934246"/>
              <a:gd name="connsiteY5" fmla="*/ 74945 h 897834"/>
              <a:gd name="connsiteX6" fmla="*/ 8588791 w 10934246"/>
              <a:gd name="connsiteY6" fmla="*/ 94403 h 897834"/>
              <a:gd name="connsiteX7" fmla="*/ 10728877 w 10934246"/>
              <a:gd name="connsiteY7" fmla="*/ 74946 h 897834"/>
              <a:gd name="connsiteX8" fmla="*/ 10865064 w 10934246"/>
              <a:gd name="connsiteY8" fmla="*/ 133313 h 897834"/>
              <a:gd name="connsiteX9" fmla="*/ 10884519 w 10934246"/>
              <a:gd name="connsiteY9" fmla="*/ 814249 h 897834"/>
              <a:gd name="connsiteX10" fmla="*/ 10884519 w 10934246"/>
              <a:gd name="connsiteY10" fmla="*/ 892070 h 897834"/>
              <a:gd name="connsiteX11" fmla="*/ 10223038 w 10934246"/>
              <a:gd name="connsiteY11" fmla="*/ 892070 h 897834"/>
              <a:gd name="connsiteX12" fmla="*/ 7830034 w 10934246"/>
              <a:gd name="connsiteY12" fmla="*/ 892070 h 897834"/>
              <a:gd name="connsiteX13" fmla="*/ 6915634 w 10934246"/>
              <a:gd name="connsiteY13" fmla="*/ 872615 h 897834"/>
              <a:gd name="connsiteX14" fmla="*/ 6195787 w 10934246"/>
              <a:gd name="connsiteY14" fmla="*/ 853160 h 897834"/>
              <a:gd name="connsiteX15" fmla="*/ 5612128 w 10934246"/>
              <a:gd name="connsiteY15" fmla="*/ 853159 h 897834"/>
              <a:gd name="connsiteX16" fmla="*/ 4697728 w 10934246"/>
              <a:gd name="connsiteY16" fmla="*/ 892071 h 897834"/>
              <a:gd name="connsiteX17" fmla="*/ 4016791 w 10934246"/>
              <a:gd name="connsiteY17" fmla="*/ 892070 h 897834"/>
              <a:gd name="connsiteX18" fmla="*/ 3608230 w 10934246"/>
              <a:gd name="connsiteY18" fmla="*/ 872614 h 897834"/>
              <a:gd name="connsiteX19" fmla="*/ 3199668 w 10934246"/>
              <a:gd name="connsiteY19" fmla="*/ 872614 h 897834"/>
              <a:gd name="connsiteX20" fmla="*/ 2596553 w 10934246"/>
              <a:gd name="connsiteY20" fmla="*/ 853160 h 897834"/>
              <a:gd name="connsiteX21" fmla="*/ 1837796 w 10934246"/>
              <a:gd name="connsiteY21" fmla="*/ 833705 h 897834"/>
              <a:gd name="connsiteX22" fmla="*/ 378647 w 10934246"/>
              <a:gd name="connsiteY22" fmla="*/ 814250 h 897834"/>
              <a:gd name="connsiteX23" fmla="*/ 137715 w 10934246"/>
              <a:gd name="connsiteY23" fmla="*/ 55491 h 897834"/>
              <a:gd name="connsiteX0" fmla="*/ 104 w 10796635"/>
              <a:gd name="connsiteY0" fmla="*/ 107368 h 949711"/>
              <a:gd name="connsiteX1" fmla="*/ 2089291 w 10796635"/>
              <a:gd name="connsiteY1" fmla="*/ 107368 h 949711"/>
              <a:gd name="connsiteX2" fmla="*/ 2634040 w 10796635"/>
              <a:gd name="connsiteY2" fmla="*/ 87913 h 949711"/>
              <a:gd name="connsiteX3" fmla="*/ 3276066 w 10796635"/>
              <a:gd name="connsiteY3" fmla="*/ 87913 h 949711"/>
              <a:gd name="connsiteX4" fmla="*/ 3684627 w 10796635"/>
              <a:gd name="connsiteY4" fmla="*/ 87913 h 949711"/>
              <a:gd name="connsiteX5" fmla="*/ 4676848 w 10796635"/>
              <a:gd name="connsiteY5" fmla="*/ 126822 h 949711"/>
              <a:gd name="connsiteX6" fmla="*/ 8451180 w 10796635"/>
              <a:gd name="connsiteY6" fmla="*/ 146280 h 949711"/>
              <a:gd name="connsiteX7" fmla="*/ 10591266 w 10796635"/>
              <a:gd name="connsiteY7" fmla="*/ 126823 h 949711"/>
              <a:gd name="connsiteX8" fmla="*/ 10727453 w 10796635"/>
              <a:gd name="connsiteY8" fmla="*/ 185190 h 949711"/>
              <a:gd name="connsiteX9" fmla="*/ 10746908 w 10796635"/>
              <a:gd name="connsiteY9" fmla="*/ 866126 h 949711"/>
              <a:gd name="connsiteX10" fmla="*/ 10746908 w 10796635"/>
              <a:gd name="connsiteY10" fmla="*/ 943947 h 949711"/>
              <a:gd name="connsiteX11" fmla="*/ 10085427 w 10796635"/>
              <a:gd name="connsiteY11" fmla="*/ 943947 h 949711"/>
              <a:gd name="connsiteX12" fmla="*/ 7692423 w 10796635"/>
              <a:gd name="connsiteY12" fmla="*/ 943947 h 949711"/>
              <a:gd name="connsiteX13" fmla="*/ 6778023 w 10796635"/>
              <a:gd name="connsiteY13" fmla="*/ 924492 h 949711"/>
              <a:gd name="connsiteX14" fmla="*/ 6058176 w 10796635"/>
              <a:gd name="connsiteY14" fmla="*/ 905037 h 949711"/>
              <a:gd name="connsiteX15" fmla="*/ 5474517 w 10796635"/>
              <a:gd name="connsiteY15" fmla="*/ 905036 h 949711"/>
              <a:gd name="connsiteX16" fmla="*/ 4560117 w 10796635"/>
              <a:gd name="connsiteY16" fmla="*/ 943948 h 949711"/>
              <a:gd name="connsiteX17" fmla="*/ 3879180 w 10796635"/>
              <a:gd name="connsiteY17" fmla="*/ 943947 h 949711"/>
              <a:gd name="connsiteX18" fmla="*/ 3470619 w 10796635"/>
              <a:gd name="connsiteY18" fmla="*/ 924491 h 949711"/>
              <a:gd name="connsiteX19" fmla="*/ 3062057 w 10796635"/>
              <a:gd name="connsiteY19" fmla="*/ 924491 h 949711"/>
              <a:gd name="connsiteX20" fmla="*/ 2458942 w 10796635"/>
              <a:gd name="connsiteY20" fmla="*/ 905037 h 949711"/>
              <a:gd name="connsiteX21" fmla="*/ 1700185 w 10796635"/>
              <a:gd name="connsiteY21" fmla="*/ 885582 h 949711"/>
              <a:gd name="connsiteX22" fmla="*/ 241036 w 10796635"/>
              <a:gd name="connsiteY22" fmla="*/ 866127 h 949711"/>
              <a:gd name="connsiteX23" fmla="*/ 104 w 10796635"/>
              <a:gd name="connsiteY23" fmla="*/ 107368 h 949711"/>
              <a:gd name="connsiteX0" fmla="*/ 217684 w 11014215"/>
              <a:gd name="connsiteY0" fmla="*/ 58373 h 910963"/>
              <a:gd name="connsiteX1" fmla="*/ 2306871 w 11014215"/>
              <a:gd name="connsiteY1" fmla="*/ 58373 h 910963"/>
              <a:gd name="connsiteX2" fmla="*/ 2851620 w 11014215"/>
              <a:gd name="connsiteY2" fmla="*/ 38918 h 910963"/>
              <a:gd name="connsiteX3" fmla="*/ 3493646 w 11014215"/>
              <a:gd name="connsiteY3" fmla="*/ 38918 h 910963"/>
              <a:gd name="connsiteX4" fmla="*/ 3902207 w 11014215"/>
              <a:gd name="connsiteY4" fmla="*/ 38918 h 910963"/>
              <a:gd name="connsiteX5" fmla="*/ 4894428 w 11014215"/>
              <a:gd name="connsiteY5" fmla="*/ 77827 h 910963"/>
              <a:gd name="connsiteX6" fmla="*/ 8668760 w 11014215"/>
              <a:gd name="connsiteY6" fmla="*/ 97285 h 910963"/>
              <a:gd name="connsiteX7" fmla="*/ 10808846 w 11014215"/>
              <a:gd name="connsiteY7" fmla="*/ 77828 h 910963"/>
              <a:gd name="connsiteX8" fmla="*/ 10945033 w 11014215"/>
              <a:gd name="connsiteY8" fmla="*/ 136195 h 910963"/>
              <a:gd name="connsiteX9" fmla="*/ 10964488 w 11014215"/>
              <a:gd name="connsiteY9" fmla="*/ 817131 h 910963"/>
              <a:gd name="connsiteX10" fmla="*/ 10964488 w 11014215"/>
              <a:gd name="connsiteY10" fmla="*/ 894952 h 910963"/>
              <a:gd name="connsiteX11" fmla="*/ 10303007 w 11014215"/>
              <a:gd name="connsiteY11" fmla="*/ 894952 h 910963"/>
              <a:gd name="connsiteX12" fmla="*/ 7910003 w 11014215"/>
              <a:gd name="connsiteY12" fmla="*/ 894952 h 910963"/>
              <a:gd name="connsiteX13" fmla="*/ 6995603 w 11014215"/>
              <a:gd name="connsiteY13" fmla="*/ 875497 h 910963"/>
              <a:gd name="connsiteX14" fmla="*/ 6275756 w 11014215"/>
              <a:gd name="connsiteY14" fmla="*/ 856042 h 910963"/>
              <a:gd name="connsiteX15" fmla="*/ 5692097 w 11014215"/>
              <a:gd name="connsiteY15" fmla="*/ 856041 h 910963"/>
              <a:gd name="connsiteX16" fmla="*/ 4777697 w 11014215"/>
              <a:gd name="connsiteY16" fmla="*/ 894953 h 910963"/>
              <a:gd name="connsiteX17" fmla="*/ 4096760 w 11014215"/>
              <a:gd name="connsiteY17" fmla="*/ 894952 h 910963"/>
              <a:gd name="connsiteX18" fmla="*/ 3688199 w 11014215"/>
              <a:gd name="connsiteY18" fmla="*/ 875496 h 910963"/>
              <a:gd name="connsiteX19" fmla="*/ 3279637 w 11014215"/>
              <a:gd name="connsiteY19" fmla="*/ 875496 h 910963"/>
              <a:gd name="connsiteX20" fmla="*/ 2676522 w 11014215"/>
              <a:gd name="connsiteY20" fmla="*/ 856042 h 910963"/>
              <a:gd name="connsiteX21" fmla="*/ 1917765 w 11014215"/>
              <a:gd name="connsiteY21" fmla="*/ 836587 h 910963"/>
              <a:gd name="connsiteX22" fmla="*/ 256595 w 11014215"/>
              <a:gd name="connsiteY22" fmla="*/ 856043 h 910963"/>
              <a:gd name="connsiteX23" fmla="*/ 217684 w 11014215"/>
              <a:gd name="connsiteY23" fmla="*/ 58373 h 910963"/>
              <a:gd name="connsiteX0" fmla="*/ 142505 w 10939036"/>
              <a:gd name="connsiteY0" fmla="*/ 58373 h 997339"/>
              <a:gd name="connsiteX1" fmla="*/ 2231692 w 10939036"/>
              <a:gd name="connsiteY1" fmla="*/ 58373 h 997339"/>
              <a:gd name="connsiteX2" fmla="*/ 2776441 w 10939036"/>
              <a:gd name="connsiteY2" fmla="*/ 38918 h 997339"/>
              <a:gd name="connsiteX3" fmla="*/ 3418467 w 10939036"/>
              <a:gd name="connsiteY3" fmla="*/ 38918 h 997339"/>
              <a:gd name="connsiteX4" fmla="*/ 3827028 w 10939036"/>
              <a:gd name="connsiteY4" fmla="*/ 38918 h 997339"/>
              <a:gd name="connsiteX5" fmla="*/ 4819249 w 10939036"/>
              <a:gd name="connsiteY5" fmla="*/ 77827 h 997339"/>
              <a:gd name="connsiteX6" fmla="*/ 8593581 w 10939036"/>
              <a:gd name="connsiteY6" fmla="*/ 97285 h 997339"/>
              <a:gd name="connsiteX7" fmla="*/ 10733667 w 10939036"/>
              <a:gd name="connsiteY7" fmla="*/ 77828 h 997339"/>
              <a:gd name="connsiteX8" fmla="*/ 10869854 w 10939036"/>
              <a:gd name="connsiteY8" fmla="*/ 136195 h 997339"/>
              <a:gd name="connsiteX9" fmla="*/ 10889309 w 10939036"/>
              <a:gd name="connsiteY9" fmla="*/ 817131 h 997339"/>
              <a:gd name="connsiteX10" fmla="*/ 10889309 w 10939036"/>
              <a:gd name="connsiteY10" fmla="*/ 894952 h 997339"/>
              <a:gd name="connsiteX11" fmla="*/ 10227828 w 10939036"/>
              <a:gd name="connsiteY11" fmla="*/ 894952 h 997339"/>
              <a:gd name="connsiteX12" fmla="*/ 7834824 w 10939036"/>
              <a:gd name="connsiteY12" fmla="*/ 894952 h 997339"/>
              <a:gd name="connsiteX13" fmla="*/ 6920424 w 10939036"/>
              <a:gd name="connsiteY13" fmla="*/ 875497 h 997339"/>
              <a:gd name="connsiteX14" fmla="*/ 6200577 w 10939036"/>
              <a:gd name="connsiteY14" fmla="*/ 856042 h 997339"/>
              <a:gd name="connsiteX15" fmla="*/ 5616918 w 10939036"/>
              <a:gd name="connsiteY15" fmla="*/ 856041 h 997339"/>
              <a:gd name="connsiteX16" fmla="*/ 4702518 w 10939036"/>
              <a:gd name="connsiteY16" fmla="*/ 894953 h 997339"/>
              <a:gd name="connsiteX17" fmla="*/ 4021581 w 10939036"/>
              <a:gd name="connsiteY17" fmla="*/ 894952 h 997339"/>
              <a:gd name="connsiteX18" fmla="*/ 3613020 w 10939036"/>
              <a:gd name="connsiteY18" fmla="*/ 875496 h 997339"/>
              <a:gd name="connsiteX19" fmla="*/ 3204458 w 10939036"/>
              <a:gd name="connsiteY19" fmla="*/ 875496 h 997339"/>
              <a:gd name="connsiteX20" fmla="*/ 2601343 w 10939036"/>
              <a:gd name="connsiteY20" fmla="*/ 856042 h 997339"/>
              <a:gd name="connsiteX21" fmla="*/ 1842586 w 10939036"/>
              <a:gd name="connsiteY21" fmla="*/ 836587 h 997339"/>
              <a:gd name="connsiteX22" fmla="*/ 181416 w 10939036"/>
              <a:gd name="connsiteY22" fmla="*/ 856043 h 997339"/>
              <a:gd name="connsiteX23" fmla="*/ 142505 w 10939036"/>
              <a:gd name="connsiteY23" fmla="*/ 58373 h 997339"/>
              <a:gd name="connsiteX0" fmla="*/ 1 w 10796532"/>
              <a:gd name="connsiteY0" fmla="*/ 75664 h 1014630"/>
              <a:gd name="connsiteX1" fmla="*/ 2089188 w 10796532"/>
              <a:gd name="connsiteY1" fmla="*/ 75664 h 1014630"/>
              <a:gd name="connsiteX2" fmla="*/ 2633937 w 10796532"/>
              <a:gd name="connsiteY2" fmla="*/ 56209 h 1014630"/>
              <a:gd name="connsiteX3" fmla="*/ 3275963 w 10796532"/>
              <a:gd name="connsiteY3" fmla="*/ 56209 h 1014630"/>
              <a:gd name="connsiteX4" fmla="*/ 3684524 w 10796532"/>
              <a:gd name="connsiteY4" fmla="*/ 56209 h 1014630"/>
              <a:gd name="connsiteX5" fmla="*/ 4676745 w 10796532"/>
              <a:gd name="connsiteY5" fmla="*/ 95118 h 1014630"/>
              <a:gd name="connsiteX6" fmla="*/ 8451077 w 10796532"/>
              <a:gd name="connsiteY6" fmla="*/ 114576 h 1014630"/>
              <a:gd name="connsiteX7" fmla="*/ 10591163 w 10796532"/>
              <a:gd name="connsiteY7" fmla="*/ 95119 h 1014630"/>
              <a:gd name="connsiteX8" fmla="*/ 10727350 w 10796532"/>
              <a:gd name="connsiteY8" fmla="*/ 153486 h 1014630"/>
              <a:gd name="connsiteX9" fmla="*/ 10746805 w 10796532"/>
              <a:gd name="connsiteY9" fmla="*/ 834422 h 1014630"/>
              <a:gd name="connsiteX10" fmla="*/ 10746805 w 10796532"/>
              <a:gd name="connsiteY10" fmla="*/ 912243 h 1014630"/>
              <a:gd name="connsiteX11" fmla="*/ 10085324 w 10796532"/>
              <a:gd name="connsiteY11" fmla="*/ 912243 h 1014630"/>
              <a:gd name="connsiteX12" fmla="*/ 7692320 w 10796532"/>
              <a:gd name="connsiteY12" fmla="*/ 912243 h 1014630"/>
              <a:gd name="connsiteX13" fmla="*/ 6777920 w 10796532"/>
              <a:gd name="connsiteY13" fmla="*/ 892788 h 1014630"/>
              <a:gd name="connsiteX14" fmla="*/ 6058073 w 10796532"/>
              <a:gd name="connsiteY14" fmla="*/ 873333 h 1014630"/>
              <a:gd name="connsiteX15" fmla="*/ 5474414 w 10796532"/>
              <a:gd name="connsiteY15" fmla="*/ 873332 h 1014630"/>
              <a:gd name="connsiteX16" fmla="*/ 4560014 w 10796532"/>
              <a:gd name="connsiteY16" fmla="*/ 912244 h 1014630"/>
              <a:gd name="connsiteX17" fmla="*/ 3879077 w 10796532"/>
              <a:gd name="connsiteY17" fmla="*/ 912243 h 1014630"/>
              <a:gd name="connsiteX18" fmla="*/ 3470516 w 10796532"/>
              <a:gd name="connsiteY18" fmla="*/ 892787 h 1014630"/>
              <a:gd name="connsiteX19" fmla="*/ 3061954 w 10796532"/>
              <a:gd name="connsiteY19" fmla="*/ 892787 h 1014630"/>
              <a:gd name="connsiteX20" fmla="*/ 2458839 w 10796532"/>
              <a:gd name="connsiteY20" fmla="*/ 873333 h 1014630"/>
              <a:gd name="connsiteX21" fmla="*/ 1700082 w 10796532"/>
              <a:gd name="connsiteY21" fmla="*/ 853878 h 1014630"/>
              <a:gd name="connsiteX22" fmla="*/ 38912 w 10796532"/>
              <a:gd name="connsiteY22" fmla="*/ 873334 h 1014630"/>
              <a:gd name="connsiteX23" fmla="*/ 1 w 10796532"/>
              <a:gd name="connsiteY23" fmla="*/ 75664 h 1014630"/>
              <a:gd name="connsiteX0" fmla="*/ 142504 w 10939035"/>
              <a:gd name="connsiteY0" fmla="*/ 48286 h 895088"/>
              <a:gd name="connsiteX1" fmla="*/ 2231691 w 10939035"/>
              <a:gd name="connsiteY1" fmla="*/ 48286 h 895088"/>
              <a:gd name="connsiteX2" fmla="*/ 2776440 w 10939035"/>
              <a:gd name="connsiteY2" fmla="*/ 28831 h 895088"/>
              <a:gd name="connsiteX3" fmla="*/ 3418466 w 10939035"/>
              <a:gd name="connsiteY3" fmla="*/ 28831 h 895088"/>
              <a:gd name="connsiteX4" fmla="*/ 3827027 w 10939035"/>
              <a:gd name="connsiteY4" fmla="*/ 28831 h 895088"/>
              <a:gd name="connsiteX5" fmla="*/ 4819248 w 10939035"/>
              <a:gd name="connsiteY5" fmla="*/ 67740 h 895088"/>
              <a:gd name="connsiteX6" fmla="*/ 8593580 w 10939035"/>
              <a:gd name="connsiteY6" fmla="*/ 87198 h 895088"/>
              <a:gd name="connsiteX7" fmla="*/ 10733666 w 10939035"/>
              <a:gd name="connsiteY7" fmla="*/ 67741 h 895088"/>
              <a:gd name="connsiteX8" fmla="*/ 10869853 w 10939035"/>
              <a:gd name="connsiteY8" fmla="*/ 126108 h 895088"/>
              <a:gd name="connsiteX9" fmla="*/ 10889308 w 10939035"/>
              <a:gd name="connsiteY9" fmla="*/ 807044 h 895088"/>
              <a:gd name="connsiteX10" fmla="*/ 10889308 w 10939035"/>
              <a:gd name="connsiteY10" fmla="*/ 884865 h 895088"/>
              <a:gd name="connsiteX11" fmla="*/ 10227827 w 10939035"/>
              <a:gd name="connsiteY11" fmla="*/ 884865 h 895088"/>
              <a:gd name="connsiteX12" fmla="*/ 7834823 w 10939035"/>
              <a:gd name="connsiteY12" fmla="*/ 884865 h 895088"/>
              <a:gd name="connsiteX13" fmla="*/ 6920423 w 10939035"/>
              <a:gd name="connsiteY13" fmla="*/ 865410 h 895088"/>
              <a:gd name="connsiteX14" fmla="*/ 6200576 w 10939035"/>
              <a:gd name="connsiteY14" fmla="*/ 845955 h 895088"/>
              <a:gd name="connsiteX15" fmla="*/ 5616917 w 10939035"/>
              <a:gd name="connsiteY15" fmla="*/ 845954 h 895088"/>
              <a:gd name="connsiteX16" fmla="*/ 4702517 w 10939035"/>
              <a:gd name="connsiteY16" fmla="*/ 884866 h 895088"/>
              <a:gd name="connsiteX17" fmla="*/ 4021580 w 10939035"/>
              <a:gd name="connsiteY17" fmla="*/ 884865 h 895088"/>
              <a:gd name="connsiteX18" fmla="*/ 3613019 w 10939035"/>
              <a:gd name="connsiteY18" fmla="*/ 865409 h 895088"/>
              <a:gd name="connsiteX19" fmla="*/ 3204457 w 10939035"/>
              <a:gd name="connsiteY19" fmla="*/ 865409 h 895088"/>
              <a:gd name="connsiteX20" fmla="*/ 2601342 w 10939035"/>
              <a:gd name="connsiteY20" fmla="*/ 845955 h 895088"/>
              <a:gd name="connsiteX21" fmla="*/ 1842585 w 10939035"/>
              <a:gd name="connsiteY21" fmla="*/ 826500 h 895088"/>
              <a:gd name="connsiteX22" fmla="*/ 181415 w 10939035"/>
              <a:gd name="connsiteY22" fmla="*/ 709768 h 895088"/>
              <a:gd name="connsiteX23" fmla="*/ 142504 w 10939035"/>
              <a:gd name="connsiteY23" fmla="*/ 48286 h 895088"/>
              <a:gd name="connsiteX0" fmla="*/ 233200 w 10989327"/>
              <a:gd name="connsiteY0" fmla="*/ 119614 h 864681"/>
              <a:gd name="connsiteX1" fmla="*/ 2281983 w 10989327"/>
              <a:gd name="connsiteY1" fmla="*/ 22338 h 864681"/>
              <a:gd name="connsiteX2" fmla="*/ 2826732 w 10989327"/>
              <a:gd name="connsiteY2" fmla="*/ 2883 h 864681"/>
              <a:gd name="connsiteX3" fmla="*/ 3468758 w 10989327"/>
              <a:gd name="connsiteY3" fmla="*/ 2883 h 864681"/>
              <a:gd name="connsiteX4" fmla="*/ 3877319 w 10989327"/>
              <a:gd name="connsiteY4" fmla="*/ 2883 h 864681"/>
              <a:gd name="connsiteX5" fmla="*/ 4869540 w 10989327"/>
              <a:gd name="connsiteY5" fmla="*/ 41792 h 864681"/>
              <a:gd name="connsiteX6" fmla="*/ 8643872 w 10989327"/>
              <a:gd name="connsiteY6" fmla="*/ 61250 h 864681"/>
              <a:gd name="connsiteX7" fmla="*/ 10783958 w 10989327"/>
              <a:gd name="connsiteY7" fmla="*/ 41793 h 864681"/>
              <a:gd name="connsiteX8" fmla="*/ 10920145 w 10989327"/>
              <a:gd name="connsiteY8" fmla="*/ 100160 h 864681"/>
              <a:gd name="connsiteX9" fmla="*/ 10939600 w 10989327"/>
              <a:gd name="connsiteY9" fmla="*/ 781096 h 864681"/>
              <a:gd name="connsiteX10" fmla="*/ 10939600 w 10989327"/>
              <a:gd name="connsiteY10" fmla="*/ 858917 h 864681"/>
              <a:gd name="connsiteX11" fmla="*/ 10278119 w 10989327"/>
              <a:gd name="connsiteY11" fmla="*/ 858917 h 864681"/>
              <a:gd name="connsiteX12" fmla="*/ 7885115 w 10989327"/>
              <a:gd name="connsiteY12" fmla="*/ 858917 h 864681"/>
              <a:gd name="connsiteX13" fmla="*/ 6970715 w 10989327"/>
              <a:gd name="connsiteY13" fmla="*/ 839462 h 864681"/>
              <a:gd name="connsiteX14" fmla="*/ 6250868 w 10989327"/>
              <a:gd name="connsiteY14" fmla="*/ 820007 h 864681"/>
              <a:gd name="connsiteX15" fmla="*/ 5667209 w 10989327"/>
              <a:gd name="connsiteY15" fmla="*/ 820006 h 864681"/>
              <a:gd name="connsiteX16" fmla="*/ 4752809 w 10989327"/>
              <a:gd name="connsiteY16" fmla="*/ 858918 h 864681"/>
              <a:gd name="connsiteX17" fmla="*/ 4071872 w 10989327"/>
              <a:gd name="connsiteY17" fmla="*/ 858917 h 864681"/>
              <a:gd name="connsiteX18" fmla="*/ 3663311 w 10989327"/>
              <a:gd name="connsiteY18" fmla="*/ 839461 h 864681"/>
              <a:gd name="connsiteX19" fmla="*/ 3254749 w 10989327"/>
              <a:gd name="connsiteY19" fmla="*/ 839461 h 864681"/>
              <a:gd name="connsiteX20" fmla="*/ 2651634 w 10989327"/>
              <a:gd name="connsiteY20" fmla="*/ 820007 h 864681"/>
              <a:gd name="connsiteX21" fmla="*/ 1892877 w 10989327"/>
              <a:gd name="connsiteY21" fmla="*/ 800552 h 864681"/>
              <a:gd name="connsiteX22" fmla="*/ 231707 w 10989327"/>
              <a:gd name="connsiteY22" fmla="*/ 683820 h 864681"/>
              <a:gd name="connsiteX23" fmla="*/ 233200 w 10989327"/>
              <a:gd name="connsiteY23" fmla="*/ 119614 h 864681"/>
              <a:gd name="connsiteX0" fmla="*/ 123667 w 10879794"/>
              <a:gd name="connsiteY0" fmla="*/ 143800 h 888867"/>
              <a:gd name="connsiteX1" fmla="*/ 2172450 w 10879794"/>
              <a:gd name="connsiteY1" fmla="*/ 46524 h 888867"/>
              <a:gd name="connsiteX2" fmla="*/ 2717199 w 10879794"/>
              <a:gd name="connsiteY2" fmla="*/ 27069 h 888867"/>
              <a:gd name="connsiteX3" fmla="*/ 3359225 w 10879794"/>
              <a:gd name="connsiteY3" fmla="*/ 27069 h 888867"/>
              <a:gd name="connsiteX4" fmla="*/ 3767786 w 10879794"/>
              <a:gd name="connsiteY4" fmla="*/ 27069 h 888867"/>
              <a:gd name="connsiteX5" fmla="*/ 4760007 w 10879794"/>
              <a:gd name="connsiteY5" fmla="*/ 65978 h 888867"/>
              <a:gd name="connsiteX6" fmla="*/ 8534339 w 10879794"/>
              <a:gd name="connsiteY6" fmla="*/ 85436 h 888867"/>
              <a:gd name="connsiteX7" fmla="*/ 10674425 w 10879794"/>
              <a:gd name="connsiteY7" fmla="*/ 65979 h 888867"/>
              <a:gd name="connsiteX8" fmla="*/ 10810612 w 10879794"/>
              <a:gd name="connsiteY8" fmla="*/ 124346 h 888867"/>
              <a:gd name="connsiteX9" fmla="*/ 10830067 w 10879794"/>
              <a:gd name="connsiteY9" fmla="*/ 805282 h 888867"/>
              <a:gd name="connsiteX10" fmla="*/ 10830067 w 10879794"/>
              <a:gd name="connsiteY10" fmla="*/ 883103 h 888867"/>
              <a:gd name="connsiteX11" fmla="*/ 10168586 w 10879794"/>
              <a:gd name="connsiteY11" fmla="*/ 883103 h 888867"/>
              <a:gd name="connsiteX12" fmla="*/ 7775582 w 10879794"/>
              <a:gd name="connsiteY12" fmla="*/ 883103 h 888867"/>
              <a:gd name="connsiteX13" fmla="*/ 6861182 w 10879794"/>
              <a:gd name="connsiteY13" fmla="*/ 863648 h 888867"/>
              <a:gd name="connsiteX14" fmla="*/ 6141335 w 10879794"/>
              <a:gd name="connsiteY14" fmla="*/ 844193 h 888867"/>
              <a:gd name="connsiteX15" fmla="*/ 5557676 w 10879794"/>
              <a:gd name="connsiteY15" fmla="*/ 844192 h 888867"/>
              <a:gd name="connsiteX16" fmla="*/ 4643276 w 10879794"/>
              <a:gd name="connsiteY16" fmla="*/ 883104 h 888867"/>
              <a:gd name="connsiteX17" fmla="*/ 3962339 w 10879794"/>
              <a:gd name="connsiteY17" fmla="*/ 883103 h 888867"/>
              <a:gd name="connsiteX18" fmla="*/ 3553778 w 10879794"/>
              <a:gd name="connsiteY18" fmla="*/ 863647 h 888867"/>
              <a:gd name="connsiteX19" fmla="*/ 3145216 w 10879794"/>
              <a:gd name="connsiteY19" fmla="*/ 863647 h 888867"/>
              <a:gd name="connsiteX20" fmla="*/ 2542101 w 10879794"/>
              <a:gd name="connsiteY20" fmla="*/ 844193 h 888867"/>
              <a:gd name="connsiteX21" fmla="*/ 1783344 w 10879794"/>
              <a:gd name="connsiteY21" fmla="*/ 824738 h 888867"/>
              <a:gd name="connsiteX22" fmla="*/ 122174 w 10879794"/>
              <a:gd name="connsiteY22" fmla="*/ 708006 h 888867"/>
              <a:gd name="connsiteX23" fmla="*/ 123667 w 10879794"/>
              <a:gd name="connsiteY23" fmla="*/ 143800 h 888867"/>
              <a:gd name="connsiteX0" fmla="*/ 1864 w 10757991"/>
              <a:gd name="connsiteY0" fmla="*/ 143800 h 888867"/>
              <a:gd name="connsiteX1" fmla="*/ 2050647 w 10757991"/>
              <a:gd name="connsiteY1" fmla="*/ 46524 h 888867"/>
              <a:gd name="connsiteX2" fmla="*/ 2595396 w 10757991"/>
              <a:gd name="connsiteY2" fmla="*/ 27069 h 888867"/>
              <a:gd name="connsiteX3" fmla="*/ 3237422 w 10757991"/>
              <a:gd name="connsiteY3" fmla="*/ 27069 h 888867"/>
              <a:gd name="connsiteX4" fmla="*/ 3645983 w 10757991"/>
              <a:gd name="connsiteY4" fmla="*/ 27069 h 888867"/>
              <a:gd name="connsiteX5" fmla="*/ 4638204 w 10757991"/>
              <a:gd name="connsiteY5" fmla="*/ 65978 h 888867"/>
              <a:gd name="connsiteX6" fmla="*/ 8412536 w 10757991"/>
              <a:gd name="connsiteY6" fmla="*/ 85436 h 888867"/>
              <a:gd name="connsiteX7" fmla="*/ 10552622 w 10757991"/>
              <a:gd name="connsiteY7" fmla="*/ 65979 h 888867"/>
              <a:gd name="connsiteX8" fmla="*/ 10688809 w 10757991"/>
              <a:gd name="connsiteY8" fmla="*/ 124346 h 888867"/>
              <a:gd name="connsiteX9" fmla="*/ 10708264 w 10757991"/>
              <a:gd name="connsiteY9" fmla="*/ 805282 h 888867"/>
              <a:gd name="connsiteX10" fmla="*/ 10708264 w 10757991"/>
              <a:gd name="connsiteY10" fmla="*/ 883103 h 888867"/>
              <a:gd name="connsiteX11" fmla="*/ 10046783 w 10757991"/>
              <a:gd name="connsiteY11" fmla="*/ 883103 h 888867"/>
              <a:gd name="connsiteX12" fmla="*/ 7653779 w 10757991"/>
              <a:gd name="connsiteY12" fmla="*/ 883103 h 888867"/>
              <a:gd name="connsiteX13" fmla="*/ 6739379 w 10757991"/>
              <a:gd name="connsiteY13" fmla="*/ 863648 h 888867"/>
              <a:gd name="connsiteX14" fmla="*/ 6019532 w 10757991"/>
              <a:gd name="connsiteY14" fmla="*/ 844193 h 888867"/>
              <a:gd name="connsiteX15" fmla="*/ 5435873 w 10757991"/>
              <a:gd name="connsiteY15" fmla="*/ 844192 h 888867"/>
              <a:gd name="connsiteX16" fmla="*/ 4521473 w 10757991"/>
              <a:gd name="connsiteY16" fmla="*/ 883104 h 888867"/>
              <a:gd name="connsiteX17" fmla="*/ 3840536 w 10757991"/>
              <a:gd name="connsiteY17" fmla="*/ 883103 h 888867"/>
              <a:gd name="connsiteX18" fmla="*/ 3431975 w 10757991"/>
              <a:gd name="connsiteY18" fmla="*/ 863647 h 888867"/>
              <a:gd name="connsiteX19" fmla="*/ 3023413 w 10757991"/>
              <a:gd name="connsiteY19" fmla="*/ 863647 h 888867"/>
              <a:gd name="connsiteX20" fmla="*/ 2420298 w 10757991"/>
              <a:gd name="connsiteY20" fmla="*/ 844193 h 888867"/>
              <a:gd name="connsiteX21" fmla="*/ 1661541 w 10757991"/>
              <a:gd name="connsiteY21" fmla="*/ 824738 h 888867"/>
              <a:gd name="connsiteX22" fmla="*/ 371 w 10757991"/>
              <a:gd name="connsiteY22" fmla="*/ 708006 h 888867"/>
              <a:gd name="connsiteX23" fmla="*/ 1864 w 10757991"/>
              <a:gd name="connsiteY23" fmla="*/ 143800 h 888867"/>
              <a:gd name="connsiteX0" fmla="*/ 134120 w 10890247"/>
              <a:gd name="connsiteY0" fmla="*/ 138348 h 883415"/>
              <a:gd name="connsiteX1" fmla="*/ 2015174 w 10890247"/>
              <a:gd name="connsiteY1" fmla="*/ 313447 h 883415"/>
              <a:gd name="connsiteX2" fmla="*/ 2727652 w 10890247"/>
              <a:gd name="connsiteY2" fmla="*/ 21617 h 883415"/>
              <a:gd name="connsiteX3" fmla="*/ 3369678 w 10890247"/>
              <a:gd name="connsiteY3" fmla="*/ 21617 h 883415"/>
              <a:gd name="connsiteX4" fmla="*/ 3778239 w 10890247"/>
              <a:gd name="connsiteY4" fmla="*/ 21617 h 883415"/>
              <a:gd name="connsiteX5" fmla="*/ 4770460 w 10890247"/>
              <a:gd name="connsiteY5" fmla="*/ 60526 h 883415"/>
              <a:gd name="connsiteX6" fmla="*/ 8544792 w 10890247"/>
              <a:gd name="connsiteY6" fmla="*/ 79984 h 883415"/>
              <a:gd name="connsiteX7" fmla="*/ 10684878 w 10890247"/>
              <a:gd name="connsiteY7" fmla="*/ 60527 h 883415"/>
              <a:gd name="connsiteX8" fmla="*/ 10821065 w 10890247"/>
              <a:gd name="connsiteY8" fmla="*/ 118894 h 883415"/>
              <a:gd name="connsiteX9" fmla="*/ 10840520 w 10890247"/>
              <a:gd name="connsiteY9" fmla="*/ 799830 h 883415"/>
              <a:gd name="connsiteX10" fmla="*/ 10840520 w 10890247"/>
              <a:gd name="connsiteY10" fmla="*/ 877651 h 883415"/>
              <a:gd name="connsiteX11" fmla="*/ 10179039 w 10890247"/>
              <a:gd name="connsiteY11" fmla="*/ 877651 h 883415"/>
              <a:gd name="connsiteX12" fmla="*/ 7786035 w 10890247"/>
              <a:gd name="connsiteY12" fmla="*/ 877651 h 883415"/>
              <a:gd name="connsiteX13" fmla="*/ 6871635 w 10890247"/>
              <a:gd name="connsiteY13" fmla="*/ 858196 h 883415"/>
              <a:gd name="connsiteX14" fmla="*/ 6151788 w 10890247"/>
              <a:gd name="connsiteY14" fmla="*/ 838741 h 883415"/>
              <a:gd name="connsiteX15" fmla="*/ 5568129 w 10890247"/>
              <a:gd name="connsiteY15" fmla="*/ 838740 h 883415"/>
              <a:gd name="connsiteX16" fmla="*/ 4653729 w 10890247"/>
              <a:gd name="connsiteY16" fmla="*/ 877652 h 883415"/>
              <a:gd name="connsiteX17" fmla="*/ 3972792 w 10890247"/>
              <a:gd name="connsiteY17" fmla="*/ 877651 h 883415"/>
              <a:gd name="connsiteX18" fmla="*/ 3564231 w 10890247"/>
              <a:gd name="connsiteY18" fmla="*/ 858195 h 883415"/>
              <a:gd name="connsiteX19" fmla="*/ 3155669 w 10890247"/>
              <a:gd name="connsiteY19" fmla="*/ 858195 h 883415"/>
              <a:gd name="connsiteX20" fmla="*/ 2552554 w 10890247"/>
              <a:gd name="connsiteY20" fmla="*/ 838741 h 883415"/>
              <a:gd name="connsiteX21" fmla="*/ 1793797 w 10890247"/>
              <a:gd name="connsiteY21" fmla="*/ 819286 h 883415"/>
              <a:gd name="connsiteX22" fmla="*/ 132627 w 10890247"/>
              <a:gd name="connsiteY22" fmla="*/ 702554 h 883415"/>
              <a:gd name="connsiteX23" fmla="*/ 134120 w 10890247"/>
              <a:gd name="connsiteY23" fmla="*/ 138348 h 883415"/>
              <a:gd name="connsiteX0" fmla="*/ 237868 w 10993995"/>
              <a:gd name="connsiteY0" fmla="*/ 138348 h 883415"/>
              <a:gd name="connsiteX1" fmla="*/ 2118922 w 10993995"/>
              <a:gd name="connsiteY1" fmla="*/ 313447 h 883415"/>
              <a:gd name="connsiteX2" fmla="*/ 2831400 w 10993995"/>
              <a:gd name="connsiteY2" fmla="*/ 21617 h 883415"/>
              <a:gd name="connsiteX3" fmla="*/ 3473426 w 10993995"/>
              <a:gd name="connsiteY3" fmla="*/ 21617 h 883415"/>
              <a:gd name="connsiteX4" fmla="*/ 3881987 w 10993995"/>
              <a:gd name="connsiteY4" fmla="*/ 21617 h 883415"/>
              <a:gd name="connsiteX5" fmla="*/ 4874208 w 10993995"/>
              <a:gd name="connsiteY5" fmla="*/ 60526 h 883415"/>
              <a:gd name="connsiteX6" fmla="*/ 8648540 w 10993995"/>
              <a:gd name="connsiteY6" fmla="*/ 79984 h 883415"/>
              <a:gd name="connsiteX7" fmla="*/ 10788626 w 10993995"/>
              <a:gd name="connsiteY7" fmla="*/ 60527 h 883415"/>
              <a:gd name="connsiteX8" fmla="*/ 10924813 w 10993995"/>
              <a:gd name="connsiteY8" fmla="*/ 118894 h 883415"/>
              <a:gd name="connsiteX9" fmla="*/ 10944268 w 10993995"/>
              <a:gd name="connsiteY9" fmla="*/ 799830 h 883415"/>
              <a:gd name="connsiteX10" fmla="*/ 10944268 w 10993995"/>
              <a:gd name="connsiteY10" fmla="*/ 877651 h 883415"/>
              <a:gd name="connsiteX11" fmla="*/ 10282787 w 10993995"/>
              <a:gd name="connsiteY11" fmla="*/ 877651 h 883415"/>
              <a:gd name="connsiteX12" fmla="*/ 7889783 w 10993995"/>
              <a:gd name="connsiteY12" fmla="*/ 877651 h 883415"/>
              <a:gd name="connsiteX13" fmla="*/ 6975383 w 10993995"/>
              <a:gd name="connsiteY13" fmla="*/ 858196 h 883415"/>
              <a:gd name="connsiteX14" fmla="*/ 6255536 w 10993995"/>
              <a:gd name="connsiteY14" fmla="*/ 838741 h 883415"/>
              <a:gd name="connsiteX15" fmla="*/ 5671877 w 10993995"/>
              <a:gd name="connsiteY15" fmla="*/ 838740 h 883415"/>
              <a:gd name="connsiteX16" fmla="*/ 4757477 w 10993995"/>
              <a:gd name="connsiteY16" fmla="*/ 877652 h 883415"/>
              <a:gd name="connsiteX17" fmla="*/ 4076540 w 10993995"/>
              <a:gd name="connsiteY17" fmla="*/ 877651 h 883415"/>
              <a:gd name="connsiteX18" fmla="*/ 3667979 w 10993995"/>
              <a:gd name="connsiteY18" fmla="*/ 858195 h 883415"/>
              <a:gd name="connsiteX19" fmla="*/ 3259417 w 10993995"/>
              <a:gd name="connsiteY19" fmla="*/ 858195 h 883415"/>
              <a:gd name="connsiteX20" fmla="*/ 2656302 w 10993995"/>
              <a:gd name="connsiteY20" fmla="*/ 838741 h 883415"/>
              <a:gd name="connsiteX21" fmla="*/ 2149140 w 10993995"/>
              <a:gd name="connsiteY21" fmla="*/ 546911 h 883415"/>
              <a:gd name="connsiteX22" fmla="*/ 236375 w 10993995"/>
              <a:gd name="connsiteY22" fmla="*/ 702554 h 883415"/>
              <a:gd name="connsiteX23" fmla="*/ 237868 w 10993995"/>
              <a:gd name="connsiteY23" fmla="*/ 138348 h 883415"/>
              <a:gd name="connsiteX0" fmla="*/ 237869 w 10999288"/>
              <a:gd name="connsiteY0" fmla="*/ 428015 h 1173082"/>
              <a:gd name="connsiteX1" fmla="*/ 2118923 w 10999288"/>
              <a:gd name="connsiteY1" fmla="*/ 603114 h 1173082"/>
              <a:gd name="connsiteX2" fmla="*/ 2831401 w 10999288"/>
              <a:gd name="connsiteY2" fmla="*/ 311284 h 1173082"/>
              <a:gd name="connsiteX3" fmla="*/ 3473427 w 10999288"/>
              <a:gd name="connsiteY3" fmla="*/ 311284 h 1173082"/>
              <a:gd name="connsiteX4" fmla="*/ 3881988 w 10999288"/>
              <a:gd name="connsiteY4" fmla="*/ 311284 h 1173082"/>
              <a:gd name="connsiteX5" fmla="*/ 4874209 w 10999288"/>
              <a:gd name="connsiteY5" fmla="*/ 350193 h 1173082"/>
              <a:gd name="connsiteX6" fmla="*/ 8564677 w 10999288"/>
              <a:gd name="connsiteY6" fmla="*/ 0 h 1173082"/>
              <a:gd name="connsiteX7" fmla="*/ 10788627 w 10999288"/>
              <a:gd name="connsiteY7" fmla="*/ 350194 h 1173082"/>
              <a:gd name="connsiteX8" fmla="*/ 10924814 w 10999288"/>
              <a:gd name="connsiteY8" fmla="*/ 408561 h 1173082"/>
              <a:gd name="connsiteX9" fmla="*/ 10944269 w 10999288"/>
              <a:gd name="connsiteY9" fmla="*/ 1089497 h 1173082"/>
              <a:gd name="connsiteX10" fmla="*/ 10944269 w 10999288"/>
              <a:gd name="connsiteY10" fmla="*/ 1167318 h 1173082"/>
              <a:gd name="connsiteX11" fmla="*/ 10282788 w 10999288"/>
              <a:gd name="connsiteY11" fmla="*/ 1167318 h 1173082"/>
              <a:gd name="connsiteX12" fmla="*/ 7889784 w 10999288"/>
              <a:gd name="connsiteY12" fmla="*/ 1167318 h 1173082"/>
              <a:gd name="connsiteX13" fmla="*/ 6975384 w 10999288"/>
              <a:gd name="connsiteY13" fmla="*/ 1147863 h 1173082"/>
              <a:gd name="connsiteX14" fmla="*/ 6255537 w 10999288"/>
              <a:gd name="connsiteY14" fmla="*/ 1128408 h 1173082"/>
              <a:gd name="connsiteX15" fmla="*/ 5671878 w 10999288"/>
              <a:gd name="connsiteY15" fmla="*/ 1128407 h 1173082"/>
              <a:gd name="connsiteX16" fmla="*/ 4757478 w 10999288"/>
              <a:gd name="connsiteY16" fmla="*/ 1167319 h 1173082"/>
              <a:gd name="connsiteX17" fmla="*/ 4076541 w 10999288"/>
              <a:gd name="connsiteY17" fmla="*/ 1167318 h 1173082"/>
              <a:gd name="connsiteX18" fmla="*/ 3667980 w 10999288"/>
              <a:gd name="connsiteY18" fmla="*/ 1147862 h 1173082"/>
              <a:gd name="connsiteX19" fmla="*/ 3259418 w 10999288"/>
              <a:gd name="connsiteY19" fmla="*/ 1147862 h 1173082"/>
              <a:gd name="connsiteX20" fmla="*/ 2656303 w 10999288"/>
              <a:gd name="connsiteY20" fmla="*/ 1128408 h 1173082"/>
              <a:gd name="connsiteX21" fmla="*/ 2149141 w 10999288"/>
              <a:gd name="connsiteY21" fmla="*/ 836578 h 1173082"/>
              <a:gd name="connsiteX22" fmla="*/ 236376 w 10999288"/>
              <a:gd name="connsiteY22" fmla="*/ 992221 h 1173082"/>
              <a:gd name="connsiteX23" fmla="*/ 237869 w 10999288"/>
              <a:gd name="connsiteY23" fmla="*/ 428015 h 1173082"/>
              <a:gd name="connsiteX0" fmla="*/ 237869 w 11074749"/>
              <a:gd name="connsiteY0" fmla="*/ 428015 h 1439693"/>
              <a:gd name="connsiteX1" fmla="*/ 2118923 w 11074749"/>
              <a:gd name="connsiteY1" fmla="*/ 603114 h 1439693"/>
              <a:gd name="connsiteX2" fmla="*/ 2831401 w 11074749"/>
              <a:gd name="connsiteY2" fmla="*/ 311284 h 1439693"/>
              <a:gd name="connsiteX3" fmla="*/ 3473427 w 11074749"/>
              <a:gd name="connsiteY3" fmla="*/ 311284 h 1439693"/>
              <a:gd name="connsiteX4" fmla="*/ 3881988 w 11074749"/>
              <a:gd name="connsiteY4" fmla="*/ 311284 h 1439693"/>
              <a:gd name="connsiteX5" fmla="*/ 4874209 w 11074749"/>
              <a:gd name="connsiteY5" fmla="*/ 350193 h 1439693"/>
              <a:gd name="connsiteX6" fmla="*/ 8564677 w 11074749"/>
              <a:gd name="connsiteY6" fmla="*/ 0 h 1439693"/>
              <a:gd name="connsiteX7" fmla="*/ 10788627 w 11074749"/>
              <a:gd name="connsiteY7" fmla="*/ 350194 h 1439693"/>
              <a:gd name="connsiteX8" fmla="*/ 10924814 w 11074749"/>
              <a:gd name="connsiteY8" fmla="*/ 408561 h 1439693"/>
              <a:gd name="connsiteX9" fmla="*/ 10944269 w 11074749"/>
              <a:gd name="connsiteY9" fmla="*/ 1089497 h 1439693"/>
              <a:gd name="connsiteX10" fmla="*/ 10944269 w 11074749"/>
              <a:gd name="connsiteY10" fmla="*/ 1167318 h 1439693"/>
              <a:gd name="connsiteX11" fmla="*/ 9192546 w 11074749"/>
              <a:gd name="connsiteY11" fmla="*/ 1439693 h 1439693"/>
              <a:gd name="connsiteX12" fmla="*/ 7889784 w 11074749"/>
              <a:gd name="connsiteY12" fmla="*/ 1167318 h 1439693"/>
              <a:gd name="connsiteX13" fmla="*/ 6975384 w 11074749"/>
              <a:gd name="connsiteY13" fmla="*/ 1147863 h 1439693"/>
              <a:gd name="connsiteX14" fmla="*/ 6255537 w 11074749"/>
              <a:gd name="connsiteY14" fmla="*/ 1128408 h 1439693"/>
              <a:gd name="connsiteX15" fmla="*/ 5671878 w 11074749"/>
              <a:gd name="connsiteY15" fmla="*/ 1128407 h 1439693"/>
              <a:gd name="connsiteX16" fmla="*/ 4757478 w 11074749"/>
              <a:gd name="connsiteY16" fmla="*/ 1167319 h 1439693"/>
              <a:gd name="connsiteX17" fmla="*/ 4076541 w 11074749"/>
              <a:gd name="connsiteY17" fmla="*/ 1167318 h 1439693"/>
              <a:gd name="connsiteX18" fmla="*/ 3667980 w 11074749"/>
              <a:gd name="connsiteY18" fmla="*/ 1147862 h 1439693"/>
              <a:gd name="connsiteX19" fmla="*/ 3259418 w 11074749"/>
              <a:gd name="connsiteY19" fmla="*/ 1147862 h 1439693"/>
              <a:gd name="connsiteX20" fmla="*/ 2656303 w 11074749"/>
              <a:gd name="connsiteY20" fmla="*/ 1128408 h 1439693"/>
              <a:gd name="connsiteX21" fmla="*/ 2149141 w 11074749"/>
              <a:gd name="connsiteY21" fmla="*/ 836578 h 1439693"/>
              <a:gd name="connsiteX22" fmla="*/ 236376 w 11074749"/>
              <a:gd name="connsiteY22" fmla="*/ 992221 h 1439693"/>
              <a:gd name="connsiteX23" fmla="*/ 237869 w 11074749"/>
              <a:gd name="connsiteY23" fmla="*/ 428015 h 1439693"/>
              <a:gd name="connsiteX0" fmla="*/ 237869 w 11074749"/>
              <a:gd name="connsiteY0" fmla="*/ 428015 h 1444136"/>
              <a:gd name="connsiteX1" fmla="*/ 2118923 w 11074749"/>
              <a:gd name="connsiteY1" fmla="*/ 603114 h 1444136"/>
              <a:gd name="connsiteX2" fmla="*/ 2831401 w 11074749"/>
              <a:gd name="connsiteY2" fmla="*/ 311284 h 1444136"/>
              <a:gd name="connsiteX3" fmla="*/ 3473427 w 11074749"/>
              <a:gd name="connsiteY3" fmla="*/ 311284 h 1444136"/>
              <a:gd name="connsiteX4" fmla="*/ 3881988 w 11074749"/>
              <a:gd name="connsiteY4" fmla="*/ 311284 h 1444136"/>
              <a:gd name="connsiteX5" fmla="*/ 4874209 w 11074749"/>
              <a:gd name="connsiteY5" fmla="*/ 350193 h 1444136"/>
              <a:gd name="connsiteX6" fmla="*/ 8564677 w 11074749"/>
              <a:gd name="connsiteY6" fmla="*/ 0 h 1444136"/>
              <a:gd name="connsiteX7" fmla="*/ 10788627 w 11074749"/>
              <a:gd name="connsiteY7" fmla="*/ 350194 h 1444136"/>
              <a:gd name="connsiteX8" fmla="*/ 10924814 w 11074749"/>
              <a:gd name="connsiteY8" fmla="*/ 408561 h 1444136"/>
              <a:gd name="connsiteX9" fmla="*/ 10944269 w 11074749"/>
              <a:gd name="connsiteY9" fmla="*/ 1089497 h 1444136"/>
              <a:gd name="connsiteX10" fmla="*/ 10944269 w 11074749"/>
              <a:gd name="connsiteY10" fmla="*/ 1167318 h 1444136"/>
              <a:gd name="connsiteX11" fmla="*/ 9192546 w 11074749"/>
              <a:gd name="connsiteY11" fmla="*/ 1439693 h 1444136"/>
              <a:gd name="connsiteX12" fmla="*/ 8057514 w 11074749"/>
              <a:gd name="connsiteY12" fmla="*/ 1322961 h 1444136"/>
              <a:gd name="connsiteX13" fmla="*/ 6975384 w 11074749"/>
              <a:gd name="connsiteY13" fmla="*/ 1147863 h 1444136"/>
              <a:gd name="connsiteX14" fmla="*/ 6255537 w 11074749"/>
              <a:gd name="connsiteY14" fmla="*/ 1128408 h 1444136"/>
              <a:gd name="connsiteX15" fmla="*/ 5671878 w 11074749"/>
              <a:gd name="connsiteY15" fmla="*/ 1128407 h 1444136"/>
              <a:gd name="connsiteX16" fmla="*/ 4757478 w 11074749"/>
              <a:gd name="connsiteY16" fmla="*/ 1167319 h 1444136"/>
              <a:gd name="connsiteX17" fmla="*/ 4076541 w 11074749"/>
              <a:gd name="connsiteY17" fmla="*/ 1167318 h 1444136"/>
              <a:gd name="connsiteX18" fmla="*/ 3667980 w 11074749"/>
              <a:gd name="connsiteY18" fmla="*/ 1147862 h 1444136"/>
              <a:gd name="connsiteX19" fmla="*/ 3259418 w 11074749"/>
              <a:gd name="connsiteY19" fmla="*/ 1147862 h 1444136"/>
              <a:gd name="connsiteX20" fmla="*/ 2656303 w 11074749"/>
              <a:gd name="connsiteY20" fmla="*/ 1128408 h 1444136"/>
              <a:gd name="connsiteX21" fmla="*/ 2149141 w 11074749"/>
              <a:gd name="connsiteY21" fmla="*/ 836578 h 1444136"/>
              <a:gd name="connsiteX22" fmla="*/ 236376 w 11074749"/>
              <a:gd name="connsiteY22" fmla="*/ 992221 h 1444136"/>
              <a:gd name="connsiteX23" fmla="*/ 237869 w 11074749"/>
              <a:gd name="connsiteY23" fmla="*/ 428015 h 1444136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831401 w 11074749"/>
              <a:gd name="connsiteY2" fmla="*/ 314003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076541 w 11074749"/>
              <a:gd name="connsiteY17" fmla="*/ 1170037 h 1446855"/>
              <a:gd name="connsiteX18" fmla="*/ 3667980 w 11074749"/>
              <a:gd name="connsiteY18" fmla="*/ 1150581 h 1446855"/>
              <a:gd name="connsiteX19" fmla="*/ 3259418 w 11074749"/>
              <a:gd name="connsiteY19" fmla="*/ 1150581 h 1446855"/>
              <a:gd name="connsiteX20" fmla="*/ 2656303 w 11074749"/>
              <a:gd name="connsiteY20" fmla="*/ 1131127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831401 w 11074749"/>
              <a:gd name="connsiteY2" fmla="*/ 314003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076541 w 11074749"/>
              <a:gd name="connsiteY17" fmla="*/ 1170037 h 1446855"/>
              <a:gd name="connsiteX18" fmla="*/ 3667980 w 11074749"/>
              <a:gd name="connsiteY18" fmla="*/ 1150581 h 1446855"/>
              <a:gd name="connsiteX19" fmla="*/ 3259418 w 11074749"/>
              <a:gd name="connsiteY19" fmla="*/ 1150581 h 1446855"/>
              <a:gd name="connsiteX20" fmla="*/ 3075627 w 11074749"/>
              <a:gd name="connsiteY20" fmla="*/ 956029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831401 w 11074749"/>
              <a:gd name="connsiteY2" fmla="*/ 314003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076541 w 11074749"/>
              <a:gd name="connsiteY17" fmla="*/ 1170037 h 1446855"/>
              <a:gd name="connsiteX18" fmla="*/ 3667980 w 11074749"/>
              <a:gd name="connsiteY18" fmla="*/ 1150581 h 1446855"/>
              <a:gd name="connsiteX19" fmla="*/ 3566922 w 11074749"/>
              <a:gd name="connsiteY19" fmla="*/ 1014394 h 1446855"/>
              <a:gd name="connsiteX20" fmla="*/ 3075627 w 11074749"/>
              <a:gd name="connsiteY20" fmla="*/ 956029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831401 w 11074749"/>
              <a:gd name="connsiteY2" fmla="*/ 314003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076541 w 11074749"/>
              <a:gd name="connsiteY17" fmla="*/ 1170037 h 1446855"/>
              <a:gd name="connsiteX18" fmla="*/ 3667980 w 11074749"/>
              <a:gd name="connsiteY18" fmla="*/ 1150581 h 1446855"/>
              <a:gd name="connsiteX19" fmla="*/ 3594878 w 11074749"/>
              <a:gd name="connsiteY19" fmla="*/ 936572 h 1446855"/>
              <a:gd name="connsiteX20" fmla="*/ 3075627 w 11074749"/>
              <a:gd name="connsiteY20" fmla="*/ 956029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831401 w 11074749"/>
              <a:gd name="connsiteY2" fmla="*/ 314003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076541 w 11074749"/>
              <a:gd name="connsiteY17" fmla="*/ 1170037 h 1446855"/>
              <a:gd name="connsiteX18" fmla="*/ 3947531 w 11074749"/>
              <a:gd name="connsiteY18" fmla="*/ 1053304 h 1446855"/>
              <a:gd name="connsiteX19" fmla="*/ 3594878 w 11074749"/>
              <a:gd name="connsiteY19" fmla="*/ 936572 h 1446855"/>
              <a:gd name="connsiteX20" fmla="*/ 3075627 w 11074749"/>
              <a:gd name="connsiteY20" fmla="*/ 956029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831401 w 11074749"/>
              <a:gd name="connsiteY2" fmla="*/ 314003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076541 w 11074749"/>
              <a:gd name="connsiteY17" fmla="*/ 1170037 h 1446855"/>
              <a:gd name="connsiteX18" fmla="*/ 4087307 w 11074749"/>
              <a:gd name="connsiteY18" fmla="*/ 1033848 h 1446855"/>
              <a:gd name="connsiteX19" fmla="*/ 3594878 w 11074749"/>
              <a:gd name="connsiteY19" fmla="*/ 936572 h 1446855"/>
              <a:gd name="connsiteX20" fmla="*/ 3075627 w 11074749"/>
              <a:gd name="connsiteY20" fmla="*/ 956029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831401 w 11074749"/>
              <a:gd name="connsiteY2" fmla="*/ 314003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495866 w 11074749"/>
              <a:gd name="connsiteY17" fmla="*/ 1111672 h 1446855"/>
              <a:gd name="connsiteX18" fmla="*/ 4087307 w 11074749"/>
              <a:gd name="connsiteY18" fmla="*/ 1033848 h 1446855"/>
              <a:gd name="connsiteX19" fmla="*/ 3594878 w 11074749"/>
              <a:gd name="connsiteY19" fmla="*/ 936572 h 1446855"/>
              <a:gd name="connsiteX20" fmla="*/ 3075627 w 11074749"/>
              <a:gd name="connsiteY20" fmla="*/ 956029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831401 w 11074749"/>
              <a:gd name="connsiteY2" fmla="*/ 314003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495866 w 11074749"/>
              <a:gd name="connsiteY17" fmla="*/ 1111672 h 1446855"/>
              <a:gd name="connsiteX18" fmla="*/ 4087307 w 11074749"/>
              <a:gd name="connsiteY18" fmla="*/ 1033848 h 1446855"/>
              <a:gd name="connsiteX19" fmla="*/ 3594878 w 11074749"/>
              <a:gd name="connsiteY19" fmla="*/ 936572 h 1446855"/>
              <a:gd name="connsiteX20" fmla="*/ 2740169 w 11074749"/>
              <a:gd name="connsiteY20" fmla="*/ 956029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831401 w 11074749"/>
              <a:gd name="connsiteY2" fmla="*/ 314003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495866 w 11074749"/>
              <a:gd name="connsiteY17" fmla="*/ 1111672 h 1446855"/>
              <a:gd name="connsiteX18" fmla="*/ 3919577 w 11074749"/>
              <a:gd name="connsiteY18" fmla="*/ 1092214 h 1446855"/>
              <a:gd name="connsiteX19" fmla="*/ 3594878 w 11074749"/>
              <a:gd name="connsiteY19" fmla="*/ 936572 h 1446855"/>
              <a:gd name="connsiteX20" fmla="*/ 2740169 w 11074749"/>
              <a:gd name="connsiteY20" fmla="*/ 956029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943220 w 11074749"/>
              <a:gd name="connsiteY2" fmla="*/ 547467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495866 w 11074749"/>
              <a:gd name="connsiteY17" fmla="*/ 1111672 h 1446855"/>
              <a:gd name="connsiteX18" fmla="*/ 3919577 w 11074749"/>
              <a:gd name="connsiteY18" fmla="*/ 1092214 h 1446855"/>
              <a:gd name="connsiteX19" fmla="*/ 3594878 w 11074749"/>
              <a:gd name="connsiteY19" fmla="*/ 936572 h 1446855"/>
              <a:gd name="connsiteX20" fmla="*/ 2740169 w 11074749"/>
              <a:gd name="connsiteY20" fmla="*/ 956029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843017 w 10869203"/>
              <a:gd name="connsiteY0" fmla="*/ 605832 h 1446855"/>
              <a:gd name="connsiteX1" fmla="*/ 1913377 w 10869203"/>
              <a:gd name="connsiteY1" fmla="*/ 605833 h 1446855"/>
              <a:gd name="connsiteX2" fmla="*/ 2737674 w 10869203"/>
              <a:gd name="connsiteY2" fmla="*/ 547467 h 1446855"/>
              <a:gd name="connsiteX3" fmla="*/ 3267881 w 10869203"/>
              <a:gd name="connsiteY3" fmla="*/ 314003 h 1446855"/>
              <a:gd name="connsiteX4" fmla="*/ 3676442 w 10869203"/>
              <a:gd name="connsiteY4" fmla="*/ 314003 h 1446855"/>
              <a:gd name="connsiteX5" fmla="*/ 5675041 w 10869203"/>
              <a:gd name="connsiteY5" fmla="*/ 547465 h 1446855"/>
              <a:gd name="connsiteX6" fmla="*/ 8359131 w 10869203"/>
              <a:gd name="connsiteY6" fmla="*/ 2719 h 1446855"/>
              <a:gd name="connsiteX7" fmla="*/ 10583081 w 10869203"/>
              <a:gd name="connsiteY7" fmla="*/ 352913 h 1446855"/>
              <a:gd name="connsiteX8" fmla="*/ 10719268 w 10869203"/>
              <a:gd name="connsiteY8" fmla="*/ 411280 h 1446855"/>
              <a:gd name="connsiteX9" fmla="*/ 10738723 w 10869203"/>
              <a:gd name="connsiteY9" fmla="*/ 1092216 h 1446855"/>
              <a:gd name="connsiteX10" fmla="*/ 10738723 w 10869203"/>
              <a:gd name="connsiteY10" fmla="*/ 1170037 h 1446855"/>
              <a:gd name="connsiteX11" fmla="*/ 8987000 w 10869203"/>
              <a:gd name="connsiteY11" fmla="*/ 1442412 h 1446855"/>
              <a:gd name="connsiteX12" fmla="*/ 7851968 w 10869203"/>
              <a:gd name="connsiteY12" fmla="*/ 1325680 h 1446855"/>
              <a:gd name="connsiteX13" fmla="*/ 6769838 w 10869203"/>
              <a:gd name="connsiteY13" fmla="*/ 1150582 h 1446855"/>
              <a:gd name="connsiteX14" fmla="*/ 6049991 w 10869203"/>
              <a:gd name="connsiteY14" fmla="*/ 1131127 h 1446855"/>
              <a:gd name="connsiteX15" fmla="*/ 5466332 w 10869203"/>
              <a:gd name="connsiteY15" fmla="*/ 1131126 h 1446855"/>
              <a:gd name="connsiteX16" fmla="*/ 4551932 w 10869203"/>
              <a:gd name="connsiteY16" fmla="*/ 1170038 h 1446855"/>
              <a:gd name="connsiteX17" fmla="*/ 4290320 w 10869203"/>
              <a:gd name="connsiteY17" fmla="*/ 1111672 h 1446855"/>
              <a:gd name="connsiteX18" fmla="*/ 3714031 w 10869203"/>
              <a:gd name="connsiteY18" fmla="*/ 1092214 h 1446855"/>
              <a:gd name="connsiteX19" fmla="*/ 3389332 w 10869203"/>
              <a:gd name="connsiteY19" fmla="*/ 936572 h 1446855"/>
              <a:gd name="connsiteX20" fmla="*/ 2534623 w 10869203"/>
              <a:gd name="connsiteY20" fmla="*/ 956029 h 1446855"/>
              <a:gd name="connsiteX21" fmla="*/ 1943595 w 10869203"/>
              <a:gd name="connsiteY21" fmla="*/ 839297 h 1446855"/>
              <a:gd name="connsiteX22" fmla="*/ 30830 w 10869203"/>
              <a:gd name="connsiteY22" fmla="*/ 994940 h 1446855"/>
              <a:gd name="connsiteX23" fmla="*/ 843017 w 10869203"/>
              <a:gd name="connsiteY23" fmla="*/ 605832 h 1446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0869203" h="1446855">
                <a:moveTo>
                  <a:pt x="843017" y="605832"/>
                </a:moveTo>
                <a:cubicBezTo>
                  <a:pt x="1156775" y="540981"/>
                  <a:pt x="1597601" y="615560"/>
                  <a:pt x="1913377" y="605833"/>
                </a:cubicBezTo>
                <a:cubicBezTo>
                  <a:pt x="2229153" y="596106"/>
                  <a:pt x="2511923" y="596105"/>
                  <a:pt x="2737674" y="547467"/>
                </a:cubicBezTo>
                <a:cubicBezTo>
                  <a:pt x="2963425" y="498829"/>
                  <a:pt x="3111420" y="352914"/>
                  <a:pt x="3267881" y="314003"/>
                </a:cubicBezTo>
                <a:cubicBezTo>
                  <a:pt x="3424342" y="275092"/>
                  <a:pt x="3275249" y="275093"/>
                  <a:pt x="3676442" y="314003"/>
                </a:cubicBezTo>
                <a:cubicBezTo>
                  <a:pt x="4077635" y="352913"/>
                  <a:pt x="4894593" y="599346"/>
                  <a:pt x="5675041" y="547465"/>
                </a:cubicBezTo>
                <a:cubicBezTo>
                  <a:pt x="6455489" y="495584"/>
                  <a:pt x="7541124" y="35144"/>
                  <a:pt x="8359131" y="2719"/>
                </a:cubicBezTo>
                <a:cubicBezTo>
                  <a:pt x="9177138" y="-29706"/>
                  <a:pt x="9841764" y="236182"/>
                  <a:pt x="10583081" y="352913"/>
                </a:cubicBezTo>
                <a:cubicBezTo>
                  <a:pt x="10976437" y="421007"/>
                  <a:pt x="10693328" y="288063"/>
                  <a:pt x="10719268" y="411280"/>
                </a:cubicBezTo>
                <a:cubicBezTo>
                  <a:pt x="10745208" y="534497"/>
                  <a:pt x="10735481" y="965757"/>
                  <a:pt x="10738723" y="1092216"/>
                </a:cubicBezTo>
                <a:cubicBezTo>
                  <a:pt x="10741965" y="1218675"/>
                  <a:pt x="11030677" y="1111671"/>
                  <a:pt x="10738723" y="1170037"/>
                </a:cubicBezTo>
                <a:cubicBezTo>
                  <a:pt x="10446769" y="1228403"/>
                  <a:pt x="9468126" y="1416471"/>
                  <a:pt x="8987000" y="1442412"/>
                </a:cubicBezTo>
                <a:cubicBezTo>
                  <a:pt x="8505874" y="1468353"/>
                  <a:pt x="8221495" y="1374318"/>
                  <a:pt x="7851968" y="1325680"/>
                </a:cubicBezTo>
                <a:cubicBezTo>
                  <a:pt x="7482441" y="1277042"/>
                  <a:pt x="7070167" y="1183007"/>
                  <a:pt x="6769838" y="1150582"/>
                </a:cubicBezTo>
                <a:cubicBezTo>
                  <a:pt x="6469509" y="1118157"/>
                  <a:pt x="6289940" y="1137612"/>
                  <a:pt x="6049991" y="1131127"/>
                </a:cubicBezTo>
                <a:cubicBezTo>
                  <a:pt x="5832740" y="1127884"/>
                  <a:pt x="5716008" y="1124641"/>
                  <a:pt x="5466332" y="1131126"/>
                </a:cubicBezTo>
                <a:cubicBezTo>
                  <a:pt x="5216656" y="1137611"/>
                  <a:pt x="4747934" y="1173280"/>
                  <a:pt x="4551932" y="1170038"/>
                </a:cubicBezTo>
                <a:cubicBezTo>
                  <a:pt x="4355930" y="1166796"/>
                  <a:pt x="4429970" y="1124643"/>
                  <a:pt x="4290320" y="1111672"/>
                </a:cubicBezTo>
                <a:cubicBezTo>
                  <a:pt x="4150670" y="1098701"/>
                  <a:pt x="3864196" y="1121397"/>
                  <a:pt x="3714031" y="1092214"/>
                </a:cubicBezTo>
                <a:cubicBezTo>
                  <a:pt x="3563866" y="1063031"/>
                  <a:pt x="3585900" y="959270"/>
                  <a:pt x="3389332" y="936572"/>
                </a:cubicBezTo>
                <a:cubicBezTo>
                  <a:pt x="3192764" y="913875"/>
                  <a:pt x="2775579" y="972241"/>
                  <a:pt x="2534623" y="956029"/>
                </a:cubicBezTo>
                <a:cubicBezTo>
                  <a:pt x="2293667" y="939817"/>
                  <a:pt x="2235425" y="829569"/>
                  <a:pt x="1943595" y="839297"/>
                </a:cubicBezTo>
                <a:cubicBezTo>
                  <a:pt x="1651765" y="849025"/>
                  <a:pt x="214260" y="1033851"/>
                  <a:pt x="30830" y="994940"/>
                </a:cubicBezTo>
                <a:cubicBezTo>
                  <a:pt x="-152600" y="956029"/>
                  <a:pt x="529259" y="670683"/>
                  <a:pt x="843017" y="605832"/>
                </a:cubicBezTo>
                <a:close/>
              </a:path>
            </a:pathLst>
          </a:custGeom>
          <a:solidFill>
            <a:srgbClr val="C0C1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 smtClean="0"/>
              <a:t>Documents about topic 1b</a:t>
            </a:r>
            <a:endParaRPr kumimoji="1" lang="zh-CN" altLang="en-US" sz="2400" b="1" dirty="0"/>
          </a:p>
        </p:txBody>
      </p:sp>
      <p:sp>
        <p:nvSpPr>
          <p:cNvPr id="16" name="任意形状 15"/>
          <p:cNvSpPr/>
          <p:nvPr/>
        </p:nvSpPr>
        <p:spPr>
          <a:xfrm>
            <a:off x="815846" y="3143459"/>
            <a:ext cx="10392479" cy="1520102"/>
          </a:xfrm>
          <a:custGeom>
            <a:avLst/>
            <a:gdLst>
              <a:gd name="connsiteX0" fmla="*/ 127480 w 10274518"/>
              <a:gd name="connsiteY0" fmla="*/ 88289 h 1108025"/>
              <a:gd name="connsiteX1" fmla="*/ 1567174 w 10274518"/>
              <a:gd name="connsiteY1" fmla="*/ 88289 h 1108025"/>
              <a:gd name="connsiteX2" fmla="*/ 2111923 w 10274518"/>
              <a:gd name="connsiteY2" fmla="*/ 496851 h 1108025"/>
              <a:gd name="connsiteX3" fmla="*/ 2753949 w 10274518"/>
              <a:gd name="connsiteY3" fmla="*/ 574672 h 1108025"/>
              <a:gd name="connsiteX4" fmla="*/ 3162510 w 10274518"/>
              <a:gd name="connsiteY4" fmla="*/ 399575 h 1108025"/>
              <a:gd name="connsiteX5" fmla="*/ 4154731 w 10274518"/>
              <a:gd name="connsiteY5" fmla="*/ 205021 h 1108025"/>
              <a:gd name="connsiteX6" fmla="*/ 7929063 w 10274518"/>
              <a:gd name="connsiteY6" fmla="*/ 185566 h 1108025"/>
              <a:gd name="connsiteX7" fmla="*/ 10069149 w 10274518"/>
              <a:gd name="connsiteY7" fmla="*/ 205021 h 1108025"/>
              <a:gd name="connsiteX8" fmla="*/ 10205336 w 10274518"/>
              <a:gd name="connsiteY8" fmla="*/ 224477 h 1108025"/>
              <a:gd name="connsiteX9" fmla="*/ 10224791 w 10274518"/>
              <a:gd name="connsiteY9" fmla="*/ 905413 h 1108025"/>
              <a:gd name="connsiteX10" fmla="*/ 10224791 w 10274518"/>
              <a:gd name="connsiteY10" fmla="*/ 983234 h 1108025"/>
              <a:gd name="connsiteX11" fmla="*/ 9563310 w 10274518"/>
              <a:gd name="connsiteY11" fmla="*/ 983234 h 1108025"/>
              <a:gd name="connsiteX12" fmla="*/ 7170306 w 10274518"/>
              <a:gd name="connsiteY12" fmla="*/ 983234 h 1108025"/>
              <a:gd name="connsiteX13" fmla="*/ 6255906 w 10274518"/>
              <a:gd name="connsiteY13" fmla="*/ 710860 h 1108025"/>
              <a:gd name="connsiteX14" fmla="*/ 5536059 w 10274518"/>
              <a:gd name="connsiteY14" fmla="*/ 671949 h 1108025"/>
              <a:gd name="connsiteX15" fmla="*/ 4952400 w 10274518"/>
              <a:gd name="connsiteY15" fmla="*/ 944323 h 1108025"/>
              <a:gd name="connsiteX16" fmla="*/ 4038000 w 10274518"/>
              <a:gd name="connsiteY16" fmla="*/ 1022145 h 1108025"/>
              <a:gd name="connsiteX17" fmla="*/ 3357063 w 10274518"/>
              <a:gd name="connsiteY17" fmla="*/ 769226 h 1108025"/>
              <a:gd name="connsiteX18" fmla="*/ 2948502 w 10274518"/>
              <a:gd name="connsiteY18" fmla="*/ 749770 h 1108025"/>
              <a:gd name="connsiteX19" fmla="*/ 2539940 w 10274518"/>
              <a:gd name="connsiteY19" fmla="*/ 749770 h 1108025"/>
              <a:gd name="connsiteX20" fmla="*/ 1936825 w 10274518"/>
              <a:gd name="connsiteY20" fmla="*/ 983234 h 1108025"/>
              <a:gd name="connsiteX21" fmla="*/ 1100246 w 10274518"/>
              <a:gd name="connsiteY21" fmla="*/ 1022145 h 1108025"/>
              <a:gd name="connsiteX22" fmla="*/ 185846 w 10274518"/>
              <a:gd name="connsiteY22" fmla="*/ 1041600 h 1108025"/>
              <a:gd name="connsiteX23" fmla="*/ 127480 w 10274518"/>
              <a:gd name="connsiteY23" fmla="*/ 88289 h 1108025"/>
              <a:gd name="connsiteX0" fmla="*/ 110328 w 10315732"/>
              <a:gd name="connsiteY0" fmla="*/ 447567 h 986794"/>
              <a:gd name="connsiteX1" fmla="*/ 1608388 w 10315732"/>
              <a:gd name="connsiteY1" fmla="*/ 94 h 986794"/>
              <a:gd name="connsiteX2" fmla="*/ 2153137 w 10315732"/>
              <a:gd name="connsiteY2" fmla="*/ 408656 h 986794"/>
              <a:gd name="connsiteX3" fmla="*/ 2795163 w 10315732"/>
              <a:gd name="connsiteY3" fmla="*/ 486477 h 986794"/>
              <a:gd name="connsiteX4" fmla="*/ 3203724 w 10315732"/>
              <a:gd name="connsiteY4" fmla="*/ 311380 h 986794"/>
              <a:gd name="connsiteX5" fmla="*/ 4195945 w 10315732"/>
              <a:gd name="connsiteY5" fmla="*/ 116826 h 986794"/>
              <a:gd name="connsiteX6" fmla="*/ 7970277 w 10315732"/>
              <a:gd name="connsiteY6" fmla="*/ 97371 h 986794"/>
              <a:gd name="connsiteX7" fmla="*/ 10110363 w 10315732"/>
              <a:gd name="connsiteY7" fmla="*/ 116826 h 986794"/>
              <a:gd name="connsiteX8" fmla="*/ 10246550 w 10315732"/>
              <a:gd name="connsiteY8" fmla="*/ 136282 h 986794"/>
              <a:gd name="connsiteX9" fmla="*/ 10266005 w 10315732"/>
              <a:gd name="connsiteY9" fmla="*/ 817218 h 986794"/>
              <a:gd name="connsiteX10" fmla="*/ 10266005 w 10315732"/>
              <a:gd name="connsiteY10" fmla="*/ 895039 h 986794"/>
              <a:gd name="connsiteX11" fmla="*/ 9604524 w 10315732"/>
              <a:gd name="connsiteY11" fmla="*/ 895039 h 986794"/>
              <a:gd name="connsiteX12" fmla="*/ 7211520 w 10315732"/>
              <a:gd name="connsiteY12" fmla="*/ 895039 h 986794"/>
              <a:gd name="connsiteX13" fmla="*/ 6297120 w 10315732"/>
              <a:gd name="connsiteY13" fmla="*/ 622665 h 986794"/>
              <a:gd name="connsiteX14" fmla="*/ 5577273 w 10315732"/>
              <a:gd name="connsiteY14" fmla="*/ 583754 h 986794"/>
              <a:gd name="connsiteX15" fmla="*/ 4993614 w 10315732"/>
              <a:gd name="connsiteY15" fmla="*/ 856128 h 986794"/>
              <a:gd name="connsiteX16" fmla="*/ 4079214 w 10315732"/>
              <a:gd name="connsiteY16" fmla="*/ 933950 h 986794"/>
              <a:gd name="connsiteX17" fmla="*/ 3398277 w 10315732"/>
              <a:gd name="connsiteY17" fmla="*/ 681031 h 986794"/>
              <a:gd name="connsiteX18" fmla="*/ 2989716 w 10315732"/>
              <a:gd name="connsiteY18" fmla="*/ 661575 h 986794"/>
              <a:gd name="connsiteX19" fmla="*/ 2581154 w 10315732"/>
              <a:gd name="connsiteY19" fmla="*/ 661575 h 986794"/>
              <a:gd name="connsiteX20" fmla="*/ 1978039 w 10315732"/>
              <a:gd name="connsiteY20" fmla="*/ 895039 h 986794"/>
              <a:gd name="connsiteX21" fmla="*/ 1141460 w 10315732"/>
              <a:gd name="connsiteY21" fmla="*/ 933950 h 986794"/>
              <a:gd name="connsiteX22" fmla="*/ 227060 w 10315732"/>
              <a:gd name="connsiteY22" fmla="*/ 953405 h 986794"/>
              <a:gd name="connsiteX23" fmla="*/ 110328 w 10315732"/>
              <a:gd name="connsiteY23" fmla="*/ 447567 h 986794"/>
              <a:gd name="connsiteX0" fmla="*/ 56848 w 10262252"/>
              <a:gd name="connsiteY0" fmla="*/ 447567 h 942673"/>
              <a:gd name="connsiteX1" fmla="*/ 1554908 w 10262252"/>
              <a:gd name="connsiteY1" fmla="*/ 94 h 942673"/>
              <a:gd name="connsiteX2" fmla="*/ 2099657 w 10262252"/>
              <a:gd name="connsiteY2" fmla="*/ 408656 h 942673"/>
              <a:gd name="connsiteX3" fmla="*/ 2741683 w 10262252"/>
              <a:gd name="connsiteY3" fmla="*/ 486477 h 942673"/>
              <a:gd name="connsiteX4" fmla="*/ 3150244 w 10262252"/>
              <a:gd name="connsiteY4" fmla="*/ 311380 h 942673"/>
              <a:gd name="connsiteX5" fmla="*/ 4142465 w 10262252"/>
              <a:gd name="connsiteY5" fmla="*/ 116826 h 942673"/>
              <a:gd name="connsiteX6" fmla="*/ 7916797 w 10262252"/>
              <a:gd name="connsiteY6" fmla="*/ 97371 h 942673"/>
              <a:gd name="connsiteX7" fmla="*/ 10056883 w 10262252"/>
              <a:gd name="connsiteY7" fmla="*/ 116826 h 942673"/>
              <a:gd name="connsiteX8" fmla="*/ 10193070 w 10262252"/>
              <a:gd name="connsiteY8" fmla="*/ 136282 h 942673"/>
              <a:gd name="connsiteX9" fmla="*/ 10212525 w 10262252"/>
              <a:gd name="connsiteY9" fmla="*/ 817218 h 942673"/>
              <a:gd name="connsiteX10" fmla="*/ 10212525 w 10262252"/>
              <a:gd name="connsiteY10" fmla="*/ 895039 h 942673"/>
              <a:gd name="connsiteX11" fmla="*/ 9551044 w 10262252"/>
              <a:gd name="connsiteY11" fmla="*/ 895039 h 942673"/>
              <a:gd name="connsiteX12" fmla="*/ 7158040 w 10262252"/>
              <a:gd name="connsiteY12" fmla="*/ 895039 h 942673"/>
              <a:gd name="connsiteX13" fmla="*/ 6243640 w 10262252"/>
              <a:gd name="connsiteY13" fmla="*/ 622665 h 942673"/>
              <a:gd name="connsiteX14" fmla="*/ 5523793 w 10262252"/>
              <a:gd name="connsiteY14" fmla="*/ 583754 h 942673"/>
              <a:gd name="connsiteX15" fmla="*/ 4940134 w 10262252"/>
              <a:gd name="connsiteY15" fmla="*/ 856128 h 942673"/>
              <a:gd name="connsiteX16" fmla="*/ 4025734 w 10262252"/>
              <a:gd name="connsiteY16" fmla="*/ 933950 h 942673"/>
              <a:gd name="connsiteX17" fmla="*/ 3344797 w 10262252"/>
              <a:gd name="connsiteY17" fmla="*/ 681031 h 942673"/>
              <a:gd name="connsiteX18" fmla="*/ 2936236 w 10262252"/>
              <a:gd name="connsiteY18" fmla="*/ 661575 h 942673"/>
              <a:gd name="connsiteX19" fmla="*/ 2527674 w 10262252"/>
              <a:gd name="connsiteY19" fmla="*/ 661575 h 942673"/>
              <a:gd name="connsiteX20" fmla="*/ 1924559 w 10262252"/>
              <a:gd name="connsiteY20" fmla="*/ 895039 h 942673"/>
              <a:gd name="connsiteX21" fmla="*/ 1087980 w 10262252"/>
              <a:gd name="connsiteY21" fmla="*/ 933950 h 942673"/>
              <a:gd name="connsiteX22" fmla="*/ 387589 w 10262252"/>
              <a:gd name="connsiteY22" fmla="*/ 642120 h 942673"/>
              <a:gd name="connsiteX23" fmla="*/ 56848 w 10262252"/>
              <a:gd name="connsiteY23" fmla="*/ 447567 h 942673"/>
              <a:gd name="connsiteX0" fmla="*/ 59568 w 10264972"/>
              <a:gd name="connsiteY0" fmla="*/ 447567 h 942673"/>
              <a:gd name="connsiteX1" fmla="*/ 1557628 w 10264972"/>
              <a:gd name="connsiteY1" fmla="*/ 94 h 942673"/>
              <a:gd name="connsiteX2" fmla="*/ 2102377 w 10264972"/>
              <a:gd name="connsiteY2" fmla="*/ 408656 h 942673"/>
              <a:gd name="connsiteX3" fmla="*/ 2744403 w 10264972"/>
              <a:gd name="connsiteY3" fmla="*/ 486477 h 942673"/>
              <a:gd name="connsiteX4" fmla="*/ 3152964 w 10264972"/>
              <a:gd name="connsiteY4" fmla="*/ 311380 h 942673"/>
              <a:gd name="connsiteX5" fmla="*/ 4145185 w 10264972"/>
              <a:gd name="connsiteY5" fmla="*/ 116826 h 942673"/>
              <a:gd name="connsiteX6" fmla="*/ 7919517 w 10264972"/>
              <a:gd name="connsiteY6" fmla="*/ 97371 h 942673"/>
              <a:gd name="connsiteX7" fmla="*/ 10059603 w 10264972"/>
              <a:gd name="connsiteY7" fmla="*/ 116826 h 942673"/>
              <a:gd name="connsiteX8" fmla="*/ 10195790 w 10264972"/>
              <a:gd name="connsiteY8" fmla="*/ 136282 h 942673"/>
              <a:gd name="connsiteX9" fmla="*/ 10215245 w 10264972"/>
              <a:gd name="connsiteY9" fmla="*/ 817218 h 942673"/>
              <a:gd name="connsiteX10" fmla="*/ 10215245 w 10264972"/>
              <a:gd name="connsiteY10" fmla="*/ 895039 h 942673"/>
              <a:gd name="connsiteX11" fmla="*/ 9553764 w 10264972"/>
              <a:gd name="connsiteY11" fmla="*/ 895039 h 942673"/>
              <a:gd name="connsiteX12" fmla="*/ 7160760 w 10264972"/>
              <a:gd name="connsiteY12" fmla="*/ 895039 h 942673"/>
              <a:gd name="connsiteX13" fmla="*/ 6246360 w 10264972"/>
              <a:gd name="connsiteY13" fmla="*/ 622665 h 942673"/>
              <a:gd name="connsiteX14" fmla="*/ 5526513 w 10264972"/>
              <a:gd name="connsiteY14" fmla="*/ 583754 h 942673"/>
              <a:gd name="connsiteX15" fmla="*/ 4942854 w 10264972"/>
              <a:gd name="connsiteY15" fmla="*/ 856128 h 942673"/>
              <a:gd name="connsiteX16" fmla="*/ 4028454 w 10264972"/>
              <a:gd name="connsiteY16" fmla="*/ 933950 h 942673"/>
              <a:gd name="connsiteX17" fmla="*/ 3347517 w 10264972"/>
              <a:gd name="connsiteY17" fmla="*/ 681031 h 942673"/>
              <a:gd name="connsiteX18" fmla="*/ 2938956 w 10264972"/>
              <a:gd name="connsiteY18" fmla="*/ 661575 h 942673"/>
              <a:gd name="connsiteX19" fmla="*/ 2530394 w 10264972"/>
              <a:gd name="connsiteY19" fmla="*/ 661575 h 942673"/>
              <a:gd name="connsiteX20" fmla="*/ 1927279 w 10264972"/>
              <a:gd name="connsiteY20" fmla="*/ 895039 h 942673"/>
              <a:gd name="connsiteX21" fmla="*/ 1246343 w 10264972"/>
              <a:gd name="connsiteY21" fmla="*/ 700486 h 942673"/>
              <a:gd name="connsiteX22" fmla="*/ 390309 w 10264972"/>
              <a:gd name="connsiteY22" fmla="*/ 642120 h 942673"/>
              <a:gd name="connsiteX23" fmla="*/ 59568 w 10264972"/>
              <a:gd name="connsiteY23" fmla="*/ 447567 h 942673"/>
              <a:gd name="connsiteX0" fmla="*/ 52777 w 10258181"/>
              <a:gd name="connsiteY0" fmla="*/ 447567 h 942673"/>
              <a:gd name="connsiteX1" fmla="*/ 1550837 w 10258181"/>
              <a:gd name="connsiteY1" fmla="*/ 94 h 942673"/>
              <a:gd name="connsiteX2" fmla="*/ 2095586 w 10258181"/>
              <a:gd name="connsiteY2" fmla="*/ 408656 h 942673"/>
              <a:gd name="connsiteX3" fmla="*/ 2737612 w 10258181"/>
              <a:gd name="connsiteY3" fmla="*/ 486477 h 942673"/>
              <a:gd name="connsiteX4" fmla="*/ 3146173 w 10258181"/>
              <a:gd name="connsiteY4" fmla="*/ 311380 h 942673"/>
              <a:gd name="connsiteX5" fmla="*/ 4138394 w 10258181"/>
              <a:gd name="connsiteY5" fmla="*/ 116826 h 942673"/>
              <a:gd name="connsiteX6" fmla="*/ 7912726 w 10258181"/>
              <a:gd name="connsiteY6" fmla="*/ 97371 h 942673"/>
              <a:gd name="connsiteX7" fmla="*/ 10052812 w 10258181"/>
              <a:gd name="connsiteY7" fmla="*/ 116826 h 942673"/>
              <a:gd name="connsiteX8" fmla="*/ 10188999 w 10258181"/>
              <a:gd name="connsiteY8" fmla="*/ 136282 h 942673"/>
              <a:gd name="connsiteX9" fmla="*/ 10208454 w 10258181"/>
              <a:gd name="connsiteY9" fmla="*/ 817218 h 942673"/>
              <a:gd name="connsiteX10" fmla="*/ 10208454 w 10258181"/>
              <a:gd name="connsiteY10" fmla="*/ 895039 h 942673"/>
              <a:gd name="connsiteX11" fmla="*/ 9546973 w 10258181"/>
              <a:gd name="connsiteY11" fmla="*/ 895039 h 942673"/>
              <a:gd name="connsiteX12" fmla="*/ 7153969 w 10258181"/>
              <a:gd name="connsiteY12" fmla="*/ 895039 h 942673"/>
              <a:gd name="connsiteX13" fmla="*/ 6239569 w 10258181"/>
              <a:gd name="connsiteY13" fmla="*/ 622665 h 942673"/>
              <a:gd name="connsiteX14" fmla="*/ 5519722 w 10258181"/>
              <a:gd name="connsiteY14" fmla="*/ 583754 h 942673"/>
              <a:gd name="connsiteX15" fmla="*/ 4936063 w 10258181"/>
              <a:gd name="connsiteY15" fmla="*/ 856128 h 942673"/>
              <a:gd name="connsiteX16" fmla="*/ 4021663 w 10258181"/>
              <a:gd name="connsiteY16" fmla="*/ 933950 h 942673"/>
              <a:gd name="connsiteX17" fmla="*/ 3340726 w 10258181"/>
              <a:gd name="connsiteY17" fmla="*/ 681031 h 942673"/>
              <a:gd name="connsiteX18" fmla="*/ 2932165 w 10258181"/>
              <a:gd name="connsiteY18" fmla="*/ 661575 h 942673"/>
              <a:gd name="connsiteX19" fmla="*/ 2523603 w 10258181"/>
              <a:gd name="connsiteY19" fmla="*/ 661575 h 942673"/>
              <a:gd name="connsiteX20" fmla="*/ 1920488 w 10258181"/>
              <a:gd name="connsiteY20" fmla="*/ 895039 h 942673"/>
              <a:gd name="connsiteX21" fmla="*/ 1239552 w 10258181"/>
              <a:gd name="connsiteY21" fmla="*/ 700486 h 942673"/>
              <a:gd name="connsiteX22" fmla="*/ 422429 w 10258181"/>
              <a:gd name="connsiteY22" fmla="*/ 544844 h 942673"/>
              <a:gd name="connsiteX23" fmla="*/ 52777 w 10258181"/>
              <a:gd name="connsiteY23" fmla="*/ 447567 h 942673"/>
              <a:gd name="connsiteX0" fmla="*/ 46864 w 10330089"/>
              <a:gd name="connsiteY0" fmla="*/ 78065 h 981733"/>
              <a:gd name="connsiteX1" fmla="*/ 1622745 w 10330089"/>
              <a:gd name="connsiteY1" fmla="*/ 39154 h 981733"/>
              <a:gd name="connsiteX2" fmla="*/ 2167494 w 10330089"/>
              <a:gd name="connsiteY2" fmla="*/ 447716 h 981733"/>
              <a:gd name="connsiteX3" fmla="*/ 2809520 w 10330089"/>
              <a:gd name="connsiteY3" fmla="*/ 525537 h 981733"/>
              <a:gd name="connsiteX4" fmla="*/ 3218081 w 10330089"/>
              <a:gd name="connsiteY4" fmla="*/ 350440 h 981733"/>
              <a:gd name="connsiteX5" fmla="*/ 4210302 w 10330089"/>
              <a:gd name="connsiteY5" fmla="*/ 155886 h 981733"/>
              <a:gd name="connsiteX6" fmla="*/ 7984634 w 10330089"/>
              <a:gd name="connsiteY6" fmla="*/ 136431 h 981733"/>
              <a:gd name="connsiteX7" fmla="*/ 10124720 w 10330089"/>
              <a:gd name="connsiteY7" fmla="*/ 155886 h 981733"/>
              <a:gd name="connsiteX8" fmla="*/ 10260907 w 10330089"/>
              <a:gd name="connsiteY8" fmla="*/ 175342 h 981733"/>
              <a:gd name="connsiteX9" fmla="*/ 10280362 w 10330089"/>
              <a:gd name="connsiteY9" fmla="*/ 856278 h 981733"/>
              <a:gd name="connsiteX10" fmla="*/ 10280362 w 10330089"/>
              <a:gd name="connsiteY10" fmla="*/ 934099 h 981733"/>
              <a:gd name="connsiteX11" fmla="*/ 9618881 w 10330089"/>
              <a:gd name="connsiteY11" fmla="*/ 934099 h 981733"/>
              <a:gd name="connsiteX12" fmla="*/ 7225877 w 10330089"/>
              <a:gd name="connsiteY12" fmla="*/ 934099 h 981733"/>
              <a:gd name="connsiteX13" fmla="*/ 6311477 w 10330089"/>
              <a:gd name="connsiteY13" fmla="*/ 661725 h 981733"/>
              <a:gd name="connsiteX14" fmla="*/ 5591630 w 10330089"/>
              <a:gd name="connsiteY14" fmla="*/ 622814 h 981733"/>
              <a:gd name="connsiteX15" fmla="*/ 5007971 w 10330089"/>
              <a:gd name="connsiteY15" fmla="*/ 895188 h 981733"/>
              <a:gd name="connsiteX16" fmla="*/ 4093571 w 10330089"/>
              <a:gd name="connsiteY16" fmla="*/ 973010 h 981733"/>
              <a:gd name="connsiteX17" fmla="*/ 3412634 w 10330089"/>
              <a:gd name="connsiteY17" fmla="*/ 720091 h 981733"/>
              <a:gd name="connsiteX18" fmla="*/ 3004073 w 10330089"/>
              <a:gd name="connsiteY18" fmla="*/ 700635 h 981733"/>
              <a:gd name="connsiteX19" fmla="*/ 2595511 w 10330089"/>
              <a:gd name="connsiteY19" fmla="*/ 700635 h 981733"/>
              <a:gd name="connsiteX20" fmla="*/ 1992396 w 10330089"/>
              <a:gd name="connsiteY20" fmla="*/ 934099 h 981733"/>
              <a:gd name="connsiteX21" fmla="*/ 1311460 w 10330089"/>
              <a:gd name="connsiteY21" fmla="*/ 739546 h 981733"/>
              <a:gd name="connsiteX22" fmla="*/ 494337 w 10330089"/>
              <a:gd name="connsiteY22" fmla="*/ 583904 h 981733"/>
              <a:gd name="connsiteX23" fmla="*/ 46864 w 10330089"/>
              <a:gd name="connsiteY23" fmla="*/ 78065 h 981733"/>
              <a:gd name="connsiteX0" fmla="*/ 133142 w 10416367"/>
              <a:gd name="connsiteY0" fmla="*/ 90065 h 993733"/>
              <a:gd name="connsiteX1" fmla="*/ 1709023 w 10416367"/>
              <a:gd name="connsiteY1" fmla="*/ 51154 h 993733"/>
              <a:gd name="connsiteX2" fmla="*/ 2253772 w 10416367"/>
              <a:gd name="connsiteY2" fmla="*/ 459716 h 993733"/>
              <a:gd name="connsiteX3" fmla="*/ 2895798 w 10416367"/>
              <a:gd name="connsiteY3" fmla="*/ 537537 h 993733"/>
              <a:gd name="connsiteX4" fmla="*/ 3304359 w 10416367"/>
              <a:gd name="connsiteY4" fmla="*/ 362440 h 993733"/>
              <a:gd name="connsiteX5" fmla="*/ 4296580 w 10416367"/>
              <a:gd name="connsiteY5" fmla="*/ 167886 h 993733"/>
              <a:gd name="connsiteX6" fmla="*/ 8070912 w 10416367"/>
              <a:gd name="connsiteY6" fmla="*/ 148431 h 993733"/>
              <a:gd name="connsiteX7" fmla="*/ 10210998 w 10416367"/>
              <a:gd name="connsiteY7" fmla="*/ 167886 h 993733"/>
              <a:gd name="connsiteX8" fmla="*/ 10347185 w 10416367"/>
              <a:gd name="connsiteY8" fmla="*/ 187342 h 993733"/>
              <a:gd name="connsiteX9" fmla="*/ 10366640 w 10416367"/>
              <a:gd name="connsiteY9" fmla="*/ 868278 h 993733"/>
              <a:gd name="connsiteX10" fmla="*/ 10366640 w 10416367"/>
              <a:gd name="connsiteY10" fmla="*/ 946099 h 993733"/>
              <a:gd name="connsiteX11" fmla="*/ 9705159 w 10416367"/>
              <a:gd name="connsiteY11" fmla="*/ 946099 h 993733"/>
              <a:gd name="connsiteX12" fmla="*/ 7312155 w 10416367"/>
              <a:gd name="connsiteY12" fmla="*/ 946099 h 993733"/>
              <a:gd name="connsiteX13" fmla="*/ 6397755 w 10416367"/>
              <a:gd name="connsiteY13" fmla="*/ 673725 h 993733"/>
              <a:gd name="connsiteX14" fmla="*/ 5677908 w 10416367"/>
              <a:gd name="connsiteY14" fmla="*/ 634814 h 993733"/>
              <a:gd name="connsiteX15" fmla="*/ 5094249 w 10416367"/>
              <a:gd name="connsiteY15" fmla="*/ 907188 h 993733"/>
              <a:gd name="connsiteX16" fmla="*/ 4179849 w 10416367"/>
              <a:gd name="connsiteY16" fmla="*/ 985010 h 993733"/>
              <a:gd name="connsiteX17" fmla="*/ 3498912 w 10416367"/>
              <a:gd name="connsiteY17" fmla="*/ 732091 h 993733"/>
              <a:gd name="connsiteX18" fmla="*/ 3090351 w 10416367"/>
              <a:gd name="connsiteY18" fmla="*/ 712635 h 993733"/>
              <a:gd name="connsiteX19" fmla="*/ 2681789 w 10416367"/>
              <a:gd name="connsiteY19" fmla="*/ 712635 h 993733"/>
              <a:gd name="connsiteX20" fmla="*/ 2078674 w 10416367"/>
              <a:gd name="connsiteY20" fmla="*/ 946099 h 993733"/>
              <a:gd name="connsiteX21" fmla="*/ 1397738 w 10416367"/>
              <a:gd name="connsiteY21" fmla="*/ 751546 h 993733"/>
              <a:gd name="connsiteX22" fmla="*/ 230419 w 10416367"/>
              <a:gd name="connsiteY22" fmla="*/ 809913 h 993733"/>
              <a:gd name="connsiteX23" fmla="*/ 133142 w 10416367"/>
              <a:gd name="connsiteY23" fmla="*/ 90065 h 993733"/>
              <a:gd name="connsiteX0" fmla="*/ 94744 w 10377969"/>
              <a:gd name="connsiteY0" fmla="*/ 90065 h 993733"/>
              <a:gd name="connsiteX1" fmla="*/ 1670625 w 10377969"/>
              <a:gd name="connsiteY1" fmla="*/ 51154 h 993733"/>
              <a:gd name="connsiteX2" fmla="*/ 2215374 w 10377969"/>
              <a:gd name="connsiteY2" fmla="*/ 459716 h 993733"/>
              <a:gd name="connsiteX3" fmla="*/ 2857400 w 10377969"/>
              <a:gd name="connsiteY3" fmla="*/ 537537 h 993733"/>
              <a:gd name="connsiteX4" fmla="*/ 3265961 w 10377969"/>
              <a:gd name="connsiteY4" fmla="*/ 362440 h 993733"/>
              <a:gd name="connsiteX5" fmla="*/ 4258182 w 10377969"/>
              <a:gd name="connsiteY5" fmla="*/ 167886 h 993733"/>
              <a:gd name="connsiteX6" fmla="*/ 8032514 w 10377969"/>
              <a:gd name="connsiteY6" fmla="*/ 148431 h 993733"/>
              <a:gd name="connsiteX7" fmla="*/ 10172600 w 10377969"/>
              <a:gd name="connsiteY7" fmla="*/ 167886 h 993733"/>
              <a:gd name="connsiteX8" fmla="*/ 10308787 w 10377969"/>
              <a:gd name="connsiteY8" fmla="*/ 187342 h 993733"/>
              <a:gd name="connsiteX9" fmla="*/ 10328242 w 10377969"/>
              <a:gd name="connsiteY9" fmla="*/ 868278 h 993733"/>
              <a:gd name="connsiteX10" fmla="*/ 10328242 w 10377969"/>
              <a:gd name="connsiteY10" fmla="*/ 946099 h 993733"/>
              <a:gd name="connsiteX11" fmla="*/ 9666761 w 10377969"/>
              <a:gd name="connsiteY11" fmla="*/ 946099 h 993733"/>
              <a:gd name="connsiteX12" fmla="*/ 7273757 w 10377969"/>
              <a:gd name="connsiteY12" fmla="*/ 946099 h 993733"/>
              <a:gd name="connsiteX13" fmla="*/ 6359357 w 10377969"/>
              <a:gd name="connsiteY13" fmla="*/ 673725 h 993733"/>
              <a:gd name="connsiteX14" fmla="*/ 5639510 w 10377969"/>
              <a:gd name="connsiteY14" fmla="*/ 634814 h 993733"/>
              <a:gd name="connsiteX15" fmla="*/ 5055851 w 10377969"/>
              <a:gd name="connsiteY15" fmla="*/ 907188 h 993733"/>
              <a:gd name="connsiteX16" fmla="*/ 4141451 w 10377969"/>
              <a:gd name="connsiteY16" fmla="*/ 985010 h 993733"/>
              <a:gd name="connsiteX17" fmla="*/ 3460514 w 10377969"/>
              <a:gd name="connsiteY17" fmla="*/ 732091 h 993733"/>
              <a:gd name="connsiteX18" fmla="*/ 3051953 w 10377969"/>
              <a:gd name="connsiteY18" fmla="*/ 712635 h 993733"/>
              <a:gd name="connsiteX19" fmla="*/ 2643391 w 10377969"/>
              <a:gd name="connsiteY19" fmla="*/ 712635 h 993733"/>
              <a:gd name="connsiteX20" fmla="*/ 2040276 w 10377969"/>
              <a:gd name="connsiteY20" fmla="*/ 946099 h 993733"/>
              <a:gd name="connsiteX21" fmla="*/ 1359340 w 10377969"/>
              <a:gd name="connsiteY21" fmla="*/ 751546 h 993733"/>
              <a:gd name="connsiteX22" fmla="*/ 192021 w 10377969"/>
              <a:gd name="connsiteY22" fmla="*/ 809913 h 993733"/>
              <a:gd name="connsiteX23" fmla="*/ 94744 w 10377969"/>
              <a:gd name="connsiteY23" fmla="*/ 90065 h 993733"/>
              <a:gd name="connsiteX0" fmla="*/ 288186 w 10571411"/>
              <a:gd name="connsiteY0" fmla="*/ 93633 h 997301"/>
              <a:gd name="connsiteX1" fmla="*/ 1864067 w 10571411"/>
              <a:gd name="connsiteY1" fmla="*/ 54722 h 997301"/>
              <a:gd name="connsiteX2" fmla="*/ 2408816 w 10571411"/>
              <a:gd name="connsiteY2" fmla="*/ 463284 h 997301"/>
              <a:gd name="connsiteX3" fmla="*/ 3050842 w 10571411"/>
              <a:gd name="connsiteY3" fmla="*/ 541105 h 997301"/>
              <a:gd name="connsiteX4" fmla="*/ 3459403 w 10571411"/>
              <a:gd name="connsiteY4" fmla="*/ 366008 h 997301"/>
              <a:gd name="connsiteX5" fmla="*/ 4451624 w 10571411"/>
              <a:gd name="connsiteY5" fmla="*/ 171454 h 997301"/>
              <a:gd name="connsiteX6" fmla="*/ 8225956 w 10571411"/>
              <a:gd name="connsiteY6" fmla="*/ 151999 h 997301"/>
              <a:gd name="connsiteX7" fmla="*/ 10366042 w 10571411"/>
              <a:gd name="connsiteY7" fmla="*/ 171454 h 997301"/>
              <a:gd name="connsiteX8" fmla="*/ 10502229 w 10571411"/>
              <a:gd name="connsiteY8" fmla="*/ 190910 h 997301"/>
              <a:gd name="connsiteX9" fmla="*/ 10521684 w 10571411"/>
              <a:gd name="connsiteY9" fmla="*/ 871846 h 997301"/>
              <a:gd name="connsiteX10" fmla="*/ 10521684 w 10571411"/>
              <a:gd name="connsiteY10" fmla="*/ 949667 h 997301"/>
              <a:gd name="connsiteX11" fmla="*/ 9860203 w 10571411"/>
              <a:gd name="connsiteY11" fmla="*/ 949667 h 997301"/>
              <a:gd name="connsiteX12" fmla="*/ 7467199 w 10571411"/>
              <a:gd name="connsiteY12" fmla="*/ 949667 h 997301"/>
              <a:gd name="connsiteX13" fmla="*/ 6552799 w 10571411"/>
              <a:gd name="connsiteY13" fmla="*/ 677293 h 997301"/>
              <a:gd name="connsiteX14" fmla="*/ 5832952 w 10571411"/>
              <a:gd name="connsiteY14" fmla="*/ 638382 h 997301"/>
              <a:gd name="connsiteX15" fmla="*/ 5249293 w 10571411"/>
              <a:gd name="connsiteY15" fmla="*/ 910756 h 997301"/>
              <a:gd name="connsiteX16" fmla="*/ 4334893 w 10571411"/>
              <a:gd name="connsiteY16" fmla="*/ 988578 h 997301"/>
              <a:gd name="connsiteX17" fmla="*/ 3653956 w 10571411"/>
              <a:gd name="connsiteY17" fmla="*/ 735659 h 997301"/>
              <a:gd name="connsiteX18" fmla="*/ 3245395 w 10571411"/>
              <a:gd name="connsiteY18" fmla="*/ 716203 h 997301"/>
              <a:gd name="connsiteX19" fmla="*/ 2836833 w 10571411"/>
              <a:gd name="connsiteY19" fmla="*/ 716203 h 997301"/>
              <a:gd name="connsiteX20" fmla="*/ 2233718 w 10571411"/>
              <a:gd name="connsiteY20" fmla="*/ 949667 h 997301"/>
              <a:gd name="connsiteX21" fmla="*/ 1552782 w 10571411"/>
              <a:gd name="connsiteY21" fmla="*/ 755114 h 997301"/>
              <a:gd name="connsiteX22" fmla="*/ 15812 w 10571411"/>
              <a:gd name="connsiteY22" fmla="*/ 871847 h 997301"/>
              <a:gd name="connsiteX23" fmla="*/ 288186 w 10571411"/>
              <a:gd name="connsiteY23" fmla="*/ 93633 h 997301"/>
              <a:gd name="connsiteX0" fmla="*/ 197014 w 10791524"/>
              <a:gd name="connsiteY0" fmla="*/ 102886 h 987099"/>
              <a:gd name="connsiteX1" fmla="*/ 2084180 w 10791524"/>
              <a:gd name="connsiteY1" fmla="*/ 44520 h 987099"/>
              <a:gd name="connsiteX2" fmla="*/ 2628929 w 10791524"/>
              <a:gd name="connsiteY2" fmla="*/ 453082 h 987099"/>
              <a:gd name="connsiteX3" fmla="*/ 3270955 w 10791524"/>
              <a:gd name="connsiteY3" fmla="*/ 530903 h 987099"/>
              <a:gd name="connsiteX4" fmla="*/ 3679516 w 10791524"/>
              <a:gd name="connsiteY4" fmla="*/ 355806 h 987099"/>
              <a:gd name="connsiteX5" fmla="*/ 4671737 w 10791524"/>
              <a:gd name="connsiteY5" fmla="*/ 161252 h 987099"/>
              <a:gd name="connsiteX6" fmla="*/ 8446069 w 10791524"/>
              <a:gd name="connsiteY6" fmla="*/ 141797 h 987099"/>
              <a:gd name="connsiteX7" fmla="*/ 10586155 w 10791524"/>
              <a:gd name="connsiteY7" fmla="*/ 161252 h 987099"/>
              <a:gd name="connsiteX8" fmla="*/ 10722342 w 10791524"/>
              <a:gd name="connsiteY8" fmla="*/ 180708 h 987099"/>
              <a:gd name="connsiteX9" fmla="*/ 10741797 w 10791524"/>
              <a:gd name="connsiteY9" fmla="*/ 861644 h 987099"/>
              <a:gd name="connsiteX10" fmla="*/ 10741797 w 10791524"/>
              <a:gd name="connsiteY10" fmla="*/ 939465 h 987099"/>
              <a:gd name="connsiteX11" fmla="*/ 10080316 w 10791524"/>
              <a:gd name="connsiteY11" fmla="*/ 939465 h 987099"/>
              <a:gd name="connsiteX12" fmla="*/ 7687312 w 10791524"/>
              <a:gd name="connsiteY12" fmla="*/ 939465 h 987099"/>
              <a:gd name="connsiteX13" fmla="*/ 6772912 w 10791524"/>
              <a:gd name="connsiteY13" fmla="*/ 667091 h 987099"/>
              <a:gd name="connsiteX14" fmla="*/ 6053065 w 10791524"/>
              <a:gd name="connsiteY14" fmla="*/ 628180 h 987099"/>
              <a:gd name="connsiteX15" fmla="*/ 5469406 w 10791524"/>
              <a:gd name="connsiteY15" fmla="*/ 900554 h 987099"/>
              <a:gd name="connsiteX16" fmla="*/ 4555006 w 10791524"/>
              <a:gd name="connsiteY16" fmla="*/ 978376 h 987099"/>
              <a:gd name="connsiteX17" fmla="*/ 3874069 w 10791524"/>
              <a:gd name="connsiteY17" fmla="*/ 725457 h 987099"/>
              <a:gd name="connsiteX18" fmla="*/ 3465508 w 10791524"/>
              <a:gd name="connsiteY18" fmla="*/ 706001 h 987099"/>
              <a:gd name="connsiteX19" fmla="*/ 3056946 w 10791524"/>
              <a:gd name="connsiteY19" fmla="*/ 706001 h 987099"/>
              <a:gd name="connsiteX20" fmla="*/ 2453831 w 10791524"/>
              <a:gd name="connsiteY20" fmla="*/ 939465 h 987099"/>
              <a:gd name="connsiteX21" fmla="*/ 1772895 w 10791524"/>
              <a:gd name="connsiteY21" fmla="*/ 744912 h 987099"/>
              <a:gd name="connsiteX22" fmla="*/ 235925 w 10791524"/>
              <a:gd name="connsiteY22" fmla="*/ 861645 h 987099"/>
              <a:gd name="connsiteX23" fmla="*/ 197014 w 10791524"/>
              <a:gd name="connsiteY23" fmla="*/ 102886 h 987099"/>
              <a:gd name="connsiteX0" fmla="*/ 83156 w 10677666"/>
              <a:gd name="connsiteY0" fmla="*/ 116732 h 1000945"/>
              <a:gd name="connsiteX1" fmla="*/ 1970322 w 10677666"/>
              <a:gd name="connsiteY1" fmla="*/ 58366 h 1000945"/>
              <a:gd name="connsiteX2" fmla="*/ 2515071 w 10677666"/>
              <a:gd name="connsiteY2" fmla="*/ 466928 h 1000945"/>
              <a:gd name="connsiteX3" fmla="*/ 3157097 w 10677666"/>
              <a:gd name="connsiteY3" fmla="*/ 544749 h 1000945"/>
              <a:gd name="connsiteX4" fmla="*/ 3565658 w 10677666"/>
              <a:gd name="connsiteY4" fmla="*/ 369652 h 1000945"/>
              <a:gd name="connsiteX5" fmla="*/ 4557879 w 10677666"/>
              <a:gd name="connsiteY5" fmla="*/ 175098 h 1000945"/>
              <a:gd name="connsiteX6" fmla="*/ 8332211 w 10677666"/>
              <a:gd name="connsiteY6" fmla="*/ 155643 h 1000945"/>
              <a:gd name="connsiteX7" fmla="*/ 10472297 w 10677666"/>
              <a:gd name="connsiteY7" fmla="*/ 175098 h 1000945"/>
              <a:gd name="connsiteX8" fmla="*/ 10608484 w 10677666"/>
              <a:gd name="connsiteY8" fmla="*/ 194554 h 1000945"/>
              <a:gd name="connsiteX9" fmla="*/ 10627939 w 10677666"/>
              <a:gd name="connsiteY9" fmla="*/ 875490 h 1000945"/>
              <a:gd name="connsiteX10" fmla="*/ 10627939 w 10677666"/>
              <a:gd name="connsiteY10" fmla="*/ 953311 h 1000945"/>
              <a:gd name="connsiteX11" fmla="*/ 9966458 w 10677666"/>
              <a:gd name="connsiteY11" fmla="*/ 953311 h 1000945"/>
              <a:gd name="connsiteX12" fmla="*/ 7573454 w 10677666"/>
              <a:gd name="connsiteY12" fmla="*/ 953311 h 1000945"/>
              <a:gd name="connsiteX13" fmla="*/ 6659054 w 10677666"/>
              <a:gd name="connsiteY13" fmla="*/ 680937 h 1000945"/>
              <a:gd name="connsiteX14" fmla="*/ 5939207 w 10677666"/>
              <a:gd name="connsiteY14" fmla="*/ 642026 h 1000945"/>
              <a:gd name="connsiteX15" fmla="*/ 5355548 w 10677666"/>
              <a:gd name="connsiteY15" fmla="*/ 914400 h 1000945"/>
              <a:gd name="connsiteX16" fmla="*/ 4441148 w 10677666"/>
              <a:gd name="connsiteY16" fmla="*/ 992222 h 1000945"/>
              <a:gd name="connsiteX17" fmla="*/ 3760211 w 10677666"/>
              <a:gd name="connsiteY17" fmla="*/ 739303 h 1000945"/>
              <a:gd name="connsiteX18" fmla="*/ 3351650 w 10677666"/>
              <a:gd name="connsiteY18" fmla="*/ 719847 h 1000945"/>
              <a:gd name="connsiteX19" fmla="*/ 2943088 w 10677666"/>
              <a:gd name="connsiteY19" fmla="*/ 719847 h 1000945"/>
              <a:gd name="connsiteX20" fmla="*/ 2339973 w 10677666"/>
              <a:gd name="connsiteY20" fmla="*/ 953311 h 1000945"/>
              <a:gd name="connsiteX21" fmla="*/ 1659037 w 10677666"/>
              <a:gd name="connsiteY21" fmla="*/ 758758 h 1000945"/>
              <a:gd name="connsiteX22" fmla="*/ 122067 w 10677666"/>
              <a:gd name="connsiteY22" fmla="*/ 875491 h 1000945"/>
              <a:gd name="connsiteX23" fmla="*/ 83156 w 10677666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576136 w 10594765"/>
              <a:gd name="connsiteY21" fmla="*/ 758758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81717 w 10676227"/>
              <a:gd name="connsiteY0" fmla="*/ 116732 h 1000945"/>
              <a:gd name="connsiteX1" fmla="*/ 1968883 w 10676227"/>
              <a:gd name="connsiteY1" fmla="*/ 58366 h 1000945"/>
              <a:gd name="connsiteX2" fmla="*/ 2513632 w 10676227"/>
              <a:gd name="connsiteY2" fmla="*/ 466928 h 1000945"/>
              <a:gd name="connsiteX3" fmla="*/ 3155658 w 10676227"/>
              <a:gd name="connsiteY3" fmla="*/ 544749 h 1000945"/>
              <a:gd name="connsiteX4" fmla="*/ 3564219 w 10676227"/>
              <a:gd name="connsiteY4" fmla="*/ 369652 h 1000945"/>
              <a:gd name="connsiteX5" fmla="*/ 4556440 w 10676227"/>
              <a:gd name="connsiteY5" fmla="*/ 175098 h 1000945"/>
              <a:gd name="connsiteX6" fmla="*/ 8330772 w 10676227"/>
              <a:gd name="connsiteY6" fmla="*/ 155643 h 1000945"/>
              <a:gd name="connsiteX7" fmla="*/ 10470858 w 10676227"/>
              <a:gd name="connsiteY7" fmla="*/ 175098 h 1000945"/>
              <a:gd name="connsiteX8" fmla="*/ 10607045 w 10676227"/>
              <a:gd name="connsiteY8" fmla="*/ 194554 h 1000945"/>
              <a:gd name="connsiteX9" fmla="*/ 10626500 w 10676227"/>
              <a:gd name="connsiteY9" fmla="*/ 875490 h 1000945"/>
              <a:gd name="connsiteX10" fmla="*/ 10626500 w 10676227"/>
              <a:gd name="connsiteY10" fmla="*/ 953311 h 1000945"/>
              <a:gd name="connsiteX11" fmla="*/ 9965019 w 10676227"/>
              <a:gd name="connsiteY11" fmla="*/ 953311 h 1000945"/>
              <a:gd name="connsiteX12" fmla="*/ 7572015 w 10676227"/>
              <a:gd name="connsiteY12" fmla="*/ 953311 h 1000945"/>
              <a:gd name="connsiteX13" fmla="*/ 6657615 w 10676227"/>
              <a:gd name="connsiteY13" fmla="*/ 680937 h 1000945"/>
              <a:gd name="connsiteX14" fmla="*/ 5937768 w 10676227"/>
              <a:gd name="connsiteY14" fmla="*/ 642026 h 1000945"/>
              <a:gd name="connsiteX15" fmla="*/ 5354109 w 10676227"/>
              <a:gd name="connsiteY15" fmla="*/ 914400 h 1000945"/>
              <a:gd name="connsiteX16" fmla="*/ 4439709 w 10676227"/>
              <a:gd name="connsiteY16" fmla="*/ 992222 h 1000945"/>
              <a:gd name="connsiteX17" fmla="*/ 3758772 w 10676227"/>
              <a:gd name="connsiteY17" fmla="*/ 739303 h 1000945"/>
              <a:gd name="connsiteX18" fmla="*/ 3350211 w 10676227"/>
              <a:gd name="connsiteY18" fmla="*/ 719847 h 1000945"/>
              <a:gd name="connsiteX19" fmla="*/ 2941649 w 10676227"/>
              <a:gd name="connsiteY19" fmla="*/ 719847 h 1000945"/>
              <a:gd name="connsiteX20" fmla="*/ 2338534 w 10676227"/>
              <a:gd name="connsiteY20" fmla="*/ 953311 h 1000945"/>
              <a:gd name="connsiteX21" fmla="*/ 1638143 w 10676227"/>
              <a:gd name="connsiteY21" fmla="*/ 875490 h 1000945"/>
              <a:gd name="connsiteX22" fmla="*/ 120628 w 10676227"/>
              <a:gd name="connsiteY22" fmla="*/ 875491 h 1000945"/>
              <a:gd name="connsiteX23" fmla="*/ 81717 w 10676227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556681 w 10594765"/>
              <a:gd name="connsiteY21" fmla="*/ 875490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77407 w 10671917"/>
              <a:gd name="connsiteY0" fmla="*/ 116732 h 1000945"/>
              <a:gd name="connsiteX1" fmla="*/ 1964573 w 10671917"/>
              <a:gd name="connsiteY1" fmla="*/ 58366 h 1000945"/>
              <a:gd name="connsiteX2" fmla="*/ 2509322 w 10671917"/>
              <a:gd name="connsiteY2" fmla="*/ 466928 h 1000945"/>
              <a:gd name="connsiteX3" fmla="*/ 3151348 w 10671917"/>
              <a:gd name="connsiteY3" fmla="*/ 544749 h 1000945"/>
              <a:gd name="connsiteX4" fmla="*/ 3559909 w 10671917"/>
              <a:gd name="connsiteY4" fmla="*/ 369652 h 1000945"/>
              <a:gd name="connsiteX5" fmla="*/ 4552130 w 10671917"/>
              <a:gd name="connsiteY5" fmla="*/ 175098 h 1000945"/>
              <a:gd name="connsiteX6" fmla="*/ 8326462 w 10671917"/>
              <a:gd name="connsiteY6" fmla="*/ 155643 h 1000945"/>
              <a:gd name="connsiteX7" fmla="*/ 10466548 w 10671917"/>
              <a:gd name="connsiteY7" fmla="*/ 175098 h 1000945"/>
              <a:gd name="connsiteX8" fmla="*/ 10602735 w 10671917"/>
              <a:gd name="connsiteY8" fmla="*/ 194554 h 1000945"/>
              <a:gd name="connsiteX9" fmla="*/ 10622190 w 10671917"/>
              <a:gd name="connsiteY9" fmla="*/ 875490 h 1000945"/>
              <a:gd name="connsiteX10" fmla="*/ 10622190 w 10671917"/>
              <a:gd name="connsiteY10" fmla="*/ 953311 h 1000945"/>
              <a:gd name="connsiteX11" fmla="*/ 9960709 w 10671917"/>
              <a:gd name="connsiteY11" fmla="*/ 953311 h 1000945"/>
              <a:gd name="connsiteX12" fmla="*/ 7567705 w 10671917"/>
              <a:gd name="connsiteY12" fmla="*/ 953311 h 1000945"/>
              <a:gd name="connsiteX13" fmla="*/ 6653305 w 10671917"/>
              <a:gd name="connsiteY13" fmla="*/ 680937 h 1000945"/>
              <a:gd name="connsiteX14" fmla="*/ 5933458 w 10671917"/>
              <a:gd name="connsiteY14" fmla="*/ 642026 h 1000945"/>
              <a:gd name="connsiteX15" fmla="*/ 5349799 w 10671917"/>
              <a:gd name="connsiteY15" fmla="*/ 914400 h 1000945"/>
              <a:gd name="connsiteX16" fmla="*/ 4435399 w 10671917"/>
              <a:gd name="connsiteY16" fmla="*/ 992222 h 1000945"/>
              <a:gd name="connsiteX17" fmla="*/ 3754462 w 10671917"/>
              <a:gd name="connsiteY17" fmla="*/ 739303 h 1000945"/>
              <a:gd name="connsiteX18" fmla="*/ 3345901 w 10671917"/>
              <a:gd name="connsiteY18" fmla="*/ 719847 h 1000945"/>
              <a:gd name="connsiteX19" fmla="*/ 2937339 w 10671917"/>
              <a:gd name="connsiteY19" fmla="*/ 719847 h 1000945"/>
              <a:gd name="connsiteX20" fmla="*/ 2334224 w 10671917"/>
              <a:gd name="connsiteY20" fmla="*/ 953311 h 1000945"/>
              <a:gd name="connsiteX21" fmla="*/ 1575467 w 10671917"/>
              <a:gd name="connsiteY21" fmla="*/ 933856 h 1000945"/>
              <a:gd name="connsiteX22" fmla="*/ 116318 w 10671917"/>
              <a:gd name="connsiteY22" fmla="*/ 875491 h 1000945"/>
              <a:gd name="connsiteX23" fmla="*/ 77407 w 10671917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498315 w 10594765"/>
              <a:gd name="connsiteY21" fmla="*/ 933856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255 w 10594765"/>
              <a:gd name="connsiteY0" fmla="*/ 98550 h 982763"/>
              <a:gd name="connsiteX1" fmla="*/ 1887421 w 10594765"/>
              <a:gd name="connsiteY1" fmla="*/ 40184 h 982763"/>
              <a:gd name="connsiteX2" fmla="*/ 2432170 w 10594765"/>
              <a:gd name="connsiteY2" fmla="*/ 137461 h 982763"/>
              <a:gd name="connsiteX3" fmla="*/ 3074196 w 10594765"/>
              <a:gd name="connsiteY3" fmla="*/ 526567 h 982763"/>
              <a:gd name="connsiteX4" fmla="*/ 3482757 w 10594765"/>
              <a:gd name="connsiteY4" fmla="*/ 351470 h 982763"/>
              <a:gd name="connsiteX5" fmla="*/ 4474978 w 10594765"/>
              <a:gd name="connsiteY5" fmla="*/ 156916 h 982763"/>
              <a:gd name="connsiteX6" fmla="*/ 8249310 w 10594765"/>
              <a:gd name="connsiteY6" fmla="*/ 137461 h 982763"/>
              <a:gd name="connsiteX7" fmla="*/ 10389396 w 10594765"/>
              <a:gd name="connsiteY7" fmla="*/ 156916 h 982763"/>
              <a:gd name="connsiteX8" fmla="*/ 10525583 w 10594765"/>
              <a:gd name="connsiteY8" fmla="*/ 176372 h 982763"/>
              <a:gd name="connsiteX9" fmla="*/ 10545038 w 10594765"/>
              <a:gd name="connsiteY9" fmla="*/ 857308 h 982763"/>
              <a:gd name="connsiteX10" fmla="*/ 10545038 w 10594765"/>
              <a:gd name="connsiteY10" fmla="*/ 935129 h 982763"/>
              <a:gd name="connsiteX11" fmla="*/ 9883557 w 10594765"/>
              <a:gd name="connsiteY11" fmla="*/ 935129 h 982763"/>
              <a:gd name="connsiteX12" fmla="*/ 7490553 w 10594765"/>
              <a:gd name="connsiteY12" fmla="*/ 935129 h 982763"/>
              <a:gd name="connsiteX13" fmla="*/ 6576153 w 10594765"/>
              <a:gd name="connsiteY13" fmla="*/ 662755 h 982763"/>
              <a:gd name="connsiteX14" fmla="*/ 5856306 w 10594765"/>
              <a:gd name="connsiteY14" fmla="*/ 623844 h 982763"/>
              <a:gd name="connsiteX15" fmla="*/ 5272647 w 10594765"/>
              <a:gd name="connsiteY15" fmla="*/ 896218 h 982763"/>
              <a:gd name="connsiteX16" fmla="*/ 4358247 w 10594765"/>
              <a:gd name="connsiteY16" fmla="*/ 974040 h 982763"/>
              <a:gd name="connsiteX17" fmla="*/ 3677310 w 10594765"/>
              <a:gd name="connsiteY17" fmla="*/ 721121 h 982763"/>
              <a:gd name="connsiteX18" fmla="*/ 3268749 w 10594765"/>
              <a:gd name="connsiteY18" fmla="*/ 701665 h 982763"/>
              <a:gd name="connsiteX19" fmla="*/ 2860187 w 10594765"/>
              <a:gd name="connsiteY19" fmla="*/ 701665 h 982763"/>
              <a:gd name="connsiteX20" fmla="*/ 2257072 w 10594765"/>
              <a:gd name="connsiteY20" fmla="*/ 935129 h 982763"/>
              <a:gd name="connsiteX21" fmla="*/ 1498315 w 10594765"/>
              <a:gd name="connsiteY21" fmla="*/ 915674 h 982763"/>
              <a:gd name="connsiteX22" fmla="*/ 39166 w 10594765"/>
              <a:gd name="connsiteY22" fmla="*/ 857309 h 982763"/>
              <a:gd name="connsiteX23" fmla="*/ 255 w 10594765"/>
              <a:gd name="connsiteY23" fmla="*/ 98550 h 982763"/>
              <a:gd name="connsiteX0" fmla="*/ 255 w 10594765"/>
              <a:gd name="connsiteY0" fmla="*/ 98550 h 982763"/>
              <a:gd name="connsiteX1" fmla="*/ 1887421 w 10594765"/>
              <a:gd name="connsiteY1" fmla="*/ 40184 h 982763"/>
              <a:gd name="connsiteX2" fmla="*/ 2432170 w 10594765"/>
              <a:gd name="connsiteY2" fmla="*/ 137461 h 982763"/>
              <a:gd name="connsiteX3" fmla="*/ 3074196 w 10594765"/>
              <a:gd name="connsiteY3" fmla="*/ 118005 h 982763"/>
              <a:gd name="connsiteX4" fmla="*/ 3482757 w 10594765"/>
              <a:gd name="connsiteY4" fmla="*/ 351470 h 982763"/>
              <a:gd name="connsiteX5" fmla="*/ 4474978 w 10594765"/>
              <a:gd name="connsiteY5" fmla="*/ 156916 h 982763"/>
              <a:gd name="connsiteX6" fmla="*/ 8249310 w 10594765"/>
              <a:gd name="connsiteY6" fmla="*/ 137461 h 982763"/>
              <a:gd name="connsiteX7" fmla="*/ 10389396 w 10594765"/>
              <a:gd name="connsiteY7" fmla="*/ 156916 h 982763"/>
              <a:gd name="connsiteX8" fmla="*/ 10525583 w 10594765"/>
              <a:gd name="connsiteY8" fmla="*/ 176372 h 982763"/>
              <a:gd name="connsiteX9" fmla="*/ 10545038 w 10594765"/>
              <a:gd name="connsiteY9" fmla="*/ 857308 h 982763"/>
              <a:gd name="connsiteX10" fmla="*/ 10545038 w 10594765"/>
              <a:gd name="connsiteY10" fmla="*/ 935129 h 982763"/>
              <a:gd name="connsiteX11" fmla="*/ 9883557 w 10594765"/>
              <a:gd name="connsiteY11" fmla="*/ 935129 h 982763"/>
              <a:gd name="connsiteX12" fmla="*/ 7490553 w 10594765"/>
              <a:gd name="connsiteY12" fmla="*/ 935129 h 982763"/>
              <a:gd name="connsiteX13" fmla="*/ 6576153 w 10594765"/>
              <a:gd name="connsiteY13" fmla="*/ 662755 h 982763"/>
              <a:gd name="connsiteX14" fmla="*/ 5856306 w 10594765"/>
              <a:gd name="connsiteY14" fmla="*/ 623844 h 982763"/>
              <a:gd name="connsiteX15" fmla="*/ 5272647 w 10594765"/>
              <a:gd name="connsiteY15" fmla="*/ 896218 h 982763"/>
              <a:gd name="connsiteX16" fmla="*/ 4358247 w 10594765"/>
              <a:gd name="connsiteY16" fmla="*/ 974040 h 982763"/>
              <a:gd name="connsiteX17" fmla="*/ 3677310 w 10594765"/>
              <a:gd name="connsiteY17" fmla="*/ 721121 h 982763"/>
              <a:gd name="connsiteX18" fmla="*/ 3268749 w 10594765"/>
              <a:gd name="connsiteY18" fmla="*/ 701665 h 982763"/>
              <a:gd name="connsiteX19" fmla="*/ 2860187 w 10594765"/>
              <a:gd name="connsiteY19" fmla="*/ 701665 h 982763"/>
              <a:gd name="connsiteX20" fmla="*/ 2257072 w 10594765"/>
              <a:gd name="connsiteY20" fmla="*/ 935129 h 982763"/>
              <a:gd name="connsiteX21" fmla="*/ 1498315 w 10594765"/>
              <a:gd name="connsiteY21" fmla="*/ 915674 h 982763"/>
              <a:gd name="connsiteX22" fmla="*/ 39166 w 10594765"/>
              <a:gd name="connsiteY22" fmla="*/ 857309 h 982763"/>
              <a:gd name="connsiteX23" fmla="*/ 255 w 10594765"/>
              <a:gd name="connsiteY23" fmla="*/ 98550 h 982763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114923 h 979681"/>
              <a:gd name="connsiteX4" fmla="*/ 3482757 w 10594765"/>
              <a:gd name="connsiteY4" fmla="*/ 348388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348388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912591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912591 h 979681"/>
              <a:gd name="connsiteX19" fmla="*/ 2860187 w 10594765"/>
              <a:gd name="connsiteY19" fmla="*/ 912591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659673 h 971740"/>
              <a:gd name="connsiteX14" fmla="*/ 5856306 w 10594765"/>
              <a:gd name="connsiteY14" fmla="*/ 620762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659673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912592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14923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912592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38910 h 973548"/>
              <a:gd name="connsiteX4" fmla="*/ 3482757 w 10594765"/>
              <a:gd name="connsiteY4" fmla="*/ 77821 h 973548"/>
              <a:gd name="connsiteX5" fmla="*/ 4474978 w 10594765"/>
              <a:gd name="connsiteY5" fmla="*/ 77820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38910 h 973548"/>
              <a:gd name="connsiteX4" fmla="*/ 3482757 w 10594765"/>
              <a:gd name="connsiteY4" fmla="*/ 77821 h 973548"/>
              <a:gd name="connsiteX5" fmla="*/ 4474978 w 10594765"/>
              <a:gd name="connsiteY5" fmla="*/ 38909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77821 h 973548"/>
              <a:gd name="connsiteX4" fmla="*/ 3482757 w 10594765"/>
              <a:gd name="connsiteY4" fmla="*/ 77821 h 973548"/>
              <a:gd name="connsiteX5" fmla="*/ 4474978 w 10594765"/>
              <a:gd name="connsiteY5" fmla="*/ 38909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123162 w 10717672"/>
              <a:gd name="connsiteY0" fmla="*/ 97276 h 973548"/>
              <a:gd name="connsiteX1" fmla="*/ 2010328 w 10717672"/>
              <a:gd name="connsiteY1" fmla="*/ 97276 h 973548"/>
              <a:gd name="connsiteX2" fmla="*/ 2555077 w 10717672"/>
              <a:gd name="connsiteY2" fmla="*/ 77821 h 973548"/>
              <a:gd name="connsiteX3" fmla="*/ 3197103 w 10717672"/>
              <a:gd name="connsiteY3" fmla="*/ 77821 h 973548"/>
              <a:gd name="connsiteX4" fmla="*/ 3605664 w 10717672"/>
              <a:gd name="connsiteY4" fmla="*/ 77821 h 973548"/>
              <a:gd name="connsiteX5" fmla="*/ 4597885 w 10717672"/>
              <a:gd name="connsiteY5" fmla="*/ 38909 h 973548"/>
              <a:gd name="connsiteX6" fmla="*/ 8372217 w 10717672"/>
              <a:gd name="connsiteY6" fmla="*/ 0 h 973548"/>
              <a:gd name="connsiteX7" fmla="*/ 10512303 w 10717672"/>
              <a:gd name="connsiteY7" fmla="*/ 116731 h 973548"/>
              <a:gd name="connsiteX8" fmla="*/ 10648490 w 10717672"/>
              <a:gd name="connsiteY8" fmla="*/ 175098 h 973548"/>
              <a:gd name="connsiteX9" fmla="*/ 10667945 w 10717672"/>
              <a:gd name="connsiteY9" fmla="*/ 856034 h 973548"/>
              <a:gd name="connsiteX10" fmla="*/ 10667945 w 10717672"/>
              <a:gd name="connsiteY10" fmla="*/ 933855 h 973548"/>
              <a:gd name="connsiteX11" fmla="*/ 10006464 w 10717672"/>
              <a:gd name="connsiteY11" fmla="*/ 933855 h 973548"/>
              <a:gd name="connsiteX12" fmla="*/ 7613460 w 10717672"/>
              <a:gd name="connsiteY12" fmla="*/ 933855 h 973548"/>
              <a:gd name="connsiteX13" fmla="*/ 6699060 w 10717672"/>
              <a:gd name="connsiteY13" fmla="*/ 914400 h 973548"/>
              <a:gd name="connsiteX14" fmla="*/ 5979213 w 10717672"/>
              <a:gd name="connsiteY14" fmla="*/ 875489 h 973548"/>
              <a:gd name="connsiteX15" fmla="*/ 5395554 w 10717672"/>
              <a:gd name="connsiteY15" fmla="*/ 894944 h 973548"/>
              <a:gd name="connsiteX16" fmla="*/ 4481154 w 10717672"/>
              <a:gd name="connsiteY16" fmla="*/ 972766 h 973548"/>
              <a:gd name="connsiteX17" fmla="*/ 3800217 w 10717672"/>
              <a:gd name="connsiteY17" fmla="*/ 933855 h 973548"/>
              <a:gd name="connsiteX18" fmla="*/ 3391656 w 10717672"/>
              <a:gd name="connsiteY18" fmla="*/ 914399 h 973548"/>
              <a:gd name="connsiteX19" fmla="*/ 2983094 w 10717672"/>
              <a:gd name="connsiteY19" fmla="*/ 914399 h 973548"/>
              <a:gd name="connsiteX20" fmla="*/ 2379979 w 10717672"/>
              <a:gd name="connsiteY20" fmla="*/ 933855 h 973548"/>
              <a:gd name="connsiteX21" fmla="*/ 1621222 w 10717672"/>
              <a:gd name="connsiteY21" fmla="*/ 914400 h 973548"/>
              <a:gd name="connsiteX22" fmla="*/ 162073 w 10717672"/>
              <a:gd name="connsiteY22" fmla="*/ 856035 h 973548"/>
              <a:gd name="connsiteX23" fmla="*/ 123162 w 10717672"/>
              <a:gd name="connsiteY23" fmla="*/ 97276 h 973548"/>
              <a:gd name="connsiteX0" fmla="*/ 123162 w 10717672"/>
              <a:gd name="connsiteY0" fmla="*/ 59818 h 936090"/>
              <a:gd name="connsiteX1" fmla="*/ 2010328 w 10717672"/>
              <a:gd name="connsiteY1" fmla="*/ 59818 h 936090"/>
              <a:gd name="connsiteX2" fmla="*/ 2555077 w 10717672"/>
              <a:gd name="connsiteY2" fmla="*/ 40363 h 936090"/>
              <a:gd name="connsiteX3" fmla="*/ 3197103 w 10717672"/>
              <a:gd name="connsiteY3" fmla="*/ 40363 h 936090"/>
              <a:gd name="connsiteX4" fmla="*/ 3605664 w 10717672"/>
              <a:gd name="connsiteY4" fmla="*/ 40363 h 936090"/>
              <a:gd name="connsiteX5" fmla="*/ 4597885 w 10717672"/>
              <a:gd name="connsiteY5" fmla="*/ 1451 h 936090"/>
              <a:gd name="connsiteX6" fmla="*/ 8372217 w 10717672"/>
              <a:gd name="connsiteY6" fmla="*/ 98730 h 936090"/>
              <a:gd name="connsiteX7" fmla="*/ 10512303 w 10717672"/>
              <a:gd name="connsiteY7" fmla="*/ 79273 h 936090"/>
              <a:gd name="connsiteX8" fmla="*/ 10648490 w 10717672"/>
              <a:gd name="connsiteY8" fmla="*/ 137640 h 936090"/>
              <a:gd name="connsiteX9" fmla="*/ 10667945 w 10717672"/>
              <a:gd name="connsiteY9" fmla="*/ 818576 h 936090"/>
              <a:gd name="connsiteX10" fmla="*/ 10667945 w 10717672"/>
              <a:gd name="connsiteY10" fmla="*/ 896397 h 936090"/>
              <a:gd name="connsiteX11" fmla="*/ 10006464 w 10717672"/>
              <a:gd name="connsiteY11" fmla="*/ 896397 h 936090"/>
              <a:gd name="connsiteX12" fmla="*/ 7613460 w 10717672"/>
              <a:gd name="connsiteY12" fmla="*/ 896397 h 936090"/>
              <a:gd name="connsiteX13" fmla="*/ 6699060 w 10717672"/>
              <a:gd name="connsiteY13" fmla="*/ 876942 h 936090"/>
              <a:gd name="connsiteX14" fmla="*/ 5979213 w 10717672"/>
              <a:gd name="connsiteY14" fmla="*/ 838031 h 936090"/>
              <a:gd name="connsiteX15" fmla="*/ 5395554 w 10717672"/>
              <a:gd name="connsiteY15" fmla="*/ 857486 h 936090"/>
              <a:gd name="connsiteX16" fmla="*/ 4481154 w 10717672"/>
              <a:gd name="connsiteY16" fmla="*/ 935308 h 936090"/>
              <a:gd name="connsiteX17" fmla="*/ 3800217 w 10717672"/>
              <a:gd name="connsiteY17" fmla="*/ 896397 h 936090"/>
              <a:gd name="connsiteX18" fmla="*/ 3391656 w 10717672"/>
              <a:gd name="connsiteY18" fmla="*/ 876941 h 936090"/>
              <a:gd name="connsiteX19" fmla="*/ 2983094 w 10717672"/>
              <a:gd name="connsiteY19" fmla="*/ 876941 h 936090"/>
              <a:gd name="connsiteX20" fmla="*/ 2379979 w 10717672"/>
              <a:gd name="connsiteY20" fmla="*/ 896397 h 936090"/>
              <a:gd name="connsiteX21" fmla="*/ 1621222 w 10717672"/>
              <a:gd name="connsiteY21" fmla="*/ 876942 h 936090"/>
              <a:gd name="connsiteX22" fmla="*/ 162073 w 10717672"/>
              <a:gd name="connsiteY22" fmla="*/ 818577 h 936090"/>
              <a:gd name="connsiteX23" fmla="*/ 123162 w 10717672"/>
              <a:gd name="connsiteY23" fmla="*/ 59818 h 936090"/>
              <a:gd name="connsiteX0" fmla="*/ 123162 w 10717672"/>
              <a:gd name="connsiteY0" fmla="*/ 55491 h 931763"/>
              <a:gd name="connsiteX1" fmla="*/ 2010328 w 10717672"/>
              <a:gd name="connsiteY1" fmla="*/ 55491 h 931763"/>
              <a:gd name="connsiteX2" fmla="*/ 2555077 w 10717672"/>
              <a:gd name="connsiteY2" fmla="*/ 36036 h 931763"/>
              <a:gd name="connsiteX3" fmla="*/ 3197103 w 10717672"/>
              <a:gd name="connsiteY3" fmla="*/ 36036 h 931763"/>
              <a:gd name="connsiteX4" fmla="*/ 3605664 w 10717672"/>
              <a:gd name="connsiteY4" fmla="*/ 36036 h 931763"/>
              <a:gd name="connsiteX5" fmla="*/ 4597885 w 10717672"/>
              <a:gd name="connsiteY5" fmla="*/ 74945 h 931763"/>
              <a:gd name="connsiteX6" fmla="*/ 8372217 w 10717672"/>
              <a:gd name="connsiteY6" fmla="*/ 94403 h 931763"/>
              <a:gd name="connsiteX7" fmla="*/ 10512303 w 10717672"/>
              <a:gd name="connsiteY7" fmla="*/ 74946 h 931763"/>
              <a:gd name="connsiteX8" fmla="*/ 10648490 w 10717672"/>
              <a:gd name="connsiteY8" fmla="*/ 133313 h 931763"/>
              <a:gd name="connsiteX9" fmla="*/ 10667945 w 10717672"/>
              <a:gd name="connsiteY9" fmla="*/ 814249 h 931763"/>
              <a:gd name="connsiteX10" fmla="*/ 10667945 w 10717672"/>
              <a:gd name="connsiteY10" fmla="*/ 892070 h 931763"/>
              <a:gd name="connsiteX11" fmla="*/ 10006464 w 10717672"/>
              <a:gd name="connsiteY11" fmla="*/ 892070 h 931763"/>
              <a:gd name="connsiteX12" fmla="*/ 7613460 w 10717672"/>
              <a:gd name="connsiteY12" fmla="*/ 892070 h 931763"/>
              <a:gd name="connsiteX13" fmla="*/ 6699060 w 10717672"/>
              <a:gd name="connsiteY13" fmla="*/ 872615 h 931763"/>
              <a:gd name="connsiteX14" fmla="*/ 5979213 w 10717672"/>
              <a:gd name="connsiteY14" fmla="*/ 833704 h 931763"/>
              <a:gd name="connsiteX15" fmla="*/ 5395554 w 10717672"/>
              <a:gd name="connsiteY15" fmla="*/ 853159 h 931763"/>
              <a:gd name="connsiteX16" fmla="*/ 4481154 w 10717672"/>
              <a:gd name="connsiteY16" fmla="*/ 930981 h 931763"/>
              <a:gd name="connsiteX17" fmla="*/ 3800217 w 10717672"/>
              <a:gd name="connsiteY17" fmla="*/ 892070 h 931763"/>
              <a:gd name="connsiteX18" fmla="*/ 3391656 w 10717672"/>
              <a:gd name="connsiteY18" fmla="*/ 872614 h 931763"/>
              <a:gd name="connsiteX19" fmla="*/ 2983094 w 10717672"/>
              <a:gd name="connsiteY19" fmla="*/ 872614 h 931763"/>
              <a:gd name="connsiteX20" fmla="*/ 2379979 w 10717672"/>
              <a:gd name="connsiteY20" fmla="*/ 892070 h 931763"/>
              <a:gd name="connsiteX21" fmla="*/ 1621222 w 10717672"/>
              <a:gd name="connsiteY21" fmla="*/ 872615 h 931763"/>
              <a:gd name="connsiteX22" fmla="*/ 162073 w 10717672"/>
              <a:gd name="connsiteY22" fmla="*/ 814250 h 931763"/>
              <a:gd name="connsiteX23" fmla="*/ 123162 w 10717672"/>
              <a:gd name="connsiteY23" fmla="*/ 55491 h 931763"/>
              <a:gd name="connsiteX0" fmla="*/ 123162 w 10717672"/>
              <a:gd name="connsiteY0" fmla="*/ 55491 h 905904"/>
              <a:gd name="connsiteX1" fmla="*/ 2010328 w 10717672"/>
              <a:gd name="connsiteY1" fmla="*/ 55491 h 905904"/>
              <a:gd name="connsiteX2" fmla="*/ 2555077 w 10717672"/>
              <a:gd name="connsiteY2" fmla="*/ 36036 h 905904"/>
              <a:gd name="connsiteX3" fmla="*/ 3197103 w 10717672"/>
              <a:gd name="connsiteY3" fmla="*/ 36036 h 905904"/>
              <a:gd name="connsiteX4" fmla="*/ 3605664 w 10717672"/>
              <a:gd name="connsiteY4" fmla="*/ 36036 h 905904"/>
              <a:gd name="connsiteX5" fmla="*/ 4597885 w 10717672"/>
              <a:gd name="connsiteY5" fmla="*/ 74945 h 905904"/>
              <a:gd name="connsiteX6" fmla="*/ 8372217 w 10717672"/>
              <a:gd name="connsiteY6" fmla="*/ 94403 h 905904"/>
              <a:gd name="connsiteX7" fmla="*/ 10512303 w 10717672"/>
              <a:gd name="connsiteY7" fmla="*/ 74946 h 905904"/>
              <a:gd name="connsiteX8" fmla="*/ 10648490 w 10717672"/>
              <a:gd name="connsiteY8" fmla="*/ 133313 h 905904"/>
              <a:gd name="connsiteX9" fmla="*/ 10667945 w 10717672"/>
              <a:gd name="connsiteY9" fmla="*/ 814249 h 905904"/>
              <a:gd name="connsiteX10" fmla="*/ 10667945 w 10717672"/>
              <a:gd name="connsiteY10" fmla="*/ 892070 h 905904"/>
              <a:gd name="connsiteX11" fmla="*/ 10006464 w 10717672"/>
              <a:gd name="connsiteY11" fmla="*/ 892070 h 905904"/>
              <a:gd name="connsiteX12" fmla="*/ 7613460 w 10717672"/>
              <a:gd name="connsiteY12" fmla="*/ 892070 h 905904"/>
              <a:gd name="connsiteX13" fmla="*/ 6699060 w 10717672"/>
              <a:gd name="connsiteY13" fmla="*/ 872615 h 905904"/>
              <a:gd name="connsiteX14" fmla="*/ 5979213 w 10717672"/>
              <a:gd name="connsiteY14" fmla="*/ 833704 h 905904"/>
              <a:gd name="connsiteX15" fmla="*/ 5395554 w 10717672"/>
              <a:gd name="connsiteY15" fmla="*/ 853159 h 905904"/>
              <a:gd name="connsiteX16" fmla="*/ 4481154 w 10717672"/>
              <a:gd name="connsiteY16" fmla="*/ 892071 h 905904"/>
              <a:gd name="connsiteX17" fmla="*/ 3800217 w 10717672"/>
              <a:gd name="connsiteY17" fmla="*/ 892070 h 905904"/>
              <a:gd name="connsiteX18" fmla="*/ 3391656 w 10717672"/>
              <a:gd name="connsiteY18" fmla="*/ 872614 h 905904"/>
              <a:gd name="connsiteX19" fmla="*/ 2983094 w 10717672"/>
              <a:gd name="connsiteY19" fmla="*/ 872614 h 905904"/>
              <a:gd name="connsiteX20" fmla="*/ 2379979 w 10717672"/>
              <a:gd name="connsiteY20" fmla="*/ 892070 h 905904"/>
              <a:gd name="connsiteX21" fmla="*/ 1621222 w 10717672"/>
              <a:gd name="connsiteY21" fmla="*/ 872615 h 905904"/>
              <a:gd name="connsiteX22" fmla="*/ 162073 w 10717672"/>
              <a:gd name="connsiteY22" fmla="*/ 814250 h 905904"/>
              <a:gd name="connsiteX23" fmla="*/ 123162 w 10717672"/>
              <a:gd name="connsiteY23" fmla="*/ 55491 h 905904"/>
              <a:gd name="connsiteX0" fmla="*/ 123162 w 10717672"/>
              <a:gd name="connsiteY0" fmla="*/ 55491 h 905904"/>
              <a:gd name="connsiteX1" fmla="*/ 2010328 w 10717672"/>
              <a:gd name="connsiteY1" fmla="*/ 55491 h 905904"/>
              <a:gd name="connsiteX2" fmla="*/ 2555077 w 10717672"/>
              <a:gd name="connsiteY2" fmla="*/ 36036 h 905904"/>
              <a:gd name="connsiteX3" fmla="*/ 3197103 w 10717672"/>
              <a:gd name="connsiteY3" fmla="*/ 36036 h 905904"/>
              <a:gd name="connsiteX4" fmla="*/ 3605664 w 10717672"/>
              <a:gd name="connsiteY4" fmla="*/ 36036 h 905904"/>
              <a:gd name="connsiteX5" fmla="*/ 4597885 w 10717672"/>
              <a:gd name="connsiteY5" fmla="*/ 74945 h 905904"/>
              <a:gd name="connsiteX6" fmla="*/ 8372217 w 10717672"/>
              <a:gd name="connsiteY6" fmla="*/ 94403 h 905904"/>
              <a:gd name="connsiteX7" fmla="*/ 10512303 w 10717672"/>
              <a:gd name="connsiteY7" fmla="*/ 74946 h 905904"/>
              <a:gd name="connsiteX8" fmla="*/ 10648490 w 10717672"/>
              <a:gd name="connsiteY8" fmla="*/ 133313 h 905904"/>
              <a:gd name="connsiteX9" fmla="*/ 10667945 w 10717672"/>
              <a:gd name="connsiteY9" fmla="*/ 814249 h 905904"/>
              <a:gd name="connsiteX10" fmla="*/ 10667945 w 10717672"/>
              <a:gd name="connsiteY10" fmla="*/ 892070 h 905904"/>
              <a:gd name="connsiteX11" fmla="*/ 10006464 w 10717672"/>
              <a:gd name="connsiteY11" fmla="*/ 892070 h 905904"/>
              <a:gd name="connsiteX12" fmla="*/ 7613460 w 10717672"/>
              <a:gd name="connsiteY12" fmla="*/ 892070 h 905904"/>
              <a:gd name="connsiteX13" fmla="*/ 6699060 w 10717672"/>
              <a:gd name="connsiteY13" fmla="*/ 872615 h 905904"/>
              <a:gd name="connsiteX14" fmla="*/ 5979213 w 10717672"/>
              <a:gd name="connsiteY14" fmla="*/ 853160 h 905904"/>
              <a:gd name="connsiteX15" fmla="*/ 5395554 w 10717672"/>
              <a:gd name="connsiteY15" fmla="*/ 853159 h 905904"/>
              <a:gd name="connsiteX16" fmla="*/ 4481154 w 10717672"/>
              <a:gd name="connsiteY16" fmla="*/ 892071 h 905904"/>
              <a:gd name="connsiteX17" fmla="*/ 3800217 w 10717672"/>
              <a:gd name="connsiteY17" fmla="*/ 892070 h 905904"/>
              <a:gd name="connsiteX18" fmla="*/ 3391656 w 10717672"/>
              <a:gd name="connsiteY18" fmla="*/ 872614 h 905904"/>
              <a:gd name="connsiteX19" fmla="*/ 2983094 w 10717672"/>
              <a:gd name="connsiteY19" fmla="*/ 872614 h 905904"/>
              <a:gd name="connsiteX20" fmla="*/ 2379979 w 10717672"/>
              <a:gd name="connsiteY20" fmla="*/ 892070 h 905904"/>
              <a:gd name="connsiteX21" fmla="*/ 1621222 w 10717672"/>
              <a:gd name="connsiteY21" fmla="*/ 872615 h 905904"/>
              <a:gd name="connsiteX22" fmla="*/ 162073 w 10717672"/>
              <a:gd name="connsiteY22" fmla="*/ 814250 h 905904"/>
              <a:gd name="connsiteX23" fmla="*/ 123162 w 10717672"/>
              <a:gd name="connsiteY23" fmla="*/ 55491 h 905904"/>
              <a:gd name="connsiteX0" fmla="*/ 192751 w 10787261"/>
              <a:gd name="connsiteY0" fmla="*/ 55491 h 897834"/>
              <a:gd name="connsiteX1" fmla="*/ 2079917 w 10787261"/>
              <a:gd name="connsiteY1" fmla="*/ 55491 h 897834"/>
              <a:gd name="connsiteX2" fmla="*/ 2624666 w 10787261"/>
              <a:gd name="connsiteY2" fmla="*/ 36036 h 897834"/>
              <a:gd name="connsiteX3" fmla="*/ 3266692 w 10787261"/>
              <a:gd name="connsiteY3" fmla="*/ 36036 h 897834"/>
              <a:gd name="connsiteX4" fmla="*/ 3675253 w 10787261"/>
              <a:gd name="connsiteY4" fmla="*/ 36036 h 897834"/>
              <a:gd name="connsiteX5" fmla="*/ 4667474 w 10787261"/>
              <a:gd name="connsiteY5" fmla="*/ 74945 h 897834"/>
              <a:gd name="connsiteX6" fmla="*/ 8441806 w 10787261"/>
              <a:gd name="connsiteY6" fmla="*/ 94403 h 897834"/>
              <a:gd name="connsiteX7" fmla="*/ 10581892 w 10787261"/>
              <a:gd name="connsiteY7" fmla="*/ 74946 h 897834"/>
              <a:gd name="connsiteX8" fmla="*/ 10718079 w 10787261"/>
              <a:gd name="connsiteY8" fmla="*/ 133313 h 897834"/>
              <a:gd name="connsiteX9" fmla="*/ 10737534 w 10787261"/>
              <a:gd name="connsiteY9" fmla="*/ 814249 h 897834"/>
              <a:gd name="connsiteX10" fmla="*/ 10737534 w 10787261"/>
              <a:gd name="connsiteY10" fmla="*/ 892070 h 897834"/>
              <a:gd name="connsiteX11" fmla="*/ 10076053 w 10787261"/>
              <a:gd name="connsiteY11" fmla="*/ 892070 h 897834"/>
              <a:gd name="connsiteX12" fmla="*/ 7683049 w 10787261"/>
              <a:gd name="connsiteY12" fmla="*/ 892070 h 897834"/>
              <a:gd name="connsiteX13" fmla="*/ 6768649 w 10787261"/>
              <a:gd name="connsiteY13" fmla="*/ 872615 h 897834"/>
              <a:gd name="connsiteX14" fmla="*/ 6048802 w 10787261"/>
              <a:gd name="connsiteY14" fmla="*/ 853160 h 897834"/>
              <a:gd name="connsiteX15" fmla="*/ 5465143 w 10787261"/>
              <a:gd name="connsiteY15" fmla="*/ 853159 h 897834"/>
              <a:gd name="connsiteX16" fmla="*/ 4550743 w 10787261"/>
              <a:gd name="connsiteY16" fmla="*/ 892071 h 897834"/>
              <a:gd name="connsiteX17" fmla="*/ 3869806 w 10787261"/>
              <a:gd name="connsiteY17" fmla="*/ 892070 h 897834"/>
              <a:gd name="connsiteX18" fmla="*/ 3461245 w 10787261"/>
              <a:gd name="connsiteY18" fmla="*/ 872614 h 897834"/>
              <a:gd name="connsiteX19" fmla="*/ 3052683 w 10787261"/>
              <a:gd name="connsiteY19" fmla="*/ 872614 h 897834"/>
              <a:gd name="connsiteX20" fmla="*/ 2449568 w 10787261"/>
              <a:gd name="connsiteY20" fmla="*/ 892070 h 897834"/>
              <a:gd name="connsiteX21" fmla="*/ 1690811 w 10787261"/>
              <a:gd name="connsiteY21" fmla="*/ 833705 h 897834"/>
              <a:gd name="connsiteX22" fmla="*/ 231662 w 10787261"/>
              <a:gd name="connsiteY22" fmla="*/ 814250 h 897834"/>
              <a:gd name="connsiteX23" fmla="*/ 192751 w 10787261"/>
              <a:gd name="connsiteY23" fmla="*/ 55491 h 897834"/>
              <a:gd name="connsiteX0" fmla="*/ 192751 w 10787261"/>
              <a:gd name="connsiteY0" fmla="*/ 55491 h 897834"/>
              <a:gd name="connsiteX1" fmla="*/ 2079917 w 10787261"/>
              <a:gd name="connsiteY1" fmla="*/ 55491 h 897834"/>
              <a:gd name="connsiteX2" fmla="*/ 2624666 w 10787261"/>
              <a:gd name="connsiteY2" fmla="*/ 36036 h 897834"/>
              <a:gd name="connsiteX3" fmla="*/ 3266692 w 10787261"/>
              <a:gd name="connsiteY3" fmla="*/ 36036 h 897834"/>
              <a:gd name="connsiteX4" fmla="*/ 3675253 w 10787261"/>
              <a:gd name="connsiteY4" fmla="*/ 36036 h 897834"/>
              <a:gd name="connsiteX5" fmla="*/ 4667474 w 10787261"/>
              <a:gd name="connsiteY5" fmla="*/ 74945 h 897834"/>
              <a:gd name="connsiteX6" fmla="*/ 8441806 w 10787261"/>
              <a:gd name="connsiteY6" fmla="*/ 94403 h 897834"/>
              <a:gd name="connsiteX7" fmla="*/ 10581892 w 10787261"/>
              <a:gd name="connsiteY7" fmla="*/ 74946 h 897834"/>
              <a:gd name="connsiteX8" fmla="*/ 10718079 w 10787261"/>
              <a:gd name="connsiteY8" fmla="*/ 133313 h 897834"/>
              <a:gd name="connsiteX9" fmla="*/ 10737534 w 10787261"/>
              <a:gd name="connsiteY9" fmla="*/ 814249 h 897834"/>
              <a:gd name="connsiteX10" fmla="*/ 10737534 w 10787261"/>
              <a:gd name="connsiteY10" fmla="*/ 892070 h 897834"/>
              <a:gd name="connsiteX11" fmla="*/ 10076053 w 10787261"/>
              <a:gd name="connsiteY11" fmla="*/ 892070 h 897834"/>
              <a:gd name="connsiteX12" fmla="*/ 7683049 w 10787261"/>
              <a:gd name="connsiteY12" fmla="*/ 892070 h 897834"/>
              <a:gd name="connsiteX13" fmla="*/ 6768649 w 10787261"/>
              <a:gd name="connsiteY13" fmla="*/ 872615 h 897834"/>
              <a:gd name="connsiteX14" fmla="*/ 6048802 w 10787261"/>
              <a:gd name="connsiteY14" fmla="*/ 853160 h 897834"/>
              <a:gd name="connsiteX15" fmla="*/ 5465143 w 10787261"/>
              <a:gd name="connsiteY15" fmla="*/ 853159 h 897834"/>
              <a:gd name="connsiteX16" fmla="*/ 4550743 w 10787261"/>
              <a:gd name="connsiteY16" fmla="*/ 892071 h 897834"/>
              <a:gd name="connsiteX17" fmla="*/ 3869806 w 10787261"/>
              <a:gd name="connsiteY17" fmla="*/ 892070 h 897834"/>
              <a:gd name="connsiteX18" fmla="*/ 3461245 w 10787261"/>
              <a:gd name="connsiteY18" fmla="*/ 872614 h 897834"/>
              <a:gd name="connsiteX19" fmla="*/ 3052683 w 10787261"/>
              <a:gd name="connsiteY19" fmla="*/ 872614 h 897834"/>
              <a:gd name="connsiteX20" fmla="*/ 2449568 w 10787261"/>
              <a:gd name="connsiteY20" fmla="*/ 853160 h 897834"/>
              <a:gd name="connsiteX21" fmla="*/ 1690811 w 10787261"/>
              <a:gd name="connsiteY21" fmla="*/ 833705 h 897834"/>
              <a:gd name="connsiteX22" fmla="*/ 231662 w 10787261"/>
              <a:gd name="connsiteY22" fmla="*/ 814250 h 897834"/>
              <a:gd name="connsiteX23" fmla="*/ 192751 w 10787261"/>
              <a:gd name="connsiteY23" fmla="*/ 55491 h 897834"/>
              <a:gd name="connsiteX0" fmla="*/ 137715 w 10934246"/>
              <a:gd name="connsiteY0" fmla="*/ 55491 h 897834"/>
              <a:gd name="connsiteX1" fmla="*/ 2226902 w 10934246"/>
              <a:gd name="connsiteY1" fmla="*/ 55491 h 897834"/>
              <a:gd name="connsiteX2" fmla="*/ 2771651 w 10934246"/>
              <a:gd name="connsiteY2" fmla="*/ 36036 h 897834"/>
              <a:gd name="connsiteX3" fmla="*/ 3413677 w 10934246"/>
              <a:gd name="connsiteY3" fmla="*/ 36036 h 897834"/>
              <a:gd name="connsiteX4" fmla="*/ 3822238 w 10934246"/>
              <a:gd name="connsiteY4" fmla="*/ 36036 h 897834"/>
              <a:gd name="connsiteX5" fmla="*/ 4814459 w 10934246"/>
              <a:gd name="connsiteY5" fmla="*/ 74945 h 897834"/>
              <a:gd name="connsiteX6" fmla="*/ 8588791 w 10934246"/>
              <a:gd name="connsiteY6" fmla="*/ 94403 h 897834"/>
              <a:gd name="connsiteX7" fmla="*/ 10728877 w 10934246"/>
              <a:gd name="connsiteY7" fmla="*/ 74946 h 897834"/>
              <a:gd name="connsiteX8" fmla="*/ 10865064 w 10934246"/>
              <a:gd name="connsiteY8" fmla="*/ 133313 h 897834"/>
              <a:gd name="connsiteX9" fmla="*/ 10884519 w 10934246"/>
              <a:gd name="connsiteY9" fmla="*/ 814249 h 897834"/>
              <a:gd name="connsiteX10" fmla="*/ 10884519 w 10934246"/>
              <a:gd name="connsiteY10" fmla="*/ 892070 h 897834"/>
              <a:gd name="connsiteX11" fmla="*/ 10223038 w 10934246"/>
              <a:gd name="connsiteY11" fmla="*/ 892070 h 897834"/>
              <a:gd name="connsiteX12" fmla="*/ 7830034 w 10934246"/>
              <a:gd name="connsiteY12" fmla="*/ 892070 h 897834"/>
              <a:gd name="connsiteX13" fmla="*/ 6915634 w 10934246"/>
              <a:gd name="connsiteY13" fmla="*/ 872615 h 897834"/>
              <a:gd name="connsiteX14" fmla="*/ 6195787 w 10934246"/>
              <a:gd name="connsiteY14" fmla="*/ 853160 h 897834"/>
              <a:gd name="connsiteX15" fmla="*/ 5612128 w 10934246"/>
              <a:gd name="connsiteY15" fmla="*/ 853159 h 897834"/>
              <a:gd name="connsiteX16" fmla="*/ 4697728 w 10934246"/>
              <a:gd name="connsiteY16" fmla="*/ 892071 h 897834"/>
              <a:gd name="connsiteX17" fmla="*/ 4016791 w 10934246"/>
              <a:gd name="connsiteY17" fmla="*/ 892070 h 897834"/>
              <a:gd name="connsiteX18" fmla="*/ 3608230 w 10934246"/>
              <a:gd name="connsiteY18" fmla="*/ 872614 h 897834"/>
              <a:gd name="connsiteX19" fmla="*/ 3199668 w 10934246"/>
              <a:gd name="connsiteY19" fmla="*/ 872614 h 897834"/>
              <a:gd name="connsiteX20" fmla="*/ 2596553 w 10934246"/>
              <a:gd name="connsiteY20" fmla="*/ 853160 h 897834"/>
              <a:gd name="connsiteX21" fmla="*/ 1837796 w 10934246"/>
              <a:gd name="connsiteY21" fmla="*/ 833705 h 897834"/>
              <a:gd name="connsiteX22" fmla="*/ 378647 w 10934246"/>
              <a:gd name="connsiteY22" fmla="*/ 814250 h 897834"/>
              <a:gd name="connsiteX23" fmla="*/ 137715 w 10934246"/>
              <a:gd name="connsiteY23" fmla="*/ 55491 h 897834"/>
              <a:gd name="connsiteX0" fmla="*/ 104 w 10796635"/>
              <a:gd name="connsiteY0" fmla="*/ 107368 h 949711"/>
              <a:gd name="connsiteX1" fmla="*/ 2089291 w 10796635"/>
              <a:gd name="connsiteY1" fmla="*/ 107368 h 949711"/>
              <a:gd name="connsiteX2" fmla="*/ 2634040 w 10796635"/>
              <a:gd name="connsiteY2" fmla="*/ 87913 h 949711"/>
              <a:gd name="connsiteX3" fmla="*/ 3276066 w 10796635"/>
              <a:gd name="connsiteY3" fmla="*/ 87913 h 949711"/>
              <a:gd name="connsiteX4" fmla="*/ 3684627 w 10796635"/>
              <a:gd name="connsiteY4" fmla="*/ 87913 h 949711"/>
              <a:gd name="connsiteX5" fmla="*/ 4676848 w 10796635"/>
              <a:gd name="connsiteY5" fmla="*/ 126822 h 949711"/>
              <a:gd name="connsiteX6" fmla="*/ 8451180 w 10796635"/>
              <a:gd name="connsiteY6" fmla="*/ 146280 h 949711"/>
              <a:gd name="connsiteX7" fmla="*/ 10591266 w 10796635"/>
              <a:gd name="connsiteY7" fmla="*/ 126823 h 949711"/>
              <a:gd name="connsiteX8" fmla="*/ 10727453 w 10796635"/>
              <a:gd name="connsiteY8" fmla="*/ 185190 h 949711"/>
              <a:gd name="connsiteX9" fmla="*/ 10746908 w 10796635"/>
              <a:gd name="connsiteY9" fmla="*/ 866126 h 949711"/>
              <a:gd name="connsiteX10" fmla="*/ 10746908 w 10796635"/>
              <a:gd name="connsiteY10" fmla="*/ 943947 h 949711"/>
              <a:gd name="connsiteX11" fmla="*/ 10085427 w 10796635"/>
              <a:gd name="connsiteY11" fmla="*/ 943947 h 949711"/>
              <a:gd name="connsiteX12" fmla="*/ 7692423 w 10796635"/>
              <a:gd name="connsiteY12" fmla="*/ 943947 h 949711"/>
              <a:gd name="connsiteX13" fmla="*/ 6778023 w 10796635"/>
              <a:gd name="connsiteY13" fmla="*/ 924492 h 949711"/>
              <a:gd name="connsiteX14" fmla="*/ 6058176 w 10796635"/>
              <a:gd name="connsiteY14" fmla="*/ 905037 h 949711"/>
              <a:gd name="connsiteX15" fmla="*/ 5474517 w 10796635"/>
              <a:gd name="connsiteY15" fmla="*/ 905036 h 949711"/>
              <a:gd name="connsiteX16" fmla="*/ 4560117 w 10796635"/>
              <a:gd name="connsiteY16" fmla="*/ 943948 h 949711"/>
              <a:gd name="connsiteX17" fmla="*/ 3879180 w 10796635"/>
              <a:gd name="connsiteY17" fmla="*/ 943947 h 949711"/>
              <a:gd name="connsiteX18" fmla="*/ 3470619 w 10796635"/>
              <a:gd name="connsiteY18" fmla="*/ 924491 h 949711"/>
              <a:gd name="connsiteX19" fmla="*/ 3062057 w 10796635"/>
              <a:gd name="connsiteY19" fmla="*/ 924491 h 949711"/>
              <a:gd name="connsiteX20" fmla="*/ 2458942 w 10796635"/>
              <a:gd name="connsiteY20" fmla="*/ 905037 h 949711"/>
              <a:gd name="connsiteX21" fmla="*/ 1700185 w 10796635"/>
              <a:gd name="connsiteY21" fmla="*/ 885582 h 949711"/>
              <a:gd name="connsiteX22" fmla="*/ 241036 w 10796635"/>
              <a:gd name="connsiteY22" fmla="*/ 866127 h 949711"/>
              <a:gd name="connsiteX23" fmla="*/ 104 w 10796635"/>
              <a:gd name="connsiteY23" fmla="*/ 107368 h 949711"/>
              <a:gd name="connsiteX0" fmla="*/ 217684 w 11014215"/>
              <a:gd name="connsiteY0" fmla="*/ 58373 h 910963"/>
              <a:gd name="connsiteX1" fmla="*/ 2306871 w 11014215"/>
              <a:gd name="connsiteY1" fmla="*/ 58373 h 910963"/>
              <a:gd name="connsiteX2" fmla="*/ 2851620 w 11014215"/>
              <a:gd name="connsiteY2" fmla="*/ 38918 h 910963"/>
              <a:gd name="connsiteX3" fmla="*/ 3493646 w 11014215"/>
              <a:gd name="connsiteY3" fmla="*/ 38918 h 910963"/>
              <a:gd name="connsiteX4" fmla="*/ 3902207 w 11014215"/>
              <a:gd name="connsiteY4" fmla="*/ 38918 h 910963"/>
              <a:gd name="connsiteX5" fmla="*/ 4894428 w 11014215"/>
              <a:gd name="connsiteY5" fmla="*/ 77827 h 910963"/>
              <a:gd name="connsiteX6" fmla="*/ 8668760 w 11014215"/>
              <a:gd name="connsiteY6" fmla="*/ 97285 h 910963"/>
              <a:gd name="connsiteX7" fmla="*/ 10808846 w 11014215"/>
              <a:gd name="connsiteY7" fmla="*/ 77828 h 910963"/>
              <a:gd name="connsiteX8" fmla="*/ 10945033 w 11014215"/>
              <a:gd name="connsiteY8" fmla="*/ 136195 h 910963"/>
              <a:gd name="connsiteX9" fmla="*/ 10964488 w 11014215"/>
              <a:gd name="connsiteY9" fmla="*/ 817131 h 910963"/>
              <a:gd name="connsiteX10" fmla="*/ 10964488 w 11014215"/>
              <a:gd name="connsiteY10" fmla="*/ 894952 h 910963"/>
              <a:gd name="connsiteX11" fmla="*/ 10303007 w 11014215"/>
              <a:gd name="connsiteY11" fmla="*/ 894952 h 910963"/>
              <a:gd name="connsiteX12" fmla="*/ 7910003 w 11014215"/>
              <a:gd name="connsiteY12" fmla="*/ 894952 h 910963"/>
              <a:gd name="connsiteX13" fmla="*/ 6995603 w 11014215"/>
              <a:gd name="connsiteY13" fmla="*/ 875497 h 910963"/>
              <a:gd name="connsiteX14" fmla="*/ 6275756 w 11014215"/>
              <a:gd name="connsiteY14" fmla="*/ 856042 h 910963"/>
              <a:gd name="connsiteX15" fmla="*/ 5692097 w 11014215"/>
              <a:gd name="connsiteY15" fmla="*/ 856041 h 910963"/>
              <a:gd name="connsiteX16" fmla="*/ 4777697 w 11014215"/>
              <a:gd name="connsiteY16" fmla="*/ 894953 h 910963"/>
              <a:gd name="connsiteX17" fmla="*/ 4096760 w 11014215"/>
              <a:gd name="connsiteY17" fmla="*/ 894952 h 910963"/>
              <a:gd name="connsiteX18" fmla="*/ 3688199 w 11014215"/>
              <a:gd name="connsiteY18" fmla="*/ 875496 h 910963"/>
              <a:gd name="connsiteX19" fmla="*/ 3279637 w 11014215"/>
              <a:gd name="connsiteY19" fmla="*/ 875496 h 910963"/>
              <a:gd name="connsiteX20" fmla="*/ 2676522 w 11014215"/>
              <a:gd name="connsiteY20" fmla="*/ 856042 h 910963"/>
              <a:gd name="connsiteX21" fmla="*/ 1917765 w 11014215"/>
              <a:gd name="connsiteY21" fmla="*/ 836587 h 910963"/>
              <a:gd name="connsiteX22" fmla="*/ 256595 w 11014215"/>
              <a:gd name="connsiteY22" fmla="*/ 856043 h 910963"/>
              <a:gd name="connsiteX23" fmla="*/ 217684 w 11014215"/>
              <a:gd name="connsiteY23" fmla="*/ 58373 h 910963"/>
              <a:gd name="connsiteX0" fmla="*/ 142505 w 10939036"/>
              <a:gd name="connsiteY0" fmla="*/ 58373 h 997339"/>
              <a:gd name="connsiteX1" fmla="*/ 2231692 w 10939036"/>
              <a:gd name="connsiteY1" fmla="*/ 58373 h 997339"/>
              <a:gd name="connsiteX2" fmla="*/ 2776441 w 10939036"/>
              <a:gd name="connsiteY2" fmla="*/ 38918 h 997339"/>
              <a:gd name="connsiteX3" fmla="*/ 3418467 w 10939036"/>
              <a:gd name="connsiteY3" fmla="*/ 38918 h 997339"/>
              <a:gd name="connsiteX4" fmla="*/ 3827028 w 10939036"/>
              <a:gd name="connsiteY4" fmla="*/ 38918 h 997339"/>
              <a:gd name="connsiteX5" fmla="*/ 4819249 w 10939036"/>
              <a:gd name="connsiteY5" fmla="*/ 77827 h 997339"/>
              <a:gd name="connsiteX6" fmla="*/ 8593581 w 10939036"/>
              <a:gd name="connsiteY6" fmla="*/ 97285 h 997339"/>
              <a:gd name="connsiteX7" fmla="*/ 10733667 w 10939036"/>
              <a:gd name="connsiteY7" fmla="*/ 77828 h 997339"/>
              <a:gd name="connsiteX8" fmla="*/ 10869854 w 10939036"/>
              <a:gd name="connsiteY8" fmla="*/ 136195 h 997339"/>
              <a:gd name="connsiteX9" fmla="*/ 10889309 w 10939036"/>
              <a:gd name="connsiteY9" fmla="*/ 817131 h 997339"/>
              <a:gd name="connsiteX10" fmla="*/ 10889309 w 10939036"/>
              <a:gd name="connsiteY10" fmla="*/ 894952 h 997339"/>
              <a:gd name="connsiteX11" fmla="*/ 10227828 w 10939036"/>
              <a:gd name="connsiteY11" fmla="*/ 894952 h 997339"/>
              <a:gd name="connsiteX12" fmla="*/ 7834824 w 10939036"/>
              <a:gd name="connsiteY12" fmla="*/ 894952 h 997339"/>
              <a:gd name="connsiteX13" fmla="*/ 6920424 w 10939036"/>
              <a:gd name="connsiteY13" fmla="*/ 875497 h 997339"/>
              <a:gd name="connsiteX14" fmla="*/ 6200577 w 10939036"/>
              <a:gd name="connsiteY14" fmla="*/ 856042 h 997339"/>
              <a:gd name="connsiteX15" fmla="*/ 5616918 w 10939036"/>
              <a:gd name="connsiteY15" fmla="*/ 856041 h 997339"/>
              <a:gd name="connsiteX16" fmla="*/ 4702518 w 10939036"/>
              <a:gd name="connsiteY16" fmla="*/ 894953 h 997339"/>
              <a:gd name="connsiteX17" fmla="*/ 4021581 w 10939036"/>
              <a:gd name="connsiteY17" fmla="*/ 894952 h 997339"/>
              <a:gd name="connsiteX18" fmla="*/ 3613020 w 10939036"/>
              <a:gd name="connsiteY18" fmla="*/ 875496 h 997339"/>
              <a:gd name="connsiteX19" fmla="*/ 3204458 w 10939036"/>
              <a:gd name="connsiteY19" fmla="*/ 875496 h 997339"/>
              <a:gd name="connsiteX20" fmla="*/ 2601343 w 10939036"/>
              <a:gd name="connsiteY20" fmla="*/ 856042 h 997339"/>
              <a:gd name="connsiteX21" fmla="*/ 1842586 w 10939036"/>
              <a:gd name="connsiteY21" fmla="*/ 836587 h 997339"/>
              <a:gd name="connsiteX22" fmla="*/ 181416 w 10939036"/>
              <a:gd name="connsiteY22" fmla="*/ 856043 h 997339"/>
              <a:gd name="connsiteX23" fmla="*/ 142505 w 10939036"/>
              <a:gd name="connsiteY23" fmla="*/ 58373 h 997339"/>
              <a:gd name="connsiteX0" fmla="*/ 1 w 10796532"/>
              <a:gd name="connsiteY0" fmla="*/ 75664 h 1014630"/>
              <a:gd name="connsiteX1" fmla="*/ 2089188 w 10796532"/>
              <a:gd name="connsiteY1" fmla="*/ 75664 h 1014630"/>
              <a:gd name="connsiteX2" fmla="*/ 2633937 w 10796532"/>
              <a:gd name="connsiteY2" fmla="*/ 56209 h 1014630"/>
              <a:gd name="connsiteX3" fmla="*/ 3275963 w 10796532"/>
              <a:gd name="connsiteY3" fmla="*/ 56209 h 1014630"/>
              <a:gd name="connsiteX4" fmla="*/ 3684524 w 10796532"/>
              <a:gd name="connsiteY4" fmla="*/ 56209 h 1014630"/>
              <a:gd name="connsiteX5" fmla="*/ 4676745 w 10796532"/>
              <a:gd name="connsiteY5" fmla="*/ 95118 h 1014630"/>
              <a:gd name="connsiteX6" fmla="*/ 8451077 w 10796532"/>
              <a:gd name="connsiteY6" fmla="*/ 114576 h 1014630"/>
              <a:gd name="connsiteX7" fmla="*/ 10591163 w 10796532"/>
              <a:gd name="connsiteY7" fmla="*/ 95119 h 1014630"/>
              <a:gd name="connsiteX8" fmla="*/ 10727350 w 10796532"/>
              <a:gd name="connsiteY8" fmla="*/ 153486 h 1014630"/>
              <a:gd name="connsiteX9" fmla="*/ 10746805 w 10796532"/>
              <a:gd name="connsiteY9" fmla="*/ 834422 h 1014630"/>
              <a:gd name="connsiteX10" fmla="*/ 10746805 w 10796532"/>
              <a:gd name="connsiteY10" fmla="*/ 912243 h 1014630"/>
              <a:gd name="connsiteX11" fmla="*/ 10085324 w 10796532"/>
              <a:gd name="connsiteY11" fmla="*/ 912243 h 1014630"/>
              <a:gd name="connsiteX12" fmla="*/ 7692320 w 10796532"/>
              <a:gd name="connsiteY12" fmla="*/ 912243 h 1014630"/>
              <a:gd name="connsiteX13" fmla="*/ 6777920 w 10796532"/>
              <a:gd name="connsiteY13" fmla="*/ 892788 h 1014630"/>
              <a:gd name="connsiteX14" fmla="*/ 6058073 w 10796532"/>
              <a:gd name="connsiteY14" fmla="*/ 873333 h 1014630"/>
              <a:gd name="connsiteX15" fmla="*/ 5474414 w 10796532"/>
              <a:gd name="connsiteY15" fmla="*/ 873332 h 1014630"/>
              <a:gd name="connsiteX16" fmla="*/ 4560014 w 10796532"/>
              <a:gd name="connsiteY16" fmla="*/ 912244 h 1014630"/>
              <a:gd name="connsiteX17" fmla="*/ 3879077 w 10796532"/>
              <a:gd name="connsiteY17" fmla="*/ 912243 h 1014630"/>
              <a:gd name="connsiteX18" fmla="*/ 3470516 w 10796532"/>
              <a:gd name="connsiteY18" fmla="*/ 892787 h 1014630"/>
              <a:gd name="connsiteX19" fmla="*/ 3061954 w 10796532"/>
              <a:gd name="connsiteY19" fmla="*/ 892787 h 1014630"/>
              <a:gd name="connsiteX20" fmla="*/ 2458839 w 10796532"/>
              <a:gd name="connsiteY20" fmla="*/ 873333 h 1014630"/>
              <a:gd name="connsiteX21" fmla="*/ 1700082 w 10796532"/>
              <a:gd name="connsiteY21" fmla="*/ 853878 h 1014630"/>
              <a:gd name="connsiteX22" fmla="*/ 38912 w 10796532"/>
              <a:gd name="connsiteY22" fmla="*/ 873334 h 1014630"/>
              <a:gd name="connsiteX23" fmla="*/ 1 w 10796532"/>
              <a:gd name="connsiteY23" fmla="*/ 75664 h 1014630"/>
              <a:gd name="connsiteX0" fmla="*/ 142504 w 10939035"/>
              <a:gd name="connsiteY0" fmla="*/ 48286 h 895088"/>
              <a:gd name="connsiteX1" fmla="*/ 2231691 w 10939035"/>
              <a:gd name="connsiteY1" fmla="*/ 48286 h 895088"/>
              <a:gd name="connsiteX2" fmla="*/ 2776440 w 10939035"/>
              <a:gd name="connsiteY2" fmla="*/ 28831 h 895088"/>
              <a:gd name="connsiteX3" fmla="*/ 3418466 w 10939035"/>
              <a:gd name="connsiteY3" fmla="*/ 28831 h 895088"/>
              <a:gd name="connsiteX4" fmla="*/ 3827027 w 10939035"/>
              <a:gd name="connsiteY4" fmla="*/ 28831 h 895088"/>
              <a:gd name="connsiteX5" fmla="*/ 4819248 w 10939035"/>
              <a:gd name="connsiteY5" fmla="*/ 67740 h 895088"/>
              <a:gd name="connsiteX6" fmla="*/ 8593580 w 10939035"/>
              <a:gd name="connsiteY6" fmla="*/ 87198 h 895088"/>
              <a:gd name="connsiteX7" fmla="*/ 10733666 w 10939035"/>
              <a:gd name="connsiteY7" fmla="*/ 67741 h 895088"/>
              <a:gd name="connsiteX8" fmla="*/ 10869853 w 10939035"/>
              <a:gd name="connsiteY8" fmla="*/ 126108 h 895088"/>
              <a:gd name="connsiteX9" fmla="*/ 10889308 w 10939035"/>
              <a:gd name="connsiteY9" fmla="*/ 807044 h 895088"/>
              <a:gd name="connsiteX10" fmla="*/ 10889308 w 10939035"/>
              <a:gd name="connsiteY10" fmla="*/ 884865 h 895088"/>
              <a:gd name="connsiteX11" fmla="*/ 10227827 w 10939035"/>
              <a:gd name="connsiteY11" fmla="*/ 884865 h 895088"/>
              <a:gd name="connsiteX12" fmla="*/ 7834823 w 10939035"/>
              <a:gd name="connsiteY12" fmla="*/ 884865 h 895088"/>
              <a:gd name="connsiteX13" fmla="*/ 6920423 w 10939035"/>
              <a:gd name="connsiteY13" fmla="*/ 865410 h 895088"/>
              <a:gd name="connsiteX14" fmla="*/ 6200576 w 10939035"/>
              <a:gd name="connsiteY14" fmla="*/ 845955 h 895088"/>
              <a:gd name="connsiteX15" fmla="*/ 5616917 w 10939035"/>
              <a:gd name="connsiteY15" fmla="*/ 845954 h 895088"/>
              <a:gd name="connsiteX16" fmla="*/ 4702517 w 10939035"/>
              <a:gd name="connsiteY16" fmla="*/ 884866 h 895088"/>
              <a:gd name="connsiteX17" fmla="*/ 4021580 w 10939035"/>
              <a:gd name="connsiteY17" fmla="*/ 884865 h 895088"/>
              <a:gd name="connsiteX18" fmla="*/ 3613019 w 10939035"/>
              <a:gd name="connsiteY18" fmla="*/ 865409 h 895088"/>
              <a:gd name="connsiteX19" fmla="*/ 3204457 w 10939035"/>
              <a:gd name="connsiteY19" fmla="*/ 865409 h 895088"/>
              <a:gd name="connsiteX20" fmla="*/ 2601342 w 10939035"/>
              <a:gd name="connsiteY20" fmla="*/ 845955 h 895088"/>
              <a:gd name="connsiteX21" fmla="*/ 1842585 w 10939035"/>
              <a:gd name="connsiteY21" fmla="*/ 826500 h 895088"/>
              <a:gd name="connsiteX22" fmla="*/ 181415 w 10939035"/>
              <a:gd name="connsiteY22" fmla="*/ 709768 h 895088"/>
              <a:gd name="connsiteX23" fmla="*/ 142504 w 10939035"/>
              <a:gd name="connsiteY23" fmla="*/ 48286 h 895088"/>
              <a:gd name="connsiteX0" fmla="*/ 233200 w 10989327"/>
              <a:gd name="connsiteY0" fmla="*/ 119614 h 864681"/>
              <a:gd name="connsiteX1" fmla="*/ 2281983 w 10989327"/>
              <a:gd name="connsiteY1" fmla="*/ 22338 h 864681"/>
              <a:gd name="connsiteX2" fmla="*/ 2826732 w 10989327"/>
              <a:gd name="connsiteY2" fmla="*/ 2883 h 864681"/>
              <a:gd name="connsiteX3" fmla="*/ 3468758 w 10989327"/>
              <a:gd name="connsiteY3" fmla="*/ 2883 h 864681"/>
              <a:gd name="connsiteX4" fmla="*/ 3877319 w 10989327"/>
              <a:gd name="connsiteY4" fmla="*/ 2883 h 864681"/>
              <a:gd name="connsiteX5" fmla="*/ 4869540 w 10989327"/>
              <a:gd name="connsiteY5" fmla="*/ 41792 h 864681"/>
              <a:gd name="connsiteX6" fmla="*/ 8643872 w 10989327"/>
              <a:gd name="connsiteY6" fmla="*/ 61250 h 864681"/>
              <a:gd name="connsiteX7" fmla="*/ 10783958 w 10989327"/>
              <a:gd name="connsiteY7" fmla="*/ 41793 h 864681"/>
              <a:gd name="connsiteX8" fmla="*/ 10920145 w 10989327"/>
              <a:gd name="connsiteY8" fmla="*/ 100160 h 864681"/>
              <a:gd name="connsiteX9" fmla="*/ 10939600 w 10989327"/>
              <a:gd name="connsiteY9" fmla="*/ 781096 h 864681"/>
              <a:gd name="connsiteX10" fmla="*/ 10939600 w 10989327"/>
              <a:gd name="connsiteY10" fmla="*/ 858917 h 864681"/>
              <a:gd name="connsiteX11" fmla="*/ 10278119 w 10989327"/>
              <a:gd name="connsiteY11" fmla="*/ 858917 h 864681"/>
              <a:gd name="connsiteX12" fmla="*/ 7885115 w 10989327"/>
              <a:gd name="connsiteY12" fmla="*/ 858917 h 864681"/>
              <a:gd name="connsiteX13" fmla="*/ 6970715 w 10989327"/>
              <a:gd name="connsiteY13" fmla="*/ 839462 h 864681"/>
              <a:gd name="connsiteX14" fmla="*/ 6250868 w 10989327"/>
              <a:gd name="connsiteY14" fmla="*/ 820007 h 864681"/>
              <a:gd name="connsiteX15" fmla="*/ 5667209 w 10989327"/>
              <a:gd name="connsiteY15" fmla="*/ 820006 h 864681"/>
              <a:gd name="connsiteX16" fmla="*/ 4752809 w 10989327"/>
              <a:gd name="connsiteY16" fmla="*/ 858918 h 864681"/>
              <a:gd name="connsiteX17" fmla="*/ 4071872 w 10989327"/>
              <a:gd name="connsiteY17" fmla="*/ 858917 h 864681"/>
              <a:gd name="connsiteX18" fmla="*/ 3663311 w 10989327"/>
              <a:gd name="connsiteY18" fmla="*/ 839461 h 864681"/>
              <a:gd name="connsiteX19" fmla="*/ 3254749 w 10989327"/>
              <a:gd name="connsiteY19" fmla="*/ 839461 h 864681"/>
              <a:gd name="connsiteX20" fmla="*/ 2651634 w 10989327"/>
              <a:gd name="connsiteY20" fmla="*/ 820007 h 864681"/>
              <a:gd name="connsiteX21" fmla="*/ 1892877 w 10989327"/>
              <a:gd name="connsiteY21" fmla="*/ 800552 h 864681"/>
              <a:gd name="connsiteX22" fmla="*/ 231707 w 10989327"/>
              <a:gd name="connsiteY22" fmla="*/ 683820 h 864681"/>
              <a:gd name="connsiteX23" fmla="*/ 233200 w 10989327"/>
              <a:gd name="connsiteY23" fmla="*/ 119614 h 864681"/>
              <a:gd name="connsiteX0" fmla="*/ 123667 w 10879794"/>
              <a:gd name="connsiteY0" fmla="*/ 143800 h 888867"/>
              <a:gd name="connsiteX1" fmla="*/ 2172450 w 10879794"/>
              <a:gd name="connsiteY1" fmla="*/ 46524 h 888867"/>
              <a:gd name="connsiteX2" fmla="*/ 2717199 w 10879794"/>
              <a:gd name="connsiteY2" fmla="*/ 27069 h 888867"/>
              <a:gd name="connsiteX3" fmla="*/ 3359225 w 10879794"/>
              <a:gd name="connsiteY3" fmla="*/ 27069 h 888867"/>
              <a:gd name="connsiteX4" fmla="*/ 3767786 w 10879794"/>
              <a:gd name="connsiteY4" fmla="*/ 27069 h 888867"/>
              <a:gd name="connsiteX5" fmla="*/ 4760007 w 10879794"/>
              <a:gd name="connsiteY5" fmla="*/ 65978 h 888867"/>
              <a:gd name="connsiteX6" fmla="*/ 8534339 w 10879794"/>
              <a:gd name="connsiteY6" fmla="*/ 85436 h 888867"/>
              <a:gd name="connsiteX7" fmla="*/ 10674425 w 10879794"/>
              <a:gd name="connsiteY7" fmla="*/ 65979 h 888867"/>
              <a:gd name="connsiteX8" fmla="*/ 10810612 w 10879794"/>
              <a:gd name="connsiteY8" fmla="*/ 124346 h 888867"/>
              <a:gd name="connsiteX9" fmla="*/ 10830067 w 10879794"/>
              <a:gd name="connsiteY9" fmla="*/ 805282 h 888867"/>
              <a:gd name="connsiteX10" fmla="*/ 10830067 w 10879794"/>
              <a:gd name="connsiteY10" fmla="*/ 883103 h 888867"/>
              <a:gd name="connsiteX11" fmla="*/ 10168586 w 10879794"/>
              <a:gd name="connsiteY11" fmla="*/ 883103 h 888867"/>
              <a:gd name="connsiteX12" fmla="*/ 7775582 w 10879794"/>
              <a:gd name="connsiteY12" fmla="*/ 883103 h 888867"/>
              <a:gd name="connsiteX13" fmla="*/ 6861182 w 10879794"/>
              <a:gd name="connsiteY13" fmla="*/ 863648 h 888867"/>
              <a:gd name="connsiteX14" fmla="*/ 6141335 w 10879794"/>
              <a:gd name="connsiteY14" fmla="*/ 844193 h 888867"/>
              <a:gd name="connsiteX15" fmla="*/ 5557676 w 10879794"/>
              <a:gd name="connsiteY15" fmla="*/ 844192 h 888867"/>
              <a:gd name="connsiteX16" fmla="*/ 4643276 w 10879794"/>
              <a:gd name="connsiteY16" fmla="*/ 883104 h 888867"/>
              <a:gd name="connsiteX17" fmla="*/ 3962339 w 10879794"/>
              <a:gd name="connsiteY17" fmla="*/ 883103 h 888867"/>
              <a:gd name="connsiteX18" fmla="*/ 3553778 w 10879794"/>
              <a:gd name="connsiteY18" fmla="*/ 863647 h 888867"/>
              <a:gd name="connsiteX19" fmla="*/ 3145216 w 10879794"/>
              <a:gd name="connsiteY19" fmla="*/ 863647 h 888867"/>
              <a:gd name="connsiteX20" fmla="*/ 2542101 w 10879794"/>
              <a:gd name="connsiteY20" fmla="*/ 844193 h 888867"/>
              <a:gd name="connsiteX21" fmla="*/ 1783344 w 10879794"/>
              <a:gd name="connsiteY21" fmla="*/ 824738 h 888867"/>
              <a:gd name="connsiteX22" fmla="*/ 122174 w 10879794"/>
              <a:gd name="connsiteY22" fmla="*/ 708006 h 888867"/>
              <a:gd name="connsiteX23" fmla="*/ 123667 w 10879794"/>
              <a:gd name="connsiteY23" fmla="*/ 143800 h 888867"/>
              <a:gd name="connsiteX0" fmla="*/ 1864 w 10757991"/>
              <a:gd name="connsiteY0" fmla="*/ 143800 h 888867"/>
              <a:gd name="connsiteX1" fmla="*/ 2050647 w 10757991"/>
              <a:gd name="connsiteY1" fmla="*/ 46524 h 888867"/>
              <a:gd name="connsiteX2" fmla="*/ 2595396 w 10757991"/>
              <a:gd name="connsiteY2" fmla="*/ 27069 h 888867"/>
              <a:gd name="connsiteX3" fmla="*/ 3237422 w 10757991"/>
              <a:gd name="connsiteY3" fmla="*/ 27069 h 888867"/>
              <a:gd name="connsiteX4" fmla="*/ 3645983 w 10757991"/>
              <a:gd name="connsiteY4" fmla="*/ 27069 h 888867"/>
              <a:gd name="connsiteX5" fmla="*/ 4638204 w 10757991"/>
              <a:gd name="connsiteY5" fmla="*/ 65978 h 888867"/>
              <a:gd name="connsiteX6" fmla="*/ 8412536 w 10757991"/>
              <a:gd name="connsiteY6" fmla="*/ 85436 h 888867"/>
              <a:gd name="connsiteX7" fmla="*/ 10552622 w 10757991"/>
              <a:gd name="connsiteY7" fmla="*/ 65979 h 888867"/>
              <a:gd name="connsiteX8" fmla="*/ 10688809 w 10757991"/>
              <a:gd name="connsiteY8" fmla="*/ 124346 h 888867"/>
              <a:gd name="connsiteX9" fmla="*/ 10708264 w 10757991"/>
              <a:gd name="connsiteY9" fmla="*/ 805282 h 888867"/>
              <a:gd name="connsiteX10" fmla="*/ 10708264 w 10757991"/>
              <a:gd name="connsiteY10" fmla="*/ 883103 h 888867"/>
              <a:gd name="connsiteX11" fmla="*/ 10046783 w 10757991"/>
              <a:gd name="connsiteY11" fmla="*/ 883103 h 888867"/>
              <a:gd name="connsiteX12" fmla="*/ 7653779 w 10757991"/>
              <a:gd name="connsiteY12" fmla="*/ 883103 h 888867"/>
              <a:gd name="connsiteX13" fmla="*/ 6739379 w 10757991"/>
              <a:gd name="connsiteY13" fmla="*/ 863648 h 888867"/>
              <a:gd name="connsiteX14" fmla="*/ 6019532 w 10757991"/>
              <a:gd name="connsiteY14" fmla="*/ 844193 h 888867"/>
              <a:gd name="connsiteX15" fmla="*/ 5435873 w 10757991"/>
              <a:gd name="connsiteY15" fmla="*/ 844192 h 888867"/>
              <a:gd name="connsiteX16" fmla="*/ 4521473 w 10757991"/>
              <a:gd name="connsiteY16" fmla="*/ 883104 h 888867"/>
              <a:gd name="connsiteX17" fmla="*/ 3840536 w 10757991"/>
              <a:gd name="connsiteY17" fmla="*/ 883103 h 888867"/>
              <a:gd name="connsiteX18" fmla="*/ 3431975 w 10757991"/>
              <a:gd name="connsiteY18" fmla="*/ 863647 h 888867"/>
              <a:gd name="connsiteX19" fmla="*/ 3023413 w 10757991"/>
              <a:gd name="connsiteY19" fmla="*/ 863647 h 888867"/>
              <a:gd name="connsiteX20" fmla="*/ 2420298 w 10757991"/>
              <a:gd name="connsiteY20" fmla="*/ 844193 h 888867"/>
              <a:gd name="connsiteX21" fmla="*/ 1661541 w 10757991"/>
              <a:gd name="connsiteY21" fmla="*/ 824738 h 888867"/>
              <a:gd name="connsiteX22" fmla="*/ 371 w 10757991"/>
              <a:gd name="connsiteY22" fmla="*/ 708006 h 888867"/>
              <a:gd name="connsiteX23" fmla="*/ 1864 w 10757991"/>
              <a:gd name="connsiteY23" fmla="*/ 143800 h 888867"/>
              <a:gd name="connsiteX0" fmla="*/ 31302 w 10787429"/>
              <a:gd name="connsiteY0" fmla="*/ 119614 h 864681"/>
              <a:gd name="connsiteX1" fmla="*/ 2080085 w 10787429"/>
              <a:gd name="connsiteY1" fmla="*/ 22338 h 864681"/>
              <a:gd name="connsiteX2" fmla="*/ 2624834 w 10787429"/>
              <a:gd name="connsiteY2" fmla="*/ 2883 h 864681"/>
              <a:gd name="connsiteX3" fmla="*/ 3266860 w 10787429"/>
              <a:gd name="connsiteY3" fmla="*/ 2883 h 864681"/>
              <a:gd name="connsiteX4" fmla="*/ 3675421 w 10787429"/>
              <a:gd name="connsiteY4" fmla="*/ 2883 h 864681"/>
              <a:gd name="connsiteX5" fmla="*/ 4667642 w 10787429"/>
              <a:gd name="connsiteY5" fmla="*/ 41792 h 864681"/>
              <a:gd name="connsiteX6" fmla="*/ 8441974 w 10787429"/>
              <a:gd name="connsiteY6" fmla="*/ 61250 h 864681"/>
              <a:gd name="connsiteX7" fmla="*/ 10582060 w 10787429"/>
              <a:gd name="connsiteY7" fmla="*/ 41793 h 864681"/>
              <a:gd name="connsiteX8" fmla="*/ 10718247 w 10787429"/>
              <a:gd name="connsiteY8" fmla="*/ 100160 h 864681"/>
              <a:gd name="connsiteX9" fmla="*/ 10737702 w 10787429"/>
              <a:gd name="connsiteY9" fmla="*/ 781096 h 864681"/>
              <a:gd name="connsiteX10" fmla="*/ 10737702 w 10787429"/>
              <a:gd name="connsiteY10" fmla="*/ 858917 h 864681"/>
              <a:gd name="connsiteX11" fmla="*/ 10076221 w 10787429"/>
              <a:gd name="connsiteY11" fmla="*/ 858917 h 864681"/>
              <a:gd name="connsiteX12" fmla="*/ 7683217 w 10787429"/>
              <a:gd name="connsiteY12" fmla="*/ 858917 h 864681"/>
              <a:gd name="connsiteX13" fmla="*/ 6768817 w 10787429"/>
              <a:gd name="connsiteY13" fmla="*/ 839462 h 864681"/>
              <a:gd name="connsiteX14" fmla="*/ 6048970 w 10787429"/>
              <a:gd name="connsiteY14" fmla="*/ 820007 h 864681"/>
              <a:gd name="connsiteX15" fmla="*/ 5465311 w 10787429"/>
              <a:gd name="connsiteY15" fmla="*/ 820006 h 864681"/>
              <a:gd name="connsiteX16" fmla="*/ 4550911 w 10787429"/>
              <a:gd name="connsiteY16" fmla="*/ 858918 h 864681"/>
              <a:gd name="connsiteX17" fmla="*/ 3869974 w 10787429"/>
              <a:gd name="connsiteY17" fmla="*/ 858917 h 864681"/>
              <a:gd name="connsiteX18" fmla="*/ 3461413 w 10787429"/>
              <a:gd name="connsiteY18" fmla="*/ 839461 h 864681"/>
              <a:gd name="connsiteX19" fmla="*/ 3052851 w 10787429"/>
              <a:gd name="connsiteY19" fmla="*/ 839461 h 864681"/>
              <a:gd name="connsiteX20" fmla="*/ 2449736 w 10787429"/>
              <a:gd name="connsiteY20" fmla="*/ 820007 h 864681"/>
              <a:gd name="connsiteX21" fmla="*/ 1690979 w 10787429"/>
              <a:gd name="connsiteY21" fmla="*/ 800552 h 864681"/>
              <a:gd name="connsiteX22" fmla="*/ 775257 w 10787429"/>
              <a:gd name="connsiteY22" fmla="*/ 411446 h 864681"/>
              <a:gd name="connsiteX23" fmla="*/ 31302 w 10787429"/>
              <a:gd name="connsiteY23" fmla="*/ 119614 h 864681"/>
              <a:gd name="connsiteX0" fmla="*/ 20667 w 10776794"/>
              <a:gd name="connsiteY0" fmla="*/ 662062 h 1407129"/>
              <a:gd name="connsiteX1" fmla="*/ 1787389 w 10776794"/>
              <a:gd name="connsiteY1" fmla="*/ 582 h 1407129"/>
              <a:gd name="connsiteX2" fmla="*/ 2614199 w 10776794"/>
              <a:gd name="connsiteY2" fmla="*/ 545331 h 1407129"/>
              <a:gd name="connsiteX3" fmla="*/ 3256225 w 10776794"/>
              <a:gd name="connsiteY3" fmla="*/ 545331 h 1407129"/>
              <a:gd name="connsiteX4" fmla="*/ 3664786 w 10776794"/>
              <a:gd name="connsiteY4" fmla="*/ 545331 h 1407129"/>
              <a:gd name="connsiteX5" fmla="*/ 4657007 w 10776794"/>
              <a:gd name="connsiteY5" fmla="*/ 584240 h 1407129"/>
              <a:gd name="connsiteX6" fmla="*/ 8431339 w 10776794"/>
              <a:gd name="connsiteY6" fmla="*/ 603698 h 1407129"/>
              <a:gd name="connsiteX7" fmla="*/ 10571425 w 10776794"/>
              <a:gd name="connsiteY7" fmla="*/ 584241 h 1407129"/>
              <a:gd name="connsiteX8" fmla="*/ 10707612 w 10776794"/>
              <a:gd name="connsiteY8" fmla="*/ 642608 h 1407129"/>
              <a:gd name="connsiteX9" fmla="*/ 10727067 w 10776794"/>
              <a:gd name="connsiteY9" fmla="*/ 1323544 h 1407129"/>
              <a:gd name="connsiteX10" fmla="*/ 10727067 w 10776794"/>
              <a:gd name="connsiteY10" fmla="*/ 1401365 h 1407129"/>
              <a:gd name="connsiteX11" fmla="*/ 10065586 w 10776794"/>
              <a:gd name="connsiteY11" fmla="*/ 1401365 h 1407129"/>
              <a:gd name="connsiteX12" fmla="*/ 7672582 w 10776794"/>
              <a:gd name="connsiteY12" fmla="*/ 1401365 h 1407129"/>
              <a:gd name="connsiteX13" fmla="*/ 6758182 w 10776794"/>
              <a:gd name="connsiteY13" fmla="*/ 1381910 h 1407129"/>
              <a:gd name="connsiteX14" fmla="*/ 6038335 w 10776794"/>
              <a:gd name="connsiteY14" fmla="*/ 1362455 h 1407129"/>
              <a:gd name="connsiteX15" fmla="*/ 5454676 w 10776794"/>
              <a:gd name="connsiteY15" fmla="*/ 1362454 h 1407129"/>
              <a:gd name="connsiteX16" fmla="*/ 4540276 w 10776794"/>
              <a:gd name="connsiteY16" fmla="*/ 1401366 h 1407129"/>
              <a:gd name="connsiteX17" fmla="*/ 3859339 w 10776794"/>
              <a:gd name="connsiteY17" fmla="*/ 1401365 h 1407129"/>
              <a:gd name="connsiteX18" fmla="*/ 3450778 w 10776794"/>
              <a:gd name="connsiteY18" fmla="*/ 1381909 h 1407129"/>
              <a:gd name="connsiteX19" fmla="*/ 3042216 w 10776794"/>
              <a:gd name="connsiteY19" fmla="*/ 1381909 h 1407129"/>
              <a:gd name="connsiteX20" fmla="*/ 2439101 w 10776794"/>
              <a:gd name="connsiteY20" fmla="*/ 1362455 h 1407129"/>
              <a:gd name="connsiteX21" fmla="*/ 1680344 w 10776794"/>
              <a:gd name="connsiteY21" fmla="*/ 1343000 h 1407129"/>
              <a:gd name="connsiteX22" fmla="*/ 764622 w 10776794"/>
              <a:gd name="connsiteY22" fmla="*/ 953894 h 1407129"/>
              <a:gd name="connsiteX23" fmla="*/ 20667 w 10776794"/>
              <a:gd name="connsiteY23" fmla="*/ 662062 h 1407129"/>
              <a:gd name="connsiteX0" fmla="*/ 20667 w 10776794"/>
              <a:gd name="connsiteY0" fmla="*/ 662108 h 1407175"/>
              <a:gd name="connsiteX1" fmla="*/ 1787389 w 10776794"/>
              <a:gd name="connsiteY1" fmla="*/ 628 h 1407175"/>
              <a:gd name="connsiteX2" fmla="*/ 2614199 w 10776794"/>
              <a:gd name="connsiteY2" fmla="*/ 545377 h 1407175"/>
              <a:gd name="connsiteX3" fmla="*/ 3356962 w 10776794"/>
              <a:gd name="connsiteY3" fmla="*/ 759385 h 1407175"/>
              <a:gd name="connsiteX4" fmla="*/ 3664786 w 10776794"/>
              <a:gd name="connsiteY4" fmla="*/ 545377 h 1407175"/>
              <a:gd name="connsiteX5" fmla="*/ 4657007 w 10776794"/>
              <a:gd name="connsiteY5" fmla="*/ 584286 h 1407175"/>
              <a:gd name="connsiteX6" fmla="*/ 8431339 w 10776794"/>
              <a:gd name="connsiteY6" fmla="*/ 603744 h 1407175"/>
              <a:gd name="connsiteX7" fmla="*/ 10571425 w 10776794"/>
              <a:gd name="connsiteY7" fmla="*/ 584287 h 1407175"/>
              <a:gd name="connsiteX8" fmla="*/ 10707612 w 10776794"/>
              <a:gd name="connsiteY8" fmla="*/ 642654 h 1407175"/>
              <a:gd name="connsiteX9" fmla="*/ 10727067 w 10776794"/>
              <a:gd name="connsiteY9" fmla="*/ 1323590 h 1407175"/>
              <a:gd name="connsiteX10" fmla="*/ 10727067 w 10776794"/>
              <a:gd name="connsiteY10" fmla="*/ 1401411 h 1407175"/>
              <a:gd name="connsiteX11" fmla="*/ 10065586 w 10776794"/>
              <a:gd name="connsiteY11" fmla="*/ 1401411 h 1407175"/>
              <a:gd name="connsiteX12" fmla="*/ 7672582 w 10776794"/>
              <a:gd name="connsiteY12" fmla="*/ 1401411 h 1407175"/>
              <a:gd name="connsiteX13" fmla="*/ 6758182 w 10776794"/>
              <a:gd name="connsiteY13" fmla="*/ 1381956 h 1407175"/>
              <a:gd name="connsiteX14" fmla="*/ 6038335 w 10776794"/>
              <a:gd name="connsiteY14" fmla="*/ 1362501 h 1407175"/>
              <a:gd name="connsiteX15" fmla="*/ 5454676 w 10776794"/>
              <a:gd name="connsiteY15" fmla="*/ 1362500 h 1407175"/>
              <a:gd name="connsiteX16" fmla="*/ 4540276 w 10776794"/>
              <a:gd name="connsiteY16" fmla="*/ 1401412 h 1407175"/>
              <a:gd name="connsiteX17" fmla="*/ 3859339 w 10776794"/>
              <a:gd name="connsiteY17" fmla="*/ 1401411 h 1407175"/>
              <a:gd name="connsiteX18" fmla="*/ 3450778 w 10776794"/>
              <a:gd name="connsiteY18" fmla="*/ 1381955 h 1407175"/>
              <a:gd name="connsiteX19" fmla="*/ 3042216 w 10776794"/>
              <a:gd name="connsiteY19" fmla="*/ 1381955 h 1407175"/>
              <a:gd name="connsiteX20" fmla="*/ 2439101 w 10776794"/>
              <a:gd name="connsiteY20" fmla="*/ 1362501 h 1407175"/>
              <a:gd name="connsiteX21" fmla="*/ 1680344 w 10776794"/>
              <a:gd name="connsiteY21" fmla="*/ 1343046 h 1407175"/>
              <a:gd name="connsiteX22" fmla="*/ 764622 w 10776794"/>
              <a:gd name="connsiteY22" fmla="*/ 953940 h 1407175"/>
              <a:gd name="connsiteX23" fmla="*/ 20667 w 10776794"/>
              <a:gd name="connsiteY23" fmla="*/ 662108 h 1407175"/>
              <a:gd name="connsiteX0" fmla="*/ 20667 w 10776794"/>
              <a:gd name="connsiteY0" fmla="*/ 662108 h 1407175"/>
              <a:gd name="connsiteX1" fmla="*/ 1787389 w 10776794"/>
              <a:gd name="connsiteY1" fmla="*/ 628 h 1407175"/>
              <a:gd name="connsiteX2" fmla="*/ 2614199 w 10776794"/>
              <a:gd name="connsiteY2" fmla="*/ 545377 h 1407175"/>
              <a:gd name="connsiteX3" fmla="*/ 3356962 w 10776794"/>
              <a:gd name="connsiteY3" fmla="*/ 759385 h 1407175"/>
              <a:gd name="connsiteX4" fmla="*/ 4087878 w 10776794"/>
              <a:gd name="connsiteY4" fmla="*/ 545377 h 1407175"/>
              <a:gd name="connsiteX5" fmla="*/ 4657007 w 10776794"/>
              <a:gd name="connsiteY5" fmla="*/ 584286 h 1407175"/>
              <a:gd name="connsiteX6" fmla="*/ 8431339 w 10776794"/>
              <a:gd name="connsiteY6" fmla="*/ 603744 h 1407175"/>
              <a:gd name="connsiteX7" fmla="*/ 10571425 w 10776794"/>
              <a:gd name="connsiteY7" fmla="*/ 584287 h 1407175"/>
              <a:gd name="connsiteX8" fmla="*/ 10707612 w 10776794"/>
              <a:gd name="connsiteY8" fmla="*/ 642654 h 1407175"/>
              <a:gd name="connsiteX9" fmla="*/ 10727067 w 10776794"/>
              <a:gd name="connsiteY9" fmla="*/ 1323590 h 1407175"/>
              <a:gd name="connsiteX10" fmla="*/ 10727067 w 10776794"/>
              <a:gd name="connsiteY10" fmla="*/ 1401411 h 1407175"/>
              <a:gd name="connsiteX11" fmla="*/ 10065586 w 10776794"/>
              <a:gd name="connsiteY11" fmla="*/ 1401411 h 1407175"/>
              <a:gd name="connsiteX12" fmla="*/ 7672582 w 10776794"/>
              <a:gd name="connsiteY12" fmla="*/ 1401411 h 1407175"/>
              <a:gd name="connsiteX13" fmla="*/ 6758182 w 10776794"/>
              <a:gd name="connsiteY13" fmla="*/ 1381956 h 1407175"/>
              <a:gd name="connsiteX14" fmla="*/ 6038335 w 10776794"/>
              <a:gd name="connsiteY14" fmla="*/ 1362501 h 1407175"/>
              <a:gd name="connsiteX15" fmla="*/ 5454676 w 10776794"/>
              <a:gd name="connsiteY15" fmla="*/ 1362500 h 1407175"/>
              <a:gd name="connsiteX16" fmla="*/ 4540276 w 10776794"/>
              <a:gd name="connsiteY16" fmla="*/ 1401412 h 1407175"/>
              <a:gd name="connsiteX17" fmla="*/ 3859339 w 10776794"/>
              <a:gd name="connsiteY17" fmla="*/ 1401411 h 1407175"/>
              <a:gd name="connsiteX18" fmla="*/ 3450778 w 10776794"/>
              <a:gd name="connsiteY18" fmla="*/ 1381955 h 1407175"/>
              <a:gd name="connsiteX19" fmla="*/ 3042216 w 10776794"/>
              <a:gd name="connsiteY19" fmla="*/ 1381955 h 1407175"/>
              <a:gd name="connsiteX20" fmla="*/ 2439101 w 10776794"/>
              <a:gd name="connsiteY20" fmla="*/ 1362501 h 1407175"/>
              <a:gd name="connsiteX21" fmla="*/ 1680344 w 10776794"/>
              <a:gd name="connsiteY21" fmla="*/ 1343046 h 1407175"/>
              <a:gd name="connsiteX22" fmla="*/ 764622 w 10776794"/>
              <a:gd name="connsiteY22" fmla="*/ 953940 h 1407175"/>
              <a:gd name="connsiteX23" fmla="*/ 20667 w 10776794"/>
              <a:gd name="connsiteY23" fmla="*/ 662108 h 1407175"/>
              <a:gd name="connsiteX0" fmla="*/ 20667 w 10776794"/>
              <a:gd name="connsiteY0" fmla="*/ 662108 h 1407175"/>
              <a:gd name="connsiteX1" fmla="*/ 1787389 w 10776794"/>
              <a:gd name="connsiteY1" fmla="*/ 628 h 1407175"/>
              <a:gd name="connsiteX2" fmla="*/ 2614199 w 10776794"/>
              <a:gd name="connsiteY2" fmla="*/ 545377 h 1407175"/>
              <a:gd name="connsiteX3" fmla="*/ 3356962 w 10776794"/>
              <a:gd name="connsiteY3" fmla="*/ 759385 h 1407175"/>
              <a:gd name="connsiteX4" fmla="*/ 4087878 w 10776794"/>
              <a:gd name="connsiteY4" fmla="*/ 545377 h 1407175"/>
              <a:gd name="connsiteX5" fmla="*/ 5644224 w 10776794"/>
              <a:gd name="connsiteY5" fmla="*/ 117358 h 1407175"/>
              <a:gd name="connsiteX6" fmla="*/ 8431339 w 10776794"/>
              <a:gd name="connsiteY6" fmla="*/ 603744 h 1407175"/>
              <a:gd name="connsiteX7" fmla="*/ 10571425 w 10776794"/>
              <a:gd name="connsiteY7" fmla="*/ 584287 h 1407175"/>
              <a:gd name="connsiteX8" fmla="*/ 10707612 w 10776794"/>
              <a:gd name="connsiteY8" fmla="*/ 642654 h 1407175"/>
              <a:gd name="connsiteX9" fmla="*/ 10727067 w 10776794"/>
              <a:gd name="connsiteY9" fmla="*/ 1323590 h 1407175"/>
              <a:gd name="connsiteX10" fmla="*/ 10727067 w 10776794"/>
              <a:gd name="connsiteY10" fmla="*/ 1401411 h 1407175"/>
              <a:gd name="connsiteX11" fmla="*/ 10065586 w 10776794"/>
              <a:gd name="connsiteY11" fmla="*/ 1401411 h 1407175"/>
              <a:gd name="connsiteX12" fmla="*/ 7672582 w 10776794"/>
              <a:gd name="connsiteY12" fmla="*/ 1401411 h 1407175"/>
              <a:gd name="connsiteX13" fmla="*/ 6758182 w 10776794"/>
              <a:gd name="connsiteY13" fmla="*/ 1381956 h 1407175"/>
              <a:gd name="connsiteX14" fmla="*/ 6038335 w 10776794"/>
              <a:gd name="connsiteY14" fmla="*/ 1362501 h 1407175"/>
              <a:gd name="connsiteX15" fmla="*/ 5454676 w 10776794"/>
              <a:gd name="connsiteY15" fmla="*/ 1362500 h 1407175"/>
              <a:gd name="connsiteX16" fmla="*/ 4540276 w 10776794"/>
              <a:gd name="connsiteY16" fmla="*/ 1401412 h 1407175"/>
              <a:gd name="connsiteX17" fmla="*/ 3859339 w 10776794"/>
              <a:gd name="connsiteY17" fmla="*/ 1401411 h 1407175"/>
              <a:gd name="connsiteX18" fmla="*/ 3450778 w 10776794"/>
              <a:gd name="connsiteY18" fmla="*/ 1381955 h 1407175"/>
              <a:gd name="connsiteX19" fmla="*/ 3042216 w 10776794"/>
              <a:gd name="connsiteY19" fmla="*/ 1381955 h 1407175"/>
              <a:gd name="connsiteX20" fmla="*/ 2439101 w 10776794"/>
              <a:gd name="connsiteY20" fmla="*/ 1362501 h 1407175"/>
              <a:gd name="connsiteX21" fmla="*/ 1680344 w 10776794"/>
              <a:gd name="connsiteY21" fmla="*/ 1343046 h 1407175"/>
              <a:gd name="connsiteX22" fmla="*/ 764622 w 10776794"/>
              <a:gd name="connsiteY22" fmla="*/ 953940 h 1407175"/>
              <a:gd name="connsiteX23" fmla="*/ 20667 w 10776794"/>
              <a:gd name="connsiteY23" fmla="*/ 662108 h 1407175"/>
              <a:gd name="connsiteX0" fmla="*/ 28757 w 10784884"/>
              <a:gd name="connsiteY0" fmla="*/ 662108 h 1416252"/>
              <a:gd name="connsiteX1" fmla="*/ 1795479 w 10784884"/>
              <a:gd name="connsiteY1" fmla="*/ 628 h 1416252"/>
              <a:gd name="connsiteX2" fmla="*/ 2622289 w 10784884"/>
              <a:gd name="connsiteY2" fmla="*/ 545377 h 1416252"/>
              <a:gd name="connsiteX3" fmla="*/ 3365052 w 10784884"/>
              <a:gd name="connsiteY3" fmla="*/ 759385 h 1416252"/>
              <a:gd name="connsiteX4" fmla="*/ 4095968 w 10784884"/>
              <a:gd name="connsiteY4" fmla="*/ 545377 h 1416252"/>
              <a:gd name="connsiteX5" fmla="*/ 5652314 w 10784884"/>
              <a:gd name="connsiteY5" fmla="*/ 117358 h 1416252"/>
              <a:gd name="connsiteX6" fmla="*/ 8439429 w 10784884"/>
              <a:gd name="connsiteY6" fmla="*/ 603744 h 1416252"/>
              <a:gd name="connsiteX7" fmla="*/ 10579515 w 10784884"/>
              <a:gd name="connsiteY7" fmla="*/ 584287 h 1416252"/>
              <a:gd name="connsiteX8" fmla="*/ 10715702 w 10784884"/>
              <a:gd name="connsiteY8" fmla="*/ 642654 h 1416252"/>
              <a:gd name="connsiteX9" fmla="*/ 10735157 w 10784884"/>
              <a:gd name="connsiteY9" fmla="*/ 1323590 h 1416252"/>
              <a:gd name="connsiteX10" fmla="*/ 10735157 w 10784884"/>
              <a:gd name="connsiteY10" fmla="*/ 1401411 h 1416252"/>
              <a:gd name="connsiteX11" fmla="*/ 10073676 w 10784884"/>
              <a:gd name="connsiteY11" fmla="*/ 1401411 h 1416252"/>
              <a:gd name="connsiteX12" fmla="*/ 7680672 w 10784884"/>
              <a:gd name="connsiteY12" fmla="*/ 1401411 h 1416252"/>
              <a:gd name="connsiteX13" fmla="*/ 6766272 w 10784884"/>
              <a:gd name="connsiteY13" fmla="*/ 1381956 h 1416252"/>
              <a:gd name="connsiteX14" fmla="*/ 6046425 w 10784884"/>
              <a:gd name="connsiteY14" fmla="*/ 1362501 h 1416252"/>
              <a:gd name="connsiteX15" fmla="*/ 5462766 w 10784884"/>
              <a:gd name="connsiteY15" fmla="*/ 1362500 h 1416252"/>
              <a:gd name="connsiteX16" fmla="*/ 4548366 w 10784884"/>
              <a:gd name="connsiteY16" fmla="*/ 1401412 h 1416252"/>
              <a:gd name="connsiteX17" fmla="*/ 3867429 w 10784884"/>
              <a:gd name="connsiteY17" fmla="*/ 1401411 h 1416252"/>
              <a:gd name="connsiteX18" fmla="*/ 3458868 w 10784884"/>
              <a:gd name="connsiteY18" fmla="*/ 1381955 h 1416252"/>
              <a:gd name="connsiteX19" fmla="*/ 3050306 w 10784884"/>
              <a:gd name="connsiteY19" fmla="*/ 1381955 h 1416252"/>
              <a:gd name="connsiteX20" fmla="*/ 2447191 w 10784884"/>
              <a:gd name="connsiteY20" fmla="*/ 1362501 h 1416252"/>
              <a:gd name="connsiteX21" fmla="*/ 1728729 w 10784884"/>
              <a:gd name="connsiteY21" fmla="*/ 720476 h 1416252"/>
              <a:gd name="connsiteX22" fmla="*/ 772712 w 10784884"/>
              <a:gd name="connsiteY22" fmla="*/ 953940 h 1416252"/>
              <a:gd name="connsiteX23" fmla="*/ 28757 w 10784884"/>
              <a:gd name="connsiteY23" fmla="*/ 662108 h 1416252"/>
              <a:gd name="connsiteX0" fmla="*/ 28639 w 10784766"/>
              <a:gd name="connsiteY0" fmla="*/ 662108 h 1407175"/>
              <a:gd name="connsiteX1" fmla="*/ 1795361 w 10784766"/>
              <a:gd name="connsiteY1" fmla="*/ 628 h 1407175"/>
              <a:gd name="connsiteX2" fmla="*/ 2622171 w 10784766"/>
              <a:gd name="connsiteY2" fmla="*/ 545377 h 1407175"/>
              <a:gd name="connsiteX3" fmla="*/ 3364934 w 10784766"/>
              <a:gd name="connsiteY3" fmla="*/ 759385 h 1407175"/>
              <a:gd name="connsiteX4" fmla="*/ 4095850 w 10784766"/>
              <a:gd name="connsiteY4" fmla="*/ 545377 h 1407175"/>
              <a:gd name="connsiteX5" fmla="*/ 5652196 w 10784766"/>
              <a:gd name="connsiteY5" fmla="*/ 117358 h 1407175"/>
              <a:gd name="connsiteX6" fmla="*/ 8439311 w 10784766"/>
              <a:gd name="connsiteY6" fmla="*/ 603744 h 1407175"/>
              <a:gd name="connsiteX7" fmla="*/ 10579397 w 10784766"/>
              <a:gd name="connsiteY7" fmla="*/ 584287 h 1407175"/>
              <a:gd name="connsiteX8" fmla="*/ 10715584 w 10784766"/>
              <a:gd name="connsiteY8" fmla="*/ 642654 h 1407175"/>
              <a:gd name="connsiteX9" fmla="*/ 10735039 w 10784766"/>
              <a:gd name="connsiteY9" fmla="*/ 1323590 h 1407175"/>
              <a:gd name="connsiteX10" fmla="*/ 10735039 w 10784766"/>
              <a:gd name="connsiteY10" fmla="*/ 1401411 h 1407175"/>
              <a:gd name="connsiteX11" fmla="*/ 10073558 w 10784766"/>
              <a:gd name="connsiteY11" fmla="*/ 1401411 h 1407175"/>
              <a:gd name="connsiteX12" fmla="*/ 7680554 w 10784766"/>
              <a:gd name="connsiteY12" fmla="*/ 1401411 h 1407175"/>
              <a:gd name="connsiteX13" fmla="*/ 6766154 w 10784766"/>
              <a:gd name="connsiteY13" fmla="*/ 1381956 h 1407175"/>
              <a:gd name="connsiteX14" fmla="*/ 6046307 w 10784766"/>
              <a:gd name="connsiteY14" fmla="*/ 1362501 h 1407175"/>
              <a:gd name="connsiteX15" fmla="*/ 5462648 w 10784766"/>
              <a:gd name="connsiteY15" fmla="*/ 1362500 h 1407175"/>
              <a:gd name="connsiteX16" fmla="*/ 4548248 w 10784766"/>
              <a:gd name="connsiteY16" fmla="*/ 1401412 h 1407175"/>
              <a:gd name="connsiteX17" fmla="*/ 3867311 w 10784766"/>
              <a:gd name="connsiteY17" fmla="*/ 1401411 h 1407175"/>
              <a:gd name="connsiteX18" fmla="*/ 3458750 w 10784766"/>
              <a:gd name="connsiteY18" fmla="*/ 1381955 h 1407175"/>
              <a:gd name="connsiteX19" fmla="*/ 3050188 w 10784766"/>
              <a:gd name="connsiteY19" fmla="*/ 1381955 h 1407175"/>
              <a:gd name="connsiteX20" fmla="*/ 2447073 w 10784766"/>
              <a:gd name="connsiteY20" fmla="*/ 1362501 h 1407175"/>
              <a:gd name="connsiteX21" fmla="*/ 1708463 w 10784766"/>
              <a:gd name="connsiteY21" fmla="*/ 1284680 h 1407175"/>
              <a:gd name="connsiteX22" fmla="*/ 772594 w 10784766"/>
              <a:gd name="connsiteY22" fmla="*/ 953940 h 1407175"/>
              <a:gd name="connsiteX23" fmla="*/ 28639 w 10784766"/>
              <a:gd name="connsiteY23" fmla="*/ 662108 h 1407175"/>
              <a:gd name="connsiteX0" fmla="*/ 12770 w 10768897"/>
              <a:gd name="connsiteY0" fmla="*/ 662108 h 1407175"/>
              <a:gd name="connsiteX1" fmla="*/ 1779492 w 10768897"/>
              <a:gd name="connsiteY1" fmla="*/ 628 h 1407175"/>
              <a:gd name="connsiteX2" fmla="*/ 2606302 w 10768897"/>
              <a:gd name="connsiteY2" fmla="*/ 545377 h 1407175"/>
              <a:gd name="connsiteX3" fmla="*/ 3349065 w 10768897"/>
              <a:gd name="connsiteY3" fmla="*/ 759385 h 1407175"/>
              <a:gd name="connsiteX4" fmla="*/ 4079981 w 10768897"/>
              <a:gd name="connsiteY4" fmla="*/ 545377 h 1407175"/>
              <a:gd name="connsiteX5" fmla="*/ 5636327 w 10768897"/>
              <a:gd name="connsiteY5" fmla="*/ 117358 h 1407175"/>
              <a:gd name="connsiteX6" fmla="*/ 8423442 w 10768897"/>
              <a:gd name="connsiteY6" fmla="*/ 603744 h 1407175"/>
              <a:gd name="connsiteX7" fmla="*/ 10563528 w 10768897"/>
              <a:gd name="connsiteY7" fmla="*/ 584287 h 1407175"/>
              <a:gd name="connsiteX8" fmla="*/ 10699715 w 10768897"/>
              <a:gd name="connsiteY8" fmla="*/ 642654 h 1407175"/>
              <a:gd name="connsiteX9" fmla="*/ 10719170 w 10768897"/>
              <a:gd name="connsiteY9" fmla="*/ 1323590 h 1407175"/>
              <a:gd name="connsiteX10" fmla="*/ 10719170 w 10768897"/>
              <a:gd name="connsiteY10" fmla="*/ 1401411 h 1407175"/>
              <a:gd name="connsiteX11" fmla="*/ 10057689 w 10768897"/>
              <a:gd name="connsiteY11" fmla="*/ 1401411 h 1407175"/>
              <a:gd name="connsiteX12" fmla="*/ 7664685 w 10768897"/>
              <a:gd name="connsiteY12" fmla="*/ 1401411 h 1407175"/>
              <a:gd name="connsiteX13" fmla="*/ 6750285 w 10768897"/>
              <a:gd name="connsiteY13" fmla="*/ 1381956 h 1407175"/>
              <a:gd name="connsiteX14" fmla="*/ 6030438 w 10768897"/>
              <a:gd name="connsiteY14" fmla="*/ 1362501 h 1407175"/>
              <a:gd name="connsiteX15" fmla="*/ 5446779 w 10768897"/>
              <a:gd name="connsiteY15" fmla="*/ 1362500 h 1407175"/>
              <a:gd name="connsiteX16" fmla="*/ 4532379 w 10768897"/>
              <a:gd name="connsiteY16" fmla="*/ 1401412 h 1407175"/>
              <a:gd name="connsiteX17" fmla="*/ 3851442 w 10768897"/>
              <a:gd name="connsiteY17" fmla="*/ 1401411 h 1407175"/>
              <a:gd name="connsiteX18" fmla="*/ 3442881 w 10768897"/>
              <a:gd name="connsiteY18" fmla="*/ 1381955 h 1407175"/>
              <a:gd name="connsiteX19" fmla="*/ 3034319 w 10768897"/>
              <a:gd name="connsiteY19" fmla="*/ 1381955 h 1407175"/>
              <a:gd name="connsiteX20" fmla="*/ 2431204 w 10768897"/>
              <a:gd name="connsiteY20" fmla="*/ 1362501 h 1407175"/>
              <a:gd name="connsiteX21" fmla="*/ 1692594 w 10768897"/>
              <a:gd name="connsiteY21" fmla="*/ 1284680 h 1407175"/>
              <a:gd name="connsiteX22" fmla="*/ 1018639 w 10768897"/>
              <a:gd name="connsiteY22" fmla="*/ 798298 h 1407175"/>
              <a:gd name="connsiteX23" fmla="*/ 12770 w 10768897"/>
              <a:gd name="connsiteY23" fmla="*/ 662108 h 1407175"/>
              <a:gd name="connsiteX0" fmla="*/ 12770 w 10768897"/>
              <a:gd name="connsiteY0" fmla="*/ 662108 h 1498778"/>
              <a:gd name="connsiteX1" fmla="*/ 1779492 w 10768897"/>
              <a:gd name="connsiteY1" fmla="*/ 628 h 1498778"/>
              <a:gd name="connsiteX2" fmla="*/ 2606302 w 10768897"/>
              <a:gd name="connsiteY2" fmla="*/ 545377 h 1498778"/>
              <a:gd name="connsiteX3" fmla="*/ 3349065 w 10768897"/>
              <a:gd name="connsiteY3" fmla="*/ 759385 h 1498778"/>
              <a:gd name="connsiteX4" fmla="*/ 4079981 w 10768897"/>
              <a:gd name="connsiteY4" fmla="*/ 545377 h 1498778"/>
              <a:gd name="connsiteX5" fmla="*/ 5636327 w 10768897"/>
              <a:gd name="connsiteY5" fmla="*/ 117358 h 1498778"/>
              <a:gd name="connsiteX6" fmla="*/ 8423442 w 10768897"/>
              <a:gd name="connsiteY6" fmla="*/ 603744 h 1498778"/>
              <a:gd name="connsiteX7" fmla="*/ 10563528 w 10768897"/>
              <a:gd name="connsiteY7" fmla="*/ 584287 h 1498778"/>
              <a:gd name="connsiteX8" fmla="*/ 10699715 w 10768897"/>
              <a:gd name="connsiteY8" fmla="*/ 642654 h 1498778"/>
              <a:gd name="connsiteX9" fmla="*/ 10719170 w 10768897"/>
              <a:gd name="connsiteY9" fmla="*/ 1323590 h 1498778"/>
              <a:gd name="connsiteX10" fmla="*/ 10719170 w 10768897"/>
              <a:gd name="connsiteY10" fmla="*/ 1401411 h 1498778"/>
              <a:gd name="connsiteX11" fmla="*/ 10057689 w 10768897"/>
              <a:gd name="connsiteY11" fmla="*/ 1401411 h 1498778"/>
              <a:gd name="connsiteX12" fmla="*/ 7664685 w 10768897"/>
              <a:gd name="connsiteY12" fmla="*/ 1401411 h 1498778"/>
              <a:gd name="connsiteX13" fmla="*/ 6750285 w 10768897"/>
              <a:gd name="connsiteY13" fmla="*/ 1381956 h 1498778"/>
              <a:gd name="connsiteX14" fmla="*/ 6030438 w 10768897"/>
              <a:gd name="connsiteY14" fmla="*/ 1362501 h 1498778"/>
              <a:gd name="connsiteX15" fmla="*/ 5446779 w 10768897"/>
              <a:gd name="connsiteY15" fmla="*/ 1362500 h 1498778"/>
              <a:gd name="connsiteX16" fmla="*/ 4532379 w 10768897"/>
              <a:gd name="connsiteY16" fmla="*/ 1401412 h 1498778"/>
              <a:gd name="connsiteX17" fmla="*/ 3851442 w 10768897"/>
              <a:gd name="connsiteY17" fmla="*/ 1401411 h 1498778"/>
              <a:gd name="connsiteX18" fmla="*/ 3442881 w 10768897"/>
              <a:gd name="connsiteY18" fmla="*/ 1498687 h 1498778"/>
              <a:gd name="connsiteX19" fmla="*/ 3034319 w 10768897"/>
              <a:gd name="connsiteY19" fmla="*/ 1381955 h 1498778"/>
              <a:gd name="connsiteX20" fmla="*/ 2431204 w 10768897"/>
              <a:gd name="connsiteY20" fmla="*/ 1362501 h 1498778"/>
              <a:gd name="connsiteX21" fmla="*/ 1692594 w 10768897"/>
              <a:gd name="connsiteY21" fmla="*/ 1284680 h 1498778"/>
              <a:gd name="connsiteX22" fmla="*/ 1018639 w 10768897"/>
              <a:gd name="connsiteY22" fmla="*/ 798298 h 1498778"/>
              <a:gd name="connsiteX23" fmla="*/ 12770 w 10768897"/>
              <a:gd name="connsiteY23" fmla="*/ 662108 h 1498778"/>
              <a:gd name="connsiteX0" fmla="*/ 12770 w 10768897"/>
              <a:gd name="connsiteY0" fmla="*/ 662108 h 1500788"/>
              <a:gd name="connsiteX1" fmla="*/ 1779492 w 10768897"/>
              <a:gd name="connsiteY1" fmla="*/ 628 h 1500788"/>
              <a:gd name="connsiteX2" fmla="*/ 2606302 w 10768897"/>
              <a:gd name="connsiteY2" fmla="*/ 545377 h 1500788"/>
              <a:gd name="connsiteX3" fmla="*/ 3349065 w 10768897"/>
              <a:gd name="connsiteY3" fmla="*/ 759385 h 1500788"/>
              <a:gd name="connsiteX4" fmla="*/ 4079981 w 10768897"/>
              <a:gd name="connsiteY4" fmla="*/ 545377 h 1500788"/>
              <a:gd name="connsiteX5" fmla="*/ 5636327 w 10768897"/>
              <a:gd name="connsiteY5" fmla="*/ 117358 h 1500788"/>
              <a:gd name="connsiteX6" fmla="*/ 8423442 w 10768897"/>
              <a:gd name="connsiteY6" fmla="*/ 603744 h 1500788"/>
              <a:gd name="connsiteX7" fmla="*/ 10563528 w 10768897"/>
              <a:gd name="connsiteY7" fmla="*/ 584287 h 1500788"/>
              <a:gd name="connsiteX8" fmla="*/ 10699715 w 10768897"/>
              <a:gd name="connsiteY8" fmla="*/ 642654 h 1500788"/>
              <a:gd name="connsiteX9" fmla="*/ 10719170 w 10768897"/>
              <a:gd name="connsiteY9" fmla="*/ 1323590 h 1500788"/>
              <a:gd name="connsiteX10" fmla="*/ 10719170 w 10768897"/>
              <a:gd name="connsiteY10" fmla="*/ 1401411 h 1500788"/>
              <a:gd name="connsiteX11" fmla="*/ 10057689 w 10768897"/>
              <a:gd name="connsiteY11" fmla="*/ 1401411 h 1500788"/>
              <a:gd name="connsiteX12" fmla="*/ 7664685 w 10768897"/>
              <a:gd name="connsiteY12" fmla="*/ 1401411 h 1500788"/>
              <a:gd name="connsiteX13" fmla="*/ 6750285 w 10768897"/>
              <a:gd name="connsiteY13" fmla="*/ 1381956 h 1500788"/>
              <a:gd name="connsiteX14" fmla="*/ 6030438 w 10768897"/>
              <a:gd name="connsiteY14" fmla="*/ 1362501 h 1500788"/>
              <a:gd name="connsiteX15" fmla="*/ 5446779 w 10768897"/>
              <a:gd name="connsiteY15" fmla="*/ 1362500 h 1500788"/>
              <a:gd name="connsiteX16" fmla="*/ 4532379 w 10768897"/>
              <a:gd name="connsiteY16" fmla="*/ 1401412 h 1500788"/>
              <a:gd name="connsiteX17" fmla="*/ 3851442 w 10768897"/>
              <a:gd name="connsiteY17" fmla="*/ 1401411 h 1500788"/>
              <a:gd name="connsiteX18" fmla="*/ 3442881 w 10768897"/>
              <a:gd name="connsiteY18" fmla="*/ 1498687 h 1500788"/>
              <a:gd name="connsiteX19" fmla="*/ 3034319 w 10768897"/>
              <a:gd name="connsiteY19" fmla="*/ 1459776 h 1500788"/>
              <a:gd name="connsiteX20" fmla="*/ 2431204 w 10768897"/>
              <a:gd name="connsiteY20" fmla="*/ 1362501 h 1500788"/>
              <a:gd name="connsiteX21" fmla="*/ 1692594 w 10768897"/>
              <a:gd name="connsiteY21" fmla="*/ 1284680 h 1500788"/>
              <a:gd name="connsiteX22" fmla="*/ 1018639 w 10768897"/>
              <a:gd name="connsiteY22" fmla="*/ 798298 h 1500788"/>
              <a:gd name="connsiteX23" fmla="*/ 12770 w 10768897"/>
              <a:gd name="connsiteY23" fmla="*/ 662108 h 1500788"/>
              <a:gd name="connsiteX0" fmla="*/ 12770 w 10768897"/>
              <a:gd name="connsiteY0" fmla="*/ 662108 h 1500788"/>
              <a:gd name="connsiteX1" fmla="*/ 1779492 w 10768897"/>
              <a:gd name="connsiteY1" fmla="*/ 628 h 1500788"/>
              <a:gd name="connsiteX2" fmla="*/ 2606302 w 10768897"/>
              <a:gd name="connsiteY2" fmla="*/ 545377 h 1500788"/>
              <a:gd name="connsiteX3" fmla="*/ 3349065 w 10768897"/>
              <a:gd name="connsiteY3" fmla="*/ 759385 h 1500788"/>
              <a:gd name="connsiteX4" fmla="*/ 4079981 w 10768897"/>
              <a:gd name="connsiteY4" fmla="*/ 545377 h 1500788"/>
              <a:gd name="connsiteX5" fmla="*/ 5636327 w 10768897"/>
              <a:gd name="connsiteY5" fmla="*/ 117358 h 1500788"/>
              <a:gd name="connsiteX6" fmla="*/ 8423442 w 10768897"/>
              <a:gd name="connsiteY6" fmla="*/ 603744 h 1500788"/>
              <a:gd name="connsiteX7" fmla="*/ 10563528 w 10768897"/>
              <a:gd name="connsiteY7" fmla="*/ 584287 h 1500788"/>
              <a:gd name="connsiteX8" fmla="*/ 10699715 w 10768897"/>
              <a:gd name="connsiteY8" fmla="*/ 642654 h 1500788"/>
              <a:gd name="connsiteX9" fmla="*/ 10719170 w 10768897"/>
              <a:gd name="connsiteY9" fmla="*/ 1323590 h 1500788"/>
              <a:gd name="connsiteX10" fmla="*/ 10719170 w 10768897"/>
              <a:gd name="connsiteY10" fmla="*/ 1401411 h 1500788"/>
              <a:gd name="connsiteX11" fmla="*/ 10057689 w 10768897"/>
              <a:gd name="connsiteY11" fmla="*/ 1401411 h 1500788"/>
              <a:gd name="connsiteX12" fmla="*/ 7664685 w 10768897"/>
              <a:gd name="connsiteY12" fmla="*/ 1401411 h 1500788"/>
              <a:gd name="connsiteX13" fmla="*/ 6750285 w 10768897"/>
              <a:gd name="connsiteY13" fmla="*/ 1381956 h 1500788"/>
              <a:gd name="connsiteX14" fmla="*/ 6030438 w 10768897"/>
              <a:gd name="connsiteY14" fmla="*/ 1362501 h 1500788"/>
              <a:gd name="connsiteX15" fmla="*/ 5446779 w 10768897"/>
              <a:gd name="connsiteY15" fmla="*/ 1362500 h 1500788"/>
              <a:gd name="connsiteX16" fmla="*/ 4895029 w 10768897"/>
              <a:gd name="connsiteY16" fmla="*/ 1381956 h 1500788"/>
              <a:gd name="connsiteX17" fmla="*/ 3851442 w 10768897"/>
              <a:gd name="connsiteY17" fmla="*/ 1401411 h 1500788"/>
              <a:gd name="connsiteX18" fmla="*/ 3442881 w 10768897"/>
              <a:gd name="connsiteY18" fmla="*/ 1498687 h 1500788"/>
              <a:gd name="connsiteX19" fmla="*/ 3034319 w 10768897"/>
              <a:gd name="connsiteY19" fmla="*/ 1459776 h 1500788"/>
              <a:gd name="connsiteX20" fmla="*/ 2431204 w 10768897"/>
              <a:gd name="connsiteY20" fmla="*/ 1362501 h 1500788"/>
              <a:gd name="connsiteX21" fmla="*/ 1692594 w 10768897"/>
              <a:gd name="connsiteY21" fmla="*/ 1284680 h 1500788"/>
              <a:gd name="connsiteX22" fmla="*/ 1018639 w 10768897"/>
              <a:gd name="connsiteY22" fmla="*/ 798298 h 1500788"/>
              <a:gd name="connsiteX23" fmla="*/ 12770 w 10768897"/>
              <a:gd name="connsiteY23" fmla="*/ 662108 h 1500788"/>
              <a:gd name="connsiteX0" fmla="*/ 12770 w 10768897"/>
              <a:gd name="connsiteY0" fmla="*/ 662108 h 1557054"/>
              <a:gd name="connsiteX1" fmla="*/ 1779492 w 10768897"/>
              <a:gd name="connsiteY1" fmla="*/ 628 h 1557054"/>
              <a:gd name="connsiteX2" fmla="*/ 2606302 w 10768897"/>
              <a:gd name="connsiteY2" fmla="*/ 545377 h 1557054"/>
              <a:gd name="connsiteX3" fmla="*/ 3349065 w 10768897"/>
              <a:gd name="connsiteY3" fmla="*/ 759385 h 1557054"/>
              <a:gd name="connsiteX4" fmla="*/ 4079981 w 10768897"/>
              <a:gd name="connsiteY4" fmla="*/ 545377 h 1557054"/>
              <a:gd name="connsiteX5" fmla="*/ 5636327 w 10768897"/>
              <a:gd name="connsiteY5" fmla="*/ 117358 h 1557054"/>
              <a:gd name="connsiteX6" fmla="*/ 8423442 w 10768897"/>
              <a:gd name="connsiteY6" fmla="*/ 603744 h 1557054"/>
              <a:gd name="connsiteX7" fmla="*/ 10563528 w 10768897"/>
              <a:gd name="connsiteY7" fmla="*/ 584287 h 1557054"/>
              <a:gd name="connsiteX8" fmla="*/ 10699715 w 10768897"/>
              <a:gd name="connsiteY8" fmla="*/ 642654 h 1557054"/>
              <a:gd name="connsiteX9" fmla="*/ 10719170 w 10768897"/>
              <a:gd name="connsiteY9" fmla="*/ 1323590 h 1557054"/>
              <a:gd name="connsiteX10" fmla="*/ 10719170 w 10768897"/>
              <a:gd name="connsiteY10" fmla="*/ 1401411 h 1557054"/>
              <a:gd name="connsiteX11" fmla="*/ 10057689 w 10768897"/>
              <a:gd name="connsiteY11" fmla="*/ 1401411 h 1557054"/>
              <a:gd name="connsiteX12" fmla="*/ 7664685 w 10768897"/>
              <a:gd name="connsiteY12" fmla="*/ 1401411 h 1557054"/>
              <a:gd name="connsiteX13" fmla="*/ 6750285 w 10768897"/>
              <a:gd name="connsiteY13" fmla="*/ 1381956 h 1557054"/>
              <a:gd name="connsiteX14" fmla="*/ 6030438 w 10768897"/>
              <a:gd name="connsiteY14" fmla="*/ 1362501 h 1557054"/>
              <a:gd name="connsiteX15" fmla="*/ 5446779 w 10768897"/>
              <a:gd name="connsiteY15" fmla="*/ 1362500 h 1557054"/>
              <a:gd name="connsiteX16" fmla="*/ 4895029 w 10768897"/>
              <a:gd name="connsiteY16" fmla="*/ 1381956 h 1557054"/>
              <a:gd name="connsiteX17" fmla="*/ 4173798 w 10768897"/>
              <a:gd name="connsiteY17" fmla="*/ 1557054 h 1557054"/>
              <a:gd name="connsiteX18" fmla="*/ 3442881 w 10768897"/>
              <a:gd name="connsiteY18" fmla="*/ 1498687 h 1557054"/>
              <a:gd name="connsiteX19" fmla="*/ 3034319 w 10768897"/>
              <a:gd name="connsiteY19" fmla="*/ 1459776 h 1557054"/>
              <a:gd name="connsiteX20" fmla="*/ 2431204 w 10768897"/>
              <a:gd name="connsiteY20" fmla="*/ 1362501 h 1557054"/>
              <a:gd name="connsiteX21" fmla="*/ 1692594 w 10768897"/>
              <a:gd name="connsiteY21" fmla="*/ 1284680 h 1557054"/>
              <a:gd name="connsiteX22" fmla="*/ 1018639 w 10768897"/>
              <a:gd name="connsiteY22" fmla="*/ 798298 h 1557054"/>
              <a:gd name="connsiteX23" fmla="*/ 12770 w 10768897"/>
              <a:gd name="connsiteY23" fmla="*/ 662108 h 1557054"/>
              <a:gd name="connsiteX0" fmla="*/ 12770 w 10768897"/>
              <a:gd name="connsiteY0" fmla="*/ 662108 h 1561724"/>
              <a:gd name="connsiteX1" fmla="*/ 1779492 w 10768897"/>
              <a:gd name="connsiteY1" fmla="*/ 628 h 1561724"/>
              <a:gd name="connsiteX2" fmla="*/ 2606302 w 10768897"/>
              <a:gd name="connsiteY2" fmla="*/ 545377 h 1561724"/>
              <a:gd name="connsiteX3" fmla="*/ 3349065 w 10768897"/>
              <a:gd name="connsiteY3" fmla="*/ 759385 h 1561724"/>
              <a:gd name="connsiteX4" fmla="*/ 4079981 w 10768897"/>
              <a:gd name="connsiteY4" fmla="*/ 545377 h 1561724"/>
              <a:gd name="connsiteX5" fmla="*/ 5636327 w 10768897"/>
              <a:gd name="connsiteY5" fmla="*/ 117358 h 1561724"/>
              <a:gd name="connsiteX6" fmla="*/ 8423442 w 10768897"/>
              <a:gd name="connsiteY6" fmla="*/ 603744 h 1561724"/>
              <a:gd name="connsiteX7" fmla="*/ 10563528 w 10768897"/>
              <a:gd name="connsiteY7" fmla="*/ 584287 h 1561724"/>
              <a:gd name="connsiteX8" fmla="*/ 10699715 w 10768897"/>
              <a:gd name="connsiteY8" fmla="*/ 642654 h 1561724"/>
              <a:gd name="connsiteX9" fmla="*/ 10719170 w 10768897"/>
              <a:gd name="connsiteY9" fmla="*/ 1323590 h 1561724"/>
              <a:gd name="connsiteX10" fmla="*/ 10719170 w 10768897"/>
              <a:gd name="connsiteY10" fmla="*/ 1401411 h 1561724"/>
              <a:gd name="connsiteX11" fmla="*/ 10057689 w 10768897"/>
              <a:gd name="connsiteY11" fmla="*/ 1401411 h 1561724"/>
              <a:gd name="connsiteX12" fmla="*/ 7664685 w 10768897"/>
              <a:gd name="connsiteY12" fmla="*/ 1401411 h 1561724"/>
              <a:gd name="connsiteX13" fmla="*/ 6750285 w 10768897"/>
              <a:gd name="connsiteY13" fmla="*/ 1381956 h 1561724"/>
              <a:gd name="connsiteX14" fmla="*/ 6030438 w 10768897"/>
              <a:gd name="connsiteY14" fmla="*/ 1362501 h 1561724"/>
              <a:gd name="connsiteX15" fmla="*/ 5446779 w 10768897"/>
              <a:gd name="connsiteY15" fmla="*/ 1362500 h 1561724"/>
              <a:gd name="connsiteX16" fmla="*/ 4895029 w 10768897"/>
              <a:gd name="connsiteY16" fmla="*/ 1381956 h 1561724"/>
              <a:gd name="connsiteX17" fmla="*/ 4173798 w 10768897"/>
              <a:gd name="connsiteY17" fmla="*/ 1557054 h 1561724"/>
              <a:gd name="connsiteX18" fmla="*/ 3442881 w 10768897"/>
              <a:gd name="connsiteY18" fmla="*/ 1498687 h 1561724"/>
              <a:gd name="connsiteX19" fmla="*/ 3034319 w 10768897"/>
              <a:gd name="connsiteY19" fmla="*/ 1459776 h 1561724"/>
              <a:gd name="connsiteX20" fmla="*/ 2390910 w 10768897"/>
              <a:gd name="connsiteY20" fmla="*/ 1557054 h 1561724"/>
              <a:gd name="connsiteX21" fmla="*/ 1692594 w 10768897"/>
              <a:gd name="connsiteY21" fmla="*/ 1284680 h 1561724"/>
              <a:gd name="connsiteX22" fmla="*/ 1018639 w 10768897"/>
              <a:gd name="connsiteY22" fmla="*/ 798298 h 1561724"/>
              <a:gd name="connsiteX23" fmla="*/ 12770 w 10768897"/>
              <a:gd name="connsiteY23" fmla="*/ 662108 h 1561724"/>
              <a:gd name="connsiteX0" fmla="*/ 12770 w 10768897"/>
              <a:gd name="connsiteY0" fmla="*/ 662108 h 1560124"/>
              <a:gd name="connsiteX1" fmla="*/ 1779492 w 10768897"/>
              <a:gd name="connsiteY1" fmla="*/ 628 h 1560124"/>
              <a:gd name="connsiteX2" fmla="*/ 2606302 w 10768897"/>
              <a:gd name="connsiteY2" fmla="*/ 545377 h 1560124"/>
              <a:gd name="connsiteX3" fmla="*/ 3349065 w 10768897"/>
              <a:gd name="connsiteY3" fmla="*/ 759385 h 1560124"/>
              <a:gd name="connsiteX4" fmla="*/ 4079981 w 10768897"/>
              <a:gd name="connsiteY4" fmla="*/ 545377 h 1560124"/>
              <a:gd name="connsiteX5" fmla="*/ 5636327 w 10768897"/>
              <a:gd name="connsiteY5" fmla="*/ 117358 h 1560124"/>
              <a:gd name="connsiteX6" fmla="*/ 8423442 w 10768897"/>
              <a:gd name="connsiteY6" fmla="*/ 603744 h 1560124"/>
              <a:gd name="connsiteX7" fmla="*/ 10563528 w 10768897"/>
              <a:gd name="connsiteY7" fmla="*/ 584287 h 1560124"/>
              <a:gd name="connsiteX8" fmla="*/ 10699715 w 10768897"/>
              <a:gd name="connsiteY8" fmla="*/ 642654 h 1560124"/>
              <a:gd name="connsiteX9" fmla="*/ 10719170 w 10768897"/>
              <a:gd name="connsiteY9" fmla="*/ 1323590 h 1560124"/>
              <a:gd name="connsiteX10" fmla="*/ 10719170 w 10768897"/>
              <a:gd name="connsiteY10" fmla="*/ 1401411 h 1560124"/>
              <a:gd name="connsiteX11" fmla="*/ 10057689 w 10768897"/>
              <a:gd name="connsiteY11" fmla="*/ 1401411 h 1560124"/>
              <a:gd name="connsiteX12" fmla="*/ 7664685 w 10768897"/>
              <a:gd name="connsiteY12" fmla="*/ 1401411 h 1560124"/>
              <a:gd name="connsiteX13" fmla="*/ 6750285 w 10768897"/>
              <a:gd name="connsiteY13" fmla="*/ 1381956 h 1560124"/>
              <a:gd name="connsiteX14" fmla="*/ 6030438 w 10768897"/>
              <a:gd name="connsiteY14" fmla="*/ 1362501 h 1560124"/>
              <a:gd name="connsiteX15" fmla="*/ 5446779 w 10768897"/>
              <a:gd name="connsiteY15" fmla="*/ 1362500 h 1560124"/>
              <a:gd name="connsiteX16" fmla="*/ 4895029 w 10768897"/>
              <a:gd name="connsiteY16" fmla="*/ 1381956 h 1560124"/>
              <a:gd name="connsiteX17" fmla="*/ 4173798 w 10768897"/>
              <a:gd name="connsiteY17" fmla="*/ 1557054 h 1560124"/>
              <a:gd name="connsiteX18" fmla="*/ 3442881 w 10768897"/>
              <a:gd name="connsiteY18" fmla="*/ 1498687 h 1560124"/>
              <a:gd name="connsiteX19" fmla="*/ 3034319 w 10768897"/>
              <a:gd name="connsiteY19" fmla="*/ 1459776 h 1560124"/>
              <a:gd name="connsiteX20" fmla="*/ 2390910 w 10768897"/>
              <a:gd name="connsiteY20" fmla="*/ 1557054 h 1560124"/>
              <a:gd name="connsiteX21" fmla="*/ 1692594 w 10768897"/>
              <a:gd name="connsiteY21" fmla="*/ 1323591 h 1560124"/>
              <a:gd name="connsiteX22" fmla="*/ 1018639 w 10768897"/>
              <a:gd name="connsiteY22" fmla="*/ 798298 h 1560124"/>
              <a:gd name="connsiteX23" fmla="*/ 12770 w 10768897"/>
              <a:gd name="connsiteY23" fmla="*/ 662108 h 1560124"/>
              <a:gd name="connsiteX0" fmla="*/ 12770 w 10768897"/>
              <a:gd name="connsiteY0" fmla="*/ 662108 h 1560124"/>
              <a:gd name="connsiteX1" fmla="*/ 1779492 w 10768897"/>
              <a:gd name="connsiteY1" fmla="*/ 628 h 1560124"/>
              <a:gd name="connsiteX2" fmla="*/ 2606302 w 10768897"/>
              <a:gd name="connsiteY2" fmla="*/ 545377 h 1560124"/>
              <a:gd name="connsiteX3" fmla="*/ 3349065 w 10768897"/>
              <a:gd name="connsiteY3" fmla="*/ 759385 h 1560124"/>
              <a:gd name="connsiteX4" fmla="*/ 4079981 w 10768897"/>
              <a:gd name="connsiteY4" fmla="*/ 545377 h 1560124"/>
              <a:gd name="connsiteX5" fmla="*/ 5636327 w 10768897"/>
              <a:gd name="connsiteY5" fmla="*/ 117358 h 1560124"/>
              <a:gd name="connsiteX6" fmla="*/ 8423442 w 10768897"/>
              <a:gd name="connsiteY6" fmla="*/ 603744 h 1560124"/>
              <a:gd name="connsiteX7" fmla="*/ 10563528 w 10768897"/>
              <a:gd name="connsiteY7" fmla="*/ 584287 h 1560124"/>
              <a:gd name="connsiteX8" fmla="*/ 10699715 w 10768897"/>
              <a:gd name="connsiteY8" fmla="*/ 642654 h 1560124"/>
              <a:gd name="connsiteX9" fmla="*/ 10719170 w 10768897"/>
              <a:gd name="connsiteY9" fmla="*/ 1323590 h 1560124"/>
              <a:gd name="connsiteX10" fmla="*/ 10719170 w 10768897"/>
              <a:gd name="connsiteY10" fmla="*/ 1401411 h 1560124"/>
              <a:gd name="connsiteX11" fmla="*/ 10057689 w 10768897"/>
              <a:gd name="connsiteY11" fmla="*/ 1401411 h 1560124"/>
              <a:gd name="connsiteX12" fmla="*/ 7664685 w 10768897"/>
              <a:gd name="connsiteY12" fmla="*/ 1401411 h 1560124"/>
              <a:gd name="connsiteX13" fmla="*/ 6750285 w 10768897"/>
              <a:gd name="connsiteY13" fmla="*/ 1381956 h 1560124"/>
              <a:gd name="connsiteX14" fmla="*/ 6030438 w 10768897"/>
              <a:gd name="connsiteY14" fmla="*/ 1362501 h 1560124"/>
              <a:gd name="connsiteX15" fmla="*/ 5446779 w 10768897"/>
              <a:gd name="connsiteY15" fmla="*/ 1362500 h 1560124"/>
              <a:gd name="connsiteX16" fmla="*/ 4895029 w 10768897"/>
              <a:gd name="connsiteY16" fmla="*/ 1381956 h 1560124"/>
              <a:gd name="connsiteX17" fmla="*/ 4173798 w 10768897"/>
              <a:gd name="connsiteY17" fmla="*/ 1557054 h 1560124"/>
              <a:gd name="connsiteX18" fmla="*/ 3442881 w 10768897"/>
              <a:gd name="connsiteY18" fmla="*/ 1498687 h 1560124"/>
              <a:gd name="connsiteX19" fmla="*/ 3034319 w 10768897"/>
              <a:gd name="connsiteY19" fmla="*/ 1459776 h 1560124"/>
              <a:gd name="connsiteX20" fmla="*/ 2390910 w 10768897"/>
              <a:gd name="connsiteY20" fmla="*/ 1557054 h 1560124"/>
              <a:gd name="connsiteX21" fmla="*/ 1692594 w 10768897"/>
              <a:gd name="connsiteY21" fmla="*/ 1323591 h 1560124"/>
              <a:gd name="connsiteX22" fmla="*/ 1018639 w 10768897"/>
              <a:gd name="connsiteY22" fmla="*/ 798298 h 1560124"/>
              <a:gd name="connsiteX23" fmla="*/ 12770 w 10768897"/>
              <a:gd name="connsiteY23" fmla="*/ 662108 h 1560124"/>
              <a:gd name="connsiteX0" fmla="*/ 12770 w 10768897"/>
              <a:gd name="connsiteY0" fmla="*/ 662108 h 1641995"/>
              <a:gd name="connsiteX1" fmla="*/ 1779492 w 10768897"/>
              <a:gd name="connsiteY1" fmla="*/ 628 h 1641995"/>
              <a:gd name="connsiteX2" fmla="*/ 2606302 w 10768897"/>
              <a:gd name="connsiteY2" fmla="*/ 545377 h 1641995"/>
              <a:gd name="connsiteX3" fmla="*/ 3349065 w 10768897"/>
              <a:gd name="connsiteY3" fmla="*/ 759385 h 1641995"/>
              <a:gd name="connsiteX4" fmla="*/ 4079981 w 10768897"/>
              <a:gd name="connsiteY4" fmla="*/ 545377 h 1641995"/>
              <a:gd name="connsiteX5" fmla="*/ 5636327 w 10768897"/>
              <a:gd name="connsiteY5" fmla="*/ 117358 h 1641995"/>
              <a:gd name="connsiteX6" fmla="*/ 8423442 w 10768897"/>
              <a:gd name="connsiteY6" fmla="*/ 603744 h 1641995"/>
              <a:gd name="connsiteX7" fmla="*/ 10563528 w 10768897"/>
              <a:gd name="connsiteY7" fmla="*/ 584287 h 1641995"/>
              <a:gd name="connsiteX8" fmla="*/ 10699715 w 10768897"/>
              <a:gd name="connsiteY8" fmla="*/ 642654 h 1641995"/>
              <a:gd name="connsiteX9" fmla="*/ 10719170 w 10768897"/>
              <a:gd name="connsiteY9" fmla="*/ 1323590 h 1641995"/>
              <a:gd name="connsiteX10" fmla="*/ 10719170 w 10768897"/>
              <a:gd name="connsiteY10" fmla="*/ 1401411 h 1641995"/>
              <a:gd name="connsiteX11" fmla="*/ 10057689 w 10768897"/>
              <a:gd name="connsiteY11" fmla="*/ 1401411 h 1641995"/>
              <a:gd name="connsiteX12" fmla="*/ 7664685 w 10768897"/>
              <a:gd name="connsiteY12" fmla="*/ 1401411 h 1641995"/>
              <a:gd name="connsiteX13" fmla="*/ 6750285 w 10768897"/>
              <a:gd name="connsiteY13" fmla="*/ 1381956 h 1641995"/>
              <a:gd name="connsiteX14" fmla="*/ 6030438 w 10768897"/>
              <a:gd name="connsiteY14" fmla="*/ 1362501 h 1641995"/>
              <a:gd name="connsiteX15" fmla="*/ 5446779 w 10768897"/>
              <a:gd name="connsiteY15" fmla="*/ 1362500 h 1641995"/>
              <a:gd name="connsiteX16" fmla="*/ 5156944 w 10768897"/>
              <a:gd name="connsiteY16" fmla="*/ 1634876 h 1641995"/>
              <a:gd name="connsiteX17" fmla="*/ 4173798 w 10768897"/>
              <a:gd name="connsiteY17" fmla="*/ 1557054 h 1641995"/>
              <a:gd name="connsiteX18" fmla="*/ 3442881 w 10768897"/>
              <a:gd name="connsiteY18" fmla="*/ 1498687 h 1641995"/>
              <a:gd name="connsiteX19" fmla="*/ 3034319 w 10768897"/>
              <a:gd name="connsiteY19" fmla="*/ 1459776 h 1641995"/>
              <a:gd name="connsiteX20" fmla="*/ 2390910 w 10768897"/>
              <a:gd name="connsiteY20" fmla="*/ 1557054 h 1641995"/>
              <a:gd name="connsiteX21" fmla="*/ 1692594 w 10768897"/>
              <a:gd name="connsiteY21" fmla="*/ 1323591 h 1641995"/>
              <a:gd name="connsiteX22" fmla="*/ 1018639 w 10768897"/>
              <a:gd name="connsiteY22" fmla="*/ 798298 h 1641995"/>
              <a:gd name="connsiteX23" fmla="*/ 12770 w 10768897"/>
              <a:gd name="connsiteY23" fmla="*/ 662108 h 1641995"/>
              <a:gd name="connsiteX0" fmla="*/ 12770 w 10768897"/>
              <a:gd name="connsiteY0" fmla="*/ 662108 h 1637249"/>
              <a:gd name="connsiteX1" fmla="*/ 1779492 w 10768897"/>
              <a:gd name="connsiteY1" fmla="*/ 628 h 1637249"/>
              <a:gd name="connsiteX2" fmla="*/ 2606302 w 10768897"/>
              <a:gd name="connsiteY2" fmla="*/ 545377 h 1637249"/>
              <a:gd name="connsiteX3" fmla="*/ 3349065 w 10768897"/>
              <a:gd name="connsiteY3" fmla="*/ 759385 h 1637249"/>
              <a:gd name="connsiteX4" fmla="*/ 4079981 w 10768897"/>
              <a:gd name="connsiteY4" fmla="*/ 545377 h 1637249"/>
              <a:gd name="connsiteX5" fmla="*/ 5636327 w 10768897"/>
              <a:gd name="connsiteY5" fmla="*/ 117358 h 1637249"/>
              <a:gd name="connsiteX6" fmla="*/ 8423442 w 10768897"/>
              <a:gd name="connsiteY6" fmla="*/ 603744 h 1637249"/>
              <a:gd name="connsiteX7" fmla="*/ 10563528 w 10768897"/>
              <a:gd name="connsiteY7" fmla="*/ 584287 h 1637249"/>
              <a:gd name="connsiteX8" fmla="*/ 10699715 w 10768897"/>
              <a:gd name="connsiteY8" fmla="*/ 642654 h 1637249"/>
              <a:gd name="connsiteX9" fmla="*/ 10719170 w 10768897"/>
              <a:gd name="connsiteY9" fmla="*/ 1323590 h 1637249"/>
              <a:gd name="connsiteX10" fmla="*/ 10719170 w 10768897"/>
              <a:gd name="connsiteY10" fmla="*/ 1401411 h 1637249"/>
              <a:gd name="connsiteX11" fmla="*/ 10057689 w 10768897"/>
              <a:gd name="connsiteY11" fmla="*/ 1401411 h 1637249"/>
              <a:gd name="connsiteX12" fmla="*/ 7664685 w 10768897"/>
              <a:gd name="connsiteY12" fmla="*/ 1401411 h 1637249"/>
              <a:gd name="connsiteX13" fmla="*/ 6750285 w 10768897"/>
              <a:gd name="connsiteY13" fmla="*/ 1381956 h 1637249"/>
              <a:gd name="connsiteX14" fmla="*/ 6030438 w 10768897"/>
              <a:gd name="connsiteY14" fmla="*/ 1362501 h 1637249"/>
              <a:gd name="connsiteX15" fmla="*/ 5769136 w 10768897"/>
              <a:gd name="connsiteY15" fmla="*/ 1459776 h 1637249"/>
              <a:gd name="connsiteX16" fmla="*/ 5156944 w 10768897"/>
              <a:gd name="connsiteY16" fmla="*/ 1634876 h 1637249"/>
              <a:gd name="connsiteX17" fmla="*/ 4173798 w 10768897"/>
              <a:gd name="connsiteY17" fmla="*/ 1557054 h 1637249"/>
              <a:gd name="connsiteX18" fmla="*/ 3442881 w 10768897"/>
              <a:gd name="connsiteY18" fmla="*/ 1498687 h 1637249"/>
              <a:gd name="connsiteX19" fmla="*/ 3034319 w 10768897"/>
              <a:gd name="connsiteY19" fmla="*/ 1459776 h 1637249"/>
              <a:gd name="connsiteX20" fmla="*/ 2390910 w 10768897"/>
              <a:gd name="connsiteY20" fmla="*/ 1557054 h 1637249"/>
              <a:gd name="connsiteX21" fmla="*/ 1692594 w 10768897"/>
              <a:gd name="connsiteY21" fmla="*/ 1323591 h 1637249"/>
              <a:gd name="connsiteX22" fmla="*/ 1018639 w 10768897"/>
              <a:gd name="connsiteY22" fmla="*/ 798298 h 1637249"/>
              <a:gd name="connsiteX23" fmla="*/ 12770 w 10768897"/>
              <a:gd name="connsiteY23" fmla="*/ 662108 h 1637249"/>
              <a:gd name="connsiteX0" fmla="*/ 12770 w 10768897"/>
              <a:gd name="connsiteY0" fmla="*/ 662108 h 1637249"/>
              <a:gd name="connsiteX1" fmla="*/ 1779492 w 10768897"/>
              <a:gd name="connsiteY1" fmla="*/ 628 h 1637249"/>
              <a:gd name="connsiteX2" fmla="*/ 2606302 w 10768897"/>
              <a:gd name="connsiteY2" fmla="*/ 545377 h 1637249"/>
              <a:gd name="connsiteX3" fmla="*/ 3349065 w 10768897"/>
              <a:gd name="connsiteY3" fmla="*/ 759385 h 1637249"/>
              <a:gd name="connsiteX4" fmla="*/ 4079981 w 10768897"/>
              <a:gd name="connsiteY4" fmla="*/ 545377 h 1637249"/>
              <a:gd name="connsiteX5" fmla="*/ 5636327 w 10768897"/>
              <a:gd name="connsiteY5" fmla="*/ 117358 h 1637249"/>
              <a:gd name="connsiteX6" fmla="*/ 8423442 w 10768897"/>
              <a:gd name="connsiteY6" fmla="*/ 603744 h 1637249"/>
              <a:gd name="connsiteX7" fmla="*/ 10563528 w 10768897"/>
              <a:gd name="connsiteY7" fmla="*/ 584287 h 1637249"/>
              <a:gd name="connsiteX8" fmla="*/ 10699715 w 10768897"/>
              <a:gd name="connsiteY8" fmla="*/ 642654 h 1637249"/>
              <a:gd name="connsiteX9" fmla="*/ 10719170 w 10768897"/>
              <a:gd name="connsiteY9" fmla="*/ 1323590 h 1637249"/>
              <a:gd name="connsiteX10" fmla="*/ 10719170 w 10768897"/>
              <a:gd name="connsiteY10" fmla="*/ 1401411 h 1637249"/>
              <a:gd name="connsiteX11" fmla="*/ 10057689 w 10768897"/>
              <a:gd name="connsiteY11" fmla="*/ 1401411 h 1637249"/>
              <a:gd name="connsiteX12" fmla="*/ 7866158 w 10768897"/>
              <a:gd name="connsiteY12" fmla="*/ 1070670 h 1637249"/>
              <a:gd name="connsiteX13" fmla="*/ 6750285 w 10768897"/>
              <a:gd name="connsiteY13" fmla="*/ 1381956 h 1637249"/>
              <a:gd name="connsiteX14" fmla="*/ 6030438 w 10768897"/>
              <a:gd name="connsiteY14" fmla="*/ 1362501 h 1637249"/>
              <a:gd name="connsiteX15" fmla="*/ 5769136 w 10768897"/>
              <a:gd name="connsiteY15" fmla="*/ 1459776 h 1637249"/>
              <a:gd name="connsiteX16" fmla="*/ 5156944 w 10768897"/>
              <a:gd name="connsiteY16" fmla="*/ 1634876 h 1637249"/>
              <a:gd name="connsiteX17" fmla="*/ 4173798 w 10768897"/>
              <a:gd name="connsiteY17" fmla="*/ 1557054 h 1637249"/>
              <a:gd name="connsiteX18" fmla="*/ 3442881 w 10768897"/>
              <a:gd name="connsiteY18" fmla="*/ 1498687 h 1637249"/>
              <a:gd name="connsiteX19" fmla="*/ 3034319 w 10768897"/>
              <a:gd name="connsiteY19" fmla="*/ 1459776 h 1637249"/>
              <a:gd name="connsiteX20" fmla="*/ 2390910 w 10768897"/>
              <a:gd name="connsiteY20" fmla="*/ 1557054 h 1637249"/>
              <a:gd name="connsiteX21" fmla="*/ 1692594 w 10768897"/>
              <a:gd name="connsiteY21" fmla="*/ 1323591 h 1637249"/>
              <a:gd name="connsiteX22" fmla="*/ 1018639 w 10768897"/>
              <a:gd name="connsiteY22" fmla="*/ 798298 h 1637249"/>
              <a:gd name="connsiteX23" fmla="*/ 12770 w 10768897"/>
              <a:gd name="connsiteY23" fmla="*/ 662108 h 1637249"/>
              <a:gd name="connsiteX0" fmla="*/ 5966 w 10762093"/>
              <a:gd name="connsiteY0" fmla="*/ 544961 h 1520102"/>
              <a:gd name="connsiteX1" fmla="*/ 1510773 w 10762093"/>
              <a:gd name="connsiteY1" fmla="*/ 214222 h 1520102"/>
              <a:gd name="connsiteX2" fmla="*/ 2599498 w 10762093"/>
              <a:gd name="connsiteY2" fmla="*/ 428230 h 1520102"/>
              <a:gd name="connsiteX3" fmla="*/ 3342261 w 10762093"/>
              <a:gd name="connsiteY3" fmla="*/ 642238 h 1520102"/>
              <a:gd name="connsiteX4" fmla="*/ 4073177 w 10762093"/>
              <a:gd name="connsiteY4" fmla="*/ 428230 h 1520102"/>
              <a:gd name="connsiteX5" fmla="*/ 5629523 w 10762093"/>
              <a:gd name="connsiteY5" fmla="*/ 211 h 1520102"/>
              <a:gd name="connsiteX6" fmla="*/ 8416638 w 10762093"/>
              <a:gd name="connsiteY6" fmla="*/ 486597 h 1520102"/>
              <a:gd name="connsiteX7" fmla="*/ 10556724 w 10762093"/>
              <a:gd name="connsiteY7" fmla="*/ 467140 h 1520102"/>
              <a:gd name="connsiteX8" fmla="*/ 10692911 w 10762093"/>
              <a:gd name="connsiteY8" fmla="*/ 525507 h 1520102"/>
              <a:gd name="connsiteX9" fmla="*/ 10712366 w 10762093"/>
              <a:gd name="connsiteY9" fmla="*/ 1206443 h 1520102"/>
              <a:gd name="connsiteX10" fmla="*/ 10712366 w 10762093"/>
              <a:gd name="connsiteY10" fmla="*/ 1284264 h 1520102"/>
              <a:gd name="connsiteX11" fmla="*/ 10050885 w 10762093"/>
              <a:gd name="connsiteY11" fmla="*/ 1284264 h 1520102"/>
              <a:gd name="connsiteX12" fmla="*/ 7859354 w 10762093"/>
              <a:gd name="connsiteY12" fmla="*/ 953523 h 1520102"/>
              <a:gd name="connsiteX13" fmla="*/ 6743481 w 10762093"/>
              <a:gd name="connsiteY13" fmla="*/ 1264809 h 1520102"/>
              <a:gd name="connsiteX14" fmla="*/ 6023634 w 10762093"/>
              <a:gd name="connsiteY14" fmla="*/ 1245354 h 1520102"/>
              <a:gd name="connsiteX15" fmla="*/ 5762332 w 10762093"/>
              <a:gd name="connsiteY15" fmla="*/ 1342629 h 1520102"/>
              <a:gd name="connsiteX16" fmla="*/ 5150140 w 10762093"/>
              <a:gd name="connsiteY16" fmla="*/ 1517729 h 1520102"/>
              <a:gd name="connsiteX17" fmla="*/ 4166994 w 10762093"/>
              <a:gd name="connsiteY17" fmla="*/ 1439907 h 1520102"/>
              <a:gd name="connsiteX18" fmla="*/ 3436077 w 10762093"/>
              <a:gd name="connsiteY18" fmla="*/ 1381540 h 1520102"/>
              <a:gd name="connsiteX19" fmla="*/ 3027515 w 10762093"/>
              <a:gd name="connsiteY19" fmla="*/ 1342629 h 1520102"/>
              <a:gd name="connsiteX20" fmla="*/ 2384106 w 10762093"/>
              <a:gd name="connsiteY20" fmla="*/ 1439907 h 1520102"/>
              <a:gd name="connsiteX21" fmla="*/ 1685790 w 10762093"/>
              <a:gd name="connsiteY21" fmla="*/ 1206444 h 1520102"/>
              <a:gd name="connsiteX22" fmla="*/ 1011835 w 10762093"/>
              <a:gd name="connsiteY22" fmla="*/ 681151 h 1520102"/>
              <a:gd name="connsiteX23" fmla="*/ 5966 w 10762093"/>
              <a:gd name="connsiteY23" fmla="*/ 544961 h 1520102"/>
              <a:gd name="connsiteX0" fmla="*/ 5966 w 10762093"/>
              <a:gd name="connsiteY0" fmla="*/ 544961 h 1520102"/>
              <a:gd name="connsiteX1" fmla="*/ 1510773 w 10762093"/>
              <a:gd name="connsiteY1" fmla="*/ 214222 h 1520102"/>
              <a:gd name="connsiteX2" fmla="*/ 2599498 w 10762093"/>
              <a:gd name="connsiteY2" fmla="*/ 428230 h 1520102"/>
              <a:gd name="connsiteX3" fmla="*/ 3342261 w 10762093"/>
              <a:gd name="connsiteY3" fmla="*/ 642238 h 1520102"/>
              <a:gd name="connsiteX4" fmla="*/ 4073177 w 10762093"/>
              <a:gd name="connsiteY4" fmla="*/ 428230 h 1520102"/>
              <a:gd name="connsiteX5" fmla="*/ 5629523 w 10762093"/>
              <a:gd name="connsiteY5" fmla="*/ 211 h 1520102"/>
              <a:gd name="connsiteX6" fmla="*/ 8416638 w 10762093"/>
              <a:gd name="connsiteY6" fmla="*/ 486597 h 1520102"/>
              <a:gd name="connsiteX7" fmla="*/ 10556724 w 10762093"/>
              <a:gd name="connsiteY7" fmla="*/ 467140 h 1520102"/>
              <a:gd name="connsiteX8" fmla="*/ 10692911 w 10762093"/>
              <a:gd name="connsiteY8" fmla="*/ 525507 h 1520102"/>
              <a:gd name="connsiteX9" fmla="*/ 10712366 w 10762093"/>
              <a:gd name="connsiteY9" fmla="*/ 1206443 h 1520102"/>
              <a:gd name="connsiteX10" fmla="*/ 10712366 w 10762093"/>
              <a:gd name="connsiteY10" fmla="*/ 1284264 h 1520102"/>
              <a:gd name="connsiteX11" fmla="*/ 10050885 w 10762093"/>
              <a:gd name="connsiteY11" fmla="*/ 1284264 h 1520102"/>
              <a:gd name="connsiteX12" fmla="*/ 7859354 w 10762093"/>
              <a:gd name="connsiteY12" fmla="*/ 953523 h 1520102"/>
              <a:gd name="connsiteX13" fmla="*/ 6743481 w 10762093"/>
              <a:gd name="connsiteY13" fmla="*/ 1264809 h 1520102"/>
              <a:gd name="connsiteX14" fmla="*/ 6023634 w 10762093"/>
              <a:gd name="connsiteY14" fmla="*/ 1245354 h 1520102"/>
              <a:gd name="connsiteX15" fmla="*/ 5762332 w 10762093"/>
              <a:gd name="connsiteY15" fmla="*/ 1342629 h 1520102"/>
              <a:gd name="connsiteX16" fmla="*/ 5150140 w 10762093"/>
              <a:gd name="connsiteY16" fmla="*/ 1517729 h 1520102"/>
              <a:gd name="connsiteX17" fmla="*/ 4166994 w 10762093"/>
              <a:gd name="connsiteY17" fmla="*/ 1439907 h 1520102"/>
              <a:gd name="connsiteX18" fmla="*/ 3436077 w 10762093"/>
              <a:gd name="connsiteY18" fmla="*/ 1381540 h 1520102"/>
              <a:gd name="connsiteX19" fmla="*/ 2946926 w 10762093"/>
              <a:gd name="connsiteY19" fmla="*/ 1478817 h 1520102"/>
              <a:gd name="connsiteX20" fmla="*/ 2384106 w 10762093"/>
              <a:gd name="connsiteY20" fmla="*/ 1439907 h 1520102"/>
              <a:gd name="connsiteX21" fmla="*/ 1685790 w 10762093"/>
              <a:gd name="connsiteY21" fmla="*/ 1206444 h 1520102"/>
              <a:gd name="connsiteX22" fmla="*/ 1011835 w 10762093"/>
              <a:gd name="connsiteY22" fmla="*/ 681151 h 1520102"/>
              <a:gd name="connsiteX23" fmla="*/ 5966 w 10762093"/>
              <a:gd name="connsiteY23" fmla="*/ 544961 h 1520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0762093" h="1520102">
                <a:moveTo>
                  <a:pt x="5966" y="544961"/>
                </a:moveTo>
                <a:cubicBezTo>
                  <a:pt x="89122" y="467140"/>
                  <a:pt x="1078518" y="233677"/>
                  <a:pt x="1510773" y="214222"/>
                </a:cubicBezTo>
                <a:cubicBezTo>
                  <a:pt x="1943028" y="194767"/>
                  <a:pt x="2294250" y="356894"/>
                  <a:pt x="2599498" y="428230"/>
                </a:cubicBezTo>
                <a:cubicBezTo>
                  <a:pt x="2904746" y="499566"/>
                  <a:pt x="3096648" y="642238"/>
                  <a:pt x="3342261" y="642238"/>
                </a:cubicBezTo>
                <a:cubicBezTo>
                  <a:pt x="3587874" y="642238"/>
                  <a:pt x="3691967" y="535234"/>
                  <a:pt x="4073177" y="428230"/>
                </a:cubicBezTo>
                <a:cubicBezTo>
                  <a:pt x="4454387" y="321226"/>
                  <a:pt x="4905613" y="-9517"/>
                  <a:pt x="5629523" y="211"/>
                </a:cubicBezTo>
                <a:cubicBezTo>
                  <a:pt x="6558561" y="162340"/>
                  <a:pt x="7595438" y="408776"/>
                  <a:pt x="8416638" y="486597"/>
                </a:cubicBezTo>
                <a:cubicBezTo>
                  <a:pt x="9237838" y="564418"/>
                  <a:pt x="9843362" y="473626"/>
                  <a:pt x="10556724" y="467140"/>
                </a:cubicBezTo>
                <a:cubicBezTo>
                  <a:pt x="10936103" y="473625"/>
                  <a:pt x="10666971" y="402290"/>
                  <a:pt x="10692911" y="525507"/>
                </a:cubicBezTo>
                <a:cubicBezTo>
                  <a:pt x="10718851" y="648724"/>
                  <a:pt x="10709124" y="1079984"/>
                  <a:pt x="10712366" y="1206443"/>
                </a:cubicBezTo>
                <a:cubicBezTo>
                  <a:pt x="10715608" y="1332902"/>
                  <a:pt x="10822613" y="1271294"/>
                  <a:pt x="10712366" y="1284264"/>
                </a:cubicBezTo>
                <a:cubicBezTo>
                  <a:pt x="10602119" y="1297234"/>
                  <a:pt x="10526387" y="1339387"/>
                  <a:pt x="10050885" y="1284264"/>
                </a:cubicBezTo>
                <a:cubicBezTo>
                  <a:pt x="9575383" y="1229141"/>
                  <a:pt x="8589864" y="1063770"/>
                  <a:pt x="7859354" y="953523"/>
                </a:cubicBezTo>
                <a:cubicBezTo>
                  <a:pt x="7308120" y="950281"/>
                  <a:pt x="7049434" y="1216171"/>
                  <a:pt x="6743481" y="1264809"/>
                </a:cubicBezTo>
                <a:cubicBezTo>
                  <a:pt x="6437528" y="1313447"/>
                  <a:pt x="6187159" y="1232384"/>
                  <a:pt x="6023634" y="1245354"/>
                </a:cubicBezTo>
                <a:cubicBezTo>
                  <a:pt x="5860109" y="1258324"/>
                  <a:pt x="5907914" y="1297233"/>
                  <a:pt x="5762332" y="1342629"/>
                </a:cubicBezTo>
                <a:cubicBezTo>
                  <a:pt x="5616750" y="1388025"/>
                  <a:pt x="5416030" y="1501516"/>
                  <a:pt x="5150140" y="1517729"/>
                </a:cubicBezTo>
                <a:cubicBezTo>
                  <a:pt x="4884250" y="1533942"/>
                  <a:pt x="4452671" y="1462605"/>
                  <a:pt x="4166994" y="1439907"/>
                </a:cubicBezTo>
                <a:cubicBezTo>
                  <a:pt x="3923355" y="1420451"/>
                  <a:pt x="3639422" y="1375055"/>
                  <a:pt x="3436077" y="1381540"/>
                </a:cubicBezTo>
                <a:cubicBezTo>
                  <a:pt x="3232732" y="1388025"/>
                  <a:pt x="3122254" y="1469089"/>
                  <a:pt x="2946926" y="1478817"/>
                </a:cubicBezTo>
                <a:cubicBezTo>
                  <a:pt x="2771598" y="1488545"/>
                  <a:pt x="2594295" y="1485302"/>
                  <a:pt x="2384106" y="1439907"/>
                </a:cubicBezTo>
                <a:cubicBezTo>
                  <a:pt x="2173917" y="1394512"/>
                  <a:pt x="2038062" y="1391269"/>
                  <a:pt x="1685790" y="1206444"/>
                </a:cubicBezTo>
                <a:cubicBezTo>
                  <a:pt x="1393960" y="1216172"/>
                  <a:pt x="1291806" y="791398"/>
                  <a:pt x="1011835" y="681151"/>
                </a:cubicBezTo>
                <a:cubicBezTo>
                  <a:pt x="731864" y="570904"/>
                  <a:pt x="-77190" y="622783"/>
                  <a:pt x="5966" y="544961"/>
                </a:cubicBezTo>
                <a:close/>
              </a:path>
            </a:pathLst>
          </a:custGeom>
          <a:solidFill>
            <a:srgbClr val="F7A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 smtClean="0"/>
              <a:t>topic 2a</a:t>
            </a:r>
            <a:endParaRPr kumimoji="1" lang="zh-CN" altLang="en-US" sz="2400" b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6420255" y="27422"/>
            <a:ext cx="49335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Stream graph: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dirty="0" smtClean="0"/>
              <a:t>Strip 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zh-CN" dirty="0" smtClean="0"/>
              <a:t>Vertical position + color hue (same meaning)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zh-CN" dirty="0" smtClean="0"/>
              <a:t>Stacked order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zh-CN" dirty="0" smtClean="0"/>
              <a:t>Start/end 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zh-CN" dirty="0" smtClean="0"/>
              <a:t>Width</a:t>
            </a:r>
            <a:endParaRPr kumimoji="1" lang="en-US" altLang="zh-CN" dirty="0"/>
          </a:p>
          <a:p>
            <a:r>
              <a:rPr kumimoji="1" lang="en-US" altLang="zh-CN" dirty="0" smtClean="0"/>
              <a:t>Stream graph </a:t>
            </a:r>
            <a:r>
              <a:rPr kumimoji="1" lang="en-US" altLang="zh-CN" dirty="0" smtClean="0">
                <a:sym typeface="Wingdings"/>
              </a:rPr>
              <a:t> merging/splitting</a:t>
            </a:r>
            <a:endParaRPr kumimoji="1" lang="en-US" altLang="zh-CN" dirty="0"/>
          </a:p>
        </p:txBody>
      </p:sp>
      <p:sp>
        <p:nvSpPr>
          <p:cNvPr id="18" name="任意形状 17"/>
          <p:cNvSpPr/>
          <p:nvPr/>
        </p:nvSpPr>
        <p:spPr>
          <a:xfrm>
            <a:off x="6963149" y="2226482"/>
            <a:ext cx="4225262" cy="957153"/>
          </a:xfrm>
          <a:custGeom>
            <a:avLst/>
            <a:gdLst>
              <a:gd name="connsiteX0" fmla="*/ 127480 w 10274518"/>
              <a:gd name="connsiteY0" fmla="*/ 88289 h 1108025"/>
              <a:gd name="connsiteX1" fmla="*/ 1567174 w 10274518"/>
              <a:gd name="connsiteY1" fmla="*/ 88289 h 1108025"/>
              <a:gd name="connsiteX2" fmla="*/ 2111923 w 10274518"/>
              <a:gd name="connsiteY2" fmla="*/ 496851 h 1108025"/>
              <a:gd name="connsiteX3" fmla="*/ 2753949 w 10274518"/>
              <a:gd name="connsiteY3" fmla="*/ 574672 h 1108025"/>
              <a:gd name="connsiteX4" fmla="*/ 3162510 w 10274518"/>
              <a:gd name="connsiteY4" fmla="*/ 399575 h 1108025"/>
              <a:gd name="connsiteX5" fmla="*/ 4154731 w 10274518"/>
              <a:gd name="connsiteY5" fmla="*/ 205021 h 1108025"/>
              <a:gd name="connsiteX6" fmla="*/ 7929063 w 10274518"/>
              <a:gd name="connsiteY6" fmla="*/ 185566 h 1108025"/>
              <a:gd name="connsiteX7" fmla="*/ 10069149 w 10274518"/>
              <a:gd name="connsiteY7" fmla="*/ 205021 h 1108025"/>
              <a:gd name="connsiteX8" fmla="*/ 10205336 w 10274518"/>
              <a:gd name="connsiteY8" fmla="*/ 224477 h 1108025"/>
              <a:gd name="connsiteX9" fmla="*/ 10224791 w 10274518"/>
              <a:gd name="connsiteY9" fmla="*/ 905413 h 1108025"/>
              <a:gd name="connsiteX10" fmla="*/ 10224791 w 10274518"/>
              <a:gd name="connsiteY10" fmla="*/ 983234 h 1108025"/>
              <a:gd name="connsiteX11" fmla="*/ 9563310 w 10274518"/>
              <a:gd name="connsiteY11" fmla="*/ 983234 h 1108025"/>
              <a:gd name="connsiteX12" fmla="*/ 7170306 w 10274518"/>
              <a:gd name="connsiteY12" fmla="*/ 983234 h 1108025"/>
              <a:gd name="connsiteX13" fmla="*/ 6255906 w 10274518"/>
              <a:gd name="connsiteY13" fmla="*/ 710860 h 1108025"/>
              <a:gd name="connsiteX14" fmla="*/ 5536059 w 10274518"/>
              <a:gd name="connsiteY14" fmla="*/ 671949 h 1108025"/>
              <a:gd name="connsiteX15" fmla="*/ 4952400 w 10274518"/>
              <a:gd name="connsiteY15" fmla="*/ 944323 h 1108025"/>
              <a:gd name="connsiteX16" fmla="*/ 4038000 w 10274518"/>
              <a:gd name="connsiteY16" fmla="*/ 1022145 h 1108025"/>
              <a:gd name="connsiteX17" fmla="*/ 3357063 w 10274518"/>
              <a:gd name="connsiteY17" fmla="*/ 769226 h 1108025"/>
              <a:gd name="connsiteX18" fmla="*/ 2948502 w 10274518"/>
              <a:gd name="connsiteY18" fmla="*/ 749770 h 1108025"/>
              <a:gd name="connsiteX19" fmla="*/ 2539940 w 10274518"/>
              <a:gd name="connsiteY19" fmla="*/ 749770 h 1108025"/>
              <a:gd name="connsiteX20" fmla="*/ 1936825 w 10274518"/>
              <a:gd name="connsiteY20" fmla="*/ 983234 h 1108025"/>
              <a:gd name="connsiteX21" fmla="*/ 1100246 w 10274518"/>
              <a:gd name="connsiteY21" fmla="*/ 1022145 h 1108025"/>
              <a:gd name="connsiteX22" fmla="*/ 185846 w 10274518"/>
              <a:gd name="connsiteY22" fmla="*/ 1041600 h 1108025"/>
              <a:gd name="connsiteX23" fmla="*/ 127480 w 10274518"/>
              <a:gd name="connsiteY23" fmla="*/ 88289 h 1108025"/>
              <a:gd name="connsiteX0" fmla="*/ 110328 w 10315732"/>
              <a:gd name="connsiteY0" fmla="*/ 447567 h 986794"/>
              <a:gd name="connsiteX1" fmla="*/ 1608388 w 10315732"/>
              <a:gd name="connsiteY1" fmla="*/ 94 h 986794"/>
              <a:gd name="connsiteX2" fmla="*/ 2153137 w 10315732"/>
              <a:gd name="connsiteY2" fmla="*/ 408656 h 986794"/>
              <a:gd name="connsiteX3" fmla="*/ 2795163 w 10315732"/>
              <a:gd name="connsiteY3" fmla="*/ 486477 h 986794"/>
              <a:gd name="connsiteX4" fmla="*/ 3203724 w 10315732"/>
              <a:gd name="connsiteY4" fmla="*/ 311380 h 986794"/>
              <a:gd name="connsiteX5" fmla="*/ 4195945 w 10315732"/>
              <a:gd name="connsiteY5" fmla="*/ 116826 h 986794"/>
              <a:gd name="connsiteX6" fmla="*/ 7970277 w 10315732"/>
              <a:gd name="connsiteY6" fmla="*/ 97371 h 986794"/>
              <a:gd name="connsiteX7" fmla="*/ 10110363 w 10315732"/>
              <a:gd name="connsiteY7" fmla="*/ 116826 h 986794"/>
              <a:gd name="connsiteX8" fmla="*/ 10246550 w 10315732"/>
              <a:gd name="connsiteY8" fmla="*/ 136282 h 986794"/>
              <a:gd name="connsiteX9" fmla="*/ 10266005 w 10315732"/>
              <a:gd name="connsiteY9" fmla="*/ 817218 h 986794"/>
              <a:gd name="connsiteX10" fmla="*/ 10266005 w 10315732"/>
              <a:gd name="connsiteY10" fmla="*/ 895039 h 986794"/>
              <a:gd name="connsiteX11" fmla="*/ 9604524 w 10315732"/>
              <a:gd name="connsiteY11" fmla="*/ 895039 h 986794"/>
              <a:gd name="connsiteX12" fmla="*/ 7211520 w 10315732"/>
              <a:gd name="connsiteY12" fmla="*/ 895039 h 986794"/>
              <a:gd name="connsiteX13" fmla="*/ 6297120 w 10315732"/>
              <a:gd name="connsiteY13" fmla="*/ 622665 h 986794"/>
              <a:gd name="connsiteX14" fmla="*/ 5577273 w 10315732"/>
              <a:gd name="connsiteY14" fmla="*/ 583754 h 986794"/>
              <a:gd name="connsiteX15" fmla="*/ 4993614 w 10315732"/>
              <a:gd name="connsiteY15" fmla="*/ 856128 h 986794"/>
              <a:gd name="connsiteX16" fmla="*/ 4079214 w 10315732"/>
              <a:gd name="connsiteY16" fmla="*/ 933950 h 986794"/>
              <a:gd name="connsiteX17" fmla="*/ 3398277 w 10315732"/>
              <a:gd name="connsiteY17" fmla="*/ 681031 h 986794"/>
              <a:gd name="connsiteX18" fmla="*/ 2989716 w 10315732"/>
              <a:gd name="connsiteY18" fmla="*/ 661575 h 986794"/>
              <a:gd name="connsiteX19" fmla="*/ 2581154 w 10315732"/>
              <a:gd name="connsiteY19" fmla="*/ 661575 h 986794"/>
              <a:gd name="connsiteX20" fmla="*/ 1978039 w 10315732"/>
              <a:gd name="connsiteY20" fmla="*/ 895039 h 986794"/>
              <a:gd name="connsiteX21" fmla="*/ 1141460 w 10315732"/>
              <a:gd name="connsiteY21" fmla="*/ 933950 h 986794"/>
              <a:gd name="connsiteX22" fmla="*/ 227060 w 10315732"/>
              <a:gd name="connsiteY22" fmla="*/ 953405 h 986794"/>
              <a:gd name="connsiteX23" fmla="*/ 110328 w 10315732"/>
              <a:gd name="connsiteY23" fmla="*/ 447567 h 986794"/>
              <a:gd name="connsiteX0" fmla="*/ 56848 w 10262252"/>
              <a:gd name="connsiteY0" fmla="*/ 447567 h 942673"/>
              <a:gd name="connsiteX1" fmla="*/ 1554908 w 10262252"/>
              <a:gd name="connsiteY1" fmla="*/ 94 h 942673"/>
              <a:gd name="connsiteX2" fmla="*/ 2099657 w 10262252"/>
              <a:gd name="connsiteY2" fmla="*/ 408656 h 942673"/>
              <a:gd name="connsiteX3" fmla="*/ 2741683 w 10262252"/>
              <a:gd name="connsiteY3" fmla="*/ 486477 h 942673"/>
              <a:gd name="connsiteX4" fmla="*/ 3150244 w 10262252"/>
              <a:gd name="connsiteY4" fmla="*/ 311380 h 942673"/>
              <a:gd name="connsiteX5" fmla="*/ 4142465 w 10262252"/>
              <a:gd name="connsiteY5" fmla="*/ 116826 h 942673"/>
              <a:gd name="connsiteX6" fmla="*/ 7916797 w 10262252"/>
              <a:gd name="connsiteY6" fmla="*/ 97371 h 942673"/>
              <a:gd name="connsiteX7" fmla="*/ 10056883 w 10262252"/>
              <a:gd name="connsiteY7" fmla="*/ 116826 h 942673"/>
              <a:gd name="connsiteX8" fmla="*/ 10193070 w 10262252"/>
              <a:gd name="connsiteY8" fmla="*/ 136282 h 942673"/>
              <a:gd name="connsiteX9" fmla="*/ 10212525 w 10262252"/>
              <a:gd name="connsiteY9" fmla="*/ 817218 h 942673"/>
              <a:gd name="connsiteX10" fmla="*/ 10212525 w 10262252"/>
              <a:gd name="connsiteY10" fmla="*/ 895039 h 942673"/>
              <a:gd name="connsiteX11" fmla="*/ 9551044 w 10262252"/>
              <a:gd name="connsiteY11" fmla="*/ 895039 h 942673"/>
              <a:gd name="connsiteX12" fmla="*/ 7158040 w 10262252"/>
              <a:gd name="connsiteY12" fmla="*/ 895039 h 942673"/>
              <a:gd name="connsiteX13" fmla="*/ 6243640 w 10262252"/>
              <a:gd name="connsiteY13" fmla="*/ 622665 h 942673"/>
              <a:gd name="connsiteX14" fmla="*/ 5523793 w 10262252"/>
              <a:gd name="connsiteY14" fmla="*/ 583754 h 942673"/>
              <a:gd name="connsiteX15" fmla="*/ 4940134 w 10262252"/>
              <a:gd name="connsiteY15" fmla="*/ 856128 h 942673"/>
              <a:gd name="connsiteX16" fmla="*/ 4025734 w 10262252"/>
              <a:gd name="connsiteY16" fmla="*/ 933950 h 942673"/>
              <a:gd name="connsiteX17" fmla="*/ 3344797 w 10262252"/>
              <a:gd name="connsiteY17" fmla="*/ 681031 h 942673"/>
              <a:gd name="connsiteX18" fmla="*/ 2936236 w 10262252"/>
              <a:gd name="connsiteY18" fmla="*/ 661575 h 942673"/>
              <a:gd name="connsiteX19" fmla="*/ 2527674 w 10262252"/>
              <a:gd name="connsiteY19" fmla="*/ 661575 h 942673"/>
              <a:gd name="connsiteX20" fmla="*/ 1924559 w 10262252"/>
              <a:gd name="connsiteY20" fmla="*/ 895039 h 942673"/>
              <a:gd name="connsiteX21" fmla="*/ 1087980 w 10262252"/>
              <a:gd name="connsiteY21" fmla="*/ 933950 h 942673"/>
              <a:gd name="connsiteX22" fmla="*/ 387589 w 10262252"/>
              <a:gd name="connsiteY22" fmla="*/ 642120 h 942673"/>
              <a:gd name="connsiteX23" fmla="*/ 56848 w 10262252"/>
              <a:gd name="connsiteY23" fmla="*/ 447567 h 942673"/>
              <a:gd name="connsiteX0" fmla="*/ 59568 w 10264972"/>
              <a:gd name="connsiteY0" fmla="*/ 447567 h 942673"/>
              <a:gd name="connsiteX1" fmla="*/ 1557628 w 10264972"/>
              <a:gd name="connsiteY1" fmla="*/ 94 h 942673"/>
              <a:gd name="connsiteX2" fmla="*/ 2102377 w 10264972"/>
              <a:gd name="connsiteY2" fmla="*/ 408656 h 942673"/>
              <a:gd name="connsiteX3" fmla="*/ 2744403 w 10264972"/>
              <a:gd name="connsiteY3" fmla="*/ 486477 h 942673"/>
              <a:gd name="connsiteX4" fmla="*/ 3152964 w 10264972"/>
              <a:gd name="connsiteY4" fmla="*/ 311380 h 942673"/>
              <a:gd name="connsiteX5" fmla="*/ 4145185 w 10264972"/>
              <a:gd name="connsiteY5" fmla="*/ 116826 h 942673"/>
              <a:gd name="connsiteX6" fmla="*/ 7919517 w 10264972"/>
              <a:gd name="connsiteY6" fmla="*/ 97371 h 942673"/>
              <a:gd name="connsiteX7" fmla="*/ 10059603 w 10264972"/>
              <a:gd name="connsiteY7" fmla="*/ 116826 h 942673"/>
              <a:gd name="connsiteX8" fmla="*/ 10195790 w 10264972"/>
              <a:gd name="connsiteY8" fmla="*/ 136282 h 942673"/>
              <a:gd name="connsiteX9" fmla="*/ 10215245 w 10264972"/>
              <a:gd name="connsiteY9" fmla="*/ 817218 h 942673"/>
              <a:gd name="connsiteX10" fmla="*/ 10215245 w 10264972"/>
              <a:gd name="connsiteY10" fmla="*/ 895039 h 942673"/>
              <a:gd name="connsiteX11" fmla="*/ 9553764 w 10264972"/>
              <a:gd name="connsiteY11" fmla="*/ 895039 h 942673"/>
              <a:gd name="connsiteX12" fmla="*/ 7160760 w 10264972"/>
              <a:gd name="connsiteY12" fmla="*/ 895039 h 942673"/>
              <a:gd name="connsiteX13" fmla="*/ 6246360 w 10264972"/>
              <a:gd name="connsiteY13" fmla="*/ 622665 h 942673"/>
              <a:gd name="connsiteX14" fmla="*/ 5526513 w 10264972"/>
              <a:gd name="connsiteY14" fmla="*/ 583754 h 942673"/>
              <a:gd name="connsiteX15" fmla="*/ 4942854 w 10264972"/>
              <a:gd name="connsiteY15" fmla="*/ 856128 h 942673"/>
              <a:gd name="connsiteX16" fmla="*/ 4028454 w 10264972"/>
              <a:gd name="connsiteY16" fmla="*/ 933950 h 942673"/>
              <a:gd name="connsiteX17" fmla="*/ 3347517 w 10264972"/>
              <a:gd name="connsiteY17" fmla="*/ 681031 h 942673"/>
              <a:gd name="connsiteX18" fmla="*/ 2938956 w 10264972"/>
              <a:gd name="connsiteY18" fmla="*/ 661575 h 942673"/>
              <a:gd name="connsiteX19" fmla="*/ 2530394 w 10264972"/>
              <a:gd name="connsiteY19" fmla="*/ 661575 h 942673"/>
              <a:gd name="connsiteX20" fmla="*/ 1927279 w 10264972"/>
              <a:gd name="connsiteY20" fmla="*/ 895039 h 942673"/>
              <a:gd name="connsiteX21" fmla="*/ 1246343 w 10264972"/>
              <a:gd name="connsiteY21" fmla="*/ 700486 h 942673"/>
              <a:gd name="connsiteX22" fmla="*/ 390309 w 10264972"/>
              <a:gd name="connsiteY22" fmla="*/ 642120 h 942673"/>
              <a:gd name="connsiteX23" fmla="*/ 59568 w 10264972"/>
              <a:gd name="connsiteY23" fmla="*/ 447567 h 942673"/>
              <a:gd name="connsiteX0" fmla="*/ 52777 w 10258181"/>
              <a:gd name="connsiteY0" fmla="*/ 447567 h 942673"/>
              <a:gd name="connsiteX1" fmla="*/ 1550837 w 10258181"/>
              <a:gd name="connsiteY1" fmla="*/ 94 h 942673"/>
              <a:gd name="connsiteX2" fmla="*/ 2095586 w 10258181"/>
              <a:gd name="connsiteY2" fmla="*/ 408656 h 942673"/>
              <a:gd name="connsiteX3" fmla="*/ 2737612 w 10258181"/>
              <a:gd name="connsiteY3" fmla="*/ 486477 h 942673"/>
              <a:gd name="connsiteX4" fmla="*/ 3146173 w 10258181"/>
              <a:gd name="connsiteY4" fmla="*/ 311380 h 942673"/>
              <a:gd name="connsiteX5" fmla="*/ 4138394 w 10258181"/>
              <a:gd name="connsiteY5" fmla="*/ 116826 h 942673"/>
              <a:gd name="connsiteX6" fmla="*/ 7912726 w 10258181"/>
              <a:gd name="connsiteY6" fmla="*/ 97371 h 942673"/>
              <a:gd name="connsiteX7" fmla="*/ 10052812 w 10258181"/>
              <a:gd name="connsiteY7" fmla="*/ 116826 h 942673"/>
              <a:gd name="connsiteX8" fmla="*/ 10188999 w 10258181"/>
              <a:gd name="connsiteY8" fmla="*/ 136282 h 942673"/>
              <a:gd name="connsiteX9" fmla="*/ 10208454 w 10258181"/>
              <a:gd name="connsiteY9" fmla="*/ 817218 h 942673"/>
              <a:gd name="connsiteX10" fmla="*/ 10208454 w 10258181"/>
              <a:gd name="connsiteY10" fmla="*/ 895039 h 942673"/>
              <a:gd name="connsiteX11" fmla="*/ 9546973 w 10258181"/>
              <a:gd name="connsiteY11" fmla="*/ 895039 h 942673"/>
              <a:gd name="connsiteX12" fmla="*/ 7153969 w 10258181"/>
              <a:gd name="connsiteY12" fmla="*/ 895039 h 942673"/>
              <a:gd name="connsiteX13" fmla="*/ 6239569 w 10258181"/>
              <a:gd name="connsiteY13" fmla="*/ 622665 h 942673"/>
              <a:gd name="connsiteX14" fmla="*/ 5519722 w 10258181"/>
              <a:gd name="connsiteY14" fmla="*/ 583754 h 942673"/>
              <a:gd name="connsiteX15" fmla="*/ 4936063 w 10258181"/>
              <a:gd name="connsiteY15" fmla="*/ 856128 h 942673"/>
              <a:gd name="connsiteX16" fmla="*/ 4021663 w 10258181"/>
              <a:gd name="connsiteY16" fmla="*/ 933950 h 942673"/>
              <a:gd name="connsiteX17" fmla="*/ 3340726 w 10258181"/>
              <a:gd name="connsiteY17" fmla="*/ 681031 h 942673"/>
              <a:gd name="connsiteX18" fmla="*/ 2932165 w 10258181"/>
              <a:gd name="connsiteY18" fmla="*/ 661575 h 942673"/>
              <a:gd name="connsiteX19" fmla="*/ 2523603 w 10258181"/>
              <a:gd name="connsiteY19" fmla="*/ 661575 h 942673"/>
              <a:gd name="connsiteX20" fmla="*/ 1920488 w 10258181"/>
              <a:gd name="connsiteY20" fmla="*/ 895039 h 942673"/>
              <a:gd name="connsiteX21" fmla="*/ 1239552 w 10258181"/>
              <a:gd name="connsiteY21" fmla="*/ 700486 h 942673"/>
              <a:gd name="connsiteX22" fmla="*/ 422429 w 10258181"/>
              <a:gd name="connsiteY22" fmla="*/ 544844 h 942673"/>
              <a:gd name="connsiteX23" fmla="*/ 52777 w 10258181"/>
              <a:gd name="connsiteY23" fmla="*/ 447567 h 942673"/>
              <a:gd name="connsiteX0" fmla="*/ 46864 w 10330089"/>
              <a:gd name="connsiteY0" fmla="*/ 78065 h 981733"/>
              <a:gd name="connsiteX1" fmla="*/ 1622745 w 10330089"/>
              <a:gd name="connsiteY1" fmla="*/ 39154 h 981733"/>
              <a:gd name="connsiteX2" fmla="*/ 2167494 w 10330089"/>
              <a:gd name="connsiteY2" fmla="*/ 447716 h 981733"/>
              <a:gd name="connsiteX3" fmla="*/ 2809520 w 10330089"/>
              <a:gd name="connsiteY3" fmla="*/ 525537 h 981733"/>
              <a:gd name="connsiteX4" fmla="*/ 3218081 w 10330089"/>
              <a:gd name="connsiteY4" fmla="*/ 350440 h 981733"/>
              <a:gd name="connsiteX5" fmla="*/ 4210302 w 10330089"/>
              <a:gd name="connsiteY5" fmla="*/ 155886 h 981733"/>
              <a:gd name="connsiteX6" fmla="*/ 7984634 w 10330089"/>
              <a:gd name="connsiteY6" fmla="*/ 136431 h 981733"/>
              <a:gd name="connsiteX7" fmla="*/ 10124720 w 10330089"/>
              <a:gd name="connsiteY7" fmla="*/ 155886 h 981733"/>
              <a:gd name="connsiteX8" fmla="*/ 10260907 w 10330089"/>
              <a:gd name="connsiteY8" fmla="*/ 175342 h 981733"/>
              <a:gd name="connsiteX9" fmla="*/ 10280362 w 10330089"/>
              <a:gd name="connsiteY9" fmla="*/ 856278 h 981733"/>
              <a:gd name="connsiteX10" fmla="*/ 10280362 w 10330089"/>
              <a:gd name="connsiteY10" fmla="*/ 934099 h 981733"/>
              <a:gd name="connsiteX11" fmla="*/ 9618881 w 10330089"/>
              <a:gd name="connsiteY11" fmla="*/ 934099 h 981733"/>
              <a:gd name="connsiteX12" fmla="*/ 7225877 w 10330089"/>
              <a:gd name="connsiteY12" fmla="*/ 934099 h 981733"/>
              <a:gd name="connsiteX13" fmla="*/ 6311477 w 10330089"/>
              <a:gd name="connsiteY13" fmla="*/ 661725 h 981733"/>
              <a:gd name="connsiteX14" fmla="*/ 5591630 w 10330089"/>
              <a:gd name="connsiteY14" fmla="*/ 622814 h 981733"/>
              <a:gd name="connsiteX15" fmla="*/ 5007971 w 10330089"/>
              <a:gd name="connsiteY15" fmla="*/ 895188 h 981733"/>
              <a:gd name="connsiteX16" fmla="*/ 4093571 w 10330089"/>
              <a:gd name="connsiteY16" fmla="*/ 973010 h 981733"/>
              <a:gd name="connsiteX17" fmla="*/ 3412634 w 10330089"/>
              <a:gd name="connsiteY17" fmla="*/ 720091 h 981733"/>
              <a:gd name="connsiteX18" fmla="*/ 3004073 w 10330089"/>
              <a:gd name="connsiteY18" fmla="*/ 700635 h 981733"/>
              <a:gd name="connsiteX19" fmla="*/ 2595511 w 10330089"/>
              <a:gd name="connsiteY19" fmla="*/ 700635 h 981733"/>
              <a:gd name="connsiteX20" fmla="*/ 1992396 w 10330089"/>
              <a:gd name="connsiteY20" fmla="*/ 934099 h 981733"/>
              <a:gd name="connsiteX21" fmla="*/ 1311460 w 10330089"/>
              <a:gd name="connsiteY21" fmla="*/ 739546 h 981733"/>
              <a:gd name="connsiteX22" fmla="*/ 494337 w 10330089"/>
              <a:gd name="connsiteY22" fmla="*/ 583904 h 981733"/>
              <a:gd name="connsiteX23" fmla="*/ 46864 w 10330089"/>
              <a:gd name="connsiteY23" fmla="*/ 78065 h 981733"/>
              <a:gd name="connsiteX0" fmla="*/ 133142 w 10416367"/>
              <a:gd name="connsiteY0" fmla="*/ 90065 h 993733"/>
              <a:gd name="connsiteX1" fmla="*/ 1709023 w 10416367"/>
              <a:gd name="connsiteY1" fmla="*/ 51154 h 993733"/>
              <a:gd name="connsiteX2" fmla="*/ 2253772 w 10416367"/>
              <a:gd name="connsiteY2" fmla="*/ 459716 h 993733"/>
              <a:gd name="connsiteX3" fmla="*/ 2895798 w 10416367"/>
              <a:gd name="connsiteY3" fmla="*/ 537537 h 993733"/>
              <a:gd name="connsiteX4" fmla="*/ 3304359 w 10416367"/>
              <a:gd name="connsiteY4" fmla="*/ 362440 h 993733"/>
              <a:gd name="connsiteX5" fmla="*/ 4296580 w 10416367"/>
              <a:gd name="connsiteY5" fmla="*/ 167886 h 993733"/>
              <a:gd name="connsiteX6" fmla="*/ 8070912 w 10416367"/>
              <a:gd name="connsiteY6" fmla="*/ 148431 h 993733"/>
              <a:gd name="connsiteX7" fmla="*/ 10210998 w 10416367"/>
              <a:gd name="connsiteY7" fmla="*/ 167886 h 993733"/>
              <a:gd name="connsiteX8" fmla="*/ 10347185 w 10416367"/>
              <a:gd name="connsiteY8" fmla="*/ 187342 h 993733"/>
              <a:gd name="connsiteX9" fmla="*/ 10366640 w 10416367"/>
              <a:gd name="connsiteY9" fmla="*/ 868278 h 993733"/>
              <a:gd name="connsiteX10" fmla="*/ 10366640 w 10416367"/>
              <a:gd name="connsiteY10" fmla="*/ 946099 h 993733"/>
              <a:gd name="connsiteX11" fmla="*/ 9705159 w 10416367"/>
              <a:gd name="connsiteY11" fmla="*/ 946099 h 993733"/>
              <a:gd name="connsiteX12" fmla="*/ 7312155 w 10416367"/>
              <a:gd name="connsiteY12" fmla="*/ 946099 h 993733"/>
              <a:gd name="connsiteX13" fmla="*/ 6397755 w 10416367"/>
              <a:gd name="connsiteY13" fmla="*/ 673725 h 993733"/>
              <a:gd name="connsiteX14" fmla="*/ 5677908 w 10416367"/>
              <a:gd name="connsiteY14" fmla="*/ 634814 h 993733"/>
              <a:gd name="connsiteX15" fmla="*/ 5094249 w 10416367"/>
              <a:gd name="connsiteY15" fmla="*/ 907188 h 993733"/>
              <a:gd name="connsiteX16" fmla="*/ 4179849 w 10416367"/>
              <a:gd name="connsiteY16" fmla="*/ 985010 h 993733"/>
              <a:gd name="connsiteX17" fmla="*/ 3498912 w 10416367"/>
              <a:gd name="connsiteY17" fmla="*/ 732091 h 993733"/>
              <a:gd name="connsiteX18" fmla="*/ 3090351 w 10416367"/>
              <a:gd name="connsiteY18" fmla="*/ 712635 h 993733"/>
              <a:gd name="connsiteX19" fmla="*/ 2681789 w 10416367"/>
              <a:gd name="connsiteY19" fmla="*/ 712635 h 993733"/>
              <a:gd name="connsiteX20" fmla="*/ 2078674 w 10416367"/>
              <a:gd name="connsiteY20" fmla="*/ 946099 h 993733"/>
              <a:gd name="connsiteX21" fmla="*/ 1397738 w 10416367"/>
              <a:gd name="connsiteY21" fmla="*/ 751546 h 993733"/>
              <a:gd name="connsiteX22" fmla="*/ 230419 w 10416367"/>
              <a:gd name="connsiteY22" fmla="*/ 809913 h 993733"/>
              <a:gd name="connsiteX23" fmla="*/ 133142 w 10416367"/>
              <a:gd name="connsiteY23" fmla="*/ 90065 h 993733"/>
              <a:gd name="connsiteX0" fmla="*/ 94744 w 10377969"/>
              <a:gd name="connsiteY0" fmla="*/ 90065 h 993733"/>
              <a:gd name="connsiteX1" fmla="*/ 1670625 w 10377969"/>
              <a:gd name="connsiteY1" fmla="*/ 51154 h 993733"/>
              <a:gd name="connsiteX2" fmla="*/ 2215374 w 10377969"/>
              <a:gd name="connsiteY2" fmla="*/ 459716 h 993733"/>
              <a:gd name="connsiteX3" fmla="*/ 2857400 w 10377969"/>
              <a:gd name="connsiteY3" fmla="*/ 537537 h 993733"/>
              <a:gd name="connsiteX4" fmla="*/ 3265961 w 10377969"/>
              <a:gd name="connsiteY4" fmla="*/ 362440 h 993733"/>
              <a:gd name="connsiteX5" fmla="*/ 4258182 w 10377969"/>
              <a:gd name="connsiteY5" fmla="*/ 167886 h 993733"/>
              <a:gd name="connsiteX6" fmla="*/ 8032514 w 10377969"/>
              <a:gd name="connsiteY6" fmla="*/ 148431 h 993733"/>
              <a:gd name="connsiteX7" fmla="*/ 10172600 w 10377969"/>
              <a:gd name="connsiteY7" fmla="*/ 167886 h 993733"/>
              <a:gd name="connsiteX8" fmla="*/ 10308787 w 10377969"/>
              <a:gd name="connsiteY8" fmla="*/ 187342 h 993733"/>
              <a:gd name="connsiteX9" fmla="*/ 10328242 w 10377969"/>
              <a:gd name="connsiteY9" fmla="*/ 868278 h 993733"/>
              <a:gd name="connsiteX10" fmla="*/ 10328242 w 10377969"/>
              <a:gd name="connsiteY10" fmla="*/ 946099 h 993733"/>
              <a:gd name="connsiteX11" fmla="*/ 9666761 w 10377969"/>
              <a:gd name="connsiteY11" fmla="*/ 946099 h 993733"/>
              <a:gd name="connsiteX12" fmla="*/ 7273757 w 10377969"/>
              <a:gd name="connsiteY12" fmla="*/ 946099 h 993733"/>
              <a:gd name="connsiteX13" fmla="*/ 6359357 w 10377969"/>
              <a:gd name="connsiteY13" fmla="*/ 673725 h 993733"/>
              <a:gd name="connsiteX14" fmla="*/ 5639510 w 10377969"/>
              <a:gd name="connsiteY14" fmla="*/ 634814 h 993733"/>
              <a:gd name="connsiteX15" fmla="*/ 5055851 w 10377969"/>
              <a:gd name="connsiteY15" fmla="*/ 907188 h 993733"/>
              <a:gd name="connsiteX16" fmla="*/ 4141451 w 10377969"/>
              <a:gd name="connsiteY16" fmla="*/ 985010 h 993733"/>
              <a:gd name="connsiteX17" fmla="*/ 3460514 w 10377969"/>
              <a:gd name="connsiteY17" fmla="*/ 732091 h 993733"/>
              <a:gd name="connsiteX18" fmla="*/ 3051953 w 10377969"/>
              <a:gd name="connsiteY18" fmla="*/ 712635 h 993733"/>
              <a:gd name="connsiteX19" fmla="*/ 2643391 w 10377969"/>
              <a:gd name="connsiteY19" fmla="*/ 712635 h 993733"/>
              <a:gd name="connsiteX20" fmla="*/ 2040276 w 10377969"/>
              <a:gd name="connsiteY20" fmla="*/ 946099 h 993733"/>
              <a:gd name="connsiteX21" fmla="*/ 1359340 w 10377969"/>
              <a:gd name="connsiteY21" fmla="*/ 751546 h 993733"/>
              <a:gd name="connsiteX22" fmla="*/ 192021 w 10377969"/>
              <a:gd name="connsiteY22" fmla="*/ 809913 h 993733"/>
              <a:gd name="connsiteX23" fmla="*/ 94744 w 10377969"/>
              <a:gd name="connsiteY23" fmla="*/ 90065 h 993733"/>
              <a:gd name="connsiteX0" fmla="*/ 288186 w 10571411"/>
              <a:gd name="connsiteY0" fmla="*/ 93633 h 997301"/>
              <a:gd name="connsiteX1" fmla="*/ 1864067 w 10571411"/>
              <a:gd name="connsiteY1" fmla="*/ 54722 h 997301"/>
              <a:gd name="connsiteX2" fmla="*/ 2408816 w 10571411"/>
              <a:gd name="connsiteY2" fmla="*/ 463284 h 997301"/>
              <a:gd name="connsiteX3" fmla="*/ 3050842 w 10571411"/>
              <a:gd name="connsiteY3" fmla="*/ 541105 h 997301"/>
              <a:gd name="connsiteX4" fmla="*/ 3459403 w 10571411"/>
              <a:gd name="connsiteY4" fmla="*/ 366008 h 997301"/>
              <a:gd name="connsiteX5" fmla="*/ 4451624 w 10571411"/>
              <a:gd name="connsiteY5" fmla="*/ 171454 h 997301"/>
              <a:gd name="connsiteX6" fmla="*/ 8225956 w 10571411"/>
              <a:gd name="connsiteY6" fmla="*/ 151999 h 997301"/>
              <a:gd name="connsiteX7" fmla="*/ 10366042 w 10571411"/>
              <a:gd name="connsiteY7" fmla="*/ 171454 h 997301"/>
              <a:gd name="connsiteX8" fmla="*/ 10502229 w 10571411"/>
              <a:gd name="connsiteY8" fmla="*/ 190910 h 997301"/>
              <a:gd name="connsiteX9" fmla="*/ 10521684 w 10571411"/>
              <a:gd name="connsiteY9" fmla="*/ 871846 h 997301"/>
              <a:gd name="connsiteX10" fmla="*/ 10521684 w 10571411"/>
              <a:gd name="connsiteY10" fmla="*/ 949667 h 997301"/>
              <a:gd name="connsiteX11" fmla="*/ 9860203 w 10571411"/>
              <a:gd name="connsiteY11" fmla="*/ 949667 h 997301"/>
              <a:gd name="connsiteX12" fmla="*/ 7467199 w 10571411"/>
              <a:gd name="connsiteY12" fmla="*/ 949667 h 997301"/>
              <a:gd name="connsiteX13" fmla="*/ 6552799 w 10571411"/>
              <a:gd name="connsiteY13" fmla="*/ 677293 h 997301"/>
              <a:gd name="connsiteX14" fmla="*/ 5832952 w 10571411"/>
              <a:gd name="connsiteY14" fmla="*/ 638382 h 997301"/>
              <a:gd name="connsiteX15" fmla="*/ 5249293 w 10571411"/>
              <a:gd name="connsiteY15" fmla="*/ 910756 h 997301"/>
              <a:gd name="connsiteX16" fmla="*/ 4334893 w 10571411"/>
              <a:gd name="connsiteY16" fmla="*/ 988578 h 997301"/>
              <a:gd name="connsiteX17" fmla="*/ 3653956 w 10571411"/>
              <a:gd name="connsiteY17" fmla="*/ 735659 h 997301"/>
              <a:gd name="connsiteX18" fmla="*/ 3245395 w 10571411"/>
              <a:gd name="connsiteY18" fmla="*/ 716203 h 997301"/>
              <a:gd name="connsiteX19" fmla="*/ 2836833 w 10571411"/>
              <a:gd name="connsiteY19" fmla="*/ 716203 h 997301"/>
              <a:gd name="connsiteX20" fmla="*/ 2233718 w 10571411"/>
              <a:gd name="connsiteY20" fmla="*/ 949667 h 997301"/>
              <a:gd name="connsiteX21" fmla="*/ 1552782 w 10571411"/>
              <a:gd name="connsiteY21" fmla="*/ 755114 h 997301"/>
              <a:gd name="connsiteX22" fmla="*/ 15812 w 10571411"/>
              <a:gd name="connsiteY22" fmla="*/ 871847 h 997301"/>
              <a:gd name="connsiteX23" fmla="*/ 288186 w 10571411"/>
              <a:gd name="connsiteY23" fmla="*/ 93633 h 997301"/>
              <a:gd name="connsiteX0" fmla="*/ 197014 w 10791524"/>
              <a:gd name="connsiteY0" fmla="*/ 102886 h 987099"/>
              <a:gd name="connsiteX1" fmla="*/ 2084180 w 10791524"/>
              <a:gd name="connsiteY1" fmla="*/ 44520 h 987099"/>
              <a:gd name="connsiteX2" fmla="*/ 2628929 w 10791524"/>
              <a:gd name="connsiteY2" fmla="*/ 453082 h 987099"/>
              <a:gd name="connsiteX3" fmla="*/ 3270955 w 10791524"/>
              <a:gd name="connsiteY3" fmla="*/ 530903 h 987099"/>
              <a:gd name="connsiteX4" fmla="*/ 3679516 w 10791524"/>
              <a:gd name="connsiteY4" fmla="*/ 355806 h 987099"/>
              <a:gd name="connsiteX5" fmla="*/ 4671737 w 10791524"/>
              <a:gd name="connsiteY5" fmla="*/ 161252 h 987099"/>
              <a:gd name="connsiteX6" fmla="*/ 8446069 w 10791524"/>
              <a:gd name="connsiteY6" fmla="*/ 141797 h 987099"/>
              <a:gd name="connsiteX7" fmla="*/ 10586155 w 10791524"/>
              <a:gd name="connsiteY7" fmla="*/ 161252 h 987099"/>
              <a:gd name="connsiteX8" fmla="*/ 10722342 w 10791524"/>
              <a:gd name="connsiteY8" fmla="*/ 180708 h 987099"/>
              <a:gd name="connsiteX9" fmla="*/ 10741797 w 10791524"/>
              <a:gd name="connsiteY9" fmla="*/ 861644 h 987099"/>
              <a:gd name="connsiteX10" fmla="*/ 10741797 w 10791524"/>
              <a:gd name="connsiteY10" fmla="*/ 939465 h 987099"/>
              <a:gd name="connsiteX11" fmla="*/ 10080316 w 10791524"/>
              <a:gd name="connsiteY11" fmla="*/ 939465 h 987099"/>
              <a:gd name="connsiteX12" fmla="*/ 7687312 w 10791524"/>
              <a:gd name="connsiteY12" fmla="*/ 939465 h 987099"/>
              <a:gd name="connsiteX13" fmla="*/ 6772912 w 10791524"/>
              <a:gd name="connsiteY13" fmla="*/ 667091 h 987099"/>
              <a:gd name="connsiteX14" fmla="*/ 6053065 w 10791524"/>
              <a:gd name="connsiteY14" fmla="*/ 628180 h 987099"/>
              <a:gd name="connsiteX15" fmla="*/ 5469406 w 10791524"/>
              <a:gd name="connsiteY15" fmla="*/ 900554 h 987099"/>
              <a:gd name="connsiteX16" fmla="*/ 4555006 w 10791524"/>
              <a:gd name="connsiteY16" fmla="*/ 978376 h 987099"/>
              <a:gd name="connsiteX17" fmla="*/ 3874069 w 10791524"/>
              <a:gd name="connsiteY17" fmla="*/ 725457 h 987099"/>
              <a:gd name="connsiteX18" fmla="*/ 3465508 w 10791524"/>
              <a:gd name="connsiteY18" fmla="*/ 706001 h 987099"/>
              <a:gd name="connsiteX19" fmla="*/ 3056946 w 10791524"/>
              <a:gd name="connsiteY19" fmla="*/ 706001 h 987099"/>
              <a:gd name="connsiteX20" fmla="*/ 2453831 w 10791524"/>
              <a:gd name="connsiteY20" fmla="*/ 939465 h 987099"/>
              <a:gd name="connsiteX21" fmla="*/ 1772895 w 10791524"/>
              <a:gd name="connsiteY21" fmla="*/ 744912 h 987099"/>
              <a:gd name="connsiteX22" fmla="*/ 235925 w 10791524"/>
              <a:gd name="connsiteY22" fmla="*/ 861645 h 987099"/>
              <a:gd name="connsiteX23" fmla="*/ 197014 w 10791524"/>
              <a:gd name="connsiteY23" fmla="*/ 102886 h 987099"/>
              <a:gd name="connsiteX0" fmla="*/ 83156 w 10677666"/>
              <a:gd name="connsiteY0" fmla="*/ 116732 h 1000945"/>
              <a:gd name="connsiteX1" fmla="*/ 1970322 w 10677666"/>
              <a:gd name="connsiteY1" fmla="*/ 58366 h 1000945"/>
              <a:gd name="connsiteX2" fmla="*/ 2515071 w 10677666"/>
              <a:gd name="connsiteY2" fmla="*/ 466928 h 1000945"/>
              <a:gd name="connsiteX3" fmla="*/ 3157097 w 10677666"/>
              <a:gd name="connsiteY3" fmla="*/ 544749 h 1000945"/>
              <a:gd name="connsiteX4" fmla="*/ 3565658 w 10677666"/>
              <a:gd name="connsiteY4" fmla="*/ 369652 h 1000945"/>
              <a:gd name="connsiteX5" fmla="*/ 4557879 w 10677666"/>
              <a:gd name="connsiteY5" fmla="*/ 175098 h 1000945"/>
              <a:gd name="connsiteX6" fmla="*/ 8332211 w 10677666"/>
              <a:gd name="connsiteY6" fmla="*/ 155643 h 1000945"/>
              <a:gd name="connsiteX7" fmla="*/ 10472297 w 10677666"/>
              <a:gd name="connsiteY7" fmla="*/ 175098 h 1000945"/>
              <a:gd name="connsiteX8" fmla="*/ 10608484 w 10677666"/>
              <a:gd name="connsiteY8" fmla="*/ 194554 h 1000945"/>
              <a:gd name="connsiteX9" fmla="*/ 10627939 w 10677666"/>
              <a:gd name="connsiteY9" fmla="*/ 875490 h 1000945"/>
              <a:gd name="connsiteX10" fmla="*/ 10627939 w 10677666"/>
              <a:gd name="connsiteY10" fmla="*/ 953311 h 1000945"/>
              <a:gd name="connsiteX11" fmla="*/ 9966458 w 10677666"/>
              <a:gd name="connsiteY11" fmla="*/ 953311 h 1000945"/>
              <a:gd name="connsiteX12" fmla="*/ 7573454 w 10677666"/>
              <a:gd name="connsiteY12" fmla="*/ 953311 h 1000945"/>
              <a:gd name="connsiteX13" fmla="*/ 6659054 w 10677666"/>
              <a:gd name="connsiteY13" fmla="*/ 680937 h 1000945"/>
              <a:gd name="connsiteX14" fmla="*/ 5939207 w 10677666"/>
              <a:gd name="connsiteY14" fmla="*/ 642026 h 1000945"/>
              <a:gd name="connsiteX15" fmla="*/ 5355548 w 10677666"/>
              <a:gd name="connsiteY15" fmla="*/ 914400 h 1000945"/>
              <a:gd name="connsiteX16" fmla="*/ 4441148 w 10677666"/>
              <a:gd name="connsiteY16" fmla="*/ 992222 h 1000945"/>
              <a:gd name="connsiteX17" fmla="*/ 3760211 w 10677666"/>
              <a:gd name="connsiteY17" fmla="*/ 739303 h 1000945"/>
              <a:gd name="connsiteX18" fmla="*/ 3351650 w 10677666"/>
              <a:gd name="connsiteY18" fmla="*/ 719847 h 1000945"/>
              <a:gd name="connsiteX19" fmla="*/ 2943088 w 10677666"/>
              <a:gd name="connsiteY19" fmla="*/ 719847 h 1000945"/>
              <a:gd name="connsiteX20" fmla="*/ 2339973 w 10677666"/>
              <a:gd name="connsiteY20" fmla="*/ 953311 h 1000945"/>
              <a:gd name="connsiteX21" fmla="*/ 1659037 w 10677666"/>
              <a:gd name="connsiteY21" fmla="*/ 758758 h 1000945"/>
              <a:gd name="connsiteX22" fmla="*/ 122067 w 10677666"/>
              <a:gd name="connsiteY22" fmla="*/ 875491 h 1000945"/>
              <a:gd name="connsiteX23" fmla="*/ 83156 w 10677666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576136 w 10594765"/>
              <a:gd name="connsiteY21" fmla="*/ 758758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81717 w 10676227"/>
              <a:gd name="connsiteY0" fmla="*/ 116732 h 1000945"/>
              <a:gd name="connsiteX1" fmla="*/ 1968883 w 10676227"/>
              <a:gd name="connsiteY1" fmla="*/ 58366 h 1000945"/>
              <a:gd name="connsiteX2" fmla="*/ 2513632 w 10676227"/>
              <a:gd name="connsiteY2" fmla="*/ 466928 h 1000945"/>
              <a:gd name="connsiteX3" fmla="*/ 3155658 w 10676227"/>
              <a:gd name="connsiteY3" fmla="*/ 544749 h 1000945"/>
              <a:gd name="connsiteX4" fmla="*/ 3564219 w 10676227"/>
              <a:gd name="connsiteY4" fmla="*/ 369652 h 1000945"/>
              <a:gd name="connsiteX5" fmla="*/ 4556440 w 10676227"/>
              <a:gd name="connsiteY5" fmla="*/ 175098 h 1000945"/>
              <a:gd name="connsiteX6" fmla="*/ 8330772 w 10676227"/>
              <a:gd name="connsiteY6" fmla="*/ 155643 h 1000945"/>
              <a:gd name="connsiteX7" fmla="*/ 10470858 w 10676227"/>
              <a:gd name="connsiteY7" fmla="*/ 175098 h 1000945"/>
              <a:gd name="connsiteX8" fmla="*/ 10607045 w 10676227"/>
              <a:gd name="connsiteY8" fmla="*/ 194554 h 1000945"/>
              <a:gd name="connsiteX9" fmla="*/ 10626500 w 10676227"/>
              <a:gd name="connsiteY9" fmla="*/ 875490 h 1000945"/>
              <a:gd name="connsiteX10" fmla="*/ 10626500 w 10676227"/>
              <a:gd name="connsiteY10" fmla="*/ 953311 h 1000945"/>
              <a:gd name="connsiteX11" fmla="*/ 9965019 w 10676227"/>
              <a:gd name="connsiteY11" fmla="*/ 953311 h 1000945"/>
              <a:gd name="connsiteX12" fmla="*/ 7572015 w 10676227"/>
              <a:gd name="connsiteY12" fmla="*/ 953311 h 1000945"/>
              <a:gd name="connsiteX13" fmla="*/ 6657615 w 10676227"/>
              <a:gd name="connsiteY13" fmla="*/ 680937 h 1000945"/>
              <a:gd name="connsiteX14" fmla="*/ 5937768 w 10676227"/>
              <a:gd name="connsiteY14" fmla="*/ 642026 h 1000945"/>
              <a:gd name="connsiteX15" fmla="*/ 5354109 w 10676227"/>
              <a:gd name="connsiteY15" fmla="*/ 914400 h 1000945"/>
              <a:gd name="connsiteX16" fmla="*/ 4439709 w 10676227"/>
              <a:gd name="connsiteY16" fmla="*/ 992222 h 1000945"/>
              <a:gd name="connsiteX17" fmla="*/ 3758772 w 10676227"/>
              <a:gd name="connsiteY17" fmla="*/ 739303 h 1000945"/>
              <a:gd name="connsiteX18" fmla="*/ 3350211 w 10676227"/>
              <a:gd name="connsiteY18" fmla="*/ 719847 h 1000945"/>
              <a:gd name="connsiteX19" fmla="*/ 2941649 w 10676227"/>
              <a:gd name="connsiteY19" fmla="*/ 719847 h 1000945"/>
              <a:gd name="connsiteX20" fmla="*/ 2338534 w 10676227"/>
              <a:gd name="connsiteY20" fmla="*/ 953311 h 1000945"/>
              <a:gd name="connsiteX21" fmla="*/ 1638143 w 10676227"/>
              <a:gd name="connsiteY21" fmla="*/ 875490 h 1000945"/>
              <a:gd name="connsiteX22" fmla="*/ 120628 w 10676227"/>
              <a:gd name="connsiteY22" fmla="*/ 875491 h 1000945"/>
              <a:gd name="connsiteX23" fmla="*/ 81717 w 10676227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556681 w 10594765"/>
              <a:gd name="connsiteY21" fmla="*/ 875490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77407 w 10671917"/>
              <a:gd name="connsiteY0" fmla="*/ 116732 h 1000945"/>
              <a:gd name="connsiteX1" fmla="*/ 1964573 w 10671917"/>
              <a:gd name="connsiteY1" fmla="*/ 58366 h 1000945"/>
              <a:gd name="connsiteX2" fmla="*/ 2509322 w 10671917"/>
              <a:gd name="connsiteY2" fmla="*/ 466928 h 1000945"/>
              <a:gd name="connsiteX3" fmla="*/ 3151348 w 10671917"/>
              <a:gd name="connsiteY3" fmla="*/ 544749 h 1000945"/>
              <a:gd name="connsiteX4" fmla="*/ 3559909 w 10671917"/>
              <a:gd name="connsiteY4" fmla="*/ 369652 h 1000945"/>
              <a:gd name="connsiteX5" fmla="*/ 4552130 w 10671917"/>
              <a:gd name="connsiteY5" fmla="*/ 175098 h 1000945"/>
              <a:gd name="connsiteX6" fmla="*/ 8326462 w 10671917"/>
              <a:gd name="connsiteY6" fmla="*/ 155643 h 1000945"/>
              <a:gd name="connsiteX7" fmla="*/ 10466548 w 10671917"/>
              <a:gd name="connsiteY7" fmla="*/ 175098 h 1000945"/>
              <a:gd name="connsiteX8" fmla="*/ 10602735 w 10671917"/>
              <a:gd name="connsiteY8" fmla="*/ 194554 h 1000945"/>
              <a:gd name="connsiteX9" fmla="*/ 10622190 w 10671917"/>
              <a:gd name="connsiteY9" fmla="*/ 875490 h 1000945"/>
              <a:gd name="connsiteX10" fmla="*/ 10622190 w 10671917"/>
              <a:gd name="connsiteY10" fmla="*/ 953311 h 1000945"/>
              <a:gd name="connsiteX11" fmla="*/ 9960709 w 10671917"/>
              <a:gd name="connsiteY11" fmla="*/ 953311 h 1000945"/>
              <a:gd name="connsiteX12" fmla="*/ 7567705 w 10671917"/>
              <a:gd name="connsiteY12" fmla="*/ 953311 h 1000945"/>
              <a:gd name="connsiteX13" fmla="*/ 6653305 w 10671917"/>
              <a:gd name="connsiteY13" fmla="*/ 680937 h 1000945"/>
              <a:gd name="connsiteX14" fmla="*/ 5933458 w 10671917"/>
              <a:gd name="connsiteY14" fmla="*/ 642026 h 1000945"/>
              <a:gd name="connsiteX15" fmla="*/ 5349799 w 10671917"/>
              <a:gd name="connsiteY15" fmla="*/ 914400 h 1000945"/>
              <a:gd name="connsiteX16" fmla="*/ 4435399 w 10671917"/>
              <a:gd name="connsiteY16" fmla="*/ 992222 h 1000945"/>
              <a:gd name="connsiteX17" fmla="*/ 3754462 w 10671917"/>
              <a:gd name="connsiteY17" fmla="*/ 739303 h 1000945"/>
              <a:gd name="connsiteX18" fmla="*/ 3345901 w 10671917"/>
              <a:gd name="connsiteY18" fmla="*/ 719847 h 1000945"/>
              <a:gd name="connsiteX19" fmla="*/ 2937339 w 10671917"/>
              <a:gd name="connsiteY19" fmla="*/ 719847 h 1000945"/>
              <a:gd name="connsiteX20" fmla="*/ 2334224 w 10671917"/>
              <a:gd name="connsiteY20" fmla="*/ 953311 h 1000945"/>
              <a:gd name="connsiteX21" fmla="*/ 1575467 w 10671917"/>
              <a:gd name="connsiteY21" fmla="*/ 933856 h 1000945"/>
              <a:gd name="connsiteX22" fmla="*/ 116318 w 10671917"/>
              <a:gd name="connsiteY22" fmla="*/ 875491 h 1000945"/>
              <a:gd name="connsiteX23" fmla="*/ 77407 w 10671917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498315 w 10594765"/>
              <a:gd name="connsiteY21" fmla="*/ 933856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255 w 10594765"/>
              <a:gd name="connsiteY0" fmla="*/ 98550 h 982763"/>
              <a:gd name="connsiteX1" fmla="*/ 1887421 w 10594765"/>
              <a:gd name="connsiteY1" fmla="*/ 40184 h 982763"/>
              <a:gd name="connsiteX2" fmla="*/ 2432170 w 10594765"/>
              <a:gd name="connsiteY2" fmla="*/ 137461 h 982763"/>
              <a:gd name="connsiteX3" fmla="*/ 3074196 w 10594765"/>
              <a:gd name="connsiteY3" fmla="*/ 526567 h 982763"/>
              <a:gd name="connsiteX4" fmla="*/ 3482757 w 10594765"/>
              <a:gd name="connsiteY4" fmla="*/ 351470 h 982763"/>
              <a:gd name="connsiteX5" fmla="*/ 4474978 w 10594765"/>
              <a:gd name="connsiteY5" fmla="*/ 156916 h 982763"/>
              <a:gd name="connsiteX6" fmla="*/ 8249310 w 10594765"/>
              <a:gd name="connsiteY6" fmla="*/ 137461 h 982763"/>
              <a:gd name="connsiteX7" fmla="*/ 10389396 w 10594765"/>
              <a:gd name="connsiteY7" fmla="*/ 156916 h 982763"/>
              <a:gd name="connsiteX8" fmla="*/ 10525583 w 10594765"/>
              <a:gd name="connsiteY8" fmla="*/ 176372 h 982763"/>
              <a:gd name="connsiteX9" fmla="*/ 10545038 w 10594765"/>
              <a:gd name="connsiteY9" fmla="*/ 857308 h 982763"/>
              <a:gd name="connsiteX10" fmla="*/ 10545038 w 10594765"/>
              <a:gd name="connsiteY10" fmla="*/ 935129 h 982763"/>
              <a:gd name="connsiteX11" fmla="*/ 9883557 w 10594765"/>
              <a:gd name="connsiteY11" fmla="*/ 935129 h 982763"/>
              <a:gd name="connsiteX12" fmla="*/ 7490553 w 10594765"/>
              <a:gd name="connsiteY12" fmla="*/ 935129 h 982763"/>
              <a:gd name="connsiteX13" fmla="*/ 6576153 w 10594765"/>
              <a:gd name="connsiteY13" fmla="*/ 662755 h 982763"/>
              <a:gd name="connsiteX14" fmla="*/ 5856306 w 10594765"/>
              <a:gd name="connsiteY14" fmla="*/ 623844 h 982763"/>
              <a:gd name="connsiteX15" fmla="*/ 5272647 w 10594765"/>
              <a:gd name="connsiteY15" fmla="*/ 896218 h 982763"/>
              <a:gd name="connsiteX16" fmla="*/ 4358247 w 10594765"/>
              <a:gd name="connsiteY16" fmla="*/ 974040 h 982763"/>
              <a:gd name="connsiteX17" fmla="*/ 3677310 w 10594765"/>
              <a:gd name="connsiteY17" fmla="*/ 721121 h 982763"/>
              <a:gd name="connsiteX18" fmla="*/ 3268749 w 10594765"/>
              <a:gd name="connsiteY18" fmla="*/ 701665 h 982763"/>
              <a:gd name="connsiteX19" fmla="*/ 2860187 w 10594765"/>
              <a:gd name="connsiteY19" fmla="*/ 701665 h 982763"/>
              <a:gd name="connsiteX20" fmla="*/ 2257072 w 10594765"/>
              <a:gd name="connsiteY20" fmla="*/ 935129 h 982763"/>
              <a:gd name="connsiteX21" fmla="*/ 1498315 w 10594765"/>
              <a:gd name="connsiteY21" fmla="*/ 915674 h 982763"/>
              <a:gd name="connsiteX22" fmla="*/ 39166 w 10594765"/>
              <a:gd name="connsiteY22" fmla="*/ 857309 h 982763"/>
              <a:gd name="connsiteX23" fmla="*/ 255 w 10594765"/>
              <a:gd name="connsiteY23" fmla="*/ 98550 h 982763"/>
              <a:gd name="connsiteX0" fmla="*/ 255 w 10594765"/>
              <a:gd name="connsiteY0" fmla="*/ 98550 h 982763"/>
              <a:gd name="connsiteX1" fmla="*/ 1887421 w 10594765"/>
              <a:gd name="connsiteY1" fmla="*/ 40184 h 982763"/>
              <a:gd name="connsiteX2" fmla="*/ 2432170 w 10594765"/>
              <a:gd name="connsiteY2" fmla="*/ 137461 h 982763"/>
              <a:gd name="connsiteX3" fmla="*/ 3074196 w 10594765"/>
              <a:gd name="connsiteY3" fmla="*/ 118005 h 982763"/>
              <a:gd name="connsiteX4" fmla="*/ 3482757 w 10594765"/>
              <a:gd name="connsiteY4" fmla="*/ 351470 h 982763"/>
              <a:gd name="connsiteX5" fmla="*/ 4474978 w 10594765"/>
              <a:gd name="connsiteY5" fmla="*/ 156916 h 982763"/>
              <a:gd name="connsiteX6" fmla="*/ 8249310 w 10594765"/>
              <a:gd name="connsiteY6" fmla="*/ 137461 h 982763"/>
              <a:gd name="connsiteX7" fmla="*/ 10389396 w 10594765"/>
              <a:gd name="connsiteY7" fmla="*/ 156916 h 982763"/>
              <a:gd name="connsiteX8" fmla="*/ 10525583 w 10594765"/>
              <a:gd name="connsiteY8" fmla="*/ 176372 h 982763"/>
              <a:gd name="connsiteX9" fmla="*/ 10545038 w 10594765"/>
              <a:gd name="connsiteY9" fmla="*/ 857308 h 982763"/>
              <a:gd name="connsiteX10" fmla="*/ 10545038 w 10594765"/>
              <a:gd name="connsiteY10" fmla="*/ 935129 h 982763"/>
              <a:gd name="connsiteX11" fmla="*/ 9883557 w 10594765"/>
              <a:gd name="connsiteY11" fmla="*/ 935129 h 982763"/>
              <a:gd name="connsiteX12" fmla="*/ 7490553 w 10594765"/>
              <a:gd name="connsiteY12" fmla="*/ 935129 h 982763"/>
              <a:gd name="connsiteX13" fmla="*/ 6576153 w 10594765"/>
              <a:gd name="connsiteY13" fmla="*/ 662755 h 982763"/>
              <a:gd name="connsiteX14" fmla="*/ 5856306 w 10594765"/>
              <a:gd name="connsiteY14" fmla="*/ 623844 h 982763"/>
              <a:gd name="connsiteX15" fmla="*/ 5272647 w 10594765"/>
              <a:gd name="connsiteY15" fmla="*/ 896218 h 982763"/>
              <a:gd name="connsiteX16" fmla="*/ 4358247 w 10594765"/>
              <a:gd name="connsiteY16" fmla="*/ 974040 h 982763"/>
              <a:gd name="connsiteX17" fmla="*/ 3677310 w 10594765"/>
              <a:gd name="connsiteY17" fmla="*/ 721121 h 982763"/>
              <a:gd name="connsiteX18" fmla="*/ 3268749 w 10594765"/>
              <a:gd name="connsiteY18" fmla="*/ 701665 h 982763"/>
              <a:gd name="connsiteX19" fmla="*/ 2860187 w 10594765"/>
              <a:gd name="connsiteY19" fmla="*/ 701665 h 982763"/>
              <a:gd name="connsiteX20" fmla="*/ 2257072 w 10594765"/>
              <a:gd name="connsiteY20" fmla="*/ 935129 h 982763"/>
              <a:gd name="connsiteX21" fmla="*/ 1498315 w 10594765"/>
              <a:gd name="connsiteY21" fmla="*/ 915674 h 982763"/>
              <a:gd name="connsiteX22" fmla="*/ 39166 w 10594765"/>
              <a:gd name="connsiteY22" fmla="*/ 857309 h 982763"/>
              <a:gd name="connsiteX23" fmla="*/ 255 w 10594765"/>
              <a:gd name="connsiteY23" fmla="*/ 98550 h 982763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114923 h 979681"/>
              <a:gd name="connsiteX4" fmla="*/ 3482757 w 10594765"/>
              <a:gd name="connsiteY4" fmla="*/ 348388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348388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912591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912591 h 979681"/>
              <a:gd name="connsiteX19" fmla="*/ 2860187 w 10594765"/>
              <a:gd name="connsiteY19" fmla="*/ 912591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659673 h 971740"/>
              <a:gd name="connsiteX14" fmla="*/ 5856306 w 10594765"/>
              <a:gd name="connsiteY14" fmla="*/ 620762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659673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912592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14923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912592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38910 h 973548"/>
              <a:gd name="connsiteX4" fmla="*/ 3482757 w 10594765"/>
              <a:gd name="connsiteY4" fmla="*/ 77821 h 973548"/>
              <a:gd name="connsiteX5" fmla="*/ 4474978 w 10594765"/>
              <a:gd name="connsiteY5" fmla="*/ 77820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38910 h 973548"/>
              <a:gd name="connsiteX4" fmla="*/ 3482757 w 10594765"/>
              <a:gd name="connsiteY4" fmla="*/ 77821 h 973548"/>
              <a:gd name="connsiteX5" fmla="*/ 4474978 w 10594765"/>
              <a:gd name="connsiteY5" fmla="*/ 38909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77821 h 973548"/>
              <a:gd name="connsiteX4" fmla="*/ 3482757 w 10594765"/>
              <a:gd name="connsiteY4" fmla="*/ 77821 h 973548"/>
              <a:gd name="connsiteX5" fmla="*/ 4474978 w 10594765"/>
              <a:gd name="connsiteY5" fmla="*/ 38909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123162 w 10717672"/>
              <a:gd name="connsiteY0" fmla="*/ 97276 h 973548"/>
              <a:gd name="connsiteX1" fmla="*/ 2010328 w 10717672"/>
              <a:gd name="connsiteY1" fmla="*/ 97276 h 973548"/>
              <a:gd name="connsiteX2" fmla="*/ 2555077 w 10717672"/>
              <a:gd name="connsiteY2" fmla="*/ 77821 h 973548"/>
              <a:gd name="connsiteX3" fmla="*/ 3197103 w 10717672"/>
              <a:gd name="connsiteY3" fmla="*/ 77821 h 973548"/>
              <a:gd name="connsiteX4" fmla="*/ 3605664 w 10717672"/>
              <a:gd name="connsiteY4" fmla="*/ 77821 h 973548"/>
              <a:gd name="connsiteX5" fmla="*/ 4597885 w 10717672"/>
              <a:gd name="connsiteY5" fmla="*/ 38909 h 973548"/>
              <a:gd name="connsiteX6" fmla="*/ 8372217 w 10717672"/>
              <a:gd name="connsiteY6" fmla="*/ 0 h 973548"/>
              <a:gd name="connsiteX7" fmla="*/ 10512303 w 10717672"/>
              <a:gd name="connsiteY7" fmla="*/ 116731 h 973548"/>
              <a:gd name="connsiteX8" fmla="*/ 10648490 w 10717672"/>
              <a:gd name="connsiteY8" fmla="*/ 175098 h 973548"/>
              <a:gd name="connsiteX9" fmla="*/ 10667945 w 10717672"/>
              <a:gd name="connsiteY9" fmla="*/ 856034 h 973548"/>
              <a:gd name="connsiteX10" fmla="*/ 10667945 w 10717672"/>
              <a:gd name="connsiteY10" fmla="*/ 933855 h 973548"/>
              <a:gd name="connsiteX11" fmla="*/ 10006464 w 10717672"/>
              <a:gd name="connsiteY11" fmla="*/ 933855 h 973548"/>
              <a:gd name="connsiteX12" fmla="*/ 7613460 w 10717672"/>
              <a:gd name="connsiteY12" fmla="*/ 933855 h 973548"/>
              <a:gd name="connsiteX13" fmla="*/ 6699060 w 10717672"/>
              <a:gd name="connsiteY13" fmla="*/ 914400 h 973548"/>
              <a:gd name="connsiteX14" fmla="*/ 5979213 w 10717672"/>
              <a:gd name="connsiteY14" fmla="*/ 875489 h 973548"/>
              <a:gd name="connsiteX15" fmla="*/ 5395554 w 10717672"/>
              <a:gd name="connsiteY15" fmla="*/ 894944 h 973548"/>
              <a:gd name="connsiteX16" fmla="*/ 4481154 w 10717672"/>
              <a:gd name="connsiteY16" fmla="*/ 972766 h 973548"/>
              <a:gd name="connsiteX17" fmla="*/ 3800217 w 10717672"/>
              <a:gd name="connsiteY17" fmla="*/ 933855 h 973548"/>
              <a:gd name="connsiteX18" fmla="*/ 3391656 w 10717672"/>
              <a:gd name="connsiteY18" fmla="*/ 914399 h 973548"/>
              <a:gd name="connsiteX19" fmla="*/ 2983094 w 10717672"/>
              <a:gd name="connsiteY19" fmla="*/ 914399 h 973548"/>
              <a:gd name="connsiteX20" fmla="*/ 2379979 w 10717672"/>
              <a:gd name="connsiteY20" fmla="*/ 933855 h 973548"/>
              <a:gd name="connsiteX21" fmla="*/ 1621222 w 10717672"/>
              <a:gd name="connsiteY21" fmla="*/ 914400 h 973548"/>
              <a:gd name="connsiteX22" fmla="*/ 162073 w 10717672"/>
              <a:gd name="connsiteY22" fmla="*/ 856035 h 973548"/>
              <a:gd name="connsiteX23" fmla="*/ 123162 w 10717672"/>
              <a:gd name="connsiteY23" fmla="*/ 97276 h 973548"/>
              <a:gd name="connsiteX0" fmla="*/ 123162 w 10717672"/>
              <a:gd name="connsiteY0" fmla="*/ 59818 h 936090"/>
              <a:gd name="connsiteX1" fmla="*/ 2010328 w 10717672"/>
              <a:gd name="connsiteY1" fmla="*/ 59818 h 936090"/>
              <a:gd name="connsiteX2" fmla="*/ 2555077 w 10717672"/>
              <a:gd name="connsiteY2" fmla="*/ 40363 h 936090"/>
              <a:gd name="connsiteX3" fmla="*/ 3197103 w 10717672"/>
              <a:gd name="connsiteY3" fmla="*/ 40363 h 936090"/>
              <a:gd name="connsiteX4" fmla="*/ 3605664 w 10717672"/>
              <a:gd name="connsiteY4" fmla="*/ 40363 h 936090"/>
              <a:gd name="connsiteX5" fmla="*/ 4597885 w 10717672"/>
              <a:gd name="connsiteY5" fmla="*/ 1451 h 936090"/>
              <a:gd name="connsiteX6" fmla="*/ 8372217 w 10717672"/>
              <a:gd name="connsiteY6" fmla="*/ 98730 h 936090"/>
              <a:gd name="connsiteX7" fmla="*/ 10512303 w 10717672"/>
              <a:gd name="connsiteY7" fmla="*/ 79273 h 936090"/>
              <a:gd name="connsiteX8" fmla="*/ 10648490 w 10717672"/>
              <a:gd name="connsiteY8" fmla="*/ 137640 h 936090"/>
              <a:gd name="connsiteX9" fmla="*/ 10667945 w 10717672"/>
              <a:gd name="connsiteY9" fmla="*/ 818576 h 936090"/>
              <a:gd name="connsiteX10" fmla="*/ 10667945 w 10717672"/>
              <a:gd name="connsiteY10" fmla="*/ 896397 h 936090"/>
              <a:gd name="connsiteX11" fmla="*/ 10006464 w 10717672"/>
              <a:gd name="connsiteY11" fmla="*/ 896397 h 936090"/>
              <a:gd name="connsiteX12" fmla="*/ 7613460 w 10717672"/>
              <a:gd name="connsiteY12" fmla="*/ 896397 h 936090"/>
              <a:gd name="connsiteX13" fmla="*/ 6699060 w 10717672"/>
              <a:gd name="connsiteY13" fmla="*/ 876942 h 936090"/>
              <a:gd name="connsiteX14" fmla="*/ 5979213 w 10717672"/>
              <a:gd name="connsiteY14" fmla="*/ 838031 h 936090"/>
              <a:gd name="connsiteX15" fmla="*/ 5395554 w 10717672"/>
              <a:gd name="connsiteY15" fmla="*/ 857486 h 936090"/>
              <a:gd name="connsiteX16" fmla="*/ 4481154 w 10717672"/>
              <a:gd name="connsiteY16" fmla="*/ 935308 h 936090"/>
              <a:gd name="connsiteX17" fmla="*/ 3800217 w 10717672"/>
              <a:gd name="connsiteY17" fmla="*/ 896397 h 936090"/>
              <a:gd name="connsiteX18" fmla="*/ 3391656 w 10717672"/>
              <a:gd name="connsiteY18" fmla="*/ 876941 h 936090"/>
              <a:gd name="connsiteX19" fmla="*/ 2983094 w 10717672"/>
              <a:gd name="connsiteY19" fmla="*/ 876941 h 936090"/>
              <a:gd name="connsiteX20" fmla="*/ 2379979 w 10717672"/>
              <a:gd name="connsiteY20" fmla="*/ 896397 h 936090"/>
              <a:gd name="connsiteX21" fmla="*/ 1621222 w 10717672"/>
              <a:gd name="connsiteY21" fmla="*/ 876942 h 936090"/>
              <a:gd name="connsiteX22" fmla="*/ 162073 w 10717672"/>
              <a:gd name="connsiteY22" fmla="*/ 818577 h 936090"/>
              <a:gd name="connsiteX23" fmla="*/ 123162 w 10717672"/>
              <a:gd name="connsiteY23" fmla="*/ 59818 h 936090"/>
              <a:gd name="connsiteX0" fmla="*/ 123162 w 10717672"/>
              <a:gd name="connsiteY0" fmla="*/ 55491 h 931763"/>
              <a:gd name="connsiteX1" fmla="*/ 2010328 w 10717672"/>
              <a:gd name="connsiteY1" fmla="*/ 55491 h 931763"/>
              <a:gd name="connsiteX2" fmla="*/ 2555077 w 10717672"/>
              <a:gd name="connsiteY2" fmla="*/ 36036 h 931763"/>
              <a:gd name="connsiteX3" fmla="*/ 3197103 w 10717672"/>
              <a:gd name="connsiteY3" fmla="*/ 36036 h 931763"/>
              <a:gd name="connsiteX4" fmla="*/ 3605664 w 10717672"/>
              <a:gd name="connsiteY4" fmla="*/ 36036 h 931763"/>
              <a:gd name="connsiteX5" fmla="*/ 4597885 w 10717672"/>
              <a:gd name="connsiteY5" fmla="*/ 74945 h 931763"/>
              <a:gd name="connsiteX6" fmla="*/ 8372217 w 10717672"/>
              <a:gd name="connsiteY6" fmla="*/ 94403 h 931763"/>
              <a:gd name="connsiteX7" fmla="*/ 10512303 w 10717672"/>
              <a:gd name="connsiteY7" fmla="*/ 74946 h 931763"/>
              <a:gd name="connsiteX8" fmla="*/ 10648490 w 10717672"/>
              <a:gd name="connsiteY8" fmla="*/ 133313 h 931763"/>
              <a:gd name="connsiteX9" fmla="*/ 10667945 w 10717672"/>
              <a:gd name="connsiteY9" fmla="*/ 814249 h 931763"/>
              <a:gd name="connsiteX10" fmla="*/ 10667945 w 10717672"/>
              <a:gd name="connsiteY10" fmla="*/ 892070 h 931763"/>
              <a:gd name="connsiteX11" fmla="*/ 10006464 w 10717672"/>
              <a:gd name="connsiteY11" fmla="*/ 892070 h 931763"/>
              <a:gd name="connsiteX12" fmla="*/ 7613460 w 10717672"/>
              <a:gd name="connsiteY12" fmla="*/ 892070 h 931763"/>
              <a:gd name="connsiteX13" fmla="*/ 6699060 w 10717672"/>
              <a:gd name="connsiteY13" fmla="*/ 872615 h 931763"/>
              <a:gd name="connsiteX14" fmla="*/ 5979213 w 10717672"/>
              <a:gd name="connsiteY14" fmla="*/ 833704 h 931763"/>
              <a:gd name="connsiteX15" fmla="*/ 5395554 w 10717672"/>
              <a:gd name="connsiteY15" fmla="*/ 853159 h 931763"/>
              <a:gd name="connsiteX16" fmla="*/ 4481154 w 10717672"/>
              <a:gd name="connsiteY16" fmla="*/ 930981 h 931763"/>
              <a:gd name="connsiteX17" fmla="*/ 3800217 w 10717672"/>
              <a:gd name="connsiteY17" fmla="*/ 892070 h 931763"/>
              <a:gd name="connsiteX18" fmla="*/ 3391656 w 10717672"/>
              <a:gd name="connsiteY18" fmla="*/ 872614 h 931763"/>
              <a:gd name="connsiteX19" fmla="*/ 2983094 w 10717672"/>
              <a:gd name="connsiteY19" fmla="*/ 872614 h 931763"/>
              <a:gd name="connsiteX20" fmla="*/ 2379979 w 10717672"/>
              <a:gd name="connsiteY20" fmla="*/ 892070 h 931763"/>
              <a:gd name="connsiteX21" fmla="*/ 1621222 w 10717672"/>
              <a:gd name="connsiteY21" fmla="*/ 872615 h 931763"/>
              <a:gd name="connsiteX22" fmla="*/ 162073 w 10717672"/>
              <a:gd name="connsiteY22" fmla="*/ 814250 h 931763"/>
              <a:gd name="connsiteX23" fmla="*/ 123162 w 10717672"/>
              <a:gd name="connsiteY23" fmla="*/ 55491 h 931763"/>
              <a:gd name="connsiteX0" fmla="*/ 123162 w 10717672"/>
              <a:gd name="connsiteY0" fmla="*/ 55491 h 905904"/>
              <a:gd name="connsiteX1" fmla="*/ 2010328 w 10717672"/>
              <a:gd name="connsiteY1" fmla="*/ 55491 h 905904"/>
              <a:gd name="connsiteX2" fmla="*/ 2555077 w 10717672"/>
              <a:gd name="connsiteY2" fmla="*/ 36036 h 905904"/>
              <a:gd name="connsiteX3" fmla="*/ 3197103 w 10717672"/>
              <a:gd name="connsiteY3" fmla="*/ 36036 h 905904"/>
              <a:gd name="connsiteX4" fmla="*/ 3605664 w 10717672"/>
              <a:gd name="connsiteY4" fmla="*/ 36036 h 905904"/>
              <a:gd name="connsiteX5" fmla="*/ 4597885 w 10717672"/>
              <a:gd name="connsiteY5" fmla="*/ 74945 h 905904"/>
              <a:gd name="connsiteX6" fmla="*/ 8372217 w 10717672"/>
              <a:gd name="connsiteY6" fmla="*/ 94403 h 905904"/>
              <a:gd name="connsiteX7" fmla="*/ 10512303 w 10717672"/>
              <a:gd name="connsiteY7" fmla="*/ 74946 h 905904"/>
              <a:gd name="connsiteX8" fmla="*/ 10648490 w 10717672"/>
              <a:gd name="connsiteY8" fmla="*/ 133313 h 905904"/>
              <a:gd name="connsiteX9" fmla="*/ 10667945 w 10717672"/>
              <a:gd name="connsiteY9" fmla="*/ 814249 h 905904"/>
              <a:gd name="connsiteX10" fmla="*/ 10667945 w 10717672"/>
              <a:gd name="connsiteY10" fmla="*/ 892070 h 905904"/>
              <a:gd name="connsiteX11" fmla="*/ 10006464 w 10717672"/>
              <a:gd name="connsiteY11" fmla="*/ 892070 h 905904"/>
              <a:gd name="connsiteX12" fmla="*/ 7613460 w 10717672"/>
              <a:gd name="connsiteY12" fmla="*/ 892070 h 905904"/>
              <a:gd name="connsiteX13" fmla="*/ 6699060 w 10717672"/>
              <a:gd name="connsiteY13" fmla="*/ 872615 h 905904"/>
              <a:gd name="connsiteX14" fmla="*/ 5979213 w 10717672"/>
              <a:gd name="connsiteY14" fmla="*/ 833704 h 905904"/>
              <a:gd name="connsiteX15" fmla="*/ 5395554 w 10717672"/>
              <a:gd name="connsiteY15" fmla="*/ 853159 h 905904"/>
              <a:gd name="connsiteX16" fmla="*/ 4481154 w 10717672"/>
              <a:gd name="connsiteY16" fmla="*/ 892071 h 905904"/>
              <a:gd name="connsiteX17" fmla="*/ 3800217 w 10717672"/>
              <a:gd name="connsiteY17" fmla="*/ 892070 h 905904"/>
              <a:gd name="connsiteX18" fmla="*/ 3391656 w 10717672"/>
              <a:gd name="connsiteY18" fmla="*/ 872614 h 905904"/>
              <a:gd name="connsiteX19" fmla="*/ 2983094 w 10717672"/>
              <a:gd name="connsiteY19" fmla="*/ 872614 h 905904"/>
              <a:gd name="connsiteX20" fmla="*/ 2379979 w 10717672"/>
              <a:gd name="connsiteY20" fmla="*/ 892070 h 905904"/>
              <a:gd name="connsiteX21" fmla="*/ 1621222 w 10717672"/>
              <a:gd name="connsiteY21" fmla="*/ 872615 h 905904"/>
              <a:gd name="connsiteX22" fmla="*/ 162073 w 10717672"/>
              <a:gd name="connsiteY22" fmla="*/ 814250 h 905904"/>
              <a:gd name="connsiteX23" fmla="*/ 123162 w 10717672"/>
              <a:gd name="connsiteY23" fmla="*/ 55491 h 905904"/>
              <a:gd name="connsiteX0" fmla="*/ 123162 w 10717672"/>
              <a:gd name="connsiteY0" fmla="*/ 55491 h 905904"/>
              <a:gd name="connsiteX1" fmla="*/ 2010328 w 10717672"/>
              <a:gd name="connsiteY1" fmla="*/ 55491 h 905904"/>
              <a:gd name="connsiteX2" fmla="*/ 2555077 w 10717672"/>
              <a:gd name="connsiteY2" fmla="*/ 36036 h 905904"/>
              <a:gd name="connsiteX3" fmla="*/ 3197103 w 10717672"/>
              <a:gd name="connsiteY3" fmla="*/ 36036 h 905904"/>
              <a:gd name="connsiteX4" fmla="*/ 3605664 w 10717672"/>
              <a:gd name="connsiteY4" fmla="*/ 36036 h 905904"/>
              <a:gd name="connsiteX5" fmla="*/ 4597885 w 10717672"/>
              <a:gd name="connsiteY5" fmla="*/ 74945 h 905904"/>
              <a:gd name="connsiteX6" fmla="*/ 8372217 w 10717672"/>
              <a:gd name="connsiteY6" fmla="*/ 94403 h 905904"/>
              <a:gd name="connsiteX7" fmla="*/ 10512303 w 10717672"/>
              <a:gd name="connsiteY7" fmla="*/ 74946 h 905904"/>
              <a:gd name="connsiteX8" fmla="*/ 10648490 w 10717672"/>
              <a:gd name="connsiteY8" fmla="*/ 133313 h 905904"/>
              <a:gd name="connsiteX9" fmla="*/ 10667945 w 10717672"/>
              <a:gd name="connsiteY9" fmla="*/ 814249 h 905904"/>
              <a:gd name="connsiteX10" fmla="*/ 10667945 w 10717672"/>
              <a:gd name="connsiteY10" fmla="*/ 892070 h 905904"/>
              <a:gd name="connsiteX11" fmla="*/ 10006464 w 10717672"/>
              <a:gd name="connsiteY11" fmla="*/ 892070 h 905904"/>
              <a:gd name="connsiteX12" fmla="*/ 7613460 w 10717672"/>
              <a:gd name="connsiteY12" fmla="*/ 892070 h 905904"/>
              <a:gd name="connsiteX13" fmla="*/ 6699060 w 10717672"/>
              <a:gd name="connsiteY13" fmla="*/ 872615 h 905904"/>
              <a:gd name="connsiteX14" fmla="*/ 5979213 w 10717672"/>
              <a:gd name="connsiteY14" fmla="*/ 853160 h 905904"/>
              <a:gd name="connsiteX15" fmla="*/ 5395554 w 10717672"/>
              <a:gd name="connsiteY15" fmla="*/ 853159 h 905904"/>
              <a:gd name="connsiteX16" fmla="*/ 4481154 w 10717672"/>
              <a:gd name="connsiteY16" fmla="*/ 892071 h 905904"/>
              <a:gd name="connsiteX17" fmla="*/ 3800217 w 10717672"/>
              <a:gd name="connsiteY17" fmla="*/ 892070 h 905904"/>
              <a:gd name="connsiteX18" fmla="*/ 3391656 w 10717672"/>
              <a:gd name="connsiteY18" fmla="*/ 872614 h 905904"/>
              <a:gd name="connsiteX19" fmla="*/ 2983094 w 10717672"/>
              <a:gd name="connsiteY19" fmla="*/ 872614 h 905904"/>
              <a:gd name="connsiteX20" fmla="*/ 2379979 w 10717672"/>
              <a:gd name="connsiteY20" fmla="*/ 892070 h 905904"/>
              <a:gd name="connsiteX21" fmla="*/ 1621222 w 10717672"/>
              <a:gd name="connsiteY21" fmla="*/ 872615 h 905904"/>
              <a:gd name="connsiteX22" fmla="*/ 162073 w 10717672"/>
              <a:gd name="connsiteY22" fmla="*/ 814250 h 905904"/>
              <a:gd name="connsiteX23" fmla="*/ 123162 w 10717672"/>
              <a:gd name="connsiteY23" fmla="*/ 55491 h 905904"/>
              <a:gd name="connsiteX0" fmla="*/ 192751 w 10787261"/>
              <a:gd name="connsiteY0" fmla="*/ 55491 h 897834"/>
              <a:gd name="connsiteX1" fmla="*/ 2079917 w 10787261"/>
              <a:gd name="connsiteY1" fmla="*/ 55491 h 897834"/>
              <a:gd name="connsiteX2" fmla="*/ 2624666 w 10787261"/>
              <a:gd name="connsiteY2" fmla="*/ 36036 h 897834"/>
              <a:gd name="connsiteX3" fmla="*/ 3266692 w 10787261"/>
              <a:gd name="connsiteY3" fmla="*/ 36036 h 897834"/>
              <a:gd name="connsiteX4" fmla="*/ 3675253 w 10787261"/>
              <a:gd name="connsiteY4" fmla="*/ 36036 h 897834"/>
              <a:gd name="connsiteX5" fmla="*/ 4667474 w 10787261"/>
              <a:gd name="connsiteY5" fmla="*/ 74945 h 897834"/>
              <a:gd name="connsiteX6" fmla="*/ 8441806 w 10787261"/>
              <a:gd name="connsiteY6" fmla="*/ 94403 h 897834"/>
              <a:gd name="connsiteX7" fmla="*/ 10581892 w 10787261"/>
              <a:gd name="connsiteY7" fmla="*/ 74946 h 897834"/>
              <a:gd name="connsiteX8" fmla="*/ 10718079 w 10787261"/>
              <a:gd name="connsiteY8" fmla="*/ 133313 h 897834"/>
              <a:gd name="connsiteX9" fmla="*/ 10737534 w 10787261"/>
              <a:gd name="connsiteY9" fmla="*/ 814249 h 897834"/>
              <a:gd name="connsiteX10" fmla="*/ 10737534 w 10787261"/>
              <a:gd name="connsiteY10" fmla="*/ 892070 h 897834"/>
              <a:gd name="connsiteX11" fmla="*/ 10076053 w 10787261"/>
              <a:gd name="connsiteY11" fmla="*/ 892070 h 897834"/>
              <a:gd name="connsiteX12" fmla="*/ 7683049 w 10787261"/>
              <a:gd name="connsiteY12" fmla="*/ 892070 h 897834"/>
              <a:gd name="connsiteX13" fmla="*/ 6768649 w 10787261"/>
              <a:gd name="connsiteY13" fmla="*/ 872615 h 897834"/>
              <a:gd name="connsiteX14" fmla="*/ 6048802 w 10787261"/>
              <a:gd name="connsiteY14" fmla="*/ 853160 h 897834"/>
              <a:gd name="connsiteX15" fmla="*/ 5465143 w 10787261"/>
              <a:gd name="connsiteY15" fmla="*/ 853159 h 897834"/>
              <a:gd name="connsiteX16" fmla="*/ 4550743 w 10787261"/>
              <a:gd name="connsiteY16" fmla="*/ 892071 h 897834"/>
              <a:gd name="connsiteX17" fmla="*/ 3869806 w 10787261"/>
              <a:gd name="connsiteY17" fmla="*/ 892070 h 897834"/>
              <a:gd name="connsiteX18" fmla="*/ 3461245 w 10787261"/>
              <a:gd name="connsiteY18" fmla="*/ 872614 h 897834"/>
              <a:gd name="connsiteX19" fmla="*/ 3052683 w 10787261"/>
              <a:gd name="connsiteY19" fmla="*/ 872614 h 897834"/>
              <a:gd name="connsiteX20" fmla="*/ 2449568 w 10787261"/>
              <a:gd name="connsiteY20" fmla="*/ 892070 h 897834"/>
              <a:gd name="connsiteX21" fmla="*/ 1690811 w 10787261"/>
              <a:gd name="connsiteY21" fmla="*/ 833705 h 897834"/>
              <a:gd name="connsiteX22" fmla="*/ 231662 w 10787261"/>
              <a:gd name="connsiteY22" fmla="*/ 814250 h 897834"/>
              <a:gd name="connsiteX23" fmla="*/ 192751 w 10787261"/>
              <a:gd name="connsiteY23" fmla="*/ 55491 h 897834"/>
              <a:gd name="connsiteX0" fmla="*/ 192751 w 10787261"/>
              <a:gd name="connsiteY0" fmla="*/ 55491 h 897834"/>
              <a:gd name="connsiteX1" fmla="*/ 2079917 w 10787261"/>
              <a:gd name="connsiteY1" fmla="*/ 55491 h 897834"/>
              <a:gd name="connsiteX2" fmla="*/ 2624666 w 10787261"/>
              <a:gd name="connsiteY2" fmla="*/ 36036 h 897834"/>
              <a:gd name="connsiteX3" fmla="*/ 3266692 w 10787261"/>
              <a:gd name="connsiteY3" fmla="*/ 36036 h 897834"/>
              <a:gd name="connsiteX4" fmla="*/ 3675253 w 10787261"/>
              <a:gd name="connsiteY4" fmla="*/ 36036 h 897834"/>
              <a:gd name="connsiteX5" fmla="*/ 4667474 w 10787261"/>
              <a:gd name="connsiteY5" fmla="*/ 74945 h 897834"/>
              <a:gd name="connsiteX6" fmla="*/ 8441806 w 10787261"/>
              <a:gd name="connsiteY6" fmla="*/ 94403 h 897834"/>
              <a:gd name="connsiteX7" fmla="*/ 10581892 w 10787261"/>
              <a:gd name="connsiteY7" fmla="*/ 74946 h 897834"/>
              <a:gd name="connsiteX8" fmla="*/ 10718079 w 10787261"/>
              <a:gd name="connsiteY8" fmla="*/ 133313 h 897834"/>
              <a:gd name="connsiteX9" fmla="*/ 10737534 w 10787261"/>
              <a:gd name="connsiteY9" fmla="*/ 814249 h 897834"/>
              <a:gd name="connsiteX10" fmla="*/ 10737534 w 10787261"/>
              <a:gd name="connsiteY10" fmla="*/ 892070 h 897834"/>
              <a:gd name="connsiteX11" fmla="*/ 10076053 w 10787261"/>
              <a:gd name="connsiteY11" fmla="*/ 892070 h 897834"/>
              <a:gd name="connsiteX12" fmla="*/ 7683049 w 10787261"/>
              <a:gd name="connsiteY12" fmla="*/ 892070 h 897834"/>
              <a:gd name="connsiteX13" fmla="*/ 6768649 w 10787261"/>
              <a:gd name="connsiteY13" fmla="*/ 872615 h 897834"/>
              <a:gd name="connsiteX14" fmla="*/ 6048802 w 10787261"/>
              <a:gd name="connsiteY14" fmla="*/ 853160 h 897834"/>
              <a:gd name="connsiteX15" fmla="*/ 5465143 w 10787261"/>
              <a:gd name="connsiteY15" fmla="*/ 853159 h 897834"/>
              <a:gd name="connsiteX16" fmla="*/ 4550743 w 10787261"/>
              <a:gd name="connsiteY16" fmla="*/ 892071 h 897834"/>
              <a:gd name="connsiteX17" fmla="*/ 3869806 w 10787261"/>
              <a:gd name="connsiteY17" fmla="*/ 892070 h 897834"/>
              <a:gd name="connsiteX18" fmla="*/ 3461245 w 10787261"/>
              <a:gd name="connsiteY18" fmla="*/ 872614 h 897834"/>
              <a:gd name="connsiteX19" fmla="*/ 3052683 w 10787261"/>
              <a:gd name="connsiteY19" fmla="*/ 872614 h 897834"/>
              <a:gd name="connsiteX20" fmla="*/ 2449568 w 10787261"/>
              <a:gd name="connsiteY20" fmla="*/ 853160 h 897834"/>
              <a:gd name="connsiteX21" fmla="*/ 1690811 w 10787261"/>
              <a:gd name="connsiteY21" fmla="*/ 833705 h 897834"/>
              <a:gd name="connsiteX22" fmla="*/ 231662 w 10787261"/>
              <a:gd name="connsiteY22" fmla="*/ 814250 h 897834"/>
              <a:gd name="connsiteX23" fmla="*/ 192751 w 10787261"/>
              <a:gd name="connsiteY23" fmla="*/ 55491 h 897834"/>
              <a:gd name="connsiteX0" fmla="*/ 137715 w 10934246"/>
              <a:gd name="connsiteY0" fmla="*/ 55491 h 897834"/>
              <a:gd name="connsiteX1" fmla="*/ 2226902 w 10934246"/>
              <a:gd name="connsiteY1" fmla="*/ 55491 h 897834"/>
              <a:gd name="connsiteX2" fmla="*/ 2771651 w 10934246"/>
              <a:gd name="connsiteY2" fmla="*/ 36036 h 897834"/>
              <a:gd name="connsiteX3" fmla="*/ 3413677 w 10934246"/>
              <a:gd name="connsiteY3" fmla="*/ 36036 h 897834"/>
              <a:gd name="connsiteX4" fmla="*/ 3822238 w 10934246"/>
              <a:gd name="connsiteY4" fmla="*/ 36036 h 897834"/>
              <a:gd name="connsiteX5" fmla="*/ 4814459 w 10934246"/>
              <a:gd name="connsiteY5" fmla="*/ 74945 h 897834"/>
              <a:gd name="connsiteX6" fmla="*/ 8588791 w 10934246"/>
              <a:gd name="connsiteY6" fmla="*/ 94403 h 897834"/>
              <a:gd name="connsiteX7" fmla="*/ 10728877 w 10934246"/>
              <a:gd name="connsiteY7" fmla="*/ 74946 h 897834"/>
              <a:gd name="connsiteX8" fmla="*/ 10865064 w 10934246"/>
              <a:gd name="connsiteY8" fmla="*/ 133313 h 897834"/>
              <a:gd name="connsiteX9" fmla="*/ 10884519 w 10934246"/>
              <a:gd name="connsiteY9" fmla="*/ 814249 h 897834"/>
              <a:gd name="connsiteX10" fmla="*/ 10884519 w 10934246"/>
              <a:gd name="connsiteY10" fmla="*/ 892070 h 897834"/>
              <a:gd name="connsiteX11" fmla="*/ 10223038 w 10934246"/>
              <a:gd name="connsiteY11" fmla="*/ 892070 h 897834"/>
              <a:gd name="connsiteX12" fmla="*/ 7830034 w 10934246"/>
              <a:gd name="connsiteY12" fmla="*/ 892070 h 897834"/>
              <a:gd name="connsiteX13" fmla="*/ 6915634 w 10934246"/>
              <a:gd name="connsiteY13" fmla="*/ 872615 h 897834"/>
              <a:gd name="connsiteX14" fmla="*/ 6195787 w 10934246"/>
              <a:gd name="connsiteY14" fmla="*/ 853160 h 897834"/>
              <a:gd name="connsiteX15" fmla="*/ 5612128 w 10934246"/>
              <a:gd name="connsiteY15" fmla="*/ 853159 h 897834"/>
              <a:gd name="connsiteX16" fmla="*/ 4697728 w 10934246"/>
              <a:gd name="connsiteY16" fmla="*/ 892071 h 897834"/>
              <a:gd name="connsiteX17" fmla="*/ 4016791 w 10934246"/>
              <a:gd name="connsiteY17" fmla="*/ 892070 h 897834"/>
              <a:gd name="connsiteX18" fmla="*/ 3608230 w 10934246"/>
              <a:gd name="connsiteY18" fmla="*/ 872614 h 897834"/>
              <a:gd name="connsiteX19" fmla="*/ 3199668 w 10934246"/>
              <a:gd name="connsiteY19" fmla="*/ 872614 h 897834"/>
              <a:gd name="connsiteX20" fmla="*/ 2596553 w 10934246"/>
              <a:gd name="connsiteY20" fmla="*/ 853160 h 897834"/>
              <a:gd name="connsiteX21" fmla="*/ 1837796 w 10934246"/>
              <a:gd name="connsiteY21" fmla="*/ 833705 h 897834"/>
              <a:gd name="connsiteX22" fmla="*/ 378647 w 10934246"/>
              <a:gd name="connsiteY22" fmla="*/ 814250 h 897834"/>
              <a:gd name="connsiteX23" fmla="*/ 137715 w 10934246"/>
              <a:gd name="connsiteY23" fmla="*/ 55491 h 897834"/>
              <a:gd name="connsiteX0" fmla="*/ 104 w 10796635"/>
              <a:gd name="connsiteY0" fmla="*/ 107368 h 949711"/>
              <a:gd name="connsiteX1" fmla="*/ 2089291 w 10796635"/>
              <a:gd name="connsiteY1" fmla="*/ 107368 h 949711"/>
              <a:gd name="connsiteX2" fmla="*/ 2634040 w 10796635"/>
              <a:gd name="connsiteY2" fmla="*/ 87913 h 949711"/>
              <a:gd name="connsiteX3" fmla="*/ 3276066 w 10796635"/>
              <a:gd name="connsiteY3" fmla="*/ 87913 h 949711"/>
              <a:gd name="connsiteX4" fmla="*/ 3684627 w 10796635"/>
              <a:gd name="connsiteY4" fmla="*/ 87913 h 949711"/>
              <a:gd name="connsiteX5" fmla="*/ 4676848 w 10796635"/>
              <a:gd name="connsiteY5" fmla="*/ 126822 h 949711"/>
              <a:gd name="connsiteX6" fmla="*/ 8451180 w 10796635"/>
              <a:gd name="connsiteY6" fmla="*/ 146280 h 949711"/>
              <a:gd name="connsiteX7" fmla="*/ 10591266 w 10796635"/>
              <a:gd name="connsiteY7" fmla="*/ 126823 h 949711"/>
              <a:gd name="connsiteX8" fmla="*/ 10727453 w 10796635"/>
              <a:gd name="connsiteY8" fmla="*/ 185190 h 949711"/>
              <a:gd name="connsiteX9" fmla="*/ 10746908 w 10796635"/>
              <a:gd name="connsiteY9" fmla="*/ 866126 h 949711"/>
              <a:gd name="connsiteX10" fmla="*/ 10746908 w 10796635"/>
              <a:gd name="connsiteY10" fmla="*/ 943947 h 949711"/>
              <a:gd name="connsiteX11" fmla="*/ 10085427 w 10796635"/>
              <a:gd name="connsiteY11" fmla="*/ 943947 h 949711"/>
              <a:gd name="connsiteX12" fmla="*/ 7692423 w 10796635"/>
              <a:gd name="connsiteY12" fmla="*/ 943947 h 949711"/>
              <a:gd name="connsiteX13" fmla="*/ 6778023 w 10796635"/>
              <a:gd name="connsiteY13" fmla="*/ 924492 h 949711"/>
              <a:gd name="connsiteX14" fmla="*/ 6058176 w 10796635"/>
              <a:gd name="connsiteY14" fmla="*/ 905037 h 949711"/>
              <a:gd name="connsiteX15" fmla="*/ 5474517 w 10796635"/>
              <a:gd name="connsiteY15" fmla="*/ 905036 h 949711"/>
              <a:gd name="connsiteX16" fmla="*/ 4560117 w 10796635"/>
              <a:gd name="connsiteY16" fmla="*/ 943948 h 949711"/>
              <a:gd name="connsiteX17" fmla="*/ 3879180 w 10796635"/>
              <a:gd name="connsiteY17" fmla="*/ 943947 h 949711"/>
              <a:gd name="connsiteX18" fmla="*/ 3470619 w 10796635"/>
              <a:gd name="connsiteY18" fmla="*/ 924491 h 949711"/>
              <a:gd name="connsiteX19" fmla="*/ 3062057 w 10796635"/>
              <a:gd name="connsiteY19" fmla="*/ 924491 h 949711"/>
              <a:gd name="connsiteX20" fmla="*/ 2458942 w 10796635"/>
              <a:gd name="connsiteY20" fmla="*/ 905037 h 949711"/>
              <a:gd name="connsiteX21" fmla="*/ 1700185 w 10796635"/>
              <a:gd name="connsiteY21" fmla="*/ 885582 h 949711"/>
              <a:gd name="connsiteX22" fmla="*/ 241036 w 10796635"/>
              <a:gd name="connsiteY22" fmla="*/ 866127 h 949711"/>
              <a:gd name="connsiteX23" fmla="*/ 104 w 10796635"/>
              <a:gd name="connsiteY23" fmla="*/ 107368 h 949711"/>
              <a:gd name="connsiteX0" fmla="*/ 217684 w 11014215"/>
              <a:gd name="connsiteY0" fmla="*/ 58373 h 910963"/>
              <a:gd name="connsiteX1" fmla="*/ 2306871 w 11014215"/>
              <a:gd name="connsiteY1" fmla="*/ 58373 h 910963"/>
              <a:gd name="connsiteX2" fmla="*/ 2851620 w 11014215"/>
              <a:gd name="connsiteY2" fmla="*/ 38918 h 910963"/>
              <a:gd name="connsiteX3" fmla="*/ 3493646 w 11014215"/>
              <a:gd name="connsiteY3" fmla="*/ 38918 h 910963"/>
              <a:gd name="connsiteX4" fmla="*/ 3902207 w 11014215"/>
              <a:gd name="connsiteY4" fmla="*/ 38918 h 910963"/>
              <a:gd name="connsiteX5" fmla="*/ 4894428 w 11014215"/>
              <a:gd name="connsiteY5" fmla="*/ 77827 h 910963"/>
              <a:gd name="connsiteX6" fmla="*/ 8668760 w 11014215"/>
              <a:gd name="connsiteY6" fmla="*/ 97285 h 910963"/>
              <a:gd name="connsiteX7" fmla="*/ 10808846 w 11014215"/>
              <a:gd name="connsiteY7" fmla="*/ 77828 h 910963"/>
              <a:gd name="connsiteX8" fmla="*/ 10945033 w 11014215"/>
              <a:gd name="connsiteY8" fmla="*/ 136195 h 910963"/>
              <a:gd name="connsiteX9" fmla="*/ 10964488 w 11014215"/>
              <a:gd name="connsiteY9" fmla="*/ 817131 h 910963"/>
              <a:gd name="connsiteX10" fmla="*/ 10964488 w 11014215"/>
              <a:gd name="connsiteY10" fmla="*/ 894952 h 910963"/>
              <a:gd name="connsiteX11" fmla="*/ 10303007 w 11014215"/>
              <a:gd name="connsiteY11" fmla="*/ 894952 h 910963"/>
              <a:gd name="connsiteX12" fmla="*/ 7910003 w 11014215"/>
              <a:gd name="connsiteY12" fmla="*/ 894952 h 910963"/>
              <a:gd name="connsiteX13" fmla="*/ 6995603 w 11014215"/>
              <a:gd name="connsiteY13" fmla="*/ 875497 h 910963"/>
              <a:gd name="connsiteX14" fmla="*/ 6275756 w 11014215"/>
              <a:gd name="connsiteY14" fmla="*/ 856042 h 910963"/>
              <a:gd name="connsiteX15" fmla="*/ 5692097 w 11014215"/>
              <a:gd name="connsiteY15" fmla="*/ 856041 h 910963"/>
              <a:gd name="connsiteX16" fmla="*/ 4777697 w 11014215"/>
              <a:gd name="connsiteY16" fmla="*/ 894953 h 910963"/>
              <a:gd name="connsiteX17" fmla="*/ 4096760 w 11014215"/>
              <a:gd name="connsiteY17" fmla="*/ 894952 h 910963"/>
              <a:gd name="connsiteX18" fmla="*/ 3688199 w 11014215"/>
              <a:gd name="connsiteY18" fmla="*/ 875496 h 910963"/>
              <a:gd name="connsiteX19" fmla="*/ 3279637 w 11014215"/>
              <a:gd name="connsiteY19" fmla="*/ 875496 h 910963"/>
              <a:gd name="connsiteX20" fmla="*/ 2676522 w 11014215"/>
              <a:gd name="connsiteY20" fmla="*/ 856042 h 910963"/>
              <a:gd name="connsiteX21" fmla="*/ 1917765 w 11014215"/>
              <a:gd name="connsiteY21" fmla="*/ 836587 h 910963"/>
              <a:gd name="connsiteX22" fmla="*/ 256595 w 11014215"/>
              <a:gd name="connsiteY22" fmla="*/ 856043 h 910963"/>
              <a:gd name="connsiteX23" fmla="*/ 217684 w 11014215"/>
              <a:gd name="connsiteY23" fmla="*/ 58373 h 910963"/>
              <a:gd name="connsiteX0" fmla="*/ 142505 w 10939036"/>
              <a:gd name="connsiteY0" fmla="*/ 58373 h 997339"/>
              <a:gd name="connsiteX1" fmla="*/ 2231692 w 10939036"/>
              <a:gd name="connsiteY1" fmla="*/ 58373 h 997339"/>
              <a:gd name="connsiteX2" fmla="*/ 2776441 w 10939036"/>
              <a:gd name="connsiteY2" fmla="*/ 38918 h 997339"/>
              <a:gd name="connsiteX3" fmla="*/ 3418467 w 10939036"/>
              <a:gd name="connsiteY3" fmla="*/ 38918 h 997339"/>
              <a:gd name="connsiteX4" fmla="*/ 3827028 w 10939036"/>
              <a:gd name="connsiteY4" fmla="*/ 38918 h 997339"/>
              <a:gd name="connsiteX5" fmla="*/ 4819249 w 10939036"/>
              <a:gd name="connsiteY5" fmla="*/ 77827 h 997339"/>
              <a:gd name="connsiteX6" fmla="*/ 8593581 w 10939036"/>
              <a:gd name="connsiteY6" fmla="*/ 97285 h 997339"/>
              <a:gd name="connsiteX7" fmla="*/ 10733667 w 10939036"/>
              <a:gd name="connsiteY7" fmla="*/ 77828 h 997339"/>
              <a:gd name="connsiteX8" fmla="*/ 10869854 w 10939036"/>
              <a:gd name="connsiteY8" fmla="*/ 136195 h 997339"/>
              <a:gd name="connsiteX9" fmla="*/ 10889309 w 10939036"/>
              <a:gd name="connsiteY9" fmla="*/ 817131 h 997339"/>
              <a:gd name="connsiteX10" fmla="*/ 10889309 w 10939036"/>
              <a:gd name="connsiteY10" fmla="*/ 894952 h 997339"/>
              <a:gd name="connsiteX11" fmla="*/ 10227828 w 10939036"/>
              <a:gd name="connsiteY11" fmla="*/ 894952 h 997339"/>
              <a:gd name="connsiteX12" fmla="*/ 7834824 w 10939036"/>
              <a:gd name="connsiteY12" fmla="*/ 894952 h 997339"/>
              <a:gd name="connsiteX13" fmla="*/ 6920424 w 10939036"/>
              <a:gd name="connsiteY13" fmla="*/ 875497 h 997339"/>
              <a:gd name="connsiteX14" fmla="*/ 6200577 w 10939036"/>
              <a:gd name="connsiteY14" fmla="*/ 856042 h 997339"/>
              <a:gd name="connsiteX15" fmla="*/ 5616918 w 10939036"/>
              <a:gd name="connsiteY15" fmla="*/ 856041 h 997339"/>
              <a:gd name="connsiteX16" fmla="*/ 4702518 w 10939036"/>
              <a:gd name="connsiteY16" fmla="*/ 894953 h 997339"/>
              <a:gd name="connsiteX17" fmla="*/ 4021581 w 10939036"/>
              <a:gd name="connsiteY17" fmla="*/ 894952 h 997339"/>
              <a:gd name="connsiteX18" fmla="*/ 3613020 w 10939036"/>
              <a:gd name="connsiteY18" fmla="*/ 875496 h 997339"/>
              <a:gd name="connsiteX19" fmla="*/ 3204458 w 10939036"/>
              <a:gd name="connsiteY19" fmla="*/ 875496 h 997339"/>
              <a:gd name="connsiteX20" fmla="*/ 2601343 w 10939036"/>
              <a:gd name="connsiteY20" fmla="*/ 856042 h 997339"/>
              <a:gd name="connsiteX21" fmla="*/ 1842586 w 10939036"/>
              <a:gd name="connsiteY21" fmla="*/ 836587 h 997339"/>
              <a:gd name="connsiteX22" fmla="*/ 181416 w 10939036"/>
              <a:gd name="connsiteY22" fmla="*/ 856043 h 997339"/>
              <a:gd name="connsiteX23" fmla="*/ 142505 w 10939036"/>
              <a:gd name="connsiteY23" fmla="*/ 58373 h 997339"/>
              <a:gd name="connsiteX0" fmla="*/ 1 w 10796532"/>
              <a:gd name="connsiteY0" fmla="*/ 75664 h 1014630"/>
              <a:gd name="connsiteX1" fmla="*/ 2089188 w 10796532"/>
              <a:gd name="connsiteY1" fmla="*/ 75664 h 1014630"/>
              <a:gd name="connsiteX2" fmla="*/ 2633937 w 10796532"/>
              <a:gd name="connsiteY2" fmla="*/ 56209 h 1014630"/>
              <a:gd name="connsiteX3" fmla="*/ 3275963 w 10796532"/>
              <a:gd name="connsiteY3" fmla="*/ 56209 h 1014630"/>
              <a:gd name="connsiteX4" fmla="*/ 3684524 w 10796532"/>
              <a:gd name="connsiteY4" fmla="*/ 56209 h 1014630"/>
              <a:gd name="connsiteX5" fmla="*/ 4676745 w 10796532"/>
              <a:gd name="connsiteY5" fmla="*/ 95118 h 1014630"/>
              <a:gd name="connsiteX6" fmla="*/ 8451077 w 10796532"/>
              <a:gd name="connsiteY6" fmla="*/ 114576 h 1014630"/>
              <a:gd name="connsiteX7" fmla="*/ 10591163 w 10796532"/>
              <a:gd name="connsiteY7" fmla="*/ 95119 h 1014630"/>
              <a:gd name="connsiteX8" fmla="*/ 10727350 w 10796532"/>
              <a:gd name="connsiteY8" fmla="*/ 153486 h 1014630"/>
              <a:gd name="connsiteX9" fmla="*/ 10746805 w 10796532"/>
              <a:gd name="connsiteY9" fmla="*/ 834422 h 1014630"/>
              <a:gd name="connsiteX10" fmla="*/ 10746805 w 10796532"/>
              <a:gd name="connsiteY10" fmla="*/ 912243 h 1014630"/>
              <a:gd name="connsiteX11" fmla="*/ 10085324 w 10796532"/>
              <a:gd name="connsiteY11" fmla="*/ 912243 h 1014630"/>
              <a:gd name="connsiteX12" fmla="*/ 7692320 w 10796532"/>
              <a:gd name="connsiteY12" fmla="*/ 912243 h 1014630"/>
              <a:gd name="connsiteX13" fmla="*/ 6777920 w 10796532"/>
              <a:gd name="connsiteY13" fmla="*/ 892788 h 1014630"/>
              <a:gd name="connsiteX14" fmla="*/ 6058073 w 10796532"/>
              <a:gd name="connsiteY14" fmla="*/ 873333 h 1014630"/>
              <a:gd name="connsiteX15" fmla="*/ 5474414 w 10796532"/>
              <a:gd name="connsiteY15" fmla="*/ 873332 h 1014630"/>
              <a:gd name="connsiteX16" fmla="*/ 4560014 w 10796532"/>
              <a:gd name="connsiteY16" fmla="*/ 912244 h 1014630"/>
              <a:gd name="connsiteX17" fmla="*/ 3879077 w 10796532"/>
              <a:gd name="connsiteY17" fmla="*/ 912243 h 1014630"/>
              <a:gd name="connsiteX18" fmla="*/ 3470516 w 10796532"/>
              <a:gd name="connsiteY18" fmla="*/ 892787 h 1014630"/>
              <a:gd name="connsiteX19" fmla="*/ 3061954 w 10796532"/>
              <a:gd name="connsiteY19" fmla="*/ 892787 h 1014630"/>
              <a:gd name="connsiteX20" fmla="*/ 2458839 w 10796532"/>
              <a:gd name="connsiteY20" fmla="*/ 873333 h 1014630"/>
              <a:gd name="connsiteX21" fmla="*/ 1700082 w 10796532"/>
              <a:gd name="connsiteY21" fmla="*/ 853878 h 1014630"/>
              <a:gd name="connsiteX22" fmla="*/ 38912 w 10796532"/>
              <a:gd name="connsiteY22" fmla="*/ 873334 h 1014630"/>
              <a:gd name="connsiteX23" fmla="*/ 1 w 10796532"/>
              <a:gd name="connsiteY23" fmla="*/ 75664 h 1014630"/>
              <a:gd name="connsiteX0" fmla="*/ 142504 w 10939035"/>
              <a:gd name="connsiteY0" fmla="*/ 48286 h 895088"/>
              <a:gd name="connsiteX1" fmla="*/ 2231691 w 10939035"/>
              <a:gd name="connsiteY1" fmla="*/ 48286 h 895088"/>
              <a:gd name="connsiteX2" fmla="*/ 2776440 w 10939035"/>
              <a:gd name="connsiteY2" fmla="*/ 28831 h 895088"/>
              <a:gd name="connsiteX3" fmla="*/ 3418466 w 10939035"/>
              <a:gd name="connsiteY3" fmla="*/ 28831 h 895088"/>
              <a:gd name="connsiteX4" fmla="*/ 3827027 w 10939035"/>
              <a:gd name="connsiteY4" fmla="*/ 28831 h 895088"/>
              <a:gd name="connsiteX5" fmla="*/ 4819248 w 10939035"/>
              <a:gd name="connsiteY5" fmla="*/ 67740 h 895088"/>
              <a:gd name="connsiteX6" fmla="*/ 8593580 w 10939035"/>
              <a:gd name="connsiteY6" fmla="*/ 87198 h 895088"/>
              <a:gd name="connsiteX7" fmla="*/ 10733666 w 10939035"/>
              <a:gd name="connsiteY7" fmla="*/ 67741 h 895088"/>
              <a:gd name="connsiteX8" fmla="*/ 10869853 w 10939035"/>
              <a:gd name="connsiteY8" fmla="*/ 126108 h 895088"/>
              <a:gd name="connsiteX9" fmla="*/ 10889308 w 10939035"/>
              <a:gd name="connsiteY9" fmla="*/ 807044 h 895088"/>
              <a:gd name="connsiteX10" fmla="*/ 10889308 w 10939035"/>
              <a:gd name="connsiteY10" fmla="*/ 884865 h 895088"/>
              <a:gd name="connsiteX11" fmla="*/ 10227827 w 10939035"/>
              <a:gd name="connsiteY11" fmla="*/ 884865 h 895088"/>
              <a:gd name="connsiteX12" fmla="*/ 7834823 w 10939035"/>
              <a:gd name="connsiteY12" fmla="*/ 884865 h 895088"/>
              <a:gd name="connsiteX13" fmla="*/ 6920423 w 10939035"/>
              <a:gd name="connsiteY13" fmla="*/ 865410 h 895088"/>
              <a:gd name="connsiteX14" fmla="*/ 6200576 w 10939035"/>
              <a:gd name="connsiteY14" fmla="*/ 845955 h 895088"/>
              <a:gd name="connsiteX15" fmla="*/ 5616917 w 10939035"/>
              <a:gd name="connsiteY15" fmla="*/ 845954 h 895088"/>
              <a:gd name="connsiteX16" fmla="*/ 4702517 w 10939035"/>
              <a:gd name="connsiteY16" fmla="*/ 884866 h 895088"/>
              <a:gd name="connsiteX17" fmla="*/ 4021580 w 10939035"/>
              <a:gd name="connsiteY17" fmla="*/ 884865 h 895088"/>
              <a:gd name="connsiteX18" fmla="*/ 3613019 w 10939035"/>
              <a:gd name="connsiteY18" fmla="*/ 865409 h 895088"/>
              <a:gd name="connsiteX19" fmla="*/ 3204457 w 10939035"/>
              <a:gd name="connsiteY19" fmla="*/ 865409 h 895088"/>
              <a:gd name="connsiteX20" fmla="*/ 2601342 w 10939035"/>
              <a:gd name="connsiteY20" fmla="*/ 845955 h 895088"/>
              <a:gd name="connsiteX21" fmla="*/ 1842585 w 10939035"/>
              <a:gd name="connsiteY21" fmla="*/ 826500 h 895088"/>
              <a:gd name="connsiteX22" fmla="*/ 181415 w 10939035"/>
              <a:gd name="connsiteY22" fmla="*/ 709768 h 895088"/>
              <a:gd name="connsiteX23" fmla="*/ 142504 w 10939035"/>
              <a:gd name="connsiteY23" fmla="*/ 48286 h 895088"/>
              <a:gd name="connsiteX0" fmla="*/ 233200 w 10989327"/>
              <a:gd name="connsiteY0" fmla="*/ 119614 h 864681"/>
              <a:gd name="connsiteX1" fmla="*/ 2281983 w 10989327"/>
              <a:gd name="connsiteY1" fmla="*/ 22338 h 864681"/>
              <a:gd name="connsiteX2" fmla="*/ 2826732 w 10989327"/>
              <a:gd name="connsiteY2" fmla="*/ 2883 h 864681"/>
              <a:gd name="connsiteX3" fmla="*/ 3468758 w 10989327"/>
              <a:gd name="connsiteY3" fmla="*/ 2883 h 864681"/>
              <a:gd name="connsiteX4" fmla="*/ 3877319 w 10989327"/>
              <a:gd name="connsiteY4" fmla="*/ 2883 h 864681"/>
              <a:gd name="connsiteX5" fmla="*/ 4869540 w 10989327"/>
              <a:gd name="connsiteY5" fmla="*/ 41792 h 864681"/>
              <a:gd name="connsiteX6" fmla="*/ 8643872 w 10989327"/>
              <a:gd name="connsiteY6" fmla="*/ 61250 h 864681"/>
              <a:gd name="connsiteX7" fmla="*/ 10783958 w 10989327"/>
              <a:gd name="connsiteY7" fmla="*/ 41793 h 864681"/>
              <a:gd name="connsiteX8" fmla="*/ 10920145 w 10989327"/>
              <a:gd name="connsiteY8" fmla="*/ 100160 h 864681"/>
              <a:gd name="connsiteX9" fmla="*/ 10939600 w 10989327"/>
              <a:gd name="connsiteY9" fmla="*/ 781096 h 864681"/>
              <a:gd name="connsiteX10" fmla="*/ 10939600 w 10989327"/>
              <a:gd name="connsiteY10" fmla="*/ 858917 h 864681"/>
              <a:gd name="connsiteX11" fmla="*/ 10278119 w 10989327"/>
              <a:gd name="connsiteY11" fmla="*/ 858917 h 864681"/>
              <a:gd name="connsiteX12" fmla="*/ 7885115 w 10989327"/>
              <a:gd name="connsiteY12" fmla="*/ 858917 h 864681"/>
              <a:gd name="connsiteX13" fmla="*/ 6970715 w 10989327"/>
              <a:gd name="connsiteY13" fmla="*/ 839462 h 864681"/>
              <a:gd name="connsiteX14" fmla="*/ 6250868 w 10989327"/>
              <a:gd name="connsiteY14" fmla="*/ 820007 h 864681"/>
              <a:gd name="connsiteX15" fmla="*/ 5667209 w 10989327"/>
              <a:gd name="connsiteY15" fmla="*/ 820006 h 864681"/>
              <a:gd name="connsiteX16" fmla="*/ 4752809 w 10989327"/>
              <a:gd name="connsiteY16" fmla="*/ 858918 h 864681"/>
              <a:gd name="connsiteX17" fmla="*/ 4071872 w 10989327"/>
              <a:gd name="connsiteY17" fmla="*/ 858917 h 864681"/>
              <a:gd name="connsiteX18" fmla="*/ 3663311 w 10989327"/>
              <a:gd name="connsiteY18" fmla="*/ 839461 h 864681"/>
              <a:gd name="connsiteX19" fmla="*/ 3254749 w 10989327"/>
              <a:gd name="connsiteY19" fmla="*/ 839461 h 864681"/>
              <a:gd name="connsiteX20" fmla="*/ 2651634 w 10989327"/>
              <a:gd name="connsiteY20" fmla="*/ 820007 h 864681"/>
              <a:gd name="connsiteX21" fmla="*/ 1892877 w 10989327"/>
              <a:gd name="connsiteY21" fmla="*/ 800552 h 864681"/>
              <a:gd name="connsiteX22" fmla="*/ 231707 w 10989327"/>
              <a:gd name="connsiteY22" fmla="*/ 683820 h 864681"/>
              <a:gd name="connsiteX23" fmla="*/ 233200 w 10989327"/>
              <a:gd name="connsiteY23" fmla="*/ 119614 h 864681"/>
              <a:gd name="connsiteX0" fmla="*/ 123667 w 10879794"/>
              <a:gd name="connsiteY0" fmla="*/ 143800 h 888867"/>
              <a:gd name="connsiteX1" fmla="*/ 2172450 w 10879794"/>
              <a:gd name="connsiteY1" fmla="*/ 46524 h 888867"/>
              <a:gd name="connsiteX2" fmla="*/ 2717199 w 10879794"/>
              <a:gd name="connsiteY2" fmla="*/ 27069 h 888867"/>
              <a:gd name="connsiteX3" fmla="*/ 3359225 w 10879794"/>
              <a:gd name="connsiteY3" fmla="*/ 27069 h 888867"/>
              <a:gd name="connsiteX4" fmla="*/ 3767786 w 10879794"/>
              <a:gd name="connsiteY4" fmla="*/ 27069 h 888867"/>
              <a:gd name="connsiteX5" fmla="*/ 4760007 w 10879794"/>
              <a:gd name="connsiteY5" fmla="*/ 65978 h 888867"/>
              <a:gd name="connsiteX6" fmla="*/ 8534339 w 10879794"/>
              <a:gd name="connsiteY6" fmla="*/ 85436 h 888867"/>
              <a:gd name="connsiteX7" fmla="*/ 10674425 w 10879794"/>
              <a:gd name="connsiteY7" fmla="*/ 65979 h 888867"/>
              <a:gd name="connsiteX8" fmla="*/ 10810612 w 10879794"/>
              <a:gd name="connsiteY8" fmla="*/ 124346 h 888867"/>
              <a:gd name="connsiteX9" fmla="*/ 10830067 w 10879794"/>
              <a:gd name="connsiteY9" fmla="*/ 805282 h 888867"/>
              <a:gd name="connsiteX10" fmla="*/ 10830067 w 10879794"/>
              <a:gd name="connsiteY10" fmla="*/ 883103 h 888867"/>
              <a:gd name="connsiteX11" fmla="*/ 10168586 w 10879794"/>
              <a:gd name="connsiteY11" fmla="*/ 883103 h 888867"/>
              <a:gd name="connsiteX12" fmla="*/ 7775582 w 10879794"/>
              <a:gd name="connsiteY12" fmla="*/ 883103 h 888867"/>
              <a:gd name="connsiteX13" fmla="*/ 6861182 w 10879794"/>
              <a:gd name="connsiteY13" fmla="*/ 863648 h 888867"/>
              <a:gd name="connsiteX14" fmla="*/ 6141335 w 10879794"/>
              <a:gd name="connsiteY14" fmla="*/ 844193 h 888867"/>
              <a:gd name="connsiteX15" fmla="*/ 5557676 w 10879794"/>
              <a:gd name="connsiteY15" fmla="*/ 844192 h 888867"/>
              <a:gd name="connsiteX16" fmla="*/ 4643276 w 10879794"/>
              <a:gd name="connsiteY16" fmla="*/ 883104 h 888867"/>
              <a:gd name="connsiteX17" fmla="*/ 3962339 w 10879794"/>
              <a:gd name="connsiteY17" fmla="*/ 883103 h 888867"/>
              <a:gd name="connsiteX18" fmla="*/ 3553778 w 10879794"/>
              <a:gd name="connsiteY18" fmla="*/ 863647 h 888867"/>
              <a:gd name="connsiteX19" fmla="*/ 3145216 w 10879794"/>
              <a:gd name="connsiteY19" fmla="*/ 863647 h 888867"/>
              <a:gd name="connsiteX20" fmla="*/ 2542101 w 10879794"/>
              <a:gd name="connsiteY20" fmla="*/ 844193 h 888867"/>
              <a:gd name="connsiteX21" fmla="*/ 1783344 w 10879794"/>
              <a:gd name="connsiteY21" fmla="*/ 824738 h 888867"/>
              <a:gd name="connsiteX22" fmla="*/ 122174 w 10879794"/>
              <a:gd name="connsiteY22" fmla="*/ 708006 h 888867"/>
              <a:gd name="connsiteX23" fmla="*/ 123667 w 10879794"/>
              <a:gd name="connsiteY23" fmla="*/ 143800 h 888867"/>
              <a:gd name="connsiteX0" fmla="*/ 1864 w 10757991"/>
              <a:gd name="connsiteY0" fmla="*/ 143800 h 888867"/>
              <a:gd name="connsiteX1" fmla="*/ 2050647 w 10757991"/>
              <a:gd name="connsiteY1" fmla="*/ 46524 h 888867"/>
              <a:gd name="connsiteX2" fmla="*/ 2595396 w 10757991"/>
              <a:gd name="connsiteY2" fmla="*/ 27069 h 888867"/>
              <a:gd name="connsiteX3" fmla="*/ 3237422 w 10757991"/>
              <a:gd name="connsiteY3" fmla="*/ 27069 h 888867"/>
              <a:gd name="connsiteX4" fmla="*/ 3645983 w 10757991"/>
              <a:gd name="connsiteY4" fmla="*/ 27069 h 888867"/>
              <a:gd name="connsiteX5" fmla="*/ 4638204 w 10757991"/>
              <a:gd name="connsiteY5" fmla="*/ 65978 h 888867"/>
              <a:gd name="connsiteX6" fmla="*/ 8412536 w 10757991"/>
              <a:gd name="connsiteY6" fmla="*/ 85436 h 888867"/>
              <a:gd name="connsiteX7" fmla="*/ 10552622 w 10757991"/>
              <a:gd name="connsiteY7" fmla="*/ 65979 h 888867"/>
              <a:gd name="connsiteX8" fmla="*/ 10688809 w 10757991"/>
              <a:gd name="connsiteY8" fmla="*/ 124346 h 888867"/>
              <a:gd name="connsiteX9" fmla="*/ 10708264 w 10757991"/>
              <a:gd name="connsiteY9" fmla="*/ 805282 h 888867"/>
              <a:gd name="connsiteX10" fmla="*/ 10708264 w 10757991"/>
              <a:gd name="connsiteY10" fmla="*/ 883103 h 888867"/>
              <a:gd name="connsiteX11" fmla="*/ 10046783 w 10757991"/>
              <a:gd name="connsiteY11" fmla="*/ 883103 h 888867"/>
              <a:gd name="connsiteX12" fmla="*/ 7653779 w 10757991"/>
              <a:gd name="connsiteY12" fmla="*/ 883103 h 888867"/>
              <a:gd name="connsiteX13" fmla="*/ 6739379 w 10757991"/>
              <a:gd name="connsiteY13" fmla="*/ 863648 h 888867"/>
              <a:gd name="connsiteX14" fmla="*/ 6019532 w 10757991"/>
              <a:gd name="connsiteY14" fmla="*/ 844193 h 888867"/>
              <a:gd name="connsiteX15" fmla="*/ 5435873 w 10757991"/>
              <a:gd name="connsiteY15" fmla="*/ 844192 h 888867"/>
              <a:gd name="connsiteX16" fmla="*/ 4521473 w 10757991"/>
              <a:gd name="connsiteY16" fmla="*/ 883104 h 888867"/>
              <a:gd name="connsiteX17" fmla="*/ 3840536 w 10757991"/>
              <a:gd name="connsiteY17" fmla="*/ 883103 h 888867"/>
              <a:gd name="connsiteX18" fmla="*/ 3431975 w 10757991"/>
              <a:gd name="connsiteY18" fmla="*/ 863647 h 888867"/>
              <a:gd name="connsiteX19" fmla="*/ 3023413 w 10757991"/>
              <a:gd name="connsiteY19" fmla="*/ 863647 h 888867"/>
              <a:gd name="connsiteX20" fmla="*/ 2420298 w 10757991"/>
              <a:gd name="connsiteY20" fmla="*/ 844193 h 888867"/>
              <a:gd name="connsiteX21" fmla="*/ 1661541 w 10757991"/>
              <a:gd name="connsiteY21" fmla="*/ 824738 h 888867"/>
              <a:gd name="connsiteX22" fmla="*/ 371 w 10757991"/>
              <a:gd name="connsiteY22" fmla="*/ 708006 h 888867"/>
              <a:gd name="connsiteX23" fmla="*/ 1864 w 10757991"/>
              <a:gd name="connsiteY23" fmla="*/ 143800 h 888867"/>
              <a:gd name="connsiteX0" fmla="*/ 31302 w 10787429"/>
              <a:gd name="connsiteY0" fmla="*/ 119614 h 864681"/>
              <a:gd name="connsiteX1" fmla="*/ 2080085 w 10787429"/>
              <a:gd name="connsiteY1" fmla="*/ 22338 h 864681"/>
              <a:gd name="connsiteX2" fmla="*/ 2624834 w 10787429"/>
              <a:gd name="connsiteY2" fmla="*/ 2883 h 864681"/>
              <a:gd name="connsiteX3" fmla="*/ 3266860 w 10787429"/>
              <a:gd name="connsiteY3" fmla="*/ 2883 h 864681"/>
              <a:gd name="connsiteX4" fmla="*/ 3675421 w 10787429"/>
              <a:gd name="connsiteY4" fmla="*/ 2883 h 864681"/>
              <a:gd name="connsiteX5" fmla="*/ 4667642 w 10787429"/>
              <a:gd name="connsiteY5" fmla="*/ 41792 h 864681"/>
              <a:gd name="connsiteX6" fmla="*/ 8441974 w 10787429"/>
              <a:gd name="connsiteY6" fmla="*/ 61250 h 864681"/>
              <a:gd name="connsiteX7" fmla="*/ 10582060 w 10787429"/>
              <a:gd name="connsiteY7" fmla="*/ 41793 h 864681"/>
              <a:gd name="connsiteX8" fmla="*/ 10718247 w 10787429"/>
              <a:gd name="connsiteY8" fmla="*/ 100160 h 864681"/>
              <a:gd name="connsiteX9" fmla="*/ 10737702 w 10787429"/>
              <a:gd name="connsiteY9" fmla="*/ 781096 h 864681"/>
              <a:gd name="connsiteX10" fmla="*/ 10737702 w 10787429"/>
              <a:gd name="connsiteY10" fmla="*/ 858917 h 864681"/>
              <a:gd name="connsiteX11" fmla="*/ 10076221 w 10787429"/>
              <a:gd name="connsiteY11" fmla="*/ 858917 h 864681"/>
              <a:gd name="connsiteX12" fmla="*/ 7683217 w 10787429"/>
              <a:gd name="connsiteY12" fmla="*/ 858917 h 864681"/>
              <a:gd name="connsiteX13" fmla="*/ 6768817 w 10787429"/>
              <a:gd name="connsiteY13" fmla="*/ 839462 h 864681"/>
              <a:gd name="connsiteX14" fmla="*/ 6048970 w 10787429"/>
              <a:gd name="connsiteY14" fmla="*/ 820007 h 864681"/>
              <a:gd name="connsiteX15" fmla="*/ 5465311 w 10787429"/>
              <a:gd name="connsiteY15" fmla="*/ 820006 h 864681"/>
              <a:gd name="connsiteX16" fmla="*/ 4550911 w 10787429"/>
              <a:gd name="connsiteY16" fmla="*/ 858918 h 864681"/>
              <a:gd name="connsiteX17" fmla="*/ 3869974 w 10787429"/>
              <a:gd name="connsiteY17" fmla="*/ 858917 h 864681"/>
              <a:gd name="connsiteX18" fmla="*/ 3461413 w 10787429"/>
              <a:gd name="connsiteY18" fmla="*/ 839461 h 864681"/>
              <a:gd name="connsiteX19" fmla="*/ 3052851 w 10787429"/>
              <a:gd name="connsiteY19" fmla="*/ 839461 h 864681"/>
              <a:gd name="connsiteX20" fmla="*/ 2449736 w 10787429"/>
              <a:gd name="connsiteY20" fmla="*/ 820007 h 864681"/>
              <a:gd name="connsiteX21" fmla="*/ 1690979 w 10787429"/>
              <a:gd name="connsiteY21" fmla="*/ 800552 h 864681"/>
              <a:gd name="connsiteX22" fmla="*/ 775257 w 10787429"/>
              <a:gd name="connsiteY22" fmla="*/ 411446 h 864681"/>
              <a:gd name="connsiteX23" fmla="*/ 31302 w 10787429"/>
              <a:gd name="connsiteY23" fmla="*/ 119614 h 864681"/>
              <a:gd name="connsiteX0" fmla="*/ 20667 w 10776794"/>
              <a:gd name="connsiteY0" fmla="*/ 662062 h 1407129"/>
              <a:gd name="connsiteX1" fmla="*/ 1787389 w 10776794"/>
              <a:gd name="connsiteY1" fmla="*/ 582 h 1407129"/>
              <a:gd name="connsiteX2" fmla="*/ 2614199 w 10776794"/>
              <a:gd name="connsiteY2" fmla="*/ 545331 h 1407129"/>
              <a:gd name="connsiteX3" fmla="*/ 3256225 w 10776794"/>
              <a:gd name="connsiteY3" fmla="*/ 545331 h 1407129"/>
              <a:gd name="connsiteX4" fmla="*/ 3664786 w 10776794"/>
              <a:gd name="connsiteY4" fmla="*/ 545331 h 1407129"/>
              <a:gd name="connsiteX5" fmla="*/ 4657007 w 10776794"/>
              <a:gd name="connsiteY5" fmla="*/ 584240 h 1407129"/>
              <a:gd name="connsiteX6" fmla="*/ 8431339 w 10776794"/>
              <a:gd name="connsiteY6" fmla="*/ 603698 h 1407129"/>
              <a:gd name="connsiteX7" fmla="*/ 10571425 w 10776794"/>
              <a:gd name="connsiteY7" fmla="*/ 584241 h 1407129"/>
              <a:gd name="connsiteX8" fmla="*/ 10707612 w 10776794"/>
              <a:gd name="connsiteY8" fmla="*/ 642608 h 1407129"/>
              <a:gd name="connsiteX9" fmla="*/ 10727067 w 10776794"/>
              <a:gd name="connsiteY9" fmla="*/ 1323544 h 1407129"/>
              <a:gd name="connsiteX10" fmla="*/ 10727067 w 10776794"/>
              <a:gd name="connsiteY10" fmla="*/ 1401365 h 1407129"/>
              <a:gd name="connsiteX11" fmla="*/ 10065586 w 10776794"/>
              <a:gd name="connsiteY11" fmla="*/ 1401365 h 1407129"/>
              <a:gd name="connsiteX12" fmla="*/ 7672582 w 10776794"/>
              <a:gd name="connsiteY12" fmla="*/ 1401365 h 1407129"/>
              <a:gd name="connsiteX13" fmla="*/ 6758182 w 10776794"/>
              <a:gd name="connsiteY13" fmla="*/ 1381910 h 1407129"/>
              <a:gd name="connsiteX14" fmla="*/ 6038335 w 10776794"/>
              <a:gd name="connsiteY14" fmla="*/ 1362455 h 1407129"/>
              <a:gd name="connsiteX15" fmla="*/ 5454676 w 10776794"/>
              <a:gd name="connsiteY15" fmla="*/ 1362454 h 1407129"/>
              <a:gd name="connsiteX16" fmla="*/ 4540276 w 10776794"/>
              <a:gd name="connsiteY16" fmla="*/ 1401366 h 1407129"/>
              <a:gd name="connsiteX17" fmla="*/ 3859339 w 10776794"/>
              <a:gd name="connsiteY17" fmla="*/ 1401365 h 1407129"/>
              <a:gd name="connsiteX18" fmla="*/ 3450778 w 10776794"/>
              <a:gd name="connsiteY18" fmla="*/ 1381909 h 1407129"/>
              <a:gd name="connsiteX19" fmla="*/ 3042216 w 10776794"/>
              <a:gd name="connsiteY19" fmla="*/ 1381909 h 1407129"/>
              <a:gd name="connsiteX20" fmla="*/ 2439101 w 10776794"/>
              <a:gd name="connsiteY20" fmla="*/ 1362455 h 1407129"/>
              <a:gd name="connsiteX21" fmla="*/ 1680344 w 10776794"/>
              <a:gd name="connsiteY21" fmla="*/ 1343000 h 1407129"/>
              <a:gd name="connsiteX22" fmla="*/ 764622 w 10776794"/>
              <a:gd name="connsiteY22" fmla="*/ 953894 h 1407129"/>
              <a:gd name="connsiteX23" fmla="*/ 20667 w 10776794"/>
              <a:gd name="connsiteY23" fmla="*/ 662062 h 1407129"/>
              <a:gd name="connsiteX0" fmla="*/ 20667 w 10776794"/>
              <a:gd name="connsiteY0" fmla="*/ 662108 h 1407175"/>
              <a:gd name="connsiteX1" fmla="*/ 1787389 w 10776794"/>
              <a:gd name="connsiteY1" fmla="*/ 628 h 1407175"/>
              <a:gd name="connsiteX2" fmla="*/ 2614199 w 10776794"/>
              <a:gd name="connsiteY2" fmla="*/ 545377 h 1407175"/>
              <a:gd name="connsiteX3" fmla="*/ 3356962 w 10776794"/>
              <a:gd name="connsiteY3" fmla="*/ 759385 h 1407175"/>
              <a:gd name="connsiteX4" fmla="*/ 3664786 w 10776794"/>
              <a:gd name="connsiteY4" fmla="*/ 545377 h 1407175"/>
              <a:gd name="connsiteX5" fmla="*/ 4657007 w 10776794"/>
              <a:gd name="connsiteY5" fmla="*/ 584286 h 1407175"/>
              <a:gd name="connsiteX6" fmla="*/ 8431339 w 10776794"/>
              <a:gd name="connsiteY6" fmla="*/ 603744 h 1407175"/>
              <a:gd name="connsiteX7" fmla="*/ 10571425 w 10776794"/>
              <a:gd name="connsiteY7" fmla="*/ 584287 h 1407175"/>
              <a:gd name="connsiteX8" fmla="*/ 10707612 w 10776794"/>
              <a:gd name="connsiteY8" fmla="*/ 642654 h 1407175"/>
              <a:gd name="connsiteX9" fmla="*/ 10727067 w 10776794"/>
              <a:gd name="connsiteY9" fmla="*/ 1323590 h 1407175"/>
              <a:gd name="connsiteX10" fmla="*/ 10727067 w 10776794"/>
              <a:gd name="connsiteY10" fmla="*/ 1401411 h 1407175"/>
              <a:gd name="connsiteX11" fmla="*/ 10065586 w 10776794"/>
              <a:gd name="connsiteY11" fmla="*/ 1401411 h 1407175"/>
              <a:gd name="connsiteX12" fmla="*/ 7672582 w 10776794"/>
              <a:gd name="connsiteY12" fmla="*/ 1401411 h 1407175"/>
              <a:gd name="connsiteX13" fmla="*/ 6758182 w 10776794"/>
              <a:gd name="connsiteY13" fmla="*/ 1381956 h 1407175"/>
              <a:gd name="connsiteX14" fmla="*/ 6038335 w 10776794"/>
              <a:gd name="connsiteY14" fmla="*/ 1362501 h 1407175"/>
              <a:gd name="connsiteX15" fmla="*/ 5454676 w 10776794"/>
              <a:gd name="connsiteY15" fmla="*/ 1362500 h 1407175"/>
              <a:gd name="connsiteX16" fmla="*/ 4540276 w 10776794"/>
              <a:gd name="connsiteY16" fmla="*/ 1401412 h 1407175"/>
              <a:gd name="connsiteX17" fmla="*/ 3859339 w 10776794"/>
              <a:gd name="connsiteY17" fmla="*/ 1401411 h 1407175"/>
              <a:gd name="connsiteX18" fmla="*/ 3450778 w 10776794"/>
              <a:gd name="connsiteY18" fmla="*/ 1381955 h 1407175"/>
              <a:gd name="connsiteX19" fmla="*/ 3042216 w 10776794"/>
              <a:gd name="connsiteY19" fmla="*/ 1381955 h 1407175"/>
              <a:gd name="connsiteX20" fmla="*/ 2439101 w 10776794"/>
              <a:gd name="connsiteY20" fmla="*/ 1362501 h 1407175"/>
              <a:gd name="connsiteX21" fmla="*/ 1680344 w 10776794"/>
              <a:gd name="connsiteY21" fmla="*/ 1343046 h 1407175"/>
              <a:gd name="connsiteX22" fmla="*/ 764622 w 10776794"/>
              <a:gd name="connsiteY22" fmla="*/ 953940 h 1407175"/>
              <a:gd name="connsiteX23" fmla="*/ 20667 w 10776794"/>
              <a:gd name="connsiteY23" fmla="*/ 662108 h 1407175"/>
              <a:gd name="connsiteX0" fmla="*/ 20667 w 10776794"/>
              <a:gd name="connsiteY0" fmla="*/ 662108 h 1407175"/>
              <a:gd name="connsiteX1" fmla="*/ 1787389 w 10776794"/>
              <a:gd name="connsiteY1" fmla="*/ 628 h 1407175"/>
              <a:gd name="connsiteX2" fmla="*/ 2614199 w 10776794"/>
              <a:gd name="connsiteY2" fmla="*/ 545377 h 1407175"/>
              <a:gd name="connsiteX3" fmla="*/ 3356962 w 10776794"/>
              <a:gd name="connsiteY3" fmla="*/ 759385 h 1407175"/>
              <a:gd name="connsiteX4" fmla="*/ 4087878 w 10776794"/>
              <a:gd name="connsiteY4" fmla="*/ 545377 h 1407175"/>
              <a:gd name="connsiteX5" fmla="*/ 4657007 w 10776794"/>
              <a:gd name="connsiteY5" fmla="*/ 584286 h 1407175"/>
              <a:gd name="connsiteX6" fmla="*/ 8431339 w 10776794"/>
              <a:gd name="connsiteY6" fmla="*/ 603744 h 1407175"/>
              <a:gd name="connsiteX7" fmla="*/ 10571425 w 10776794"/>
              <a:gd name="connsiteY7" fmla="*/ 584287 h 1407175"/>
              <a:gd name="connsiteX8" fmla="*/ 10707612 w 10776794"/>
              <a:gd name="connsiteY8" fmla="*/ 642654 h 1407175"/>
              <a:gd name="connsiteX9" fmla="*/ 10727067 w 10776794"/>
              <a:gd name="connsiteY9" fmla="*/ 1323590 h 1407175"/>
              <a:gd name="connsiteX10" fmla="*/ 10727067 w 10776794"/>
              <a:gd name="connsiteY10" fmla="*/ 1401411 h 1407175"/>
              <a:gd name="connsiteX11" fmla="*/ 10065586 w 10776794"/>
              <a:gd name="connsiteY11" fmla="*/ 1401411 h 1407175"/>
              <a:gd name="connsiteX12" fmla="*/ 7672582 w 10776794"/>
              <a:gd name="connsiteY12" fmla="*/ 1401411 h 1407175"/>
              <a:gd name="connsiteX13" fmla="*/ 6758182 w 10776794"/>
              <a:gd name="connsiteY13" fmla="*/ 1381956 h 1407175"/>
              <a:gd name="connsiteX14" fmla="*/ 6038335 w 10776794"/>
              <a:gd name="connsiteY14" fmla="*/ 1362501 h 1407175"/>
              <a:gd name="connsiteX15" fmla="*/ 5454676 w 10776794"/>
              <a:gd name="connsiteY15" fmla="*/ 1362500 h 1407175"/>
              <a:gd name="connsiteX16" fmla="*/ 4540276 w 10776794"/>
              <a:gd name="connsiteY16" fmla="*/ 1401412 h 1407175"/>
              <a:gd name="connsiteX17" fmla="*/ 3859339 w 10776794"/>
              <a:gd name="connsiteY17" fmla="*/ 1401411 h 1407175"/>
              <a:gd name="connsiteX18" fmla="*/ 3450778 w 10776794"/>
              <a:gd name="connsiteY18" fmla="*/ 1381955 h 1407175"/>
              <a:gd name="connsiteX19" fmla="*/ 3042216 w 10776794"/>
              <a:gd name="connsiteY19" fmla="*/ 1381955 h 1407175"/>
              <a:gd name="connsiteX20" fmla="*/ 2439101 w 10776794"/>
              <a:gd name="connsiteY20" fmla="*/ 1362501 h 1407175"/>
              <a:gd name="connsiteX21" fmla="*/ 1680344 w 10776794"/>
              <a:gd name="connsiteY21" fmla="*/ 1343046 h 1407175"/>
              <a:gd name="connsiteX22" fmla="*/ 764622 w 10776794"/>
              <a:gd name="connsiteY22" fmla="*/ 953940 h 1407175"/>
              <a:gd name="connsiteX23" fmla="*/ 20667 w 10776794"/>
              <a:gd name="connsiteY23" fmla="*/ 662108 h 1407175"/>
              <a:gd name="connsiteX0" fmla="*/ 20667 w 10776794"/>
              <a:gd name="connsiteY0" fmla="*/ 662108 h 1407175"/>
              <a:gd name="connsiteX1" fmla="*/ 1787389 w 10776794"/>
              <a:gd name="connsiteY1" fmla="*/ 628 h 1407175"/>
              <a:gd name="connsiteX2" fmla="*/ 2614199 w 10776794"/>
              <a:gd name="connsiteY2" fmla="*/ 545377 h 1407175"/>
              <a:gd name="connsiteX3" fmla="*/ 3356962 w 10776794"/>
              <a:gd name="connsiteY3" fmla="*/ 759385 h 1407175"/>
              <a:gd name="connsiteX4" fmla="*/ 4087878 w 10776794"/>
              <a:gd name="connsiteY4" fmla="*/ 545377 h 1407175"/>
              <a:gd name="connsiteX5" fmla="*/ 5644224 w 10776794"/>
              <a:gd name="connsiteY5" fmla="*/ 117358 h 1407175"/>
              <a:gd name="connsiteX6" fmla="*/ 8431339 w 10776794"/>
              <a:gd name="connsiteY6" fmla="*/ 603744 h 1407175"/>
              <a:gd name="connsiteX7" fmla="*/ 10571425 w 10776794"/>
              <a:gd name="connsiteY7" fmla="*/ 584287 h 1407175"/>
              <a:gd name="connsiteX8" fmla="*/ 10707612 w 10776794"/>
              <a:gd name="connsiteY8" fmla="*/ 642654 h 1407175"/>
              <a:gd name="connsiteX9" fmla="*/ 10727067 w 10776794"/>
              <a:gd name="connsiteY9" fmla="*/ 1323590 h 1407175"/>
              <a:gd name="connsiteX10" fmla="*/ 10727067 w 10776794"/>
              <a:gd name="connsiteY10" fmla="*/ 1401411 h 1407175"/>
              <a:gd name="connsiteX11" fmla="*/ 10065586 w 10776794"/>
              <a:gd name="connsiteY11" fmla="*/ 1401411 h 1407175"/>
              <a:gd name="connsiteX12" fmla="*/ 7672582 w 10776794"/>
              <a:gd name="connsiteY12" fmla="*/ 1401411 h 1407175"/>
              <a:gd name="connsiteX13" fmla="*/ 6758182 w 10776794"/>
              <a:gd name="connsiteY13" fmla="*/ 1381956 h 1407175"/>
              <a:gd name="connsiteX14" fmla="*/ 6038335 w 10776794"/>
              <a:gd name="connsiteY14" fmla="*/ 1362501 h 1407175"/>
              <a:gd name="connsiteX15" fmla="*/ 5454676 w 10776794"/>
              <a:gd name="connsiteY15" fmla="*/ 1362500 h 1407175"/>
              <a:gd name="connsiteX16" fmla="*/ 4540276 w 10776794"/>
              <a:gd name="connsiteY16" fmla="*/ 1401412 h 1407175"/>
              <a:gd name="connsiteX17" fmla="*/ 3859339 w 10776794"/>
              <a:gd name="connsiteY17" fmla="*/ 1401411 h 1407175"/>
              <a:gd name="connsiteX18" fmla="*/ 3450778 w 10776794"/>
              <a:gd name="connsiteY18" fmla="*/ 1381955 h 1407175"/>
              <a:gd name="connsiteX19" fmla="*/ 3042216 w 10776794"/>
              <a:gd name="connsiteY19" fmla="*/ 1381955 h 1407175"/>
              <a:gd name="connsiteX20" fmla="*/ 2439101 w 10776794"/>
              <a:gd name="connsiteY20" fmla="*/ 1362501 h 1407175"/>
              <a:gd name="connsiteX21" fmla="*/ 1680344 w 10776794"/>
              <a:gd name="connsiteY21" fmla="*/ 1343046 h 1407175"/>
              <a:gd name="connsiteX22" fmla="*/ 764622 w 10776794"/>
              <a:gd name="connsiteY22" fmla="*/ 953940 h 1407175"/>
              <a:gd name="connsiteX23" fmla="*/ 20667 w 10776794"/>
              <a:gd name="connsiteY23" fmla="*/ 662108 h 1407175"/>
              <a:gd name="connsiteX0" fmla="*/ 28757 w 10784884"/>
              <a:gd name="connsiteY0" fmla="*/ 662108 h 1416252"/>
              <a:gd name="connsiteX1" fmla="*/ 1795479 w 10784884"/>
              <a:gd name="connsiteY1" fmla="*/ 628 h 1416252"/>
              <a:gd name="connsiteX2" fmla="*/ 2622289 w 10784884"/>
              <a:gd name="connsiteY2" fmla="*/ 545377 h 1416252"/>
              <a:gd name="connsiteX3" fmla="*/ 3365052 w 10784884"/>
              <a:gd name="connsiteY3" fmla="*/ 759385 h 1416252"/>
              <a:gd name="connsiteX4" fmla="*/ 4095968 w 10784884"/>
              <a:gd name="connsiteY4" fmla="*/ 545377 h 1416252"/>
              <a:gd name="connsiteX5" fmla="*/ 5652314 w 10784884"/>
              <a:gd name="connsiteY5" fmla="*/ 117358 h 1416252"/>
              <a:gd name="connsiteX6" fmla="*/ 8439429 w 10784884"/>
              <a:gd name="connsiteY6" fmla="*/ 603744 h 1416252"/>
              <a:gd name="connsiteX7" fmla="*/ 10579515 w 10784884"/>
              <a:gd name="connsiteY7" fmla="*/ 584287 h 1416252"/>
              <a:gd name="connsiteX8" fmla="*/ 10715702 w 10784884"/>
              <a:gd name="connsiteY8" fmla="*/ 642654 h 1416252"/>
              <a:gd name="connsiteX9" fmla="*/ 10735157 w 10784884"/>
              <a:gd name="connsiteY9" fmla="*/ 1323590 h 1416252"/>
              <a:gd name="connsiteX10" fmla="*/ 10735157 w 10784884"/>
              <a:gd name="connsiteY10" fmla="*/ 1401411 h 1416252"/>
              <a:gd name="connsiteX11" fmla="*/ 10073676 w 10784884"/>
              <a:gd name="connsiteY11" fmla="*/ 1401411 h 1416252"/>
              <a:gd name="connsiteX12" fmla="*/ 7680672 w 10784884"/>
              <a:gd name="connsiteY12" fmla="*/ 1401411 h 1416252"/>
              <a:gd name="connsiteX13" fmla="*/ 6766272 w 10784884"/>
              <a:gd name="connsiteY13" fmla="*/ 1381956 h 1416252"/>
              <a:gd name="connsiteX14" fmla="*/ 6046425 w 10784884"/>
              <a:gd name="connsiteY14" fmla="*/ 1362501 h 1416252"/>
              <a:gd name="connsiteX15" fmla="*/ 5462766 w 10784884"/>
              <a:gd name="connsiteY15" fmla="*/ 1362500 h 1416252"/>
              <a:gd name="connsiteX16" fmla="*/ 4548366 w 10784884"/>
              <a:gd name="connsiteY16" fmla="*/ 1401412 h 1416252"/>
              <a:gd name="connsiteX17" fmla="*/ 3867429 w 10784884"/>
              <a:gd name="connsiteY17" fmla="*/ 1401411 h 1416252"/>
              <a:gd name="connsiteX18" fmla="*/ 3458868 w 10784884"/>
              <a:gd name="connsiteY18" fmla="*/ 1381955 h 1416252"/>
              <a:gd name="connsiteX19" fmla="*/ 3050306 w 10784884"/>
              <a:gd name="connsiteY19" fmla="*/ 1381955 h 1416252"/>
              <a:gd name="connsiteX20" fmla="*/ 2447191 w 10784884"/>
              <a:gd name="connsiteY20" fmla="*/ 1362501 h 1416252"/>
              <a:gd name="connsiteX21" fmla="*/ 1728729 w 10784884"/>
              <a:gd name="connsiteY21" fmla="*/ 720476 h 1416252"/>
              <a:gd name="connsiteX22" fmla="*/ 772712 w 10784884"/>
              <a:gd name="connsiteY22" fmla="*/ 953940 h 1416252"/>
              <a:gd name="connsiteX23" fmla="*/ 28757 w 10784884"/>
              <a:gd name="connsiteY23" fmla="*/ 662108 h 1416252"/>
              <a:gd name="connsiteX0" fmla="*/ 28639 w 10784766"/>
              <a:gd name="connsiteY0" fmla="*/ 662108 h 1407175"/>
              <a:gd name="connsiteX1" fmla="*/ 1795361 w 10784766"/>
              <a:gd name="connsiteY1" fmla="*/ 628 h 1407175"/>
              <a:gd name="connsiteX2" fmla="*/ 2622171 w 10784766"/>
              <a:gd name="connsiteY2" fmla="*/ 545377 h 1407175"/>
              <a:gd name="connsiteX3" fmla="*/ 3364934 w 10784766"/>
              <a:gd name="connsiteY3" fmla="*/ 759385 h 1407175"/>
              <a:gd name="connsiteX4" fmla="*/ 4095850 w 10784766"/>
              <a:gd name="connsiteY4" fmla="*/ 545377 h 1407175"/>
              <a:gd name="connsiteX5" fmla="*/ 5652196 w 10784766"/>
              <a:gd name="connsiteY5" fmla="*/ 117358 h 1407175"/>
              <a:gd name="connsiteX6" fmla="*/ 8439311 w 10784766"/>
              <a:gd name="connsiteY6" fmla="*/ 603744 h 1407175"/>
              <a:gd name="connsiteX7" fmla="*/ 10579397 w 10784766"/>
              <a:gd name="connsiteY7" fmla="*/ 584287 h 1407175"/>
              <a:gd name="connsiteX8" fmla="*/ 10715584 w 10784766"/>
              <a:gd name="connsiteY8" fmla="*/ 642654 h 1407175"/>
              <a:gd name="connsiteX9" fmla="*/ 10735039 w 10784766"/>
              <a:gd name="connsiteY9" fmla="*/ 1323590 h 1407175"/>
              <a:gd name="connsiteX10" fmla="*/ 10735039 w 10784766"/>
              <a:gd name="connsiteY10" fmla="*/ 1401411 h 1407175"/>
              <a:gd name="connsiteX11" fmla="*/ 10073558 w 10784766"/>
              <a:gd name="connsiteY11" fmla="*/ 1401411 h 1407175"/>
              <a:gd name="connsiteX12" fmla="*/ 7680554 w 10784766"/>
              <a:gd name="connsiteY12" fmla="*/ 1401411 h 1407175"/>
              <a:gd name="connsiteX13" fmla="*/ 6766154 w 10784766"/>
              <a:gd name="connsiteY13" fmla="*/ 1381956 h 1407175"/>
              <a:gd name="connsiteX14" fmla="*/ 6046307 w 10784766"/>
              <a:gd name="connsiteY14" fmla="*/ 1362501 h 1407175"/>
              <a:gd name="connsiteX15" fmla="*/ 5462648 w 10784766"/>
              <a:gd name="connsiteY15" fmla="*/ 1362500 h 1407175"/>
              <a:gd name="connsiteX16" fmla="*/ 4548248 w 10784766"/>
              <a:gd name="connsiteY16" fmla="*/ 1401412 h 1407175"/>
              <a:gd name="connsiteX17" fmla="*/ 3867311 w 10784766"/>
              <a:gd name="connsiteY17" fmla="*/ 1401411 h 1407175"/>
              <a:gd name="connsiteX18" fmla="*/ 3458750 w 10784766"/>
              <a:gd name="connsiteY18" fmla="*/ 1381955 h 1407175"/>
              <a:gd name="connsiteX19" fmla="*/ 3050188 w 10784766"/>
              <a:gd name="connsiteY19" fmla="*/ 1381955 h 1407175"/>
              <a:gd name="connsiteX20" fmla="*/ 2447073 w 10784766"/>
              <a:gd name="connsiteY20" fmla="*/ 1362501 h 1407175"/>
              <a:gd name="connsiteX21" fmla="*/ 1708463 w 10784766"/>
              <a:gd name="connsiteY21" fmla="*/ 1284680 h 1407175"/>
              <a:gd name="connsiteX22" fmla="*/ 772594 w 10784766"/>
              <a:gd name="connsiteY22" fmla="*/ 953940 h 1407175"/>
              <a:gd name="connsiteX23" fmla="*/ 28639 w 10784766"/>
              <a:gd name="connsiteY23" fmla="*/ 662108 h 1407175"/>
              <a:gd name="connsiteX0" fmla="*/ 12770 w 10768897"/>
              <a:gd name="connsiteY0" fmla="*/ 662108 h 1407175"/>
              <a:gd name="connsiteX1" fmla="*/ 1779492 w 10768897"/>
              <a:gd name="connsiteY1" fmla="*/ 628 h 1407175"/>
              <a:gd name="connsiteX2" fmla="*/ 2606302 w 10768897"/>
              <a:gd name="connsiteY2" fmla="*/ 545377 h 1407175"/>
              <a:gd name="connsiteX3" fmla="*/ 3349065 w 10768897"/>
              <a:gd name="connsiteY3" fmla="*/ 759385 h 1407175"/>
              <a:gd name="connsiteX4" fmla="*/ 4079981 w 10768897"/>
              <a:gd name="connsiteY4" fmla="*/ 545377 h 1407175"/>
              <a:gd name="connsiteX5" fmla="*/ 5636327 w 10768897"/>
              <a:gd name="connsiteY5" fmla="*/ 117358 h 1407175"/>
              <a:gd name="connsiteX6" fmla="*/ 8423442 w 10768897"/>
              <a:gd name="connsiteY6" fmla="*/ 603744 h 1407175"/>
              <a:gd name="connsiteX7" fmla="*/ 10563528 w 10768897"/>
              <a:gd name="connsiteY7" fmla="*/ 584287 h 1407175"/>
              <a:gd name="connsiteX8" fmla="*/ 10699715 w 10768897"/>
              <a:gd name="connsiteY8" fmla="*/ 642654 h 1407175"/>
              <a:gd name="connsiteX9" fmla="*/ 10719170 w 10768897"/>
              <a:gd name="connsiteY9" fmla="*/ 1323590 h 1407175"/>
              <a:gd name="connsiteX10" fmla="*/ 10719170 w 10768897"/>
              <a:gd name="connsiteY10" fmla="*/ 1401411 h 1407175"/>
              <a:gd name="connsiteX11" fmla="*/ 10057689 w 10768897"/>
              <a:gd name="connsiteY11" fmla="*/ 1401411 h 1407175"/>
              <a:gd name="connsiteX12" fmla="*/ 7664685 w 10768897"/>
              <a:gd name="connsiteY12" fmla="*/ 1401411 h 1407175"/>
              <a:gd name="connsiteX13" fmla="*/ 6750285 w 10768897"/>
              <a:gd name="connsiteY13" fmla="*/ 1381956 h 1407175"/>
              <a:gd name="connsiteX14" fmla="*/ 6030438 w 10768897"/>
              <a:gd name="connsiteY14" fmla="*/ 1362501 h 1407175"/>
              <a:gd name="connsiteX15" fmla="*/ 5446779 w 10768897"/>
              <a:gd name="connsiteY15" fmla="*/ 1362500 h 1407175"/>
              <a:gd name="connsiteX16" fmla="*/ 4532379 w 10768897"/>
              <a:gd name="connsiteY16" fmla="*/ 1401412 h 1407175"/>
              <a:gd name="connsiteX17" fmla="*/ 3851442 w 10768897"/>
              <a:gd name="connsiteY17" fmla="*/ 1401411 h 1407175"/>
              <a:gd name="connsiteX18" fmla="*/ 3442881 w 10768897"/>
              <a:gd name="connsiteY18" fmla="*/ 1381955 h 1407175"/>
              <a:gd name="connsiteX19" fmla="*/ 3034319 w 10768897"/>
              <a:gd name="connsiteY19" fmla="*/ 1381955 h 1407175"/>
              <a:gd name="connsiteX20" fmla="*/ 2431204 w 10768897"/>
              <a:gd name="connsiteY20" fmla="*/ 1362501 h 1407175"/>
              <a:gd name="connsiteX21" fmla="*/ 1692594 w 10768897"/>
              <a:gd name="connsiteY21" fmla="*/ 1284680 h 1407175"/>
              <a:gd name="connsiteX22" fmla="*/ 1018639 w 10768897"/>
              <a:gd name="connsiteY22" fmla="*/ 798298 h 1407175"/>
              <a:gd name="connsiteX23" fmla="*/ 12770 w 10768897"/>
              <a:gd name="connsiteY23" fmla="*/ 662108 h 1407175"/>
              <a:gd name="connsiteX0" fmla="*/ 12770 w 10768897"/>
              <a:gd name="connsiteY0" fmla="*/ 662108 h 1498778"/>
              <a:gd name="connsiteX1" fmla="*/ 1779492 w 10768897"/>
              <a:gd name="connsiteY1" fmla="*/ 628 h 1498778"/>
              <a:gd name="connsiteX2" fmla="*/ 2606302 w 10768897"/>
              <a:gd name="connsiteY2" fmla="*/ 545377 h 1498778"/>
              <a:gd name="connsiteX3" fmla="*/ 3349065 w 10768897"/>
              <a:gd name="connsiteY3" fmla="*/ 759385 h 1498778"/>
              <a:gd name="connsiteX4" fmla="*/ 4079981 w 10768897"/>
              <a:gd name="connsiteY4" fmla="*/ 545377 h 1498778"/>
              <a:gd name="connsiteX5" fmla="*/ 5636327 w 10768897"/>
              <a:gd name="connsiteY5" fmla="*/ 117358 h 1498778"/>
              <a:gd name="connsiteX6" fmla="*/ 8423442 w 10768897"/>
              <a:gd name="connsiteY6" fmla="*/ 603744 h 1498778"/>
              <a:gd name="connsiteX7" fmla="*/ 10563528 w 10768897"/>
              <a:gd name="connsiteY7" fmla="*/ 584287 h 1498778"/>
              <a:gd name="connsiteX8" fmla="*/ 10699715 w 10768897"/>
              <a:gd name="connsiteY8" fmla="*/ 642654 h 1498778"/>
              <a:gd name="connsiteX9" fmla="*/ 10719170 w 10768897"/>
              <a:gd name="connsiteY9" fmla="*/ 1323590 h 1498778"/>
              <a:gd name="connsiteX10" fmla="*/ 10719170 w 10768897"/>
              <a:gd name="connsiteY10" fmla="*/ 1401411 h 1498778"/>
              <a:gd name="connsiteX11" fmla="*/ 10057689 w 10768897"/>
              <a:gd name="connsiteY11" fmla="*/ 1401411 h 1498778"/>
              <a:gd name="connsiteX12" fmla="*/ 7664685 w 10768897"/>
              <a:gd name="connsiteY12" fmla="*/ 1401411 h 1498778"/>
              <a:gd name="connsiteX13" fmla="*/ 6750285 w 10768897"/>
              <a:gd name="connsiteY13" fmla="*/ 1381956 h 1498778"/>
              <a:gd name="connsiteX14" fmla="*/ 6030438 w 10768897"/>
              <a:gd name="connsiteY14" fmla="*/ 1362501 h 1498778"/>
              <a:gd name="connsiteX15" fmla="*/ 5446779 w 10768897"/>
              <a:gd name="connsiteY15" fmla="*/ 1362500 h 1498778"/>
              <a:gd name="connsiteX16" fmla="*/ 4532379 w 10768897"/>
              <a:gd name="connsiteY16" fmla="*/ 1401412 h 1498778"/>
              <a:gd name="connsiteX17" fmla="*/ 3851442 w 10768897"/>
              <a:gd name="connsiteY17" fmla="*/ 1401411 h 1498778"/>
              <a:gd name="connsiteX18" fmla="*/ 3442881 w 10768897"/>
              <a:gd name="connsiteY18" fmla="*/ 1498687 h 1498778"/>
              <a:gd name="connsiteX19" fmla="*/ 3034319 w 10768897"/>
              <a:gd name="connsiteY19" fmla="*/ 1381955 h 1498778"/>
              <a:gd name="connsiteX20" fmla="*/ 2431204 w 10768897"/>
              <a:gd name="connsiteY20" fmla="*/ 1362501 h 1498778"/>
              <a:gd name="connsiteX21" fmla="*/ 1692594 w 10768897"/>
              <a:gd name="connsiteY21" fmla="*/ 1284680 h 1498778"/>
              <a:gd name="connsiteX22" fmla="*/ 1018639 w 10768897"/>
              <a:gd name="connsiteY22" fmla="*/ 798298 h 1498778"/>
              <a:gd name="connsiteX23" fmla="*/ 12770 w 10768897"/>
              <a:gd name="connsiteY23" fmla="*/ 662108 h 1498778"/>
              <a:gd name="connsiteX0" fmla="*/ 12770 w 10768897"/>
              <a:gd name="connsiteY0" fmla="*/ 662108 h 1500788"/>
              <a:gd name="connsiteX1" fmla="*/ 1779492 w 10768897"/>
              <a:gd name="connsiteY1" fmla="*/ 628 h 1500788"/>
              <a:gd name="connsiteX2" fmla="*/ 2606302 w 10768897"/>
              <a:gd name="connsiteY2" fmla="*/ 545377 h 1500788"/>
              <a:gd name="connsiteX3" fmla="*/ 3349065 w 10768897"/>
              <a:gd name="connsiteY3" fmla="*/ 759385 h 1500788"/>
              <a:gd name="connsiteX4" fmla="*/ 4079981 w 10768897"/>
              <a:gd name="connsiteY4" fmla="*/ 545377 h 1500788"/>
              <a:gd name="connsiteX5" fmla="*/ 5636327 w 10768897"/>
              <a:gd name="connsiteY5" fmla="*/ 117358 h 1500788"/>
              <a:gd name="connsiteX6" fmla="*/ 8423442 w 10768897"/>
              <a:gd name="connsiteY6" fmla="*/ 603744 h 1500788"/>
              <a:gd name="connsiteX7" fmla="*/ 10563528 w 10768897"/>
              <a:gd name="connsiteY7" fmla="*/ 584287 h 1500788"/>
              <a:gd name="connsiteX8" fmla="*/ 10699715 w 10768897"/>
              <a:gd name="connsiteY8" fmla="*/ 642654 h 1500788"/>
              <a:gd name="connsiteX9" fmla="*/ 10719170 w 10768897"/>
              <a:gd name="connsiteY9" fmla="*/ 1323590 h 1500788"/>
              <a:gd name="connsiteX10" fmla="*/ 10719170 w 10768897"/>
              <a:gd name="connsiteY10" fmla="*/ 1401411 h 1500788"/>
              <a:gd name="connsiteX11" fmla="*/ 10057689 w 10768897"/>
              <a:gd name="connsiteY11" fmla="*/ 1401411 h 1500788"/>
              <a:gd name="connsiteX12" fmla="*/ 7664685 w 10768897"/>
              <a:gd name="connsiteY12" fmla="*/ 1401411 h 1500788"/>
              <a:gd name="connsiteX13" fmla="*/ 6750285 w 10768897"/>
              <a:gd name="connsiteY13" fmla="*/ 1381956 h 1500788"/>
              <a:gd name="connsiteX14" fmla="*/ 6030438 w 10768897"/>
              <a:gd name="connsiteY14" fmla="*/ 1362501 h 1500788"/>
              <a:gd name="connsiteX15" fmla="*/ 5446779 w 10768897"/>
              <a:gd name="connsiteY15" fmla="*/ 1362500 h 1500788"/>
              <a:gd name="connsiteX16" fmla="*/ 4532379 w 10768897"/>
              <a:gd name="connsiteY16" fmla="*/ 1401412 h 1500788"/>
              <a:gd name="connsiteX17" fmla="*/ 3851442 w 10768897"/>
              <a:gd name="connsiteY17" fmla="*/ 1401411 h 1500788"/>
              <a:gd name="connsiteX18" fmla="*/ 3442881 w 10768897"/>
              <a:gd name="connsiteY18" fmla="*/ 1498687 h 1500788"/>
              <a:gd name="connsiteX19" fmla="*/ 3034319 w 10768897"/>
              <a:gd name="connsiteY19" fmla="*/ 1459776 h 1500788"/>
              <a:gd name="connsiteX20" fmla="*/ 2431204 w 10768897"/>
              <a:gd name="connsiteY20" fmla="*/ 1362501 h 1500788"/>
              <a:gd name="connsiteX21" fmla="*/ 1692594 w 10768897"/>
              <a:gd name="connsiteY21" fmla="*/ 1284680 h 1500788"/>
              <a:gd name="connsiteX22" fmla="*/ 1018639 w 10768897"/>
              <a:gd name="connsiteY22" fmla="*/ 798298 h 1500788"/>
              <a:gd name="connsiteX23" fmla="*/ 12770 w 10768897"/>
              <a:gd name="connsiteY23" fmla="*/ 662108 h 1500788"/>
              <a:gd name="connsiteX0" fmla="*/ 12770 w 10768897"/>
              <a:gd name="connsiteY0" fmla="*/ 662108 h 1500788"/>
              <a:gd name="connsiteX1" fmla="*/ 1779492 w 10768897"/>
              <a:gd name="connsiteY1" fmla="*/ 628 h 1500788"/>
              <a:gd name="connsiteX2" fmla="*/ 2606302 w 10768897"/>
              <a:gd name="connsiteY2" fmla="*/ 545377 h 1500788"/>
              <a:gd name="connsiteX3" fmla="*/ 3349065 w 10768897"/>
              <a:gd name="connsiteY3" fmla="*/ 759385 h 1500788"/>
              <a:gd name="connsiteX4" fmla="*/ 4079981 w 10768897"/>
              <a:gd name="connsiteY4" fmla="*/ 545377 h 1500788"/>
              <a:gd name="connsiteX5" fmla="*/ 5636327 w 10768897"/>
              <a:gd name="connsiteY5" fmla="*/ 117358 h 1500788"/>
              <a:gd name="connsiteX6" fmla="*/ 8423442 w 10768897"/>
              <a:gd name="connsiteY6" fmla="*/ 603744 h 1500788"/>
              <a:gd name="connsiteX7" fmla="*/ 10563528 w 10768897"/>
              <a:gd name="connsiteY7" fmla="*/ 584287 h 1500788"/>
              <a:gd name="connsiteX8" fmla="*/ 10699715 w 10768897"/>
              <a:gd name="connsiteY8" fmla="*/ 642654 h 1500788"/>
              <a:gd name="connsiteX9" fmla="*/ 10719170 w 10768897"/>
              <a:gd name="connsiteY9" fmla="*/ 1323590 h 1500788"/>
              <a:gd name="connsiteX10" fmla="*/ 10719170 w 10768897"/>
              <a:gd name="connsiteY10" fmla="*/ 1401411 h 1500788"/>
              <a:gd name="connsiteX11" fmla="*/ 10057689 w 10768897"/>
              <a:gd name="connsiteY11" fmla="*/ 1401411 h 1500788"/>
              <a:gd name="connsiteX12" fmla="*/ 7664685 w 10768897"/>
              <a:gd name="connsiteY12" fmla="*/ 1401411 h 1500788"/>
              <a:gd name="connsiteX13" fmla="*/ 6750285 w 10768897"/>
              <a:gd name="connsiteY13" fmla="*/ 1381956 h 1500788"/>
              <a:gd name="connsiteX14" fmla="*/ 6030438 w 10768897"/>
              <a:gd name="connsiteY14" fmla="*/ 1362501 h 1500788"/>
              <a:gd name="connsiteX15" fmla="*/ 5446779 w 10768897"/>
              <a:gd name="connsiteY15" fmla="*/ 1362500 h 1500788"/>
              <a:gd name="connsiteX16" fmla="*/ 4895029 w 10768897"/>
              <a:gd name="connsiteY16" fmla="*/ 1381956 h 1500788"/>
              <a:gd name="connsiteX17" fmla="*/ 3851442 w 10768897"/>
              <a:gd name="connsiteY17" fmla="*/ 1401411 h 1500788"/>
              <a:gd name="connsiteX18" fmla="*/ 3442881 w 10768897"/>
              <a:gd name="connsiteY18" fmla="*/ 1498687 h 1500788"/>
              <a:gd name="connsiteX19" fmla="*/ 3034319 w 10768897"/>
              <a:gd name="connsiteY19" fmla="*/ 1459776 h 1500788"/>
              <a:gd name="connsiteX20" fmla="*/ 2431204 w 10768897"/>
              <a:gd name="connsiteY20" fmla="*/ 1362501 h 1500788"/>
              <a:gd name="connsiteX21" fmla="*/ 1692594 w 10768897"/>
              <a:gd name="connsiteY21" fmla="*/ 1284680 h 1500788"/>
              <a:gd name="connsiteX22" fmla="*/ 1018639 w 10768897"/>
              <a:gd name="connsiteY22" fmla="*/ 798298 h 1500788"/>
              <a:gd name="connsiteX23" fmla="*/ 12770 w 10768897"/>
              <a:gd name="connsiteY23" fmla="*/ 662108 h 1500788"/>
              <a:gd name="connsiteX0" fmla="*/ 12770 w 10768897"/>
              <a:gd name="connsiteY0" fmla="*/ 662108 h 1557054"/>
              <a:gd name="connsiteX1" fmla="*/ 1779492 w 10768897"/>
              <a:gd name="connsiteY1" fmla="*/ 628 h 1557054"/>
              <a:gd name="connsiteX2" fmla="*/ 2606302 w 10768897"/>
              <a:gd name="connsiteY2" fmla="*/ 545377 h 1557054"/>
              <a:gd name="connsiteX3" fmla="*/ 3349065 w 10768897"/>
              <a:gd name="connsiteY3" fmla="*/ 759385 h 1557054"/>
              <a:gd name="connsiteX4" fmla="*/ 4079981 w 10768897"/>
              <a:gd name="connsiteY4" fmla="*/ 545377 h 1557054"/>
              <a:gd name="connsiteX5" fmla="*/ 5636327 w 10768897"/>
              <a:gd name="connsiteY5" fmla="*/ 117358 h 1557054"/>
              <a:gd name="connsiteX6" fmla="*/ 8423442 w 10768897"/>
              <a:gd name="connsiteY6" fmla="*/ 603744 h 1557054"/>
              <a:gd name="connsiteX7" fmla="*/ 10563528 w 10768897"/>
              <a:gd name="connsiteY7" fmla="*/ 584287 h 1557054"/>
              <a:gd name="connsiteX8" fmla="*/ 10699715 w 10768897"/>
              <a:gd name="connsiteY8" fmla="*/ 642654 h 1557054"/>
              <a:gd name="connsiteX9" fmla="*/ 10719170 w 10768897"/>
              <a:gd name="connsiteY9" fmla="*/ 1323590 h 1557054"/>
              <a:gd name="connsiteX10" fmla="*/ 10719170 w 10768897"/>
              <a:gd name="connsiteY10" fmla="*/ 1401411 h 1557054"/>
              <a:gd name="connsiteX11" fmla="*/ 10057689 w 10768897"/>
              <a:gd name="connsiteY11" fmla="*/ 1401411 h 1557054"/>
              <a:gd name="connsiteX12" fmla="*/ 7664685 w 10768897"/>
              <a:gd name="connsiteY12" fmla="*/ 1401411 h 1557054"/>
              <a:gd name="connsiteX13" fmla="*/ 6750285 w 10768897"/>
              <a:gd name="connsiteY13" fmla="*/ 1381956 h 1557054"/>
              <a:gd name="connsiteX14" fmla="*/ 6030438 w 10768897"/>
              <a:gd name="connsiteY14" fmla="*/ 1362501 h 1557054"/>
              <a:gd name="connsiteX15" fmla="*/ 5446779 w 10768897"/>
              <a:gd name="connsiteY15" fmla="*/ 1362500 h 1557054"/>
              <a:gd name="connsiteX16" fmla="*/ 4895029 w 10768897"/>
              <a:gd name="connsiteY16" fmla="*/ 1381956 h 1557054"/>
              <a:gd name="connsiteX17" fmla="*/ 4173798 w 10768897"/>
              <a:gd name="connsiteY17" fmla="*/ 1557054 h 1557054"/>
              <a:gd name="connsiteX18" fmla="*/ 3442881 w 10768897"/>
              <a:gd name="connsiteY18" fmla="*/ 1498687 h 1557054"/>
              <a:gd name="connsiteX19" fmla="*/ 3034319 w 10768897"/>
              <a:gd name="connsiteY19" fmla="*/ 1459776 h 1557054"/>
              <a:gd name="connsiteX20" fmla="*/ 2431204 w 10768897"/>
              <a:gd name="connsiteY20" fmla="*/ 1362501 h 1557054"/>
              <a:gd name="connsiteX21" fmla="*/ 1692594 w 10768897"/>
              <a:gd name="connsiteY21" fmla="*/ 1284680 h 1557054"/>
              <a:gd name="connsiteX22" fmla="*/ 1018639 w 10768897"/>
              <a:gd name="connsiteY22" fmla="*/ 798298 h 1557054"/>
              <a:gd name="connsiteX23" fmla="*/ 12770 w 10768897"/>
              <a:gd name="connsiteY23" fmla="*/ 662108 h 1557054"/>
              <a:gd name="connsiteX0" fmla="*/ 12770 w 10768897"/>
              <a:gd name="connsiteY0" fmla="*/ 662108 h 1561724"/>
              <a:gd name="connsiteX1" fmla="*/ 1779492 w 10768897"/>
              <a:gd name="connsiteY1" fmla="*/ 628 h 1561724"/>
              <a:gd name="connsiteX2" fmla="*/ 2606302 w 10768897"/>
              <a:gd name="connsiteY2" fmla="*/ 545377 h 1561724"/>
              <a:gd name="connsiteX3" fmla="*/ 3349065 w 10768897"/>
              <a:gd name="connsiteY3" fmla="*/ 759385 h 1561724"/>
              <a:gd name="connsiteX4" fmla="*/ 4079981 w 10768897"/>
              <a:gd name="connsiteY4" fmla="*/ 545377 h 1561724"/>
              <a:gd name="connsiteX5" fmla="*/ 5636327 w 10768897"/>
              <a:gd name="connsiteY5" fmla="*/ 117358 h 1561724"/>
              <a:gd name="connsiteX6" fmla="*/ 8423442 w 10768897"/>
              <a:gd name="connsiteY6" fmla="*/ 603744 h 1561724"/>
              <a:gd name="connsiteX7" fmla="*/ 10563528 w 10768897"/>
              <a:gd name="connsiteY7" fmla="*/ 584287 h 1561724"/>
              <a:gd name="connsiteX8" fmla="*/ 10699715 w 10768897"/>
              <a:gd name="connsiteY8" fmla="*/ 642654 h 1561724"/>
              <a:gd name="connsiteX9" fmla="*/ 10719170 w 10768897"/>
              <a:gd name="connsiteY9" fmla="*/ 1323590 h 1561724"/>
              <a:gd name="connsiteX10" fmla="*/ 10719170 w 10768897"/>
              <a:gd name="connsiteY10" fmla="*/ 1401411 h 1561724"/>
              <a:gd name="connsiteX11" fmla="*/ 10057689 w 10768897"/>
              <a:gd name="connsiteY11" fmla="*/ 1401411 h 1561724"/>
              <a:gd name="connsiteX12" fmla="*/ 7664685 w 10768897"/>
              <a:gd name="connsiteY12" fmla="*/ 1401411 h 1561724"/>
              <a:gd name="connsiteX13" fmla="*/ 6750285 w 10768897"/>
              <a:gd name="connsiteY13" fmla="*/ 1381956 h 1561724"/>
              <a:gd name="connsiteX14" fmla="*/ 6030438 w 10768897"/>
              <a:gd name="connsiteY14" fmla="*/ 1362501 h 1561724"/>
              <a:gd name="connsiteX15" fmla="*/ 5446779 w 10768897"/>
              <a:gd name="connsiteY15" fmla="*/ 1362500 h 1561724"/>
              <a:gd name="connsiteX16" fmla="*/ 4895029 w 10768897"/>
              <a:gd name="connsiteY16" fmla="*/ 1381956 h 1561724"/>
              <a:gd name="connsiteX17" fmla="*/ 4173798 w 10768897"/>
              <a:gd name="connsiteY17" fmla="*/ 1557054 h 1561724"/>
              <a:gd name="connsiteX18" fmla="*/ 3442881 w 10768897"/>
              <a:gd name="connsiteY18" fmla="*/ 1498687 h 1561724"/>
              <a:gd name="connsiteX19" fmla="*/ 3034319 w 10768897"/>
              <a:gd name="connsiteY19" fmla="*/ 1459776 h 1561724"/>
              <a:gd name="connsiteX20" fmla="*/ 2390910 w 10768897"/>
              <a:gd name="connsiteY20" fmla="*/ 1557054 h 1561724"/>
              <a:gd name="connsiteX21" fmla="*/ 1692594 w 10768897"/>
              <a:gd name="connsiteY21" fmla="*/ 1284680 h 1561724"/>
              <a:gd name="connsiteX22" fmla="*/ 1018639 w 10768897"/>
              <a:gd name="connsiteY22" fmla="*/ 798298 h 1561724"/>
              <a:gd name="connsiteX23" fmla="*/ 12770 w 10768897"/>
              <a:gd name="connsiteY23" fmla="*/ 662108 h 1561724"/>
              <a:gd name="connsiteX0" fmla="*/ 12770 w 10768897"/>
              <a:gd name="connsiteY0" fmla="*/ 662108 h 1560124"/>
              <a:gd name="connsiteX1" fmla="*/ 1779492 w 10768897"/>
              <a:gd name="connsiteY1" fmla="*/ 628 h 1560124"/>
              <a:gd name="connsiteX2" fmla="*/ 2606302 w 10768897"/>
              <a:gd name="connsiteY2" fmla="*/ 545377 h 1560124"/>
              <a:gd name="connsiteX3" fmla="*/ 3349065 w 10768897"/>
              <a:gd name="connsiteY3" fmla="*/ 759385 h 1560124"/>
              <a:gd name="connsiteX4" fmla="*/ 4079981 w 10768897"/>
              <a:gd name="connsiteY4" fmla="*/ 545377 h 1560124"/>
              <a:gd name="connsiteX5" fmla="*/ 5636327 w 10768897"/>
              <a:gd name="connsiteY5" fmla="*/ 117358 h 1560124"/>
              <a:gd name="connsiteX6" fmla="*/ 8423442 w 10768897"/>
              <a:gd name="connsiteY6" fmla="*/ 603744 h 1560124"/>
              <a:gd name="connsiteX7" fmla="*/ 10563528 w 10768897"/>
              <a:gd name="connsiteY7" fmla="*/ 584287 h 1560124"/>
              <a:gd name="connsiteX8" fmla="*/ 10699715 w 10768897"/>
              <a:gd name="connsiteY8" fmla="*/ 642654 h 1560124"/>
              <a:gd name="connsiteX9" fmla="*/ 10719170 w 10768897"/>
              <a:gd name="connsiteY9" fmla="*/ 1323590 h 1560124"/>
              <a:gd name="connsiteX10" fmla="*/ 10719170 w 10768897"/>
              <a:gd name="connsiteY10" fmla="*/ 1401411 h 1560124"/>
              <a:gd name="connsiteX11" fmla="*/ 10057689 w 10768897"/>
              <a:gd name="connsiteY11" fmla="*/ 1401411 h 1560124"/>
              <a:gd name="connsiteX12" fmla="*/ 7664685 w 10768897"/>
              <a:gd name="connsiteY12" fmla="*/ 1401411 h 1560124"/>
              <a:gd name="connsiteX13" fmla="*/ 6750285 w 10768897"/>
              <a:gd name="connsiteY13" fmla="*/ 1381956 h 1560124"/>
              <a:gd name="connsiteX14" fmla="*/ 6030438 w 10768897"/>
              <a:gd name="connsiteY14" fmla="*/ 1362501 h 1560124"/>
              <a:gd name="connsiteX15" fmla="*/ 5446779 w 10768897"/>
              <a:gd name="connsiteY15" fmla="*/ 1362500 h 1560124"/>
              <a:gd name="connsiteX16" fmla="*/ 4895029 w 10768897"/>
              <a:gd name="connsiteY16" fmla="*/ 1381956 h 1560124"/>
              <a:gd name="connsiteX17" fmla="*/ 4173798 w 10768897"/>
              <a:gd name="connsiteY17" fmla="*/ 1557054 h 1560124"/>
              <a:gd name="connsiteX18" fmla="*/ 3442881 w 10768897"/>
              <a:gd name="connsiteY18" fmla="*/ 1498687 h 1560124"/>
              <a:gd name="connsiteX19" fmla="*/ 3034319 w 10768897"/>
              <a:gd name="connsiteY19" fmla="*/ 1459776 h 1560124"/>
              <a:gd name="connsiteX20" fmla="*/ 2390910 w 10768897"/>
              <a:gd name="connsiteY20" fmla="*/ 1557054 h 1560124"/>
              <a:gd name="connsiteX21" fmla="*/ 1692594 w 10768897"/>
              <a:gd name="connsiteY21" fmla="*/ 1323591 h 1560124"/>
              <a:gd name="connsiteX22" fmla="*/ 1018639 w 10768897"/>
              <a:gd name="connsiteY22" fmla="*/ 798298 h 1560124"/>
              <a:gd name="connsiteX23" fmla="*/ 12770 w 10768897"/>
              <a:gd name="connsiteY23" fmla="*/ 662108 h 1560124"/>
              <a:gd name="connsiteX0" fmla="*/ 12770 w 10768897"/>
              <a:gd name="connsiteY0" fmla="*/ 662108 h 1560124"/>
              <a:gd name="connsiteX1" fmla="*/ 1779492 w 10768897"/>
              <a:gd name="connsiteY1" fmla="*/ 628 h 1560124"/>
              <a:gd name="connsiteX2" fmla="*/ 2606302 w 10768897"/>
              <a:gd name="connsiteY2" fmla="*/ 545377 h 1560124"/>
              <a:gd name="connsiteX3" fmla="*/ 3349065 w 10768897"/>
              <a:gd name="connsiteY3" fmla="*/ 759385 h 1560124"/>
              <a:gd name="connsiteX4" fmla="*/ 4079981 w 10768897"/>
              <a:gd name="connsiteY4" fmla="*/ 545377 h 1560124"/>
              <a:gd name="connsiteX5" fmla="*/ 5636327 w 10768897"/>
              <a:gd name="connsiteY5" fmla="*/ 117358 h 1560124"/>
              <a:gd name="connsiteX6" fmla="*/ 8423442 w 10768897"/>
              <a:gd name="connsiteY6" fmla="*/ 603744 h 1560124"/>
              <a:gd name="connsiteX7" fmla="*/ 10563528 w 10768897"/>
              <a:gd name="connsiteY7" fmla="*/ 584287 h 1560124"/>
              <a:gd name="connsiteX8" fmla="*/ 10699715 w 10768897"/>
              <a:gd name="connsiteY8" fmla="*/ 642654 h 1560124"/>
              <a:gd name="connsiteX9" fmla="*/ 10719170 w 10768897"/>
              <a:gd name="connsiteY9" fmla="*/ 1323590 h 1560124"/>
              <a:gd name="connsiteX10" fmla="*/ 10719170 w 10768897"/>
              <a:gd name="connsiteY10" fmla="*/ 1401411 h 1560124"/>
              <a:gd name="connsiteX11" fmla="*/ 10057689 w 10768897"/>
              <a:gd name="connsiteY11" fmla="*/ 1401411 h 1560124"/>
              <a:gd name="connsiteX12" fmla="*/ 7664685 w 10768897"/>
              <a:gd name="connsiteY12" fmla="*/ 1401411 h 1560124"/>
              <a:gd name="connsiteX13" fmla="*/ 6750285 w 10768897"/>
              <a:gd name="connsiteY13" fmla="*/ 1381956 h 1560124"/>
              <a:gd name="connsiteX14" fmla="*/ 6030438 w 10768897"/>
              <a:gd name="connsiteY14" fmla="*/ 1362501 h 1560124"/>
              <a:gd name="connsiteX15" fmla="*/ 5446779 w 10768897"/>
              <a:gd name="connsiteY15" fmla="*/ 1362500 h 1560124"/>
              <a:gd name="connsiteX16" fmla="*/ 4895029 w 10768897"/>
              <a:gd name="connsiteY16" fmla="*/ 1381956 h 1560124"/>
              <a:gd name="connsiteX17" fmla="*/ 4173798 w 10768897"/>
              <a:gd name="connsiteY17" fmla="*/ 1557054 h 1560124"/>
              <a:gd name="connsiteX18" fmla="*/ 3442881 w 10768897"/>
              <a:gd name="connsiteY18" fmla="*/ 1498687 h 1560124"/>
              <a:gd name="connsiteX19" fmla="*/ 3034319 w 10768897"/>
              <a:gd name="connsiteY19" fmla="*/ 1459776 h 1560124"/>
              <a:gd name="connsiteX20" fmla="*/ 2390910 w 10768897"/>
              <a:gd name="connsiteY20" fmla="*/ 1557054 h 1560124"/>
              <a:gd name="connsiteX21" fmla="*/ 1692594 w 10768897"/>
              <a:gd name="connsiteY21" fmla="*/ 1323591 h 1560124"/>
              <a:gd name="connsiteX22" fmla="*/ 1018639 w 10768897"/>
              <a:gd name="connsiteY22" fmla="*/ 798298 h 1560124"/>
              <a:gd name="connsiteX23" fmla="*/ 12770 w 10768897"/>
              <a:gd name="connsiteY23" fmla="*/ 662108 h 1560124"/>
              <a:gd name="connsiteX0" fmla="*/ 12770 w 10768897"/>
              <a:gd name="connsiteY0" fmla="*/ 662108 h 1641995"/>
              <a:gd name="connsiteX1" fmla="*/ 1779492 w 10768897"/>
              <a:gd name="connsiteY1" fmla="*/ 628 h 1641995"/>
              <a:gd name="connsiteX2" fmla="*/ 2606302 w 10768897"/>
              <a:gd name="connsiteY2" fmla="*/ 545377 h 1641995"/>
              <a:gd name="connsiteX3" fmla="*/ 3349065 w 10768897"/>
              <a:gd name="connsiteY3" fmla="*/ 759385 h 1641995"/>
              <a:gd name="connsiteX4" fmla="*/ 4079981 w 10768897"/>
              <a:gd name="connsiteY4" fmla="*/ 545377 h 1641995"/>
              <a:gd name="connsiteX5" fmla="*/ 5636327 w 10768897"/>
              <a:gd name="connsiteY5" fmla="*/ 117358 h 1641995"/>
              <a:gd name="connsiteX6" fmla="*/ 8423442 w 10768897"/>
              <a:gd name="connsiteY6" fmla="*/ 603744 h 1641995"/>
              <a:gd name="connsiteX7" fmla="*/ 10563528 w 10768897"/>
              <a:gd name="connsiteY7" fmla="*/ 584287 h 1641995"/>
              <a:gd name="connsiteX8" fmla="*/ 10699715 w 10768897"/>
              <a:gd name="connsiteY8" fmla="*/ 642654 h 1641995"/>
              <a:gd name="connsiteX9" fmla="*/ 10719170 w 10768897"/>
              <a:gd name="connsiteY9" fmla="*/ 1323590 h 1641995"/>
              <a:gd name="connsiteX10" fmla="*/ 10719170 w 10768897"/>
              <a:gd name="connsiteY10" fmla="*/ 1401411 h 1641995"/>
              <a:gd name="connsiteX11" fmla="*/ 10057689 w 10768897"/>
              <a:gd name="connsiteY11" fmla="*/ 1401411 h 1641995"/>
              <a:gd name="connsiteX12" fmla="*/ 7664685 w 10768897"/>
              <a:gd name="connsiteY12" fmla="*/ 1401411 h 1641995"/>
              <a:gd name="connsiteX13" fmla="*/ 6750285 w 10768897"/>
              <a:gd name="connsiteY13" fmla="*/ 1381956 h 1641995"/>
              <a:gd name="connsiteX14" fmla="*/ 6030438 w 10768897"/>
              <a:gd name="connsiteY14" fmla="*/ 1362501 h 1641995"/>
              <a:gd name="connsiteX15" fmla="*/ 5446779 w 10768897"/>
              <a:gd name="connsiteY15" fmla="*/ 1362500 h 1641995"/>
              <a:gd name="connsiteX16" fmla="*/ 5156944 w 10768897"/>
              <a:gd name="connsiteY16" fmla="*/ 1634876 h 1641995"/>
              <a:gd name="connsiteX17" fmla="*/ 4173798 w 10768897"/>
              <a:gd name="connsiteY17" fmla="*/ 1557054 h 1641995"/>
              <a:gd name="connsiteX18" fmla="*/ 3442881 w 10768897"/>
              <a:gd name="connsiteY18" fmla="*/ 1498687 h 1641995"/>
              <a:gd name="connsiteX19" fmla="*/ 3034319 w 10768897"/>
              <a:gd name="connsiteY19" fmla="*/ 1459776 h 1641995"/>
              <a:gd name="connsiteX20" fmla="*/ 2390910 w 10768897"/>
              <a:gd name="connsiteY20" fmla="*/ 1557054 h 1641995"/>
              <a:gd name="connsiteX21" fmla="*/ 1692594 w 10768897"/>
              <a:gd name="connsiteY21" fmla="*/ 1323591 h 1641995"/>
              <a:gd name="connsiteX22" fmla="*/ 1018639 w 10768897"/>
              <a:gd name="connsiteY22" fmla="*/ 798298 h 1641995"/>
              <a:gd name="connsiteX23" fmla="*/ 12770 w 10768897"/>
              <a:gd name="connsiteY23" fmla="*/ 662108 h 1641995"/>
              <a:gd name="connsiteX0" fmla="*/ 12770 w 10768897"/>
              <a:gd name="connsiteY0" fmla="*/ 662108 h 1637249"/>
              <a:gd name="connsiteX1" fmla="*/ 1779492 w 10768897"/>
              <a:gd name="connsiteY1" fmla="*/ 628 h 1637249"/>
              <a:gd name="connsiteX2" fmla="*/ 2606302 w 10768897"/>
              <a:gd name="connsiteY2" fmla="*/ 545377 h 1637249"/>
              <a:gd name="connsiteX3" fmla="*/ 3349065 w 10768897"/>
              <a:gd name="connsiteY3" fmla="*/ 759385 h 1637249"/>
              <a:gd name="connsiteX4" fmla="*/ 4079981 w 10768897"/>
              <a:gd name="connsiteY4" fmla="*/ 545377 h 1637249"/>
              <a:gd name="connsiteX5" fmla="*/ 5636327 w 10768897"/>
              <a:gd name="connsiteY5" fmla="*/ 117358 h 1637249"/>
              <a:gd name="connsiteX6" fmla="*/ 8423442 w 10768897"/>
              <a:gd name="connsiteY6" fmla="*/ 603744 h 1637249"/>
              <a:gd name="connsiteX7" fmla="*/ 10563528 w 10768897"/>
              <a:gd name="connsiteY7" fmla="*/ 584287 h 1637249"/>
              <a:gd name="connsiteX8" fmla="*/ 10699715 w 10768897"/>
              <a:gd name="connsiteY8" fmla="*/ 642654 h 1637249"/>
              <a:gd name="connsiteX9" fmla="*/ 10719170 w 10768897"/>
              <a:gd name="connsiteY9" fmla="*/ 1323590 h 1637249"/>
              <a:gd name="connsiteX10" fmla="*/ 10719170 w 10768897"/>
              <a:gd name="connsiteY10" fmla="*/ 1401411 h 1637249"/>
              <a:gd name="connsiteX11" fmla="*/ 10057689 w 10768897"/>
              <a:gd name="connsiteY11" fmla="*/ 1401411 h 1637249"/>
              <a:gd name="connsiteX12" fmla="*/ 7664685 w 10768897"/>
              <a:gd name="connsiteY12" fmla="*/ 1401411 h 1637249"/>
              <a:gd name="connsiteX13" fmla="*/ 6750285 w 10768897"/>
              <a:gd name="connsiteY13" fmla="*/ 1381956 h 1637249"/>
              <a:gd name="connsiteX14" fmla="*/ 6030438 w 10768897"/>
              <a:gd name="connsiteY14" fmla="*/ 1362501 h 1637249"/>
              <a:gd name="connsiteX15" fmla="*/ 5769136 w 10768897"/>
              <a:gd name="connsiteY15" fmla="*/ 1459776 h 1637249"/>
              <a:gd name="connsiteX16" fmla="*/ 5156944 w 10768897"/>
              <a:gd name="connsiteY16" fmla="*/ 1634876 h 1637249"/>
              <a:gd name="connsiteX17" fmla="*/ 4173798 w 10768897"/>
              <a:gd name="connsiteY17" fmla="*/ 1557054 h 1637249"/>
              <a:gd name="connsiteX18" fmla="*/ 3442881 w 10768897"/>
              <a:gd name="connsiteY18" fmla="*/ 1498687 h 1637249"/>
              <a:gd name="connsiteX19" fmla="*/ 3034319 w 10768897"/>
              <a:gd name="connsiteY19" fmla="*/ 1459776 h 1637249"/>
              <a:gd name="connsiteX20" fmla="*/ 2390910 w 10768897"/>
              <a:gd name="connsiteY20" fmla="*/ 1557054 h 1637249"/>
              <a:gd name="connsiteX21" fmla="*/ 1692594 w 10768897"/>
              <a:gd name="connsiteY21" fmla="*/ 1323591 h 1637249"/>
              <a:gd name="connsiteX22" fmla="*/ 1018639 w 10768897"/>
              <a:gd name="connsiteY22" fmla="*/ 798298 h 1637249"/>
              <a:gd name="connsiteX23" fmla="*/ 12770 w 10768897"/>
              <a:gd name="connsiteY23" fmla="*/ 662108 h 1637249"/>
              <a:gd name="connsiteX0" fmla="*/ 12770 w 10768897"/>
              <a:gd name="connsiteY0" fmla="*/ 662108 h 1637249"/>
              <a:gd name="connsiteX1" fmla="*/ 1779492 w 10768897"/>
              <a:gd name="connsiteY1" fmla="*/ 628 h 1637249"/>
              <a:gd name="connsiteX2" fmla="*/ 2606302 w 10768897"/>
              <a:gd name="connsiteY2" fmla="*/ 545377 h 1637249"/>
              <a:gd name="connsiteX3" fmla="*/ 3349065 w 10768897"/>
              <a:gd name="connsiteY3" fmla="*/ 759385 h 1637249"/>
              <a:gd name="connsiteX4" fmla="*/ 4079981 w 10768897"/>
              <a:gd name="connsiteY4" fmla="*/ 545377 h 1637249"/>
              <a:gd name="connsiteX5" fmla="*/ 5636327 w 10768897"/>
              <a:gd name="connsiteY5" fmla="*/ 117358 h 1637249"/>
              <a:gd name="connsiteX6" fmla="*/ 8423442 w 10768897"/>
              <a:gd name="connsiteY6" fmla="*/ 603744 h 1637249"/>
              <a:gd name="connsiteX7" fmla="*/ 10563528 w 10768897"/>
              <a:gd name="connsiteY7" fmla="*/ 584287 h 1637249"/>
              <a:gd name="connsiteX8" fmla="*/ 10699715 w 10768897"/>
              <a:gd name="connsiteY8" fmla="*/ 642654 h 1637249"/>
              <a:gd name="connsiteX9" fmla="*/ 10719170 w 10768897"/>
              <a:gd name="connsiteY9" fmla="*/ 1323590 h 1637249"/>
              <a:gd name="connsiteX10" fmla="*/ 10719170 w 10768897"/>
              <a:gd name="connsiteY10" fmla="*/ 1401411 h 1637249"/>
              <a:gd name="connsiteX11" fmla="*/ 10057689 w 10768897"/>
              <a:gd name="connsiteY11" fmla="*/ 1401411 h 1637249"/>
              <a:gd name="connsiteX12" fmla="*/ 7866158 w 10768897"/>
              <a:gd name="connsiteY12" fmla="*/ 1070670 h 1637249"/>
              <a:gd name="connsiteX13" fmla="*/ 6750285 w 10768897"/>
              <a:gd name="connsiteY13" fmla="*/ 1381956 h 1637249"/>
              <a:gd name="connsiteX14" fmla="*/ 6030438 w 10768897"/>
              <a:gd name="connsiteY14" fmla="*/ 1362501 h 1637249"/>
              <a:gd name="connsiteX15" fmla="*/ 5769136 w 10768897"/>
              <a:gd name="connsiteY15" fmla="*/ 1459776 h 1637249"/>
              <a:gd name="connsiteX16" fmla="*/ 5156944 w 10768897"/>
              <a:gd name="connsiteY16" fmla="*/ 1634876 h 1637249"/>
              <a:gd name="connsiteX17" fmla="*/ 4173798 w 10768897"/>
              <a:gd name="connsiteY17" fmla="*/ 1557054 h 1637249"/>
              <a:gd name="connsiteX18" fmla="*/ 3442881 w 10768897"/>
              <a:gd name="connsiteY18" fmla="*/ 1498687 h 1637249"/>
              <a:gd name="connsiteX19" fmla="*/ 3034319 w 10768897"/>
              <a:gd name="connsiteY19" fmla="*/ 1459776 h 1637249"/>
              <a:gd name="connsiteX20" fmla="*/ 2390910 w 10768897"/>
              <a:gd name="connsiteY20" fmla="*/ 1557054 h 1637249"/>
              <a:gd name="connsiteX21" fmla="*/ 1692594 w 10768897"/>
              <a:gd name="connsiteY21" fmla="*/ 1323591 h 1637249"/>
              <a:gd name="connsiteX22" fmla="*/ 1018639 w 10768897"/>
              <a:gd name="connsiteY22" fmla="*/ 798298 h 1637249"/>
              <a:gd name="connsiteX23" fmla="*/ 12770 w 10768897"/>
              <a:gd name="connsiteY23" fmla="*/ 662108 h 1637249"/>
              <a:gd name="connsiteX0" fmla="*/ 5966 w 10762093"/>
              <a:gd name="connsiteY0" fmla="*/ 544961 h 1520102"/>
              <a:gd name="connsiteX1" fmla="*/ 1510773 w 10762093"/>
              <a:gd name="connsiteY1" fmla="*/ 214222 h 1520102"/>
              <a:gd name="connsiteX2" fmla="*/ 2599498 w 10762093"/>
              <a:gd name="connsiteY2" fmla="*/ 428230 h 1520102"/>
              <a:gd name="connsiteX3" fmla="*/ 3342261 w 10762093"/>
              <a:gd name="connsiteY3" fmla="*/ 642238 h 1520102"/>
              <a:gd name="connsiteX4" fmla="*/ 4073177 w 10762093"/>
              <a:gd name="connsiteY4" fmla="*/ 428230 h 1520102"/>
              <a:gd name="connsiteX5" fmla="*/ 5629523 w 10762093"/>
              <a:gd name="connsiteY5" fmla="*/ 211 h 1520102"/>
              <a:gd name="connsiteX6" fmla="*/ 8416638 w 10762093"/>
              <a:gd name="connsiteY6" fmla="*/ 486597 h 1520102"/>
              <a:gd name="connsiteX7" fmla="*/ 10556724 w 10762093"/>
              <a:gd name="connsiteY7" fmla="*/ 467140 h 1520102"/>
              <a:gd name="connsiteX8" fmla="*/ 10692911 w 10762093"/>
              <a:gd name="connsiteY8" fmla="*/ 525507 h 1520102"/>
              <a:gd name="connsiteX9" fmla="*/ 10712366 w 10762093"/>
              <a:gd name="connsiteY9" fmla="*/ 1206443 h 1520102"/>
              <a:gd name="connsiteX10" fmla="*/ 10712366 w 10762093"/>
              <a:gd name="connsiteY10" fmla="*/ 1284264 h 1520102"/>
              <a:gd name="connsiteX11" fmla="*/ 10050885 w 10762093"/>
              <a:gd name="connsiteY11" fmla="*/ 1284264 h 1520102"/>
              <a:gd name="connsiteX12" fmla="*/ 7859354 w 10762093"/>
              <a:gd name="connsiteY12" fmla="*/ 953523 h 1520102"/>
              <a:gd name="connsiteX13" fmla="*/ 6743481 w 10762093"/>
              <a:gd name="connsiteY13" fmla="*/ 1264809 h 1520102"/>
              <a:gd name="connsiteX14" fmla="*/ 6023634 w 10762093"/>
              <a:gd name="connsiteY14" fmla="*/ 1245354 h 1520102"/>
              <a:gd name="connsiteX15" fmla="*/ 5762332 w 10762093"/>
              <a:gd name="connsiteY15" fmla="*/ 1342629 h 1520102"/>
              <a:gd name="connsiteX16" fmla="*/ 5150140 w 10762093"/>
              <a:gd name="connsiteY16" fmla="*/ 1517729 h 1520102"/>
              <a:gd name="connsiteX17" fmla="*/ 4166994 w 10762093"/>
              <a:gd name="connsiteY17" fmla="*/ 1439907 h 1520102"/>
              <a:gd name="connsiteX18" fmla="*/ 3436077 w 10762093"/>
              <a:gd name="connsiteY18" fmla="*/ 1381540 h 1520102"/>
              <a:gd name="connsiteX19" fmla="*/ 3027515 w 10762093"/>
              <a:gd name="connsiteY19" fmla="*/ 1342629 h 1520102"/>
              <a:gd name="connsiteX20" fmla="*/ 2384106 w 10762093"/>
              <a:gd name="connsiteY20" fmla="*/ 1439907 h 1520102"/>
              <a:gd name="connsiteX21" fmla="*/ 1685790 w 10762093"/>
              <a:gd name="connsiteY21" fmla="*/ 1206444 h 1520102"/>
              <a:gd name="connsiteX22" fmla="*/ 1011835 w 10762093"/>
              <a:gd name="connsiteY22" fmla="*/ 681151 h 1520102"/>
              <a:gd name="connsiteX23" fmla="*/ 5966 w 10762093"/>
              <a:gd name="connsiteY23" fmla="*/ 544961 h 1520102"/>
              <a:gd name="connsiteX0" fmla="*/ 5966 w 10762093"/>
              <a:gd name="connsiteY0" fmla="*/ 544961 h 1520102"/>
              <a:gd name="connsiteX1" fmla="*/ 1510773 w 10762093"/>
              <a:gd name="connsiteY1" fmla="*/ 214222 h 1520102"/>
              <a:gd name="connsiteX2" fmla="*/ 2599498 w 10762093"/>
              <a:gd name="connsiteY2" fmla="*/ 428230 h 1520102"/>
              <a:gd name="connsiteX3" fmla="*/ 3342261 w 10762093"/>
              <a:gd name="connsiteY3" fmla="*/ 642238 h 1520102"/>
              <a:gd name="connsiteX4" fmla="*/ 4073177 w 10762093"/>
              <a:gd name="connsiteY4" fmla="*/ 428230 h 1520102"/>
              <a:gd name="connsiteX5" fmla="*/ 5629523 w 10762093"/>
              <a:gd name="connsiteY5" fmla="*/ 211 h 1520102"/>
              <a:gd name="connsiteX6" fmla="*/ 8416638 w 10762093"/>
              <a:gd name="connsiteY6" fmla="*/ 486597 h 1520102"/>
              <a:gd name="connsiteX7" fmla="*/ 10556724 w 10762093"/>
              <a:gd name="connsiteY7" fmla="*/ 467140 h 1520102"/>
              <a:gd name="connsiteX8" fmla="*/ 10692911 w 10762093"/>
              <a:gd name="connsiteY8" fmla="*/ 525507 h 1520102"/>
              <a:gd name="connsiteX9" fmla="*/ 10712366 w 10762093"/>
              <a:gd name="connsiteY9" fmla="*/ 1206443 h 1520102"/>
              <a:gd name="connsiteX10" fmla="*/ 10712366 w 10762093"/>
              <a:gd name="connsiteY10" fmla="*/ 1284264 h 1520102"/>
              <a:gd name="connsiteX11" fmla="*/ 10050885 w 10762093"/>
              <a:gd name="connsiteY11" fmla="*/ 1284264 h 1520102"/>
              <a:gd name="connsiteX12" fmla="*/ 7859354 w 10762093"/>
              <a:gd name="connsiteY12" fmla="*/ 953523 h 1520102"/>
              <a:gd name="connsiteX13" fmla="*/ 6743481 w 10762093"/>
              <a:gd name="connsiteY13" fmla="*/ 1264809 h 1520102"/>
              <a:gd name="connsiteX14" fmla="*/ 6023634 w 10762093"/>
              <a:gd name="connsiteY14" fmla="*/ 1245354 h 1520102"/>
              <a:gd name="connsiteX15" fmla="*/ 5762332 w 10762093"/>
              <a:gd name="connsiteY15" fmla="*/ 1342629 h 1520102"/>
              <a:gd name="connsiteX16" fmla="*/ 5150140 w 10762093"/>
              <a:gd name="connsiteY16" fmla="*/ 1517729 h 1520102"/>
              <a:gd name="connsiteX17" fmla="*/ 4166994 w 10762093"/>
              <a:gd name="connsiteY17" fmla="*/ 1439907 h 1520102"/>
              <a:gd name="connsiteX18" fmla="*/ 3436077 w 10762093"/>
              <a:gd name="connsiteY18" fmla="*/ 1381540 h 1520102"/>
              <a:gd name="connsiteX19" fmla="*/ 2946926 w 10762093"/>
              <a:gd name="connsiteY19" fmla="*/ 1478817 h 1520102"/>
              <a:gd name="connsiteX20" fmla="*/ 2384106 w 10762093"/>
              <a:gd name="connsiteY20" fmla="*/ 1439907 h 1520102"/>
              <a:gd name="connsiteX21" fmla="*/ 1685790 w 10762093"/>
              <a:gd name="connsiteY21" fmla="*/ 1206444 h 1520102"/>
              <a:gd name="connsiteX22" fmla="*/ 1011835 w 10762093"/>
              <a:gd name="connsiteY22" fmla="*/ 681151 h 1520102"/>
              <a:gd name="connsiteX23" fmla="*/ 5966 w 10762093"/>
              <a:gd name="connsiteY23" fmla="*/ 544961 h 1520102"/>
              <a:gd name="connsiteX0" fmla="*/ 149895 w 10906022"/>
              <a:gd name="connsiteY0" fmla="*/ 544961 h 1623899"/>
              <a:gd name="connsiteX1" fmla="*/ 1654702 w 10906022"/>
              <a:gd name="connsiteY1" fmla="*/ 214222 h 1623899"/>
              <a:gd name="connsiteX2" fmla="*/ 2743427 w 10906022"/>
              <a:gd name="connsiteY2" fmla="*/ 428230 h 1623899"/>
              <a:gd name="connsiteX3" fmla="*/ 3486190 w 10906022"/>
              <a:gd name="connsiteY3" fmla="*/ 642238 h 1623899"/>
              <a:gd name="connsiteX4" fmla="*/ 4217106 w 10906022"/>
              <a:gd name="connsiteY4" fmla="*/ 428230 h 1623899"/>
              <a:gd name="connsiteX5" fmla="*/ 5773452 w 10906022"/>
              <a:gd name="connsiteY5" fmla="*/ 211 h 1623899"/>
              <a:gd name="connsiteX6" fmla="*/ 8560567 w 10906022"/>
              <a:gd name="connsiteY6" fmla="*/ 486597 h 1623899"/>
              <a:gd name="connsiteX7" fmla="*/ 10700653 w 10906022"/>
              <a:gd name="connsiteY7" fmla="*/ 467140 h 1623899"/>
              <a:gd name="connsiteX8" fmla="*/ 10836840 w 10906022"/>
              <a:gd name="connsiteY8" fmla="*/ 525507 h 1623899"/>
              <a:gd name="connsiteX9" fmla="*/ 10856295 w 10906022"/>
              <a:gd name="connsiteY9" fmla="*/ 1206443 h 1623899"/>
              <a:gd name="connsiteX10" fmla="*/ 10856295 w 10906022"/>
              <a:gd name="connsiteY10" fmla="*/ 1284264 h 1623899"/>
              <a:gd name="connsiteX11" fmla="*/ 10194814 w 10906022"/>
              <a:gd name="connsiteY11" fmla="*/ 1284264 h 1623899"/>
              <a:gd name="connsiteX12" fmla="*/ 8003283 w 10906022"/>
              <a:gd name="connsiteY12" fmla="*/ 953523 h 1623899"/>
              <a:gd name="connsiteX13" fmla="*/ 6887410 w 10906022"/>
              <a:gd name="connsiteY13" fmla="*/ 1264809 h 1623899"/>
              <a:gd name="connsiteX14" fmla="*/ 6167563 w 10906022"/>
              <a:gd name="connsiteY14" fmla="*/ 1245354 h 1623899"/>
              <a:gd name="connsiteX15" fmla="*/ 5906261 w 10906022"/>
              <a:gd name="connsiteY15" fmla="*/ 1342629 h 1623899"/>
              <a:gd name="connsiteX16" fmla="*/ 5294069 w 10906022"/>
              <a:gd name="connsiteY16" fmla="*/ 1517729 h 1623899"/>
              <a:gd name="connsiteX17" fmla="*/ 4310923 w 10906022"/>
              <a:gd name="connsiteY17" fmla="*/ 1439907 h 1623899"/>
              <a:gd name="connsiteX18" fmla="*/ 3580006 w 10906022"/>
              <a:gd name="connsiteY18" fmla="*/ 1381540 h 1623899"/>
              <a:gd name="connsiteX19" fmla="*/ 3090855 w 10906022"/>
              <a:gd name="connsiteY19" fmla="*/ 1478817 h 1623899"/>
              <a:gd name="connsiteX20" fmla="*/ 2528035 w 10906022"/>
              <a:gd name="connsiteY20" fmla="*/ 1439907 h 1623899"/>
              <a:gd name="connsiteX21" fmla="*/ 1829719 w 10906022"/>
              <a:gd name="connsiteY21" fmla="*/ 1206444 h 1623899"/>
              <a:gd name="connsiteX22" fmla="*/ 243853 w 10906022"/>
              <a:gd name="connsiteY22" fmla="*/ 1608090 h 1623899"/>
              <a:gd name="connsiteX23" fmla="*/ 149895 w 10906022"/>
              <a:gd name="connsiteY23" fmla="*/ 544961 h 1623899"/>
              <a:gd name="connsiteX0" fmla="*/ 1157651 w 10665902"/>
              <a:gd name="connsiteY0" fmla="*/ 575858 h 1622675"/>
              <a:gd name="connsiteX1" fmla="*/ 1414582 w 10665902"/>
              <a:gd name="connsiteY1" fmla="*/ 214222 h 1622675"/>
              <a:gd name="connsiteX2" fmla="*/ 2503307 w 10665902"/>
              <a:gd name="connsiteY2" fmla="*/ 428230 h 1622675"/>
              <a:gd name="connsiteX3" fmla="*/ 3246070 w 10665902"/>
              <a:gd name="connsiteY3" fmla="*/ 642238 h 1622675"/>
              <a:gd name="connsiteX4" fmla="*/ 3976986 w 10665902"/>
              <a:gd name="connsiteY4" fmla="*/ 428230 h 1622675"/>
              <a:gd name="connsiteX5" fmla="*/ 5533332 w 10665902"/>
              <a:gd name="connsiteY5" fmla="*/ 211 h 1622675"/>
              <a:gd name="connsiteX6" fmla="*/ 8320447 w 10665902"/>
              <a:gd name="connsiteY6" fmla="*/ 486597 h 1622675"/>
              <a:gd name="connsiteX7" fmla="*/ 10460533 w 10665902"/>
              <a:gd name="connsiteY7" fmla="*/ 467140 h 1622675"/>
              <a:gd name="connsiteX8" fmla="*/ 10596720 w 10665902"/>
              <a:gd name="connsiteY8" fmla="*/ 525507 h 1622675"/>
              <a:gd name="connsiteX9" fmla="*/ 10616175 w 10665902"/>
              <a:gd name="connsiteY9" fmla="*/ 1206443 h 1622675"/>
              <a:gd name="connsiteX10" fmla="*/ 10616175 w 10665902"/>
              <a:gd name="connsiteY10" fmla="*/ 1284264 h 1622675"/>
              <a:gd name="connsiteX11" fmla="*/ 9954694 w 10665902"/>
              <a:gd name="connsiteY11" fmla="*/ 1284264 h 1622675"/>
              <a:gd name="connsiteX12" fmla="*/ 7763163 w 10665902"/>
              <a:gd name="connsiteY12" fmla="*/ 953523 h 1622675"/>
              <a:gd name="connsiteX13" fmla="*/ 6647290 w 10665902"/>
              <a:gd name="connsiteY13" fmla="*/ 1264809 h 1622675"/>
              <a:gd name="connsiteX14" fmla="*/ 5927443 w 10665902"/>
              <a:gd name="connsiteY14" fmla="*/ 1245354 h 1622675"/>
              <a:gd name="connsiteX15" fmla="*/ 5666141 w 10665902"/>
              <a:gd name="connsiteY15" fmla="*/ 1342629 h 1622675"/>
              <a:gd name="connsiteX16" fmla="*/ 5053949 w 10665902"/>
              <a:gd name="connsiteY16" fmla="*/ 1517729 h 1622675"/>
              <a:gd name="connsiteX17" fmla="*/ 4070803 w 10665902"/>
              <a:gd name="connsiteY17" fmla="*/ 1439907 h 1622675"/>
              <a:gd name="connsiteX18" fmla="*/ 3339886 w 10665902"/>
              <a:gd name="connsiteY18" fmla="*/ 1381540 h 1622675"/>
              <a:gd name="connsiteX19" fmla="*/ 2850735 w 10665902"/>
              <a:gd name="connsiteY19" fmla="*/ 1478817 h 1622675"/>
              <a:gd name="connsiteX20" fmla="*/ 2287915 w 10665902"/>
              <a:gd name="connsiteY20" fmla="*/ 1439907 h 1622675"/>
              <a:gd name="connsiteX21" fmla="*/ 1589599 w 10665902"/>
              <a:gd name="connsiteY21" fmla="*/ 1206444 h 1622675"/>
              <a:gd name="connsiteX22" fmla="*/ 3733 w 10665902"/>
              <a:gd name="connsiteY22" fmla="*/ 1608090 h 1622675"/>
              <a:gd name="connsiteX23" fmla="*/ 1157651 w 10665902"/>
              <a:gd name="connsiteY23" fmla="*/ 575858 h 1622675"/>
              <a:gd name="connsiteX0" fmla="*/ 1157858 w 10666109"/>
              <a:gd name="connsiteY0" fmla="*/ 575858 h 1622675"/>
              <a:gd name="connsiteX1" fmla="*/ 1750757 w 10666109"/>
              <a:gd name="connsiteY1" fmla="*/ 430508 h 1622675"/>
              <a:gd name="connsiteX2" fmla="*/ 2503514 w 10666109"/>
              <a:gd name="connsiteY2" fmla="*/ 428230 h 1622675"/>
              <a:gd name="connsiteX3" fmla="*/ 3246277 w 10666109"/>
              <a:gd name="connsiteY3" fmla="*/ 642238 h 1622675"/>
              <a:gd name="connsiteX4" fmla="*/ 3977193 w 10666109"/>
              <a:gd name="connsiteY4" fmla="*/ 428230 h 1622675"/>
              <a:gd name="connsiteX5" fmla="*/ 5533539 w 10666109"/>
              <a:gd name="connsiteY5" fmla="*/ 211 h 1622675"/>
              <a:gd name="connsiteX6" fmla="*/ 8320654 w 10666109"/>
              <a:gd name="connsiteY6" fmla="*/ 486597 h 1622675"/>
              <a:gd name="connsiteX7" fmla="*/ 10460740 w 10666109"/>
              <a:gd name="connsiteY7" fmla="*/ 467140 h 1622675"/>
              <a:gd name="connsiteX8" fmla="*/ 10596927 w 10666109"/>
              <a:gd name="connsiteY8" fmla="*/ 525507 h 1622675"/>
              <a:gd name="connsiteX9" fmla="*/ 10616382 w 10666109"/>
              <a:gd name="connsiteY9" fmla="*/ 1206443 h 1622675"/>
              <a:gd name="connsiteX10" fmla="*/ 10616382 w 10666109"/>
              <a:gd name="connsiteY10" fmla="*/ 1284264 h 1622675"/>
              <a:gd name="connsiteX11" fmla="*/ 9954901 w 10666109"/>
              <a:gd name="connsiteY11" fmla="*/ 1284264 h 1622675"/>
              <a:gd name="connsiteX12" fmla="*/ 7763370 w 10666109"/>
              <a:gd name="connsiteY12" fmla="*/ 953523 h 1622675"/>
              <a:gd name="connsiteX13" fmla="*/ 6647497 w 10666109"/>
              <a:gd name="connsiteY13" fmla="*/ 1264809 h 1622675"/>
              <a:gd name="connsiteX14" fmla="*/ 5927650 w 10666109"/>
              <a:gd name="connsiteY14" fmla="*/ 1245354 h 1622675"/>
              <a:gd name="connsiteX15" fmla="*/ 5666348 w 10666109"/>
              <a:gd name="connsiteY15" fmla="*/ 1342629 h 1622675"/>
              <a:gd name="connsiteX16" fmla="*/ 5054156 w 10666109"/>
              <a:gd name="connsiteY16" fmla="*/ 1517729 h 1622675"/>
              <a:gd name="connsiteX17" fmla="*/ 4071010 w 10666109"/>
              <a:gd name="connsiteY17" fmla="*/ 1439907 h 1622675"/>
              <a:gd name="connsiteX18" fmla="*/ 3340093 w 10666109"/>
              <a:gd name="connsiteY18" fmla="*/ 1381540 h 1622675"/>
              <a:gd name="connsiteX19" fmla="*/ 2850942 w 10666109"/>
              <a:gd name="connsiteY19" fmla="*/ 1478817 h 1622675"/>
              <a:gd name="connsiteX20" fmla="*/ 2288122 w 10666109"/>
              <a:gd name="connsiteY20" fmla="*/ 1439907 h 1622675"/>
              <a:gd name="connsiteX21" fmla="*/ 1589806 w 10666109"/>
              <a:gd name="connsiteY21" fmla="*/ 1206444 h 1622675"/>
              <a:gd name="connsiteX22" fmla="*/ 3940 w 10666109"/>
              <a:gd name="connsiteY22" fmla="*/ 1608090 h 1622675"/>
              <a:gd name="connsiteX23" fmla="*/ 1157858 w 10666109"/>
              <a:gd name="connsiteY23" fmla="*/ 575858 h 1622675"/>
              <a:gd name="connsiteX0" fmla="*/ 1155746 w 10663997"/>
              <a:gd name="connsiteY0" fmla="*/ 575858 h 1627163"/>
              <a:gd name="connsiteX1" fmla="*/ 1748645 w 10663997"/>
              <a:gd name="connsiteY1" fmla="*/ 430508 h 1627163"/>
              <a:gd name="connsiteX2" fmla="*/ 2501402 w 10663997"/>
              <a:gd name="connsiteY2" fmla="*/ 428230 h 1627163"/>
              <a:gd name="connsiteX3" fmla="*/ 3244165 w 10663997"/>
              <a:gd name="connsiteY3" fmla="*/ 642238 h 1627163"/>
              <a:gd name="connsiteX4" fmla="*/ 3975081 w 10663997"/>
              <a:gd name="connsiteY4" fmla="*/ 428230 h 1627163"/>
              <a:gd name="connsiteX5" fmla="*/ 5531427 w 10663997"/>
              <a:gd name="connsiteY5" fmla="*/ 211 h 1627163"/>
              <a:gd name="connsiteX6" fmla="*/ 8318542 w 10663997"/>
              <a:gd name="connsiteY6" fmla="*/ 486597 h 1627163"/>
              <a:gd name="connsiteX7" fmla="*/ 10458628 w 10663997"/>
              <a:gd name="connsiteY7" fmla="*/ 467140 h 1627163"/>
              <a:gd name="connsiteX8" fmla="*/ 10594815 w 10663997"/>
              <a:gd name="connsiteY8" fmla="*/ 525507 h 1627163"/>
              <a:gd name="connsiteX9" fmla="*/ 10614270 w 10663997"/>
              <a:gd name="connsiteY9" fmla="*/ 1206443 h 1627163"/>
              <a:gd name="connsiteX10" fmla="*/ 10614270 w 10663997"/>
              <a:gd name="connsiteY10" fmla="*/ 1284264 h 1627163"/>
              <a:gd name="connsiteX11" fmla="*/ 9952789 w 10663997"/>
              <a:gd name="connsiteY11" fmla="*/ 1284264 h 1627163"/>
              <a:gd name="connsiteX12" fmla="*/ 7761258 w 10663997"/>
              <a:gd name="connsiteY12" fmla="*/ 953523 h 1627163"/>
              <a:gd name="connsiteX13" fmla="*/ 6645385 w 10663997"/>
              <a:gd name="connsiteY13" fmla="*/ 1264809 h 1627163"/>
              <a:gd name="connsiteX14" fmla="*/ 5925538 w 10663997"/>
              <a:gd name="connsiteY14" fmla="*/ 1245354 h 1627163"/>
              <a:gd name="connsiteX15" fmla="*/ 5664236 w 10663997"/>
              <a:gd name="connsiteY15" fmla="*/ 1342629 h 1627163"/>
              <a:gd name="connsiteX16" fmla="*/ 5052044 w 10663997"/>
              <a:gd name="connsiteY16" fmla="*/ 1517729 h 1627163"/>
              <a:gd name="connsiteX17" fmla="*/ 4068898 w 10663997"/>
              <a:gd name="connsiteY17" fmla="*/ 1439907 h 1627163"/>
              <a:gd name="connsiteX18" fmla="*/ 3337981 w 10663997"/>
              <a:gd name="connsiteY18" fmla="*/ 1381540 h 1627163"/>
              <a:gd name="connsiteX19" fmla="*/ 2848830 w 10663997"/>
              <a:gd name="connsiteY19" fmla="*/ 1478817 h 1627163"/>
              <a:gd name="connsiteX20" fmla="*/ 2286010 w 10663997"/>
              <a:gd name="connsiteY20" fmla="*/ 1439907 h 1627163"/>
              <a:gd name="connsiteX21" fmla="*/ 1443708 w 10663997"/>
              <a:gd name="connsiteY21" fmla="*/ 1268241 h 1627163"/>
              <a:gd name="connsiteX22" fmla="*/ 1828 w 10663997"/>
              <a:gd name="connsiteY22" fmla="*/ 1608090 h 1627163"/>
              <a:gd name="connsiteX23" fmla="*/ 1155746 w 10663997"/>
              <a:gd name="connsiteY23" fmla="*/ 575858 h 1627163"/>
              <a:gd name="connsiteX0" fmla="*/ 1155746 w 10663997"/>
              <a:gd name="connsiteY0" fmla="*/ 575858 h 1627163"/>
              <a:gd name="connsiteX1" fmla="*/ 1748645 w 10663997"/>
              <a:gd name="connsiteY1" fmla="*/ 430508 h 1627163"/>
              <a:gd name="connsiteX2" fmla="*/ 2501402 w 10663997"/>
              <a:gd name="connsiteY2" fmla="*/ 428230 h 1627163"/>
              <a:gd name="connsiteX3" fmla="*/ 3244165 w 10663997"/>
              <a:gd name="connsiteY3" fmla="*/ 642238 h 1627163"/>
              <a:gd name="connsiteX4" fmla="*/ 3975081 w 10663997"/>
              <a:gd name="connsiteY4" fmla="*/ 428230 h 1627163"/>
              <a:gd name="connsiteX5" fmla="*/ 5531427 w 10663997"/>
              <a:gd name="connsiteY5" fmla="*/ 211 h 1627163"/>
              <a:gd name="connsiteX6" fmla="*/ 8318542 w 10663997"/>
              <a:gd name="connsiteY6" fmla="*/ 486597 h 1627163"/>
              <a:gd name="connsiteX7" fmla="*/ 10458628 w 10663997"/>
              <a:gd name="connsiteY7" fmla="*/ 467140 h 1627163"/>
              <a:gd name="connsiteX8" fmla="*/ 10594815 w 10663997"/>
              <a:gd name="connsiteY8" fmla="*/ 525507 h 1627163"/>
              <a:gd name="connsiteX9" fmla="*/ 10614270 w 10663997"/>
              <a:gd name="connsiteY9" fmla="*/ 1206443 h 1627163"/>
              <a:gd name="connsiteX10" fmla="*/ 10614270 w 10663997"/>
              <a:gd name="connsiteY10" fmla="*/ 1284264 h 1627163"/>
              <a:gd name="connsiteX11" fmla="*/ 9952789 w 10663997"/>
              <a:gd name="connsiteY11" fmla="*/ 1284264 h 1627163"/>
              <a:gd name="connsiteX12" fmla="*/ 7761258 w 10663997"/>
              <a:gd name="connsiteY12" fmla="*/ 953523 h 1627163"/>
              <a:gd name="connsiteX13" fmla="*/ 6645385 w 10663997"/>
              <a:gd name="connsiteY13" fmla="*/ 1264809 h 1627163"/>
              <a:gd name="connsiteX14" fmla="*/ 5925538 w 10663997"/>
              <a:gd name="connsiteY14" fmla="*/ 1245354 h 1627163"/>
              <a:gd name="connsiteX15" fmla="*/ 5664236 w 10663997"/>
              <a:gd name="connsiteY15" fmla="*/ 1342629 h 1627163"/>
              <a:gd name="connsiteX16" fmla="*/ 5052044 w 10663997"/>
              <a:gd name="connsiteY16" fmla="*/ 1517729 h 1627163"/>
              <a:gd name="connsiteX17" fmla="*/ 4068898 w 10663997"/>
              <a:gd name="connsiteY17" fmla="*/ 1439907 h 1627163"/>
              <a:gd name="connsiteX18" fmla="*/ 3337981 w 10663997"/>
              <a:gd name="connsiteY18" fmla="*/ 1381540 h 1627163"/>
              <a:gd name="connsiteX19" fmla="*/ 2848830 w 10663997"/>
              <a:gd name="connsiteY19" fmla="*/ 1478817 h 1627163"/>
              <a:gd name="connsiteX20" fmla="*/ 2238016 w 10663997"/>
              <a:gd name="connsiteY20" fmla="*/ 1130928 h 1627163"/>
              <a:gd name="connsiteX21" fmla="*/ 1443708 w 10663997"/>
              <a:gd name="connsiteY21" fmla="*/ 1268241 h 1627163"/>
              <a:gd name="connsiteX22" fmla="*/ 1828 w 10663997"/>
              <a:gd name="connsiteY22" fmla="*/ 1608090 h 1627163"/>
              <a:gd name="connsiteX23" fmla="*/ 1155746 w 10663997"/>
              <a:gd name="connsiteY23" fmla="*/ 575858 h 1627163"/>
              <a:gd name="connsiteX0" fmla="*/ 1153918 w 10662169"/>
              <a:gd name="connsiteY0" fmla="*/ 575858 h 1629825"/>
              <a:gd name="connsiteX1" fmla="*/ 1746817 w 10662169"/>
              <a:gd name="connsiteY1" fmla="*/ 430508 h 1629825"/>
              <a:gd name="connsiteX2" fmla="*/ 2499574 w 10662169"/>
              <a:gd name="connsiteY2" fmla="*/ 428230 h 1629825"/>
              <a:gd name="connsiteX3" fmla="*/ 3242337 w 10662169"/>
              <a:gd name="connsiteY3" fmla="*/ 642238 h 1629825"/>
              <a:gd name="connsiteX4" fmla="*/ 3973253 w 10662169"/>
              <a:gd name="connsiteY4" fmla="*/ 428230 h 1629825"/>
              <a:gd name="connsiteX5" fmla="*/ 5529599 w 10662169"/>
              <a:gd name="connsiteY5" fmla="*/ 211 h 1629825"/>
              <a:gd name="connsiteX6" fmla="*/ 8316714 w 10662169"/>
              <a:gd name="connsiteY6" fmla="*/ 486597 h 1629825"/>
              <a:gd name="connsiteX7" fmla="*/ 10456800 w 10662169"/>
              <a:gd name="connsiteY7" fmla="*/ 467140 h 1629825"/>
              <a:gd name="connsiteX8" fmla="*/ 10592987 w 10662169"/>
              <a:gd name="connsiteY8" fmla="*/ 525507 h 1629825"/>
              <a:gd name="connsiteX9" fmla="*/ 10612442 w 10662169"/>
              <a:gd name="connsiteY9" fmla="*/ 1206443 h 1629825"/>
              <a:gd name="connsiteX10" fmla="*/ 10612442 w 10662169"/>
              <a:gd name="connsiteY10" fmla="*/ 1284264 h 1629825"/>
              <a:gd name="connsiteX11" fmla="*/ 9950961 w 10662169"/>
              <a:gd name="connsiteY11" fmla="*/ 1284264 h 1629825"/>
              <a:gd name="connsiteX12" fmla="*/ 7759430 w 10662169"/>
              <a:gd name="connsiteY12" fmla="*/ 953523 h 1629825"/>
              <a:gd name="connsiteX13" fmla="*/ 6643557 w 10662169"/>
              <a:gd name="connsiteY13" fmla="*/ 1264809 h 1629825"/>
              <a:gd name="connsiteX14" fmla="*/ 5923710 w 10662169"/>
              <a:gd name="connsiteY14" fmla="*/ 1245354 h 1629825"/>
              <a:gd name="connsiteX15" fmla="*/ 5662408 w 10662169"/>
              <a:gd name="connsiteY15" fmla="*/ 1342629 h 1629825"/>
              <a:gd name="connsiteX16" fmla="*/ 5050216 w 10662169"/>
              <a:gd name="connsiteY16" fmla="*/ 1517729 h 1629825"/>
              <a:gd name="connsiteX17" fmla="*/ 4067070 w 10662169"/>
              <a:gd name="connsiteY17" fmla="*/ 1439907 h 1629825"/>
              <a:gd name="connsiteX18" fmla="*/ 3336153 w 10662169"/>
              <a:gd name="connsiteY18" fmla="*/ 1381540 h 1629825"/>
              <a:gd name="connsiteX19" fmla="*/ 2847002 w 10662169"/>
              <a:gd name="connsiteY19" fmla="*/ 1478817 h 1629825"/>
              <a:gd name="connsiteX20" fmla="*/ 2236188 w 10662169"/>
              <a:gd name="connsiteY20" fmla="*/ 1130928 h 1629825"/>
              <a:gd name="connsiteX21" fmla="*/ 1153908 w 10662169"/>
              <a:gd name="connsiteY21" fmla="*/ 1299139 h 1629825"/>
              <a:gd name="connsiteX22" fmla="*/ 0 w 10662169"/>
              <a:gd name="connsiteY22" fmla="*/ 1608090 h 1629825"/>
              <a:gd name="connsiteX23" fmla="*/ 1153918 w 10662169"/>
              <a:gd name="connsiteY23" fmla="*/ 575858 h 1629825"/>
              <a:gd name="connsiteX0" fmla="*/ 1153918 w 10662169"/>
              <a:gd name="connsiteY0" fmla="*/ 575858 h 1629823"/>
              <a:gd name="connsiteX1" fmla="*/ 1746817 w 10662169"/>
              <a:gd name="connsiteY1" fmla="*/ 430508 h 1629823"/>
              <a:gd name="connsiteX2" fmla="*/ 2499574 w 10662169"/>
              <a:gd name="connsiteY2" fmla="*/ 428230 h 1629823"/>
              <a:gd name="connsiteX3" fmla="*/ 3242337 w 10662169"/>
              <a:gd name="connsiteY3" fmla="*/ 642238 h 1629823"/>
              <a:gd name="connsiteX4" fmla="*/ 3973253 w 10662169"/>
              <a:gd name="connsiteY4" fmla="*/ 428230 h 1629823"/>
              <a:gd name="connsiteX5" fmla="*/ 5529599 w 10662169"/>
              <a:gd name="connsiteY5" fmla="*/ 211 h 1629823"/>
              <a:gd name="connsiteX6" fmla="*/ 8316714 w 10662169"/>
              <a:gd name="connsiteY6" fmla="*/ 486597 h 1629823"/>
              <a:gd name="connsiteX7" fmla="*/ 10456800 w 10662169"/>
              <a:gd name="connsiteY7" fmla="*/ 467140 h 1629823"/>
              <a:gd name="connsiteX8" fmla="*/ 10592987 w 10662169"/>
              <a:gd name="connsiteY8" fmla="*/ 525507 h 1629823"/>
              <a:gd name="connsiteX9" fmla="*/ 10612442 w 10662169"/>
              <a:gd name="connsiteY9" fmla="*/ 1206443 h 1629823"/>
              <a:gd name="connsiteX10" fmla="*/ 10612442 w 10662169"/>
              <a:gd name="connsiteY10" fmla="*/ 1284264 h 1629823"/>
              <a:gd name="connsiteX11" fmla="*/ 9950961 w 10662169"/>
              <a:gd name="connsiteY11" fmla="*/ 1284264 h 1629823"/>
              <a:gd name="connsiteX12" fmla="*/ 7759430 w 10662169"/>
              <a:gd name="connsiteY12" fmla="*/ 953523 h 1629823"/>
              <a:gd name="connsiteX13" fmla="*/ 6643557 w 10662169"/>
              <a:gd name="connsiteY13" fmla="*/ 1264809 h 1629823"/>
              <a:gd name="connsiteX14" fmla="*/ 5923710 w 10662169"/>
              <a:gd name="connsiteY14" fmla="*/ 1245354 h 1629823"/>
              <a:gd name="connsiteX15" fmla="*/ 5662408 w 10662169"/>
              <a:gd name="connsiteY15" fmla="*/ 1342629 h 1629823"/>
              <a:gd name="connsiteX16" fmla="*/ 5050216 w 10662169"/>
              <a:gd name="connsiteY16" fmla="*/ 1517729 h 1629823"/>
              <a:gd name="connsiteX17" fmla="*/ 4067070 w 10662169"/>
              <a:gd name="connsiteY17" fmla="*/ 1439907 h 1629823"/>
              <a:gd name="connsiteX18" fmla="*/ 3336153 w 10662169"/>
              <a:gd name="connsiteY18" fmla="*/ 1381540 h 1629823"/>
              <a:gd name="connsiteX19" fmla="*/ 2847002 w 10662169"/>
              <a:gd name="connsiteY19" fmla="*/ 1478817 h 1629823"/>
              <a:gd name="connsiteX20" fmla="*/ 2236188 w 10662169"/>
              <a:gd name="connsiteY20" fmla="*/ 1130928 h 1629823"/>
              <a:gd name="connsiteX21" fmla="*/ 1153908 w 10662169"/>
              <a:gd name="connsiteY21" fmla="*/ 1299139 h 1629823"/>
              <a:gd name="connsiteX22" fmla="*/ 0 w 10662169"/>
              <a:gd name="connsiteY22" fmla="*/ 1608090 h 1629823"/>
              <a:gd name="connsiteX23" fmla="*/ 1153918 w 10662169"/>
              <a:gd name="connsiteY23" fmla="*/ 575858 h 1629823"/>
              <a:gd name="connsiteX0" fmla="*/ 1153918 w 10662169"/>
              <a:gd name="connsiteY0" fmla="*/ 575858 h 1629825"/>
              <a:gd name="connsiteX1" fmla="*/ 1746817 w 10662169"/>
              <a:gd name="connsiteY1" fmla="*/ 430508 h 1629825"/>
              <a:gd name="connsiteX2" fmla="*/ 2499574 w 10662169"/>
              <a:gd name="connsiteY2" fmla="*/ 428230 h 1629825"/>
              <a:gd name="connsiteX3" fmla="*/ 3242337 w 10662169"/>
              <a:gd name="connsiteY3" fmla="*/ 642238 h 1629825"/>
              <a:gd name="connsiteX4" fmla="*/ 3973253 w 10662169"/>
              <a:gd name="connsiteY4" fmla="*/ 428230 h 1629825"/>
              <a:gd name="connsiteX5" fmla="*/ 5529599 w 10662169"/>
              <a:gd name="connsiteY5" fmla="*/ 211 h 1629825"/>
              <a:gd name="connsiteX6" fmla="*/ 8316714 w 10662169"/>
              <a:gd name="connsiteY6" fmla="*/ 486597 h 1629825"/>
              <a:gd name="connsiteX7" fmla="*/ 10456800 w 10662169"/>
              <a:gd name="connsiteY7" fmla="*/ 467140 h 1629825"/>
              <a:gd name="connsiteX8" fmla="*/ 10592987 w 10662169"/>
              <a:gd name="connsiteY8" fmla="*/ 525507 h 1629825"/>
              <a:gd name="connsiteX9" fmla="*/ 10612442 w 10662169"/>
              <a:gd name="connsiteY9" fmla="*/ 1206443 h 1629825"/>
              <a:gd name="connsiteX10" fmla="*/ 10612442 w 10662169"/>
              <a:gd name="connsiteY10" fmla="*/ 1284264 h 1629825"/>
              <a:gd name="connsiteX11" fmla="*/ 9950961 w 10662169"/>
              <a:gd name="connsiteY11" fmla="*/ 1284264 h 1629825"/>
              <a:gd name="connsiteX12" fmla="*/ 7759430 w 10662169"/>
              <a:gd name="connsiteY12" fmla="*/ 953523 h 1629825"/>
              <a:gd name="connsiteX13" fmla="*/ 6643557 w 10662169"/>
              <a:gd name="connsiteY13" fmla="*/ 1264809 h 1629825"/>
              <a:gd name="connsiteX14" fmla="*/ 5923710 w 10662169"/>
              <a:gd name="connsiteY14" fmla="*/ 1245354 h 1629825"/>
              <a:gd name="connsiteX15" fmla="*/ 5662408 w 10662169"/>
              <a:gd name="connsiteY15" fmla="*/ 1342629 h 1629825"/>
              <a:gd name="connsiteX16" fmla="*/ 5050216 w 10662169"/>
              <a:gd name="connsiteY16" fmla="*/ 1517729 h 1629825"/>
              <a:gd name="connsiteX17" fmla="*/ 4067070 w 10662169"/>
              <a:gd name="connsiteY17" fmla="*/ 1439907 h 1629825"/>
              <a:gd name="connsiteX18" fmla="*/ 3336153 w 10662169"/>
              <a:gd name="connsiteY18" fmla="*/ 1381540 h 1629825"/>
              <a:gd name="connsiteX19" fmla="*/ 3086977 w 10662169"/>
              <a:gd name="connsiteY19" fmla="*/ 1262532 h 1629825"/>
              <a:gd name="connsiteX20" fmla="*/ 2236188 w 10662169"/>
              <a:gd name="connsiteY20" fmla="*/ 1130928 h 1629825"/>
              <a:gd name="connsiteX21" fmla="*/ 1153908 w 10662169"/>
              <a:gd name="connsiteY21" fmla="*/ 1299139 h 1629825"/>
              <a:gd name="connsiteX22" fmla="*/ 0 w 10662169"/>
              <a:gd name="connsiteY22" fmla="*/ 1608090 h 1629825"/>
              <a:gd name="connsiteX23" fmla="*/ 1153918 w 10662169"/>
              <a:gd name="connsiteY23" fmla="*/ 575858 h 1629825"/>
              <a:gd name="connsiteX0" fmla="*/ 913943 w 10422194"/>
              <a:gd name="connsiteY0" fmla="*/ 575858 h 1520101"/>
              <a:gd name="connsiteX1" fmla="*/ 1506842 w 10422194"/>
              <a:gd name="connsiteY1" fmla="*/ 430508 h 1520101"/>
              <a:gd name="connsiteX2" fmla="*/ 2259599 w 10422194"/>
              <a:gd name="connsiteY2" fmla="*/ 428230 h 1520101"/>
              <a:gd name="connsiteX3" fmla="*/ 3002362 w 10422194"/>
              <a:gd name="connsiteY3" fmla="*/ 642238 h 1520101"/>
              <a:gd name="connsiteX4" fmla="*/ 3733278 w 10422194"/>
              <a:gd name="connsiteY4" fmla="*/ 428230 h 1520101"/>
              <a:gd name="connsiteX5" fmla="*/ 5289624 w 10422194"/>
              <a:gd name="connsiteY5" fmla="*/ 211 h 1520101"/>
              <a:gd name="connsiteX6" fmla="*/ 8076739 w 10422194"/>
              <a:gd name="connsiteY6" fmla="*/ 486597 h 1520101"/>
              <a:gd name="connsiteX7" fmla="*/ 10216825 w 10422194"/>
              <a:gd name="connsiteY7" fmla="*/ 467140 h 1520101"/>
              <a:gd name="connsiteX8" fmla="*/ 10353012 w 10422194"/>
              <a:gd name="connsiteY8" fmla="*/ 525507 h 1520101"/>
              <a:gd name="connsiteX9" fmla="*/ 10372467 w 10422194"/>
              <a:gd name="connsiteY9" fmla="*/ 1206443 h 1520101"/>
              <a:gd name="connsiteX10" fmla="*/ 10372467 w 10422194"/>
              <a:gd name="connsiteY10" fmla="*/ 1284264 h 1520101"/>
              <a:gd name="connsiteX11" fmla="*/ 9710986 w 10422194"/>
              <a:gd name="connsiteY11" fmla="*/ 1284264 h 1520101"/>
              <a:gd name="connsiteX12" fmla="*/ 7519455 w 10422194"/>
              <a:gd name="connsiteY12" fmla="*/ 953523 h 1520101"/>
              <a:gd name="connsiteX13" fmla="*/ 6403582 w 10422194"/>
              <a:gd name="connsiteY13" fmla="*/ 1264809 h 1520101"/>
              <a:gd name="connsiteX14" fmla="*/ 5683735 w 10422194"/>
              <a:gd name="connsiteY14" fmla="*/ 1245354 h 1520101"/>
              <a:gd name="connsiteX15" fmla="*/ 5422433 w 10422194"/>
              <a:gd name="connsiteY15" fmla="*/ 1342629 h 1520101"/>
              <a:gd name="connsiteX16" fmla="*/ 4810241 w 10422194"/>
              <a:gd name="connsiteY16" fmla="*/ 1517729 h 1520101"/>
              <a:gd name="connsiteX17" fmla="*/ 3827095 w 10422194"/>
              <a:gd name="connsiteY17" fmla="*/ 1439907 h 1520101"/>
              <a:gd name="connsiteX18" fmla="*/ 3096178 w 10422194"/>
              <a:gd name="connsiteY18" fmla="*/ 1381540 h 1520101"/>
              <a:gd name="connsiteX19" fmla="*/ 2847002 w 10422194"/>
              <a:gd name="connsiteY19" fmla="*/ 1262532 h 1520101"/>
              <a:gd name="connsiteX20" fmla="*/ 1996213 w 10422194"/>
              <a:gd name="connsiteY20" fmla="*/ 1130928 h 1520101"/>
              <a:gd name="connsiteX21" fmla="*/ 913933 w 10422194"/>
              <a:gd name="connsiteY21" fmla="*/ 1299139 h 1520101"/>
              <a:gd name="connsiteX22" fmla="*/ 0 w 10422194"/>
              <a:gd name="connsiteY22" fmla="*/ 897435 h 1520101"/>
              <a:gd name="connsiteX23" fmla="*/ 913943 w 10422194"/>
              <a:gd name="connsiteY23" fmla="*/ 575858 h 1520101"/>
              <a:gd name="connsiteX0" fmla="*/ 916259 w 10424510"/>
              <a:gd name="connsiteY0" fmla="*/ 575858 h 1520103"/>
              <a:gd name="connsiteX1" fmla="*/ 1509158 w 10424510"/>
              <a:gd name="connsiteY1" fmla="*/ 430508 h 1520103"/>
              <a:gd name="connsiteX2" fmla="*/ 2261915 w 10424510"/>
              <a:gd name="connsiteY2" fmla="*/ 428230 h 1520103"/>
              <a:gd name="connsiteX3" fmla="*/ 3004678 w 10424510"/>
              <a:gd name="connsiteY3" fmla="*/ 642238 h 1520103"/>
              <a:gd name="connsiteX4" fmla="*/ 3735594 w 10424510"/>
              <a:gd name="connsiteY4" fmla="*/ 428230 h 1520103"/>
              <a:gd name="connsiteX5" fmla="*/ 5291940 w 10424510"/>
              <a:gd name="connsiteY5" fmla="*/ 211 h 1520103"/>
              <a:gd name="connsiteX6" fmla="*/ 8079055 w 10424510"/>
              <a:gd name="connsiteY6" fmla="*/ 486597 h 1520103"/>
              <a:gd name="connsiteX7" fmla="*/ 10219141 w 10424510"/>
              <a:gd name="connsiteY7" fmla="*/ 467140 h 1520103"/>
              <a:gd name="connsiteX8" fmla="*/ 10355328 w 10424510"/>
              <a:gd name="connsiteY8" fmla="*/ 525507 h 1520103"/>
              <a:gd name="connsiteX9" fmla="*/ 10374783 w 10424510"/>
              <a:gd name="connsiteY9" fmla="*/ 1206443 h 1520103"/>
              <a:gd name="connsiteX10" fmla="*/ 10374783 w 10424510"/>
              <a:gd name="connsiteY10" fmla="*/ 1284264 h 1520103"/>
              <a:gd name="connsiteX11" fmla="*/ 9713302 w 10424510"/>
              <a:gd name="connsiteY11" fmla="*/ 1284264 h 1520103"/>
              <a:gd name="connsiteX12" fmla="*/ 7521771 w 10424510"/>
              <a:gd name="connsiteY12" fmla="*/ 953523 h 1520103"/>
              <a:gd name="connsiteX13" fmla="*/ 6405898 w 10424510"/>
              <a:gd name="connsiteY13" fmla="*/ 1264809 h 1520103"/>
              <a:gd name="connsiteX14" fmla="*/ 5686051 w 10424510"/>
              <a:gd name="connsiteY14" fmla="*/ 1245354 h 1520103"/>
              <a:gd name="connsiteX15" fmla="*/ 5424749 w 10424510"/>
              <a:gd name="connsiteY15" fmla="*/ 1342629 h 1520103"/>
              <a:gd name="connsiteX16" fmla="*/ 4812557 w 10424510"/>
              <a:gd name="connsiteY16" fmla="*/ 1517729 h 1520103"/>
              <a:gd name="connsiteX17" fmla="*/ 3829411 w 10424510"/>
              <a:gd name="connsiteY17" fmla="*/ 1439907 h 1520103"/>
              <a:gd name="connsiteX18" fmla="*/ 3098494 w 10424510"/>
              <a:gd name="connsiteY18" fmla="*/ 1381540 h 1520103"/>
              <a:gd name="connsiteX19" fmla="*/ 2849318 w 10424510"/>
              <a:gd name="connsiteY19" fmla="*/ 1262532 h 1520103"/>
              <a:gd name="connsiteX20" fmla="*/ 1998529 w 10424510"/>
              <a:gd name="connsiteY20" fmla="*/ 1130928 h 1520103"/>
              <a:gd name="connsiteX21" fmla="*/ 1204221 w 10424510"/>
              <a:gd name="connsiteY21" fmla="*/ 1021057 h 1520103"/>
              <a:gd name="connsiteX22" fmla="*/ 2316 w 10424510"/>
              <a:gd name="connsiteY22" fmla="*/ 897435 h 1520103"/>
              <a:gd name="connsiteX23" fmla="*/ 916259 w 10424510"/>
              <a:gd name="connsiteY23" fmla="*/ 575858 h 1520103"/>
              <a:gd name="connsiteX0" fmla="*/ 916259 w 10424510"/>
              <a:gd name="connsiteY0" fmla="*/ 575858 h 1520101"/>
              <a:gd name="connsiteX1" fmla="*/ 1509158 w 10424510"/>
              <a:gd name="connsiteY1" fmla="*/ 430508 h 1520101"/>
              <a:gd name="connsiteX2" fmla="*/ 2261915 w 10424510"/>
              <a:gd name="connsiteY2" fmla="*/ 428230 h 1520101"/>
              <a:gd name="connsiteX3" fmla="*/ 3004678 w 10424510"/>
              <a:gd name="connsiteY3" fmla="*/ 642238 h 1520101"/>
              <a:gd name="connsiteX4" fmla="*/ 3735594 w 10424510"/>
              <a:gd name="connsiteY4" fmla="*/ 428230 h 1520101"/>
              <a:gd name="connsiteX5" fmla="*/ 5291940 w 10424510"/>
              <a:gd name="connsiteY5" fmla="*/ 211 h 1520101"/>
              <a:gd name="connsiteX6" fmla="*/ 8079055 w 10424510"/>
              <a:gd name="connsiteY6" fmla="*/ 486597 h 1520101"/>
              <a:gd name="connsiteX7" fmla="*/ 10219141 w 10424510"/>
              <a:gd name="connsiteY7" fmla="*/ 467140 h 1520101"/>
              <a:gd name="connsiteX8" fmla="*/ 10355328 w 10424510"/>
              <a:gd name="connsiteY8" fmla="*/ 525507 h 1520101"/>
              <a:gd name="connsiteX9" fmla="*/ 10374783 w 10424510"/>
              <a:gd name="connsiteY9" fmla="*/ 1206443 h 1520101"/>
              <a:gd name="connsiteX10" fmla="*/ 10374783 w 10424510"/>
              <a:gd name="connsiteY10" fmla="*/ 1284264 h 1520101"/>
              <a:gd name="connsiteX11" fmla="*/ 9713302 w 10424510"/>
              <a:gd name="connsiteY11" fmla="*/ 1284264 h 1520101"/>
              <a:gd name="connsiteX12" fmla="*/ 7521771 w 10424510"/>
              <a:gd name="connsiteY12" fmla="*/ 953523 h 1520101"/>
              <a:gd name="connsiteX13" fmla="*/ 6405898 w 10424510"/>
              <a:gd name="connsiteY13" fmla="*/ 1264809 h 1520101"/>
              <a:gd name="connsiteX14" fmla="*/ 5686051 w 10424510"/>
              <a:gd name="connsiteY14" fmla="*/ 1245354 h 1520101"/>
              <a:gd name="connsiteX15" fmla="*/ 5424749 w 10424510"/>
              <a:gd name="connsiteY15" fmla="*/ 1342629 h 1520101"/>
              <a:gd name="connsiteX16" fmla="*/ 4812557 w 10424510"/>
              <a:gd name="connsiteY16" fmla="*/ 1517729 h 1520101"/>
              <a:gd name="connsiteX17" fmla="*/ 3829411 w 10424510"/>
              <a:gd name="connsiteY17" fmla="*/ 1439907 h 1520101"/>
              <a:gd name="connsiteX18" fmla="*/ 3098494 w 10424510"/>
              <a:gd name="connsiteY18" fmla="*/ 1381540 h 1520101"/>
              <a:gd name="connsiteX19" fmla="*/ 2849318 w 10424510"/>
              <a:gd name="connsiteY19" fmla="*/ 1262532 h 1520101"/>
              <a:gd name="connsiteX20" fmla="*/ 1998529 w 10424510"/>
              <a:gd name="connsiteY20" fmla="*/ 1130928 h 1520101"/>
              <a:gd name="connsiteX21" fmla="*/ 1204221 w 10424510"/>
              <a:gd name="connsiteY21" fmla="*/ 1021057 h 1520101"/>
              <a:gd name="connsiteX22" fmla="*/ 2316 w 10424510"/>
              <a:gd name="connsiteY22" fmla="*/ 897435 h 1520101"/>
              <a:gd name="connsiteX23" fmla="*/ 916259 w 10424510"/>
              <a:gd name="connsiteY23" fmla="*/ 575858 h 1520101"/>
              <a:gd name="connsiteX0" fmla="*/ 915255 w 10423506"/>
              <a:gd name="connsiteY0" fmla="*/ 575858 h 1520103"/>
              <a:gd name="connsiteX1" fmla="*/ 1508154 w 10423506"/>
              <a:gd name="connsiteY1" fmla="*/ 430508 h 1520103"/>
              <a:gd name="connsiteX2" fmla="*/ 2260911 w 10423506"/>
              <a:gd name="connsiteY2" fmla="*/ 428230 h 1520103"/>
              <a:gd name="connsiteX3" fmla="*/ 3003674 w 10423506"/>
              <a:gd name="connsiteY3" fmla="*/ 642238 h 1520103"/>
              <a:gd name="connsiteX4" fmla="*/ 3734590 w 10423506"/>
              <a:gd name="connsiteY4" fmla="*/ 428230 h 1520103"/>
              <a:gd name="connsiteX5" fmla="*/ 5290936 w 10423506"/>
              <a:gd name="connsiteY5" fmla="*/ 211 h 1520103"/>
              <a:gd name="connsiteX6" fmla="*/ 8078051 w 10423506"/>
              <a:gd name="connsiteY6" fmla="*/ 486597 h 1520103"/>
              <a:gd name="connsiteX7" fmla="*/ 10218137 w 10423506"/>
              <a:gd name="connsiteY7" fmla="*/ 467140 h 1520103"/>
              <a:gd name="connsiteX8" fmla="*/ 10354324 w 10423506"/>
              <a:gd name="connsiteY8" fmla="*/ 525507 h 1520103"/>
              <a:gd name="connsiteX9" fmla="*/ 10373779 w 10423506"/>
              <a:gd name="connsiteY9" fmla="*/ 1206443 h 1520103"/>
              <a:gd name="connsiteX10" fmla="*/ 10373779 w 10423506"/>
              <a:gd name="connsiteY10" fmla="*/ 1284264 h 1520103"/>
              <a:gd name="connsiteX11" fmla="*/ 9712298 w 10423506"/>
              <a:gd name="connsiteY11" fmla="*/ 1284264 h 1520103"/>
              <a:gd name="connsiteX12" fmla="*/ 7520767 w 10423506"/>
              <a:gd name="connsiteY12" fmla="*/ 953523 h 1520103"/>
              <a:gd name="connsiteX13" fmla="*/ 6404894 w 10423506"/>
              <a:gd name="connsiteY13" fmla="*/ 1264809 h 1520103"/>
              <a:gd name="connsiteX14" fmla="*/ 5685047 w 10423506"/>
              <a:gd name="connsiteY14" fmla="*/ 1245354 h 1520103"/>
              <a:gd name="connsiteX15" fmla="*/ 5423745 w 10423506"/>
              <a:gd name="connsiteY15" fmla="*/ 1342629 h 1520103"/>
              <a:gd name="connsiteX16" fmla="*/ 4811553 w 10423506"/>
              <a:gd name="connsiteY16" fmla="*/ 1517729 h 1520103"/>
              <a:gd name="connsiteX17" fmla="*/ 3828407 w 10423506"/>
              <a:gd name="connsiteY17" fmla="*/ 1439907 h 1520103"/>
              <a:gd name="connsiteX18" fmla="*/ 3097490 w 10423506"/>
              <a:gd name="connsiteY18" fmla="*/ 1381540 h 1520103"/>
              <a:gd name="connsiteX19" fmla="*/ 2848314 w 10423506"/>
              <a:gd name="connsiteY19" fmla="*/ 1262532 h 1520103"/>
              <a:gd name="connsiteX20" fmla="*/ 1997525 w 10423506"/>
              <a:gd name="connsiteY20" fmla="*/ 1130928 h 1520103"/>
              <a:gd name="connsiteX21" fmla="*/ 1203217 w 10423506"/>
              <a:gd name="connsiteY21" fmla="*/ 1021057 h 1520103"/>
              <a:gd name="connsiteX22" fmla="*/ 724508 w 10423506"/>
              <a:gd name="connsiteY22" fmla="*/ 820626 h 1520103"/>
              <a:gd name="connsiteX23" fmla="*/ 1312 w 10423506"/>
              <a:gd name="connsiteY23" fmla="*/ 897435 h 1520103"/>
              <a:gd name="connsiteX24" fmla="*/ 915255 w 10423506"/>
              <a:gd name="connsiteY24" fmla="*/ 575858 h 1520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0423506" h="1520103">
                <a:moveTo>
                  <a:pt x="915255" y="575858"/>
                </a:moveTo>
                <a:cubicBezTo>
                  <a:pt x="1166395" y="498037"/>
                  <a:pt x="1283878" y="455113"/>
                  <a:pt x="1508154" y="430508"/>
                </a:cubicBezTo>
                <a:cubicBezTo>
                  <a:pt x="1732430" y="405903"/>
                  <a:pt x="2011658" y="392942"/>
                  <a:pt x="2260911" y="428230"/>
                </a:cubicBezTo>
                <a:cubicBezTo>
                  <a:pt x="2510164" y="463518"/>
                  <a:pt x="2758061" y="642238"/>
                  <a:pt x="3003674" y="642238"/>
                </a:cubicBezTo>
                <a:cubicBezTo>
                  <a:pt x="3249287" y="642238"/>
                  <a:pt x="3353380" y="535234"/>
                  <a:pt x="3734590" y="428230"/>
                </a:cubicBezTo>
                <a:cubicBezTo>
                  <a:pt x="4115800" y="321226"/>
                  <a:pt x="4567026" y="-9517"/>
                  <a:pt x="5290936" y="211"/>
                </a:cubicBezTo>
                <a:cubicBezTo>
                  <a:pt x="6219974" y="162340"/>
                  <a:pt x="7256851" y="408776"/>
                  <a:pt x="8078051" y="486597"/>
                </a:cubicBezTo>
                <a:cubicBezTo>
                  <a:pt x="8899251" y="564418"/>
                  <a:pt x="9504775" y="473626"/>
                  <a:pt x="10218137" y="467140"/>
                </a:cubicBezTo>
                <a:cubicBezTo>
                  <a:pt x="10597516" y="473625"/>
                  <a:pt x="10328384" y="402290"/>
                  <a:pt x="10354324" y="525507"/>
                </a:cubicBezTo>
                <a:cubicBezTo>
                  <a:pt x="10380264" y="648724"/>
                  <a:pt x="10370537" y="1079984"/>
                  <a:pt x="10373779" y="1206443"/>
                </a:cubicBezTo>
                <a:cubicBezTo>
                  <a:pt x="10377021" y="1332902"/>
                  <a:pt x="10484026" y="1271294"/>
                  <a:pt x="10373779" y="1284264"/>
                </a:cubicBezTo>
                <a:cubicBezTo>
                  <a:pt x="10263532" y="1297234"/>
                  <a:pt x="10187800" y="1339387"/>
                  <a:pt x="9712298" y="1284264"/>
                </a:cubicBezTo>
                <a:cubicBezTo>
                  <a:pt x="9236796" y="1229141"/>
                  <a:pt x="8251277" y="1063770"/>
                  <a:pt x="7520767" y="953523"/>
                </a:cubicBezTo>
                <a:cubicBezTo>
                  <a:pt x="6969533" y="950281"/>
                  <a:pt x="6710847" y="1216171"/>
                  <a:pt x="6404894" y="1264809"/>
                </a:cubicBezTo>
                <a:cubicBezTo>
                  <a:pt x="6098941" y="1313447"/>
                  <a:pt x="5848572" y="1232384"/>
                  <a:pt x="5685047" y="1245354"/>
                </a:cubicBezTo>
                <a:cubicBezTo>
                  <a:pt x="5521522" y="1258324"/>
                  <a:pt x="5569327" y="1297233"/>
                  <a:pt x="5423745" y="1342629"/>
                </a:cubicBezTo>
                <a:cubicBezTo>
                  <a:pt x="5278163" y="1388025"/>
                  <a:pt x="5077443" y="1501516"/>
                  <a:pt x="4811553" y="1517729"/>
                </a:cubicBezTo>
                <a:cubicBezTo>
                  <a:pt x="4545663" y="1533942"/>
                  <a:pt x="4114084" y="1462605"/>
                  <a:pt x="3828407" y="1439907"/>
                </a:cubicBezTo>
                <a:cubicBezTo>
                  <a:pt x="3584768" y="1420451"/>
                  <a:pt x="3260839" y="1411103"/>
                  <a:pt x="3097490" y="1381540"/>
                </a:cubicBezTo>
                <a:cubicBezTo>
                  <a:pt x="2934141" y="1351977"/>
                  <a:pt x="3031641" y="1304301"/>
                  <a:pt x="2848314" y="1262532"/>
                </a:cubicBezTo>
                <a:cubicBezTo>
                  <a:pt x="2664987" y="1220763"/>
                  <a:pt x="2271708" y="1171174"/>
                  <a:pt x="1997525" y="1130928"/>
                </a:cubicBezTo>
                <a:lnTo>
                  <a:pt x="1203217" y="1021057"/>
                </a:lnTo>
                <a:cubicBezTo>
                  <a:pt x="975049" y="984789"/>
                  <a:pt x="924825" y="841230"/>
                  <a:pt x="724508" y="820626"/>
                </a:cubicBezTo>
                <a:cubicBezTo>
                  <a:pt x="524191" y="800022"/>
                  <a:pt x="-30479" y="938230"/>
                  <a:pt x="1312" y="897435"/>
                </a:cubicBezTo>
                <a:cubicBezTo>
                  <a:pt x="33103" y="856640"/>
                  <a:pt x="664115" y="653679"/>
                  <a:pt x="915255" y="575858"/>
                </a:cubicBezTo>
                <a:close/>
              </a:path>
            </a:pathLst>
          </a:custGeom>
          <a:solidFill>
            <a:srgbClr val="F7A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 smtClean="0"/>
              <a:t>topic 2b</a:t>
            </a:r>
            <a:endParaRPr kumimoji="1" lang="zh-CN" altLang="en-US" sz="2400" b="1" dirty="0"/>
          </a:p>
        </p:txBody>
      </p:sp>
      <p:sp>
        <p:nvSpPr>
          <p:cNvPr id="21" name="任意形状 20"/>
          <p:cNvSpPr/>
          <p:nvPr/>
        </p:nvSpPr>
        <p:spPr>
          <a:xfrm flipH="1">
            <a:off x="399346" y="4449695"/>
            <a:ext cx="2913313" cy="791065"/>
          </a:xfrm>
          <a:custGeom>
            <a:avLst/>
            <a:gdLst>
              <a:gd name="connsiteX0" fmla="*/ 127480 w 10274518"/>
              <a:gd name="connsiteY0" fmla="*/ 88289 h 1108025"/>
              <a:gd name="connsiteX1" fmla="*/ 1567174 w 10274518"/>
              <a:gd name="connsiteY1" fmla="*/ 88289 h 1108025"/>
              <a:gd name="connsiteX2" fmla="*/ 2111923 w 10274518"/>
              <a:gd name="connsiteY2" fmla="*/ 496851 h 1108025"/>
              <a:gd name="connsiteX3" fmla="*/ 2753949 w 10274518"/>
              <a:gd name="connsiteY3" fmla="*/ 574672 h 1108025"/>
              <a:gd name="connsiteX4" fmla="*/ 3162510 w 10274518"/>
              <a:gd name="connsiteY4" fmla="*/ 399575 h 1108025"/>
              <a:gd name="connsiteX5" fmla="*/ 4154731 w 10274518"/>
              <a:gd name="connsiteY5" fmla="*/ 205021 h 1108025"/>
              <a:gd name="connsiteX6" fmla="*/ 7929063 w 10274518"/>
              <a:gd name="connsiteY6" fmla="*/ 185566 h 1108025"/>
              <a:gd name="connsiteX7" fmla="*/ 10069149 w 10274518"/>
              <a:gd name="connsiteY7" fmla="*/ 205021 h 1108025"/>
              <a:gd name="connsiteX8" fmla="*/ 10205336 w 10274518"/>
              <a:gd name="connsiteY8" fmla="*/ 224477 h 1108025"/>
              <a:gd name="connsiteX9" fmla="*/ 10224791 w 10274518"/>
              <a:gd name="connsiteY9" fmla="*/ 905413 h 1108025"/>
              <a:gd name="connsiteX10" fmla="*/ 10224791 w 10274518"/>
              <a:gd name="connsiteY10" fmla="*/ 983234 h 1108025"/>
              <a:gd name="connsiteX11" fmla="*/ 9563310 w 10274518"/>
              <a:gd name="connsiteY11" fmla="*/ 983234 h 1108025"/>
              <a:gd name="connsiteX12" fmla="*/ 7170306 w 10274518"/>
              <a:gd name="connsiteY12" fmla="*/ 983234 h 1108025"/>
              <a:gd name="connsiteX13" fmla="*/ 6255906 w 10274518"/>
              <a:gd name="connsiteY13" fmla="*/ 710860 h 1108025"/>
              <a:gd name="connsiteX14" fmla="*/ 5536059 w 10274518"/>
              <a:gd name="connsiteY14" fmla="*/ 671949 h 1108025"/>
              <a:gd name="connsiteX15" fmla="*/ 4952400 w 10274518"/>
              <a:gd name="connsiteY15" fmla="*/ 944323 h 1108025"/>
              <a:gd name="connsiteX16" fmla="*/ 4038000 w 10274518"/>
              <a:gd name="connsiteY16" fmla="*/ 1022145 h 1108025"/>
              <a:gd name="connsiteX17" fmla="*/ 3357063 w 10274518"/>
              <a:gd name="connsiteY17" fmla="*/ 769226 h 1108025"/>
              <a:gd name="connsiteX18" fmla="*/ 2948502 w 10274518"/>
              <a:gd name="connsiteY18" fmla="*/ 749770 h 1108025"/>
              <a:gd name="connsiteX19" fmla="*/ 2539940 w 10274518"/>
              <a:gd name="connsiteY19" fmla="*/ 749770 h 1108025"/>
              <a:gd name="connsiteX20" fmla="*/ 1936825 w 10274518"/>
              <a:gd name="connsiteY20" fmla="*/ 983234 h 1108025"/>
              <a:gd name="connsiteX21" fmla="*/ 1100246 w 10274518"/>
              <a:gd name="connsiteY21" fmla="*/ 1022145 h 1108025"/>
              <a:gd name="connsiteX22" fmla="*/ 185846 w 10274518"/>
              <a:gd name="connsiteY22" fmla="*/ 1041600 h 1108025"/>
              <a:gd name="connsiteX23" fmla="*/ 127480 w 10274518"/>
              <a:gd name="connsiteY23" fmla="*/ 88289 h 1108025"/>
              <a:gd name="connsiteX0" fmla="*/ 110328 w 10315732"/>
              <a:gd name="connsiteY0" fmla="*/ 447567 h 986794"/>
              <a:gd name="connsiteX1" fmla="*/ 1608388 w 10315732"/>
              <a:gd name="connsiteY1" fmla="*/ 94 h 986794"/>
              <a:gd name="connsiteX2" fmla="*/ 2153137 w 10315732"/>
              <a:gd name="connsiteY2" fmla="*/ 408656 h 986794"/>
              <a:gd name="connsiteX3" fmla="*/ 2795163 w 10315732"/>
              <a:gd name="connsiteY3" fmla="*/ 486477 h 986794"/>
              <a:gd name="connsiteX4" fmla="*/ 3203724 w 10315732"/>
              <a:gd name="connsiteY4" fmla="*/ 311380 h 986794"/>
              <a:gd name="connsiteX5" fmla="*/ 4195945 w 10315732"/>
              <a:gd name="connsiteY5" fmla="*/ 116826 h 986794"/>
              <a:gd name="connsiteX6" fmla="*/ 7970277 w 10315732"/>
              <a:gd name="connsiteY6" fmla="*/ 97371 h 986794"/>
              <a:gd name="connsiteX7" fmla="*/ 10110363 w 10315732"/>
              <a:gd name="connsiteY7" fmla="*/ 116826 h 986794"/>
              <a:gd name="connsiteX8" fmla="*/ 10246550 w 10315732"/>
              <a:gd name="connsiteY8" fmla="*/ 136282 h 986794"/>
              <a:gd name="connsiteX9" fmla="*/ 10266005 w 10315732"/>
              <a:gd name="connsiteY9" fmla="*/ 817218 h 986794"/>
              <a:gd name="connsiteX10" fmla="*/ 10266005 w 10315732"/>
              <a:gd name="connsiteY10" fmla="*/ 895039 h 986794"/>
              <a:gd name="connsiteX11" fmla="*/ 9604524 w 10315732"/>
              <a:gd name="connsiteY11" fmla="*/ 895039 h 986794"/>
              <a:gd name="connsiteX12" fmla="*/ 7211520 w 10315732"/>
              <a:gd name="connsiteY12" fmla="*/ 895039 h 986794"/>
              <a:gd name="connsiteX13" fmla="*/ 6297120 w 10315732"/>
              <a:gd name="connsiteY13" fmla="*/ 622665 h 986794"/>
              <a:gd name="connsiteX14" fmla="*/ 5577273 w 10315732"/>
              <a:gd name="connsiteY14" fmla="*/ 583754 h 986794"/>
              <a:gd name="connsiteX15" fmla="*/ 4993614 w 10315732"/>
              <a:gd name="connsiteY15" fmla="*/ 856128 h 986794"/>
              <a:gd name="connsiteX16" fmla="*/ 4079214 w 10315732"/>
              <a:gd name="connsiteY16" fmla="*/ 933950 h 986794"/>
              <a:gd name="connsiteX17" fmla="*/ 3398277 w 10315732"/>
              <a:gd name="connsiteY17" fmla="*/ 681031 h 986794"/>
              <a:gd name="connsiteX18" fmla="*/ 2989716 w 10315732"/>
              <a:gd name="connsiteY18" fmla="*/ 661575 h 986794"/>
              <a:gd name="connsiteX19" fmla="*/ 2581154 w 10315732"/>
              <a:gd name="connsiteY19" fmla="*/ 661575 h 986794"/>
              <a:gd name="connsiteX20" fmla="*/ 1978039 w 10315732"/>
              <a:gd name="connsiteY20" fmla="*/ 895039 h 986794"/>
              <a:gd name="connsiteX21" fmla="*/ 1141460 w 10315732"/>
              <a:gd name="connsiteY21" fmla="*/ 933950 h 986794"/>
              <a:gd name="connsiteX22" fmla="*/ 227060 w 10315732"/>
              <a:gd name="connsiteY22" fmla="*/ 953405 h 986794"/>
              <a:gd name="connsiteX23" fmla="*/ 110328 w 10315732"/>
              <a:gd name="connsiteY23" fmla="*/ 447567 h 986794"/>
              <a:gd name="connsiteX0" fmla="*/ 56848 w 10262252"/>
              <a:gd name="connsiteY0" fmla="*/ 447567 h 942673"/>
              <a:gd name="connsiteX1" fmla="*/ 1554908 w 10262252"/>
              <a:gd name="connsiteY1" fmla="*/ 94 h 942673"/>
              <a:gd name="connsiteX2" fmla="*/ 2099657 w 10262252"/>
              <a:gd name="connsiteY2" fmla="*/ 408656 h 942673"/>
              <a:gd name="connsiteX3" fmla="*/ 2741683 w 10262252"/>
              <a:gd name="connsiteY3" fmla="*/ 486477 h 942673"/>
              <a:gd name="connsiteX4" fmla="*/ 3150244 w 10262252"/>
              <a:gd name="connsiteY4" fmla="*/ 311380 h 942673"/>
              <a:gd name="connsiteX5" fmla="*/ 4142465 w 10262252"/>
              <a:gd name="connsiteY5" fmla="*/ 116826 h 942673"/>
              <a:gd name="connsiteX6" fmla="*/ 7916797 w 10262252"/>
              <a:gd name="connsiteY6" fmla="*/ 97371 h 942673"/>
              <a:gd name="connsiteX7" fmla="*/ 10056883 w 10262252"/>
              <a:gd name="connsiteY7" fmla="*/ 116826 h 942673"/>
              <a:gd name="connsiteX8" fmla="*/ 10193070 w 10262252"/>
              <a:gd name="connsiteY8" fmla="*/ 136282 h 942673"/>
              <a:gd name="connsiteX9" fmla="*/ 10212525 w 10262252"/>
              <a:gd name="connsiteY9" fmla="*/ 817218 h 942673"/>
              <a:gd name="connsiteX10" fmla="*/ 10212525 w 10262252"/>
              <a:gd name="connsiteY10" fmla="*/ 895039 h 942673"/>
              <a:gd name="connsiteX11" fmla="*/ 9551044 w 10262252"/>
              <a:gd name="connsiteY11" fmla="*/ 895039 h 942673"/>
              <a:gd name="connsiteX12" fmla="*/ 7158040 w 10262252"/>
              <a:gd name="connsiteY12" fmla="*/ 895039 h 942673"/>
              <a:gd name="connsiteX13" fmla="*/ 6243640 w 10262252"/>
              <a:gd name="connsiteY13" fmla="*/ 622665 h 942673"/>
              <a:gd name="connsiteX14" fmla="*/ 5523793 w 10262252"/>
              <a:gd name="connsiteY14" fmla="*/ 583754 h 942673"/>
              <a:gd name="connsiteX15" fmla="*/ 4940134 w 10262252"/>
              <a:gd name="connsiteY15" fmla="*/ 856128 h 942673"/>
              <a:gd name="connsiteX16" fmla="*/ 4025734 w 10262252"/>
              <a:gd name="connsiteY16" fmla="*/ 933950 h 942673"/>
              <a:gd name="connsiteX17" fmla="*/ 3344797 w 10262252"/>
              <a:gd name="connsiteY17" fmla="*/ 681031 h 942673"/>
              <a:gd name="connsiteX18" fmla="*/ 2936236 w 10262252"/>
              <a:gd name="connsiteY18" fmla="*/ 661575 h 942673"/>
              <a:gd name="connsiteX19" fmla="*/ 2527674 w 10262252"/>
              <a:gd name="connsiteY19" fmla="*/ 661575 h 942673"/>
              <a:gd name="connsiteX20" fmla="*/ 1924559 w 10262252"/>
              <a:gd name="connsiteY20" fmla="*/ 895039 h 942673"/>
              <a:gd name="connsiteX21" fmla="*/ 1087980 w 10262252"/>
              <a:gd name="connsiteY21" fmla="*/ 933950 h 942673"/>
              <a:gd name="connsiteX22" fmla="*/ 387589 w 10262252"/>
              <a:gd name="connsiteY22" fmla="*/ 642120 h 942673"/>
              <a:gd name="connsiteX23" fmla="*/ 56848 w 10262252"/>
              <a:gd name="connsiteY23" fmla="*/ 447567 h 942673"/>
              <a:gd name="connsiteX0" fmla="*/ 59568 w 10264972"/>
              <a:gd name="connsiteY0" fmla="*/ 447567 h 942673"/>
              <a:gd name="connsiteX1" fmla="*/ 1557628 w 10264972"/>
              <a:gd name="connsiteY1" fmla="*/ 94 h 942673"/>
              <a:gd name="connsiteX2" fmla="*/ 2102377 w 10264972"/>
              <a:gd name="connsiteY2" fmla="*/ 408656 h 942673"/>
              <a:gd name="connsiteX3" fmla="*/ 2744403 w 10264972"/>
              <a:gd name="connsiteY3" fmla="*/ 486477 h 942673"/>
              <a:gd name="connsiteX4" fmla="*/ 3152964 w 10264972"/>
              <a:gd name="connsiteY4" fmla="*/ 311380 h 942673"/>
              <a:gd name="connsiteX5" fmla="*/ 4145185 w 10264972"/>
              <a:gd name="connsiteY5" fmla="*/ 116826 h 942673"/>
              <a:gd name="connsiteX6" fmla="*/ 7919517 w 10264972"/>
              <a:gd name="connsiteY6" fmla="*/ 97371 h 942673"/>
              <a:gd name="connsiteX7" fmla="*/ 10059603 w 10264972"/>
              <a:gd name="connsiteY7" fmla="*/ 116826 h 942673"/>
              <a:gd name="connsiteX8" fmla="*/ 10195790 w 10264972"/>
              <a:gd name="connsiteY8" fmla="*/ 136282 h 942673"/>
              <a:gd name="connsiteX9" fmla="*/ 10215245 w 10264972"/>
              <a:gd name="connsiteY9" fmla="*/ 817218 h 942673"/>
              <a:gd name="connsiteX10" fmla="*/ 10215245 w 10264972"/>
              <a:gd name="connsiteY10" fmla="*/ 895039 h 942673"/>
              <a:gd name="connsiteX11" fmla="*/ 9553764 w 10264972"/>
              <a:gd name="connsiteY11" fmla="*/ 895039 h 942673"/>
              <a:gd name="connsiteX12" fmla="*/ 7160760 w 10264972"/>
              <a:gd name="connsiteY12" fmla="*/ 895039 h 942673"/>
              <a:gd name="connsiteX13" fmla="*/ 6246360 w 10264972"/>
              <a:gd name="connsiteY13" fmla="*/ 622665 h 942673"/>
              <a:gd name="connsiteX14" fmla="*/ 5526513 w 10264972"/>
              <a:gd name="connsiteY14" fmla="*/ 583754 h 942673"/>
              <a:gd name="connsiteX15" fmla="*/ 4942854 w 10264972"/>
              <a:gd name="connsiteY15" fmla="*/ 856128 h 942673"/>
              <a:gd name="connsiteX16" fmla="*/ 4028454 w 10264972"/>
              <a:gd name="connsiteY16" fmla="*/ 933950 h 942673"/>
              <a:gd name="connsiteX17" fmla="*/ 3347517 w 10264972"/>
              <a:gd name="connsiteY17" fmla="*/ 681031 h 942673"/>
              <a:gd name="connsiteX18" fmla="*/ 2938956 w 10264972"/>
              <a:gd name="connsiteY18" fmla="*/ 661575 h 942673"/>
              <a:gd name="connsiteX19" fmla="*/ 2530394 w 10264972"/>
              <a:gd name="connsiteY19" fmla="*/ 661575 h 942673"/>
              <a:gd name="connsiteX20" fmla="*/ 1927279 w 10264972"/>
              <a:gd name="connsiteY20" fmla="*/ 895039 h 942673"/>
              <a:gd name="connsiteX21" fmla="*/ 1246343 w 10264972"/>
              <a:gd name="connsiteY21" fmla="*/ 700486 h 942673"/>
              <a:gd name="connsiteX22" fmla="*/ 390309 w 10264972"/>
              <a:gd name="connsiteY22" fmla="*/ 642120 h 942673"/>
              <a:gd name="connsiteX23" fmla="*/ 59568 w 10264972"/>
              <a:gd name="connsiteY23" fmla="*/ 447567 h 942673"/>
              <a:gd name="connsiteX0" fmla="*/ 52777 w 10258181"/>
              <a:gd name="connsiteY0" fmla="*/ 447567 h 942673"/>
              <a:gd name="connsiteX1" fmla="*/ 1550837 w 10258181"/>
              <a:gd name="connsiteY1" fmla="*/ 94 h 942673"/>
              <a:gd name="connsiteX2" fmla="*/ 2095586 w 10258181"/>
              <a:gd name="connsiteY2" fmla="*/ 408656 h 942673"/>
              <a:gd name="connsiteX3" fmla="*/ 2737612 w 10258181"/>
              <a:gd name="connsiteY3" fmla="*/ 486477 h 942673"/>
              <a:gd name="connsiteX4" fmla="*/ 3146173 w 10258181"/>
              <a:gd name="connsiteY4" fmla="*/ 311380 h 942673"/>
              <a:gd name="connsiteX5" fmla="*/ 4138394 w 10258181"/>
              <a:gd name="connsiteY5" fmla="*/ 116826 h 942673"/>
              <a:gd name="connsiteX6" fmla="*/ 7912726 w 10258181"/>
              <a:gd name="connsiteY6" fmla="*/ 97371 h 942673"/>
              <a:gd name="connsiteX7" fmla="*/ 10052812 w 10258181"/>
              <a:gd name="connsiteY7" fmla="*/ 116826 h 942673"/>
              <a:gd name="connsiteX8" fmla="*/ 10188999 w 10258181"/>
              <a:gd name="connsiteY8" fmla="*/ 136282 h 942673"/>
              <a:gd name="connsiteX9" fmla="*/ 10208454 w 10258181"/>
              <a:gd name="connsiteY9" fmla="*/ 817218 h 942673"/>
              <a:gd name="connsiteX10" fmla="*/ 10208454 w 10258181"/>
              <a:gd name="connsiteY10" fmla="*/ 895039 h 942673"/>
              <a:gd name="connsiteX11" fmla="*/ 9546973 w 10258181"/>
              <a:gd name="connsiteY11" fmla="*/ 895039 h 942673"/>
              <a:gd name="connsiteX12" fmla="*/ 7153969 w 10258181"/>
              <a:gd name="connsiteY12" fmla="*/ 895039 h 942673"/>
              <a:gd name="connsiteX13" fmla="*/ 6239569 w 10258181"/>
              <a:gd name="connsiteY13" fmla="*/ 622665 h 942673"/>
              <a:gd name="connsiteX14" fmla="*/ 5519722 w 10258181"/>
              <a:gd name="connsiteY14" fmla="*/ 583754 h 942673"/>
              <a:gd name="connsiteX15" fmla="*/ 4936063 w 10258181"/>
              <a:gd name="connsiteY15" fmla="*/ 856128 h 942673"/>
              <a:gd name="connsiteX16" fmla="*/ 4021663 w 10258181"/>
              <a:gd name="connsiteY16" fmla="*/ 933950 h 942673"/>
              <a:gd name="connsiteX17" fmla="*/ 3340726 w 10258181"/>
              <a:gd name="connsiteY17" fmla="*/ 681031 h 942673"/>
              <a:gd name="connsiteX18" fmla="*/ 2932165 w 10258181"/>
              <a:gd name="connsiteY18" fmla="*/ 661575 h 942673"/>
              <a:gd name="connsiteX19" fmla="*/ 2523603 w 10258181"/>
              <a:gd name="connsiteY19" fmla="*/ 661575 h 942673"/>
              <a:gd name="connsiteX20" fmla="*/ 1920488 w 10258181"/>
              <a:gd name="connsiteY20" fmla="*/ 895039 h 942673"/>
              <a:gd name="connsiteX21" fmla="*/ 1239552 w 10258181"/>
              <a:gd name="connsiteY21" fmla="*/ 700486 h 942673"/>
              <a:gd name="connsiteX22" fmla="*/ 422429 w 10258181"/>
              <a:gd name="connsiteY22" fmla="*/ 544844 h 942673"/>
              <a:gd name="connsiteX23" fmla="*/ 52777 w 10258181"/>
              <a:gd name="connsiteY23" fmla="*/ 447567 h 942673"/>
              <a:gd name="connsiteX0" fmla="*/ 46864 w 10330089"/>
              <a:gd name="connsiteY0" fmla="*/ 78065 h 981733"/>
              <a:gd name="connsiteX1" fmla="*/ 1622745 w 10330089"/>
              <a:gd name="connsiteY1" fmla="*/ 39154 h 981733"/>
              <a:gd name="connsiteX2" fmla="*/ 2167494 w 10330089"/>
              <a:gd name="connsiteY2" fmla="*/ 447716 h 981733"/>
              <a:gd name="connsiteX3" fmla="*/ 2809520 w 10330089"/>
              <a:gd name="connsiteY3" fmla="*/ 525537 h 981733"/>
              <a:gd name="connsiteX4" fmla="*/ 3218081 w 10330089"/>
              <a:gd name="connsiteY4" fmla="*/ 350440 h 981733"/>
              <a:gd name="connsiteX5" fmla="*/ 4210302 w 10330089"/>
              <a:gd name="connsiteY5" fmla="*/ 155886 h 981733"/>
              <a:gd name="connsiteX6" fmla="*/ 7984634 w 10330089"/>
              <a:gd name="connsiteY6" fmla="*/ 136431 h 981733"/>
              <a:gd name="connsiteX7" fmla="*/ 10124720 w 10330089"/>
              <a:gd name="connsiteY7" fmla="*/ 155886 h 981733"/>
              <a:gd name="connsiteX8" fmla="*/ 10260907 w 10330089"/>
              <a:gd name="connsiteY8" fmla="*/ 175342 h 981733"/>
              <a:gd name="connsiteX9" fmla="*/ 10280362 w 10330089"/>
              <a:gd name="connsiteY9" fmla="*/ 856278 h 981733"/>
              <a:gd name="connsiteX10" fmla="*/ 10280362 w 10330089"/>
              <a:gd name="connsiteY10" fmla="*/ 934099 h 981733"/>
              <a:gd name="connsiteX11" fmla="*/ 9618881 w 10330089"/>
              <a:gd name="connsiteY11" fmla="*/ 934099 h 981733"/>
              <a:gd name="connsiteX12" fmla="*/ 7225877 w 10330089"/>
              <a:gd name="connsiteY12" fmla="*/ 934099 h 981733"/>
              <a:gd name="connsiteX13" fmla="*/ 6311477 w 10330089"/>
              <a:gd name="connsiteY13" fmla="*/ 661725 h 981733"/>
              <a:gd name="connsiteX14" fmla="*/ 5591630 w 10330089"/>
              <a:gd name="connsiteY14" fmla="*/ 622814 h 981733"/>
              <a:gd name="connsiteX15" fmla="*/ 5007971 w 10330089"/>
              <a:gd name="connsiteY15" fmla="*/ 895188 h 981733"/>
              <a:gd name="connsiteX16" fmla="*/ 4093571 w 10330089"/>
              <a:gd name="connsiteY16" fmla="*/ 973010 h 981733"/>
              <a:gd name="connsiteX17" fmla="*/ 3412634 w 10330089"/>
              <a:gd name="connsiteY17" fmla="*/ 720091 h 981733"/>
              <a:gd name="connsiteX18" fmla="*/ 3004073 w 10330089"/>
              <a:gd name="connsiteY18" fmla="*/ 700635 h 981733"/>
              <a:gd name="connsiteX19" fmla="*/ 2595511 w 10330089"/>
              <a:gd name="connsiteY19" fmla="*/ 700635 h 981733"/>
              <a:gd name="connsiteX20" fmla="*/ 1992396 w 10330089"/>
              <a:gd name="connsiteY20" fmla="*/ 934099 h 981733"/>
              <a:gd name="connsiteX21" fmla="*/ 1311460 w 10330089"/>
              <a:gd name="connsiteY21" fmla="*/ 739546 h 981733"/>
              <a:gd name="connsiteX22" fmla="*/ 494337 w 10330089"/>
              <a:gd name="connsiteY22" fmla="*/ 583904 h 981733"/>
              <a:gd name="connsiteX23" fmla="*/ 46864 w 10330089"/>
              <a:gd name="connsiteY23" fmla="*/ 78065 h 981733"/>
              <a:gd name="connsiteX0" fmla="*/ 133142 w 10416367"/>
              <a:gd name="connsiteY0" fmla="*/ 90065 h 993733"/>
              <a:gd name="connsiteX1" fmla="*/ 1709023 w 10416367"/>
              <a:gd name="connsiteY1" fmla="*/ 51154 h 993733"/>
              <a:gd name="connsiteX2" fmla="*/ 2253772 w 10416367"/>
              <a:gd name="connsiteY2" fmla="*/ 459716 h 993733"/>
              <a:gd name="connsiteX3" fmla="*/ 2895798 w 10416367"/>
              <a:gd name="connsiteY3" fmla="*/ 537537 h 993733"/>
              <a:gd name="connsiteX4" fmla="*/ 3304359 w 10416367"/>
              <a:gd name="connsiteY4" fmla="*/ 362440 h 993733"/>
              <a:gd name="connsiteX5" fmla="*/ 4296580 w 10416367"/>
              <a:gd name="connsiteY5" fmla="*/ 167886 h 993733"/>
              <a:gd name="connsiteX6" fmla="*/ 8070912 w 10416367"/>
              <a:gd name="connsiteY6" fmla="*/ 148431 h 993733"/>
              <a:gd name="connsiteX7" fmla="*/ 10210998 w 10416367"/>
              <a:gd name="connsiteY7" fmla="*/ 167886 h 993733"/>
              <a:gd name="connsiteX8" fmla="*/ 10347185 w 10416367"/>
              <a:gd name="connsiteY8" fmla="*/ 187342 h 993733"/>
              <a:gd name="connsiteX9" fmla="*/ 10366640 w 10416367"/>
              <a:gd name="connsiteY9" fmla="*/ 868278 h 993733"/>
              <a:gd name="connsiteX10" fmla="*/ 10366640 w 10416367"/>
              <a:gd name="connsiteY10" fmla="*/ 946099 h 993733"/>
              <a:gd name="connsiteX11" fmla="*/ 9705159 w 10416367"/>
              <a:gd name="connsiteY11" fmla="*/ 946099 h 993733"/>
              <a:gd name="connsiteX12" fmla="*/ 7312155 w 10416367"/>
              <a:gd name="connsiteY12" fmla="*/ 946099 h 993733"/>
              <a:gd name="connsiteX13" fmla="*/ 6397755 w 10416367"/>
              <a:gd name="connsiteY13" fmla="*/ 673725 h 993733"/>
              <a:gd name="connsiteX14" fmla="*/ 5677908 w 10416367"/>
              <a:gd name="connsiteY14" fmla="*/ 634814 h 993733"/>
              <a:gd name="connsiteX15" fmla="*/ 5094249 w 10416367"/>
              <a:gd name="connsiteY15" fmla="*/ 907188 h 993733"/>
              <a:gd name="connsiteX16" fmla="*/ 4179849 w 10416367"/>
              <a:gd name="connsiteY16" fmla="*/ 985010 h 993733"/>
              <a:gd name="connsiteX17" fmla="*/ 3498912 w 10416367"/>
              <a:gd name="connsiteY17" fmla="*/ 732091 h 993733"/>
              <a:gd name="connsiteX18" fmla="*/ 3090351 w 10416367"/>
              <a:gd name="connsiteY18" fmla="*/ 712635 h 993733"/>
              <a:gd name="connsiteX19" fmla="*/ 2681789 w 10416367"/>
              <a:gd name="connsiteY19" fmla="*/ 712635 h 993733"/>
              <a:gd name="connsiteX20" fmla="*/ 2078674 w 10416367"/>
              <a:gd name="connsiteY20" fmla="*/ 946099 h 993733"/>
              <a:gd name="connsiteX21" fmla="*/ 1397738 w 10416367"/>
              <a:gd name="connsiteY21" fmla="*/ 751546 h 993733"/>
              <a:gd name="connsiteX22" fmla="*/ 230419 w 10416367"/>
              <a:gd name="connsiteY22" fmla="*/ 809913 h 993733"/>
              <a:gd name="connsiteX23" fmla="*/ 133142 w 10416367"/>
              <a:gd name="connsiteY23" fmla="*/ 90065 h 993733"/>
              <a:gd name="connsiteX0" fmla="*/ 94744 w 10377969"/>
              <a:gd name="connsiteY0" fmla="*/ 90065 h 993733"/>
              <a:gd name="connsiteX1" fmla="*/ 1670625 w 10377969"/>
              <a:gd name="connsiteY1" fmla="*/ 51154 h 993733"/>
              <a:gd name="connsiteX2" fmla="*/ 2215374 w 10377969"/>
              <a:gd name="connsiteY2" fmla="*/ 459716 h 993733"/>
              <a:gd name="connsiteX3" fmla="*/ 2857400 w 10377969"/>
              <a:gd name="connsiteY3" fmla="*/ 537537 h 993733"/>
              <a:gd name="connsiteX4" fmla="*/ 3265961 w 10377969"/>
              <a:gd name="connsiteY4" fmla="*/ 362440 h 993733"/>
              <a:gd name="connsiteX5" fmla="*/ 4258182 w 10377969"/>
              <a:gd name="connsiteY5" fmla="*/ 167886 h 993733"/>
              <a:gd name="connsiteX6" fmla="*/ 8032514 w 10377969"/>
              <a:gd name="connsiteY6" fmla="*/ 148431 h 993733"/>
              <a:gd name="connsiteX7" fmla="*/ 10172600 w 10377969"/>
              <a:gd name="connsiteY7" fmla="*/ 167886 h 993733"/>
              <a:gd name="connsiteX8" fmla="*/ 10308787 w 10377969"/>
              <a:gd name="connsiteY8" fmla="*/ 187342 h 993733"/>
              <a:gd name="connsiteX9" fmla="*/ 10328242 w 10377969"/>
              <a:gd name="connsiteY9" fmla="*/ 868278 h 993733"/>
              <a:gd name="connsiteX10" fmla="*/ 10328242 w 10377969"/>
              <a:gd name="connsiteY10" fmla="*/ 946099 h 993733"/>
              <a:gd name="connsiteX11" fmla="*/ 9666761 w 10377969"/>
              <a:gd name="connsiteY11" fmla="*/ 946099 h 993733"/>
              <a:gd name="connsiteX12" fmla="*/ 7273757 w 10377969"/>
              <a:gd name="connsiteY12" fmla="*/ 946099 h 993733"/>
              <a:gd name="connsiteX13" fmla="*/ 6359357 w 10377969"/>
              <a:gd name="connsiteY13" fmla="*/ 673725 h 993733"/>
              <a:gd name="connsiteX14" fmla="*/ 5639510 w 10377969"/>
              <a:gd name="connsiteY14" fmla="*/ 634814 h 993733"/>
              <a:gd name="connsiteX15" fmla="*/ 5055851 w 10377969"/>
              <a:gd name="connsiteY15" fmla="*/ 907188 h 993733"/>
              <a:gd name="connsiteX16" fmla="*/ 4141451 w 10377969"/>
              <a:gd name="connsiteY16" fmla="*/ 985010 h 993733"/>
              <a:gd name="connsiteX17" fmla="*/ 3460514 w 10377969"/>
              <a:gd name="connsiteY17" fmla="*/ 732091 h 993733"/>
              <a:gd name="connsiteX18" fmla="*/ 3051953 w 10377969"/>
              <a:gd name="connsiteY18" fmla="*/ 712635 h 993733"/>
              <a:gd name="connsiteX19" fmla="*/ 2643391 w 10377969"/>
              <a:gd name="connsiteY19" fmla="*/ 712635 h 993733"/>
              <a:gd name="connsiteX20" fmla="*/ 2040276 w 10377969"/>
              <a:gd name="connsiteY20" fmla="*/ 946099 h 993733"/>
              <a:gd name="connsiteX21" fmla="*/ 1359340 w 10377969"/>
              <a:gd name="connsiteY21" fmla="*/ 751546 h 993733"/>
              <a:gd name="connsiteX22" fmla="*/ 192021 w 10377969"/>
              <a:gd name="connsiteY22" fmla="*/ 809913 h 993733"/>
              <a:gd name="connsiteX23" fmla="*/ 94744 w 10377969"/>
              <a:gd name="connsiteY23" fmla="*/ 90065 h 993733"/>
              <a:gd name="connsiteX0" fmla="*/ 288186 w 10571411"/>
              <a:gd name="connsiteY0" fmla="*/ 93633 h 997301"/>
              <a:gd name="connsiteX1" fmla="*/ 1864067 w 10571411"/>
              <a:gd name="connsiteY1" fmla="*/ 54722 h 997301"/>
              <a:gd name="connsiteX2" fmla="*/ 2408816 w 10571411"/>
              <a:gd name="connsiteY2" fmla="*/ 463284 h 997301"/>
              <a:gd name="connsiteX3" fmla="*/ 3050842 w 10571411"/>
              <a:gd name="connsiteY3" fmla="*/ 541105 h 997301"/>
              <a:gd name="connsiteX4" fmla="*/ 3459403 w 10571411"/>
              <a:gd name="connsiteY4" fmla="*/ 366008 h 997301"/>
              <a:gd name="connsiteX5" fmla="*/ 4451624 w 10571411"/>
              <a:gd name="connsiteY5" fmla="*/ 171454 h 997301"/>
              <a:gd name="connsiteX6" fmla="*/ 8225956 w 10571411"/>
              <a:gd name="connsiteY6" fmla="*/ 151999 h 997301"/>
              <a:gd name="connsiteX7" fmla="*/ 10366042 w 10571411"/>
              <a:gd name="connsiteY7" fmla="*/ 171454 h 997301"/>
              <a:gd name="connsiteX8" fmla="*/ 10502229 w 10571411"/>
              <a:gd name="connsiteY8" fmla="*/ 190910 h 997301"/>
              <a:gd name="connsiteX9" fmla="*/ 10521684 w 10571411"/>
              <a:gd name="connsiteY9" fmla="*/ 871846 h 997301"/>
              <a:gd name="connsiteX10" fmla="*/ 10521684 w 10571411"/>
              <a:gd name="connsiteY10" fmla="*/ 949667 h 997301"/>
              <a:gd name="connsiteX11" fmla="*/ 9860203 w 10571411"/>
              <a:gd name="connsiteY11" fmla="*/ 949667 h 997301"/>
              <a:gd name="connsiteX12" fmla="*/ 7467199 w 10571411"/>
              <a:gd name="connsiteY12" fmla="*/ 949667 h 997301"/>
              <a:gd name="connsiteX13" fmla="*/ 6552799 w 10571411"/>
              <a:gd name="connsiteY13" fmla="*/ 677293 h 997301"/>
              <a:gd name="connsiteX14" fmla="*/ 5832952 w 10571411"/>
              <a:gd name="connsiteY14" fmla="*/ 638382 h 997301"/>
              <a:gd name="connsiteX15" fmla="*/ 5249293 w 10571411"/>
              <a:gd name="connsiteY15" fmla="*/ 910756 h 997301"/>
              <a:gd name="connsiteX16" fmla="*/ 4334893 w 10571411"/>
              <a:gd name="connsiteY16" fmla="*/ 988578 h 997301"/>
              <a:gd name="connsiteX17" fmla="*/ 3653956 w 10571411"/>
              <a:gd name="connsiteY17" fmla="*/ 735659 h 997301"/>
              <a:gd name="connsiteX18" fmla="*/ 3245395 w 10571411"/>
              <a:gd name="connsiteY18" fmla="*/ 716203 h 997301"/>
              <a:gd name="connsiteX19" fmla="*/ 2836833 w 10571411"/>
              <a:gd name="connsiteY19" fmla="*/ 716203 h 997301"/>
              <a:gd name="connsiteX20" fmla="*/ 2233718 w 10571411"/>
              <a:gd name="connsiteY20" fmla="*/ 949667 h 997301"/>
              <a:gd name="connsiteX21" fmla="*/ 1552782 w 10571411"/>
              <a:gd name="connsiteY21" fmla="*/ 755114 h 997301"/>
              <a:gd name="connsiteX22" fmla="*/ 15812 w 10571411"/>
              <a:gd name="connsiteY22" fmla="*/ 871847 h 997301"/>
              <a:gd name="connsiteX23" fmla="*/ 288186 w 10571411"/>
              <a:gd name="connsiteY23" fmla="*/ 93633 h 997301"/>
              <a:gd name="connsiteX0" fmla="*/ 197014 w 10791524"/>
              <a:gd name="connsiteY0" fmla="*/ 102886 h 987099"/>
              <a:gd name="connsiteX1" fmla="*/ 2084180 w 10791524"/>
              <a:gd name="connsiteY1" fmla="*/ 44520 h 987099"/>
              <a:gd name="connsiteX2" fmla="*/ 2628929 w 10791524"/>
              <a:gd name="connsiteY2" fmla="*/ 453082 h 987099"/>
              <a:gd name="connsiteX3" fmla="*/ 3270955 w 10791524"/>
              <a:gd name="connsiteY3" fmla="*/ 530903 h 987099"/>
              <a:gd name="connsiteX4" fmla="*/ 3679516 w 10791524"/>
              <a:gd name="connsiteY4" fmla="*/ 355806 h 987099"/>
              <a:gd name="connsiteX5" fmla="*/ 4671737 w 10791524"/>
              <a:gd name="connsiteY5" fmla="*/ 161252 h 987099"/>
              <a:gd name="connsiteX6" fmla="*/ 8446069 w 10791524"/>
              <a:gd name="connsiteY6" fmla="*/ 141797 h 987099"/>
              <a:gd name="connsiteX7" fmla="*/ 10586155 w 10791524"/>
              <a:gd name="connsiteY7" fmla="*/ 161252 h 987099"/>
              <a:gd name="connsiteX8" fmla="*/ 10722342 w 10791524"/>
              <a:gd name="connsiteY8" fmla="*/ 180708 h 987099"/>
              <a:gd name="connsiteX9" fmla="*/ 10741797 w 10791524"/>
              <a:gd name="connsiteY9" fmla="*/ 861644 h 987099"/>
              <a:gd name="connsiteX10" fmla="*/ 10741797 w 10791524"/>
              <a:gd name="connsiteY10" fmla="*/ 939465 h 987099"/>
              <a:gd name="connsiteX11" fmla="*/ 10080316 w 10791524"/>
              <a:gd name="connsiteY11" fmla="*/ 939465 h 987099"/>
              <a:gd name="connsiteX12" fmla="*/ 7687312 w 10791524"/>
              <a:gd name="connsiteY12" fmla="*/ 939465 h 987099"/>
              <a:gd name="connsiteX13" fmla="*/ 6772912 w 10791524"/>
              <a:gd name="connsiteY13" fmla="*/ 667091 h 987099"/>
              <a:gd name="connsiteX14" fmla="*/ 6053065 w 10791524"/>
              <a:gd name="connsiteY14" fmla="*/ 628180 h 987099"/>
              <a:gd name="connsiteX15" fmla="*/ 5469406 w 10791524"/>
              <a:gd name="connsiteY15" fmla="*/ 900554 h 987099"/>
              <a:gd name="connsiteX16" fmla="*/ 4555006 w 10791524"/>
              <a:gd name="connsiteY16" fmla="*/ 978376 h 987099"/>
              <a:gd name="connsiteX17" fmla="*/ 3874069 w 10791524"/>
              <a:gd name="connsiteY17" fmla="*/ 725457 h 987099"/>
              <a:gd name="connsiteX18" fmla="*/ 3465508 w 10791524"/>
              <a:gd name="connsiteY18" fmla="*/ 706001 h 987099"/>
              <a:gd name="connsiteX19" fmla="*/ 3056946 w 10791524"/>
              <a:gd name="connsiteY19" fmla="*/ 706001 h 987099"/>
              <a:gd name="connsiteX20" fmla="*/ 2453831 w 10791524"/>
              <a:gd name="connsiteY20" fmla="*/ 939465 h 987099"/>
              <a:gd name="connsiteX21" fmla="*/ 1772895 w 10791524"/>
              <a:gd name="connsiteY21" fmla="*/ 744912 h 987099"/>
              <a:gd name="connsiteX22" fmla="*/ 235925 w 10791524"/>
              <a:gd name="connsiteY22" fmla="*/ 861645 h 987099"/>
              <a:gd name="connsiteX23" fmla="*/ 197014 w 10791524"/>
              <a:gd name="connsiteY23" fmla="*/ 102886 h 987099"/>
              <a:gd name="connsiteX0" fmla="*/ 83156 w 10677666"/>
              <a:gd name="connsiteY0" fmla="*/ 116732 h 1000945"/>
              <a:gd name="connsiteX1" fmla="*/ 1970322 w 10677666"/>
              <a:gd name="connsiteY1" fmla="*/ 58366 h 1000945"/>
              <a:gd name="connsiteX2" fmla="*/ 2515071 w 10677666"/>
              <a:gd name="connsiteY2" fmla="*/ 466928 h 1000945"/>
              <a:gd name="connsiteX3" fmla="*/ 3157097 w 10677666"/>
              <a:gd name="connsiteY3" fmla="*/ 544749 h 1000945"/>
              <a:gd name="connsiteX4" fmla="*/ 3565658 w 10677666"/>
              <a:gd name="connsiteY4" fmla="*/ 369652 h 1000945"/>
              <a:gd name="connsiteX5" fmla="*/ 4557879 w 10677666"/>
              <a:gd name="connsiteY5" fmla="*/ 175098 h 1000945"/>
              <a:gd name="connsiteX6" fmla="*/ 8332211 w 10677666"/>
              <a:gd name="connsiteY6" fmla="*/ 155643 h 1000945"/>
              <a:gd name="connsiteX7" fmla="*/ 10472297 w 10677666"/>
              <a:gd name="connsiteY7" fmla="*/ 175098 h 1000945"/>
              <a:gd name="connsiteX8" fmla="*/ 10608484 w 10677666"/>
              <a:gd name="connsiteY8" fmla="*/ 194554 h 1000945"/>
              <a:gd name="connsiteX9" fmla="*/ 10627939 w 10677666"/>
              <a:gd name="connsiteY9" fmla="*/ 875490 h 1000945"/>
              <a:gd name="connsiteX10" fmla="*/ 10627939 w 10677666"/>
              <a:gd name="connsiteY10" fmla="*/ 953311 h 1000945"/>
              <a:gd name="connsiteX11" fmla="*/ 9966458 w 10677666"/>
              <a:gd name="connsiteY11" fmla="*/ 953311 h 1000945"/>
              <a:gd name="connsiteX12" fmla="*/ 7573454 w 10677666"/>
              <a:gd name="connsiteY12" fmla="*/ 953311 h 1000945"/>
              <a:gd name="connsiteX13" fmla="*/ 6659054 w 10677666"/>
              <a:gd name="connsiteY13" fmla="*/ 680937 h 1000945"/>
              <a:gd name="connsiteX14" fmla="*/ 5939207 w 10677666"/>
              <a:gd name="connsiteY14" fmla="*/ 642026 h 1000945"/>
              <a:gd name="connsiteX15" fmla="*/ 5355548 w 10677666"/>
              <a:gd name="connsiteY15" fmla="*/ 914400 h 1000945"/>
              <a:gd name="connsiteX16" fmla="*/ 4441148 w 10677666"/>
              <a:gd name="connsiteY16" fmla="*/ 992222 h 1000945"/>
              <a:gd name="connsiteX17" fmla="*/ 3760211 w 10677666"/>
              <a:gd name="connsiteY17" fmla="*/ 739303 h 1000945"/>
              <a:gd name="connsiteX18" fmla="*/ 3351650 w 10677666"/>
              <a:gd name="connsiteY18" fmla="*/ 719847 h 1000945"/>
              <a:gd name="connsiteX19" fmla="*/ 2943088 w 10677666"/>
              <a:gd name="connsiteY19" fmla="*/ 719847 h 1000945"/>
              <a:gd name="connsiteX20" fmla="*/ 2339973 w 10677666"/>
              <a:gd name="connsiteY20" fmla="*/ 953311 h 1000945"/>
              <a:gd name="connsiteX21" fmla="*/ 1659037 w 10677666"/>
              <a:gd name="connsiteY21" fmla="*/ 758758 h 1000945"/>
              <a:gd name="connsiteX22" fmla="*/ 122067 w 10677666"/>
              <a:gd name="connsiteY22" fmla="*/ 875491 h 1000945"/>
              <a:gd name="connsiteX23" fmla="*/ 83156 w 10677666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576136 w 10594765"/>
              <a:gd name="connsiteY21" fmla="*/ 758758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81717 w 10676227"/>
              <a:gd name="connsiteY0" fmla="*/ 116732 h 1000945"/>
              <a:gd name="connsiteX1" fmla="*/ 1968883 w 10676227"/>
              <a:gd name="connsiteY1" fmla="*/ 58366 h 1000945"/>
              <a:gd name="connsiteX2" fmla="*/ 2513632 w 10676227"/>
              <a:gd name="connsiteY2" fmla="*/ 466928 h 1000945"/>
              <a:gd name="connsiteX3" fmla="*/ 3155658 w 10676227"/>
              <a:gd name="connsiteY3" fmla="*/ 544749 h 1000945"/>
              <a:gd name="connsiteX4" fmla="*/ 3564219 w 10676227"/>
              <a:gd name="connsiteY4" fmla="*/ 369652 h 1000945"/>
              <a:gd name="connsiteX5" fmla="*/ 4556440 w 10676227"/>
              <a:gd name="connsiteY5" fmla="*/ 175098 h 1000945"/>
              <a:gd name="connsiteX6" fmla="*/ 8330772 w 10676227"/>
              <a:gd name="connsiteY6" fmla="*/ 155643 h 1000945"/>
              <a:gd name="connsiteX7" fmla="*/ 10470858 w 10676227"/>
              <a:gd name="connsiteY7" fmla="*/ 175098 h 1000945"/>
              <a:gd name="connsiteX8" fmla="*/ 10607045 w 10676227"/>
              <a:gd name="connsiteY8" fmla="*/ 194554 h 1000945"/>
              <a:gd name="connsiteX9" fmla="*/ 10626500 w 10676227"/>
              <a:gd name="connsiteY9" fmla="*/ 875490 h 1000945"/>
              <a:gd name="connsiteX10" fmla="*/ 10626500 w 10676227"/>
              <a:gd name="connsiteY10" fmla="*/ 953311 h 1000945"/>
              <a:gd name="connsiteX11" fmla="*/ 9965019 w 10676227"/>
              <a:gd name="connsiteY11" fmla="*/ 953311 h 1000945"/>
              <a:gd name="connsiteX12" fmla="*/ 7572015 w 10676227"/>
              <a:gd name="connsiteY12" fmla="*/ 953311 h 1000945"/>
              <a:gd name="connsiteX13" fmla="*/ 6657615 w 10676227"/>
              <a:gd name="connsiteY13" fmla="*/ 680937 h 1000945"/>
              <a:gd name="connsiteX14" fmla="*/ 5937768 w 10676227"/>
              <a:gd name="connsiteY14" fmla="*/ 642026 h 1000945"/>
              <a:gd name="connsiteX15" fmla="*/ 5354109 w 10676227"/>
              <a:gd name="connsiteY15" fmla="*/ 914400 h 1000945"/>
              <a:gd name="connsiteX16" fmla="*/ 4439709 w 10676227"/>
              <a:gd name="connsiteY16" fmla="*/ 992222 h 1000945"/>
              <a:gd name="connsiteX17" fmla="*/ 3758772 w 10676227"/>
              <a:gd name="connsiteY17" fmla="*/ 739303 h 1000945"/>
              <a:gd name="connsiteX18" fmla="*/ 3350211 w 10676227"/>
              <a:gd name="connsiteY18" fmla="*/ 719847 h 1000945"/>
              <a:gd name="connsiteX19" fmla="*/ 2941649 w 10676227"/>
              <a:gd name="connsiteY19" fmla="*/ 719847 h 1000945"/>
              <a:gd name="connsiteX20" fmla="*/ 2338534 w 10676227"/>
              <a:gd name="connsiteY20" fmla="*/ 953311 h 1000945"/>
              <a:gd name="connsiteX21" fmla="*/ 1638143 w 10676227"/>
              <a:gd name="connsiteY21" fmla="*/ 875490 h 1000945"/>
              <a:gd name="connsiteX22" fmla="*/ 120628 w 10676227"/>
              <a:gd name="connsiteY22" fmla="*/ 875491 h 1000945"/>
              <a:gd name="connsiteX23" fmla="*/ 81717 w 10676227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556681 w 10594765"/>
              <a:gd name="connsiteY21" fmla="*/ 875490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77407 w 10671917"/>
              <a:gd name="connsiteY0" fmla="*/ 116732 h 1000945"/>
              <a:gd name="connsiteX1" fmla="*/ 1964573 w 10671917"/>
              <a:gd name="connsiteY1" fmla="*/ 58366 h 1000945"/>
              <a:gd name="connsiteX2" fmla="*/ 2509322 w 10671917"/>
              <a:gd name="connsiteY2" fmla="*/ 466928 h 1000945"/>
              <a:gd name="connsiteX3" fmla="*/ 3151348 w 10671917"/>
              <a:gd name="connsiteY3" fmla="*/ 544749 h 1000945"/>
              <a:gd name="connsiteX4" fmla="*/ 3559909 w 10671917"/>
              <a:gd name="connsiteY4" fmla="*/ 369652 h 1000945"/>
              <a:gd name="connsiteX5" fmla="*/ 4552130 w 10671917"/>
              <a:gd name="connsiteY5" fmla="*/ 175098 h 1000945"/>
              <a:gd name="connsiteX6" fmla="*/ 8326462 w 10671917"/>
              <a:gd name="connsiteY6" fmla="*/ 155643 h 1000945"/>
              <a:gd name="connsiteX7" fmla="*/ 10466548 w 10671917"/>
              <a:gd name="connsiteY7" fmla="*/ 175098 h 1000945"/>
              <a:gd name="connsiteX8" fmla="*/ 10602735 w 10671917"/>
              <a:gd name="connsiteY8" fmla="*/ 194554 h 1000945"/>
              <a:gd name="connsiteX9" fmla="*/ 10622190 w 10671917"/>
              <a:gd name="connsiteY9" fmla="*/ 875490 h 1000945"/>
              <a:gd name="connsiteX10" fmla="*/ 10622190 w 10671917"/>
              <a:gd name="connsiteY10" fmla="*/ 953311 h 1000945"/>
              <a:gd name="connsiteX11" fmla="*/ 9960709 w 10671917"/>
              <a:gd name="connsiteY11" fmla="*/ 953311 h 1000945"/>
              <a:gd name="connsiteX12" fmla="*/ 7567705 w 10671917"/>
              <a:gd name="connsiteY12" fmla="*/ 953311 h 1000945"/>
              <a:gd name="connsiteX13" fmla="*/ 6653305 w 10671917"/>
              <a:gd name="connsiteY13" fmla="*/ 680937 h 1000945"/>
              <a:gd name="connsiteX14" fmla="*/ 5933458 w 10671917"/>
              <a:gd name="connsiteY14" fmla="*/ 642026 h 1000945"/>
              <a:gd name="connsiteX15" fmla="*/ 5349799 w 10671917"/>
              <a:gd name="connsiteY15" fmla="*/ 914400 h 1000945"/>
              <a:gd name="connsiteX16" fmla="*/ 4435399 w 10671917"/>
              <a:gd name="connsiteY16" fmla="*/ 992222 h 1000945"/>
              <a:gd name="connsiteX17" fmla="*/ 3754462 w 10671917"/>
              <a:gd name="connsiteY17" fmla="*/ 739303 h 1000945"/>
              <a:gd name="connsiteX18" fmla="*/ 3345901 w 10671917"/>
              <a:gd name="connsiteY18" fmla="*/ 719847 h 1000945"/>
              <a:gd name="connsiteX19" fmla="*/ 2937339 w 10671917"/>
              <a:gd name="connsiteY19" fmla="*/ 719847 h 1000945"/>
              <a:gd name="connsiteX20" fmla="*/ 2334224 w 10671917"/>
              <a:gd name="connsiteY20" fmla="*/ 953311 h 1000945"/>
              <a:gd name="connsiteX21" fmla="*/ 1575467 w 10671917"/>
              <a:gd name="connsiteY21" fmla="*/ 933856 h 1000945"/>
              <a:gd name="connsiteX22" fmla="*/ 116318 w 10671917"/>
              <a:gd name="connsiteY22" fmla="*/ 875491 h 1000945"/>
              <a:gd name="connsiteX23" fmla="*/ 77407 w 10671917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498315 w 10594765"/>
              <a:gd name="connsiteY21" fmla="*/ 933856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255 w 10594765"/>
              <a:gd name="connsiteY0" fmla="*/ 98550 h 982763"/>
              <a:gd name="connsiteX1" fmla="*/ 1887421 w 10594765"/>
              <a:gd name="connsiteY1" fmla="*/ 40184 h 982763"/>
              <a:gd name="connsiteX2" fmla="*/ 2432170 w 10594765"/>
              <a:gd name="connsiteY2" fmla="*/ 137461 h 982763"/>
              <a:gd name="connsiteX3" fmla="*/ 3074196 w 10594765"/>
              <a:gd name="connsiteY3" fmla="*/ 526567 h 982763"/>
              <a:gd name="connsiteX4" fmla="*/ 3482757 w 10594765"/>
              <a:gd name="connsiteY4" fmla="*/ 351470 h 982763"/>
              <a:gd name="connsiteX5" fmla="*/ 4474978 w 10594765"/>
              <a:gd name="connsiteY5" fmla="*/ 156916 h 982763"/>
              <a:gd name="connsiteX6" fmla="*/ 8249310 w 10594765"/>
              <a:gd name="connsiteY6" fmla="*/ 137461 h 982763"/>
              <a:gd name="connsiteX7" fmla="*/ 10389396 w 10594765"/>
              <a:gd name="connsiteY7" fmla="*/ 156916 h 982763"/>
              <a:gd name="connsiteX8" fmla="*/ 10525583 w 10594765"/>
              <a:gd name="connsiteY8" fmla="*/ 176372 h 982763"/>
              <a:gd name="connsiteX9" fmla="*/ 10545038 w 10594765"/>
              <a:gd name="connsiteY9" fmla="*/ 857308 h 982763"/>
              <a:gd name="connsiteX10" fmla="*/ 10545038 w 10594765"/>
              <a:gd name="connsiteY10" fmla="*/ 935129 h 982763"/>
              <a:gd name="connsiteX11" fmla="*/ 9883557 w 10594765"/>
              <a:gd name="connsiteY11" fmla="*/ 935129 h 982763"/>
              <a:gd name="connsiteX12" fmla="*/ 7490553 w 10594765"/>
              <a:gd name="connsiteY12" fmla="*/ 935129 h 982763"/>
              <a:gd name="connsiteX13" fmla="*/ 6576153 w 10594765"/>
              <a:gd name="connsiteY13" fmla="*/ 662755 h 982763"/>
              <a:gd name="connsiteX14" fmla="*/ 5856306 w 10594765"/>
              <a:gd name="connsiteY14" fmla="*/ 623844 h 982763"/>
              <a:gd name="connsiteX15" fmla="*/ 5272647 w 10594765"/>
              <a:gd name="connsiteY15" fmla="*/ 896218 h 982763"/>
              <a:gd name="connsiteX16" fmla="*/ 4358247 w 10594765"/>
              <a:gd name="connsiteY16" fmla="*/ 974040 h 982763"/>
              <a:gd name="connsiteX17" fmla="*/ 3677310 w 10594765"/>
              <a:gd name="connsiteY17" fmla="*/ 721121 h 982763"/>
              <a:gd name="connsiteX18" fmla="*/ 3268749 w 10594765"/>
              <a:gd name="connsiteY18" fmla="*/ 701665 h 982763"/>
              <a:gd name="connsiteX19" fmla="*/ 2860187 w 10594765"/>
              <a:gd name="connsiteY19" fmla="*/ 701665 h 982763"/>
              <a:gd name="connsiteX20" fmla="*/ 2257072 w 10594765"/>
              <a:gd name="connsiteY20" fmla="*/ 935129 h 982763"/>
              <a:gd name="connsiteX21" fmla="*/ 1498315 w 10594765"/>
              <a:gd name="connsiteY21" fmla="*/ 915674 h 982763"/>
              <a:gd name="connsiteX22" fmla="*/ 39166 w 10594765"/>
              <a:gd name="connsiteY22" fmla="*/ 857309 h 982763"/>
              <a:gd name="connsiteX23" fmla="*/ 255 w 10594765"/>
              <a:gd name="connsiteY23" fmla="*/ 98550 h 982763"/>
              <a:gd name="connsiteX0" fmla="*/ 255 w 10594765"/>
              <a:gd name="connsiteY0" fmla="*/ 98550 h 982763"/>
              <a:gd name="connsiteX1" fmla="*/ 1887421 w 10594765"/>
              <a:gd name="connsiteY1" fmla="*/ 40184 h 982763"/>
              <a:gd name="connsiteX2" fmla="*/ 2432170 w 10594765"/>
              <a:gd name="connsiteY2" fmla="*/ 137461 h 982763"/>
              <a:gd name="connsiteX3" fmla="*/ 3074196 w 10594765"/>
              <a:gd name="connsiteY3" fmla="*/ 118005 h 982763"/>
              <a:gd name="connsiteX4" fmla="*/ 3482757 w 10594765"/>
              <a:gd name="connsiteY4" fmla="*/ 351470 h 982763"/>
              <a:gd name="connsiteX5" fmla="*/ 4474978 w 10594765"/>
              <a:gd name="connsiteY5" fmla="*/ 156916 h 982763"/>
              <a:gd name="connsiteX6" fmla="*/ 8249310 w 10594765"/>
              <a:gd name="connsiteY6" fmla="*/ 137461 h 982763"/>
              <a:gd name="connsiteX7" fmla="*/ 10389396 w 10594765"/>
              <a:gd name="connsiteY7" fmla="*/ 156916 h 982763"/>
              <a:gd name="connsiteX8" fmla="*/ 10525583 w 10594765"/>
              <a:gd name="connsiteY8" fmla="*/ 176372 h 982763"/>
              <a:gd name="connsiteX9" fmla="*/ 10545038 w 10594765"/>
              <a:gd name="connsiteY9" fmla="*/ 857308 h 982763"/>
              <a:gd name="connsiteX10" fmla="*/ 10545038 w 10594765"/>
              <a:gd name="connsiteY10" fmla="*/ 935129 h 982763"/>
              <a:gd name="connsiteX11" fmla="*/ 9883557 w 10594765"/>
              <a:gd name="connsiteY11" fmla="*/ 935129 h 982763"/>
              <a:gd name="connsiteX12" fmla="*/ 7490553 w 10594765"/>
              <a:gd name="connsiteY12" fmla="*/ 935129 h 982763"/>
              <a:gd name="connsiteX13" fmla="*/ 6576153 w 10594765"/>
              <a:gd name="connsiteY13" fmla="*/ 662755 h 982763"/>
              <a:gd name="connsiteX14" fmla="*/ 5856306 w 10594765"/>
              <a:gd name="connsiteY14" fmla="*/ 623844 h 982763"/>
              <a:gd name="connsiteX15" fmla="*/ 5272647 w 10594765"/>
              <a:gd name="connsiteY15" fmla="*/ 896218 h 982763"/>
              <a:gd name="connsiteX16" fmla="*/ 4358247 w 10594765"/>
              <a:gd name="connsiteY16" fmla="*/ 974040 h 982763"/>
              <a:gd name="connsiteX17" fmla="*/ 3677310 w 10594765"/>
              <a:gd name="connsiteY17" fmla="*/ 721121 h 982763"/>
              <a:gd name="connsiteX18" fmla="*/ 3268749 w 10594765"/>
              <a:gd name="connsiteY18" fmla="*/ 701665 h 982763"/>
              <a:gd name="connsiteX19" fmla="*/ 2860187 w 10594765"/>
              <a:gd name="connsiteY19" fmla="*/ 701665 h 982763"/>
              <a:gd name="connsiteX20" fmla="*/ 2257072 w 10594765"/>
              <a:gd name="connsiteY20" fmla="*/ 935129 h 982763"/>
              <a:gd name="connsiteX21" fmla="*/ 1498315 w 10594765"/>
              <a:gd name="connsiteY21" fmla="*/ 915674 h 982763"/>
              <a:gd name="connsiteX22" fmla="*/ 39166 w 10594765"/>
              <a:gd name="connsiteY22" fmla="*/ 857309 h 982763"/>
              <a:gd name="connsiteX23" fmla="*/ 255 w 10594765"/>
              <a:gd name="connsiteY23" fmla="*/ 98550 h 982763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114923 h 979681"/>
              <a:gd name="connsiteX4" fmla="*/ 3482757 w 10594765"/>
              <a:gd name="connsiteY4" fmla="*/ 348388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348388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912591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912591 h 979681"/>
              <a:gd name="connsiteX19" fmla="*/ 2860187 w 10594765"/>
              <a:gd name="connsiteY19" fmla="*/ 912591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659673 h 971740"/>
              <a:gd name="connsiteX14" fmla="*/ 5856306 w 10594765"/>
              <a:gd name="connsiteY14" fmla="*/ 620762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659673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912592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14923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912592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38910 h 973548"/>
              <a:gd name="connsiteX4" fmla="*/ 3482757 w 10594765"/>
              <a:gd name="connsiteY4" fmla="*/ 77821 h 973548"/>
              <a:gd name="connsiteX5" fmla="*/ 4474978 w 10594765"/>
              <a:gd name="connsiteY5" fmla="*/ 77820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38910 h 973548"/>
              <a:gd name="connsiteX4" fmla="*/ 3482757 w 10594765"/>
              <a:gd name="connsiteY4" fmla="*/ 77821 h 973548"/>
              <a:gd name="connsiteX5" fmla="*/ 4474978 w 10594765"/>
              <a:gd name="connsiteY5" fmla="*/ 38909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77821 h 973548"/>
              <a:gd name="connsiteX4" fmla="*/ 3482757 w 10594765"/>
              <a:gd name="connsiteY4" fmla="*/ 77821 h 973548"/>
              <a:gd name="connsiteX5" fmla="*/ 4474978 w 10594765"/>
              <a:gd name="connsiteY5" fmla="*/ 38909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123162 w 10717672"/>
              <a:gd name="connsiteY0" fmla="*/ 97276 h 973548"/>
              <a:gd name="connsiteX1" fmla="*/ 2010328 w 10717672"/>
              <a:gd name="connsiteY1" fmla="*/ 97276 h 973548"/>
              <a:gd name="connsiteX2" fmla="*/ 2555077 w 10717672"/>
              <a:gd name="connsiteY2" fmla="*/ 77821 h 973548"/>
              <a:gd name="connsiteX3" fmla="*/ 3197103 w 10717672"/>
              <a:gd name="connsiteY3" fmla="*/ 77821 h 973548"/>
              <a:gd name="connsiteX4" fmla="*/ 3605664 w 10717672"/>
              <a:gd name="connsiteY4" fmla="*/ 77821 h 973548"/>
              <a:gd name="connsiteX5" fmla="*/ 4597885 w 10717672"/>
              <a:gd name="connsiteY5" fmla="*/ 38909 h 973548"/>
              <a:gd name="connsiteX6" fmla="*/ 8372217 w 10717672"/>
              <a:gd name="connsiteY6" fmla="*/ 0 h 973548"/>
              <a:gd name="connsiteX7" fmla="*/ 10512303 w 10717672"/>
              <a:gd name="connsiteY7" fmla="*/ 116731 h 973548"/>
              <a:gd name="connsiteX8" fmla="*/ 10648490 w 10717672"/>
              <a:gd name="connsiteY8" fmla="*/ 175098 h 973548"/>
              <a:gd name="connsiteX9" fmla="*/ 10667945 w 10717672"/>
              <a:gd name="connsiteY9" fmla="*/ 856034 h 973548"/>
              <a:gd name="connsiteX10" fmla="*/ 10667945 w 10717672"/>
              <a:gd name="connsiteY10" fmla="*/ 933855 h 973548"/>
              <a:gd name="connsiteX11" fmla="*/ 10006464 w 10717672"/>
              <a:gd name="connsiteY11" fmla="*/ 933855 h 973548"/>
              <a:gd name="connsiteX12" fmla="*/ 7613460 w 10717672"/>
              <a:gd name="connsiteY12" fmla="*/ 933855 h 973548"/>
              <a:gd name="connsiteX13" fmla="*/ 6699060 w 10717672"/>
              <a:gd name="connsiteY13" fmla="*/ 914400 h 973548"/>
              <a:gd name="connsiteX14" fmla="*/ 5979213 w 10717672"/>
              <a:gd name="connsiteY14" fmla="*/ 875489 h 973548"/>
              <a:gd name="connsiteX15" fmla="*/ 5395554 w 10717672"/>
              <a:gd name="connsiteY15" fmla="*/ 894944 h 973548"/>
              <a:gd name="connsiteX16" fmla="*/ 4481154 w 10717672"/>
              <a:gd name="connsiteY16" fmla="*/ 972766 h 973548"/>
              <a:gd name="connsiteX17" fmla="*/ 3800217 w 10717672"/>
              <a:gd name="connsiteY17" fmla="*/ 933855 h 973548"/>
              <a:gd name="connsiteX18" fmla="*/ 3391656 w 10717672"/>
              <a:gd name="connsiteY18" fmla="*/ 914399 h 973548"/>
              <a:gd name="connsiteX19" fmla="*/ 2983094 w 10717672"/>
              <a:gd name="connsiteY19" fmla="*/ 914399 h 973548"/>
              <a:gd name="connsiteX20" fmla="*/ 2379979 w 10717672"/>
              <a:gd name="connsiteY20" fmla="*/ 933855 h 973548"/>
              <a:gd name="connsiteX21" fmla="*/ 1621222 w 10717672"/>
              <a:gd name="connsiteY21" fmla="*/ 914400 h 973548"/>
              <a:gd name="connsiteX22" fmla="*/ 162073 w 10717672"/>
              <a:gd name="connsiteY22" fmla="*/ 856035 h 973548"/>
              <a:gd name="connsiteX23" fmla="*/ 123162 w 10717672"/>
              <a:gd name="connsiteY23" fmla="*/ 97276 h 973548"/>
              <a:gd name="connsiteX0" fmla="*/ 123162 w 10717672"/>
              <a:gd name="connsiteY0" fmla="*/ 59818 h 936090"/>
              <a:gd name="connsiteX1" fmla="*/ 2010328 w 10717672"/>
              <a:gd name="connsiteY1" fmla="*/ 59818 h 936090"/>
              <a:gd name="connsiteX2" fmla="*/ 2555077 w 10717672"/>
              <a:gd name="connsiteY2" fmla="*/ 40363 h 936090"/>
              <a:gd name="connsiteX3" fmla="*/ 3197103 w 10717672"/>
              <a:gd name="connsiteY3" fmla="*/ 40363 h 936090"/>
              <a:gd name="connsiteX4" fmla="*/ 3605664 w 10717672"/>
              <a:gd name="connsiteY4" fmla="*/ 40363 h 936090"/>
              <a:gd name="connsiteX5" fmla="*/ 4597885 w 10717672"/>
              <a:gd name="connsiteY5" fmla="*/ 1451 h 936090"/>
              <a:gd name="connsiteX6" fmla="*/ 8372217 w 10717672"/>
              <a:gd name="connsiteY6" fmla="*/ 98730 h 936090"/>
              <a:gd name="connsiteX7" fmla="*/ 10512303 w 10717672"/>
              <a:gd name="connsiteY7" fmla="*/ 79273 h 936090"/>
              <a:gd name="connsiteX8" fmla="*/ 10648490 w 10717672"/>
              <a:gd name="connsiteY8" fmla="*/ 137640 h 936090"/>
              <a:gd name="connsiteX9" fmla="*/ 10667945 w 10717672"/>
              <a:gd name="connsiteY9" fmla="*/ 818576 h 936090"/>
              <a:gd name="connsiteX10" fmla="*/ 10667945 w 10717672"/>
              <a:gd name="connsiteY10" fmla="*/ 896397 h 936090"/>
              <a:gd name="connsiteX11" fmla="*/ 10006464 w 10717672"/>
              <a:gd name="connsiteY11" fmla="*/ 896397 h 936090"/>
              <a:gd name="connsiteX12" fmla="*/ 7613460 w 10717672"/>
              <a:gd name="connsiteY12" fmla="*/ 896397 h 936090"/>
              <a:gd name="connsiteX13" fmla="*/ 6699060 w 10717672"/>
              <a:gd name="connsiteY13" fmla="*/ 876942 h 936090"/>
              <a:gd name="connsiteX14" fmla="*/ 5979213 w 10717672"/>
              <a:gd name="connsiteY14" fmla="*/ 838031 h 936090"/>
              <a:gd name="connsiteX15" fmla="*/ 5395554 w 10717672"/>
              <a:gd name="connsiteY15" fmla="*/ 857486 h 936090"/>
              <a:gd name="connsiteX16" fmla="*/ 4481154 w 10717672"/>
              <a:gd name="connsiteY16" fmla="*/ 935308 h 936090"/>
              <a:gd name="connsiteX17" fmla="*/ 3800217 w 10717672"/>
              <a:gd name="connsiteY17" fmla="*/ 896397 h 936090"/>
              <a:gd name="connsiteX18" fmla="*/ 3391656 w 10717672"/>
              <a:gd name="connsiteY18" fmla="*/ 876941 h 936090"/>
              <a:gd name="connsiteX19" fmla="*/ 2983094 w 10717672"/>
              <a:gd name="connsiteY19" fmla="*/ 876941 h 936090"/>
              <a:gd name="connsiteX20" fmla="*/ 2379979 w 10717672"/>
              <a:gd name="connsiteY20" fmla="*/ 896397 h 936090"/>
              <a:gd name="connsiteX21" fmla="*/ 1621222 w 10717672"/>
              <a:gd name="connsiteY21" fmla="*/ 876942 h 936090"/>
              <a:gd name="connsiteX22" fmla="*/ 162073 w 10717672"/>
              <a:gd name="connsiteY22" fmla="*/ 818577 h 936090"/>
              <a:gd name="connsiteX23" fmla="*/ 123162 w 10717672"/>
              <a:gd name="connsiteY23" fmla="*/ 59818 h 936090"/>
              <a:gd name="connsiteX0" fmla="*/ 123162 w 10717672"/>
              <a:gd name="connsiteY0" fmla="*/ 55491 h 931763"/>
              <a:gd name="connsiteX1" fmla="*/ 2010328 w 10717672"/>
              <a:gd name="connsiteY1" fmla="*/ 55491 h 931763"/>
              <a:gd name="connsiteX2" fmla="*/ 2555077 w 10717672"/>
              <a:gd name="connsiteY2" fmla="*/ 36036 h 931763"/>
              <a:gd name="connsiteX3" fmla="*/ 3197103 w 10717672"/>
              <a:gd name="connsiteY3" fmla="*/ 36036 h 931763"/>
              <a:gd name="connsiteX4" fmla="*/ 3605664 w 10717672"/>
              <a:gd name="connsiteY4" fmla="*/ 36036 h 931763"/>
              <a:gd name="connsiteX5" fmla="*/ 4597885 w 10717672"/>
              <a:gd name="connsiteY5" fmla="*/ 74945 h 931763"/>
              <a:gd name="connsiteX6" fmla="*/ 8372217 w 10717672"/>
              <a:gd name="connsiteY6" fmla="*/ 94403 h 931763"/>
              <a:gd name="connsiteX7" fmla="*/ 10512303 w 10717672"/>
              <a:gd name="connsiteY7" fmla="*/ 74946 h 931763"/>
              <a:gd name="connsiteX8" fmla="*/ 10648490 w 10717672"/>
              <a:gd name="connsiteY8" fmla="*/ 133313 h 931763"/>
              <a:gd name="connsiteX9" fmla="*/ 10667945 w 10717672"/>
              <a:gd name="connsiteY9" fmla="*/ 814249 h 931763"/>
              <a:gd name="connsiteX10" fmla="*/ 10667945 w 10717672"/>
              <a:gd name="connsiteY10" fmla="*/ 892070 h 931763"/>
              <a:gd name="connsiteX11" fmla="*/ 10006464 w 10717672"/>
              <a:gd name="connsiteY11" fmla="*/ 892070 h 931763"/>
              <a:gd name="connsiteX12" fmla="*/ 7613460 w 10717672"/>
              <a:gd name="connsiteY12" fmla="*/ 892070 h 931763"/>
              <a:gd name="connsiteX13" fmla="*/ 6699060 w 10717672"/>
              <a:gd name="connsiteY13" fmla="*/ 872615 h 931763"/>
              <a:gd name="connsiteX14" fmla="*/ 5979213 w 10717672"/>
              <a:gd name="connsiteY14" fmla="*/ 833704 h 931763"/>
              <a:gd name="connsiteX15" fmla="*/ 5395554 w 10717672"/>
              <a:gd name="connsiteY15" fmla="*/ 853159 h 931763"/>
              <a:gd name="connsiteX16" fmla="*/ 4481154 w 10717672"/>
              <a:gd name="connsiteY16" fmla="*/ 930981 h 931763"/>
              <a:gd name="connsiteX17" fmla="*/ 3800217 w 10717672"/>
              <a:gd name="connsiteY17" fmla="*/ 892070 h 931763"/>
              <a:gd name="connsiteX18" fmla="*/ 3391656 w 10717672"/>
              <a:gd name="connsiteY18" fmla="*/ 872614 h 931763"/>
              <a:gd name="connsiteX19" fmla="*/ 2983094 w 10717672"/>
              <a:gd name="connsiteY19" fmla="*/ 872614 h 931763"/>
              <a:gd name="connsiteX20" fmla="*/ 2379979 w 10717672"/>
              <a:gd name="connsiteY20" fmla="*/ 892070 h 931763"/>
              <a:gd name="connsiteX21" fmla="*/ 1621222 w 10717672"/>
              <a:gd name="connsiteY21" fmla="*/ 872615 h 931763"/>
              <a:gd name="connsiteX22" fmla="*/ 162073 w 10717672"/>
              <a:gd name="connsiteY22" fmla="*/ 814250 h 931763"/>
              <a:gd name="connsiteX23" fmla="*/ 123162 w 10717672"/>
              <a:gd name="connsiteY23" fmla="*/ 55491 h 931763"/>
              <a:gd name="connsiteX0" fmla="*/ 123162 w 10717672"/>
              <a:gd name="connsiteY0" fmla="*/ 55491 h 905904"/>
              <a:gd name="connsiteX1" fmla="*/ 2010328 w 10717672"/>
              <a:gd name="connsiteY1" fmla="*/ 55491 h 905904"/>
              <a:gd name="connsiteX2" fmla="*/ 2555077 w 10717672"/>
              <a:gd name="connsiteY2" fmla="*/ 36036 h 905904"/>
              <a:gd name="connsiteX3" fmla="*/ 3197103 w 10717672"/>
              <a:gd name="connsiteY3" fmla="*/ 36036 h 905904"/>
              <a:gd name="connsiteX4" fmla="*/ 3605664 w 10717672"/>
              <a:gd name="connsiteY4" fmla="*/ 36036 h 905904"/>
              <a:gd name="connsiteX5" fmla="*/ 4597885 w 10717672"/>
              <a:gd name="connsiteY5" fmla="*/ 74945 h 905904"/>
              <a:gd name="connsiteX6" fmla="*/ 8372217 w 10717672"/>
              <a:gd name="connsiteY6" fmla="*/ 94403 h 905904"/>
              <a:gd name="connsiteX7" fmla="*/ 10512303 w 10717672"/>
              <a:gd name="connsiteY7" fmla="*/ 74946 h 905904"/>
              <a:gd name="connsiteX8" fmla="*/ 10648490 w 10717672"/>
              <a:gd name="connsiteY8" fmla="*/ 133313 h 905904"/>
              <a:gd name="connsiteX9" fmla="*/ 10667945 w 10717672"/>
              <a:gd name="connsiteY9" fmla="*/ 814249 h 905904"/>
              <a:gd name="connsiteX10" fmla="*/ 10667945 w 10717672"/>
              <a:gd name="connsiteY10" fmla="*/ 892070 h 905904"/>
              <a:gd name="connsiteX11" fmla="*/ 10006464 w 10717672"/>
              <a:gd name="connsiteY11" fmla="*/ 892070 h 905904"/>
              <a:gd name="connsiteX12" fmla="*/ 7613460 w 10717672"/>
              <a:gd name="connsiteY12" fmla="*/ 892070 h 905904"/>
              <a:gd name="connsiteX13" fmla="*/ 6699060 w 10717672"/>
              <a:gd name="connsiteY13" fmla="*/ 872615 h 905904"/>
              <a:gd name="connsiteX14" fmla="*/ 5979213 w 10717672"/>
              <a:gd name="connsiteY14" fmla="*/ 833704 h 905904"/>
              <a:gd name="connsiteX15" fmla="*/ 5395554 w 10717672"/>
              <a:gd name="connsiteY15" fmla="*/ 853159 h 905904"/>
              <a:gd name="connsiteX16" fmla="*/ 4481154 w 10717672"/>
              <a:gd name="connsiteY16" fmla="*/ 892071 h 905904"/>
              <a:gd name="connsiteX17" fmla="*/ 3800217 w 10717672"/>
              <a:gd name="connsiteY17" fmla="*/ 892070 h 905904"/>
              <a:gd name="connsiteX18" fmla="*/ 3391656 w 10717672"/>
              <a:gd name="connsiteY18" fmla="*/ 872614 h 905904"/>
              <a:gd name="connsiteX19" fmla="*/ 2983094 w 10717672"/>
              <a:gd name="connsiteY19" fmla="*/ 872614 h 905904"/>
              <a:gd name="connsiteX20" fmla="*/ 2379979 w 10717672"/>
              <a:gd name="connsiteY20" fmla="*/ 892070 h 905904"/>
              <a:gd name="connsiteX21" fmla="*/ 1621222 w 10717672"/>
              <a:gd name="connsiteY21" fmla="*/ 872615 h 905904"/>
              <a:gd name="connsiteX22" fmla="*/ 162073 w 10717672"/>
              <a:gd name="connsiteY22" fmla="*/ 814250 h 905904"/>
              <a:gd name="connsiteX23" fmla="*/ 123162 w 10717672"/>
              <a:gd name="connsiteY23" fmla="*/ 55491 h 905904"/>
              <a:gd name="connsiteX0" fmla="*/ 123162 w 10717672"/>
              <a:gd name="connsiteY0" fmla="*/ 55491 h 905904"/>
              <a:gd name="connsiteX1" fmla="*/ 2010328 w 10717672"/>
              <a:gd name="connsiteY1" fmla="*/ 55491 h 905904"/>
              <a:gd name="connsiteX2" fmla="*/ 2555077 w 10717672"/>
              <a:gd name="connsiteY2" fmla="*/ 36036 h 905904"/>
              <a:gd name="connsiteX3" fmla="*/ 3197103 w 10717672"/>
              <a:gd name="connsiteY3" fmla="*/ 36036 h 905904"/>
              <a:gd name="connsiteX4" fmla="*/ 3605664 w 10717672"/>
              <a:gd name="connsiteY4" fmla="*/ 36036 h 905904"/>
              <a:gd name="connsiteX5" fmla="*/ 4597885 w 10717672"/>
              <a:gd name="connsiteY5" fmla="*/ 74945 h 905904"/>
              <a:gd name="connsiteX6" fmla="*/ 8372217 w 10717672"/>
              <a:gd name="connsiteY6" fmla="*/ 94403 h 905904"/>
              <a:gd name="connsiteX7" fmla="*/ 10512303 w 10717672"/>
              <a:gd name="connsiteY7" fmla="*/ 74946 h 905904"/>
              <a:gd name="connsiteX8" fmla="*/ 10648490 w 10717672"/>
              <a:gd name="connsiteY8" fmla="*/ 133313 h 905904"/>
              <a:gd name="connsiteX9" fmla="*/ 10667945 w 10717672"/>
              <a:gd name="connsiteY9" fmla="*/ 814249 h 905904"/>
              <a:gd name="connsiteX10" fmla="*/ 10667945 w 10717672"/>
              <a:gd name="connsiteY10" fmla="*/ 892070 h 905904"/>
              <a:gd name="connsiteX11" fmla="*/ 10006464 w 10717672"/>
              <a:gd name="connsiteY11" fmla="*/ 892070 h 905904"/>
              <a:gd name="connsiteX12" fmla="*/ 7613460 w 10717672"/>
              <a:gd name="connsiteY12" fmla="*/ 892070 h 905904"/>
              <a:gd name="connsiteX13" fmla="*/ 6699060 w 10717672"/>
              <a:gd name="connsiteY13" fmla="*/ 872615 h 905904"/>
              <a:gd name="connsiteX14" fmla="*/ 5979213 w 10717672"/>
              <a:gd name="connsiteY14" fmla="*/ 853160 h 905904"/>
              <a:gd name="connsiteX15" fmla="*/ 5395554 w 10717672"/>
              <a:gd name="connsiteY15" fmla="*/ 853159 h 905904"/>
              <a:gd name="connsiteX16" fmla="*/ 4481154 w 10717672"/>
              <a:gd name="connsiteY16" fmla="*/ 892071 h 905904"/>
              <a:gd name="connsiteX17" fmla="*/ 3800217 w 10717672"/>
              <a:gd name="connsiteY17" fmla="*/ 892070 h 905904"/>
              <a:gd name="connsiteX18" fmla="*/ 3391656 w 10717672"/>
              <a:gd name="connsiteY18" fmla="*/ 872614 h 905904"/>
              <a:gd name="connsiteX19" fmla="*/ 2983094 w 10717672"/>
              <a:gd name="connsiteY19" fmla="*/ 872614 h 905904"/>
              <a:gd name="connsiteX20" fmla="*/ 2379979 w 10717672"/>
              <a:gd name="connsiteY20" fmla="*/ 892070 h 905904"/>
              <a:gd name="connsiteX21" fmla="*/ 1621222 w 10717672"/>
              <a:gd name="connsiteY21" fmla="*/ 872615 h 905904"/>
              <a:gd name="connsiteX22" fmla="*/ 162073 w 10717672"/>
              <a:gd name="connsiteY22" fmla="*/ 814250 h 905904"/>
              <a:gd name="connsiteX23" fmla="*/ 123162 w 10717672"/>
              <a:gd name="connsiteY23" fmla="*/ 55491 h 905904"/>
              <a:gd name="connsiteX0" fmla="*/ 192751 w 10787261"/>
              <a:gd name="connsiteY0" fmla="*/ 55491 h 897834"/>
              <a:gd name="connsiteX1" fmla="*/ 2079917 w 10787261"/>
              <a:gd name="connsiteY1" fmla="*/ 55491 h 897834"/>
              <a:gd name="connsiteX2" fmla="*/ 2624666 w 10787261"/>
              <a:gd name="connsiteY2" fmla="*/ 36036 h 897834"/>
              <a:gd name="connsiteX3" fmla="*/ 3266692 w 10787261"/>
              <a:gd name="connsiteY3" fmla="*/ 36036 h 897834"/>
              <a:gd name="connsiteX4" fmla="*/ 3675253 w 10787261"/>
              <a:gd name="connsiteY4" fmla="*/ 36036 h 897834"/>
              <a:gd name="connsiteX5" fmla="*/ 4667474 w 10787261"/>
              <a:gd name="connsiteY5" fmla="*/ 74945 h 897834"/>
              <a:gd name="connsiteX6" fmla="*/ 8441806 w 10787261"/>
              <a:gd name="connsiteY6" fmla="*/ 94403 h 897834"/>
              <a:gd name="connsiteX7" fmla="*/ 10581892 w 10787261"/>
              <a:gd name="connsiteY7" fmla="*/ 74946 h 897834"/>
              <a:gd name="connsiteX8" fmla="*/ 10718079 w 10787261"/>
              <a:gd name="connsiteY8" fmla="*/ 133313 h 897834"/>
              <a:gd name="connsiteX9" fmla="*/ 10737534 w 10787261"/>
              <a:gd name="connsiteY9" fmla="*/ 814249 h 897834"/>
              <a:gd name="connsiteX10" fmla="*/ 10737534 w 10787261"/>
              <a:gd name="connsiteY10" fmla="*/ 892070 h 897834"/>
              <a:gd name="connsiteX11" fmla="*/ 10076053 w 10787261"/>
              <a:gd name="connsiteY11" fmla="*/ 892070 h 897834"/>
              <a:gd name="connsiteX12" fmla="*/ 7683049 w 10787261"/>
              <a:gd name="connsiteY12" fmla="*/ 892070 h 897834"/>
              <a:gd name="connsiteX13" fmla="*/ 6768649 w 10787261"/>
              <a:gd name="connsiteY13" fmla="*/ 872615 h 897834"/>
              <a:gd name="connsiteX14" fmla="*/ 6048802 w 10787261"/>
              <a:gd name="connsiteY14" fmla="*/ 853160 h 897834"/>
              <a:gd name="connsiteX15" fmla="*/ 5465143 w 10787261"/>
              <a:gd name="connsiteY15" fmla="*/ 853159 h 897834"/>
              <a:gd name="connsiteX16" fmla="*/ 4550743 w 10787261"/>
              <a:gd name="connsiteY16" fmla="*/ 892071 h 897834"/>
              <a:gd name="connsiteX17" fmla="*/ 3869806 w 10787261"/>
              <a:gd name="connsiteY17" fmla="*/ 892070 h 897834"/>
              <a:gd name="connsiteX18" fmla="*/ 3461245 w 10787261"/>
              <a:gd name="connsiteY18" fmla="*/ 872614 h 897834"/>
              <a:gd name="connsiteX19" fmla="*/ 3052683 w 10787261"/>
              <a:gd name="connsiteY19" fmla="*/ 872614 h 897834"/>
              <a:gd name="connsiteX20" fmla="*/ 2449568 w 10787261"/>
              <a:gd name="connsiteY20" fmla="*/ 892070 h 897834"/>
              <a:gd name="connsiteX21" fmla="*/ 1690811 w 10787261"/>
              <a:gd name="connsiteY21" fmla="*/ 833705 h 897834"/>
              <a:gd name="connsiteX22" fmla="*/ 231662 w 10787261"/>
              <a:gd name="connsiteY22" fmla="*/ 814250 h 897834"/>
              <a:gd name="connsiteX23" fmla="*/ 192751 w 10787261"/>
              <a:gd name="connsiteY23" fmla="*/ 55491 h 897834"/>
              <a:gd name="connsiteX0" fmla="*/ 192751 w 10787261"/>
              <a:gd name="connsiteY0" fmla="*/ 55491 h 897834"/>
              <a:gd name="connsiteX1" fmla="*/ 2079917 w 10787261"/>
              <a:gd name="connsiteY1" fmla="*/ 55491 h 897834"/>
              <a:gd name="connsiteX2" fmla="*/ 2624666 w 10787261"/>
              <a:gd name="connsiteY2" fmla="*/ 36036 h 897834"/>
              <a:gd name="connsiteX3" fmla="*/ 3266692 w 10787261"/>
              <a:gd name="connsiteY3" fmla="*/ 36036 h 897834"/>
              <a:gd name="connsiteX4" fmla="*/ 3675253 w 10787261"/>
              <a:gd name="connsiteY4" fmla="*/ 36036 h 897834"/>
              <a:gd name="connsiteX5" fmla="*/ 4667474 w 10787261"/>
              <a:gd name="connsiteY5" fmla="*/ 74945 h 897834"/>
              <a:gd name="connsiteX6" fmla="*/ 8441806 w 10787261"/>
              <a:gd name="connsiteY6" fmla="*/ 94403 h 897834"/>
              <a:gd name="connsiteX7" fmla="*/ 10581892 w 10787261"/>
              <a:gd name="connsiteY7" fmla="*/ 74946 h 897834"/>
              <a:gd name="connsiteX8" fmla="*/ 10718079 w 10787261"/>
              <a:gd name="connsiteY8" fmla="*/ 133313 h 897834"/>
              <a:gd name="connsiteX9" fmla="*/ 10737534 w 10787261"/>
              <a:gd name="connsiteY9" fmla="*/ 814249 h 897834"/>
              <a:gd name="connsiteX10" fmla="*/ 10737534 w 10787261"/>
              <a:gd name="connsiteY10" fmla="*/ 892070 h 897834"/>
              <a:gd name="connsiteX11" fmla="*/ 10076053 w 10787261"/>
              <a:gd name="connsiteY11" fmla="*/ 892070 h 897834"/>
              <a:gd name="connsiteX12" fmla="*/ 7683049 w 10787261"/>
              <a:gd name="connsiteY12" fmla="*/ 892070 h 897834"/>
              <a:gd name="connsiteX13" fmla="*/ 6768649 w 10787261"/>
              <a:gd name="connsiteY13" fmla="*/ 872615 h 897834"/>
              <a:gd name="connsiteX14" fmla="*/ 6048802 w 10787261"/>
              <a:gd name="connsiteY14" fmla="*/ 853160 h 897834"/>
              <a:gd name="connsiteX15" fmla="*/ 5465143 w 10787261"/>
              <a:gd name="connsiteY15" fmla="*/ 853159 h 897834"/>
              <a:gd name="connsiteX16" fmla="*/ 4550743 w 10787261"/>
              <a:gd name="connsiteY16" fmla="*/ 892071 h 897834"/>
              <a:gd name="connsiteX17" fmla="*/ 3869806 w 10787261"/>
              <a:gd name="connsiteY17" fmla="*/ 892070 h 897834"/>
              <a:gd name="connsiteX18" fmla="*/ 3461245 w 10787261"/>
              <a:gd name="connsiteY18" fmla="*/ 872614 h 897834"/>
              <a:gd name="connsiteX19" fmla="*/ 3052683 w 10787261"/>
              <a:gd name="connsiteY19" fmla="*/ 872614 h 897834"/>
              <a:gd name="connsiteX20" fmla="*/ 2449568 w 10787261"/>
              <a:gd name="connsiteY20" fmla="*/ 853160 h 897834"/>
              <a:gd name="connsiteX21" fmla="*/ 1690811 w 10787261"/>
              <a:gd name="connsiteY21" fmla="*/ 833705 h 897834"/>
              <a:gd name="connsiteX22" fmla="*/ 231662 w 10787261"/>
              <a:gd name="connsiteY22" fmla="*/ 814250 h 897834"/>
              <a:gd name="connsiteX23" fmla="*/ 192751 w 10787261"/>
              <a:gd name="connsiteY23" fmla="*/ 55491 h 897834"/>
              <a:gd name="connsiteX0" fmla="*/ 137715 w 10934246"/>
              <a:gd name="connsiteY0" fmla="*/ 55491 h 897834"/>
              <a:gd name="connsiteX1" fmla="*/ 2226902 w 10934246"/>
              <a:gd name="connsiteY1" fmla="*/ 55491 h 897834"/>
              <a:gd name="connsiteX2" fmla="*/ 2771651 w 10934246"/>
              <a:gd name="connsiteY2" fmla="*/ 36036 h 897834"/>
              <a:gd name="connsiteX3" fmla="*/ 3413677 w 10934246"/>
              <a:gd name="connsiteY3" fmla="*/ 36036 h 897834"/>
              <a:gd name="connsiteX4" fmla="*/ 3822238 w 10934246"/>
              <a:gd name="connsiteY4" fmla="*/ 36036 h 897834"/>
              <a:gd name="connsiteX5" fmla="*/ 4814459 w 10934246"/>
              <a:gd name="connsiteY5" fmla="*/ 74945 h 897834"/>
              <a:gd name="connsiteX6" fmla="*/ 8588791 w 10934246"/>
              <a:gd name="connsiteY6" fmla="*/ 94403 h 897834"/>
              <a:gd name="connsiteX7" fmla="*/ 10728877 w 10934246"/>
              <a:gd name="connsiteY7" fmla="*/ 74946 h 897834"/>
              <a:gd name="connsiteX8" fmla="*/ 10865064 w 10934246"/>
              <a:gd name="connsiteY8" fmla="*/ 133313 h 897834"/>
              <a:gd name="connsiteX9" fmla="*/ 10884519 w 10934246"/>
              <a:gd name="connsiteY9" fmla="*/ 814249 h 897834"/>
              <a:gd name="connsiteX10" fmla="*/ 10884519 w 10934246"/>
              <a:gd name="connsiteY10" fmla="*/ 892070 h 897834"/>
              <a:gd name="connsiteX11" fmla="*/ 10223038 w 10934246"/>
              <a:gd name="connsiteY11" fmla="*/ 892070 h 897834"/>
              <a:gd name="connsiteX12" fmla="*/ 7830034 w 10934246"/>
              <a:gd name="connsiteY12" fmla="*/ 892070 h 897834"/>
              <a:gd name="connsiteX13" fmla="*/ 6915634 w 10934246"/>
              <a:gd name="connsiteY13" fmla="*/ 872615 h 897834"/>
              <a:gd name="connsiteX14" fmla="*/ 6195787 w 10934246"/>
              <a:gd name="connsiteY14" fmla="*/ 853160 h 897834"/>
              <a:gd name="connsiteX15" fmla="*/ 5612128 w 10934246"/>
              <a:gd name="connsiteY15" fmla="*/ 853159 h 897834"/>
              <a:gd name="connsiteX16" fmla="*/ 4697728 w 10934246"/>
              <a:gd name="connsiteY16" fmla="*/ 892071 h 897834"/>
              <a:gd name="connsiteX17" fmla="*/ 4016791 w 10934246"/>
              <a:gd name="connsiteY17" fmla="*/ 892070 h 897834"/>
              <a:gd name="connsiteX18" fmla="*/ 3608230 w 10934246"/>
              <a:gd name="connsiteY18" fmla="*/ 872614 h 897834"/>
              <a:gd name="connsiteX19" fmla="*/ 3199668 w 10934246"/>
              <a:gd name="connsiteY19" fmla="*/ 872614 h 897834"/>
              <a:gd name="connsiteX20" fmla="*/ 2596553 w 10934246"/>
              <a:gd name="connsiteY20" fmla="*/ 853160 h 897834"/>
              <a:gd name="connsiteX21" fmla="*/ 1837796 w 10934246"/>
              <a:gd name="connsiteY21" fmla="*/ 833705 h 897834"/>
              <a:gd name="connsiteX22" fmla="*/ 378647 w 10934246"/>
              <a:gd name="connsiteY22" fmla="*/ 814250 h 897834"/>
              <a:gd name="connsiteX23" fmla="*/ 137715 w 10934246"/>
              <a:gd name="connsiteY23" fmla="*/ 55491 h 897834"/>
              <a:gd name="connsiteX0" fmla="*/ 104 w 10796635"/>
              <a:gd name="connsiteY0" fmla="*/ 107368 h 949711"/>
              <a:gd name="connsiteX1" fmla="*/ 2089291 w 10796635"/>
              <a:gd name="connsiteY1" fmla="*/ 107368 h 949711"/>
              <a:gd name="connsiteX2" fmla="*/ 2634040 w 10796635"/>
              <a:gd name="connsiteY2" fmla="*/ 87913 h 949711"/>
              <a:gd name="connsiteX3" fmla="*/ 3276066 w 10796635"/>
              <a:gd name="connsiteY3" fmla="*/ 87913 h 949711"/>
              <a:gd name="connsiteX4" fmla="*/ 3684627 w 10796635"/>
              <a:gd name="connsiteY4" fmla="*/ 87913 h 949711"/>
              <a:gd name="connsiteX5" fmla="*/ 4676848 w 10796635"/>
              <a:gd name="connsiteY5" fmla="*/ 126822 h 949711"/>
              <a:gd name="connsiteX6" fmla="*/ 8451180 w 10796635"/>
              <a:gd name="connsiteY6" fmla="*/ 146280 h 949711"/>
              <a:gd name="connsiteX7" fmla="*/ 10591266 w 10796635"/>
              <a:gd name="connsiteY7" fmla="*/ 126823 h 949711"/>
              <a:gd name="connsiteX8" fmla="*/ 10727453 w 10796635"/>
              <a:gd name="connsiteY8" fmla="*/ 185190 h 949711"/>
              <a:gd name="connsiteX9" fmla="*/ 10746908 w 10796635"/>
              <a:gd name="connsiteY9" fmla="*/ 866126 h 949711"/>
              <a:gd name="connsiteX10" fmla="*/ 10746908 w 10796635"/>
              <a:gd name="connsiteY10" fmla="*/ 943947 h 949711"/>
              <a:gd name="connsiteX11" fmla="*/ 10085427 w 10796635"/>
              <a:gd name="connsiteY11" fmla="*/ 943947 h 949711"/>
              <a:gd name="connsiteX12" fmla="*/ 7692423 w 10796635"/>
              <a:gd name="connsiteY12" fmla="*/ 943947 h 949711"/>
              <a:gd name="connsiteX13" fmla="*/ 6778023 w 10796635"/>
              <a:gd name="connsiteY13" fmla="*/ 924492 h 949711"/>
              <a:gd name="connsiteX14" fmla="*/ 6058176 w 10796635"/>
              <a:gd name="connsiteY14" fmla="*/ 905037 h 949711"/>
              <a:gd name="connsiteX15" fmla="*/ 5474517 w 10796635"/>
              <a:gd name="connsiteY15" fmla="*/ 905036 h 949711"/>
              <a:gd name="connsiteX16" fmla="*/ 4560117 w 10796635"/>
              <a:gd name="connsiteY16" fmla="*/ 943948 h 949711"/>
              <a:gd name="connsiteX17" fmla="*/ 3879180 w 10796635"/>
              <a:gd name="connsiteY17" fmla="*/ 943947 h 949711"/>
              <a:gd name="connsiteX18" fmla="*/ 3470619 w 10796635"/>
              <a:gd name="connsiteY18" fmla="*/ 924491 h 949711"/>
              <a:gd name="connsiteX19" fmla="*/ 3062057 w 10796635"/>
              <a:gd name="connsiteY19" fmla="*/ 924491 h 949711"/>
              <a:gd name="connsiteX20" fmla="*/ 2458942 w 10796635"/>
              <a:gd name="connsiteY20" fmla="*/ 905037 h 949711"/>
              <a:gd name="connsiteX21" fmla="*/ 1700185 w 10796635"/>
              <a:gd name="connsiteY21" fmla="*/ 885582 h 949711"/>
              <a:gd name="connsiteX22" fmla="*/ 241036 w 10796635"/>
              <a:gd name="connsiteY22" fmla="*/ 866127 h 949711"/>
              <a:gd name="connsiteX23" fmla="*/ 104 w 10796635"/>
              <a:gd name="connsiteY23" fmla="*/ 107368 h 949711"/>
              <a:gd name="connsiteX0" fmla="*/ 217684 w 11014215"/>
              <a:gd name="connsiteY0" fmla="*/ 58373 h 910963"/>
              <a:gd name="connsiteX1" fmla="*/ 2306871 w 11014215"/>
              <a:gd name="connsiteY1" fmla="*/ 58373 h 910963"/>
              <a:gd name="connsiteX2" fmla="*/ 2851620 w 11014215"/>
              <a:gd name="connsiteY2" fmla="*/ 38918 h 910963"/>
              <a:gd name="connsiteX3" fmla="*/ 3493646 w 11014215"/>
              <a:gd name="connsiteY3" fmla="*/ 38918 h 910963"/>
              <a:gd name="connsiteX4" fmla="*/ 3902207 w 11014215"/>
              <a:gd name="connsiteY4" fmla="*/ 38918 h 910963"/>
              <a:gd name="connsiteX5" fmla="*/ 4894428 w 11014215"/>
              <a:gd name="connsiteY5" fmla="*/ 77827 h 910963"/>
              <a:gd name="connsiteX6" fmla="*/ 8668760 w 11014215"/>
              <a:gd name="connsiteY6" fmla="*/ 97285 h 910963"/>
              <a:gd name="connsiteX7" fmla="*/ 10808846 w 11014215"/>
              <a:gd name="connsiteY7" fmla="*/ 77828 h 910963"/>
              <a:gd name="connsiteX8" fmla="*/ 10945033 w 11014215"/>
              <a:gd name="connsiteY8" fmla="*/ 136195 h 910963"/>
              <a:gd name="connsiteX9" fmla="*/ 10964488 w 11014215"/>
              <a:gd name="connsiteY9" fmla="*/ 817131 h 910963"/>
              <a:gd name="connsiteX10" fmla="*/ 10964488 w 11014215"/>
              <a:gd name="connsiteY10" fmla="*/ 894952 h 910963"/>
              <a:gd name="connsiteX11" fmla="*/ 10303007 w 11014215"/>
              <a:gd name="connsiteY11" fmla="*/ 894952 h 910963"/>
              <a:gd name="connsiteX12" fmla="*/ 7910003 w 11014215"/>
              <a:gd name="connsiteY12" fmla="*/ 894952 h 910963"/>
              <a:gd name="connsiteX13" fmla="*/ 6995603 w 11014215"/>
              <a:gd name="connsiteY13" fmla="*/ 875497 h 910963"/>
              <a:gd name="connsiteX14" fmla="*/ 6275756 w 11014215"/>
              <a:gd name="connsiteY14" fmla="*/ 856042 h 910963"/>
              <a:gd name="connsiteX15" fmla="*/ 5692097 w 11014215"/>
              <a:gd name="connsiteY15" fmla="*/ 856041 h 910963"/>
              <a:gd name="connsiteX16" fmla="*/ 4777697 w 11014215"/>
              <a:gd name="connsiteY16" fmla="*/ 894953 h 910963"/>
              <a:gd name="connsiteX17" fmla="*/ 4096760 w 11014215"/>
              <a:gd name="connsiteY17" fmla="*/ 894952 h 910963"/>
              <a:gd name="connsiteX18" fmla="*/ 3688199 w 11014215"/>
              <a:gd name="connsiteY18" fmla="*/ 875496 h 910963"/>
              <a:gd name="connsiteX19" fmla="*/ 3279637 w 11014215"/>
              <a:gd name="connsiteY19" fmla="*/ 875496 h 910963"/>
              <a:gd name="connsiteX20" fmla="*/ 2676522 w 11014215"/>
              <a:gd name="connsiteY20" fmla="*/ 856042 h 910963"/>
              <a:gd name="connsiteX21" fmla="*/ 1917765 w 11014215"/>
              <a:gd name="connsiteY21" fmla="*/ 836587 h 910963"/>
              <a:gd name="connsiteX22" fmla="*/ 256595 w 11014215"/>
              <a:gd name="connsiteY22" fmla="*/ 856043 h 910963"/>
              <a:gd name="connsiteX23" fmla="*/ 217684 w 11014215"/>
              <a:gd name="connsiteY23" fmla="*/ 58373 h 910963"/>
              <a:gd name="connsiteX0" fmla="*/ 142505 w 10939036"/>
              <a:gd name="connsiteY0" fmla="*/ 58373 h 997339"/>
              <a:gd name="connsiteX1" fmla="*/ 2231692 w 10939036"/>
              <a:gd name="connsiteY1" fmla="*/ 58373 h 997339"/>
              <a:gd name="connsiteX2" fmla="*/ 2776441 w 10939036"/>
              <a:gd name="connsiteY2" fmla="*/ 38918 h 997339"/>
              <a:gd name="connsiteX3" fmla="*/ 3418467 w 10939036"/>
              <a:gd name="connsiteY3" fmla="*/ 38918 h 997339"/>
              <a:gd name="connsiteX4" fmla="*/ 3827028 w 10939036"/>
              <a:gd name="connsiteY4" fmla="*/ 38918 h 997339"/>
              <a:gd name="connsiteX5" fmla="*/ 4819249 w 10939036"/>
              <a:gd name="connsiteY5" fmla="*/ 77827 h 997339"/>
              <a:gd name="connsiteX6" fmla="*/ 8593581 w 10939036"/>
              <a:gd name="connsiteY6" fmla="*/ 97285 h 997339"/>
              <a:gd name="connsiteX7" fmla="*/ 10733667 w 10939036"/>
              <a:gd name="connsiteY7" fmla="*/ 77828 h 997339"/>
              <a:gd name="connsiteX8" fmla="*/ 10869854 w 10939036"/>
              <a:gd name="connsiteY8" fmla="*/ 136195 h 997339"/>
              <a:gd name="connsiteX9" fmla="*/ 10889309 w 10939036"/>
              <a:gd name="connsiteY9" fmla="*/ 817131 h 997339"/>
              <a:gd name="connsiteX10" fmla="*/ 10889309 w 10939036"/>
              <a:gd name="connsiteY10" fmla="*/ 894952 h 997339"/>
              <a:gd name="connsiteX11" fmla="*/ 10227828 w 10939036"/>
              <a:gd name="connsiteY11" fmla="*/ 894952 h 997339"/>
              <a:gd name="connsiteX12" fmla="*/ 7834824 w 10939036"/>
              <a:gd name="connsiteY12" fmla="*/ 894952 h 997339"/>
              <a:gd name="connsiteX13" fmla="*/ 6920424 w 10939036"/>
              <a:gd name="connsiteY13" fmla="*/ 875497 h 997339"/>
              <a:gd name="connsiteX14" fmla="*/ 6200577 w 10939036"/>
              <a:gd name="connsiteY14" fmla="*/ 856042 h 997339"/>
              <a:gd name="connsiteX15" fmla="*/ 5616918 w 10939036"/>
              <a:gd name="connsiteY15" fmla="*/ 856041 h 997339"/>
              <a:gd name="connsiteX16" fmla="*/ 4702518 w 10939036"/>
              <a:gd name="connsiteY16" fmla="*/ 894953 h 997339"/>
              <a:gd name="connsiteX17" fmla="*/ 4021581 w 10939036"/>
              <a:gd name="connsiteY17" fmla="*/ 894952 h 997339"/>
              <a:gd name="connsiteX18" fmla="*/ 3613020 w 10939036"/>
              <a:gd name="connsiteY18" fmla="*/ 875496 h 997339"/>
              <a:gd name="connsiteX19" fmla="*/ 3204458 w 10939036"/>
              <a:gd name="connsiteY19" fmla="*/ 875496 h 997339"/>
              <a:gd name="connsiteX20" fmla="*/ 2601343 w 10939036"/>
              <a:gd name="connsiteY20" fmla="*/ 856042 h 997339"/>
              <a:gd name="connsiteX21" fmla="*/ 1842586 w 10939036"/>
              <a:gd name="connsiteY21" fmla="*/ 836587 h 997339"/>
              <a:gd name="connsiteX22" fmla="*/ 181416 w 10939036"/>
              <a:gd name="connsiteY22" fmla="*/ 856043 h 997339"/>
              <a:gd name="connsiteX23" fmla="*/ 142505 w 10939036"/>
              <a:gd name="connsiteY23" fmla="*/ 58373 h 997339"/>
              <a:gd name="connsiteX0" fmla="*/ 1 w 10796532"/>
              <a:gd name="connsiteY0" fmla="*/ 75664 h 1014630"/>
              <a:gd name="connsiteX1" fmla="*/ 2089188 w 10796532"/>
              <a:gd name="connsiteY1" fmla="*/ 75664 h 1014630"/>
              <a:gd name="connsiteX2" fmla="*/ 2633937 w 10796532"/>
              <a:gd name="connsiteY2" fmla="*/ 56209 h 1014630"/>
              <a:gd name="connsiteX3" fmla="*/ 3275963 w 10796532"/>
              <a:gd name="connsiteY3" fmla="*/ 56209 h 1014630"/>
              <a:gd name="connsiteX4" fmla="*/ 3684524 w 10796532"/>
              <a:gd name="connsiteY4" fmla="*/ 56209 h 1014630"/>
              <a:gd name="connsiteX5" fmla="*/ 4676745 w 10796532"/>
              <a:gd name="connsiteY5" fmla="*/ 95118 h 1014630"/>
              <a:gd name="connsiteX6" fmla="*/ 8451077 w 10796532"/>
              <a:gd name="connsiteY6" fmla="*/ 114576 h 1014630"/>
              <a:gd name="connsiteX7" fmla="*/ 10591163 w 10796532"/>
              <a:gd name="connsiteY7" fmla="*/ 95119 h 1014630"/>
              <a:gd name="connsiteX8" fmla="*/ 10727350 w 10796532"/>
              <a:gd name="connsiteY8" fmla="*/ 153486 h 1014630"/>
              <a:gd name="connsiteX9" fmla="*/ 10746805 w 10796532"/>
              <a:gd name="connsiteY9" fmla="*/ 834422 h 1014630"/>
              <a:gd name="connsiteX10" fmla="*/ 10746805 w 10796532"/>
              <a:gd name="connsiteY10" fmla="*/ 912243 h 1014630"/>
              <a:gd name="connsiteX11" fmla="*/ 10085324 w 10796532"/>
              <a:gd name="connsiteY11" fmla="*/ 912243 h 1014630"/>
              <a:gd name="connsiteX12" fmla="*/ 7692320 w 10796532"/>
              <a:gd name="connsiteY12" fmla="*/ 912243 h 1014630"/>
              <a:gd name="connsiteX13" fmla="*/ 6777920 w 10796532"/>
              <a:gd name="connsiteY13" fmla="*/ 892788 h 1014630"/>
              <a:gd name="connsiteX14" fmla="*/ 6058073 w 10796532"/>
              <a:gd name="connsiteY14" fmla="*/ 873333 h 1014630"/>
              <a:gd name="connsiteX15" fmla="*/ 5474414 w 10796532"/>
              <a:gd name="connsiteY15" fmla="*/ 873332 h 1014630"/>
              <a:gd name="connsiteX16" fmla="*/ 4560014 w 10796532"/>
              <a:gd name="connsiteY16" fmla="*/ 912244 h 1014630"/>
              <a:gd name="connsiteX17" fmla="*/ 3879077 w 10796532"/>
              <a:gd name="connsiteY17" fmla="*/ 912243 h 1014630"/>
              <a:gd name="connsiteX18" fmla="*/ 3470516 w 10796532"/>
              <a:gd name="connsiteY18" fmla="*/ 892787 h 1014630"/>
              <a:gd name="connsiteX19" fmla="*/ 3061954 w 10796532"/>
              <a:gd name="connsiteY19" fmla="*/ 892787 h 1014630"/>
              <a:gd name="connsiteX20" fmla="*/ 2458839 w 10796532"/>
              <a:gd name="connsiteY20" fmla="*/ 873333 h 1014630"/>
              <a:gd name="connsiteX21" fmla="*/ 1700082 w 10796532"/>
              <a:gd name="connsiteY21" fmla="*/ 853878 h 1014630"/>
              <a:gd name="connsiteX22" fmla="*/ 38912 w 10796532"/>
              <a:gd name="connsiteY22" fmla="*/ 873334 h 1014630"/>
              <a:gd name="connsiteX23" fmla="*/ 1 w 10796532"/>
              <a:gd name="connsiteY23" fmla="*/ 75664 h 1014630"/>
              <a:gd name="connsiteX0" fmla="*/ 142504 w 10939035"/>
              <a:gd name="connsiteY0" fmla="*/ 48286 h 895088"/>
              <a:gd name="connsiteX1" fmla="*/ 2231691 w 10939035"/>
              <a:gd name="connsiteY1" fmla="*/ 48286 h 895088"/>
              <a:gd name="connsiteX2" fmla="*/ 2776440 w 10939035"/>
              <a:gd name="connsiteY2" fmla="*/ 28831 h 895088"/>
              <a:gd name="connsiteX3" fmla="*/ 3418466 w 10939035"/>
              <a:gd name="connsiteY3" fmla="*/ 28831 h 895088"/>
              <a:gd name="connsiteX4" fmla="*/ 3827027 w 10939035"/>
              <a:gd name="connsiteY4" fmla="*/ 28831 h 895088"/>
              <a:gd name="connsiteX5" fmla="*/ 4819248 w 10939035"/>
              <a:gd name="connsiteY5" fmla="*/ 67740 h 895088"/>
              <a:gd name="connsiteX6" fmla="*/ 8593580 w 10939035"/>
              <a:gd name="connsiteY6" fmla="*/ 87198 h 895088"/>
              <a:gd name="connsiteX7" fmla="*/ 10733666 w 10939035"/>
              <a:gd name="connsiteY7" fmla="*/ 67741 h 895088"/>
              <a:gd name="connsiteX8" fmla="*/ 10869853 w 10939035"/>
              <a:gd name="connsiteY8" fmla="*/ 126108 h 895088"/>
              <a:gd name="connsiteX9" fmla="*/ 10889308 w 10939035"/>
              <a:gd name="connsiteY9" fmla="*/ 807044 h 895088"/>
              <a:gd name="connsiteX10" fmla="*/ 10889308 w 10939035"/>
              <a:gd name="connsiteY10" fmla="*/ 884865 h 895088"/>
              <a:gd name="connsiteX11" fmla="*/ 10227827 w 10939035"/>
              <a:gd name="connsiteY11" fmla="*/ 884865 h 895088"/>
              <a:gd name="connsiteX12" fmla="*/ 7834823 w 10939035"/>
              <a:gd name="connsiteY12" fmla="*/ 884865 h 895088"/>
              <a:gd name="connsiteX13" fmla="*/ 6920423 w 10939035"/>
              <a:gd name="connsiteY13" fmla="*/ 865410 h 895088"/>
              <a:gd name="connsiteX14" fmla="*/ 6200576 w 10939035"/>
              <a:gd name="connsiteY14" fmla="*/ 845955 h 895088"/>
              <a:gd name="connsiteX15" fmla="*/ 5616917 w 10939035"/>
              <a:gd name="connsiteY15" fmla="*/ 845954 h 895088"/>
              <a:gd name="connsiteX16" fmla="*/ 4702517 w 10939035"/>
              <a:gd name="connsiteY16" fmla="*/ 884866 h 895088"/>
              <a:gd name="connsiteX17" fmla="*/ 4021580 w 10939035"/>
              <a:gd name="connsiteY17" fmla="*/ 884865 h 895088"/>
              <a:gd name="connsiteX18" fmla="*/ 3613019 w 10939035"/>
              <a:gd name="connsiteY18" fmla="*/ 865409 h 895088"/>
              <a:gd name="connsiteX19" fmla="*/ 3204457 w 10939035"/>
              <a:gd name="connsiteY19" fmla="*/ 865409 h 895088"/>
              <a:gd name="connsiteX20" fmla="*/ 2601342 w 10939035"/>
              <a:gd name="connsiteY20" fmla="*/ 845955 h 895088"/>
              <a:gd name="connsiteX21" fmla="*/ 1842585 w 10939035"/>
              <a:gd name="connsiteY21" fmla="*/ 826500 h 895088"/>
              <a:gd name="connsiteX22" fmla="*/ 181415 w 10939035"/>
              <a:gd name="connsiteY22" fmla="*/ 709768 h 895088"/>
              <a:gd name="connsiteX23" fmla="*/ 142504 w 10939035"/>
              <a:gd name="connsiteY23" fmla="*/ 48286 h 895088"/>
              <a:gd name="connsiteX0" fmla="*/ 233200 w 10989327"/>
              <a:gd name="connsiteY0" fmla="*/ 119614 h 864681"/>
              <a:gd name="connsiteX1" fmla="*/ 2281983 w 10989327"/>
              <a:gd name="connsiteY1" fmla="*/ 22338 h 864681"/>
              <a:gd name="connsiteX2" fmla="*/ 2826732 w 10989327"/>
              <a:gd name="connsiteY2" fmla="*/ 2883 h 864681"/>
              <a:gd name="connsiteX3" fmla="*/ 3468758 w 10989327"/>
              <a:gd name="connsiteY3" fmla="*/ 2883 h 864681"/>
              <a:gd name="connsiteX4" fmla="*/ 3877319 w 10989327"/>
              <a:gd name="connsiteY4" fmla="*/ 2883 h 864681"/>
              <a:gd name="connsiteX5" fmla="*/ 4869540 w 10989327"/>
              <a:gd name="connsiteY5" fmla="*/ 41792 h 864681"/>
              <a:gd name="connsiteX6" fmla="*/ 8643872 w 10989327"/>
              <a:gd name="connsiteY6" fmla="*/ 61250 h 864681"/>
              <a:gd name="connsiteX7" fmla="*/ 10783958 w 10989327"/>
              <a:gd name="connsiteY7" fmla="*/ 41793 h 864681"/>
              <a:gd name="connsiteX8" fmla="*/ 10920145 w 10989327"/>
              <a:gd name="connsiteY8" fmla="*/ 100160 h 864681"/>
              <a:gd name="connsiteX9" fmla="*/ 10939600 w 10989327"/>
              <a:gd name="connsiteY9" fmla="*/ 781096 h 864681"/>
              <a:gd name="connsiteX10" fmla="*/ 10939600 w 10989327"/>
              <a:gd name="connsiteY10" fmla="*/ 858917 h 864681"/>
              <a:gd name="connsiteX11" fmla="*/ 10278119 w 10989327"/>
              <a:gd name="connsiteY11" fmla="*/ 858917 h 864681"/>
              <a:gd name="connsiteX12" fmla="*/ 7885115 w 10989327"/>
              <a:gd name="connsiteY12" fmla="*/ 858917 h 864681"/>
              <a:gd name="connsiteX13" fmla="*/ 6970715 w 10989327"/>
              <a:gd name="connsiteY13" fmla="*/ 839462 h 864681"/>
              <a:gd name="connsiteX14" fmla="*/ 6250868 w 10989327"/>
              <a:gd name="connsiteY14" fmla="*/ 820007 h 864681"/>
              <a:gd name="connsiteX15" fmla="*/ 5667209 w 10989327"/>
              <a:gd name="connsiteY15" fmla="*/ 820006 h 864681"/>
              <a:gd name="connsiteX16" fmla="*/ 4752809 w 10989327"/>
              <a:gd name="connsiteY16" fmla="*/ 858918 h 864681"/>
              <a:gd name="connsiteX17" fmla="*/ 4071872 w 10989327"/>
              <a:gd name="connsiteY17" fmla="*/ 858917 h 864681"/>
              <a:gd name="connsiteX18" fmla="*/ 3663311 w 10989327"/>
              <a:gd name="connsiteY18" fmla="*/ 839461 h 864681"/>
              <a:gd name="connsiteX19" fmla="*/ 3254749 w 10989327"/>
              <a:gd name="connsiteY19" fmla="*/ 839461 h 864681"/>
              <a:gd name="connsiteX20" fmla="*/ 2651634 w 10989327"/>
              <a:gd name="connsiteY20" fmla="*/ 820007 h 864681"/>
              <a:gd name="connsiteX21" fmla="*/ 1892877 w 10989327"/>
              <a:gd name="connsiteY21" fmla="*/ 800552 h 864681"/>
              <a:gd name="connsiteX22" fmla="*/ 231707 w 10989327"/>
              <a:gd name="connsiteY22" fmla="*/ 683820 h 864681"/>
              <a:gd name="connsiteX23" fmla="*/ 233200 w 10989327"/>
              <a:gd name="connsiteY23" fmla="*/ 119614 h 864681"/>
              <a:gd name="connsiteX0" fmla="*/ 123667 w 10879794"/>
              <a:gd name="connsiteY0" fmla="*/ 143800 h 888867"/>
              <a:gd name="connsiteX1" fmla="*/ 2172450 w 10879794"/>
              <a:gd name="connsiteY1" fmla="*/ 46524 h 888867"/>
              <a:gd name="connsiteX2" fmla="*/ 2717199 w 10879794"/>
              <a:gd name="connsiteY2" fmla="*/ 27069 h 888867"/>
              <a:gd name="connsiteX3" fmla="*/ 3359225 w 10879794"/>
              <a:gd name="connsiteY3" fmla="*/ 27069 h 888867"/>
              <a:gd name="connsiteX4" fmla="*/ 3767786 w 10879794"/>
              <a:gd name="connsiteY4" fmla="*/ 27069 h 888867"/>
              <a:gd name="connsiteX5" fmla="*/ 4760007 w 10879794"/>
              <a:gd name="connsiteY5" fmla="*/ 65978 h 888867"/>
              <a:gd name="connsiteX6" fmla="*/ 8534339 w 10879794"/>
              <a:gd name="connsiteY6" fmla="*/ 85436 h 888867"/>
              <a:gd name="connsiteX7" fmla="*/ 10674425 w 10879794"/>
              <a:gd name="connsiteY7" fmla="*/ 65979 h 888867"/>
              <a:gd name="connsiteX8" fmla="*/ 10810612 w 10879794"/>
              <a:gd name="connsiteY8" fmla="*/ 124346 h 888867"/>
              <a:gd name="connsiteX9" fmla="*/ 10830067 w 10879794"/>
              <a:gd name="connsiteY9" fmla="*/ 805282 h 888867"/>
              <a:gd name="connsiteX10" fmla="*/ 10830067 w 10879794"/>
              <a:gd name="connsiteY10" fmla="*/ 883103 h 888867"/>
              <a:gd name="connsiteX11" fmla="*/ 10168586 w 10879794"/>
              <a:gd name="connsiteY11" fmla="*/ 883103 h 888867"/>
              <a:gd name="connsiteX12" fmla="*/ 7775582 w 10879794"/>
              <a:gd name="connsiteY12" fmla="*/ 883103 h 888867"/>
              <a:gd name="connsiteX13" fmla="*/ 6861182 w 10879794"/>
              <a:gd name="connsiteY13" fmla="*/ 863648 h 888867"/>
              <a:gd name="connsiteX14" fmla="*/ 6141335 w 10879794"/>
              <a:gd name="connsiteY14" fmla="*/ 844193 h 888867"/>
              <a:gd name="connsiteX15" fmla="*/ 5557676 w 10879794"/>
              <a:gd name="connsiteY15" fmla="*/ 844192 h 888867"/>
              <a:gd name="connsiteX16" fmla="*/ 4643276 w 10879794"/>
              <a:gd name="connsiteY16" fmla="*/ 883104 h 888867"/>
              <a:gd name="connsiteX17" fmla="*/ 3962339 w 10879794"/>
              <a:gd name="connsiteY17" fmla="*/ 883103 h 888867"/>
              <a:gd name="connsiteX18" fmla="*/ 3553778 w 10879794"/>
              <a:gd name="connsiteY18" fmla="*/ 863647 h 888867"/>
              <a:gd name="connsiteX19" fmla="*/ 3145216 w 10879794"/>
              <a:gd name="connsiteY19" fmla="*/ 863647 h 888867"/>
              <a:gd name="connsiteX20" fmla="*/ 2542101 w 10879794"/>
              <a:gd name="connsiteY20" fmla="*/ 844193 h 888867"/>
              <a:gd name="connsiteX21" fmla="*/ 1783344 w 10879794"/>
              <a:gd name="connsiteY21" fmla="*/ 824738 h 888867"/>
              <a:gd name="connsiteX22" fmla="*/ 122174 w 10879794"/>
              <a:gd name="connsiteY22" fmla="*/ 708006 h 888867"/>
              <a:gd name="connsiteX23" fmla="*/ 123667 w 10879794"/>
              <a:gd name="connsiteY23" fmla="*/ 143800 h 888867"/>
              <a:gd name="connsiteX0" fmla="*/ 1864 w 10757991"/>
              <a:gd name="connsiteY0" fmla="*/ 143800 h 888867"/>
              <a:gd name="connsiteX1" fmla="*/ 2050647 w 10757991"/>
              <a:gd name="connsiteY1" fmla="*/ 46524 h 888867"/>
              <a:gd name="connsiteX2" fmla="*/ 2595396 w 10757991"/>
              <a:gd name="connsiteY2" fmla="*/ 27069 h 888867"/>
              <a:gd name="connsiteX3" fmla="*/ 3237422 w 10757991"/>
              <a:gd name="connsiteY3" fmla="*/ 27069 h 888867"/>
              <a:gd name="connsiteX4" fmla="*/ 3645983 w 10757991"/>
              <a:gd name="connsiteY4" fmla="*/ 27069 h 888867"/>
              <a:gd name="connsiteX5" fmla="*/ 4638204 w 10757991"/>
              <a:gd name="connsiteY5" fmla="*/ 65978 h 888867"/>
              <a:gd name="connsiteX6" fmla="*/ 8412536 w 10757991"/>
              <a:gd name="connsiteY6" fmla="*/ 85436 h 888867"/>
              <a:gd name="connsiteX7" fmla="*/ 10552622 w 10757991"/>
              <a:gd name="connsiteY7" fmla="*/ 65979 h 888867"/>
              <a:gd name="connsiteX8" fmla="*/ 10688809 w 10757991"/>
              <a:gd name="connsiteY8" fmla="*/ 124346 h 888867"/>
              <a:gd name="connsiteX9" fmla="*/ 10708264 w 10757991"/>
              <a:gd name="connsiteY9" fmla="*/ 805282 h 888867"/>
              <a:gd name="connsiteX10" fmla="*/ 10708264 w 10757991"/>
              <a:gd name="connsiteY10" fmla="*/ 883103 h 888867"/>
              <a:gd name="connsiteX11" fmla="*/ 10046783 w 10757991"/>
              <a:gd name="connsiteY11" fmla="*/ 883103 h 888867"/>
              <a:gd name="connsiteX12" fmla="*/ 7653779 w 10757991"/>
              <a:gd name="connsiteY12" fmla="*/ 883103 h 888867"/>
              <a:gd name="connsiteX13" fmla="*/ 6739379 w 10757991"/>
              <a:gd name="connsiteY13" fmla="*/ 863648 h 888867"/>
              <a:gd name="connsiteX14" fmla="*/ 6019532 w 10757991"/>
              <a:gd name="connsiteY14" fmla="*/ 844193 h 888867"/>
              <a:gd name="connsiteX15" fmla="*/ 5435873 w 10757991"/>
              <a:gd name="connsiteY15" fmla="*/ 844192 h 888867"/>
              <a:gd name="connsiteX16" fmla="*/ 4521473 w 10757991"/>
              <a:gd name="connsiteY16" fmla="*/ 883104 h 888867"/>
              <a:gd name="connsiteX17" fmla="*/ 3840536 w 10757991"/>
              <a:gd name="connsiteY17" fmla="*/ 883103 h 888867"/>
              <a:gd name="connsiteX18" fmla="*/ 3431975 w 10757991"/>
              <a:gd name="connsiteY18" fmla="*/ 863647 h 888867"/>
              <a:gd name="connsiteX19" fmla="*/ 3023413 w 10757991"/>
              <a:gd name="connsiteY19" fmla="*/ 863647 h 888867"/>
              <a:gd name="connsiteX20" fmla="*/ 2420298 w 10757991"/>
              <a:gd name="connsiteY20" fmla="*/ 844193 h 888867"/>
              <a:gd name="connsiteX21" fmla="*/ 1661541 w 10757991"/>
              <a:gd name="connsiteY21" fmla="*/ 824738 h 888867"/>
              <a:gd name="connsiteX22" fmla="*/ 371 w 10757991"/>
              <a:gd name="connsiteY22" fmla="*/ 708006 h 888867"/>
              <a:gd name="connsiteX23" fmla="*/ 1864 w 10757991"/>
              <a:gd name="connsiteY23" fmla="*/ 143800 h 888867"/>
              <a:gd name="connsiteX0" fmla="*/ 134120 w 10890247"/>
              <a:gd name="connsiteY0" fmla="*/ 138348 h 883415"/>
              <a:gd name="connsiteX1" fmla="*/ 2015174 w 10890247"/>
              <a:gd name="connsiteY1" fmla="*/ 313447 h 883415"/>
              <a:gd name="connsiteX2" fmla="*/ 2727652 w 10890247"/>
              <a:gd name="connsiteY2" fmla="*/ 21617 h 883415"/>
              <a:gd name="connsiteX3" fmla="*/ 3369678 w 10890247"/>
              <a:gd name="connsiteY3" fmla="*/ 21617 h 883415"/>
              <a:gd name="connsiteX4" fmla="*/ 3778239 w 10890247"/>
              <a:gd name="connsiteY4" fmla="*/ 21617 h 883415"/>
              <a:gd name="connsiteX5" fmla="*/ 4770460 w 10890247"/>
              <a:gd name="connsiteY5" fmla="*/ 60526 h 883415"/>
              <a:gd name="connsiteX6" fmla="*/ 8544792 w 10890247"/>
              <a:gd name="connsiteY6" fmla="*/ 79984 h 883415"/>
              <a:gd name="connsiteX7" fmla="*/ 10684878 w 10890247"/>
              <a:gd name="connsiteY7" fmla="*/ 60527 h 883415"/>
              <a:gd name="connsiteX8" fmla="*/ 10821065 w 10890247"/>
              <a:gd name="connsiteY8" fmla="*/ 118894 h 883415"/>
              <a:gd name="connsiteX9" fmla="*/ 10840520 w 10890247"/>
              <a:gd name="connsiteY9" fmla="*/ 799830 h 883415"/>
              <a:gd name="connsiteX10" fmla="*/ 10840520 w 10890247"/>
              <a:gd name="connsiteY10" fmla="*/ 877651 h 883415"/>
              <a:gd name="connsiteX11" fmla="*/ 10179039 w 10890247"/>
              <a:gd name="connsiteY11" fmla="*/ 877651 h 883415"/>
              <a:gd name="connsiteX12" fmla="*/ 7786035 w 10890247"/>
              <a:gd name="connsiteY12" fmla="*/ 877651 h 883415"/>
              <a:gd name="connsiteX13" fmla="*/ 6871635 w 10890247"/>
              <a:gd name="connsiteY13" fmla="*/ 858196 h 883415"/>
              <a:gd name="connsiteX14" fmla="*/ 6151788 w 10890247"/>
              <a:gd name="connsiteY14" fmla="*/ 838741 h 883415"/>
              <a:gd name="connsiteX15" fmla="*/ 5568129 w 10890247"/>
              <a:gd name="connsiteY15" fmla="*/ 838740 h 883415"/>
              <a:gd name="connsiteX16" fmla="*/ 4653729 w 10890247"/>
              <a:gd name="connsiteY16" fmla="*/ 877652 h 883415"/>
              <a:gd name="connsiteX17" fmla="*/ 3972792 w 10890247"/>
              <a:gd name="connsiteY17" fmla="*/ 877651 h 883415"/>
              <a:gd name="connsiteX18" fmla="*/ 3564231 w 10890247"/>
              <a:gd name="connsiteY18" fmla="*/ 858195 h 883415"/>
              <a:gd name="connsiteX19" fmla="*/ 3155669 w 10890247"/>
              <a:gd name="connsiteY19" fmla="*/ 858195 h 883415"/>
              <a:gd name="connsiteX20" fmla="*/ 2552554 w 10890247"/>
              <a:gd name="connsiteY20" fmla="*/ 838741 h 883415"/>
              <a:gd name="connsiteX21" fmla="*/ 1793797 w 10890247"/>
              <a:gd name="connsiteY21" fmla="*/ 819286 h 883415"/>
              <a:gd name="connsiteX22" fmla="*/ 132627 w 10890247"/>
              <a:gd name="connsiteY22" fmla="*/ 702554 h 883415"/>
              <a:gd name="connsiteX23" fmla="*/ 134120 w 10890247"/>
              <a:gd name="connsiteY23" fmla="*/ 138348 h 883415"/>
              <a:gd name="connsiteX0" fmla="*/ 237868 w 10993995"/>
              <a:gd name="connsiteY0" fmla="*/ 138348 h 883415"/>
              <a:gd name="connsiteX1" fmla="*/ 2118922 w 10993995"/>
              <a:gd name="connsiteY1" fmla="*/ 313447 h 883415"/>
              <a:gd name="connsiteX2" fmla="*/ 2831400 w 10993995"/>
              <a:gd name="connsiteY2" fmla="*/ 21617 h 883415"/>
              <a:gd name="connsiteX3" fmla="*/ 3473426 w 10993995"/>
              <a:gd name="connsiteY3" fmla="*/ 21617 h 883415"/>
              <a:gd name="connsiteX4" fmla="*/ 3881987 w 10993995"/>
              <a:gd name="connsiteY4" fmla="*/ 21617 h 883415"/>
              <a:gd name="connsiteX5" fmla="*/ 4874208 w 10993995"/>
              <a:gd name="connsiteY5" fmla="*/ 60526 h 883415"/>
              <a:gd name="connsiteX6" fmla="*/ 8648540 w 10993995"/>
              <a:gd name="connsiteY6" fmla="*/ 79984 h 883415"/>
              <a:gd name="connsiteX7" fmla="*/ 10788626 w 10993995"/>
              <a:gd name="connsiteY7" fmla="*/ 60527 h 883415"/>
              <a:gd name="connsiteX8" fmla="*/ 10924813 w 10993995"/>
              <a:gd name="connsiteY8" fmla="*/ 118894 h 883415"/>
              <a:gd name="connsiteX9" fmla="*/ 10944268 w 10993995"/>
              <a:gd name="connsiteY9" fmla="*/ 799830 h 883415"/>
              <a:gd name="connsiteX10" fmla="*/ 10944268 w 10993995"/>
              <a:gd name="connsiteY10" fmla="*/ 877651 h 883415"/>
              <a:gd name="connsiteX11" fmla="*/ 10282787 w 10993995"/>
              <a:gd name="connsiteY11" fmla="*/ 877651 h 883415"/>
              <a:gd name="connsiteX12" fmla="*/ 7889783 w 10993995"/>
              <a:gd name="connsiteY12" fmla="*/ 877651 h 883415"/>
              <a:gd name="connsiteX13" fmla="*/ 6975383 w 10993995"/>
              <a:gd name="connsiteY13" fmla="*/ 858196 h 883415"/>
              <a:gd name="connsiteX14" fmla="*/ 6255536 w 10993995"/>
              <a:gd name="connsiteY14" fmla="*/ 838741 h 883415"/>
              <a:gd name="connsiteX15" fmla="*/ 5671877 w 10993995"/>
              <a:gd name="connsiteY15" fmla="*/ 838740 h 883415"/>
              <a:gd name="connsiteX16" fmla="*/ 4757477 w 10993995"/>
              <a:gd name="connsiteY16" fmla="*/ 877652 h 883415"/>
              <a:gd name="connsiteX17" fmla="*/ 4076540 w 10993995"/>
              <a:gd name="connsiteY17" fmla="*/ 877651 h 883415"/>
              <a:gd name="connsiteX18" fmla="*/ 3667979 w 10993995"/>
              <a:gd name="connsiteY18" fmla="*/ 858195 h 883415"/>
              <a:gd name="connsiteX19" fmla="*/ 3259417 w 10993995"/>
              <a:gd name="connsiteY19" fmla="*/ 858195 h 883415"/>
              <a:gd name="connsiteX20" fmla="*/ 2656302 w 10993995"/>
              <a:gd name="connsiteY20" fmla="*/ 838741 h 883415"/>
              <a:gd name="connsiteX21" fmla="*/ 2149140 w 10993995"/>
              <a:gd name="connsiteY21" fmla="*/ 546911 h 883415"/>
              <a:gd name="connsiteX22" fmla="*/ 236375 w 10993995"/>
              <a:gd name="connsiteY22" fmla="*/ 702554 h 883415"/>
              <a:gd name="connsiteX23" fmla="*/ 237868 w 10993995"/>
              <a:gd name="connsiteY23" fmla="*/ 138348 h 883415"/>
              <a:gd name="connsiteX0" fmla="*/ 237869 w 10999288"/>
              <a:gd name="connsiteY0" fmla="*/ 428015 h 1173082"/>
              <a:gd name="connsiteX1" fmla="*/ 2118923 w 10999288"/>
              <a:gd name="connsiteY1" fmla="*/ 603114 h 1173082"/>
              <a:gd name="connsiteX2" fmla="*/ 2831401 w 10999288"/>
              <a:gd name="connsiteY2" fmla="*/ 311284 h 1173082"/>
              <a:gd name="connsiteX3" fmla="*/ 3473427 w 10999288"/>
              <a:gd name="connsiteY3" fmla="*/ 311284 h 1173082"/>
              <a:gd name="connsiteX4" fmla="*/ 3881988 w 10999288"/>
              <a:gd name="connsiteY4" fmla="*/ 311284 h 1173082"/>
              <a:gd name="connsiteX5" fmla="*/ 4874209 w 10999288"/>
              <a:gd name="connsiteY5" fmla="*/ 350193 h 1173082"/>
              <a:gd name="connsiteX6" fmla="*/ 8564677 w 10999288"/>
              <a:gd name="connsiteY6" fmla="*/ 0 h 1173082"/>
              <a:gd name="connsiteX7" fmla="*/ 10788627 w 10999288"/>
              <a:gd name="connsiteY7" fmla="*/ 350194 h 1173082"/>
              <a:gd name="connsiteX8" fmla="*/ 10924814 w 10999288"/>
              <a:gd name="connsiteY8" fmla="*/ 408561 h 1173082"/>
              <a:gd name="connsiteX9" fmla="*/ 10944269 w 10999288"/>
              <a:gd name="connsiteY9" fmla="*/ 1089497 h 1173082"/>
              <a:gd name="connsiteX10" fmla="*/ 10944269 w 10999288"/>
              <a:gd name="connsiteY10" fmla="*/ 1167318 h 1173082"/>
              <a:gd name="connsiteX11" fmla="*/ 10282788 w 10999288"/>
              <a:gd name="connsiteY11" fmla="*/ 1167318 h 1173082"/>
              <a:gd name="connsiteX12" fmla="*/ 7889784 w 10999288"/>
              <a:gd name="connsiteY12" fmla="*/ 1167318 h 1173082"/>
              <a:gd name="connsiteX13" fmla="*/ 6975384 w 10999288"/>
              <a:gd name="connsiteY13" fmla="*/ 1147863 h 1173082"/>
              <a:gd name="connsiteX14" fmla="*/ 6255537 w 10999288"/>
              <a:gd name="connsiteY14" fmla="*/ 1128408 h 1173082"/>
              <a:gd name="connsiteX15" fmla="*/ 5671878 w 10999288"/>
              <a:gd name="connsiteY15" fmla="*/ 1128407 h 1173082"/>
              <a:gd name="connsiteX16" fmla="*/ 4757478 w 10999288"/>
              <a:gd name="connsiteY16" fmla="*/ 1167319 h 1173082"/>
              <a:gd name="connsiteX17" fmla="*/ 4076541 w 10999288"/>
              <a:gd name="connsiteY17" fmla="*/ 1167318 h 1173082"/>
              <a:gd name="connsiteX18" fmla="*/ 3667980 w 10999288"/>
              <a:gd name="connsiteY18" fmla="*/ 1147862 h 1173082"/>
              <a:gd name="connsiteX19" fmla="*/ 3259418 w 10999288"/>
              <a:gd name="connsiteY19" fmla="*/ 1147862 h 1173082"/>
              <a:gd name="connsiteX20" fmla="*/ 2656303 w 10999288"/>
              <a:gd name="connsiteY20" fmla="*/ 1128408 h 1173082"/>
              <a:gd name="connsiteX21" fmla="*/ 2149141 w 10999288"/>
              <a:gd name="connsiteY21" fmla="*/ 836578 h 1173082"/>
              <a:gd name="connsiteX22" fmla="*/ 236376 w 10999288"/>
              <a:gd name="connsiteY22" fmla="*/ 992221 h 1173082"/>
              <a:gd name="connsiteX23" fmla="*/ 237869 w 10999288"/>
              <a:gd name="connsiteY23" fmla="*/ 428015 h 1173082"/>
              <a:gd name="connsiteX0" fmla="*/ 237869 w 11074749"/>
              <a:gd name="connsiteY0" fmla="*/ 428015 h 1439693"/>
              <a:gd name="connsiteX1" fmla="*/ 2118923 w 11074749"/>
              <a:gd name="connsiteY1" fmla="*/ 603114 h 1439693"/>
              <a:gd name="connsiteX2" fmla="*/ 2831401 w 11074749"/>
              <a:gd name="connsiteY2" fmla="*/ 311284 h 1439693"/>
              <a:gd name="connsiteX3" fmla="*/ 3473427 w 11074749"/>
              <a:gd name="connsiteY3" fmla="*/ 311284 h 1439693"/>
              <a:gd name="connsiteX4" fmla="*/ 3881988 w 11074749"/>
              <a:gd name="connsiteY4" fmla="*/ 311284 h 1439693"/>
              <a:gd name="connsiteX5" fmla="*/ 4874209 w 11074749"/>
              <a:gd name="connsiteY5" fmla="*/ 350193 h 1439693"/>
              <a:gd name="connsiteX6" fmla="*/ 8564677 w 11074749"/>
              <a:gd name="connsiteY6" fmla="*/ 0 h 1439693"/>
              <a:gd name="connsiteX7" fmla="*/ 10788627 w 11074749"/>
              <a:gd name="connsiteY7" fmla="*/ 350194 h 1439693"/>
              <a:gd name="connsiteX8" fmla="*/ 10924814 w 11074749"/>
              <a:gd name="connsiteY8" fmla="*/ 408561 h 1439693"/>
              <a:gd name="connsiteX9" fmla="*/ 10944269 w 11074749"/>
              <a:gd name="connsiteY9" fmla="*/ 1089497 h 1439693"/>
              <a:gd name="connsiteX10" fmla="*/ 10944269 w 11074749"/>
              <a:gd name="connsiteY10" fmla="*/ 1167318 h 1439693"/>
              <a:gd name="connsiteX11" fmla="*/ 9192546 w 11074749"/>
              <a:gd name="connsiteY11" fmla="*/ 1439693 h 1439693"/>
              <a:gd name="connsiteX12" fmla="*/ 7889784 w 11074749"/>
              <a:gd name="connsiteY12" fmla="*/ 1167318 h 1439693"/>
              <a:gd name="connsiteX13" fmla="*/ 6975384 w 11074749"/>
              <a:gd name="connsiteY13" fmla="*/ 1147863 h 1439693"/>
              <a:gd name="connsiteX14" fmla="*/ 6255537 w 11074749"/>
              <a:gd name="connsiteY14" fmla="*/ 1128408 h 1439693"/>
              <a:gd name="connsiteX15" fmla="*/ 5671878 w 11074749"/>
              <a:gd name="connsiteY15" fmla="*/ 1128407 h 1439693"/>
              <a:gd name="connsiteX16" fmla="*/ 4757478 w 11074749"/>
              <a:gd name="connsiteY16" fmla="*/ 1167319 h 1439693"/>
              <a:gd name="connsiteX17" fmla="*/ 4076541 w 11074749"/>
              <a:gd name="connsiteY17" fmla="*/ 1167318 h 1439693"/>
              <a:gd name="connsiteX18" fmla="*/ 3667980 w 11074749"/>
              <a:gd name="connsiteY18" fmla="*/ 1147862 h 1439693"/>
              <a:gd name="connsiteX19" fmla="*/ 3259418 w 11074749"/>
              <a:gd name="connsiteY19" fmla="*/ 1147862 h 1439693"/>
              <a:gd name="connsiteX20" fmla="*/ 2656303 w 11074749"/>
              <a:gd name="connsiteY20" fmla="*/ 1128408 h 1439693"/>
              <a:gd name="connsiteX21" fmla="*/ 2149141 w 11074749"/>
              <a:gd name="connsiteY21" fmla="*/ 836578 h 1439693"/>
              <a:gd name="connsiteX22" fmla="*/ 236376 w 11074749"/>
              <a:gd name="connsiteY22" fmla="*/ 992221 h 1439693"/>
              <a:gd name="connsiteX23" fmla="*/ 237869 w 11074749"/>
              <a:gd name="connsiteY23" fmla="*/ 428015 h 1439693"/>
              <a:gd name="connsiteX0" fmla="*/ 237869 w 11074749"/>
              <a:gd name="connsiteY0" fmla="*/ 428015 h 1444136"/>
              <a:gd name="connsiteX1" fmla="*/ 2118923 w 11074749"/>
              <a:gd name="connsiteY1" fmla="*/ 603114 h 1444136"/>
              <a:gd name="connsiteX2" fmla="*/ 2831401 w 11074749"/>
              <a:gd name="connsiteY2" fmla="*/ 311284 h 1444136"/>
              <a:gd name="connsiteX3" fmla="*/ 3473427 w 11074749"/>
              <a:gd name="connsiteY3" fmla="*/ 311284 h 1444136"/>
              <a:gd name="connsiteX4" fmla="*/ 3881988 w 11074749"/>
              <a:gd name="connsiteY4" fmla="*/ 311284 h 1444136"/>
              <a:gd name="connsiteX5" fmla="*/ 4874209 w 11074749"/>
              <a:gd name="connsiteY5" fmla="*/ 350193 h 1444136"/>
              <a:gd name="connsiteX6" fmla="*/ 8564677 w 11074749"/>
              <a:gd name="connsiteY6" fmla="*/ 0 h 1444136"/>
              <a:gd name="connsiteX7" fmla="*/ 10788627 w 11074749"/>
              <a:gd name="connsiteY7" fmla="*/ 350194 h 1444136"/>
              <a:gd name="connsiteX8" fmla="*/ 10924814 w 11074749"/>
              <a:gd name="connsiteY8" fmla="*/ 408561 h 1444136"/>
              <a:gd name="connsiteX9" fmla="*/ 10944269 w 11074749"/>
              <a:gd name="connsiteY9" fmla="*/ 1089497 h 1444136"/>
              <a:gd name="connsiteX10" fmla="*/ 10944269 w 11074749"/>
              <a:gd name="connsiteY10" fmla="*/ 1167318 h 1444136"/>
              <a:gd name="connsiteX11" fmla="*/ 9192546 w 11074749"/>
              <a:gd name="connsiteY11" fmla="*/ 1439693 h 1444136"/>
              <a:gd name="connsiteX12" fmla="*/ 8057514 w 11074749"/>
              <a:gd name="connsiteY12" fmla="*/ 1322961 h 1444136"/>
              <a:gd name="connsiteX13" fmla="*/ 6975384 w 11074749"/>
              <a:gd name="connsiteY13" fmla="*/ 1147863 h 1444136"/>
              <a:gd name="connsiteX14" fmla="*/ 6255537 w 11074749"/>
              <a:gd name="connsiteY14" fmla="*/ 1128408 h 1444136"/>
              <a:gd name="connsiteX15" fmla="*/ 5671878 w 11074749"/>
              <a:gd name="connsiteY15" fmla="*/ 1128407 h 1444136"/>
              <a:gd name="connsiteX16" fmla="*/ 4757478 w 11074749"/>
              <a:gd name="connsiteY16" fmla="*/ 1167319 h 1444136"/>
              <a:gd name="connsiteX17" fmla="*/ 4076541 w 11074749"/>
              <a:gd name="connsiteY17" fmla="*/ 1167318 h 1444136"/>
              <a:gd name="connsiteX18" fmla="*/ 3667980 w 11074749"/>
              <a:gd name="connsiteY18" fmla="*/ 1147862 h 1444136"/>
              <a:gd name="connsiteX19" fmla="*/ 3259418 w 11074749"/>
              <a:gd name="connsiteY19" fmla="*/ 1147862 h 1444136"/>
              <a:gd name="connsiteX20" fmla="*/ 2656303 w 11074749"/>
              <a:gd name="connsiteY20" fmla="*/ 1128408 h 1444136"/>
              <a:gd name="connsiteX21" fmla="*/ 2149141 w 11074749"/>
              <a:gd name="connsiteY21" fmla="*/ 836578 h 1444136"/>
              <a:gd name="connsiteX22" fmla="*/ 236376 w 11074749"/>
              <a:gd name="connsiteY22" fmla="*/ 992221 h 1444136"/>
              <a:gd name="connsiteX23" fmla="*/ 237869 w 11074749"/>
              <a:gd name="connsiteY23" fmla="*/ 428015 h 1444136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831401 w 11074749"/>
              <a:gd name="connsiteY2" fmla="*/ 314003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076541 w 11074749"/>
              <a:gd name="connsiteY17" fmla="*/ 1170037 h 1446855"/>
              <a:gd name="connsiteX18" fmla="*/ 3667980 w 11074749"/>
              <a:gd name="connsiteY18" fmla="*/ 1150581 h 1446855"/>
              <a:gd name="connsiteX19" fmla="*/ 3259418 w 11074749"/>
              <a:gd name="connsiteY19" fmla="*/ 1150581 h 1446855"/>
              <a:gd name="connsiteX20" fmla="*/ 2656303 w 11074749"/>
              <a:gd name="connsiteY20" fmla="*/ 1131127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831401 w 11074749"/>
              <a:gd name="connsiteY2" fmla="*/ 314003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076541 w 11074749"/>
              <a:gd name="connsiteY17" fmla="*/ 1170037 h 1446855"/>
              <a:gd name="connsiteX18" fmla="*/ 3667980 w 11074749"/>
              <a:gd name="connsiteY18" fmla="*/ 1150581 h 1446855"/>
              <a:gd name="connsiteX19" fmla="*/ 3259418 w 11074749"/>
              <a:gd name="connsiteY19" fmla="*/ 1150581 h 1446855"/>
              <a:gd name="connsiteX20" fmla="*/ 3075627 w 11074749"/>
              <a:gd name="connsiteY20" fmla="*/ 956029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831401 w 11074749"/>
              <a:gd name="connsiteY2" fmla="*/ 314003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076541 w 11074749"/>
              <a:gd name="connsiteY17" fmla="*/ 1170037 h 1446855"/>
              <a:gd name="connsiteX18" fmla="*/ 3667980 w 11074749"/>
              <a:gd name="connsiteY18" fmla="*/ 1150581 h 1446855"/>
              <a:gd name="connsiteX19" fmla="*/ 3566922 w 11074749"/>
              <a:gd name="connsiteY19" fmla="*/ 1014394 h 1446855"/>
              <a:gd name="connsiteX20" fmla="*/ 3075627 w 11074749"/>
              <a:gd name="connsiteY20" fmla="*/ 956029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831401 w 11074749"/>
              <a:gd name="connsiteY2" fmla="*/ 314003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076541 w 11074749"/>
              <a:gd name="connsiteY17" fmla="*/ 1170037 h 1446855"/>
              <a:gd name="connsiteX18" fmla="*/ 3667980 w 11074749"/>
              <a:gd name="connsiteY18" fmla="*/ 1150581 h 1446855"/>
              <a:gd name="connsiteX19" fmla="*/ 3594878 w 11074749"/>
              <a:gd name="connsiteY19" fmla="*/ 936572 h 1446855"/>
              <a:gd name="connsiteX20" fmla="*/ 3075627 w 11074749"/>
              <a:gd name="connsiteY20" fmla="*/ 956029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831401 w 11074749"/>
              <a:gd name="connsiteY2" fmla="*/ 314003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076541 w 11074749"/>
              <a:gd name="connsiteY17" fmla="*/ 1170037 h 1446855"/>
              <a:gd name="connsiteX18" fmla="*/ 3947531 w 11074749"/>
              <a:gd name="connsiteY18" fmla="*/ 1053304 h 1446855"/>
              <a:gd name="connsiteX19" fmla="*/ 3594878 w 11074749"/>
              <a:gd name="connsiteY19" fmla="*/ 936572 h 1446855"/>
              <a:gd name="connsiteX20" fmla="*/ 3075627 w 11074749"/>
              <a:gd name="connsiteY20" fmla="*/ 956029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831401 w 11074749"/>
              <a:gd name="connsiteY2" fmla="*/ 314003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076541 w 11074749"/>
              <a:gd name="connsiteY17" fmla="*/ 1170037 h 1446855"/>
              <a:gd name="connsiteX18" fmla="*/ 4087307 w 11074749"/>
              <a:gd name="connsiteY18" fmla="*/ 1033848 h 1446855"/>
              <a:gd name="connsiteX19" fmla="*/ 3594878 w 11074749"/>
              <a:gd name="connsiteY19" fmla="*/ 936572 h 1446855"/>
              <a:gd name="connsiteX20" fmla="*/ 3075627 w 11074749"/>
              <a:gd name="connsiteY20" fmla="*/ 956029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831401 w 11074749"/>
              <a:gd name="connsiteY2" fmla="*/ 314003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495866 w 11074749"/>
              <a:gd name="connsiteY17" fmla="*/ 1111672 h 1446855"/>
              <a:gd name="connsiteX18" fmla="*/ 4087307 w 11074749"/>
              <a:gd name="connsiteY18" fmla="*/ 1033848 h 1446855"/>
              <a:gd name="connsiteX19" fmla="*/ 3594878 w 11074749"/>
              <a:gd name="connsiteY19" fmla="*/ 936572 h 1446855"/>
              <a:gd name="connsiteX20" fmla="*/ 3075627 w 11074749"/>
              <a:gd name="connsiteY20" fmla="*/ 956029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831401 w 11074749"/>
              <a:gd name="connsiteY2" fmla="*/ 314003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495866 w 11074749"/>
              <a:gd name="connsiteY17" fmla="*/ 1111672 h 1446855"/>
              <a:gd name="connsiteX18" fmla="*/ 4087307 w 11074749"/>
              <a:gd name="connsiteY18" fmla="*/ 1033848 h 1446855"/>
              <a:gd name="connsiteX19" fmla="*/ 3594878 w 11074749"/>
              <a:gd name="connsiteY19" fmla="*/ 936572 h 1446855"/>
              <a:gd name="connsiteX20" fmla="*/ 2740169 w 11074749"/>
              <a:gd name="connsiteY20" fmla="*/ 956029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831401 w 11074749"/>
              <a:gd name="connsiteY2" fmla="*/ 314003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495866 w 11074749"/>
              <a:gd name="connsiteY17" fmla="*/ 1111672 h 1446855"/>
              <a:gd name="connsiteX18" fmla="*/ 3919577 w 11074749"/>
              <a:gd name="connsiteY18" fmla="*/ 1092214 h 1446855"/>
              <a:gd name="connsiteX19" fmla="*/ 3594878 w 11074749"/>
              <a:gd name="connsiteY19" fmla="*/ 936572 h 1446855"/>
              <a:gd name="connsiteX20" fmla="*/ 2740169 w 11074749"/>
              <a:gd name="connsiteY20" fmla="*/ 956029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943220 w 11074749"/>
              <a:gd name="connsiteY2" fmla="*/ 547467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495866 w 11074749"/>
              <a:gd name="connsiteY17" fmla="*/ 1111672 h 1446855"/>
              <a:gd name="connsiteX18" fmla="*/ 3919577 w 11074749"/>
              <a:gd name="connsiteY18" fmla="*/ 1092214 h 1446855"/>
              <a:gd name="connsiteX19" fmla="*/ 3594878 w 11074749"/>
              <a:gd name="connsiteY19" fmla="*/ 936572 h 1446855"/>
              <a:gd name="connsiteX20" fmla="*/ 2740169 w 11074749"/>
              <a:gd name="connsiteY20" fmla="*/ 956029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843017 w 10869203"/>
              <a:gd name="connsiteY0" fmla="*/ 605832 h 1446855"/>
              <a:gd name="connsiteX1" fmla="*/ 1913377 w 10869203"/>
              <a:gd name="connsiteY1" fmla="*/ 605833 h 1446855"/>
              <a:gd name="connsiteX2" fmla="*/ 2737674 w 10869203"/>
              <a:gd name="connsiteY2" fmla="*/ 547467 h 1446855"/>
              <a:gd name="connsiteX3" fmla="*/ 3267881 w 10869203"/>
              <a:gd name="connsiteY3" fmla="*/ 314003 h 1446855"/>
              <a:gd name="connsiteX4" fmla="*/ 3676442 w 10869203"/>
              <a:gd name="connsiteY4" fmla="*/ 314003 h 1446855"/>
              <a:gd name="connsiteX5" fmla="*/ 5675041 w 10869203"/>
              <a:gd name="connsiteY5" fmla="*/ 547465 h 1446855"/>
              <a:gd name="connsiteX6" fmla="*/ 8359131 w 10869203"/>
              <a:gd name="connsiteY6" fmla="*/ 2719 h 1446855"/>
              <a:gd name="connsiteX7" fmla="*/ 10583081 w 10869203"/>
              <a:gd name="connsiteY7" fmla="*/ 352913 h 1446855"/>
              <a:gd name="connsiteX8" fmla="*/ 10719268 w 10869203"/>
              <a:gd name="connsiteY8" fmla="*/ 411280 h 1446855"/>
              <a:gd name="connsiteX9" fmla="*/ 10738723 w 10869203"/>
              <a:gd name="connsiteY9" fmla="*/ 1092216 h 1446855"/>
              <a:gd name="connsiteX10" fmla="*/ 10738723 w 10869203"/>
              <a:gd name="connsiteY10" fmla="*/ 1170037 h 1446855"/>
              <a:gd name="connsiteX11" fmla="*/ 8987000 w 10869203"/>
              <a:gd name="connsiteY11" fmla="*/ 1442412 h 1446855"/>
              <a:gd name="connsiteX12" fmla="*/ 7851968 w 10869203"/>
              <a:gd name="connsiteY12" fmla="*/ 1325680 h 1446855"/>
              <a:gd name="connsiteX13" fmla="*/ 6769838 w 10869203"/>
              <a:gd name="connsiteY13" fmla="*/ 1150582 h 1446855"/>
              <a:gd name="connsiteX14" fmla="*/ 6049991 w 10869203"/>
              <a:gd name="connsiteY14" fmla="*/ 1131127 h 1446855"/>
              <a:gd name="connsiteX15" fmla="*/ 5466332 w 10869203"/>
              <a:gd name="connsiteY15" fmla="*/ 1131126 h 1446855"/>
              <a:gd name="connsiteX16" fmla="*/ 4551932 w 10869203"/>
              <a:gd name="connsiteY16" fmla="*/ 1170038 h 1446855"/>
              <a:gd name="connsiteX17" fmla="*/ 4290320 w 10869203"/>
              <a:gd name="connsiteY17" fmla="*/ 1111672 h 1446855"/>
              <a:gd name="connsiteX18" fmla="*/ 3714031 w 10869203"/>
              <a:gd name="connsiteY18" fmla="*/ 1092214 h 1446855"/>
              <a:gd name="connsiteX19" fmla="*/ 3389332 w 10869203"/>
              <a:gd name="connsiteY19" fmla="*/ 936572 h 1446855"/>
              <a:gd name="connsiteX20" fmla="*/ 2534623 w 10869203"/>
              <a:gd name="connsiteY20" fmla="*/ 956029 h 1446855"/>
              <a:gd name="connsiteX21" fmla="*/ 1943595 w 10869203"/>
              <a:gd name="connsiteY21" fmla="*/ 839297 h 1446855"/>
              <a:gd name="connsiteX22" fmla="*/ 30830 w 10869203"/>
              <a:gd name="connsiteY22" fmla="*/ 994940 h 1446855"/>
              <a:gd name="connsiteX23" fmla="*/ 843017 w 10869203"/>
              <a:gd name="connsiteY23" fmla="*/ 605832 h 1446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0869203" h="1446855">
                <a:moveTo>
                  <a:pt x="843017" y="605832"/>
                </a:moveTo>
                <a:cubicBezTo>
                  <a:pt x="1156775" y="540981"/>
                  <a:pt x="1597601" y="615560"/>
                  <a:pt x="1913377" y="605833"/>
                </a:cubicBezTo>
                <a:cubicBezTo>
                  <a:pt x="2229153" y="596106"/>
                  <a:pt x="2511923" y="596105"/>
                  <a:pt x="2737674" y="547467"/>
                </a:cubicBezTo>
                <a:cubicBezTo>
                  <a:pt x="2963425" y="498829"/>
                  <a:pt x="3111420" y="352914"/>
                  <a:pt x="3267881" y="314003"/>
                </a:cubicBezTo>
                <a:cubicBezTo>
                  <a:pt x="3424342" y="275092"/>
                  <a:pt x="3275249" y="275093"/>
                  <a:pt x="3676442" y="314003"/>
                </a:cubicBezTo>
                <a:cubicBezTo>
                  <a:pt x="4077635" y="352913"/>
                  <a:pt x="4894593" y="599346"/>
                  <a:pt x="5675041" y="547465"/>
                </a:cubicBezTo>
                <a:cubicBezTo>
                  <a:pt x="6455489" y="495584"/>
                  <a:pt x="7541124" y="35144"/>
                  <a:pt x="8359131" y="2719"/>
                </a:cubicBezTo>
                <a:cubicBezTo>
                  <a:pt x="9177138" y="-29706"/>
                  <a:pt x="9841764" y="236182"/>
                  <a:pt x="10583081" y="352913"/>
                </a:cubicBezTo>
                <a:cubicBezTo>
                  <a:pt x="10976437" y="421007"/>
                  <a:pt x="10693328" y="288063"/>
                  <a:pt x="10719268" y="411280"/>
                </a:cubicBezTo>
                <a:cubicBezTo>
                  <a:pt x="10745208" y="534497"/>
                  <a:pt x="10735481" y="965757"/>
                  <a:pt x="10738723" y="1092216"/>
                </a:cubicBezTo>
                <a:cubicBezTo>
                  <a:pt x="10741965" y="1218675"/>
                  <a:pt x="11030677" y="1111671"/>
                  <a:pt x="10738723" y="1170037"/>
                </a:cubicBezTo>
                <a:cubicBezTo>
                  <a:pt x="10446769" y="1228403"/>
                  <a:pt x="9468126" y="1416471"/>
                  <a:pt x="8987000" y="1442412"/>
                </a:cubicBezTo>
                <a:cubicBezTo>
                  <a:pt x="8505874" y="1468353"/>
                  <a:pt x="8221495" y="1374318"/>
                  <a:pt x="7851968" y="1325680"/>
                </a:cubicBezTo>
                <a:cubicBezTo>
                  <a:pt x="7482441" y="1277042"/>
                  <a:pt x="7070167" y="1183007"/>
                  <a:pt x="6769838" y="1150582"/>
                </a:cubicBezTo>
                <a:cubicBezTo>
                  <a:pt x="6469509" y="1118157"/>
                  <a:pt x="6289940" y="1137612"/>
                  <a:pt x="6049991" y="1131127"/>
                </a:cubicBezTo>
                <a:cubicBezTo>
                  <a:pt x="5832740" y="1127884"/>
                  <a:pt x="5716008" y="1124641"/>
                  <a:pt x="5466332" y="1131126"/>
                </a:cubicBezTo>
                <a:cubicBezTo>
                  <a:pt x="5216656" y="1137611"/>
                  <a:pt x="4747934" y="1173280"/>
                  <a:pt x="4551932" y="1170038"/>
                </a:cubicBezTo>
                <a:cubicBezTo>
                  <a:pt x="4355930" y="1166796"/>
                  <a:pt x="4429970" y="1124643"/>
                  <a:pt x="4290320" y="1111672"/>
                </a:cubicBezTo>
                <a:cubicBezTo>
                  <a:pt x="4150670" y="1098701"/>
                  <a:pt x="3864196" y="1121397"/>
                  <a:pt x="3714031" y="1092214"/>
                </a:cubicBezTo>
                <a:cubicBezTo>
                  <a:pt x="3563866" y="1063031"/>
                  <a:pt x="3585900" y="959270"/>
                  <a:pt x="3389332" y="936572"/>
                </a:cubicBezTo>
                <a:cubicBezTo>
                  <a:pt x="3192764" y="913875"/>
                  <a:pt x="2775579" y="972241"/>
                  <a:pt x="2534623" y="956029"/>
                </a:cubicBezTo>
                <a:cubicBezTo>
                  <a:pt x="2293667" y="939817"/>
                  <a:pt x="2235425" y="829569"/>
                  <a:pt x="1943595" y="839297"/>
                </a:cubicBezTo>
                <a:cubicBezTo>
                  <a:pt x="1651765" y="849025"/>
                  <a:pt x="214260" y="1033851"/>
                  <a:pt x="30830" y="994940"/>
                </a:cubicBezTo>
                <a:cubicBezTo>
                  <a:pt x="-152600" y="956029"/>
                  <a:pt x="529259" y="670683"/>
                  <a:pt x="843017" y="605832"/>
                </a:cubicBezTo>
                <a:close/>
              </a:path>
            </a:pathLst>
          </a:custGeom>
          <a:solidFill>
            <a:srgbClr val="C0C1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smtClean="0"/>
              <a:t>Topic 1a</a:t>
            </a:r>
            <a:endParaRPr kumimoji="1" lang="zh-CN" altLang="en-US" sz="2400" b="1" dirty="0"/>
          </a:p>
        </p:txBody>
      </p:sp>
      <p:sp>
        <p:nvSpPr>
          <p:cNvPr id="23" name="任意形状 22"/>
          <p:cNvSpPr/>
          <p:nvPr/>
        </p:nvSpPr>
        <p:spPr>
          <a:xfrm>
            <a:off x="7985548" y="4371500"/>
            <a:ext cx="3202863" cy="452895"/>
          </a:xfrm>
          <a:custGeom>
            <a:avLst/>
            <a:gdLst>
              <a:gd name="connsiteX0" fmla="*/ 127480 w 10274518"/>
              <a:gd name="connsiteY0" fmla="*/ 88289 h 1108025"/>
              <a:gd name="connsiteX1" fmla="*/ 1567174 w 10274518"/>
              <a:gd name="connsiteY1" fmla="*/ 88289 h 1108025"/>
              <a:gd name="connsiteX2" fmla="*/ 2111923 w 10274518"/>
              <a:gd name="connsiteY2" fmla="*/ 496851 h 1108025"/>
              <a:gd name="connsiteX3" fmla="*/ 2753949 w 10274518"/>
              <a:gd name="connsiteY3" fmla="*/ 574672 h 1108025"/>
              <a:gd name="connsiteX4" fmla="*/ 3162510 w 10274518"/>
              <a:gd name="connsiteY4" fmla="*/ 399575 h 1108025"/>
              <a:gd name="connsiteX5" fmla="*/ 4154731 w 10274518"/>
              <a:gd name="connsiteY5" fmla="*/ 205021 h 1108025"/>
              <a:gd name="connsiteX6" fmla="*/ 7929063 w 10274518"/>
              <a:gd name="connsiteY6" fmla="*/ 185566 h 1108025"/>
              <a:gd name="connsiteX7" fmla="*/ 10069149 w 10274518"/>
              <a:gd name="connsiteY7" fmla="*/ 205021 h 1108025"/>
              <a:gd name="connsiteX8" fmla="*/ 10205336 w 10274518"/>
              <a:gd name="connsiteY8" fmla="*/ 224477 h 1108025"/>
              <a:gd name="connsiteX9" fmla="*/ 10224791 w 10274518"/>
              <a:gd name="connsiteY9" fmla="*/ 905413 h 1108025"/>
              <a:gd name="connsiteX10" fmla="*/ 10224791 w 10274518"/>
              <a:gd name="connsiteY10" fmla="*/ 983234 h 1108025"/>
              <a:gd name="connsiteX11" fmla="*/ 9563310 w 10274518"/>
              <a:gd name="connsiteY11" fmla="*/ 983234 h 1108025"/>
              <a:gd name="connsiteX12" fmla="*/ 7170306 w 10274518"/>
              <a:gd name="connsiteY12" fmla="*/ 983234 h 1108025"/>
              <a:gd name="connsiteX13" fmla="*/ 6255906 w 10274518"/>
              <a:gd name="connsiteY13" fmla="*/ 710860 h 1108025"/>
              <a:gd name="connsiteX14" fmla="*/ 5536059 w 10274518"/>
              <a:gd name="connsiteY14" fmla="*/ 671949 h 1108025"/>
              <a:gd name="connsiteX15" fmla="*/ 4952400 w 10274518"/>
              <a:gd name="connsiteY15" fmla="*/ 944323 h 1108025"/>
              <a:gd name="connsiteX16" fmla="*/ 4038000 w 10274518"/>
              <a:gd name="connsiteY16" fmla="*/ 1022145 h 1108025"/>
              <a:gd name="connsiteX17" fmla="*/ 3357063 w 10274518"/>
              <a:gd name="connsiteY17" fmla="*/ 769226 h 1108025"/>
              <a:gd name="connsiteX18" fmla="*/ 2948502 w 10274518"/>
              <a:gd name="connsiteY18" fmla="*/ 749770 h 1108025"/>
              <a:gd name="connsiteX19" fmla="*/ 2539940 w 10274518"/>
              <a:gd name="connsiteY19" fmla="*/ 749770 h 1108025"/>
              <a:gd name="connsiteX20" fmla="*/ 1936825 w 10274518"/>
              <a:gd name="connsiteY20" fmla="*/ 983234 h 1108025"/>
              <a:gd name="connsiteX21" fmla="*/ 1100246 w 10274518"/>
              <a:gd name="connsiteY21" fmla="*/ 1022145 h 1108025"/>
              <a:gd name="connsiteX22" fmla="*/ 185846 w 10274518"/>
              <a:gd name="connsiteY22" fmla="*/ 1041600 h 1108025"/>
              <a:gd name="connsiteX23" fmla="*/ 127480 w 10274518"/>
              <a:gd name="connsiteY23" fmla="*/ 88289 h 1108025"/>
              <a:gd name="connsiteX0" fmla="*/ 110328 w 10315732"/>
              <a:gd name="connsiteY0" fmla="*/ 447567 h 986794"/>
              <a:gd name="connsiteX1" fmla="*/ 1608388 w 10315732"/>
              <a:gd name="connsiteY1" fmla="*/ 94 h 986794"/>
              <a:gd name="connsiteX2" fmla="*/ 2153137 w 10315732"/>
              <a:gd name="connsiteY2" fmla="*/ 408656 h 986794"/>
              <a:gd name="connsiteX3" fmla="*/ 2795163 w 10315732"/>
              <a:gd name="connsiteY3" fmla="*/ 486477 h 986794"/>
              <a:gd name="connsiteX4" fmla="*/ 3203724 w 10315732"/>
              <a:gd name="connsiteY4" fmla="*/ 311380 h 986794"/>
              <a:gd name="connsiteX5" fmla="*/ 4195945 w 10315732"/>
              <a:gd name="connsiteY5" fmla="*/ 116826 h 986794"/>
              <a:gd name="connsiteX6" fmla="*/ 7970277 w 10315732"/>
              <a:gd name="connsiteY6" fmla="*/ 97371 h 986794"/>
              <a:gd name="connsiteX7" fmla="*/ 10110363 w 10315732"/>
              <a:gd name="connsiteY7" fmla="*/ 116826 h 986794"/>
              <a:gd name="connsiteX8" fmla="*/ 10246550 w 10315732"/>
              <a:gd name="connsiteY8" fmla="*/ 136282 h 986794"/>
              <a:gd name="connsiteX9" fmla="*/ 10266005 w 10315732"/>
              <a:gd name="connsiteY9" fmla="*/ 817218 h 986794"/>
              <a:gd name="connsiteX10" fmla="*/ 10266005 w 10315732"/>
              <a:gd name="connsiteY10" fmla="*/ 895039 h 986794"/>
              <a:gd name="connsiteX11" fmla="*/ 9604524 w 10315732"/>
              <a:gd name="connsiteY11" fmla="*/ 895039 h 986794"/>
              <a:gd name="connsiteX12" fmla="*/ 7211520 w 10315732"/>
              <a:gd name="connsiteY12" fmla="*/ 895039 h 986794"/>
              <a:gd name="connsiteX13" fmla="*/ 6297120 w 10315732"/>
              <a:gd name="connsiteY13" fmla="*/ 622665 h 986794"/>
              <a:gd name="connsiteX14" fmla="*/ 5577273 w 10315732"/>
              <a:gd name="connsiteY14" fmla="*/ 583754 h 986794"/>
              <a:gd name="connsiteX15" fmla="*/ 4993614 w 10315732"/>
              <a:gd name="connsiteY15" fmla="*/ 856128 h 986794"/>
              <a:gd name="connsiteX16" fmla="*/ 4079214 w 10315732"/>
              <a:gd name="connsiteY16" fmla="*/ 933950 h 986794"/>
              <a:gd name="connsiteX17" fmla="*/ 3398277 w 10315732"/>
              <a:gd name="connsiteY17" fmla="*/ 681031 h 986794"/>
              <a:gd name="connsiteX18" fmla="*/ 2989716 w 10315732"/>
              <a:gd name="connsiteY18" fmla="*/ 661575 h 986794"/>
              <a:gd name="connsiteX19" fmla="*/ 2581154 w 10315732"/>
              <a:gd name="connsiteY19" fmla="*/ 661575 h 986794"/>
              <a:gd name="connsiteX20" fmla="*/ 1978039 w 10315732"/>
              <a:gd name="connsiteY20" fmla="*/ 895039 h 986794"/>
              <a:gd name="connsiteX21" fmla="*/ 1141460 w 10315732"/>
              <a:gd name="connsiteY21" fmla="*/ 933950 h 986794"/>
              <a:gd name="connsiteX22" fmla="*/ 227060 w 10315732"/>
              <a:gd name="connsiteY22" fmla="*/ 953405 h 986794"/>
              <a:gd name="connsiteX23" fmla="*/ 110328 w 10315732"/>
              <a:gd name="connsiteY23" fmla="*/ 447567 h 986794"/>
              <a:gd name="connsiteX0" fmla="*/ 56848 w 10262252"/>
              <a:gd name="connsiteY0" fmla="*/ 447567 h 942673"/>
              <a:gd name="connsiteX1" fmla="*/ 1554908 w 10262252"/>
              <a:gd name="connsiteY1" fmla="*/ 94 h 942673"/>
              <a:gd name="connsiteX2" fmla="*/ 2099657 w 10262252"/>
              <a:gd name="connsiteY2" fmla="*/ 408656 h 942673"/>
              <a:gd name="connsiteX3" fmla="*/ 2741683 w 10262252"/>
              <a:gd name="connsiteY3" fmla="*/ 486477 h 942673"/>
              <a:gd name="connsiteX4" fmla="*/ 3150244 w 10262252"/>
              <a:gd name="connsiteY4" fmla="*/ 311380 h 942673"/>
              <a:gd name="connsiteX5" fmla="*/ 4142465 w 10262252"/>
              <a:gd name="connsiteY5" fmla="*/ 116826 h 942673"/>
              <a:gd name="connsiteX6" fmla="*/ 7916797 w 10262252"/>
              <a:gd name="connsiteY6" fmla="*/ 97371 h 942673"/>
              <a:gd name="connsiteX7" fmla="*/ 10056883 w 10262252"/>
              <a:gd name="connsiteY7" fmla="*/ 116826 h 942673"/>
              <a:gd name="connsiteX8" fmla="*/ 10193070 w 10262252"/>
              <a:gd name="connsiteY8" fmla="*/ 136282 h 942673"/>
              <a:gd name="connsiteX9" fmla="*/ 10212525 w 10262252"/>
              <a:gd name="connsiteY9" fmla="*/ 817218 h 942673"/>
              <a:gd name="connsiteX10" fmla="*/ 10212525 w 10262252"/>
              <a:gd name="connsiteY10" fmla="*/ 895039 h 942673"/>
              <a:gd name="connsiteX11" fmla="*/ 9551044 w 10262252"/>
              <a:gd name="connsiteY11" fmla="*/ 895039 h 942673"/>
              <a:gd name="connsiteX12" fmla="*/ 7158040 w 10262252"/>
              <a:gd name="connsiteY12" fmla="*/ 895039 h 942673"/>
              <a:gd name="connsiteX13" fmla="*/ 6243640 w 10262252"/>
              <a:gd name="connsiteY13" fmla="*/ 622665 h 942673"/>
              <a:gd name="connsiteX14" fmla="*/ 5523793 w 10262252"/>
              <a:gd name="connsiteY14" fmla="*/ 583754 h 942673"/>
              <a:gd name="connsiteX15" fmla="*/ 4940134 w 10262252"/>
              <a:gd name="connsiteY15" fmla="*/ 856128 h 942673"/>
              <a:gd name="connsiteX16" fmla="*/ 4025734 w 10262252"/>
              <a:gd name="connsiteY16" fmla="*/ 933950 h 942673"/>
              <a:gd name="connsiteX17" fmla="*/ 3344797 w 10262252"/>
              <a:gd name="connsiteY17" fmla="*/ 681031 h 942673"/>
              <a:gd name="connsiteX18" fmla="*/ 2936236 w 10262252"/>
              <a:gd name="connsiteY18" fmla="*/ 661575 h 942673"/>
              <a:gd name="connsiteX19" fmla="*/ 2527674 w 10262252"/>
              <a:gd name="connsiteY19" fmla="*/ 661575 h 942673"/>
              <a:gd name="connsiteX20" fmla="*/ 1924559 w 10262252"/>
              <a:gd name="connsiteY20" fmla="*/ 895039 h 942673"/>
              <a:gd name="connsiteX21" fmla="*/ 1087980 w 10262252"/>
              <a:gd name="connsiteY21" fmla="*/ 933950 h 942673"/>
              <a:gd name="connsiteX22" fmla="*/ 387589 w 10262252"/>
              <a:gd name="connsiteY22" fmla="*/ 642120 h 942673"/>
              <a:gd name="connsiteX23" fmla="*/ 56848 w 10262252"/>
              <a:gd name="connsiteY23" fmla="*/ 447567 h 942673"/>
              <a:gd name="connsiteX0" fmla="*/ 59568 w 10264972"/>
              <a:gd name="connsiteY0" fmla="*/ 447567 h 942673"/>
              <a:gd name="connsiteX1" fmla="*/ 1557628 w 10264972"/>
              <a:gd name="connsiteY1" fmla="*/ 94 h 942673"/>
              <a:gd name="connsiteX2" fmla="*/ 2102377 w 10264972"/>
              <a:gd name="connsiteY2" fmla="*/ 408656 h 942673"/>
              <a:gd name="connsiteX3" fmla="*/ 2744403 w 10264972"/>
              <a:gd name="connsiteY3" fmla="*/ 486477 h 942673"/>
              <a:gd name="connsiteX4" fmla="*/ 3152964 w 10264972"/>
              <a:gd name="connsiteY4" fmla="*/ 311380 h 942673"/>
              <a:gd name="connsiteX5" fmla="*/ 4145185 w 10264972"/>
              <a:gd name="connsiteY5" fmla="*/ 116826 h 942673"/>
              <a:gd name="connsiteX6" fmla="*/ 7919517 w 10264972"/>
              <a:gd name="connsiteY6" fmla="*/ 97371 h 942673"/>
              <a:gd name="connsiteX7" fmla="*/ 10059603 w 10264972"/>
              <a:gd name="connsiteY7" fmla="*/ 116826 h 942673"/>
              <a:gd name="connsiteX8" fmla="*/ 10195790 w 10264972"/>
              <a:gd name="connsiteY8" fmla="*/ 136282 h 942673"/>
              <a:gd name="connsiteX9" fmla="*/ 10215245 w 10264972"/>
              <a:gd name="connsiteY9" fmla="*/ 817218 h 942673"/>
              <a:gd name="connsiteX10" fmla="*/ 10215245 w 10264972"/>
              <a:gd name="connsiteY10" fmla="*/ 895039 h 942673"/>
              <a:gd name="connsiteX11" fmla="*/ 9553764 w 10264972"/>
              <a:gd name="connsiteY11" fmla="*/ 895039 h 942673"/>
              <a:gd name="connsiteX12" fmla="*/ 7160760 w 10264972"/>
              <a:gd name="connsiteY12" fmla="*/ 895039 h 942673"/>
              <a:gd name="connsiteX13" fmla="*/ 6246360 w 10264972"/>
              <a:gd name="connsiteY13" fmla="*/ 622665 h 942673"/>
              <a:gd name="connsiteX14" fmla="*/ 5526513 w 10264972"/>
              <a:gd name="connsiteY14" fmla="*/ 583754 h 942673"/>
              <a:gd name="connsiteX15" fmla="*/ 4942854 w 10264972"/>
              <a:gd name="connsiteY15" fmla="*/ 856128 h 942673"/>
              <a:gd name="connsiteX16" fmla="*/ 4028454 w 10264972"/>
              <a:gd name="connsiteY16" fmla="*/ 933950 h 942673"/>
              <a:gd name="connsiteX17" fmla="*/ 3347517 w 10264972"/>
              <a:gd name="connsiteY17" fmla="*/ 681031 h 942673"/>
              <a:gd name="connsiteX18" fmla="*/ 2938956 w 10264972"/>
              <a:gd name="connsiteY18" fmla="*/ 661575 h 942673"/>
              <a:gd name="connsiteX19" fmla="*/ 2530394 w 10264972"/>
              <a:gd name="connsiteY19" fmla="*/ 661575 h 942673"/>
              <a:gd name="connsiteX20" fmla="*/ 1927279 w 10264972"/>
              <a:gd name="connsiteY20" fmla="*/ 895039 h 942673"/>
              <a:gd name="connsiteX21" fmla="*/ 1246343 w 10264972"/>
              <a:gd name="connsiteY21" fmla="*/ 700486 h 942673"/>
              <a:gd name="connsiteX22" fmla="*/ 390309 w 10264972"/>
              <a:gd name="connsiteY22" fmla="*/ 642120 h 942673"/>
              <a:gd name="connsiteX23" fmla="*/ 59568 w 10264972"/>
              <a:gd name="connsiteY23" fmla="*/ 447567 h 942673"/>
              <a:gd name="connsiteX0" fmla="*/ 52777 w 10258181"/>
              <a:gd name="connsiteY0" fmla="*/ 447567 h 942673"/>
              <a:gd name="connsiteX1" fmla="*/ 1550837 w 10258181"/>
              <a:gd name="connsiteY1" fmla="*/ 94 h 942673"/>
              <a:gd name="connsiteX2" fmla="*/ 2095586 w 10258181"/>
              <a:gd name="connsiteY2" fmla="*/ 408656 h 942673"/>
              <a:gd name="connsiteX3" fmla="*/ 2737612 w 10258181"/>
              <a:gd name="connsiteY3" fmla="*/ 486477 h 942673"/>
              <a:gd name="connsiteX4" fmla="*/ 3146173 w 10258181"/>
              <a:gd name="connsiteY4" fmla="*/ 311380 h 942673"/>
              <a:gd name="connsiteX5" fmla="*/ 4138394 w 10258181"/>
              <a:gd name="connsiteY5" fmla="*/ 116826 h 942673"/>
              <a:gd name="connsiteX6" fmla="*/ 7912726 w 10258181"/>
              <a:gd name="connsiteY6" fmla="*/ 97371 h 942673"/>
              <a:gd name="connsiteX7" fmla="*/ 10052812 w 10258181"/>
              <a:gd name="connsiteY7" fmla="*/ 116826 h 942673"/>
              <a:gd name="connsiteX8" fmla="*/ 10188999 w 10258181"/>
              <a:gd name="connsiteY8" fmla="*/ 136282 h 942673"/>
              <a:gd name="connsiteX9" fmla="*/ 10208454 w 10258181"/>
              <a:gd name="connsiteY9" fmla="*/ 817218 h 942673"/>
              <a:gd name="connsiteX10" fmla="*/ 10208454 w 10258181"/>
              <a:gd name="connsiteY10" fmla="*/ 895039 h 942673"/>
              <a:gd name="connsiteX11" fmla="*/ 9546973 w 10258181"/>
              <a:gd name="connsiteY11" fmla="*/ 895039 h 942673"/>
              <a:gd name="connsiteX12" fmla="*/ 7153969 w 10258181"/>
              <a:gd name="connsiteY12" fmla="*/ 895039 h 942673"/>
              <a:gd name="connsiteX13" fmla="*/ 6239569 w 10258181"/>
              <a:gd name="connsiteY13" fmla="*/ 622665 h 942673"/>
              <a:gd name="connsiteX14" fmla="*/ 5519722 w 10258181"/>
              <a:gd name="connsiteY14" fmla="*/ 583754 h 942673"/>
              <a:gd name="connsiteX15" fmla="*/ 4936063 w 10258181"/>
              <a:gd name="connsiteY15" fmla="*/ 856128 h 942673"/>
              <a:gd name="connsiteX16" fmla="*/ 4021663 w 10258181"/>
              <a:gd name="connsiteY16" fmla="*/ 933950 h 942673"/>
              <a:gd name="connsiteX17" fmla="*/ 3340726 w 10258181"/>
              <a:gd name="connsiteY17" fmla="*/ 681031 h 942673"/>
              <a:gd name="connsiteX18" fmla="*/ 2932165 w 10258181"/>
              <a:gd name="connsiteY18" fmla="*/ 661575 h 942673"/>
              <a:gd name="connsiteX19" fmla="*/ 2523603 w 10258181"/>
              <a:gd name="connsiteY19" fmla="*/ 661575 h 942673"/>
              <a:gd name="connsiteX20" fmla="*/ 1920488 w 10258181"/>
              <a:gd name="connsiteY20" fmla="*/ 895039 h 942673"/>
              <a:gd name="connsiteX21" fmla="*/ 1239552 w 10258181"/>
              <a:gd name="connsiteY21" fmla="*/ 700486 h 942673"/>
              <a:gd name="connsiteX22" fmla="*/ 422429 w 10258181"/>
              <a:gd name="connsiteY22" fmla="*/ 544844 h 942673"/>
              <a:gd name="connsiteX23" fmla="*/ 52777 w 10258181"/>
              <a:gd name="connsiteY23" fmla="*/ 447567 h 942673"/>
              <a:gd name="connsiteX0" fmla="*/ 46864 w 10330089"/>
              <a:gd name="connsiteY0" fmla="*/ 78065 h 981733"/>
              <a:gd name="connsiteX1" fmla="*/ 1622745 w 10330089"/>
              <a:gd name="connsiteY1" fmla="*/ 39154 h 981733"/>
              <a:gd name="connsiteX2" fmla="*/ 2167494 w 10330089"/>
              <a:gd name="connsiteY2" fmla="*/ 447716 h 981733"/>
              <a:gd name="connsiteX3" fmla="*/ 2809520 w 10330089"/>
              <a:gd name="connsiteY3" fmla="*/ 525537 h 981733"/>
              <a:gd name="connsiteX4" fmla="*/ 3218081 w 10330089"/>
              <a:gd name="connsiteY4" fmla="*/ 350440 h 981733"/>
              <a:gd name="connsiteX5" fmla="*/ 4210302 w 10330089"/>
              <a:gd name="connsiteY5" fmla="*/ 155886 h 981733"/>
              <a:gd name="connsiteX6" fmla="*/ 7984634 w 10330089"/>
              <a:gd name="connsiteY6" fmla="*/ 136431 h 981733"/>
              <a:gd name="connsiteX7" fmla="*/ 10124720 w 10330089"/>
              <a:gd name="connsiteY7" fmla="*/ 155886 h 981733"/>
              <a:gd name="connsiteX8" fmla="*/ 10260907 w 10330089"/>
              <a:gd name="connsiteY8" fmla="*/ 175342 h 981733"/>
              <a:gd name="connsiteX9" fmla="*/ 10280362 w 10330089"/>
              <a:gd name="connsiteY9" fmla="*/ 856278 h 981733"/>
              <a:gd name="connsiteX10" fmla="*/ 10280362 w 10330089"/>
              <a:gd name="connsiteY10" fmla="*/ 934099 h 981733"/>
              <a:gd name="connsiteX11" fmla="*/ 9618881 w 10330089"/>
              <a:gd name="connsiteY11" fmla="*/ 934099 h 981733"/>
              <a:gd name="connsiteX12" fmla="*/ 7225877 w 10330089"/>
              <a:gd name="connsiteY12" fmla="*/ 934099 h 981733"/>
              <a:gd name="connsiteX13" fmla="*/ 6311477 w 10330089"/>
              <a:gd name="connsiteY13" fmla="*/ 661725 h 981733"/>
              <a:gd name="connsiteX14" fmla="*/ 5591630 w 10330089"/>
              <a:gd name="connsiteY14" fmla="*/ 622814 h 981733"/>
              <a:gd name="connsiteX15" fmla="*/ 5007971 w 10330089"/>
              <a:gd name="connsiteY15" fmla="*/ 895188 h 981733"/>
              <a:gd name="connsiteX16" fmla="*/ 4093571 w 10330089"/>
              <a:gd name="connsiteY16" fmla="*/ 973010 h 981733"/>
              <a:gd name="connsiteX17" fmla="*/ 3412634 w 10330089"/>
              <a:gd name="connsiteY17" fmla="*/ 720091 h 981733"/>
              <a:gd name="connsiteX18" fmla="*/ 3004073 w 10330089"/>
              <a:gd name="connsiteY18" fmla="*/ 700635 h 981733"/>
              <a:gd name="connsiteX19" fmla="*/ 2595511 w 10330089"/>
              <a:gd name="connsiteY19" fmla="*/ 700635 h 981733"/>
              <a:gd name="connsiteX20" fmla="*/ 1992396 w 10330089"/>
              <a:gd name="connsiteY20" fmla="*/ 934099 h 981733"/>
              <a:gd name="connsiteX21" fmla="*/ 1311460 w 10330089"/>
              <a:gd name="connsiteY21" fmla="*/ 739546 h 981733"/>
              <a:gd name="connsiteX22" fmla="*/ 494337 w 10330089"/>
              <a:gd name="connsiteY22" fmla="*/ 583904 h 981733"/>
              <a:gd name="connsiteX23" fmla="*/ 46864 w 10330089"/>
              <a:gd name="connsiteY23" fmla="*/ 78065 h 981733"/>
              <a:gd name="connsiteX0" fmla="*/ 133142 w 10416367"/>
              <a:gd name="connsiteY0" fmla="*/ 90065 h 993733"/>
              <a:gd name="connsiteX1" fmla="*/ 1709023 w 10416367"/>
              <a:gd name="connsiteY1" fmla="*/ 51154 h 993733"/>
              <a:gd name="connsiteX2" fmla="*/ 2253772 w 10416367"/>
              <a:gd name="connsiteY2" fmla="*/ 459716 h 993733"/>
              <a:gd name="connsiteX3" fmla="*/ 2895798 w 10416367"/>
              <a:gd name="connsiteY3" fmla="*/ 537537 h 993733"/>
              <a:gd name="connsiteX4" fmla="*/ 3304359 w 10416367"/>
              <a:gd name="connsiteY4" fmla="*/ 362440 h 993733"/>
              <a:gd name="connsiteX5" fmla="*/ 4296580 w 10416367"/>
              <a:gd name="connsiteY5" fmla="*/ 167886 h 993733"/>
              <a:gd name="connsiteX6" fmla="*/ 8070912 w 10416367"/>
              <a:gd name="connsiteY6" fmla="*/ 148431 h 993733"/>
              <a:gd name="connsiteX7" fmla="*/ 10210998 w 10416367"/>
              <a:gd name="connsiteY7" fmla="*/ 167886 h 993733"/>
              <a:gd name="connsiteX8" fmla="*/ 10347185 w 10416367"/>
              <a:gd name="connsiteY8" fmla="*/ 187342 h 993733"/>
              <a:gd name="connsiteX9" fmla="*/ 10366640 w 10416367"/>
              <a:gd name="connsiteY9" fmla="*/ 868278 h 993733"/>
              <a:gd name="connsiteX10" fmla="*/ 10366640 w 10416367"/>
              <a:gd name="connsiteY10" fmla="*/ 946099 h 993733"/>
              <a:gd name="connsiteX11" fmla="*/ 9705159 w 10416367"/>
              <a:gd name="connsiteY11" fmla="*/ 946099 h 993733"/>
              <a:gd name="connsiteX12" fmla="*/ 7312155 w 10416367"/>
              <a:gd name="connsiteY12" fmla="*/ 946099 h 993733"/>
              <a:gd name="connsiteX13" fmla="*/ 6397755 w 10416367"/>
              <a:gd name="connsiteY13" fmla="*/ 673725 h 993733"/>
              <a:gd name="connsiteX14" fmla="*/ 5677908 w 10416367"/>
              <a:gd name="connsiteY14" fmla="*/ 634814 h 993733"/>
              <a:gd name="connsiteX15" fmla="*/ 5094249 w 10416367"/>
              <a:gd name="connsiteY15" fmla="*/ 907188 h 993733"/>
              <a:gd name="connsiteX16" fmla="*/ 4179849 w 10416367"/>
              <a:gd name="connsiteY16" fmla="*/ 985010 h 993733"/>
              <a:gd name="connsiteX17" fmla="*/ 3498912 w 10416367"/>
              <a:gd name="connsiteY17" fmla="*/ 732091 h 993733"/>
              <a:gd name="connsiteX18" fmla="*/ 3090351 w 10416367"/>
              <a:gd name="connsiteY18" fmla="*/ 712635 h 993733"/>
              <a:gd name="connsiteX19" fmla="*/ 2681789 w 10416367"/>
              <a:gd name="connsiteY19" fmla="*/ 712635 h 993733"/>
              <a:gd name="connsiteX20" fmla="*/ 2078674 w 10416367"/>
              <a:gd name="connsiteY20" fmla="*/ 946099 h 993733"/>
              <a:gd name="connsiteX21" fmla="*/ 1397738 w 10416367"/>
              <a:gd name="connsiteY21" fmla="*/ 751546 h 993733"/>
              <a:gd name="connsiteX22" fmla="*/ 230419 w 10416367"/>
              <a:gd name="connsiteY22" fmla="*/ 809913 h 993733"/>
              <a:gd name="connsiteX23" fmla="*/ 133142 w 10416367"/>
              <a:gd name="connsiteY23" fmla="*/ 90065 h 993733"/>
              <a:gd name="connsiteX0" fmla="*/ 94744 w 10377969"/>
              <a:gd name="connsiteY0" fmla="*/ 90065 h 993733"/>
              <a:gd name="connsiteX1" fmla="*/ 1670625 w 10377969"/>
              <a:gd name="connsiteY1" fmla="*/ 51154 h 993733"/>
              <a:gd name="connsiteX2" fmla="*/ 2215374 w 10377969"/>
              <a:gd name="connsiteY2" fmla="*/ 459716 h 993733"/>
              <a:gd name="connsiteX3" fmla="*/ 2857400 w 10377969"/>
              <a:gd name="connsiteY3" fmla="*/ 537537 h 993733"/>
              <a:gd name="connsiteX4" fmla="*/ 3265961 w 10377969"/>
              <a:gd name="connsiteY4" fmla="*/ 362440 h 993733"/>
              <a:gd name="connsiteX5" fmla="*/ 4258182 w 10377969"/>
              <a:gd name="connsiteY5" fmla="*/ 167886 h 993733"/>
              <a:gd name="connsiteX6" fmla="*/ 8032514 w 10377969"/>
              <a:gd name="connsiteY6" fmla="*/ 148431 h 993733"/>
              <a:gd name="connsiteX7" fmla="*/ 10172600 w 10377969"/>
              <a:gd name="connsiteY7" fmla="*/ 167886 h 993733"/>
              <a:gd name="connsiteX8" fmla="*/ 10308787 w 10377969"/>
              <a:gd name="connsiteY8" fmla="*/ 187342 h 993733"/>
              <a:gd name="connsiteX9" fmla="*/ 10328242 w 10377969"/>
              <a:gd name="connsiteY9" fmla="*/ 868278 h 993733"/>
              <a:gd name="connsiteX10" fmla="*/ 10328242 w 10377969"/>
              <a:gd name="connsiteY10" fmla="*/ 946099 h 993733"/>
              <a:gd name="connsiteX11" fmla="*/ 9666761 w 10377969"/>
              <a:gd name="connsiteY11" fmla="*/ 946099 h 993733"/>
              <a:gd name="connsiteX12" fmla="*/ 7273757 w 10377969"/>
              <a:gd name="connsiteY12" fmla="*/ 946099 h 993733"/>
              <a:gd name="connsiteX13" fmla="*/ 6359357 w 10377969"/>
              <a:gd name="connsiteY13" fmla="*/ 673725 h 993733"/>
              <a:gd name="connsiteX14" fmla="*/ 5639510 w 10377969"/>
              <a:gd name="connsiteY14" fmla="*/ 634814 h 993733"/>
              <a:gd name="connsiteX15" fmla="*/ 5055851 w 10377969"/>
              <a:gd name="connsiteY15" fmla="*/ 907188 h 993733"/>
              <a:gd name="connsiteX16" fmla="*/ 4141451 w 10377969"/>
              <a:gd name="connsiteY16" fmla="*/ 985010 h 993733"/>
              <a:gd name="connsiteX17" fmla="*/ 3460514 w 10377969"/>
              <a:gd name="connsiteY17" fmla="*/ 732091 h 993733"/>
              <a:gd name="connsiteX18" fmla="*/ 3051953 w 10377969"/>
              <a:gd name="connsiteY18" fmla="*/ 712635 h 993733"/>
              <a:gd name="connsiteX19" fmla="*/ 2643391 w 10377969"/>
              <a:gd name="connsiteY19" fmla="*/ 712635 h 993733"/>
              <a:gd name="connsiteX20" fmla="*/ 2040276 w 10377969"/>
              <a:gd name="connsiteY20" fmla="*/ 946099 h 993733"/>
              <a:gd name="connsiteX21" fmla="*/ 1359340 w 10377969"/>
              <a:gd name="connsiteY21" fmla="*/ 751546 h 993733"/>
              <a:gd name="connsiteX22" fmla="*/ 192021 w 10377969"/>
              <a:gd name="connsiteY22" fmla="*/ 809913 h 993733"/>
              <a:gd name="connsiteX23" fmla="*/ 94744 w 10377969"/>
              <a:gd name="connsiteY23" fmla="*/ 90065 h 993733"/>
              <a:gd name="connsiteX0" fmla="*/ 288186 w 10571411"/>
              <a:gd name="connsiteY0" fmla="*/ 93633 h 997301"/>
              <a:gd name="connsiteX1" fmla="*/ 1864067 w 10571411"/>
              <a:gd name="connsiteY1" fmla="*/ 54722 h 997301"/>
              <a:gd name="connsiteX2" fmla="*/ 2408816 w 10571411"/>
              <a:gd name="connsiteY2" fmla="*/ 463284 h 997301"/>
              <a:gd name="connsiteX3" fmla="*/ 3050842 w 10571411"/>
              <a:gd name="connsiteY3" fmla="*/ 541105 h 997301"/>
              <a:gd name="connsiteX4" fmla="*/ 3459403 w 10571411"/>
              <a:gd name="connsiteY4" fmla="*/ 366008 h 997301"/>
              <a:gd name="connsiteX5" fmla="*/ 4451624 w 10571411"/>
              <a:gd name="connsiteY5" fmla="*/ 171454 h 997301"/>
              <a:gd name="connsiteX6" fmla="*/ 8225956 w 10571411"/>
              <a:gd name="connsiteY6" fmla="*/ 151999 h 997301"/>
              <a:gd name="connsiteX7" fmla="*/ 10366042 w 10571411"/>
              <a:gd name="connsiteY7" fmla="*/ 171454 h 997301"/>
              <a:gd name="connsiteX8" fmla="*/ 10502229 w 10571411"/>
              <a:gd name="connsiteY8" fmla="*/ 190910 h 997301"/>
              <a:gd name="connsiteX9" fmla="*/ 10521684 w 10571411"/>
              <a:gd name="connsiteY9" fmla="*/ 871846 h 997301"/>
              <a:gd name="connsiteX10" fmla="*/ 10521684 w 10571411"/>
              <a:gd name="connsiteY10" fmla="*/ 949667 h 997301"/>
              <a:gd name="connsiteX11" fmla="*/ 9860203 w 10571411"/>
              <a:gd name="connsiteY11" fmla="*/ 949667 h 997301"/>
              <a:gd name="connsiteX12" fmla="*/ 7467199 w 10571411"/>
              <a:gd name="connsiteY12" fmla="*/ 949667 h 997301"/>
              <a:gd name="connsiteX13" fmla="*/ 6552799 w 10571411"/>
              <a:gd name="connsiteY13" fmla="*/ 677293 h 997301"/>
              <a:gd name="connsiteX14" fmla="*/ 5832952 w 10571411"/>
              <a:gd name="connsiteY14" fmla="*/ 638382 h 997301"/>
              <a:gd name="connsiteX15" fmla="*/ 5249293 w 10571411"/>
              <a:gd name="connsiteY15" fmla="*/ 910756 h 997301"/>
              <a:gd name="connsiteX16" fmla="*/ 4334893 w 10571411"/>
              <a:gd name="connsiteY16" fmla="*/ 988578 h 997301"/>
              <a:gd name="connsiteX17" fmla="*/ 3653956 w 10571411"/>
              <a:gd name="connsiteY17" fmla="*/ 735659 h 997301"/>
              <a:gd name="connsiteX18" fmla="*/ 3245395 w 10571411"/>
              <a:gd name="connsiteY18" fmla="*/ 716203 h 997301"/>
              <a:gd name="connsiteX19" fmla="*/ 2836833 w 10571411"/>
              <a:gd name="connsiteY19" fmla="*/ 716203 h 997301"/>
              <a:gd name="connsiteX20" fmla="*/ 2233718 w 10571411"/>
              <a:gd name="connsiteY20" fmla="*/ 949667 h 997301"/>
              <a:gd name="connsiteX21" fmla="*/ 1552782 w 10571411"/>
              <a:gd name="connsiteY21" fmla="*/ 755114 h 997301"/>
              <a:gd name="connsiteX22" fmla="*/ 15812 w 10571411"/>
              <a:gd name="connsiteY22" fmla="*/ 871847 h 997301"/>
              <a:gd name="connsiteX23" fmla="*/ 288186 w 10571411"/>
              <a:gd name="connsiteY23" fmla="*/ 93633 h 997301"/>
              <a:gd name="connsiteX0" fmla="*/ 197014 w 10791524"/>
              <a:gd name="connsiteY0" fmla="*/ 102886 h 987099"/>
              <a:gd name="connsiteX1" fmla="*/ 2084180 w 10791524"/>
              <a:gd name="connsiteY1" fmla="*/ 44520 h 987099"/>
              <a:gd name="connsiteX2" fmla="*/ 2628929 w 10791524"/>
              <a:gd name="connsiteY2" fmla="*/ 453082 h 987099"/>
              <a:gd name="connsiteX3" fmla="*/ 3270955 w 10791524"/>
              <a:gd name="connsiteY3" fmla="*/ 530903 h 987099"/>
              <a:gd name="connsiteX4" fmla="*/ 3679516 w 10791524"/>
              <a:gd name="connsiteY4" fmla="*/ 355806 h 987099"/>
              <a:gd name="connsiteX5" fmla="*/ 4671737 w 10791524"/>
              <a:gd name="connsiteY5" fmla="*/ 161252 h 987099"/>
              <a:gd name="connsiteX6" fmla="*/ 8446069 w 10791524"/>
              <a:gd name="connsiteY6" fmla="*/ 141797 h 987099"/>
              <a:gd name="connsiteX7" fmla="*/ 10586155 w 10791524"/>
              <a:gd name="connsiteY7" fmla="*/ 161252 h 987099"/>
              <a:gd name="connsiteX8" fmla="*/ 10722342 w 10791524"/>
              <a:gd name="connsiteY8" fmla="*/ 180708 h 987099"/>
              <a:gd name="connsiteX9" fmla="*/ 10741797 w 10791524"/>
              <a:gd name="connsiteY9" fmla="*/ 861644 h 987099"/>
              <a:gd name="connsiteX10" fmla="*/ 10741797 w 10791524"/>
              <a:gd name="connsiteY10" fmla="*/ 939465 h 987099"/>
              <a:gd name="connsiteX11" fmla="*/ 10080316 w 10791524"/>
              <a:gd name="connsiteY11" fmla="*/ 939465 h 987099"/>
              <a:gd name="connsiteX12" fmla="*/ 7687312 w 10791524"/>
              <a:gd name="connsiteY12" fmla="*/ 939465 h 987099"/>
              <a:gd name="connsiteX13" fmla="*/ 6772912 w 10791524"/>
              <a:gd name="connsiteY13" fmla="*/ 667091 h 987099"/>
              <a:gd name="connsiteX14" fmla="*/ 6053065 w 10791524"/>
              <a:gd name="connsiteY14" fmla="*/ 628180 h 987099"/>
              <a:gd name="connsiteX15" fmla="*/ 5469406 w 10791524"/>
              <a:gd name="connsiteY15" fmla="*/ 900554 h 987099"/>
              <a:gd name="connsiteX16" fmla="*/ 4555006 w 10791524"/>
              <a:gd name="connsiteY16" fmla="*/ 978376 h 987099"/>
              <a:gd name="connsiteX17" fmla="*/ 3874069 w 10791524"/>
              <a:gd name="connsiteY17" fmla="*/ 725457 h 987099"/>
              <a:gd name="connsiteX18" fmla="*/ 3465508 w 10791524"/>
              <a:gd name="connsiteY18" fmla="*/ 706001 h 987099"/>
              <a:gd name="connsiteX19" fmla="*/ 3056946 w 10791524"/>
              <a:gd name="connsiteY19" fmla="*/ 706001 h 987099"/>
              <a:gd name="connsiteX20" fmla="*/ 2453831 w 10791524"/>
              <a:gd name="connsiteY20" fmla="*/ 939465 h 987099"/>
              <a:gd name="connsiteX21" fmla="*/ 1772895 w 10791524"/>
              <a:gd name="connsiteY21" fmla="*/ 744912 h 987099"/>
              <a:gd name="connsiteX22" fmla="*/ 235925 w 10791524"/>
              <a:gd name="connsiteY22" fmla="*/ 861645 h 987099"/>
              <a:gd name="connsiteX23" fmla="*/ 197014 w 10791524"/>
              <a:gd name="connsiteY23" fmla="*/ 102886 h 987099"/>
              <a:gd name="connsiteX0" fmla="*/ 83156 w 10677666"/>
              <a:gd name="connsiteY0" fmla="*/ 116732 h 1000945"/>
              <a:gd name="connsiteX1" fmla="*/ 1970322 w 10677666"/>
              <a:gd name="connsiteY1" fmla="*/ 58366 h 1000945"/>
              <a:gd name="connsiteX2" fmla="*/ 2515071 w 10677666"/>
              <a:gd name="connsiteY2" fmla="*/ 466928 h 1000945"/>
              <a:gd name="connsiteX3" fmla="*/ 3157097 w 10677666"/>
              <a:gd name="connsiteY3" fmla="*/ 544749 h 1000945"/>
              <a:gd name="connsiteX4" fmla="*/ 3565658 w 10677666"/>
              <a:gd name="connsiteY4" fmla="*/ 369652 h 1000945"/>
              <a:gd name="connsiteX5" fmla="*/ 4557879 w 10677666"/>
              <a:gd name="connsiteY5" fmla="*/ 175098 h 1000945"/>
              <a:gd name="connsiteX6" fmla="*/ 8332211 w 10677666"/>
              <a:gd name="connsiteY6" fmla="*/ 155643 h 1000945"/>
              <a:gd name="connsiteX7" fmla="*/ 10472297 w 10677666"/>
              <a:gd name="connsiteY7" fmla="*/ 175098 h 1000945"/>
              <a:gd name="connsiteX8" fmla="*/ 10608484 w 10677666"/>
              <a:gd name="connsiteY8" fmla="*/ 194554 h 1000945"/>
              <a:gd name="connsiteX9" fmla="*/ 10627939 w 10677666"/>
              <a:gd name="connsiteY9" fmla="*/ 875490 h 1000945"/>
              <a:gd name="connsiteX10" fmla="*/ 10627939 w 10677666"/>
              <a:gd name="connsiteY10" fmla="*/ 953311 h 1000945"/>
              <a:gd name="connsiteX11" fmla="*/ 9966458 w 10677666"/>
              <a:gd name="connsiteY11" fmla="*/ 953311 h 1000945"/>
              <a:gd name="connsiteX12" fmla="*/ 7573454 w 10677666"/>
              <a:gd name="connsiteY12" fmla="*/ 953311 h 1000945"/>
              <a:gd name="connsiteX13" fmla="*/ 6659054 w 10677666"/>
              <a:gd name="connsiteY13" fmla="*/ 680937 h 1000945"/>
              <a:gd name="connsiteX14" fmla="*/ 5939207 w 10677666"/>
              <a:gd name="connsiteY14" fmla="*/ 642026 h 1000945"/>
              <a:gd name="connsiteX15" fmla="*/ 5355548 w 10677666"/>
              <a:gd name="connsiteY15" fmla="*/ 914400 h 1000945"/>
              <a:gd name="connsiteX16" fmla="*/ 4441148 w 10677666"/>
              <a:gd name="connsiteY16" fmla="*/ 992222 h 1000945"/>
              <a:gd name="connsiteX17" fmla="*/ 3760211 w 10677666"/>
              <a:gd name="connsiteY17" fmla="*/ 739303 h 1000945"/>
              <a:gd name="connsiteX18" fmla="*/ 3351650 w 10677666"/>
              <a:gd name="connsiteY18" fmla="*/ 719847 h 1000945"/>
              <a:gd name="connsiteX19" fmla="*/ 2943088 w 10677666"/>
              <a:gd name="connsiteY19" fmla="*/ 719847 h 1000945"/>
              <a:gd name="connsiteX20" fmla="*/ 2339973 w 10677666"/>
              <a:gd name="connsiteY20" fmla="*/ 953311 h 1000945"/>
              <a:gd name="connsiteX21" fmla="*/ 1659037 w 10677666"/>
              <a:gd name="connsiteY21" fmla="*/ 758758 h 1000945"/>
              <a:gd name="connsiteX22" fmla="*/ 122067 w 10677666"/>
              <a:gd name="connsiteY22" fmla="*/ 875491 h 1000945"/>
              <a:gd name="connsiteX23" fmla="*/ 83156 w 10677666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576136 w 10594765"/>
              <a:gd name="connsiteY21" fmla="*/ 758758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81717 w 10676227"/>
              <a:gd name="connsiteY0" fmla="*/ 116732 h 1000945"/>
              <a:gd name="connsiteX1" fmla="*/ 1968883 w 10676227"/>
              <a:gd name="connsiteY1" fmla="*/ 58366 h 1000945"/>
              <a:gd name="connsiteX2" fmla="*/ 2513632 w 10676227"/>
              <a:gd name="connsiteY2" fmla="*/ 466928 h 1000945"/>
              <a:gd name="connsiteX3" fmla="*/ 3155658 w 10676227"/>
              <a:gd name="connsiteY3" fmla="*/ 544749 h 1000945"/>
              <a:gd name="connsiteX4" fmla="*/ 3564219 w 10676227"/>
              <a:gd name="connsiteY4" fmla="*/ 369652 h 1000945"/>
              <a:gd name="connsiteX5" fmla="*/ 4556440 w 10676227"/>
              <a:gd name="connsiteY5" fmla="*/ 175098 h 1000945"/>
              <a:gd name="connsiteX6" fmla="*/ 8330772 w 10676227"/>
              <a:gd name="connsiteY6" fmla="*/ 155643 h 1000945"/>
              <a:gd name="connsiteX7" fmla="*/ 10470858 w 10676227"/>
              <a:gd name="connsiteY7" fmla="*/ 175098 h 1000945"/>
              <a:gd name="connsiteX8" fmla="*/ 10607045 w 10676227"/>
              <a:gd name="connsiteY8" fmla="*/ 194554 h 1000945"/>
              <a:gd name="connsiteX9" fmla="*/ 10626500 w 10676227"/>
              <a:gd name="connsiteY9" fmla="*/ 875490 h 1000945"/>
              <a:gd name="connsiteX10" fmla="*/ 10626500 w 10676227"/>
              <a:gd name="connsiteY10" fmla="*/ 953311 h 1000945"/>
              <a:gd name="connsiteX11" fmla="*/ 9965019 w 10676227"/>
              <a:gd name="connsiteY11" fmla="*/ 953311 h 1000945"/>
              <a:gd name="connsiteX12" fmla="*/ 7572015 w 10676227"/>
              <a:gd name="connsiteY12" fmla="*/ 953311 h 1000945"/>
              <a:gd name="connsiteX13" fmla="*/ 6657615 w 10676227"/>
              <a:gd name="connsiteY13" fmla="*/ 680937 h 1000945"/>
              <a:gd name="connsiteX14" fmla="*/ 5937768 w 10676227"/>
              <a:gd name="connsiteY14" fmla="*/ 642026 h 1000945"/>
              <a:gd name="connsiteX15" fmla="*/ 5354109 w 10676227"/>
              <a:gd name="connsiteY15" fmla="*/ 914400 h 1000945"/>
              <a:gd name="connsiteX16" fmla="*/ 4439709 w 10676227"/>
              <a:gd name="connsiteY16" fmla="*/ 992222 h 1000945"/>
              <a:gd name="connsiteX17" fmla="*/ 3758772 w 10676227"/>
              <a:gd name="connsiteY17" fmla="*/ 739303 h 1000945"/>
              <a:gd name="connsiteX18" fmla="*/ 3350211 w 10676227"/>
              <a:gd name="connsiteY18" fmla="*/ 719847 h 1000945"/>
              <a:gd name="connsiteX19" fmla="*/ 2941649 w 10676227"/>
              <a:gd name="connsiteY19" fmla="*/ 719847 h 1000945"/>
              <a:gd name="connsiteX20" fmla="*/ 2338534 w 10676227"/>
              <a:gd name="connsiteY20" fmla="*/ 953311 h 1000945"/>
              <a:gd name="connsiteX21" fmla="*/ 1638143 w 10676227"/>
              <a:gd name="connsiteY21" fmla="*/ 875490 h 1000945"/>
              <a:gd name="connsiteX22" fmla="*/ 120628 w 10676227"/>
              <a:gd name="connsiteY22" fmla="*/ 875491 h 1000945"/>
              <a:gd name="connsiteX23" fmla="*/ 81717 w 10676227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556681 w 10594765"/>
              <a:gd name="connsiteY21" fmla="*/ 875490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77407 w 10671917"/>
              <a:gd name="connsiteY0" fmla="*/ 116732 h 1000945"/>
              <a:gd name="connsiteX1" fmla="*/ 1964573 w 10671917"/>
              <a:gd name="connsiteY1" fmla="*/ 58366 h 1000945"/>
              <a:gd name="connsiteX2" fmla="*/ 2509322 w 10671917"/>
              <a:gd name="connsiteY2" fmla="*/ 466928 h 1000945"/>
              <a:gd name="connsiteX3" fmla="*/ 3151348 w 10671917"/>
              <a:gd name="connsiteY3" fmla="*/ 544749 h 1000945"/>
              <a:gd name="connsiteX4" fmla="*/ 3559909 w 10671917"/>
              <a:gd name="connsiteY4" fmla="*/ 369652 h 1000945"/>
              <a:gd name="connsiteX5" fmla="*/ 4552130 w 10671917"/>
              <a:gd name="connsiteY5" fmla="*/ 175098 h 1000945"/>
              <a:gd name="connsiteX6" fmla="*/ 8326462 w 10671917"/>
              <a:gd name="connsiteY6" fmla="*/ 155643 h 1000945"/>
              <a:gd name="connsiteX7" fmla="*/ 10466548 w 10671917"/>
              <a:gd name="connsiteY7" fmla="*/ 175098 h 1000945"/>
              <a:gd name="connsiteX8" fmla="*/ 10602735 w 10671917"/>
              <a:gd name="connsiteY8" fmla="*/ 194554 h 1000945"/>
              <a:gd name="connsiteX9" fmla="*/ 10622190 w 10671917"/>
              <a:gd name="connsiteY9" fmla="*/ 875490 h 1000945"/>
              <a:gd name="connsiteX10" fmla="*/ 10622190 w 10671917"/>
              <a:gd name="connsiteY10" fmla="*/ 953311 h 1000945"/>
              <a:gd name="connsiteX11" fmla="*/ 9960709 w 10671917"/>
              <a:gd name="connsiteY11" fmla="*/ 953311 h 1000945"/>
              <a:gd name="connsiteX12" fmla="*/ 7567705 w 10671917"/>
              <a:gd name="connsiteY12" fmla="*/ 953311 h 1000945"/>
              <a:gd name="connsiteX13" fmla="*/ 6653305 w 10671917"/>
              <a:gd name="connsiteY13" fmla="*/ 680937 h 1000945"/>
              <a:gd name="connsiteX14" fmla="*/ 5933458 w 10671917"/>
              <a:gd name="connsiteY14" fmla="*/ 642026 h 1000945"/>
              <a:gd name="connsiteX15" fmla="*/ 5349799 w 10671917"/>
              <a:gd name="connsiteY15" fmla="*/ 914400 h 1000945"/>
              <a:gd name="connsiteX16" fmla="*/ 4435399 w 10671917"/>
              <a:gd name="connsiteY16" fmla="*/ 992222 h 1000945"/>
              <a:gd name="connsiteX17" fmla="*/ 3754462 w 10671917"/>
              <a:gd name="connsiteY17" fmla="*/ 739303 h 1000945"/>
              <a:gd name="connsiteX18" fmla="*/ 3345901 w 10671917"/>
              <a:gd name="connsiteY18" fmla="*/ 719847 h 1000945"/>
              <a:gd name="connsiteX19" fmla="*/ 2937339 w 10671917"/>
              <a:gd name="connsiteY19" fmla="*/ 719847 h 1000945"/>
              <a:gd name="connsiteX20" fmla="*/ 2334224 w 10671917"/>
              <a:gd name="connsiteY20" fmla="*/ 953311 h 1000945"/>
              <a:gd name="connsiteX21" fmla="*/ 1575467 w 10671917"/>
              <a:gd name="connsiteY21" fmla="*/ 933856 h 1000945"/>
              <a:gd name="connsiteX22" fmla="*/ 116318 w 10671917"/>
              <a:gd name="connsiteY22" fmla="*/ 875491 h 1000945"/>
              <a:gd name="connsiteX23" fmla="*/ 77407 w 10671917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498315 w 10594765"/>
              <a:gd name="connsiteY21" fmla="*/ 933856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255 w 10594765"/>
              <a:gd name="connsiteY0" fmla="*/ 98550 h 982763"/>
              <a:gd name="connsiteX1" fmla="*/ 1887421 w 10594765"/>
              <a:gd name="connsiteY1" fmla="*/ 40184 h 982763"/>
              <a:gd name="connsiteX2" fmla="*/ 2432170 w 10594765"/>
              <a:gd name="connsiteY2" fmla="*/ 137461 h 982763"/>
              <a:gd name="connsiteX3" fmla="*/ 3074196 w 10594765"/>
              <a:gd name="connsiteY3" fmla="*/ 526567 h 982763"/>
              <a:gd name="connsiteX4" fmla="*/ 3482757 w 10594765"/>
              <a:gd name="connsiteY4" fmla="*/ 351470 h 982763"/>
              <a:gd name="connsiteX5" fmla="*/ 4474978 w 10594765"/>
              <a:gd name="connsiteY5" fmla="*/ 156916 h 982763"/>
              <a:gd name="connsiteX6" fmla="*/ 8249310 w 10594765"/>
              <a:gd name="connsiteY6" fmla="*/ 137461 h 982763"/>
              <a:gd name="connsiteX7" fmla="*/ 10389396 w 10594765"/>
              <a:gd name="connsiteY7" fmla="*/ 156916 h 982763"/>
              <a:gd name="connsiteX8" fmla="*/ 10525583 w 10594765"/>
              <a:gd name="connsiteY8" fmla="*/ 176372 h 982763"/>
              <a:gd name="connsiteX9" fmla="*/ 10545038 w 10594765"/>
              <a:gd name="connsiteY9" fmla="*/ 857308 h 982763"/>
              <a:gd name="connsiteX10" fmla="*/ 10545038 w 10594765"/>
              <a:gd name="connsiteY10" fmla="*/ 935129 h 982763"/>
              <a:gd name="connsiteX11" fmla="*/ 9883557 w 10594765"/>
              <a:gd name="connsiteY11" fmla="*/ 935129 h 982763"/>
              <a:gd name="connsiteX12" fmla="*/ 7490553 w 10594765"/>
              <a:gd name="connsiteY12" fmla="*/ 935129 h 982763"/>
              <a:gd name="connsiteX13" fmla="*/ 6576153 w 10594765"/>
              <a:gd name="connsiteY13" fmla="*/ 662755 h 982763"/>
              <a:gd name="connsiteX14" fmla="*/ 5856306 w 10594765"/>
              <a:gd name="connsiteY14" fmla="*/ 623844 h 982763"/>
              <a:gd name="connsiteX15" fmla="*/ 5272647 w 10594765"/>
              <a:gd name="connsiteY15" fmla="*/ 896218 h 982763"/>
              <a:gd name="connsiteX16" fmla="*/ 4358247 w 10594765"/>
              <a:gd name="connsiteY16" fmla="*/ 974040 h 982763"/>
              <a:gd name="connsiteX17" fmla="*/ 3677310 w 10594765"/>
              <a:gd name="connsiteY17" fmla="*/ 721121 h 982763"/>
              <a:gd name="connsiteX18" fmla="*/ 3268749 w 10594765"/>
              <a:gd name="connsiteY18" fmla="*/ 701665 h 982763"/>
              <a:gd name="connsiteX19" fmla="*/ 2860187 w 10594765"/>
              <a:gd name="connsiteY19" fmla="*/ 701665 h 982763"/>
              <a:gd name="connsiteX20" fmla="*/ 2257072 w 10594765"/>
              <a:gd name="connsiteY20" fmla="*/ 935129 h 982763"/>
              <a:gd name="connsiteX21" fmla="*/ 1498315 w 10594765"/>
              <a:gd name="connsiteY21" fmla="*/ 915674 h 982763"/>
              <a:gd name="connsiteX22" fmla="*/ 39166 w 10594765"/>
              <a:gd name="connsiteY22" fmla="*/ 857309 h 982763"/>
              <a:gd name="connsiteX23" fmla="*/ 255 w 10594765"/>
              <a:gd name="connsiteY23" fmla="*/ 98550 h 982763"/>
              <a:gd name="connsiteX0" fmla="*/ 255 w 10594765"/>
              <a:gd name="connsiteY0" fmla="*/ 98550 h 982763"/>
              <a:gd name="connsiteX1" fmla="*/ 1887421 w 10594765"/>
              <a:gd name="connsiteY1" fmla="*/ 40184 h 982763"/>
              <a:gd name="connsiteX2" fmla="*/ 2432170 w 10594765"/>
              <a:gd name="connsiteY2" fmla="*/ 137461 h 982763"/>
              <a:gd name="connsiteX3" fmla="*/ 3074196 w 10594765"/>
              <a:gd name="connsiteY3" fmla="*/ 118005 h 982763"/>
              <a:gd name="connsiteX4" fmla="*/ 3482757 w 10594765"/>
              <a:gd name="connsiteY4" fmla="*/ 351470 h 982763"/>
              <a:gd name="connsiteX5" fmla="*/ 4474978 w 10594765"/>
              <a:gd name="connsiteY5" fmla="*/ 156916 h 982763"/>
              <a:gd name="connsiteX6" fmla="*/ 8249310 w 10594765"/>
              <a:gd name="connsiteY6" fmla="*/ 137461 h 982763"/>
              <a:gd name="connsiteX7" fmla="*/ 10389396 w 10594765"/>
              <a:gd name="connsiteY7" fmla="*/ 156916 h 982763"/>
              <a:gd name="connsiteX8" fmla="*/ 10525583 w 10594765"/>
              <a:gd name="connsiteY8" fmla="*/ 176372 h 982763"/>
              <a:gd name="connsiteX9" fmla="*/ 10545038 w 10594765"/>
              <a:gd name="connsiteY9" fmla="*/ 857308 h 982763"/>
              <a:gd name="connsiteX10" fmla="*/ 10545038 w 10594765"/>
              <a:gd name="connsiteY10" fmla="*/ 935129 h 982763"/>
              <a:gd name="connsiteX11" fmla="*/ 9883557 w 10594765"/>
              <a:gd name="connsiteY11" fmla="*/ 935129 h 982763"/>
              <a:gd name="connsiteX12" fmla="*/ 7490553 w 10594765"/>
              <a:gd name="connsiteY12" fmla="*/ 935129 h 982763"/>
              <a:gd name="connsiteX13" fmla="*/ 6576153 w 10594765"/>
              <a:gd name="connsiteY13" fmla="*/ 662755 h 982763"/>
              <a:gd name="connsiteX14" fmla="*/ 5856306 w 10594765"/>
              <a:gd name="connsiteY14" fmla="*/ 623844 h 982763"/>
              <a:gd name="connsiteX15" fmla="*/ 5272647 w 10594765"/>
              <a:gd name="connsiteY15" fmla="*/ 896218 h 982763"/>
              <a:gd name="connsiteX16" fmla="*/ 4358247 w 10594765"/>
              <a:gd name="connsiteY16" fmla="*/ 974040 h 982763"/>
              <a:gd name="connsiteX17" fmla="*/ 3677310 w 10594765"/>
              <a:gd name="connsiteY17" fmla="*/ 721121 h 982763"/>
              <a:gd name="connsiteX18" fmla="*/ 3268749 w 10594765"/>
              <a:gd name="connsiteY18" fmla="*/ 701665 h 982763"/>
              <a:gd name="connsiteX19" fmla="*/ 2860187 w 10594765"/>
              <a:gd name="connsiteY19" fmla="*/ 701665 h 982763"/>
              <a:gd name="connsiteX20" fmla="*/ 2257072 w 10594765"/>
              <a:gd name="connsiteY20" fmla="*/ 935129 h 982763"/>
              <a:gd name="connsiteX21" fmla="*/ 1498315 w 10594765"/>
              <a:gd name="connsiteY21" fmla="*/ 915674 h 982763"/>
              <a:gd name="connsiteX22" fmla="*/ 39166 w 10594765"/>
              <a:gd name="connsiteY22" fmla="*/ 857309 h 982763"/>
              <a:gd name="connsiteX23" fmla="*/ 255 w 10594765"/>
              <a:gd name="connsiteY23" fmla="*/ 98550 h 982763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114923 h 979681"/>
              <a:gd name="connsiteX4" fmla="*/ 3482757 w 10594765"/>
              <a:gd name="connsiteY4" fmla="*/ 348388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348388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912591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912591 h 979681"/>
              <a:gd name="connsiteX19" fmla="*/ 2860187 w 10594765"/>
              <a:gd name="connsiteY19" fmla="*/ 912591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659673 h 971740"/>
              <a:gd name="connsiteX14" fmla="*/ 5856306 w 10594765"/>
              <a:gd name="connsiteY14" fmla="*/ 620762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659673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912592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14923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912592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38910 h 973548"/>
              <a:gd name="connsiteX4" fmla="*/ 3482757 w 10594765"/>
              <a:gd name="connsiteY4" fmla="*/ 77821 h 973548"/>
              <a:gd name="connsiteX5" fmla="*/ 4474978 w 10594765"/>
              <a:gd name="connsiteY5" fmla="*/ 77820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38910 h 973548"/>
              <a:gd name="connsiteX4" fmla="*/ 3482757 w 10594765"/>
              <a:gd name="connsiteY4" fmla="*/ 77821 h 973548"/>
              <a:gd name="connsiteX5" fmla="*/ 4474978 w 10594765"/>
              <a:gd name="connsiteY5" fmla="*/ 38909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77821 h 973548"/>
              <a:gd name="connsiteX4" fmla="*/ 3482757 w 10594765"/>
              <a:gd name="connsiteY4" fmla="*/ 77821 h 973548"/>
              <a:gd name="connsiteX5" fmla="*/ 4474978 w 10594765"/>
              <a:gd name="connsiteY5" fmla="*/ 38909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123162 w 10717672"/>
              <a:gd name="connsiteY0" fmla="*/ 97276 h 973548"/>
              <a:gd name="connsiteX1" fmla="*/ 2010328 w 10717672"/>
              <a:gd name="connsiteY1" fmla="*/ 97276 h 973548"/>
              <a:gd name="connsiteX2" fmla="*/ 2555077 w 10717672"/>
              <a:gd name="connsiteY2" fmla="*/ 77821 h 973548"/>
              <a:gd name="connsiteX3" fmla="*/ 3197103 w 10717672"/>
              <a:gd name="connsiteY3" fmla="*/ 77821 h 973548"/>
              <a:gd name="connsiteX4" fmla="*/ 3605664 w 10717672"/>
              <a:gd name="connsiteY4" fmla="*/ 77821 h 973548"/>
              <a:gd name="connsiteX5" fmla="*/ 4597885 w 10717672"/>
              <a:gd name="connsiteY5" fmla="*/ 38909 h 973548"/>
              <a:gd name="connsiteX6" fmla="*/ 8372217 w 10717672"/>
              <a:gd name="connsiteY6" fmla="*/ 0 h 973548"/>
              <a:gd name="connsiteX7" fmla="*/ 10512303 w 10717672"/>
              <a:gd name="connsiteY7" fmla="*/ 116731 h 973548"/>
              <a:gd name="connsiteX8" fmla="*/ 10648490 w 10717672"/>
              <a:gd name="connsiteY8" fmla="*/ 175098 h 973548"/>
              <a:gd name="connsiteX9" fmla="*/ 10667945 w 10717672"/>
              <a:gd name="connsiteY9" fmla="*/ 856034 h 973548"/>
              <a:gd name="connsiteX10" fmla="*/ 10667945 w 10717672"/>
              <a:gd name="connsiteY10" fmla="*/ 933855 h 973548"/>
              <a:gd name="connsiteX11" fmla="*/ 10006464 w 10717672"/>
              <a:gd name="connsiteY11" fmla="*/ 933855 h 973548"/>
              <a:gd name="connsiteX12" fmla="*/ 7613460 w 10717672"/>
              <a:gd name="connsiteY12" fmla="*/ 933855 h 973548"/>
              <a:gd name="connsiteX13" fmla="*/ 6699060 w 10717672"/>
              <a:gd name="connsiteY13" fmla="*/ 914400 h 973548"/>
              <a:gd name="connsiteX14" fmla="*/ 5979213 w 10717672"/>
              <a:gd name="connsiteY14" fmla="*/ 875489 h 973548"/>
              <a:gd name="connsiteX15" fmla="*/ 5395554 w 10717672"/>
              <a:gd name="connsiteY15" fmla="*/ 894944 h 973548"/>
              <a:gd name="connsiteX16" fmla="*/ 4481154 w 10717672"/>
              <a:gd name="connsiteY16" fmla="*/ 972766 h 973548"/>
              <a:gd name="connsiteX17" fmla="*/ 3800217 w 10717672"/>
              <a:gd name="connsiteY17" fmla="*/ 933855 h 973548"/>
              <a:gd name="connsiteX18" fmla="*/ 3391656 w 10717672"/>
              <a:gd name="connsiteY18" fmla="*/ 914399 h 973548"/>
              <a:gd name="connsiteX19" fmla="*/ 2983094 w 10717672"/>
              <a:gd name="connsiteY19" fmla="*/ 914399 h 973548"/>
              <a:gd name="connsiteX20" fmla="*/ 2379979 w 10717672"/>
              <a:gd name="connsiteY20" fmla="*/ 933855 h 973548"/>
              <a:gd name="connsiteX21" fmla="*/ 1621222 w 10717672"/>
              <a:gd name="connsiteY21" fmla="*/ 914400 h 973548"/>
              <a:gd name="connsiteX22" fmla="*/ 162073 w 10717672"/>
              <a:gd name="connsiteY22" fmla="*/ 856035 h 973548"/>
              <a:gd name="connsiteX23" fmla="*/ 123162 w 10717672"/>
              <a:gd name="connsiteY23" fmla="*/ 97276 h 973548"/>
              <a:gd name="connsiteX0" fmla="*/ 123162 w 10717672"/>
              <a:gd name="connsiteY0" fmla="*/ 59818 h 936090"/>
              <a:gd name="connsiteX1" fmla="*/ 2010328 w 10717672"/>
              <a:gd name="connsiteY1" fmla="*/ 59818 h 936090"/>
              <a:gd name="connsiteX2" fmla="*/ 2555077 w 10717672"/>
              <a:gd name="connsiteY2" fmla="*/ 40363 h 936090"/>
              <a:gd name="connsiteX3" fmla="*/ 3197103 w 10717672"/>
              <a:gd name="connsiteY3" fmla="*/ 40363 h 936090"/>
              <a:gd name="connsiteX4" fmla="*/ 3605664 w 10717672"/>
              <a:gd name="connsiteY4" fmla="*/ 40363 h 936090"/>
              <a:gd name="connsiteX5" fmla="*/ 4597885 w 10717672"/>
              <a:gd name="connsiteY5" fmla="*/ 1451 h 936090"/>
              <a:gd name="connsiteX6" fmla="*/ 8372217 w 10717672"/>
              <a:gd name="connsiteY6" fmla="*/ 98730 h 936090"/>
              <a:gd name="connsiteX7" fmla="*/ 10512303 w 10717672"/>
              <a:gd name="connsiteY7" fmla="*/ 79273 h 936090"/>
              <a:gd name="connsiteX8" fmla="*/ 10648490 w 10717672"/>
              <a:gd name="connsiteY8" fmla="*/ 137640 h 936090"/>
              <a:gd name="connsiteX9" fmla="*/ 10667945 w 10717672"/>
              <a:gd name="connsiteY9" fmla="*/ 818576 h 936090"/>
              <a:gd name="connsiteX10" fmla="*/ 10667945 w 10717672"/>
              <a:gd name="connsiteY10" fmla="*/ 896397 h 936090"/>
              <a:gd name="connsiteX11" fmla="*/ 10006464 w 10717672"/>
              <a:gd name="connsiteY11" fmla="*/ 896397 h 936090"/>
              <a:gd name="connsiteX12" fmla="*/ 7613460 w 10717672"/>
              <a:gd name="connsiteY12" fmla="*/ 896397 h 936090"/>
              <a:gd name="connsiteX13" fmla="*/ 6699060 w 10717672"/>
              <a:gd name="connsiteY13" fmla="*/ 876942 h 936090"/>
              <a:gd name="connsiteX14" fmla="*/ 5979213 w 10717672"/>
              <a:gd name="connsiteY14" fmla="*/ 838031 h 936090"/>
              <a:gd name="connsiteX15" fmla="*/ 5395554 w 10717672"/>
              <a:gd name="connsiteY15" fmla="*/ 857486 h 936090"/>
              <a:gd name="connsiteX16" fmla="*/ 4481154 w 10717672"/>
              <a:gd name="connsiteY16" fmla="*/ 935308 h 936090"/>
              <a:gd name="connsiteX17" fmla="*/ 3800217 w 10717672"/>
              <a:gd name="connsiteY17" fmla="*/ 896397 h 936090"/>
              <a:gd name="connsiteX18" fmla="*/ 3391656 w 10717672"/>
              <a:gd name="connsiteY18" fmla="*/ 876941 h 936090"/>
              <a:gd name="connsiteX19" fmla="*/ 2983094 w 10717672"/>
              <a:gd name="connsiteY19" fmla="*/ 876941 h 936090"/>
              <a:gd name="connsiteX20" fmla="*/ 2379979 w 10717672"/>
              <a:gd name="connsiteY20" fmla="*/ 896397 h 936090"/>
              <a:gd name="connsiteX21" fmla="*/ 1621222 w 10717672"/>
              <a:gd name="connsiteY21" fmla="*/ 876942 h 936090"/>
              <a:gd name="connsiteX22" fmla="*/ 162073 w 10717672"/>
              <a:gd name="connsiteY22" fmla="*/ 818577 h 936090"/>
              <a:gd name="connsiteX23" fmla="*/ 123162 w 10717672"/>
              <a:gd name="connsiteY23" fmla="*/ 59818 h 936090"/>
              <a:gd name="connsiteX0" fmla="*/ 123162 w 10717672"/>
              <a:gd name="connsiteY0" fmla="*/ 55491 h 931763"/>
              <a:gd name="connsiteX1" fmla="*/ 2010328 w 10717672"/>
              <a:gd name="connsiteY1" fmla="*/ 55491 h 931763"/>
              <a:gd name="connsiteX2" fmla="*/ 2555077 w 10717672"/>
              <a:gd name="connsiteY2" fmla="*/ 36036 h 931763"/>
              <a:gd name="connsiteX3" fmla="*/ 3197103 w 10717672"/>
              <a:gd name="connsiteY3" fmla="*/ 36036 h 931763"/>
              <a:gd name="connsiteX4" fmla="*/ 3605664 w 10717672"/>
              <a:gd name="connsiteY4" fmla="*/ 36036 h 931763"/>
              <a:gd name="connsiteX5" fmla="*/ 4597885 w 10717672"/>
              <a:gd name="connsiteY5" fmla="*/ 74945 h 931763"/>
              <a:gd name="connsiteX6" fmla="*/ 8372217 w 10717672"/>
              <a:gd name="connsiteY6" fmla="*/ 94403 h 931763"/>
              <a:gd name="connsiteX7" fmla="*/ 10512303 w 10717672"/>
              <a:gd name="connsiteY7" fmla="*/ 74946 h 931763"/>
              <a:gd name="connsiteX8" fmla="*/ 10648490 w 10717672"/>
              <a:gd name="connsiteY8" fmla="*/ 133313 h 931763"/>
              <a:gd name="connsiteX9" fmla="*/ 10667945 w 10717672"/>
              <a:gd name="connsiteY9" fmla="*/ 814249 h 931763"/>
              <a:gd name="connsiteX10" fmla="*/ 10667945 w 10717672"/>
              <a:gd name="connsiteY10" fmla="*/ 892070 h 931763"/>
              <a:gd name="connsiteX11" fmla="*/ 10006464 w 10717672"/>
              <a:gd name="connsiteY11" fmla="*/ 892070 h 931763"/>
              <a:gd name="connsiteX12" fmla="*/ 7613460 w 10717672"/>
              <a:gd name="connsiteY12" fmla="*/ 892070 h 931763"/>
              <a:gd name="connsiteX13" fmla="*/ 6699060 w 10717672"/>
              <a:gd name="connsiteY13" fmla="*/ 872615 h 931763"/>
              <a:gd name="connsiteX14" fmla="*/ 5979213 w 10717672"/>
              <a:gd name="connsiteY14" fmla="*/ 833704 h 931763"/>
              <a:gd name="connsiteX15" fmla="*/ 5395554 w 10717672"/>
              <a:gd name="connsiteY15" fmla="*/ 853159 h 931763"/>
              <a:gd name="connsiteX16" fmla="*/ 4481154 w 10717672"/>
              <a:gd name="connsiteY16" fmla="*/ 930981 h 931763"/>
              <a:gd name="connsiteX17" fmla="*/ 3800217 w 10717672"/>
              <a:gd name="connsiteY17" fmla="*/ 892070 h 931763"/>
              <a:gd name="connsiteX18" fmla="*/ 3391656 w 10717672"/>
              <a:gd name="connsiteY18" fmla="*/ 872614 h 931763"/>
              <a:gd name="connsiteX19" fmla="*/ 2983094 w 10717672"/>
              <a:gd name="connsiteY19" fmla="*/ 872614 h 931763"/>
              <a:gd name="connsiteX20" fmla="*/ 2379979 w 10717672"/>
              <a:gd name="connsiteY20" fmla="*/ 892070 h 931763"/>
              <a:gd name="connsiteX21" fmla="*/ 1621222 w 10717672"/>
              <a:gd name="connsiteY21" fmla="*/ 872615 h 931763"/>
              <a:gd name="connsiteX22" fmla="*/ 162073 w 10717672"/>
              <a:gd name="connsiteY22" fmla="*/ 814250 h 931763"/>
              <a:gd name="connsiteX23" fmla="*/ 123162 w 10717672"/>
              <a:gd name="connsiteY23" fmla="*/ 55491 h 931763"/>
              <a:gd name="connsiteX0" fmla="*/ 123162 w 10717672"/>
              <a:gd name="connsiteY0" fmla="*/ 55491 h 905904"/>
              <a:gd name="connsiteX1" fmla="*/ 2010328 w 10717672"/>
              <a:gd name="connsiteY1" fmla="*/ 55491 h 905904"/>
              <a:gd name="connsiteX2" fmla="*/ 2555077 w 10717672"/>
              <a:gd name="connsiteY2" fmla="*/ 36036 h 905904"/>
              <a:gd name="connsiteX3" fmla="*/ 3197103 w 10717672"/>
              <a:gd name="connsiteY3" fmla="*/ 36036 h 905904"/>
              <a:gd name="connsiteX4" fmla="*/ 3605664 w 10717672"/>
              <a:gd name="connsiteY4" fmla="*/ 36036 h 905904"/>
              <a:gd name="connsiteX5" fmla="*/ 4597885 w 10717672"/>
              <a:gd name="connsiteY5" fmla="*/ 74945 h 905904"/>
              <a:gd name="connsiteX6" fmla="*/ 8372217 w 10717672"/>
              <a:gd name="connsiteY6" fmla="*/ 94403 h 905904"/>
              <a:gd name="connsiteX7" fmla="*/ 10512303 w 10717672"/>
              <a:gd name="connsiteY7" fmla="*/ 74946 h 905904"/>
              <a:gd name="connsiteX8" fmla="*/ 10648490 w 10717672"/>
              <a:gd name="connsiteY8" fmla="*/ 133313 h 905904"/>
              <a:gd name="connsiteX9" fmla="*/ 10667945 w 10717672"/>
              <a:gd name="connsiteY9" fmla="*/ 814249 h 905904"/>
              <a:gd name="connsiteX10" fmla="*/ 10667945 w 10717672"/>
              <a:gd name="connsiteY10" fmla="*/ 892070 h 905904"/>
              <a:gd name="connsiteX11" fmla="*/ 10006464 w 10717672"/>
              <a:gd name="connsiteY11" fmla="*/ 892070 h 905904"/>
              <a:gd name="connsiteX12" fmla="*/ 7613460 w 10717672"/>
              <a:gd name="connsiteY12" fmla="*/ 892070 h 905904"/>
              <a:gd name="connsiteX13" fmla="*/ 6699060 w 10717672"/>
              <a:gd name="connsiteY13" fmla="*/ 872615 h 905904"/>
              <a:gd name="connsiteX14" fmla="*/ 5979213 w 10717672"/>
              <a:gd name="connsiteY14" fmla="*/ 833704 h 905904"/>
              <a:gd name="connsiteX15" fmla="*/ 5395554 w 10717672"/>
              <a:gd name="connsiteY15" fmla="*/ 853159 h 905904"/>
              <a:gd name="connsiteX16" fmla="*/ 4481154 w 10717672"/>
              <a:gd name="connsiteY16" fmla="*/ 892071 h 905904"/>
              <a:gd name="connsiteX17" fmla="*/ 3800217 w 10717672"/>
              <a:gd name="connsiteY17" fmla="*/ 892070 h 905904"/>
              <a:gd name="connsiteX18" fmla="*/ 3391656 w 10717672"/>
              <a:gd name="connsiteY18" fmla="*/ 872614 h 905904"/>
              <a:gd name="connsiteX19" fmla="*/ 2983094 w 10717672"/>
              <a:gd name="connsiteY19" fmla="*/ 872614 h 905904"/>
              <a:gd name="connsiteX20" fmla="*/ 2379979 w 10717672"/>
              <a:gd name="connsiteY20" fmla="*/ 892070 h 905904"/>
              <a:gd name="connsiteX21" fmla="*/ 1621222 w 10717672"/>
              <a:gd name="connsiteY21" fmla="*/ 872615 h 905904"/>
              <a:gd name="connsiteX22" fmla="*/ 162073 w 10717672"/>
              <a:gd name="connsiteY22" fmla="*/ 814250 h 905904"/>
              <a:gd name="connsiteX23" fmla="*/ 123162 w 10717672"/>
              <a:gd name="connsiteY23" fmla="*/ 55491 h 905904"/>
              <a:gd name="connsiteX0" fmla="*/ 123162 w 10717672"/>
              <a:gd name="connsiteY0" fmla="*/ 55491 h 905904"/>
              <a:gd name="connsiteX1" fmla="*/ 2010328 w 10717672"/>
              <a:gd name="connsiteY1" fmla="*/ 55491 h 905904"/>
              <a:gd name="connsiteX2" fmla="*/ 2555077 w 10717672"/>
              <a:gd name="connsiteY2" fmla="*/ 36036 h 905904"/>
              <a:gd name="connsiteX3" fmla="*/ 3197103 w 10717672"/>
              <a:gd name="connsiteY3" fmla="*/ 36036 h 905904"/>
              <a:gd name="connsiteX4" fmla="*/ 3605664 w 10717672"/>
              <a:gd name="connsiteY4" fmla="*/ 36036 h 905904"/>
              <a:gd name="connsiteX5" fmla="*/ 4597885 w 10717672"/>
              <a:gd name="connsiteY5" fmla="*/ 74945 h 905904"/>
              <a:gd name="connsiteX6" fmla="*/ 8372217 w 10717672"/>
              <a:gd name="connsiteY6" fmla="*/ 94403 h 905904"/>
              <a:gd name="connsiteX7" fmla="*/ 10512303 w 10717672"/>
              <a:gd name="connsiteY7" fmla="*/ 74946 h 905904"/>
              <a:gd name="connsiteX8" fmla="*/ 10648490 w 10717672"/>
              <a:gd name="connsiteY8" fmla="*/ 133313 h 905904"/>
              <a:gd name="connsiteX9" fmla="*/ 10667945 w 10717672"/>
              <a:gd name="connsiteY9" fmla="*/ 814249 h 905904"/>
              <a:gd name="connsiteX10" fmla="*/ 10667945 w 10717672"/>
              <a:gd name="connsiteY10" fmla="*/ 892070 h 905904"/>
              <a:gd name="connsiteX11" fmla="*/ 10006464 w 10717672"/>
              <a:gd name="connsiteY11" fmla="*/ 892070 h 905904"/>
              <a:gd name="connsiteX12" fmla="*/ 7613460 w 10717672"/>
              <a:gd name="connsiteY12" fmla="*/ 892070 h 905904"/>
              <a:gd name="connsiteX13" fmla="*/ 6699060 w 10717672"/>
              <a:gd name="connsiteY13" fmla="*/ 872615 h 905904"/>
              <a:gd name="connsiteX14" fmla="*/ 5979213 w 10717672"/>
              <a:gd name="connsiteY14" fmla="*/ 853160 h 905904"/>
              <a:gd name="connsiteX15" fmla="*/ 5395554 w 10717672"/>
              <a:gd name="connsiteY15" fmla="*/ 853159 h 905904"/>
              <a:gd name="connsiteX16" fmla="*/ 4481154 w 10717672"/>
              <a:gd name="connsiteY16" fmla="*/ 892071 h 905904"/>
              <a:gd name="connsiteX17" fmla="*/ 3800217 w 10717672"/>
              <a:gd name="connsiteY17" fmla="*/ 892070 h 905904"/>
              <a:gd name="connsiteX18" fmla="*/ 3391656 w 10717672"/>
              <a:gd name="connsiteY18" fmla="*/ 872614 h 905904"/>
              <a:gd name="connsiteX19" fmla="*/ 2983094 w 10717672"/>
              <a:gd name="connsiteY19" fmla="*/ 872614 h 905904"/>
              <a:gd name="connsiteX20" fmla="*/ 2379979 w 10717672"/>
              <a:gd name="connsiteY20" fmla="*/ 892070 h 905904"/>
              <a:gd name="connsiteX21" fmla="*/ 1621222 w 10717672"/>
              <a:gd name="connsiteY21" fmla="*/ 872615 h 905904"/>
              <a:gd name="connsiteX22" fmla="*/ 162073 w 10717672"/>
              <a:gd name="connsiteY22" fmla="*/ 814250 h 905904"/>
              <a:gd name="connsiteX23" fmla="*/ 123162 w 10717672"/>
              <a:gd name="connsiteY23" fmla="*/ 55491 h 905904"/>
              <a:gd name="connsiteX0" fmla="*/ 192751 w 10787261"/>
              <a:gd name="connsiteY0" fmla="*/ 55491 h 897834"/>
              <a:gd name="connsiteX1" fmla="*/ 2079917 w 10787261"/>
              <a:gd name="connsiteY1" fmla="*/ 55491 h 897834"/>
              <a:gd name="connsiteX2" fmla="*/ 2624666 w 10787261"/>
              <a:gd name="connsiteY2" fmla="*/ 36036 h 897834"/>
              <a:gd name="connsiteX3" fmla="*/ 3266692 w 10787261"/>
              <a:gd name="connsiteY3" fmla="*/ 36036 h 897834"/>
              <a:gd name="connsiteX4" fmla="*/ 3675253 w 10787261"/>
              <a:gd name="connsiteY4" fmla="*/ 36036 h 897834"/>
              <a:gd name="connsiteX5" fmla="*/ 4667474 w 10787261"/>
              <a:gd name="connsiteY5" fmla="*/ 74945 h 897834"/>
              <a:gd name="connsiteX6" fmla="*/ 8441806 w 10787261"/>
              <a:gd name="connsiteY6" fmla="*/ 94403 h 897834"/>
              <a:gd name="connsiteX7" fmla="*/ 10581892 w 10787261"/>
              <a:gd name="connsiteY7" fmla="*/ 74946 h 897834"/>
              <a:gd name="connsiteX8" fmla="*/ 10718079 w 10787261"/>
              <a:gd name="connsiteY8" fmla="*/ 133313 h 897834"/>
              <a:gd name="connsiteX9" fmla="*/ 10737534 w 10787261"/>
              <a:gd name="connsiteY9" fmla="*/ 814249 h 897834"/>
              <a:gd name="connsiteX10" fmla="*/ 10737534 w 10787261"/>
              <a:gd name="connsiteY10" fmla="*/ 892070 h 897834"/>
              <a:gd name="connsiteX11" fmla="*/ 10076053 w 10787261"/>
              <a:gd name="connsiteY11" fmla="*/ 892070 h 897834"/>
              <a:gd name="connsiteX12" fmla="*/ 7683049 w 10787261"/>
              <a:gd name="connsiteY12" fmla="*/ 892070 h 897834"/>
              <a:gd name="connsiteX13" fmla="*/ 6768649 w 10787261"/>
              <a:gd name="connsiteY13" fmla="*/ 872615 h 897834"/>
              <a:gd name="connsiteX14" fmla="*/ 6048802 w 10787261"/>
              <a:gd name="connsiteY14" fmla="*/ 853160 h 897834"/>
              <a:gd name="connsiteX15" fmla="*/ 5465143 w 10787261"/>
              <a:gd name="connsiteY15" fmla="*/ 853159 h 897834"/>
              <a:gd name="connsiteX16" fmla="*/ 4550743 w 10787261"/>
              <a:gd name="connsiteY16" fmla="*/ 892071 h 897834"/>
              <a:gd name="connsiteX17" fmla="*/ 3869806 w 10787261"/>
              <a:gd name="connsiteY17" fmla="*/ 892070 h 897834"/>
              <a:gd name="connsiteX18" fmla="*/ 3461245 w 10787261"/>
              <a:gd name="connsiteY18" fmla="*/ 872614 h 897834"/>
              <a:gd name="connsiteX19" fmla="*/ 3052683 w 10787261"/>
              <a:gd name="connsiteY19" fmla="*/ 872614 h 897834"/>
              <a:gd name="connsiteX20" fmla="*/ 2449568 w 10787261"/>
              <a:gd name="connsiteY20" fmla="*/ 892070 h 897834"/>
              <a:gd name="connsiteX21" fmla="*/ 1690811 w 10787261"/>
              <a:gd name="connsiteY21" fmla="*/ 833705 h 897834"/>
              <a:gd name="connsiteX22" fmla="*/ 231662 w 10787261"/>
              <a:gd name="connsiteY22" fmla="*/ 814250 h 897834"/>
              <a:gd name="connsiteX23" fmla="*/ 192751 w 10787261"/>
              <a:gd name="connsiteY23" fmla="*/ 55491 h 897834"/>
              <a:gd name="connsiteX0" fmla="*/ 192751 w 10787261"/>
              <a:gd name="connsiteY0" fmla="*/ 55491 h 897834"/>
              <a:gd name="connsiteX1" fmla="*/ 2079917 w 10787261"/>
              <a:gd name="connsiteY1" fmla="*/ 55491 h 897834"/>
              <a:gd name="connsiteX2" fmla="*/ 2624666 w 10787261"/>
              <a:gd name="connsiteY2" fmla="*/ 36036 h 897834"/>
              <a:gd name="connsiteX3" fmla="*/ 3266692 w 10787261"/>
              <a:gd name="connsiteY3" fmla="*/ 36036 h 897834"/>
              <a:gd name="connsiteX4" fmla="*/ 3675253 w 10787261"/>
              <a:gd name="connsiteY4" fmla="*/ 36036 h 897834"/>
              <a:gd name="connsiteX5" fmla="*/ 4667474 w 10787261"/>
              <a:gd name="connsiteY5" fmla="*/ 74945 h 897834"/>
              <a:gd name="connsiteX6" fmla="*/ 8441806 w 10787261"/>
              <a:gd name="connsiteY6" fmla="*/ 94403 h 897834"/>
              <a:gd name="connsiteX7" fmla="*/ 10581892 w 10787261"/>
              <a:gd name="connsiteY7" fmla="*/ 74946 h 897834"/>
              <a:gd name="connsiteX8" fmla="*/ 10718079 w 10787261"/>
              <a:gd name="connsiteY8" fmla="*/ 133313 h 897834"/>
              <a:gd name="connsiteX9" fmla="*/ 10737534 w 10787261"/>
              <a:gd name="connsiteY9" fmla="*/ 814249 h 897834"/>
              <a:gd name="connsiteX10" fmla="*/ 10737534 w 10787261"/>
              <a:gd name="connsiteY10" fmla="*/ 892070 h 897834"/>
              <a:gd name="connsiteX11" fmla="*/ 10076053 w 10787261"/>
              <a:gd name="connsiteY11" fmla="*/ 892070 h 897834"/>
              <a:gd name="connsiteX12" fmla="*/ 7683049 w 10787261"/>
              <a:gd name="connsiteY12" fmla="*/ 892070 h 897834"/>
              <a:gd name="connsiteX13" fmla="*/ 6768649 w 10787261"/>
              <a:gd name="connsiteY13" fmla="*/ 872615 h 897834"/>
              <a:gd name="connsiteX14" fmla="*/ 6048802 w 10787261"/>
              <a:gd name="connsiteY14" fmla="*/ 853160 h 897834"/>
              <a:gd name="connsiteX15" fmla="*/ 5465143 w 10787261"/>
              <a:gd name="connsiteY15" fmla="*/ 853159 h 897834"/>
              <a:gd name="connsiteX16" fmla="*/ 4550743 w 10787261"/>
              <a:gd name="connsiteY16" fmla="*/ 892071 h 897834"/>
              <a:gd name="connsiteX17" fmla="*/ 3869806 w 10787261"/>
              <a:gd name="connsiteY17" fmla="*/ 892070 h 897834"/>
              <a:gd name="connsiteX18" fmla="*/ 3461245 w 10787261"/>
              <a:gd name="connsiteY18" fmla="*/ 872614 h 897834"/>
              <a:gd name="connsiteX19" fmla="*/ 3052683 w 10787261"/>
              <a:gd name="connsiteY19" fmla="*/ 872614 h 897834"/>
              <a:gd name="connsiteX20" fmla="*/ 2449568 w 10787261"/>
              <a:gd name="connsiteY20" fmla="*/ 853160 h 897834"/>
              <a:gd name="connsiteX21" fmla="*/ 1690811 w 10787261"/>
              <a:gd name="connsiteY21" fmla="*/ 833705 h 897834"/>
              <a:gd name="connsiteX22" fmla="*/ 231662 w 10787261"/>
              <a:gd name="connsiteY22" fmla="*/ 814250 h 897834"/>
              <a:gd name="connsiteX23" fmla="*/ 192751 w 10787261"/>
              <a:gd name="connsiteY23" fmla="*/ 55491 h 897834"/>
              <a:gd name="connsiteX0" fmla="*/ 137715 w 10934246"/>
              <a:gd name="connsiteY0" fmla="*/ 55491 h 897834"/>
              <a:gd name="connsiteX1" fmla="*/ 2226902 w 10934246"/>
              <a:gd name="connsiteY1" fmla="*/ 55491 h 897834"/>
              <a:gd name="connsiteX2" fmla="*/ 2771651 w 10934246"/>
              <a:gd name="connsiteY2" fmla="*/ 36036 h 897834"/>
              <a:gd name="connsiteX3" fmla="*/ 3413677 w 10934246"/>
              <a:gd name="connsiteY3" fmla="*/ 36036 h 897834"/>
              <a:gd name="connsiteX4" fmla="*/ 3822238 w 10934246"/>
              <a:gd name="connsiteY4" fmla="*/ 36036 h 897834"/>
              <a:gd name="connsiteX5" fmla="*/ 4814459 w 10934246"/>
              <a:gd name="connsiteY5" fmla="*/ 74945 h 897834"/>
              <a:gd name="connsiteX6" fmla="*/ 8588791 w 10934246"/>
              <a:gd name="connsiteY6" fmla="*/ 94403 h 897834"/>
              <a:gd name="connsiteX7" fmla="*/ 10728877 w 10934246"/>
              <a:gd name="connsiteY7" fmla="*/ 74946 h 897834"/>
              <a:gd name="connsiteX8" fmla="*/ 10865064 w 10934246"/>
              <a:gd name="connsiteY8" fmla="*/ 133313 h 897834"/>
              <a:gd name="connsiteX9" fmla="*/ 10884519 w 10934246"/>
              <a:gd name="connsiteY9" fmla="*/ 814249 h 897834"/>
              <a:gd name="connsiteX10" fmla="*/ 10884519 w 10934246"/>
              <a:gd name="connsiteY10" fmla="*/ 892070 h 897834"/>
              <a:gd name="connsiteX11" fmla="*/ 10223038 w 10934246"/>
              <a:gd name="connsiteY11" fmla="*/ 892070 h 897834"/>
              <a:gd name="connsiteX12" fmla="*/ 7830034 w 10934246"/>
              <a:gd name="connsiteY12" fmla="*/ 892070 h 897834"/>
              <a:gd name="connsiteX13" fmla="*/ 6915634 w 10934246"/>
              <a:gd name="connsiteY13" fmla="*/ 872615 h 897834"/>
              <a:gd name="connsiteX14" fmla="*/ 6195787 w 10934246"/>
              <a:gd name="connsiteY14" fmla="*/ 853160 h 897834"/>
              <a:gd name="connsiteX15" fmla="*/ 5612128 w 10934246"/>
              <a:gd name="connsiteY15" fmla="*/ 853159 h 897834"/>
              <a:gd name="connsiteX16" fmla="*/ 4697728 w 10934246"/>
              <a:gd name="connsiteY16" fmla="*/ 892071 h 897834"/>
              <a:gd name="connsiteX17" fmla="*/ 4016791 w 10934246"/>
              <a:gd name="connsiteY17" fmla="*/ 892070 h 897834"/>
              <a:gd name="connsiteX18" fmla="*/ 3608230 w 10934246"/>
              <a:gd name="connsiteY18" fmla="*/ 872614 h 897834"/>
              <a:gd name="connsiteX19" fmla="*/ 3199668 w 10934246"/>
              <a:gd name="connsiteY19" fmla="*/ 872614 h 897834"/>
              <a:gd name="connsiteX20" fmla="*/ 2596553 w 10934246"/>
              <a:gd name="connsiteY20" fmla="*/ 853160 h 897834"/>
              <a:gd name="connsiteX21" fmla="*/ 1837796 w 10934246"/>
              <a:gd name="connsiteY21" fmla="*/ 833705 h 897834"/>
              <a:gd name="connsiteX22" fmla="*/ 378647 w 10934246"/>
              <a:gd name="connsiteY22" fmla="*/ 814250 h 897834"/>
              <a:gd name="connsiteX23" fmla="*/ 137715 w 10934246"/>
              <a:gd name="connsiteY23" fmla="*/ 55491 h 897834"/>
              <a:gd name="connsiteX0" fmla="*/ 104 w 10796635"/>
              <a:gd name="connsiteY0" fmla="*/ 107368 h 949711"/>
              <a:gd name="connsiteX1" fmla="*/ 2089291 w 10796635"/>
              <a:gd name="connsiteY1" fmla="*/ 107368 h 949711"/>
              <a:gd name="connsiteX2" fmla="*/ 2634040 w 10796635"/>
              <a:gd name="connsiteY2" fmla="*/ 87913 h 949711"/>
              <a:gd name="connsiteX3" fmla="*/ 3276066 w 10796635"/>
              <a:gd name="connsiteY3" fmla="*/ 87913 h 949711"/>
              <a:gd name="connsiteX4" fmla="*/ 3684627 w 10796635"/>
              <a:gd name="connsiteY4" fmla="*/ 87913 h 949711"/>
              <a:gd name="connsiteX5" fmla="*/ 4676848 w 10796635"/>
              <a:gd name="connsiteY5" fmla="*/ 126822 h 949711"/>
              <a:gd name="connsiteX6" fmla="*/ 8451180 w 10796635"/>
              <a:gd name="connsiteY6" fmla="*/ 146280 h 949711"/>
              <a:gd name="connsiteX7" fmla="*/ 10591266 w 10796635"/>
              <a:gd name="connsiteY7" fmla="*/ 126823 h 949711"/>
              <a:gd name="connsiteX8" fmla="*/ 10727453 w 10796635"/>
              <a:gd name="connsiteY8" fmla="*/ 185190 h 949711"/>
              <a:gd name="connsiteX9" fmla="*/ 10746908 w 10796635"/>
              <a:gd name="connsiteY9" fmla="*/ 866126 h 949711"/>
              <a:gd name="connsiteX10" fmla="*/ 10746908 w 10796635"/>
              <a:gd name="connsiteY10" fmla="*/ 943947 h 949711"/>
              <a:gd name="connsiteX11" fmla="*/ 10085427 w 10796635"/>
              <a:gd name="connsiteY11" fmla="*/ 943947 h 949711"/>
              <a:gd name="connsiteX12" fmla="*/ 7692423 w 10796635"/>
              <a:gd name="connsiteY12" fmla="*/ 943947 h 949711"/>
              <a:gd name="connsiteX13" fmla="*/ 6778023 w 10796635"/>
              <a:gd name="connsiteY13" fmla="*/ 924492 h 949711"/>
              <a:gd name="connsiteX14" fmla="*/ 6058176 w 10796635"/>
              <a:gd name="connsiteY14" fmla="*/ 905037 h 949711"/>
              <a:gd name="connsiteX15" fmla="*/ 5474517 w 10796635"/>
              <a:gd name="connsiteY15" fmla="*/ 905036 h 949711"/>
              <a:gd name="connsiteX16" fmla="*/ 4560117 w 10796635"/>
              <a:gd name="connsiteY16" fmla="*/ 943948 h 949711"/>
              <a:gd name="connsiteX17" fmla="*/ 3879180 w 10796635"/>
              <a:gd name="connsiteY17" fmla="*/ 943947 h 949711"/>
              <a:gd name="connsiteX18" fmla="*/ 3470619 w 10796635"/>
              <a:gd name="connsiteY18" fmla="*/ 924491 h 949711"/>
              <a:gd name="connsiteX19" fmla="*/ 3062057 w 10796635"/>
              <a:gd name="connsiteY19" fmla="*/ 924491 h 949711"/>
              <a:gd name="connsiteX20" fmla="*/ 2458942 w 10796635"/>
              <a:gd name="connsiteY20" fmla="*/ 905037 h 949711"/>
              <a:gd name="connsiteX21" fmla="*/ 1700185 w 10796635"/>
              <a:gd name="connsiteY21" fmla="*/ 885582 h 949711"/>
              <a:gd name="connsiteX22" fmla="*/ 241036 w 10796635"/>
              <a:gd name="connsiteY22" fmla="*/ 866127 h 949711"/>
              <a:gd name="connsiteX23" fmla="*/ 104 w 10796635"/>
              <a:gd name="connsiteY23" fmla="*/ 107368 h 949711"/>
              <a:gd name="connsiteX0" fmla="*/ 217684 w 11014215"/>
              <a:gd name="connsiteY0" fmla="*/ 58373 h 910963"/>
              <a:gd name="connsiteX1" fmla="*/ 2306871 w 11014215"/>
              <a:gd name="connsiteY1" fmla="*/ 58373 h 910963"/>
              <a:gd name="connsiteX2" fmla="*/ 2851620 w 11014215"/>
              <a:gd name="connsiteY2" fmla="*/ 38918 h 910963"/>
              <a:gd name="connsiteX3" fmla="*/ 3493646 w 11014215"/>
              <a:gd name="connsiteY3" fmla="*/ 38918 h 910963"/>
              <a:gd name="connsiteX4" fmla="*/ 3902207 w 11014215"/>
              <a:gd name="connsiteY4" fmla="*/ 38918 h 910963"/>
              <a:gd name="connsiteX5" fmla="*/ 4894428 w 11014215"/>
              <a:gd name="connsiteY5" fmla="*/ 77827 h 910963"/>
              <a:gd name="connsiteX6" fmla="*/ 8668760 w 11014215"/>
              <a:gd name="connsiteY6" fmla="*/ 97285 h 910963"/>
              <a:gd name="connsiteX7" fmla="*/ 10808846 w 11014215"/>
              <a:gd name="connsiteY7" fmla="*/ 77828 h 910963"/>
              <a:gd name="connsiteX8" fmla="*/ 10945033 w 11014215"/>
              <a:gd name="connsiteY8" fmla="*/ 136195 h 910963"/>
              <a:gd name="connsiteX9" fmla="*/ 10964488 w 11014215"/>
              <a:gd name="connsiteY9" fmla="*/ 817131 h 910963"/>
              <a:gd name="connsiteX10" fmla="*/ 10964488 w 11014215"/>
              <a:gd name="connsiteY10" fmla="*/ 894952 h 910963"/>
              <a:gd name="connsiteX11" fmla="*/ 10303007 w 11014215"/>
              <a:gd name="connsiteY11" fmla="*/ 894952 h 910963"/>
              <a:gd name="connsiteX12" fmla="*/ 7910003 w 11014215"/>
              <a:gd name="connsiteY12" fmla="*/ 894952 h 910963"/>
              <a:gd name="connsiteX13" fmla="*/ 6995603 w 11014215"/>
              <a:gd name="connsiteY13" fmla="*/ 875497 h 910963"/>
              <a:gd name="connsiteX14" fmla="*/ 6275756 w 11014215"/>
              <a:gd name="connsiteY14" fmla="*/ 856042 h 910963"/>
              <a:gd name="connsiteX15" fmla="*/ 5692097 w 11014215"/>
              <a:gd name="connsiteY15" fmla="*/ 856041 h 910963"/>
              <a:gd name="connsiteX16" fmla="*/ 4777697 w 11014215"/>
              <a:gd name="connsiteY16" fmla="*/ 894953 h 910963"/>
              <a:gd name="connsiteX17" fmla="*/ 4096760 w 11014215"/>
              <a:gd name="connsiteY17" fmla="*/ 894952 h 910963"/>
              <a:gd name="connsiteX18" fmla="*/ 3688199 w 11014215"/>
              <a:gd name="connsiteY18" fmla="*/ 875496 h 910963"/>
              <a:gd name="connsiteX19" fmla="*/ 3279637 w 11014215"/>
              <a:gd name="connsiteY19" fmla="*/ 875496 h 910963"/>
              <a:gd name="connsiteX20" fmla="*/ 2676522 w 11014215"/>
              <a:gd name="connsiteY20" fmla="*/ 856042 h 910963"/>
              <a:gd name="connsiteX21" fmla="*/ 1917765 w 11014215"/>
              <a:gd name="connsiteY21" fmla="*/ 836587 h 910963"/>
              <a:gd name="connsiteX22" fmla="*/ 256595 w 11014215"/>
              <a:gd name="connsiteY22" fmla="*/ 856043 h 910963"/>
              <a:gd name="connsiteX23" fmla="*/ 217684 w 11014215"/>
              <a:gd name="connsiteY23" fmla="*/ 58373 h 910963"/>
              <a:gd name="connsiteX0" fmla="*/ 142505 w 10939036"/>
              <a:gd name="connsiteY0" fmla="*/ 58373 h 997339"/>
              <a:gd name="connsiteX1" fmla="*/ 2231692 w 10939036"/>
              <a:gd name="connsiteY1" fmla="*/ 58373 h 997339"/>
              <a:gd name="connsiteX2" fmla="*/ 2776441 w 10939036"/>
              <a:gd name="connsiteY2" fmla="*/ 38918 h 997339"/>
              <a:gd name="connsiteX3" fmla="*/ 3418467 w 10939036"/>
              <a:gd name="connsiteY3" fmla="*/ 38918 h 997339"/>
              <a:gd name="connsiteX4" fmla="*/ 3827028 w 10939036"/>
              <a:gd name="connsiteY4" fmla="*/ 38918 h 997339"/>
              <a:gd name="connsiteX5" fmla="*/ 4819249 w 10939036"/>
              <a:gd name="connsiteY5" fmla="*/ 77827 h 997339"/>
              <a:gd name="connsiteX6" fmla="*/ 8593581 w 10939036"/>
              <a:gd name="connsiteY6" fmla="*/ 97285 h 997339"/>
              <a:gd name="connsiteX7" fmla="*/ 10733667 w 10939036"/>
              <a:gd name="connsiteY7" fmla="*/ 77828 h 997339"/>
              <a:gd name="connsiteX8" fmla="*/ 10869854 w 10939036"/>
              <a:gd name="connsiteY8" fmla="*/ 136195 h 997339"/>
              <a:gd name="connsiteX9" fmla="*/ 10889309 w 10939036"/>
              <a:gd name="connsiteY9" fmla="*/ 817131 h 997339"/>
              <a:gd name="connsiteX10" fmla="*/ 10889309 w 10939036"/>
              <a:gd name="connsiteY10" fmla="*/ 894952 h 997339"/>
              <a:gd name="connsiteX11" fmla="*/ 10227828 w 10939036"/>
              <a:gd name="connsiteY11" fmla="*/ 894952 h 997339"/>
              <a:gd name="connsiteX12" fmla="*/ 7834824 w 10939036"/>
              <a:gd name="connsiteY12" fmla="*/ 894952 h 997339"/>
              <a:gd name="connsiteX13" fmla="*/ 6920424 w 10939036"/>
              <a:gd name="connsiteY13" fmla="*/ 875497 h 997339"/>
              <a:gd name="connsiteX14" fmla="*/ 6200577 w 10939036"/>
              <a:gd name="connsiteY14" fmla="*/ 856042 h 997339"/>
              <a:gd name="connsiteX15" fmla="*/ 5616918 w 10939036"/>
              <a:gd name="connsiteY15" fmla="*/ 856041 h 997339"/>
              <a:gd name="connsiteX16" fmla="*/ 4702518 w 10939036"/>
              <a:gd name="connsiteY16" fmla="*/ 894953 h 997339"/>
              <a:gd name="connsiteX17" fmla="*/ 4021581 w 10939036"/>
              <a:gd name="connsiteY17" fmla="*/ 894952 h 997339"/>
              <a:gd name="connsiteX18" fmla="*/ 3613020 w 10939036"/>
              <a:gd name="connsiteY18" fmla="*/ 875496 h 997339"/>
              <a:gd name="connsiteX19" fmla="*/ 3204458 w 10939036"/>
              <a:gd name="connsiteY19" fmla="*/ 875496 h 997339"/>
              <a:gd name="connsiteX20" fmla="*/ 2601343 w 10939036"/>
              <a:gd name="connsiteY20" fmla="*/ 856042 h 997339"/>
              <a:gd name="connsiteX21" fmla="*/ 1842586 w 10939036"/>
              <a:gd name="connsiteY21" fmla="*/ 836587 h 997339"/>
              <a:gd name="connsiteX22" fmla="*/ 181416 w 10939036"/>
              <a:gd name="connsiteY22" fmla="*/ 856043 h 997339"/>
              <a:gd name="connsiteX23" fmla="*/ 142505 w 10939036"/>
              <a:gd name="connsiteY23" fmla="*/ 58373 h 997339"/>
              <a:gd name="connsiteX0" fmla="*/ 1 w 10796532"/>
              <a:gd name="connsiteY0" fmla="*/ 75664 h 1014630"/>
              <a:gd name="connsiteX1" fmla="*/ 2089188 w 10796532"/>
              <a:gd name="connsiteY1" fmla="*/ 75664 h 1014630"/>
              <a:gd name="connsiteX2" fmla="*/ 2633937 w 10796532"/>
              <a:gd name="connsiteY2" fmla="*/ 56209 h 1014630"/>
              <a:gd name="connsiteX3" fmla="*/ 3275963 w 10796532"/>
              <a:gd name="connsiteY3" fmla="*/ 56209 h 1014630"/>
              <a:gd name="connsiteX4" fmla="*/ 3684524 w 10796532"/>
              <a:gd name="connsiteY4" fmla="*/ 56209 h 1014630"/>
              <a:gd name="connsiteX5" fmla="*/ 4676745 w 10796532"/>
              <a:gd name="connsiteY5" fmla="*/ 95118 h 1014630"/>
              <a:gd name="connsiteX6" fmla="*/ 8451077 w 10796532"/>
              <a:gd name="connsiteY6" fmla="*/ 114576 h 1014630"/>
              <a:gd name="connsiteX7" fmla="*/ 10591163 w 10796532"/>
              <a:gd name="connsiteY7" fmla="*/ 95119 h 1014630"/>
              <a:gd name="connsiteX8" fmla="*/ 10727350 w 10796532"/>
              <a:gd name="connsiteY8" fmla="*/ 153486 h 1014630"/>
              <a:gd name="connsiteX9" fmla="*/ 10746805 w 10796532"/>
              <a:gd name="connsiteY9" fmla="*/ 834422 h 1014630"/>
              <a:gd name="connsiteX10" fmla="*/ 10746805 w 10796532"/>
              <a:gd name="connsiteY10" fmla="*/ 912243 h 1014630"/>
              <a:gd name="connsiteX11" fmla="*/ 10085324 w 10796532"/>
              <a:gd name="connsiteY11" fmla="*/ 912243 h 1014630"/>
              <a:gd name="connsiteX12" fmla="*/ 7692320 w 10796532"/>
              <a:gd name="connsiteY12" fmla="*/ 912243 h 1014630"/>
              <a:gd name="connsiteX13" fmla="*/ 6777920 w 10796532"/>
              <a:gd name="connsiteY13" fmla="*/ 892788 h 1014630"/>
              <a:gd name="connsiteX14" fmla="*/ 6058073 w 10796532"/>
              <a:gd name="connsiteY14" fmla="*/ 873333 h 1014630"/>
              <a:gd name="connsiteX15" fmla="*/ 5474414 w 10796532"/>
              <a:gd name="connsiteY15" fmla="*/ 873332 h 1014630"/>
              <a:gd name="connsiteX16" fmla="*/ 4560014 w 10796532"/>
              <a:gd name="connsiteY16" fmla="*/ 912244 h 1014630"/>
              <a:gd name="connsiteX17" fmla="*/ 3879077 w 10796532"/>
              <a:gd name="connsiteY17" fmla="*/ 912243 h 1014630"/>
              <a:gd name="connsiteX18" fmla="*/ 3470516 w 10796532"/>
              <a:gd name="connsiteY18" fmla="*/ 892787 h 1014630"/>
              <a:gd name="connsiteX19" fmla="*/ 3061954 w 10796532"/>
              <a:gd name="connsiteY19" fmla="*/ 892787 h 1014630"/>
              <a:gd name="connsiteX20" fmla="*/ 2458839 w 10796532"/>
              <a:gd name="connsiteY20" fmla="*/ 873333 h 1014630"/>
              <a:gd name="connsiteX21" fmla="*/ 1700082 w 10796532"/>
              <a:gd name="connsiteY21" fmla="*/ 853878 h 1014630"/>
              <a:gd name="connsiteX22" fmla="*/ 38912 w 10796532"/>
              <a:gd name="connsiteY22" fmla="*/ 873334 h 1014630"/>
              <a:gd name="connsiteX23" fmla="*/ 1 w 10796532"/>
              <a:gd name="connsiteY23" fmla="*/ 75664 h 1014630"/>
              <a:gd name="connsiteX0" fmla="*/ 142504 w 10939035"/>
              <a:gd name="connsiteY0" fmla="*/ 48286 h 895088"/>
              <a:gd name="connsiteX1" fmla="*/ 2231691 w 10939035"/>
              <a:gd name="connsiteY1" fmla="*/ 48286 h 895088"/>
              <a:gd name="connsiteX2" fmla="*/ 2776440 w 10939035"/>
              <a:gd name="connsiteY2" fmla="*/ 28831 h 895088"/>
              <a:gd name="connsiteX3" fmla="*/ 3418466 w 10939035"/>
              <a:gd name="connsiteY3" fmla="*/ 28831 h 895088"/>
              <a:gd name="connsiteX4" fmla="*/ 3827027 w 10939035"/>
              <a:gd name="connsiteY4" fmla="*/ 28831 h 895088"/>
              <a:gd name="connsiteX5" fmla="*/ 4819248 w 10939035"/>
              <a:gd name="connsiteY5" fmla="*/ 67740 h 895088"/>
              <a:gd name="connsiteX6" fmla="*/ 8593580 w 10939035"/>
              <a:gd name="connsiteY6" fmla="*/ 87198 h 895088"/>
              <a:gd name="connsiteX7" fmla="*/ 10733666 w 10939035"/>
              <a:gd name="connsiteY7" fmla="*/ 67741 h 895088"/>
              <a:gd name="connsiteX8" fmla="*/ 10869853 w 10939035"/>
              <a:gd name="connsiteY8" fmla="*/ 126108 h 895088"/>
              <a:gd name="connsiteX9" fmla="*/ 10889308 w 10939035"/>
              <a:gd name="connsiteY9" fmla="*/ 807044 h 895088"/>
              <a:gd name="connsiteX10" fmla="*/ 10889308 w 10939035"/>
              <a:gd name="connsiteY10" fmla="*/ 884865 h 895088"/>
              <a:gd name="connsiteX11" fmla="*/ 10227827 w 10939035"/>
              <a:gd name="connsiteY11" fmla="*/ 884865 h 895088"/>
              <a:gd name="connsiteX12" fmla="*/ 7834823 w 10939035"/>
              <a:gd name="connsiteY12" fmla="*/ 884865 h 895088"/>
              <a:gd name="connsiteX13" fmla="*/ 6920423 w 10939035"/>
              <a:gd name="connsiteY13" fmla="*/ 865410 h 895088"/>
              <a:gd name="connsiteX14" fmla="*/ 6200576 w 10939035"/>
              <a:gd name="connsiteY14" fmla="*/ 845955 h 895088"/>
              <a:gd name="connsiteX15" fmla="*/ 5616917 w 10939035"/>
              <a:gd name="connsiteY15" fmla="*/ 845954 h 895088"/>
              <a:gd name="connsiteX16" fmla="*/ 4702517 w 10939035"/>
              <a:gd name="connsiteY16" fmla="*/ 884866 h 895088"/>
              <a:gd name="connsiteX17" fmla="*/ 4021580 w 10939035"/>
              <a:gd name="connsiteY17" fmla="*/ 884865 h 895088"/>
              <a:gd name="connsiteX18" fmla="*/ 3613019 w 10939035"/>
              <a:gd name="connsiteY18" fmla="*/ 865409 h 895088"/>
              <a:gd name="connsiteX19" fmla="*/ 3204457 w 10939035"/>
              <a:gd name="connsiteY19" fmla="*/ 865409 h 895088"/>
              <a:gd name="connsiteX20" fmla="*/ 2601342 w 10939035"/>
              <a:gd name="connsiteY20" fmla="*/ 845955 h 895088"/>
              <a:gd name="connsiteX21" fmla="*/ 1842585 w 10939035"/>
              <a:gd name="connsiteY21" fmla="*/ 826500 h 895088"/>
              <a:gd name="connsiteX22" fmla="*/ 181415 w 10939035"/>
              <a:gd name="connsiteY22" fmla="*/ 709768 h 895088"/>
              <a:gd name="connsiteX23" fmla="*/ 142504 w 10939035"/>
              <a:gd name="connsiteY23" fmla="*/ 48286 h 895088"/>
              <a:gd name="connsiteX0" fmla="*/ 233200 w 10989327"/>
              <a:gd name="connsiteY0" fmla="*/ 119614 h 864681"/>
              <a:gd name="connsiteX1" fmla="*/ 2281983 w 10989327"/>
              <a:gd name="connsiteY1" fmla="*/ 22338 h 864681"/>
              <a:gd name="connsiteX2" fmla="*/ 2826732 w 10989327"/>
              <a:gd name="connsiteY2" fmla="*/ 2883 h 864681"/>
              <a:gd name="connsiteX3" fmla="*/ 3468758 w 10989327"/>
              <a:gd name="connsiteY3" fmla="*/ 2883 h 864681"/>
              <a:gd name="connsiteX4" fmla="*/ 3877319 w 10989327"/>
              <a:gd name="connsiteY4" fmla="*/ 2883 h 864681"/>
              <a:gd name="connsiteX5" fmla="*/ 4869540 w 10989327"/>
              <a:gd name="connsiteY5" fmla="*/ 41792 h 864681"/>
              <a:gd name="connsiteX6" fmla="*/ 8643872 w 10989327"/>
              <a:gd name="connsiteY6" fmla="*/ 61250 h 864681"/>
              <a:gd name="connsiteX7" fmla="*/ 10783958 w 10989327"/>
              <a:gd name="connsiteY7" fmla="*/ 41793 h 864681"/>
              <a:gd name="connsiteX8" fmla="*/ 10920145 w 10989327"/>
              <a:gd name="connsiteY8" fmla="*/ 100160 h 864681"/>
              <a:gd name="connsiteX9" fmla="*/ 10939600 w 10989327"/>
              <a:gd name="connsiteY9" fmla="*/ 781096 h 864681"/>
              <a:gd name="connsiteX10" fmla="*/ 10939600 w 10989327"/>
              <a:gd name="connsiteY10" fmla="*/ 858917 h 864681"/>
              <a:gd name="connsiteX11" fmla="*/ 10278119 w 10989327"/>
              <a:gd name="connsiteY11" fmla="*/ 858917 h 864681"/>
              <a:gd name="connsiteX12" fmla="*/ 7885115 w 10989327"/>
              <a:gd name="connsiteY12" fmla="*/ 858917 h 864681"/>
              <a:gd name="connsiteX13" fmla="*/ 6970715 w 10989327"/>
              <a:gd name="connsiteY13" fmla="*/ 839462 h 864681"/>
              <a:gd name="connsiteX14" fmla="*/ 6250868 w 10989327"/>
              <a:gd name="connsiteY14" fmla="*/ 820007 h 864681"/>
              <a:gd name="connsiteX15" fmla="*/ 5667209 w 10989327"/>
              <a:gd name="connsiteY15" fmla="*/ 820006 h 864681"/>
              <a:gd name="connsiteX16" fmla="*/ 4752809 w 10989327"/>
              <a:gd name="connsiteY16" fmla="*/ 858918 h 864681"/>
              <a:gd name="connsiteX17" fmla="*/ 4071872 w 10989327"/>
              <a:gd name="connsiteY17" fmla="*/ 858917 h 864681"/>
              <a:gd name="connsiteX18" fmla="*/ 3663311 w 10989327"/>
              <a:gd name="connsiteY18" fmla="*/ 839461 h 864681"/>
              <a:gd name="connsiteX19" fmla="*/ 3254749 w 10989327"/>
              <a:gd name="connsiteY19" fmla="*/ 839461 h 864681"/>
              <a:gd name="connsiteX20" fmla="*/ 2651634 w 10989327"/>
              <a:gd name="connsiteY20" fmla="*/ 820007 h 864681"/>
              <a:gd name="connsiteX21" fmla="*/ 1892877 w 10989327"/>
              <a:gd name="connsiteY21" fmla="*/ 800552 h 864681"/>
              <a:gd name="connsiteX22" fmla="*/ 231707 w 10989327"/>
              <a:gd name="connsiteY22" fmla="*/ 683820 h 864681"/>
              <a:gd name="connsiteX23" fmla="*/ 233200 w 10989327"/>
              <a:gd name="connsiteY23" fmla="*/ 119614 h 864681"/>
              <a:gd name="connsiteX0" fmla="*/ 123667 w 10879794"/>
              <a:gd name="connsiteY0" fmla="*/ 143800 h 888867"/>
              <a:gd name="connsiteX1" fmla="*/ 2172450 w 10879794"/>
              <a:gd name="connsiteY1" fmla="*/ 46524 h 888867"/>
              <a:gd name="connsiteX2" fmla="*/ 2717199 w 10879794"/>
              <a:gd name="connsiteY2" fmla="*/ 27069 h 888867"/>
              <a:gd name="connsiteX3" fmla="*/ 3359225 w 10879794"/>
              <a:gd name="connsiteY3" fmla="*/ 27069 h 888867"/>
              <a:gd name="connsiteX4" fmla="*/ 3767786 w 10879794"/>
              <a:gd name="connsiteY4" fmla="*/ 27069 h 888867"/>
              <a:gd name="connsiteX5" fmla="*/ 4760007 w 10879794"/>
              <a:gd name="connsiteY5" fmla="*/ 65978 h 888867"/>
              <a:gd name="connsiteX6" fmla="*/ 8534339 w 10879794"/>
              <a:gd name="connsiteY6" fmla="*/ 85436 h 888867"/>
              <a:gd name="connsiteX7" fmla="*/ 10674425 w 10879794"/>
              <a:gd name="connsiteY7" fmla="*/ 65979 h 888867"/>
              <a:gd name="connsiteX8" fmla="*/ 10810612 w 10879794"/>
              <a:gd name="connsiteY8" fmla="*/ 124346 h 888867"/>
              <a:gd name="connsiteX9" fmla="*/ 10830067 w 10879794"/>
              <a:gd name="connsiteY9" fmla="*/ 805282 h 888867"/>
              <a:gd name="connsiteX10" fmla="*/ 10830067 w 10879794"/>
              <a:gd name="connsiteY10" fmla="*/ 883103 h 888867"/>
              <a:gd name="connsiteX11" fmla="*/ 10168586 w 10879794"/>
              <a:gd name="connsiteY11" fmla="*/ 883103 h 888867"/>
              <a:gd name="connsiteX12" fmla="*/ 7775582 w 10879794"/>
              <a:gd name="connsiteY12" fmla="*/ 883103 h 888867"/>
              <a:gd name="connsiteX13" fmla="*/ 6861182 w 10879794"/>
              <a:gd name="connsiteY13" fmla="*/ 863648 h 888867"/>
              <a:gd name="connsiteX14" fmla="*/ 6141335 w 10879794"/>
              <a:gd name="connsiteY14" fmla="*/ 844193 h 888867"/>
              <a:gd name="connsiteX15" fmla="*/ 5557676 w 10879794"/>
              <a:gd name="connsiteY15" fmla="*/ 844192 h 888867"/>
              <a:gd name="connsiteX16" fmla="*/ 4643276 w 10879794"/>
              <a:gd name="connsiteY16" fmla="*/ 883104 h 888867"/>
              <a:gd name="connsiteX17" fmla="*/ 3962339 w 10879794"/>
              <a:gd name="connsiteY17" fmla="*/ 883103 h 888867"/>
              <a:gd name="connsiteX18" fmla="*/ 3553778 w 10879794"/>
              <a:gd name="connsiteY18" fmla="*/ 863647 h 888867"/>
              <a:gd name="connsiteX19" fmla="*/ 3145216 w 10879794"/>
              <a:gd name="connsiteY19" fmla="*/ 863647 h 888867"/>
              <a:gd name="connsiteX20" fmla="*/ 2542101 w 10879794"/>
              <a:gd name="connsiteY20" fmla="*/ 844193 h 888867"/>
              <a:gd name="connsiteX21" fmla="*/ 1783344 w 10879794"/>
              <a:gd name="connsiteY21" fmla="*/ 824738 h 888867"/>
              <a:gd name="connsiteX22" fmla="*/ 122174 w 10879794"/>
              <a:gd name="connsiteY22" fmla="*/ 708006 h 888867"/>
              <a:gd name="connsiteX23" fmla="*/ 123667 w 10879794"/>
              <a:gd name="connsiteY23" fmla="*/ 143800 h 888867"/>
              <a:gd name="connsiteX0" fmla="*/ 1864 w 10757991"/>
              <a:gd name="connsiteY0" fmla="*/ 143800 h 888867"/>
              <a:gd name="connsiteX1" fmla="*/ 2050647 w 10757991"/>
              <a:gd name="connsiteY1" fmla="*/ 46524 h 888867"/>
              <a:gd name="connsiteX2" fmla="*/ 2595396 w 10757991"/>
              <a:gd name="connsiteY2" fmla="*/ 27069 h 888867"/>
              <a:gd name="connsiteX3" fmla="*/ 3237422 w 10757991"/>
              <a:gd name="connsiteY3" fmla="*/ 27069 h 888867"/>
              <a:gd name="connsiteX4" fmla="*/ 3645983 w 10757991"/>
              <a:gd name="connsiteY4" fmla="*/ 27069 h 888867"/>
              <a:gd name="connsiteX5" fmla="*/ 4638204 w 10757991"/>
              <a:gd name="connsiteY5" fmla="*/ 65978 h 888867"/>
              <a:gd name="connsiteX6" fmla="*/ 8412536 w 10757991"/>
              <a:gd name="connsiteY6" fmla="*/ 85436 h 888867"/>
              <a:gd name="connsiteX7" fmla="*/ 10552622 w 10757991"/>
              <a:gd name="connsiteY7" fmla="*/ 65979 h 888867"/>
              <a:gd name="connsiteX8" fmla="*/ 10688809 w 10757991"/>
              <a:gd name="connsiteY8" fmla="*/ 124346 h 888867"/>
              <a:gd name="connsiteX9" fmla="*/ 10708264 w 10757991"/>
              <a:gd name="connsiteY9" fmla="*/ 805282 h 888867"/>
              <a:gd name="connsiteX10" fmla="*/ 10708264 w 10757991"/>
              <a:gd name="connsiteY10" fmla="*/ 883103 h 888867"/>
              <a:gd name="connsiteX11" fmla="*/ 10046783 w 10757991"/>
              <a:gd name="connsiteY11" fmla="*/ 883103 h 888867"/>
              <a:gd name="connsiteX12" fmla="*/ 7653779 w 10757991"/>
              <a:gd name="connsiteY12" fmla="*/ 883103 h 888867"/>
              <a:gd name="connsiteX13" fmla="*/ 6739379 w 10757991"/>
              <a:gd name="connsiteY13" fmla="*/ 863648 h 888867"/>
              <a:gd name="connsiteX14" fmla="*/ 6019532 w 10757991"/>
              <a:gd name="connsiteY14" fmla="*/ 844193 h 888867"/>
              <a:gd name="connsiteX15" fmla="*/ 5435873 w 10757991"/>
              <a:gd name="connsiteY15" fmla="*/ 844192 h 888867"/>
              <a:gd name="connsiteX16" fmla="*/ 4521473 w 10757991"/>
              <a:gd name="connsiteY16" fmla="*/ 883104 h 888867"/>
              <a:gd name="connsiteX17" fmla="*/ 3840536 w 10757991"/>
              <a:gd name="connsiteY17" fmla="*/ 883103 h 888867"/>
              <a:gd name="connsiteX18" fmla="*/ 3431975 w 10757991"/>
              <a:gd name="connsiteY18" fmla="*/ 863647 h 888867"/>
              <a:gd name="connsiteX19" fmla="*/ 3023413 w 10757991"/>
              <a:gd name="connsiteY19" fmla="*/ 863647 h 888867"/>
              <a:gd name="connsiteX20" fmla="*/ 2420298 w 10757991"/>
              <a:gd name="connsiteY20" fmla="*/ 844193 h 888867"/>
              <a:gd name="connsiteX21" fmla="*/ 1661541 w 10757991"/>
              <a:gd name="connsiteY21" fmla="*/ 824738 h 888867"/>
              <a:gd name="connsiteX22" fmla="*/ 371 w 10757991"/>
              <a:gd name="connsiteY22" fmla="*/ 708006 h 888867"/>
              <a:gd name="connsiteX23" fmla="*/ 1864 w 10757991"/>
              <a:gd name="connsiteY23" fmla="*/ 143800 h 888867"/>
              <a:gd name="connsiteX0" fmla="*/ 31302 w 10787429"/>
              <a:gd name="connsiteY0" fmla="*/ 119614 h 864681"/>
              <a:gd name="connsiteX1" fmla="*/ 2080085 w 10787429"/>
              <a:gd name="connsiteY1" fmla="*/ 22338 h 864681"/>
              <a:gd name="connsiteX2" fmla="*/ 2624834 w 10787429"/>
              <a:gd name="connsiteY2" fmla="*/ 2883 h 864681"/>
              <a:gd name="connsiteX3" fmla="*/ 3266860 w 10787429"/>
              <a:gd name="connsiteY3" fmla="*/ 2883 h 864681"/>
              <a:gd name="connsiteX4" fmla="*/ 3675421 w 10787429"/>
              <a:gd name="connsiteY4" fmla="*/ 2883 h 864681"/>
              <a:gd name="connsiteX5" fmla="*/ 4667642 w 10787429"/>
              <a:gd name="connsiteY5" fmla="*/ 41792 h 864681"/>
              <a:gd name="connsiteX6" fmla="*/ 8441974 w 10787429"/>
              <a:gd name="connsiteY6" fmla="*/ 61250 h 864681"/>
              <a:gd name="connsiteX7" fmla="*/ 10582060 w 10787429"/>
              <a:gd name="connsiteY7" fmla="*/ 41793 h 864681"/>
              <a:gd name="connsiteX8" fmla="*/ 10718247 w 10787429"/>
              <a:gd name="connsiteY8" fmla="*/ 100160 h 864681"/>
              <a:gd name="connsiteX9" fmla="*/ 10737702 w 10787429"/>
              <a:gd name="connsiteY9" fmla="*/ 781096 h 864681"/>
              <a:gd name="connsiteX10" fmla="*/ 10737702 w 10787429"/>
              <a:gd name="connsiteY10" fmla="*/ 858917 h 864681"/>
              <a:gd name="connsiteX11" fmla="*/ 10076221 w 10787429"/>
              <a:gd name="connsiteY11" fmla="*/ 858917 h 864681"/>
              <a:gd name="connsiteX12" fmla="*/ 7683217 w 10787429"/>
              <a:gd name="connsiteY12" fmla="*/ 858917 h 864681"/>
              <a:gd name="connsiteX13" fmla="*/ 6768817 w 10787429"/>
              <a:gd name="connsiteY13" fmla="*/ 839462 h 864681"/>
              <a:gd name="connsiteX14" fmla="*/ 6048970 w 10787429"/>
              <a:gd name="connsiteY14" fmla="*/ 820007 h 864681"/>
              <a:gd name="connsiteX15" fmla="*/ 5465311 w 10787429"/>
              <a:gd name="connsiteY15" fmla="*/ 820006 h 864681"/>
              <a:gd name="connsiteX16" fmla="*/ 4550911 w 10787429"/>
              <a:gd name="connsiteY16" fmla="*/ 858918 h 864681"/>
              <a:gd name="connsiteX17" fmla="*/ 3869974 w 10787429"/>
              <a:gd name="connsiteY17" fmla="*/ 858917 h 864681"/>
              <a:gd name="connsiteX18" fmla="*/ 3461413 w 10787429"/>
              <a:gd name="connsiteY18" fmla="*/ 839461 h 864681"/>
              <a:gd name="connsiteX19" fmla="*/ 3052851 w 10787429"/>
              <a:gd name="connsiteY19" fmla="*/ 839461 h 864681"/>
              <a:gd name="connsiteX20" fmla="*/ 2449736 w 10787429"/>
              <a:gd name="connsiteY20" fmla="*/ 820007 h 864681"/>
              <a:gd name="connsiteX21" fmla="*/ 1690979 w 10787429"/>
              <a:gd name="connsiteY21" fmla="*/ 800552 h 864681"/>
              <a:gd name="connsiteX22" fmla="*/ 775257 w 10787429"/>
              <a:gd name="connsiteY22" fmla="*/ 411446 h 864681"/>
              <a:gd name="connsiteX23" fmla="*/ 31302 w 10787429"/>
              <a:gd name="connsiteY23" fmla="*/ 119614 h 864681"/>
              <a:gd name="connsiteX0" fmla="*/ 20667 w 10776794"/>
              <a:gd name="connsiteY0" fmla="*/ 662062 h 1407129"/>
              <a:gd name="connsiteX1" fmla="*/ 1787389 w 10776794"/>
              <a:gd name="connsiteY1" fmla="*/ 582 h 1407129"/>
              <a:gd name="connsiteX2" fmla="*/ 2614199 w 10776794"/>
              <a:gd name="connsiteY2" fmla="*/ 545331 h 1407129"/>
              <a:gd name="connsiteX3" fmla="*/ 3256225 w 10776794"/>
              <a:gd name="connsiteY3" fmla="*/ 545331 h 1407129"/>
              <a:gd name="connsiteX4" fmla="*/ 3664786 w 10776794"/>
              <a:gd name="connsiteY4" fmla="*/ 545331 h 1407129"/>
              <a:gd name="connsiteX5" fmla="*/ 4657007 w 10776794"/>
              <a:gd name="connsiteY5" fmla="*/ 584240 h 1407129"/>
              <a:gd name="connsiteX6" fmla="*/ 8431339 w 10776794"/>
              <a:gd name="connsiteY6" fmla="*/ 603698 h 1407129"/>
              <a:gd name="connsiteX7" fmla="*/ 10571425 w 10776794"/>
              <a:gd name="connsiteY7" fmla="*/ 584241 h 1407129"/>
              <a:gd name="connsiteX8" fmla="*/ 10707612 w 10776794"/>
              <a:gd name="connsiteY8" fmla="*/ 642608 h 1407129"/>
              <a:gd name="connsiteX9" fmla="*/ 10727067 w 10776794"/>
              <a:gd name="connsiteY9" fmla="*/ 1323544 h 1407129"/>
              <a:gd name="connsiteX10" fmla="*/ 10727067 w 10776794"/>
              <a:gd name="connsiteY10" fmla="*/ 1401365 h 1407129"/>
              <a:gd name="connsiteX11" fmla="*/ 10065586 w 10776794"/>
              <a:gd name="connsiteY11" fmla="*/ 1401365 h 1407129"/>
              <a:gd name="connsiteX12" fmla="*/ 7672582 w 10776794"/>
              <a:gd name="connsiteY12" fmla="*/ 1401365 h 1407129"/>
              <a:gd name="connsiteX13" fmla="*/ 6758182 w 10776794"/>
              <a:gd name="connsiteY13" fmla="*/ 1381910 h 1407129"/>
              <a:gd name="connsiteX14" fmla="*/ 6038335 w 10776794"/>
              <a:gd name="connsiteY14" fmla="*/ 1362455 h 1407129"/>
              <a:gd name="connsiteX15" fmla="*/ 5454676 w 10776794"/>
              <a:gd name="connsiteY15" fmla="*/ 1362454 h 1407129"/>
              <a:gd name="connsiteX16" fmla="*/ 4540276 w 10776794"/>
              <a:gd name="connsiteY16" fmla="*/ 1401366 h 1407129"/>
              <a:gd name="connsiteX17" fmla="*/ 3859339 w 10776794"/>
              <a:gd name="connsiteY17" fmla="*/ 1401365 h 1407129"/>
              <a:gd name="connsiteX18" fmla="*/ 3450778 w 10776794"/>
              <a:gd name="connsiteY18" fmla="*/ 1381909 h 1407129"/>
              <a:gd name="connsiteX19" fmla="*/ 3042216 w 10776794"/>
              <a:gd name="connsiteY19" fmla="*/ 1381909 h 1407129"/>
              <a:gd name="connsiteX20" fmla="*/ 2439101 w 10776794"/>
              <a:gd name="connsiteY20" fmla="*/ 1362455 h 1407129"/>
              <a:gd name="connsiteX21" fmla="*/ 1680344 w 10776794"/>
              <a:gd name="connsiteY21" fmla="*/ 1343000 h 1407129"/>
              <a:gd name="connsiteX22" fmla="*/ 764622 w 10776794"/>
              <a:gd name="connsiteY22" fmla="*/ 953894 h 1407129"/>
              <a:gd name="connsiteX23" fmla="*/ 20667 w 10776794"/>
              <a:gd name="connsiteY23" fmla="*/ 662062 h 1407129"/>
              <a:gd name="connsiteX0" fmla="*/ 20667 w 10776794"/>
              <a:gd name="connsiteY0" fmla="*/ 662108 h 1407175"/>
              <a:gd name="connsiteX1" fmla="*/ 1787389 w 10776794"/>
              <a:gd name="connsiteY1" fmla="*/ 628 h 1407175"/>
              <a:gd name="connsiteX2" fmla="*/ 2614199 w 10776794"/>
              <a:gd name="connsiteY2" fmla="*/ 545377 h 1407175"/>
              <a:gd name="connsiteX3" fmla="*/ 3356962 w 10776794"/>
              <a:gd name="connsiteY3" fmla="*/ 759385 h 1407175"/>
              <a:gd name="connsiteX4" fmla="*/ 3664786 w 10776794"/>
              <a:gd name="connsiteY4" fmla="*/ 545377 h 1407175"/>
              <a:gd name="connsiteX5" fmla="*/ 4657007 w 10776794"/>
              <a:gd name="connsiteY5" fmla="*/ 584286 h 1407175"/>
              <a:gd name="connsiteX6" fmla="*/ 8431339 w 10776794"/>
              <a:gd name="connsiteY6" fmla="*/ 603744 h 1407175"/>
              <a:gd name="connsiteX7" fmla="*/ 10571425 w 10776794"/>
              <a:gd name="connsiteY7" fmla="*/ 584287 h 1407175"/>
              <a:gd name="connsiteX8" fmla="*/ 10707612 w 10776794"/>
              <a:gd name="connsiteY8" fmla="*/ 642654 h 1407175"/>
              <a:gd name="connsiteX9" fmla="*/ 10727067 w 10776794"/>
              <a:gd name="connsiteY9" fmla="*/ 1323590 h 1407175"/>
              <a:gd name="connsiteX10" fmla="*/ 10727067 w 10776794"/>
              <a:gd name="connsiteY10" fmla="*/ 1401411 h 1407175"/>
              <a:gd name="connsiteX11" fmla="*/ 10065586 w 10776794"/>
              <a:gd name="connsiteY11" fmla="*/ 1401411 h 1407175"/>
              <a:gd name="connsiteX12" fmla="*/ 7672582 w 10776794"/>
              <a:gd name="connsiteY12" fmla="*/ 1401411 h 1407175"/>
              <a:gd name="connsiteX13" fmla="*/ 6758182 w 10776794"/>
              <a:gd name="connsiteY13" fmla="*/ 1381956 h 1407175"/>
              <a:gd name="connsiteX14" fmla="*/ 6038335 w 10776794"/>
              <a:gd name="connsiteY14" fmla="*/ 1362501 h 1407175"/>
              <a:gd name="connsiteX15" fmla="*/ 5454676 w 10776794"/>
              <a:gd name="connsiteY15" fmla="*/ 1362500 h 1407175"/>
              <a:gd name="connsiteX16" fmla="*/ 4540276 w 10776794"/>
              <a:gd name="connsiteY16" fmla="*/ 1401412 h 1407175"/>
              <a:gd name="connsiteX17" fmla="*/ 3859339 w 10776794"/>
              <a:gd name="connsiteY17" fmla="*/ 1401411 h 1407175"/>
              <a:gd name="connsiteX18" fmla="*/ 3450778 w 10776794"/>
              <a:gd name="connsiteY18" fmla="*/ 1381955 h 1407175"/>
              <a:gd name="connsiteX19" fmla="*/ 3042216 w 10776794"/>
              <a:gd name="connsiteY19" fmla="*/ 1381955 h 1407175"/>
              <a:gd name="connsiteX20" fmla="*/ 2439101 w 10776794"/>
              <a:gd name="connsiteY20" fmla="*/ 1362501 h 1407175"/>
              <a:gd name="connsiteX21" fmla="*/ 1680344 w 10776794"/>
              <a:gd name="connsiteY21" fmla="*/ 1343046 h 1407175"/>
              <a:gd name="connsiteX22" fmla="*/ 764622 w 10776794"/>
              <a:gd name="connsiteY22" fmla="*/ 953940 h 1407175"/>
              <a:gd name="connsiteX23" fmla="*/ 20667 w 10776794"/>
              <a:gd name="connsiteY23" fmla="*/ 662108 h 1407175"/>
              <a:gd name="connsiteX0" fmla="*/ 20667 w 10776794"/>
              <a:gd name="connsiteY0" fmla="*/ 662108 h 1407175"/>
              <a:gd name="connsiteX1" fmla="*/ 1787389 w 10776794"/>
              <a:gd name="connsiteY1" fmla="*/ 628 h 1407175"/>
              <a:gd name="connsiteX2" fmla="*/ 2614199 w 10776794"/>
              <a:gd name="connsiteY2" fmla="*/ 545377 h 1407175"/>
              <a:gd name="connsiteX3" fmla="*/ 3356962 w 10776794"/>
              <a:gd name="connsiteY3" fmla="*/ 759385 h 1407175"/>
              <a:gd name="connsiteX4" fmla="*/ 4087878 w 10776794"/>
              <a:gd name="connsiteY4" fmla="*/ 545377 h 1407175"/>
              <a:gd name="connsiteX5" fmla="*/ 4657007 w 10776794"/>
              <a:gd name="connsiteY5" fmla="*/ 584286 h 1407175"/>
              <a:gd name="connsiteX6" fmla="*/ 8431339 w 10776794"/>
              <a:gd name="connsiteY6" fmla="*/ 603744 h 1407175"/>
              <a:gd name="connsiteX7" fmla="*/ 10571425 w 10776794"/>
              <a:gd name="connsiteY7" fmla="*/ 584287 h 1407175"/>
              <a:gd name="connsiteX8" fmla="*/ 10707612 w 10776794"/>
              <a:gd name="connsiteY8" fmla="*/ 642654 h 1407175"/>
              <a:gd name="connsiteX9" fmla="*/ 10727067 w 10776794"/>
              <a:gd name="connsiteY9" fmla="*/ 1323590 h 1407175"/>
              <a:gd name="connsiteX10" fmla="*/ 10727067 w 10776794"/>
              <a:gd name="connsiteY10" fmla="*/ 1401411 h 1407175"/>
              <a:gd name="connsiteX11" fmla="*/ 10065586 w 10776794"/>
              <a:gd name="connsiteY11" fmla="*/ 1401411 h 1407175"/>
              <a:gd name="connsiteX12" fmla="*/ 7672582 w 10776794"/>
              <a:gd name="connsiteY12" fmla="*/ 1401411 h 1407175"/>
              <a:gd name="connsiteX13" fmla="*/ 6758182 w 10776794"/>
              <a:gd name="connsiteY13" fmla="*/ 1381956 h 1407175"/>
              <a:gd name="connsiteX14" fmla="*/ 6038335 w 10776794"/>
              <a:gd name="connsiteY14" fmla="*/ 1362501 h 1407175"/>
              <a:gd name="connsiteX15" fmla="*/ 5454676 w 10776794"/>
              <a:gd name="connsiteY15" fmla="*/ 1362500 h 1407175"/>
              <a:gd name="connsiteX16" fmla="*/ 4540276 w 10776794"/>
              <a:gd name="connsiteY16" fmla="*/ 1401412 h 1407175"/>
              <a:gd name="connsiteX17" fmla="*/ 3859339 w 10776794"/>
              <a:gd name="connsiteY17" fmla="*/ 1401411 h 1407175"/>
              <a:gd name="connsiteX18" fmla="*/ 3450778 w 10776794"/>
              <a:gd name="connsiteY18" fmla="*/ 1381955 h 1407175"/>
              <a:gd name="connsiteX19" fmla="*/ 3042216 w 10776794"/>
              <a:gd name="connsiteY19" fmla="*/ 1381955 h 1407175"/>
              <a:gd name="connsiteX20" fmla="*/ 2439101 w 10776794"/>
              <a:gd name="connsiteY20" fmla="*/ 1362501 h 1407175"/>
              <a:gd name="connsiteX21" fmla="*/ 1680344 w 10776794"/>
              <a:gd name="connsiteY21" fmla="*/ 1343046 h 1407175"/>
              <a:gd name="connsiteX22" fmla="*/ 764622 w 10776794"/>
              <a:gd name="connsiteY22" fmla="*/ 953940 h 1407175"/>
              <a:gd name="connsiteX23" fmla="*/ 20667 w 10776794"/>
              <a:gd name="connsiteY23" fmla="*/ 662108 h 1407175"/>
              <a:gd name="connsiteX0" fmla="*/ 20667 w 10776794"/>
              <a:gd name="connsiteY0" fmla="*/ 662108 h 1407175"/>
              <a:gd name="connsiteX1" fmla="*/ 1787389 w 10776794"/>
              <a:gd name="connsiteY1" fmla="*/ 628 h 1407175"/>
              <a:gd name="connsiteX2" fmla="*/ 2614199 w 10776794"/>
              <a:gd name="connsiteY2" fmla="*/ 545377 h 1407175"/>
              <a:gd name="connsiteX3" fmla="*/ 3356962 w 10776794"/>
              <a:gd name="connsiteY3" fmla="*/ 759385 h 1407175"/>
              <a:gd name="connsiteX4" fmla="*/ 4087878 w 10776794"/>
              <a:gd name="connsiteY4" fmla="*/ 545377 h 1407175"/>
              <a:gd name="connsiteX5" fmla="*/ 5644224 w 10776794"/>
              <a:gd name="connsiteY5" fmla="*/ 117358 h 1407175"/>
              <a:gd name="connsiteX6" fmla="*/ 8431339 w 10776794"/>
              <a:gd name="connsiteY6" fmla="*/ 603744 h 1407175"/>
              <a:gd name="connsiteX7" fmla="*/ 10571425 w 10776794"/>
              <a:gd name="connsiteY7" fmla="*/ 584287 h 1407175"/>
              <a:gd name="connsiteX8" fmla="*/ 10707612 w 10776794"/>
              <a:gd name="connsiteY8" fmla="*/ 642654 h 1407175"/>
              <a:gd name="connsiteX9" fmla="*/ 10727067 w 10776794"/>
              <a:gd name="connsiteY9" fmla="*/ 1323590 h 1407175"/>
              <a:gd name="connsiteX10" fmla="*/ 10727067 w 10776794"/>
              <a:gd name="connsiteY10" fmla="*/ 1401411 h 1407175"/>
              <a:gd name="connsiteX11" fmla="*/ 10065586 w 10776794"/>
              <a:gd name="connsiteY11" fmla="*/ 1401411 h 1407175"/>
              <a:gd name="connsiteX12" fmla="*/ 7672582 w 10776794"/>
              <a:gd name="connsiteY12" fmla="*/ 1401411 h 1407175"/>
              <a:gd name="connsiteX13" fmla="*/ 6758182 w 10776794"/>
              <a:gd name="connsiteY13" fmla="*/ 1381956 h 1407175"/>
              <a:gd name="connsiteX14" fmla="*/ 6038335 w 10776794"/>
              <a:gd name="connsiteY14" fmla="*/ 1362501 h 1407175"/>
              <a:gd name="connsiteX15" fmla="*/ 5454676 w 10776794"/>
              <a:gd name="connsiteY15" fmla="*/ 1362500 h 1407175"/>
              <a:gd name="connsiteX16" fmla="*/ 4540276 w 10776794"/>
              <a:gd name="connsiteY16" fmla="*/ 1401412 h 1407175"/>
              <a:gd name="connsiteX17" fmla="*/ 3859339 w 10776794"/>
              <a:gd name="connsiteY17" fmla="*/ 1401411 h 1407175"/>
              <a:gd name="connsiteX18" fmla="*/ 3450778 w 10776794"/>
              <a:gd name="connsiteY18" fmla="*/ 1381955 h 1407175"/>
              <a:gd name="connsiteX19" fmla="*/ 3042216 w 10776794"/>
              <a:gd name="connsiteY19" fmla="*/ 1381955 h 1407175"/>
              <a:gd name="connsiteX20" fmla="*/ 2439101 w 10776794"/>
              <a:gd name="connsiteY20" fmla="*/ 1362501 h 1407175"/>
              <a:gd name="connsiteX21" fmla="*/ 1680344 w 10776794"/>
              <a:gd name="connsiteY21" fmla="*/ 1343046 h 1407175"/>
              <a:gd name="connsiteX22" fmla="*/ 764622 w 10776794"/>
              <a:gd name="connsiteY22" fmla="*/ 953940 h 1407175"/>
              <a:gd name="connsiteX23" fmla="*/ 20667 w 10776794"/>
              <a:gd name="connsiteY23" fmla="*/ 662108 h 1407175"/>
              <a:gd name="connsiteX0" fmla="*/ 28757 w 10784884"/>
              <a:gd name="connsiteY0" fmla="*/ 662108 h 1416252"/>
              <a:gd name="connsiteX1" fmla="*/ 1795479 w 10784884"/>
              <a:gd name="connsiteY1" fmla="*/ 628 h 1416252"/>
              <a:gd name="connsiteX2" fmla="*/ 2622289 w 10784884"/>
              <a:gd name="connsiteY2" fmla="*/ 545377 h 1416252"/>
              <a:gd name="connsiteX3" fmla="*/ 3365052 w 10784884"/>
              <a:gd name="connsiteY3" fmla="*/ 759385 h 1416252"/>
              <a:gd name="connsiteX4" fmla="*/ 4095968 w 10784884"/>
              <a:gd name="connsiteY4" fmla="*/ 545377 h 1416252"/>
              <a:gd name="connsiteX5" fmla="*/ 5652314 w 10784884"/>
              <a:gd name="connsiteY5" fmla="*/ 117358 h 1416252"/>
              <a:gd name="connsiteX6" fmla="*/ 8439429 w 10784884"/>
              <a:gd name="connsiteY6" fmla="*/ 603744 h 1416252"/>
              <a:gd name="connsiteX7" fmla="*/ 10579515 w 10784884"/>
              <a:gd name="connsiteY7" fmla="*/ 584287 h 1416252"/>
              <a:gd name="connsiteX8" fmla="*/ 10715702 w 10784884"/>
              <a:gd name="connsiteY8" fmla="*/ 642654 h 1416252"/>
              <a:gd name="connsiteX9" fmla="*/ 10735157 w 10784884"/>
              <a:gd name="connsiteY9" fmla="*/ 1323590 h 1416252"/>
              <a:gd name="connsiteX10" fmla="*/ 10735157 w 10784884"/>
              <a:gd name="connsiteY10" fmla="*/ 1401411 h 1416252"/>
              <a:gd name="connsiteX11" fmla="*/ 10073676 w 10784884"/>
              <a:gd name="connsiteY11" fmla="*/ 1401411 h 1416252"/>
              <a:gd name="connsiteX12" fmla="*/ 7680672 w 10784884"/>
              <a:gd name="connsiteY12" fmla="*/ 1401411 h 1416252"/>
              <a:gd name="connsiteX13" fmla="*/ 6766272 w 10784884"/>
              <a:gd name="connsiteY13" fmla="*/ 1381956 h 1416252"/>
              <a:gd name="connsiteX14" fmla="*/ 6046425 w 10784884"/>
              <a:gd name="connsiteY14" fmla="*/ 1362501 h 1416252"/>
              <a:gd name="connsiteX15" fmla="*/ 5462766 w 10784884"/>
              <a:gd name="connsiteY15" fmla="*/ 1362500 h 1416252"/>
              <a:gd name="connsiteX16" fmla="*/ 4548366 w 10784884"/>
              <a:gd name="connsiteY16" fmla="*/ 1401412 h 1416252"/>
              <a:gd name="connsiteX17" fmla="*/ 3867429 w 10784884"/>
              <a:gd name="connsiteY17" fmla="*/ 1401411 h 1416252"/>
              <a:gd name="connsiteX18" fmla="*/ 3458868 w 10784884"/>
              <a:gd name="connsiteY18" fmla="*/ 1381955 h 1416252"/>
              <a:gd name="connsiteX19" fmla="*/ 3050306 w 10784884"/>
              <a:gd name="connsiteY19" fmla="*/ 1381955 h 1416252"/>
              <a:gd name="connsiteX20" fmla="*/ 2447191 w 10784884"/>
              <a:gd name="connsiteY20" fmla="*/ 1362501 h 1416252"/>
              <a:gd name="connsiteX21" fmla="*/ 1728729 w 10784884"/>
              <a:gd name="connsiteY21" fmla="*/ 720476 h 1416252"/>
              <a:gd name="connsiteX22" fmla="*/ 772712 w 10784884"/>
              <a:gd name="connsiteY22" fmla="*/ 953940 h 1416252"/>
              <a:gd name="connsiteX23" fmla="*/ 28757 w 10784884"/>
              <a:gd name="connsiteY23" fmla="*/ 662108 h 1416252"/>
              <a:gd name="connsiteX0" fmla="*/ 28639 w 10784766"/>
              <a:gd name="connsiteY0" fmla="*/ 662108 h 1407175"/>
              <a:gd name="connsiteX1" fmla="*/ 1795361 w 10784766"/>
              <a:gd name="connsiteY1" fmla="*/ 628 h 1407175"/>
              <a:gd name="connsiteX2" fmla="*/ 2622171 w 10784766"/>
              <a:gd name="connsiteY2" fmla="*/ 545377 h 1407175"/>
              <a:gd name="connsiteX3" fmla="*/ 3364934 w 10784766"/>
              <a:gd name="connsiteY3" fmla="*/ 759385 h 1407175"/>
              <a:gd name="connsiteX4" fmla="*/ 4095850 w 10784766"/>
              <a:gd name="connsiteY4" fmla="*/ 545377 h 1407175"/>
              <a:gd name="connsiteX5" fmla="*/ 5652196 w 10784766"/>
              <a:gd name="connsiteY5" fmla="*/ 117358 h 1407175"/>
              <a:gd name="connsiteX6" fmla="*/ 8439311 w 10784766"/>
              <a:gd name="connsiteY6" fmla="*/ 603744 h 1407175"/>
              <a:gd name="connsiteX7" fmla="*/ 10579397 w 10784766"/>
              <a:gd name="connsiteY7" fmla="*/ 584287 h 1407175"/>
              <a:gd name="connsiteX8" fmla="*/ 10715584 w 10784766"/>
              <a:gd name="connsiteY8" fmla="*/ 642654 h 1407175"/>
              <a:gd name="connsiteX9" fmla="*/ 10735039 w 10784766"/>
              <a:gd name="connsiteY9" fmla="*/ 1323590 h 1407175"/>
              <a:gd name="connsiteX10" fmla="*/ 10735039 w 10784766"/>
              <a:gd name="connsiteY10" fmla="*/ 1401411 h 1407175"/>
              <a:gd name="connsiteX11" fmla="*/ 10073558 w 10784766"/>
              <a:gd name="connsiteY11" fmla="*/ 1401411 h 1407175"/>
              <a:gd name="connsiteX12" fmla="*/ 7680554 w 10784766"/>
              <a:gd name="connsiteY12" fmla="*/ 1401411 h 1407175"/>
              <a:gd name="connsiteX13" fmla="*/ 6766154 w 10784766"/>
              <a:gd name="connsiteY13" fmla="*/ 1381956 h 1407175"/>
              <a:gd name="connsiteX14" fmla="*/ 6046307 w 10784766"/>
              <a:gd name="connsiteY14" fmla="*/ 1362501 h 1407175"/>
              <a:gd name="connsiteX15" fmla="*/ 5462648 w 10784766"/>
              <a:gd name="connsiteY15" fmla="*/ 1362500 h 1407175"/>
              <a:gd name="connsiteX16" fmla="*/ 4548248 w 10784766"/>
              <a:gd name="connsiteY16" fmla="*/ 1401412 h 1407175"/>
              <a:gd name="connsiteX17" fmla="*/ 3867311 w 10784766"/>
              <a:gd name="connsiteY17" fmla="*/ 1401411 h 1407175"/>
              <a:gd name="connsiteX18" fmla="*/ 3458750 w 10784766"/>
              <a:gd name="connsiteY18" fmla="*/ 1381955 h 1407175"/>
              <a:gd name="connsiteX19" fmla="*/ 3050188 w 10784766"/>
              <a:gd name="connsiteY19" fmla="*/ 1381955 h 1407175"/>
              <a:gd name="connsiteX20" fmla="*/ 2447073 w 10784766"/>
              <a:gd name="connsiteY20" fmla="*/ 1362501 h 1407175"/>
              <a:gd name="connsiteX21" fmla="*/ 1708463 w 10784766"/>
              <a:gd name="connsiteY21" fmla="*/ 1284680 h 1407175"/>
              <a:gd name="connsiteX22" fmla="*/ 772594 w 10784766"/>
              <a:gd name="connsiteY22" fmla="*/ 953940 h 1407175"/>
              <a:gd name="connsiteX23" fmla="*/ 28639 w 10784766"/>
              <a:gd name="connsiteY23" fmla="*/ 662108 h 1407175"/>
              <a:gd name="connsiteX0" fmla="*/ 12770 w 10768897"/>
              <a:gd name="connsiteY0" fmla="*/ 662108 h 1407175"/>
              <a:gd name="connsiteX1" fmla="*/ 1779492 w 10768897"/>
              <a:gd name="connsiteY1" fmla="*/ 628 h 1407175"/>
              <a:gd name="connsiteX2" fmla="*/ 2606302 w 10768897"/>
              <a:gd name="connsiteY2" fmla="*/ 545377 h 1407175"/>
              <a:gd name="connsiteX3" fmla="*/ 3349065 w 10768897"/>
              <a:gd name="connsiteY3" fmla="*/ 759385 h 1407175"/>
              <a:gd name="connsiteX4" fmla="*/ 4079981 w 10768897"/>
              <a:gd name="connsiteY4" fmla="*/ 545377 h 1407175"/>
              <a:gd name="connsiteX5" fmla="*/ 5636327 w 10768897"/>
              <a:gd name="connsiteY5" fmla="*/ 117358 h 1407175"/>
              <a:gd name="connsiteX6" fmla="*/ 8423442 w 10768897"/>
              <a:gd name="connsiteY6" fmla="*/ 603744 h 1407175"/>
              <a:gd name="connsiteX7" fmla="*/ 10563528 w 10768897"/>
              <a:gd name="connsiteY7" fmla="*/ 584287 h 1407175"/>
              <a:gd name="connsiteX8" fmla="*/ 10699715 w 10768897"/>
              <a:gd name="connsiteY8" fmla="*/ 642654 h 1407175"/>
              <a:gd name="connsiteX9" fmla="*/ 10719170 w 10768897"/>
              <a:gd name="connsiteY9" fmla="*/ 1323590 h 1407175"/>
              <a:gd name="connsiteX10" fmla="*/ 10719170 w 10768897"/>
              <a:gd name="connsiteY10" fmla="*/ 1401411 h 1407175"/>
              <a:gd name="connsiteX11" fmla="*/ 10057689 w 10768897"/>
              <a:gd name="connsiteY11" fmla="*/ 1401411 h 1407175"/>
              <a:gd name="connsiteX12" fmla="*/ 7664685 w 10768897"/>
              <a:gd name="connsiteY12" fmla="*/ 1401411 h 1407175"/>
              <a:gd name="connsiteX13" fmla="*/ 6750285 w 10768897"/>
              <a:gd name="connsiteY13" fmla="*/ 1381956 h 1407175"/>
              <a:gd name="connsiteX14" fmla="*/ 6030438 w 10768897"/>
              <a:gd name="connsiteY14" fmla="*/ 1362501 h 1407175"/>
              <a:gd name="connsiteX15" fmla="*/ 5446779 w 10768897"/>
              <a:gd name="connsiteY15" fmla="*/ 1362500 h 1407175"/>
              <a:gd name="connsiteX16" fmla="*/ 4532379 w 10768897"/>
              <a:gd name="connsiteY16" fmla="*/ 1401412 h 1407175"/>
              <a:gd name="connsiteX17" fmla="*/ 3851442 w 10768897"/>
              <a:gd name="connsiteY17" fmla="*/ 1401411 h 1407175"/>
              <a:gd name="connsiteX18" fmla="*/ 3442881 w 10768897"/>
              <a:gd name="connsiteY18" fmla="*/ 1381955 h 1407175"/>
              <a:gd name="connsiteX19" fmla="*/ 3034319 w 10768897"/>
              <a:gd name="connsiteY19" fmla="*/ 1381955 h 1407175"/>
              <a:gd name="connsiteX20" fmla="*/ 2431204 w 10768897"/>
              <a:gd name="connsiteY20" fmla="*/ 1362501 h 1407175"/>
              <a:gd name="connsiteX21" fmla="*/ 1692594 w 10768897"/>
              <a:gd name="connsiteY21" fmla="*/ 1284680 h 1407175"/>
              <a:gd name="connsiteX22" fmla="*/ 1018639 w 10768897"/>
              <a:gd name="connsiteY22" fmla="*/ 798298 h 1407175"/>
              <a:gd name="connsiteX23" fmla="*/ 12770 w 10768897"/>
              <a:gd name="connsiteY23" fmla="*/ 662108 h 1407175"/>
              <a:gd name="connsiteX0" fmla="*/ 12770 w 10768897"/>
              <a:gd name="connsiteY0" fmla="*/ 662108 h 1498778"/>
              <a:gd name="connsiteX1" fmla="*/ 1779492 w 10768897"/>
              <a:gd name="connsiteY1" fmla="*/ 628 h 1498778"/>
              <a:gd name="connsiteX2" fmla="*/ 2606302 w 10768897"/>
              <a:gd name="connsiteY2" fmla="*/ 545377 h 1498778"/>
              <a:gd name="connsiteX3" fmla="*/ 3349065 w 10768897"/>
              <a:gd name="connsiteY3" fmla="*/ 759385 h 1498778"/>
              <a:gd name="connsiteX4" fmla="*/ 4079981 w 10768897"/>
              <a:gd name="connsiteY4" fmla="*/ 545377 h 1498778"/>
              <a:gd name="connsiteX5" fmla="*/ 5636327 w 10768897"/>
              <a:gd name="connsiteY5" fmla="*/ 117358 h 1498778"/>
              <a:gd name="connsiteX6" fmla="*/ 8423442 w 10768897"/>
              <a:gd name="connsiteY6" fmla="*/ 603744 h 1498778"/>
              <a:gd name="connsiteX7" fmla="*/ 10563528 w 10768897"/>
              <a:gd name="connsiteY7" fmla="*/ 584287 h 1498778"/>
              <a:gd name="connsiteX8" fmla="*/ 10699715 w 10768897"/>
              <a:gd name="connsiteY8" fmla="*/ 642654 h 1498778"/>
              <a:gd name="connsiteX9" fmla="*/ 10719170 w 10768897"/>
              <a:gd name="connsiteY9" fmla="*/ 1323590 h 1498778"/>
              <a:gd name="connsiteX10" fmla="*/ 10719170 w 10768897"/>
              <a:gd name="connsiteY10" fmla="*/ 1401411 h 1498778"/>
              <a:gd name="connsiteX11" fmla="*/ 10057689 w 10768897"/>
              <a:gd name="connsiteY11" fmla="*/ 1401411 h 1498778"/>
              <a:gd name="connsiteX12" fmla="*/ 7664685 w 10768897"/>
              <a:gd name="connsiteY12" fmla="*/ 1401411 h 1498778"/>
              <a:gd name="connsiteX13" fmla="*/ 6750285 w 10768897"/>
              <a:gd name="connsiteY13" fmla="*/ 1381956 h 1498778"/>
              <a:gd name="connsiteX14" fmla="*/ 6030438 w 10768897"/>
              <a:gd name="connsiteY14" fmla="*/ 1362501 h 1498778"/>
              <a:gd name="connsiteX15" fmla="*/ 5446779 w 10768897"/>
              <a:gd name="connsiteY15" fmla="*/ 1362500 h 1498778"/>
              <a:gd name="connsiteX16" fmla="*/ 4532379 w 10768897"/>
              <a:gd name="connsiteY16" fmla="*/ 1401412 h 1498778"/>
              <a:gd name="connsiteX17" fmla="*/ 3851442 w 10768897"/>
              <a:gd name="connsiteY17" fmla="*/ 1401411 h 1498778"/>
              <a:gd name="connsiteX18" fmla="*/ 3442881 w 10768897"/>
              <a:gd name="connsiteY18" fmla="*/ 1498687 h 1498778"/>
              <a:gd name="connsiteX19" fmla="*/ 3034319 w 10768897"/>
              <a:gd name="connsiteY19" fmla="*/ 1381955 h 1498778"/>
              <a:gd name="connsiteX20" fmla="*/ 2431204 w 10768897"/>
              <a:gd name="connsiteY20" fmla="*/ 1362501 h 1498778"/>
              <a:gd name="connsiteX21" fmla="*/ 1692594 w 10768897"/>
              <a:gd name="connsiteY21" fmla="*/ 1284680 h 1498778"/>
              <a:gd name="connsiteX22" fmla="*/ 1018639 w 10768897"/>
              <a:gd name="connsiteY22" fmla="*/ 798298 h 1498778"/>
              <a:gd name="connsiteX23" fmla="*/ 12770 w 10768897"/>
              <a:gd name="connsiteY23" fmla="*/ 662108 h 1498778"/>
              <a:gd name="connsiteX0" fmla="*/ 12770 w 10768897"/>
              <a:gd name="connsiteY0" fmla="*/ 662108 h 1500788"/>
              <a:gd name="connsiteX1" fmla="*/ 1779492 w 10768897"/>
              <a:gd name="connsiteY1" fmla="*/ 628 h 1500788"/>
              <a:gd name="connsiteX2" fmla="*/ 2606302 w 10768897"/>
              <a:gd name="connsiteY2" fmla="*/ 545377 h 1500788"/>
              <a:gd name="connsiteX3" fmla="*/ 3349065 w 10768897"/>
              <a:gd name="connsiteY3" fmla="*/ 759385 h 1500788"/>
              <a:gd name="connsiteX4" fmla="*/ 4079981 w 10768897"/>
              <a:gd name="connsiteY4" fmla="*/ 545377 h 1500788"/>
              <a:gd name="connsiteX5" fmla="*/ 5636327 w 10768897"/>
              <a:gd name="connsiteY5" fmla="*/ 117358 h 1500788"/>
              <a:gd name="connsiteX6" fmla="*/ 8423442 w 10768897"/>
              <a:gd name="connsiteY6" fmla="*/ 603744 h 1500788"/>
              <a:gd name="connsiteX7" fmla="*/ 10563528 w 10768897"/>
              <a:gd name="connsiteY7" fmla="*/ 584287 h 1500788"/>
              <a:gd name="connsiteX8" fmla="*/ 10699715 w 10768897"/>
              <a:gd name="connsiteY8" fmla="*/ 642654 h 1500788"/>
              <a:gd name="connsiteX9" fmla="*/ 10719170 w 10768897"/>
              <a:gd name="connsiteY9" fmla="*/ 1323590 h 1500788"/>
              <a:gd name="connsiteX10" fmla="*/ 10719170 w 10768897"/>
              <a:gd name="connsiteY10" fmla="*/ 1401411 h 1500788"/>
              <a:gd name="connsiteX11" fmla="*/ 10057689 w 10768897"/>
              <a:gd name="connsiteY11" fmla="*/ 1401411 h 1500788"/>
              <a:gd name="connsiteX12" fmla="*/ 7664685 w 10768897"/>
              <a:gd name="connsiteY12" fmla="*/ 1401411 h 1500788"/>
              <a:gd name="connsiteX13" fmla="*/ 6750285 w 10768897"/>
              <a:gd name="connsiteY13" fmla="*/ 1381956 h 1500788"/>
              <a:gd name="connsiteX14" fmla="*/ 6030438 w 10768897"/>
              <a:gd name="connsiteY14" fmla="*/ 1362501 h 1500788"/>
              <a:gd name="connsiteX15" fmla="*/ 5446779 w 10768897"/>
              <a:gd name="connsiteY15" fmla="*/ 1362500 h 1500788"/>
              <a:gd name="connsiteX16" fmla="*/ 4532379 w 10768897"/>
              <a:gd name="connsiteY16" fmla="*/ 1401412 h 1500788"/>
              <a:gd name="connsiteX17" fmla="*/ 3851442 w 10768897"/>
              <a:gd name="connsiteY17" fmla="*/ 1401411 h 1500788"/>
              <a:gd name="connsiteX18" fmla="*/ 3442881 w 10768897"/>
              <a:gd name="connsiteY18" fmla="*/ 1498687 h 1500788"/>
              <a:gd name="connsiteX19" fmla="*/ 3034319 w 10768897"/>
              <a:gd name="connsiteY19" fmla="*/ 1459776 h 1500788"/>
              <a:gd name="connsiteX20" fmla="*/ 2431204 w 10768897"/>
              <a:gd name="connsiteY20" fmla="*/ 1362501 h 1500788"/>
              <a:gd name="connsiteX21" fmla="*/ 1692594 w 10768897"/>
              <a:gd name="connsiteY21" fmla="*/ 1284680 h 1500788"/>
              <a:gd name="connsiteX22" fmla="*/ 1018639 w 10768897"/>
              <a:gd name="connsiteY22" fmla="*/ 798298 h 1500788"/>
              <a:gd name="connsiteX23" fmla="*/ 12770 w 10768897"/>
              <a:gd name="connsiteY23" fmla="*/ 662108 h 1500788"/>
              <a:gd name="connsiteX0" fmla="*/ 12770 w 10768897"/>
              <a:gd name="connsiteY0" fmla="*/ 662108 h 1500788"/>
              <a:gd name="connsiteX1" fmla="*/ 1779492 w 10768897"/>
              <a:gd name="connsiteY1" fmla="*/ 628 h 1500788"/>
              <a:gd name="connsiteX2" fmla="*/ 2606302 w 10768897"/>
              <a:gd name="connsiteY2" fmla="*/ 545377 h 1500788"/>
              <a:gd name="connsiteX3" fmla="*/ 3349065 w 10768897"/>
              <a:gd name="connsiteY3" fmla="*/ 759385 h 1500788"/>
              <a:gd name="connsiteX4" fmla="*/ 4079981 w 10768897"/>
              <a:gd name="connsiteY4" fmla="*/ 545377 h 1500788"/>
              <a:gd name="connsiteX5" fmla="*/ 5636327 w 10768897"/>
              <a:gd name="connsiteY5" fmla="*/ 117358 h 1500788"/>
              <a:gd name="connsiteX6" fmla="*/ 8423442 w 10768897"/>
              <a:gd name="connsiteY6" fmla="*/ 603744 h 1500788"/>
              <a:gd name="connsiteX7" fmla="*/ 10563528 w 10768897"/>
              <a:gd name="connsiteY7" fmla="*/ 584287 h 1500788"/>
              <a:gd name="connsiteX8" fmla="*/ 10699715 w 10768897"/>
              <a:gd name="connsiteY8" fmla="*/ 642654 h 1500788"/>
              <a:gd name="connsiteX9" fmla="*/ 10719170 w 10768897"/>
              <a:gd name="connsiteY9" fmla="*/ 1323590 h 1500788"/>
              <a:gd name="connsiteX10" fmla="*/ 10719170 w 10768897"/>
              <a:gd name="connsiteY10" fmla="*/ 1401411 h 1500788"/>
              <a:gd name="connsiteX11" fmla="*/ 10057689 w 10768897"/>
              <a:gd name="connsiteY11" fmla="*/ 1401411 h 1500788"/>
              <a:gd name="connsiteX12" fmla="*/ 7664685 w 10768897"/>
              <a:gd name="connsiteY12" fmla="*/ 1401411 h 1500788"/>
              <a:gd name="connsiteX13" fmla="*/ 6750285 w 10768897"/>
              <a:gd name="connsiteY13" fmla="*/ 1381956 h 1500788"/>
              <a:gd name="connsiteX14" fmla="*/ 6030438 w 10768897"/>
              <a:gd name="connsiteY14" fmla="*/ 1362501 h 1500788"/>
              <a:gd name="connsiteX15" fmla="*/ 5446779 w 10768897"/>
              <a:gd name="connsiteY15" fmla="*/ 1362500 h 1500788"/>
              <a:gd name="connsiteX16" fmla="*/ 4895029 w 10768897"/>
              <a:gd name="connsiteY16" fmla="*/ 1381956 h 1500788"/>
              <a:gd name="connsiteX17" fmla="*/ 3851442 w 10768897"/>
              <a:gd name="connsiteY17" fmla="*/ 1401411 h 1500788"/>
              <a:gd name="connsiteX18" fmla="*/ 3442881 w 10768897"/>
              <a:gd name="connsiteY18" fmla="*/ 1498687 h 1500788"/>
              <a:gd name="connsiteX19" fmla="*/ 3034319 w 10768897"/>
              <a:gd name="connsiteY19" fmla="*/ 1459776 h 1500788"/>
              <a:gd name="connsiteX20" fmla="*/ 2431204 w 10768897"/>
              <a:gd name="connsiteY20" fmla="*/ 1362501 h 1500788"/>
              <a:gd name="connsiteX21" fmla="*/ 1692594 w 10768897"/>
              <a:gd name="connsiteY21" fmla="*/ 1284680 h 1500788"/>
              <a:gd name="connsiteX22" fmla="*/ 1018639 w 10768897"/>
              <a:gd name="connsiteY22" fmla="*/ 798298 h 1500788"/>
              <a:gd name="connsiteX23" fmla="*/ 12770 w 10768897"/>
              <a:gd name="connsiteY23" fmla="*/ 662108 h 1500788"/>
              <a:gd name="connsiteX0" fmla="*/ 12770 w 10768897"/>
              <a:gd name="connsiteY0" fmla="*/ 662108 h 1557054"/>
              <a:gd name="connsiteX1" fmla="*/ 1779492 w 10768897"/>
              <a:gd name="connsiteY1" fmla="*/ 628 h 1557054"/>
              <a:gd name="connsiteX2" fmla="*/ 2606302 w 10768897"/>
              <a:gd name="connsiteY2" fmla="*/ 545377 h 1557054"/>
              <a:gd name="connsiteX3" fmla="*/ 3349065 w 10768897"/>
              <a:gd name="connsiteY3" fmla="*/ 759385 h 1557054"/>
              <a:gd name="connsiteX4" fmla="*/ 4079981 w 10768897"/>
              <a:gd name="connsiteY4" fmla="*/ 545377 h 1557054"/>
              <a:gd name="connsiteX5" fmla="*/ 5636327 w 10768897"/>
              <a:gd name="connsiteY5" fmla="*/ 117358 h 1557054"/>
              <a:gd name="connsiteX6" fmla="*/ 8423442 w 10768897"/>
              <a:gd name="connsiteY6" fmla="*/ 603744 h 1557054"/>
              <a:gd name="connsiteX7" fmla="*/ 10563528 w 10768897"/>
              <a:gd name="connsiteY7" fmla="*/ 584287 h 1557054"/>
              <a:gd name="connsiteX8" fmla="*/ 10699715 w 10768897"/>
              <a:gd name="connsiteY8" fmla="*/ 642654 h 1557054"/>
              <a:gd name="connsiteX9" fmla="*/ 10719170 w 10768897"/>
              <a:gd name="connsiteY9" fmla="*/ 1323590 h 1557054"/>
              <a:gd name="connsiteX10" fmla="*/ 10719170 w 10768897"/>
              <a:gd name="connsiteY10" fmla="*/ 1401411 h 1557054"/>
              <a:gd name="connsiteX11" fmla="*/ 10057689 w 10768897"/>
              <a:gd name="connsiteY11" fmla="*/ 1401411 h 1557054"/>
              <a:gd name="connsiteX12" fmla="*/ 7664685 w 10768897"/>
              <a:gd name="connsiteY12" fmla="*/ 1401411 h 1557054"/>
              <a:gd name="connsiteX13" fmla="*/ 6750285 w 10768897"/>
              <a:gd name="connsiteY13" fmla="*/ 1381956 h 1557054"/>
              <a:gd name="connsiteX14" fmla="*/ 6030438 w 10768897"/>
              <a:gd name="connsiteY14" fmla="*/ 1362501 h 1557054"/>
              <a:gd name="connsiteX15" fmla="*/ 5446779 w 10768897"/>
              <a:gd name="connsiteY15" fmla="*/ 1362500 h 1557054"/>
              <a:gd name="connsiteX16" fmla="*/ 4895029 w 10768897"/>
              <a:gd name="connsiteY16" fmla="*/ 1381956 h 1557054"/>
              <a:gd name="connsiteX17" fmla="*/ 4173798 w 10768897"/>
              <a:gd name="connsiteY17" fmla="*/ 1557054 h 1557054"/>
              <a:gd name="connsiteX18" fmla="*/ 3442881 w 10768897"/>
              <a:gd name="connsiteY18" fmla="*/ 1498687 h 1557054"/>
              <a:gd name="connsiteX19" fmla="*/ 3034319 w 10768897"/>
              <a:gd name="connsiteY19" fmla="*/ 1459776 h 1557054"/>
              <a:gd name="connsiteX20" fmla="*/ 2431204 w 10768897"/>
              <a:gd name="connsiteY20" fmla="*/ 1362501 h 1557054"/>
              <a:gd name="connsiteX21" fmla="*/ 1692594 w 10768897"/>
              <a:gd name="connsiteY21" fmla="*/ 1284680 h 1557054"/>
              <a:gd name="connsiteX22" fmla="*/ 1018639 w 10768897"/>
              <a:gd name="connsiteY22" fmla="*/ 798298 h 1557054"/>
              <a:gd name="connsiteX23" fmla="*/ 12770 w 10768897"/>
              <a:gd name="connsiteY23" fmla="*/ 662108 h 1557054"/>
              <a:gd name="connsiteX0" fmla="*/ 12770 w 10768897"/>
              <a:gd name="connsiteY0" fmla="*/ 662108 h 1561724"/>
              <a:gd name="connsiteX1" fmla="*/ 1779492 w 10768897"/>
              <a:gd name="connsiteY1" fmla="*/ 628 h 1561724"/>
              <a:gd name="connsiteX2" fmla="*/ 2606302 w 10768897"/>
              <a:gd name="connsiteY2" fmla="*/ 545377 h 1561724"/>
              <a:gd name="connsiteX3" fmla="*/ 3349065 w 10768897"/>
              <a:gd name="connsiteY3" fmla="*/ 759385 h 1561724"/>
              <a:gd name="connsiteX4" fmla="*/ 4079981 w 10768897"/>
              <a:gd name="connsiteY4" fmla="*/ 545377 h 1561724"/>
              <a:gd name="connsiteX5" fmla="*/ 5636327 w 10768897"/>
              <a:gd name="connsiteY5" fmla="*/ 117358 h 1561724"/>
              <a:gd name="connsiteX6" fmla="*/ 8423442 w 10768897"/>
              <a:gd name="connsiteY6" fmla="*/ 603744 h 1561724"/>
              <a:gd name="connsiteX7" fmla="*/ 10563528 w 10768897"/>
              <a:gd name="connsiteY7" fmla="*/ 584287 h 1561724"/>
              <a:gd name="connsiteX8" fmla="*/ 10699715 w 10768897"/>
              <a:gd name="connsiteY8" fmla="*/ 642654 h 1561724"/>
              <a:gd name="connsiteX9" fmla="*/ 10719170 w 10768897"/>
              <a:gd name="connsiteY9" fmla="*/ 1323590 h 1561724"/>
              <a:gd name="connsiteX10" fmla="*/ 10719170 w 10768897"/>
              <a:gd name="connsiteY10" fmla="*/ 1401411 h 1561724"/>
              <a:gd name="connsiteX11" fmla="*/ 10057689 w 10768897"/>
              <a:gd name="connsiteY11" fmla="*/ 1401411 h 1561724"/>
              <a:gd name="connsiteX12" fmla="*/ 7664685 w 10768897"/>
              <a:gd name="connsiteY12" fmla="*/ 1401411 h 1561724"/>
              <a:gd name="connsiteX13" fmla="*/ 6750285 w 10768897"/>
              <a:gd name="connsiteY13" fmla="*/ 1381956 h 1561724"/>
              <a:gd name="connsiteX14" fmla="*/ 6030438 w 10768897"/>
              <a:gd name="connsiteY14" fmla="*/ 1362501 h 1561724"/>
              <a:gd name="connsiteX15" fmla="*/ 5446779 w 10768897"/>
              <a:gd name="connsiteY15" fmla="*/ 1362500 h 1561724"/>
              <a:gd name="connsiteX16" fmla="*/ 4895029 w 10768897"/>
              <a:gd name="connsiteY16" fmla="*/ 1381956 h 1561724"/>
              <a:gd name="connsiteX17" fmla="*/ 4173798 w 10768897"/>
              <a:gd name="connsiteY17" fmla="*/ 1557054 h 1561724"/>
              <a:gd name="connsiteX18" fmla="*/ 3442881 w 10768897"/>
              <a:gd name="connsiteY18" fmla="*/ 1498687 h 1561724"/>
              <a:gd name="connsiteX19" fmla="*/ 3034319 w 10768897"/>
              <a:gd name="connsiteY19" fmla="*/ 1459776 h 1561724"/>
              <a:gd name="connsiteX20" fmla="*/ 2390910 w 10768897"/>
              <a:gd name="connsiteY20" fmla="*/ 1557054 h 1561724"/>
              <a:gd name="connsiteX21" fmla="*/ 1692594 w 10768897"/>
              <a:gd name="connsiteY21" fmla="*/ 1284680 h 1561724"/>
              <a:gd name="connsiteX22" fmla="*/ 1018639 w 10768897"/>
              <a:gd name="connsiteY22" fmla="*/ 798298 h 1561724"/>
              <a:gd name="connsiteX23" fmla="*/ 12770 w 10768897"/>
              <a:gd name="connsiteY23" fmla="*/ 662108 h 1561724"/>
              <a:gd name="connsiteX0" fmla="*/ 12770 w 10768897"/>
              <a:gd name="connsiteY0" fmla="*/ 662108 h 1560124"/>
              <a:gd name="connsiteX1" fmla="*/ 1779492 w 10768897"/>
              <a:gd name="connsiteY1" fmla="*/ 628 h 1560124"/>
              <a:gd name="connsiteX2" fmla="*/ 2606302 w 10768897"/>
              <a:gd name="connsiteY2" fmla="*/ 545377 h 1560124"/>
              <a:gd name="connsiteX3" fmla="*/ 3349065 w 10768897"/>
              <a:gd name="connsiteY3" fmla="*/ 759385 h 1560124"/>
              <a:gd name="connsiteX4" fmla="*/ 4079981 w 10768897"/>
              <a:gd name="connsiteY4" fmla="*/ 545377 h 1560124"/>
              <a:gd name="connsiteX5" fmla="*/ 5636327 w 10768897"/>
              <a:gd name="connsiteY5" fmla="*/ 117358 h 1560124"/>
              <a:gd name="connsiteX6" fmla="*/ 8423442 w 10768897"/>
              <a:gd name="connsiteY6" fmla="*/ 603744 h 1560124"/>
              <a:gd name="connsiteX7" fmla="*/ 10563528 w 10768897"/>
              <a:gd name="connsiteY7" fmla="*/ 584287 h 1560124"/>
              <a:gd name="connsiteX8" fmla="*/ 10699715 w 10768897"/>
              <a:gd name="connsiteY8" fmla="*/ 642654 h 1560124"/>
              <a:gd name="connsiteX9" fmla="*/ 10719170 w 10768897"/>
              <a:gd name="connsiteY9" fmla="*/ 1323590 h 1560124"/>
              <a:gd name="connsiteX10" fmla="*/ 10719170 w 10768897"/>
              <a:gd name="connsiteY10" fmla="*/ 1401411 h 1560124"/>
              <a:gd name="connsiteX11" fmla="*/ 10057689 w 10768897"/>
              <a:gd name="connsiteY11" fmla="*/ 1401411 h 1560124"/>
              <a:gd name="connsiteX12" fmla="*/ 7664685 w 10768897"/>
              <a:gd name="connsiteY12" fmla="*/ 1401411 h 1560124"/>
              <a:gd name="connsiteX13" fmla="*/ 6750285 w 10768897"/>
              <a:gd name="connsiteY13" fmla="*/ 1381956 h 1560124"/>
              <a:gd name="connsiteX14" fmla="*/ 6030438 w 10768897"/>
              <a:gd name="connsiteY14" fmla="*/ 1362501 h 1560124"/>
              <a:gd name="connsiteX15" fmla="*/ 5446779 w 10768897"/>
              <a:gd name="connsiteY15" fmla="*/ 1362500 h 1560124"/>
              <a:gd name="connsiteX16" fmla="*/ 4895029 w 10768897"/>
              <a:gd name="connsiteY16" fmla="*/ 1381956 h 1560124"/>
              <a:gd name="connsiteX17" fmla="*/ 4173798 w 10768897"/>
              <a:gd name="connsiteY17" fmla="*/ 1557054 h 1560124"/>
              <a:gd name="connsiteX18" fmla="*/ 3442881 w 10768897"/>
              <a:gd name="connsiteY18" fmla="*/ 1498687 h 1560124"/>
              <a:gd name="connsiteX19" fmla="*/ 3034319 w 10768897"/>
              <a:gd name="connsiteY19" fmla="*/ 1459776 h 1560124"/>
              <a:gd name="connsiteX20" fmla="*/ 2390910 w 10768897"/>
              <a:gd name="connsiteY20" fmla="*/ 1557054 h 1560124"/>
              <a:gd name="connsiteX21" fmla="*/ 1692594 w 10768897"/>
              <a:gd name="connsiteY21" fmla="*/ 1323591 h 1560124"/>
              <a:gd name="connsiteX22" fmla="*/ 1018639 w 10768897"/>
              <a:gd name="connsiteY22" fmla="*/ 798298 h 1560124"/>
              <a:gd name="connsiteX23" fmla="*/ 12770 w 10768897"/>
              <a:gd name="connsiteY23" fmla="*/ 662108 h 1560124"/>
              <a:gd name="connsiteX0" fmla="*/ 12770 w 10768897"/>
              <a:gd name="connsiteY0" fmla="*/ 662108 h 1560124"/>
              <a:gd name="connsiteX1" fmla="*/ 1779492 w 10768897"/>
              <a:gd name="connsiteY1" fmla="*/ 628 h 1560124"/>
              <a:gd name="connsiteX2" fmla="*/ 2606302 w 10768897"/>
              <a:gd name="connsiteY2" fmla="*/ 545377 h 1560124"/>
              <a:gd name="connsiteX3" fmla="*/ 3349065 w 10768897"/>
              <a:gd name="connsiteY3" fmla="*/ 759385 h 1560124"/>
              <a:gd name="connsiteX4" fmla="*/ 4079981 w 10768897"/>
              <a:gd name="connsiteY4" fmla="*/ 545377 h 1560124"/>
              <a:gd name="connsiteX5" fmla="*/ 5636327 w 10768897"/>
              <a:gd name="connsiteY5" fmla="*/ 117358 h 1560124"/>
              <a:gd name="connsiteX6" fmla="*/ 8423442 w 10768897"/>
              <a:gd name="connsiteY6" fmla="*/ 603744 h 1560124"/>
              <a:gd name="connsiteX7" fmla="*/ 10563528 w 10768897"/>
              <a:gd name="connsiteY7" fmla="*/ 584287 h 1560124"/>
              <a:gd name="connsiteX8" fmla="*/ 10699715 w 10768897"/>
              <a:gd name="connsiteY8" fmla="*/ 642654 h 1560124"/>
              <a:gd name="connsiteX9" fmla="*/ 10719170 w 10768897"/>
              <a:gd name="connsiteY9" fmla="*/ 1323590 h 1560124"/>
              <a:gd name="connsiteX10" fmla="*/ 10719170 w 10768897"/>
              <a:gd name="connsiteY10" fmla="*/ 1401411 h 1560124"/>
              <a:gd name="connsiteX11" fmla="*/ 10057689 w 10768897"/>
              <a:gd name="connsiteY11" fmla="*/ 1401411 h 1560124"/>
              <a:gd name="connsiteX12" fmla="*/ 7664685 w 10768897"/>
              <a:gd name="connsiteY12" fmla="*/ 1401411 h 1560124"/>
              <a:gd name="connsiteX13" fmla="*/ 6750285 w 10768897"/>
              <a:gd name="connsiteY13" fmla="*/ 1381956 h 1560124"/>
              <a:gd name="connsiteX14" fmla="*/ 6030438 w 10768897"/>
              <a:gd name="connsiteY14" fmla="*/ 1362501 h 1560124"/>
              <a:gd name="connsiteX15" fmla="*/ 5446779 w 10768897"/>
              <a:gd name="connsiteY15" fmla="*/ 1362500 h 1560124"/>
              <a:gd name="connsiteX16" fmla="*/ 4895029 w 10768897"/>
              <a:gd name="connsiteY16" fmla="*/ 1381956 h 1560124"/>
              <a:gd name="connsiteX17" fmla="*/ 4173798 w 10768897"/>
              <a:gd name="connsiteY17" fmla="*/ 1557054 h 1560124"/>
              <a:gd name="connsiteX18" fmla="*/ 3442881 w 10768897"/>
              <a:gd name="connsiteY18" fmla="*/ 1498687 h 1560124"/>
              <a:gd name="connsiteX19" fmla="*/ 3034319 w 10768897"/>
              <a:gd name="connsiteY19" fmla="*/ 1459776 h 1560124"/>
              <a:gd name="connsiteX20" fmla="*/ 2390910 w 10768897"/>
              <a:gd name="connsiteY20" fmla="*/ 1557054 h 1560124"/>
              <a:gd name="connsiteX21" fmla="*/ 1692594 w 10768897"/>
              <a:gd name="connsiteY21" fmla="*/ 1323591 h 1560124"/>
              <a:gd name="connsiteX22" fmla="*/ 1018639 w 10768897"/>
              <a:gd name="connsiteY22" fmla="*/ 798298 h 1560124"/>
              <a:gd name="connsiteX23" fmla="*/ 12770 w 10768897"/>
              <a:gd name="connsiteY23" fmla="*/ 662108 h 1560124"/>
              <a:gd name="connsiteX0" fmla="*/ 12770 w 10768897"/>
              <a:gd name="connsiteY0" fmla="*/ 662108 h 1641995"/>
              <a:gd name="connsiteX1" fmla="*/ 1779492 w 10768897"/>
              <a:gd name="connsiteY1" fmla="*/ 628 h 1641995"/>
              <a:gd name="connsiteX2" fmla="*/ 2606302 w 10768897"/>
              <a:gd name="connsiteY2" fmla="*/ 545377 h 1641995"/>
              <a:gd name="connsiteX3" fmla="*/ 3349065 w 10768897"/>
              <a:gd name="connsiteY3" fmla="*/ 759385 h 1641995"/>
              <a:gd name="connsiteX4" fmla="*/ 4079981 w 10768897"/>
              <a:gd name="connsiteY4" fmla="*/ 545377 h 1641995"/>
              <a:gd name="connsiteX5" fmla="*/ 5636327 w 10768897"/>
              <a:gd name="connsiteY5" fmla="*/ 117358 h 1641995"/>
              <a:gd name="connsiteX6" fmla="*/ 8423442 w 10768897"/>
              <a:gd name="connsiteY6" fmla="*/ 603744 h 1641995"/>
              <a:gd name="connsiteX7" fmla="*/ 10563528 w 10768897"/>
              <a:gd name="connsiteY7" fmla="*/ 584287 h 1641995"/>
              <a:gd name="connsiteX8" fmla="*/ 10699715 w 10768897"/>
              <a:gd name="connsiteY8" fmla="*/ 642654 h 1641995"/>
              <a:gd name="connsiteX9" fmla="*/ 10719170 w 10768897"/>
              <a:gd name="connsiteY9" fmla="*/ 1323590 h 1641995"/>
              <a:gd name="connsiteX10" fmla="*/ 10719170 w 10768897"/>
              <a:gd name="connsiteY10" fmla="*/ 1401411 h 1641995"/>
              <a:gd name="connsiteX11" fmla="*/ 10057689 w 10768897"/>
              <a:gd name="connsiteY11" fmla="*/ 1401411 h 1641995"/>
              <a:gd name="connsiteX12" fmla="*/ 7664685 w 10768897"/>
              <a:gd name="connsiteY12" fmla="*/ 1401411 h 1641995"/>
              <a:gd name="connsiteX13" fmla="*/ 6750285 w 10768897"/>
              <a:gd name="connsiteY13" fmla="*/ 1381956 h 1641995"/>
              <a:gd name="connsiteX14" fmla="*/ 6030438 w 10768897"/>
              <a:gd name="connsiteY14" fmla="*/ 1362501 h 1641995"/>
              <a:gd name="connsiteX15" fmla="*/ 5446779 w 10768897"/>
              <a:gd name="connsiteY15" fmla="*/ 1362500 h 1641995"/>
              <a:gd name="connsiteX16" fmla="*/ 5156944 w 10768897"/>
              <a:gd name="connsiteY16" fmla="*/ 1634876 h 1641995"/>
              <a:gd name="connsiteX17" fmla="*/ 4173798 w 10768897"/>
              <a:gd name="connsiteY17" fmla="*/ 1557054 h 1641995"/>
              <a:gd name="connsiteX18" fmla="*/ 3442881 w 10768897"/>
              <a:gd name="connsiteY18" fmla="*/ 1498687 h 1641995"/>
              <a:gd name="connsiteX19" fmla="*/ 3034319 w 10768897"/>
              <a:gd name="connsiteY19" fmla="*/ 1459776 h 1641995"/>
              <a:gd name="connsiteX20" fmla="*/ 2390910 w 10768897"/>
              <a:gd name="connsiteY20" fmla="*/ 1557054 h 1641995"/>
              <a:gd name="connsiteX21" fmla="*/ 1692594 w 10768897"/>
              <a:gd name="connsiteY21" fmla="*/ 1323591 h 1641995"/>
              <a:gd name="connsiteX22" fmla="*/ 1018639 w 10768897"/>
              <a:gd name="connsiteY22" fmla="*/ 798298 h 1641995"/>
              <a:gd name="connsiteX23" fmla="*/ 12770 w 10768897"/>
              <a:gd name="connsiteY23" fmla="*/ 662108 h 1641995"/>
              <a:gd name="connsiteX0" fmla="*/ 12770 w 10768897"/>
              <a:gd name="connsiteY0" fmla="*/ 662108 h 1637249"/>
              <a:gd name="connsiteX1" fmla="*/ 1779492 w 10768897"/>
              <a:gd name="connsiteY1" fmla="*/ 628 h 1637249"/>
              <a:gd name="connsiteX2" fmla="*/ 2606302 w 10768897"/>
              <a:gd name="connsiteY2" fmla="*/ 545377 h 1637249"/>
              <a:gd name="connsiteX3" fmla="*/ 3349065 w 10768897"/>
              <a:gd name="connsiteY3" fmla="*/ 759385 h 1637249"/>
              <a:gd name="connsiteX4" fmla="*/ 4079981 w 10768897"/>
              <a:gd name="connsiteY4" fmla="*/ 545377 h 1637249"/>
              <a:gd name="connsiteX5" fmla="*/ 5636327 w 10768897"/>
              <a:gd name="connsiteY5" fmla="*/ 117358 h 1637249"/>
              <a:gd name="connsiteX6" fmla="*/ 8423442 w 10768897"/>
              <a:gd name="connsiteY6" fmla="*/ 603744 h 1637249"/>
              <a:gd name="connsiteX7" fmla="*/ 10563528 w 10768897"/>
              <a:gd name="connsiteY7" fmla="*/ 584287 h 1637249"/>
              <a:gd name="connsiteX8" fmla="*/ 10699715 w 10768897"/>
              <a:gd name="connsiteY8" fmla="*/ 642654 h 1637249"/>
              <a:gd name="connsiteX9" fmla="*/ 10719170 w 10768897"/>
              <a:gd name="connsiteY9" fmla="*/ 1323590 h 1637249"/>
              <a:gd name="connsiteX10" fmla="*/ 10719170 w 10768897"/>
              <a:gd name="connsiteY10" fmla="*/ 1401411 h 1637249"/>
              <a:gd name="connsiteX11" fmla="*/ 10057689 w 10768897"/>
              <a:gd name="connsiteY11" fmla="*/ 1401411 h 1637249"/>
              <a:gd name="connsiteX12" fmla="*/ 7664685 w 10768897"/>
              <a:gd name="connsiteY12" fmla="*/ 1401411 h 1637249"/>
              <a:gd name="connsiteX13" fmla="*/ 6750285 w 10768897"/>
              <a:gd name="connsiteY13" fmla="*/ 1381956 h 1637249"/>
              <a:gd name="connsiteX14" fmla="*/ 6030438 w 10768897"/>
              <a:gd name="connsiteY14" fmla="*/ 1362501 h 1637249"/>
              <a:gd name="connsiteX15" fmla="*/ 5769136 w 10768897"/>
              <a:gd name="connsiteY15" fmla="*/ 1459776 h 1637249"/>
              <a:gd name="connsiteX16" fmla="*/ 5156944 w 10768897"/>
              <a:gd name="connsiteY16" fmla="*/ 1634876 h 1637249"/>
              <a:gd name="connsiteX17" fmla="*/ 4173798 w 10768897"/>
              <a:gd name="connsiteY17" fmla="*/ 1557054 h 1637249"/>
              <a:gd name="connsiteX18" fmla="*/ 3442881 w 10768897"/>
              <a:gd name="connsiteY18" fmla="*/ 1498687 h 1637249"/>
              <a:gd name="connsiteX19" fmla="*/ 3034319 w 10768897"/>
              <a:gd name="connsiteY19" fmla="*/ 1459776 h 1637249"/>
              <a:gd name="connsiteX20" fmla="*/ 2390910 w 10768897"/>
              <a:gd name="connsiteY20" fmla="*/ 1557054 h 1637249"/>
              <a:gd name="connsiteX21" fmla="*/ 1692594 w 10768897"/>
              <a:gd name="connsiteY21" fmla="*/ 1323591 h 1637249"/>
              <a:gd name="connsiteX22" fmla="*/ 1018639 w 10768897"/>
              <a:gd name="connsiteY22" fmla="*/ 798298 h 1637249"/>
              <a:gd name="connsiteX23" fmla="*/ 12770 w 10768897"/>
              <a:gd name="connsiteY23" fmla="*/ 662108 h 1637249"/>
              <a:gd name="connsiteX0" fmla="*/ 12770 w 10768897"/>
              <a:gd name="connsiteY0" fmla="*/ 662108 h 1637249"/>
              <a:gd name="connsiteX1" fmla="*/ 1779492 w 10768897"/>
              <a:gd name="connsiteY1" fmla="*/ 628 h 1637249"/>
              <a:gd name="connsiteX2" fmla="*/ 2606302 w 10768897"/>
              <a:gd name="connsiteY2" fmla="*/ 545377 h 1637249"/>
              <a:gd name="connsiteX3" fmla="*/ 3349065 w 10768897"/>
              <a:gd name="connsiteY3" fmla="*/ 759385 h 1637249"/>
              <a:gd name="connsiteX4" fmla="*/ 4079981 w 10768897"/>
              <a:gd name="connsiteY4" fmla="*/ 545377 h 1637249"/>
              <a:gd name="connsiteX5" fmla="*/ 5636327 w 10768897"/>
              <a:gd name="connsiteY5" fmla="*/ 117358 h 1637249"/>
              <a:gd name="connsiteX6" fmla="*/ 8423442 w 10768897"/>
              <a:gd name="connsiteY6" fmla="*/ 603744 h 1637249"/>
              <a:gd name="connsiteX7" fmla="*/ 10563528 w 10768897"/>
              <a:gd name="connsiteY7" fmla="*/ 584287 h 1637249"/>
              <a:gd name="connsiteX8" fmla="*/ 10699715 w 10768897"/>
              <a:gd name="connsiteY8" fmla="*/ 642654 h 1637249"/>
              <a:gd name="connsiteX9" fmla="*/ 10719170 w 10768897"/>
              <a:gd name="connsiteY9" fmla="*/ 1323590 h 1637249"/>
              <a:gd name="connsiteX10" fmla="*/ 10719170 w 10768897"/>
              <a:gd name="connsiteY10" fmla="*/ 1401411 h 1637249"/>
              <a:gd name="connsiteX11" fmla="*/ 10057689 w 10768897"/>
              <a:gd name="connsiteY11" fmla="*/ 1401411 h 1637249"/>
              <a:gd name="connsiteX12" fmla="*/ 7866158 w 10768897"/>
              <a:gd name="connsiteY12" fmla="*/ 1070670 h 1637249"/>
              <a:gd name="connsiteX13" fmla="*/ 6750285 w 10768897"/>
              <a:gd name="connsiteY13" fmla="*/ 1381956 h 1637249"/>
              <a:gd name="connsiteX14" fmla="*/ 6030438 w 10768897"/>
              <a:gd name="connsiteY14" fmla="*/ 1362501 h 1637249"/>
              <a:gd name="connsiteX15" fmla="*/ 5769136 w 10768897"/>
              <a:gd name="connsiteY15" fmla="*/ 1459776 h 1637249"/>
              <a:gd name="connsiteX16" fmla="*/ 5156944 w 10768897"/>
              <a:gd name="connsiteY16" fmla="*/ 1634876 h 1637249"/>
              <a:gd name="connsiteX17" fmla="*/ 4173798 w 10768897"/>
              <a:gd name="connsiteY17" fmla="*/ 1557054 h 1637249"/>
              <a:gd name="connsiteX18" fmla="*/ 3442881 w 10768897"/>
              <a:gd name="connsiteY18" fmla="*/ 1498687 h 1637249"/>
              <a:gd name="connsiteX19" fmla="*/ 3034319 w 10768897"/>
              <a:gd name="connsiteY19" fmla="*/ 1459776 h 1637249"/>
              <a:gd name="connsiteX20" fmla="*/ 2390910 w 10768897"/>
              <a:gd name="connsiteY20" fmla="*/ 1557054 h 1637249"/>
              <a:gd name="connsiteX21" fmla="*/ 1692594 w 10768897"/>
              <a:gd name="connsiteY21" fmla="*/ 1323591 h 1637249"/>
              <a:gd name="connsiteX22" fmla="*/ 1018639 w 10768897"/>
              <a:gd name="connsiteY22" fmla="*/ 798298 h 1637249"/>
              <a:gd name="connsiteX23" fmla="*/ 12770 w 10768897"/>
              <a:gd name="connsiteY23" fmla="*/ 662108 h 1637249"/>
              <a:gd name="connsiteX0" fmla="*/ 5966 w 10762093"/>
              <a:gd name="connsiteY0" fmla="*/ 544961 h 1520102"/>
              <a:gd name="connsiteX1" fmla="*/ 1510773 w 10762093"/>
              <a:gd name="connsiteY1" fmla="*/ 214222 h 1520102"/>
              <a:gd name="connsiteX2" fmla="*/ 2599498 w 10762093"/>
              <a:gd name="connsiteY2" fmla="*/ 428230 h 1520102"/>
              <a:gd name="connsiteX3" fmla="*/ 3342261 w 10762093"/>
              <a:gd name="connsiteY3" fmla="*/ 642238 h 1520102"/>
              <a:gd name="connsiteX4" fmla="*/ 4073177 w 10762093"/>
              <a:gd name="connsiteY4" fmla="*/ 428230 h 1520102"/>
              <a:gd name="connsiteX5" fmla="*/ 5629523 w 10762093"/>
              <a:gd name="connsiteY5" fmla="*/ 211 h 1520102"/>
              <a:gd name="connsiteX6" fmla="*/ 8416638 w 10762093"/>
              <a:gd name="connsiteY6" fmla="*/ 486597 h 1520102"/>
              <a:gd name="connsiteX7" fmla="*/ 10556724 w 10762093"/>
              <a:gd name="connsiteY7" fmla="*/ 467140 h 1520102"/>
              <a:gd name="connsiteX8" fmla="*/ 10692911 w 10762093"/>
              <a:gd name="connsiteY8" fmla="*/ 525507 h 1520102"/>
              <a:gd name="connsiteX9" fmla="*/ 10712366 w 10762093"/>
              <a:gd name="connsiteY9" fmla="*/ 1206443 h 1520102"/>
              <a:gd name="connsiteX10" fmla="*/ 10712366 w 10762093"/>
              <a:gd name="connsiteY10" fmla="*/ 1284264 h 1520102"/>
              <a:gd name="connsiteX11" fmla="*/ 10050885 w 10762093"/>
              <a:gd name="connsiteY11" fmla="*/ 1284264 h 1520102"/>
              <a:gd name="connsiteX12" fmla="*/ 7859354 w 10762093"/>
              <a:gd name="connsiteY12" fmla="*/ 953523 h 1520102"/>
              <a:gd name="connsiteX13" fmla="*/ 6743481 w 10762093"/>
              <a:gd name="connsiteY13" fmla="*/ 1264809 h 1520102"/>
              <a:gd name="connsiteX14" fmla="*/ 6023634 w 10762093"/>
              <a:gd name="connsiteY14" fmla="*/ 1245354 h 1520102"/>
              <a:gd name="connsiteX15" fmla="*/ 5762332 w 10762093"/>
              <a:gd name="connsiteY15" fmla="*/ 1342629 h 1520102"/>
              <a:gd name="connsiteX16" fmla="*/ 5150140 w 10762093"/>
              <a:gd name="connsiteY16" fmla="*/ 1517729 h 1520102"/>
              <a:gd name="connsiteX17" fmla="*/ 4166994 w 10762093"/>
              <a:gd name="connsiteY17" fmla="*/ 1439907 h 1520102"/>
              <a:gd name="connsiteX18" fmla="*/ 3436077 w 10762093"/>
              <a:gd name="connsiteY18" fmla="*/ 1381540 h 1520102"/>
              <a:gd name="connsiteX19" fmla="*/ 3027515 w 10762093"/>
              <a:gd name="connsiteY19" fmla="*/ 1342629 h 1520102"/>
              <a:gd name="connsiteX20" fmla="*/ 2384106 w 10762093"/>
              <a:gd name="connsiteY20" fmla="*/ 1439907 h 1520102"/>
              <a:gd name="connsiteX21" fmla="*/ 1685790 w 10762093"/>
              <a:gd name="connsiteY21" fmla="*/ 1206444 h 1520102"/>
              <a:gd name="connsiteX22" fmla="*/ 1011835 w 10762093"/>
              <a:gd name="connsiteY22" fmla="*/ 681151 h 1520102"/>
              <a:gd name="connsiteX23" fmla="*/ 5966 w 10762093"/>
              <a:gd name="connsiteY23" fmla="*/ 544961 h 1520102"/>
              <a:gd name="connsiteX0" fmla="*/ 5966 w 10762093"/>
              <a:gd name="connsiteY0" fmla="*/ 544961 h 1520102"/>
              <a:gd name="connsiteX1" fmla="*/ 1510773 w 10762093"/>
              <a:gd name="connsiteY1" fmla="*/ 214222 h 1520102"/>
              <a:gd name="connsiteX2" fmla="*/ 2599498 w 10762093"/>
              <a:gd name="connsiteY2" fmla="*/ 428230 h 1520102"/>
              <a:gd name="connsiteX3" fmla="*/ 3342261 w 10762093"/>
              <a:gd name="connsiteY3" fmla="*/ 642238 h 1520102"/>
              <a:gd name="connsiteX4" fmla="*/ 4073177 w 10762093"/>
              <a:gd name="connsiteY4" fmla="*/ 428230 h 1520102"/>
              <a:gd name="connsiteX5" fmla="*/ 5629523 w 10762093"/>
              <a:gd name="connsiteY5" fmla="*/ 211 h 1520102"/>
              <a:gd name="connsiteX6" fmla="*/ 8416638 w 10762093"/>
              <a:gd name="connsiteY6" fmla="*/ 486597 h 1520102"/>
              <a:gd name="connsiteX7" fmla="*/ 10556724 w 10762093"/>
              <a:gd name="connsiteY7" fmla="*/ 467140 h 1520102"/>
              <a:gd name="connsiteX8" fmla="*/ 10692911 w 10762093"/>
              <a:gd name="connsiteY8" fmla="*/ 525507 h 1520102"/>
              <a:gd name="connsiteX9" fmla="*/ 10712366 w 10762093"/>
              <a:gd name="connsiteY9" fmla="*/ 1206443 h 1520102"/>
              <a:gd name="connsiteX10" fmla="*/ 10712366 w 10762093"/>
              <a:gd name="connsiteY10" fmla="*/ 1284264 h 1520102"/>
              <a:gd name="connsiteX11" fmla="*/ 10050885 w 10762093"/>
              <a:gd name="connsiteY11" fmla="*/ 1284264 h 1520102"/>
              <a:gd name="connsiteX12" fmla="*/ 7859354 w 10762093"/>
              <a:gd name="connsiteY12" fmla="*/ 953523 h 1520102"/>
              <a:gd name="connsiteX13" fmla="*/ 6743481 w 10762093"/>
              <a:gd name="connsiteY13" fmla="*/ 1264809 h 1520102"/>
              <a:gd name="connsiteX14" fmla="*/ 6023634 w 10762093"/>
              <a:gd name="connsiteY14" fmla="*/ 1245354 h 1520102"/>
              <a:gd name="connsiteX15" fmla="*/ 5762332 w 10762093"/>
              <a:gd name="connsiteY15" fmla="*/ 1342629 h 1520102"/>
              <a:gd name="connsiteX16" fmla="*/ 5150140 w 10762093"/>
              <a:gd name="connsiteY16" fmla="*/ 1517729 h 1520102"/>
              <a:gd name="connsiteX17" fmla="*/ 4166994 w 10762093"/>
              <a:gd name="connsiteY17" fmla="*/ 1439907 h 1520102"/>
              <a:gd name="connsiteX18" fmla="*/ 3436077 w 10762093"/>
              <a:gd name="connsiteY18" fmla="*/ 1381540 h 1520102"/>
              <a:gd name="connsiteX19" fmla="*/ 2946926 w 10762093"/>
              <a:gd name="connsiteY19" fmla="*/ 1478817 h 1520102"/>
              <a:gd name="connsiteX20" fmla="*/ 2384106 w 10762093"/>
              <a:gd name="connsiteY20" fmla="*/ 1439907 h 1520102"/>
              <a:gd name="connsiteX21" fmla="*/ 1685790 w 10762093"/>
              <a:gd name="connsiteY21" fmla="*/ 1206444 h 1520102"/>
              <a:gd name="connsiteX22" fmla="*/ 1011835 w 10762093"/>
              <a:gd name="connsiteY22" fmla="*/ 681151 h 1520102"/>
              <a:gd name="connsiteX23" fmla="*/ 5966 w 10762093"/>
              <a:gd name="connsiteY23" fmla="*/ 544961 h 1520102"/>
              <a:gd name="connsiteX0" fmla="*/ 149895 w 10906022"/>
              <a:gd name="connsiteY0" fmla="*/ 544961 h 1623899"/>
              <a:gd name="connsiteX1" fmla="*/ 1654702 w 10906022"/>
              <a:gd name="connsiteY1" fmla="*/ 214222 h 1623899"/>
              <a:gd name="connsiteX2" fmla="*/ 2743427 w 10906022"/>
              <a:gd name="connsiteY2" fmla="*/ 428230 h 1623899"/>
              <a:gd name="connsiteX3" fmla="*/ 3486190 w 10906022"/>
              <a:gd name="connsiteY3" fmla="*/ 642238 h 1623899"/>
              <a:gd name="connsiteX4" fmla="*/ 4217106 w 10906022"/>
              <a:gd name="connsiteY4" fmla="*/ 428230 h 1623899"/>
              <a:gd name="connsiteX5" fmla="*/ 5773452 w 10906022"/>
              <a:gd name="connsiteY5" fmla="*/ 211 h 1623899"/>
              <a:gd name="connsiteX6" fmla="*/ 8560567 w 10906022"/>
              <a:gd name="connsiteY6" fmla="*/ 486597 h 1623899"/>
              <a:gd name="connsiteX7" fmla="*/ 10700653 w 10906022"/>
              <a:gd name="connsiteY7" fmla="*/ 467140 h 1623899"/>
              <a:gd name="connsiteX8" fmla="*/ 10836840 w 10906022"/>
              <a:gd name="connsiteY8" fmla="*/ 525507 h 1623899"/>
              <a:gd name="connsiteX9" fmla="*/ 10856295 w 10906022"/>
              <a:gd name="connsiteY9" fmla="*/ 1206443 h 1623899"/>
              <a:gd name="connsiteX10" fmla="*/ 10856295 w 10906022"/>
              <a:gd name="connsiteY10" fmla="*/ 1284264 h 1623899"/>
              <a:gd name="connsiteX11" fmla="*/ 10194814 w 10906022"/>
              <a:gd name="connsiteY11" fmla="*/ 1284264 h 1623899"/>
              <a:gd name="connsiteX12" fmla="*/ 8003283 w 10906022"/>
              <a:gd name="connsiteY12" fmla="*/ 953523 h 1623899"/>
              <a:gd name="connsiteX13" fmla="*/ 6887410 w 10906022"/>
              <a:gd name="connsiteY13" fmla="*/ 1264809 h 1623899"/>
              <a:gd name="connsiteX14" fmla="*/ 6167563 w 10906022"/>
              <a:gd name="connsiteY14" fmla="*/ 1245354 h 1623899"/>
              <a:gd name="connsiteX15" fmla="*/ 5906261 w 10906022"/>
              <a:gd name="connsiteY15" fmla="*/ 1342629 h 1623899"/>
              <a:gd name="connsiteX16" fmla="*/ 5294069 w 10906022"/>
              <a:gd name="connsiteY16" fmla="*/ 1517729 h 1623899"/>
              <a:gd name="connsiteX17" fmla="*/ 4310923 w 10906022"/>
              <a:gd name="connsiteY17" fmla="*/ 1439907 h 1623899"/>
              <a:gd name="connsiteX18" fmla="*/ 3580006 w 10906022"/>
              <a:gd name="connsiteY18" fmla="*/ 1381540 h 1623899"/>
              <a:gd name="connsiteX19" fmla="*/ 3090855 w 10906022"/>
              <a:gd name="connsiteY19" fmla="*/ 1478817 h 1623899"/>
              <a:gd name="connsiteX20" fmla="*/ 2528035 w 10906022"/>
              <a:gd name="connsiteY20" fmla="*/ 1439907 h 1623899"/>
              <a:gd name="connsiteX21" fmla="*/ 1829719 w 10906022"/>
              <a:gd name="connsiteY21" fmla="*/ 1206444 h 1623899"/>
              <a:gd name="connsiteX22" fmla="*/ 243853 w 10906022"/>
              <a:gd name="connsiteY22" fmla="*/ 1608090 h 1623899"/>
              <a:gd name="connsiteX23" fmla="*/ 149895 w 10906022"/>
              <a:gd name="connsiteY23" fmla="*/ 544961 h 1623899"/>
              <a:gd name="connsiteX0" fmla="*/ 1157651 w 10665902"/>
              <a:gd name="connsiteY0" fmla="*/ 575858 h 1622675"/>
              <a:gd name="connsiteX1" fmla="*/ 1414582 w 10665902"/>
              <a:gd name="connsiteY1" fmla="*/ 214222 h 1622675"/>
              <a:gd name="connsiteX2" fmla="*/ 2503307 w 10665902"/>
              <a:gd name="connsiteY2" fmla="*/ 428230 h 1622675"/>
              <a:gd name="connsiteX3" fmla="*/ 3246070 w 10665902"/>
              <a:gd name="connsiteY3" fmla="*/ 642238 h 1622675"/>
              <a:gd name="connsiteX4" fmla="*/ 3976986 w 10665902"/>
              <a:gd name="connsiteY4" fmla="*/ 428230 h 1622675"/>
              <a:gd name="connsiteX5" fmla="*/ 5533332 w 10665902"/>
              <a:gd name="connsiteY5" fmla="*/ 211 h 1622675"/>
              <a:gd name="connsiteX6" fmla="*/ 8320447 w 10665902"/>
              <a:gd name="connsiteY6" fmla="*/ 486597 h 1622675"/>
              <a:gd name="connsiteX7" fmla="*/ 10460533 w 10665902"/>
              <a:gd name="connsiteY7" fmla="*/ 467140 h 1622675"/>
              <a:gd name="connsiteX8" fmla="*/ 10596720 w 10665902"/>
              <a:gd name="connsiteY8" fmla="*/ 525507 h 1622675"/>
              <a:gd name="connsiteX9" fmla="*/ 10616175 w 10665902"/>
              <a:gd name="connsiteY9" fmla="*/ 1206443 h 1622675"/>
              <a:gd name="connsiteX10" fmla="*/ 10616175 w 10665902"/>
              <a:gd name="connsiteY10" fmla="*/ 1284264 h 1622675"/>
              <a:gd name="connsiteX11" fmla="*/ 9954694 w 10665902"/>
              <a:gd name="connsiteY11" fmla="*/ 1284264 h 1622675"/>
              <a:gd name="connsiteX12" fmla="*/ 7763163 w 10665902"/>
              <a:gd name="connsiteY12" fmla="*/ 953523 h 1622675"/>
              <a:gd name="connsiteX13" fmla="*/ 6647290 w 10665902"/>
              <a:gd name="connsiteY13" fmla="*/ 1264809 h 1622675"/>
              <a:gd name="connsiteX14" fmla="*/ 5927443 w 10665902"/>
              <a:gd name="connsiteY14" fmla="*/ 1245354 h 1622675"/>
              <a:gd name="connsiteX15" fmla="*/ 5666141 w 10665902"/>
              <a:gd name="connsiteY15" fmla="*/ 1342629 h 1622675"/>
              <a:gd name="connsiteX16" fmla="*/ 5053949 w 10665902"/>
              <a:gd name="connsiteY16" fmla="*/ 1517729 h 1622675"/>
              <a:gd name="connsiteX17" fmla="*/ 4070803 w 10665902"/>
              <a:gd name="connsiteY17" fmla="*/ 1439907 h 1622675"/>
              <a:gd name="connsiteX18" fmla="*/ 3339886 w 10665902"/>
              <a:gd name="connsiteY18" fmla="*/ 1381540 h 1622675"/>
              <a:gd name="connsiteX19" fmla="*/ 2850735 w 10665902"/>
              <a:gd name="connsiteY19" fmla="*/ 1478817 h 1622675"/>
              <a:gd name="connsiteX20" fmla="*/ 2287915 w 10665902"/>
              <a:gd name="connsiteY20" fmla="*/ 1439907 h 1622675"/>
              <a:gd name="connsiteX21" fmla="*/ 1589599 w 10665902"/>
              <a:gd name="connsiteY21" fmla="*/ 1206444 h 1622675"/>
              <a:gd name="connsiteX22" fmla="*/ 3733 w 10665902"/>
              <a:gd name="connsiteY22" fmla="*/ 1608090 h 1622675"/>
              <a:gd name="connsiteX23" fmla="*/ 1157651 w 10665902"/>
              <a:gd name="connsiteY23" fmla="*/ 575858 h 1622675"/>
              <a:gd name="connsiteX0" fmla="*/ 1157858 w 10666109"/>
              <a:gd name="connsiteY0" fmla="*/ 575858 h 1622675"/>
              <a:gd name="connsiteX1" fmla="*/ 1750757 w 10666109"/>
              <a:gd name="connsiteY1" fmla="*/ 430508 h 1622675"/>
              <a:gd name="connsiteX2" fmla="*/ 2503514 w 10666109"/>
              <a:gd name="connsiteY2" fmla="*/ 428230 h 1622675"/>
              <a:gd name="connsiteX3" fmla="*/ 3246277 w 10666109"/>
              <a:gd name="connsiteY3" fmla="*/ 642238 h 1622675"/>
              <a:gd name="connsiteX4" fmla="*/ 3977193 w 10666109"/>
              <a:gd name="connsiteY4" fmla="*/ 428230 h 1622675"/>
              <a:gd name="connsiteX5" fmla="*/ 5533539 w 10666109"/>
              <a:gd name="connsiteY5" fmla="*/ 211 h 1622675"/>
              <a:gd name="connsiteX6" fmla="*/ 8320654 w 10666109"/>
              <a:gd name="connsiteY6" fmla="*/ 486597 h 1622675"/>
              <a:gd name="connsiteX7" fmla="*/ 10460740 w 10666109"/>
              <a:gd name="connsiteY7" fmla="*/ 467140 h 1622675"/>
              <a:gd name="connsiteX8" fmla="*/ 10596927 w 10666109"/>
              <a:gd name="connsiteY8" fmla="*/ 525507 h 1622675"/>
              <a:gd name="connsiteX9" fmla="*/ 10616382 w 10666109"/>
              <a:gd name="connsiteY9" fmla="*/ 1206443 h 1622675"/>
              <a:gd name="connsiteX10" fmla="*/ 10616382 w 10666109"/>
              <a:gd name="connsiteY10" fmla="*/ 1284264 h 1622675"/>
              <a:gd name="connsiteX11" fmla="*/ 9954901 w 10666109"/>
              <a:gd name="connsiteY11" fmla="*/ 1284264 h 1622675"/>
              <a:gd name="connsiteX12" fmla="*/ 7763370 w 10666109"/>
              <a:gd name="connsiteY12" fmla="*/ 953523 h 1622675"/>
              <a:gd name="connsiteX13" fmla="*/ 6647497 w 10666109"/>
              <a:gd name="connsiteY13" fmla="*/ 1264809 h 1622675"/>
              <a:gd name="connsiteX14" fmla="*/ 5927650 w 10666109"/>
              <a:gd name="connsiteY14" fmla="*/ 1245354 h 1622675"/>
              <a:gd name="connsiteX15" fmla="*/ 5666348 w 10666109"/>
              <a:gd name="connsiteY15" fmla="*/ 1342629 h 1622675"/>
              <a:gd name="connsiteX16" fmla="*/ 5054156 w 10666109"/>
              <a:gd name="connsiteY16" fmla="*/ 1517729 h 1622675"/>
              <a:gd name="connsiteX17" fmla="*/ 4071010 w 10666109"/>
              <a:gd name="connsiteY17" fmla="*/ 1439907 h 1622675"/>
              <a:gd name="connsiteX18" fmla="*/ 3340093 w 10666109"/>
              <a:gd name="connsiteY18" fmla="*/ 1381540 h 1622675"/>
              <a:gd name="connsiteX19" fmla="*/ 2850942 w 10666109"/>
              <a:gd name="connsiteY19" fmla="*/ 1478817 h 1622675"/>
              <a:gd name="connsiteX20" fmla="*/ 2288122 w 10666109"/>
              <a:gd name="connsiteY20" fmla="*/ 1439907 h 1622675"/>
              <a:gd name="connsiteX21" fmla="*/ 1589806 w 10666109"/>
              <a:gd name="connsiteY21" fmla="*/ 1206444 h 1622675"/>
              <a:gd name="connsiteX22" fmla="*/ 3940 w 10666109"/>
              <a:gd name="connsiteY22" fmla="*/ 1608090 h 1622675"/>
              <a:gd name="connsiteX23" fmla="*/ 1157858 w 10666109"/>
              <a:gd name="connsiteY23" fmla="*/ 575858 h 1622675"/>
              <a:gd name="connsiteX0" fmla="*/ 1155746 w 10663997"/>
              <a:gd name="connsiteY0" fmla="*/ 575858 h 1627163"/>
              <a:gd name="connsiteX1" fmla="*/ 1748645 w 10663997"/>
              <a:gd name="connsiteY1" fmla="*/ 430508 h 1627163"/>
              <a:gd name="connsiteX2" fmla="*/ 2501402 w 10663997"/>
              <a:gd name="connsiteY2" fmla="*/ 428230 h 1627163"/>
              <a:gd name="connsiteX3" fmla="*/ 3244165 w 10663997"/>
              <a:gd name="connsiteY3" fmla="*/ 642238 h 1627163"/>
              <a:gd name="connsiteX4" fmla="*/ 3975081 w 10663997"/>
              <a:gd name="connsiteY4" fmla="*/ 428230 h 1627163"/>
              <a:gd name="connsiteX5" fmla="*/ 5531427 w 10663997"/>
              <a:gd name="connsiteY5" fmla="*/ 211 h 1627163"/>
              <a:gd name="connsiteX6" fmla="*/ 8318542 w 10663997"/>
              <a:gd name="connsiteY6" fmla="*/ 486597 h 1627163"/>
              <a:gd name="connsiteX7" fmla="*/ 10458628 w 10663997"/>
              <a:gd name="connsiteY7" fmla="*/ 467140 h 1627163"/>
              <a:gd name="connsiteX8" fmla="*/ 10594815 w 10663997"/>
              <a:gd name="connsiteY8" fmla="*/ 525507 h 1627163"/>
              <a:gd name="connsiteX9" fmla="*/ 10614270 w 10663997"/>
              <a:gd name="connsiteY9" fmla="*/ 1206443 h 1627163"/>
              <a:gd name="connsiteX10" fmla="*/ 10614270 w 10663997"/>
              <a:gd name="connsiteY10" fmla="*/ 1284264 h 1627163"/>
              <a:gd name="connsiteX11" fmla="*/ 9952789 w 10663997"/>
              <a:gd name="connsiteY11" fmla="*/ 1284264 h 1627163"/>
              <a:gd name="connsiteX12" fmla="*/ 7761258 w 10663997"/>
              <a:gd name="connsiteY12" fmla="*/ 953523 h 1627163"/>
              <a:gd name="connsiteX13" fmla="*/ 6645385 w 10663997"/>
              <a:gd name="connsiteY13" fmla="*/ 1264809 h 1627163"/>
              <a:gd name="connsiteX14" fmla="*/ 5925538 w 10663997"/>
              <a:gd name="connsiteY14" fmla="*/ 1245354 h 1627163"/>
              <a:gd name="connsiteX15" fmla="*/ 5664236 w 10663997"/>
              <a:gd name="connsiteY15" fmla="*/ 1342629 h 1627163"/>
              <a:gd name="connsiteX16" fmla="*/ 5052044 w 10663997"/>
              <a:gd name="connsiteY16" fmla="*/ 1517729 h 1627163"/>
              <a:gd name="connsiteX17" fmla="*/ 4068898 w 10663997"/>
              <a:gd name="connsiteY17" fmla="*/ 1439907 h 1627163"/>
              <a:gd name="connsiteX18" fmla="*/ 3337981 w 10663997"/>
              <a:gd name="connsiteY18" fmla="*/ 1381540 h 1627163"/>
              <a:gd name="connsiteX19" fmla="*/ 2848830 w 10663997"/>
              <a:gd name="connsiteY19" fmla="*/ 1478817 h 1627163"/>
              <a:gd name="connsiteX20" fmla="*/ 2286010 w 10663997"/>
              <a:gd name="connsiteY20" fmla="*/ 1439907 h 1627163"/>
              <a:gd name="connsiteX21" fmla="*/ 1443708 w 10663997"/>
              <a:gd name="connsiteY21" fmla="*/ 1268241 h 1627163"/>
              <a:gd name="connsiteX22" fmla="*/ 1828 w 10663997"/>
              <a:gd name="connsiteY22" fmla="*/ 1608090 h 1627163"/>
              <a:gd name="connsiteX23" fmla="*/ 1155746 w 10663997"/>
              <a:gd name="connsiteY23" fmla="*/ 575858 h 1627163"/>
              <a:gd name="connsiteX0" fmla="*/ 1155746 w 10663997"/>
              <a:gd name="connsiteY0" fmla="*/ 575858 h 1627163"/>
              <a:gd name="connsiteX1" fmla="*/ 1748645 w 10663997"/>
              <a:gd name="connsiteY1" fmla="*/ 430508 h 1627163"/>
              <a:gd name="connsiteX2" fmla="*/ 2501402 w 10663997"/>
              <a:gd name="connsiteY2" fmla="*/ 428230 h 1627163"/>
              <a:gd name="connsiteX3" fmla="*/ 3244165 w 10663997"/>
              <a:gd name="connsiteY3" fmla="*/ 642238 h 1627163"/>
              <a:gd name="connsiteX4" fmla="*/ 3975081 w 10663997"/>
              <a:gd name="connsiteY4" fmla="*/ 428230 h 1627163"/>
              <a:gd name="connsiteX5" fmla="*/ 5531427 w 10663997"/>
              <a:gd name="connsiteY5" fmla="*/ 211 h 1627163"/>
              <a:gd name="connsiteX6" fmla="*/ 8318542 w 10663997"/>
              <a:gd name="connsiteY6" fmla="*/ 486597 h 1627163"/>
              <a:gd name="connsiteX7" fmla="*/ 10458628 w 10663997"/>
              <a:gd name="connsiteY7" fmla="*/ 467140 h 1627163"/>
              <a:gd name="connsiteX8" fmla="*/ 10594815 w 10663997"/>
              <a:gd name="connsiteY8" fmla="*/ 525507 h 1627163"/>
              <a:gd name="connsiteX9" fmla="*/ 10614270 w 10663997"/>
              <a:gd name="connsiteY9" fmla="*/ 1206443 h 1627163"/>
              <a:gd name="connsiteX10" fmla="*/ 10614270 w 10663997"/>
              <a:gd name="connsiteY10" fmla="*/ 1284264 h 1627163"/>
              <a:gd name="connsiteX11" fmla="*/ 9952789 w 10663997"/>
              <a:gd name="connsiteY11" fmla="*/ 1284264 h 1627163"/>
              <a:gd name="connsiteX12" fmla="*/ 7761258 w 10663997"/>
              <a:gd name="connsiteY12" fmla="*/ 953523 h 1627163"/>
              <a:gd name="connsiteX13" fmla="*/ 6645385 w 10663997"/>
              <a:gd name="connsiteY13" fmla="*/ 1264809 h 1627163"/>
              <a:gd name="connsiteX14" fmla="*/ 5925538 w 10663997"/>
              <a:gd name="connsiteY14" fmla="*/ 1245354 h 1627163"/>
              <a:gd name="connsiteX15" fmla="*/ 5664236 w 10663997"/>
              <a:gd name="connsiteY15" fmla="*/ 1342629 h 1627163"/>
              <a:gd name="connsiteX16" fmla="*/ 5052044 w 10663997"/>
              <a:gd name="connsiteY16" fmla="*/ 1517729 h 1627163"/>
              <a:gd name="connsiteX17" fmla="*/ 4068898 w 10663997"/>
              <a:gd name="connsiteY17" fmla="*/ 1439907 h 1627163"/>
              <a:gd name="connsiteX18" fmla="*/ 3337981 w 10663997"/>
              <a:gd name="connsiteY18" fmla="*/ 1381540 h 1627163"/>
              <a:gd name="connsiteX19" fmla="*/ 2848830 w 10663997"/>
              <a:gd name="connsiteY19" fmla="*/ 1478817 h 1627163"/>
              <a:gd name="connsiteX20" fmla="*/ 2238016 w 10663997"/>
              <a:gd name="connsiteY20" fmla="*/ 1130928 h 1627163"/>
              <a:gd name="connsiteX21" fmla="*/ 1443708 w 10663997"/>
              <a:gd name="connsiteY21" fmla="*/ 1268241 h 1627163"/>
              <a:gd name="connsiteX22" fmla="*/ 1828 w 10663997"/>
              <a:gd name="connsiteY22" fmla="*/ 1608090 h 1627163"/>
              <a:gd name="connsiteX23" fmla="*/ 1155746 w 10663997"/>
              <a:gd name="connsiteY23" fmla="*/ 575858 h 1627163"/>
              <a:gd name="connsiteX0" fmla="*/ 1153918 w 10662169"/>
              <a:gd name="connsiteY0" fmla="*/ 575858 h 1629825"/>
              <a:gd name="connsiteX1" fmla="*/ 1746817 w 10662169"/>
              <a:gd name="connsiteY1" fmla="*/ 430508 h 1629825"/>
              <a:gd name="connsiteX2" fmla="*/ 2499574 w 10662169"/>
              <a:gd name="connsiteY2" fmla="*/ 428230 h 1629825"/>
              <a:gd name="connsiteX3" fmla="*/ 3242337 w 10662169"/>
              <a:gd name="connsiteY3" fmla="*/ 642238 h 1629825"/>
              <a:gd name="connsiteX4" fmla="*/ 3973253 w 10662169"/>
              <a:gd name="connsiteY4" fmla="*/ 428230 h 1629825"/>
              <a:gd name="connsiteX5" fmla="*/ 5529599 w 10662169"/>
              <a:gd name="connsiteY5" fmla="*/ 211 h 1629825"/>
              <a:gd name="connsiteX6" fmla="*/ 8316714 w 10662169"/>
              <a:gd name="connsiteY6" fmla="*/ 486597 h 1629825"/>
              <a:gd name="connsiteX7" fmla="*/ 10456800 w 10662169"/>
              <a:gd name="connsiteY7" fmla="*/ 467140 h 1629825"/>
              <a:gd name="connsiteX8" fmla="*/ 10592987 w 10662169"/>
              <a:gd name="connsiteY8" fmla="*/ 525507 h 1629825"/>
              <a:gd name="connsiteX9" fmla="*/ 10612442 w 10662169"/>
              <a:gd name="connsiteY9" fmla="*/ 1206443 h 1629825"/>
              <a:gd name="connsiteX10" fmla="*/ 10612442 w 10662169"/>
              <a:gd name="connsiteY10" fmla="*/ 1284264 h 1629825"/>
              <a:gd name="connsiteX11" fmla="*/ 9950961 w 10662169"/>
              <a:gd name="connsiteY11" fmla="*/ 1284264 h 1629825"/>
              <a:gd name="connsiteX12" fmla="*/ 7759430 w 10662169"/>
              <a:gd name="connsiteY12" fmla="*/ 953523 h 1629825"/>
              <a:gd name="connsiteX13" fmla="*/ 6643557 w 10662169"/>
              <a:gd name="connsiteY13" fmla="*/ 1264809 h 1629825"/>
              <a:gd name="connsiteX14" fmla="*/ 5923710 w 10662169"/>
              <a:gd name="connsiteY14" fmla="*/ 1245354 h 1629825"/>
              <a:gd name="connsiteX15" fmla="*/ 5662408 w 10662169"/>
              <a:gd name="connsiteY15" fmla="*/ 1342629 h 1629825"/>
              <a:gd name="connsiteX16" fmla="*/ 5050216 w 10662169"/>
              <a:gd name="connsiteY16" fmla="*/ 1517729 h 1629825"/>
              <a:gd name="connsiteX17" fmla="*/ 4067070 w 10662169"/>
              <a:gd name="connsiteY17" fmla="*/ 1439907 h 1629825"/>
              <a:gd name="connsiteX18" fmla="*/ 3336153 w 10662169"/>
              <a:gd name="connsiteY18" fmla="*/ 1381540 h 1629825"/>
              <a:gd name="connsiteX19" fmla="*/ 2847002 w 10662169"/>
              <a:gd name="connsiteY19" fmla="*/ 1478817 h 1629825"/>
              <a:gd name="connsiteX20" fmla="*/ 2236188 w 10662169"/>
              <a:gd name="connsiteY20" fmla="*/ 1130928 h 1629825"/>
              <a:gd name="connsiteX21" fmla="*/ 1153908 w 10662169"/>
              <a:gd name="connsiteY21" fmla="*/ 1299139 h 1629825"/>
              <a:gd name="connsiteX22" fmla="*/ 0 w 10662169"/>
              <a:gd name="connsiteY22" fmla="*/ 1608090 h 1629825"/>
              <a:gd name="connsiteX23" fmla="*/ 1153918 w 10662169"/>
              <a:gd name="connsiteY23" fmla="*/ 575858 h 1629825"/>
              <a:gd name="connsiteX0" fmla="*/ 1153918 w 10662169"/>
              <a:gd name="connsiteY0" fmla="*/ 575858 h 1629823"/>
              <a:gd name="connsiteX1" fmla="*/ 1746817 w 10662169"/>
              <a:gd name="connsiteY1" fmla="*/ 430508 h 1629823"/>
              <a:gd name="connsiteX2" fmla="*/ 2499574 w 10662169"/>
              <a:gd name="connsiteY2" fmla="*/ 428230 h 1629823"/>
              <a:gd name="connsiteX3" fmla="*/ 3242337 w 10662169"/>
              <a:gd name="connsiteY3" fmla="*/ 642238 h 1629823"/>
              <a:gd name="connsiteX4" fmla="*/ 3973253 w 10662169"/>
              <a:gd name="connsiteY4" fmla="*/ 428230 h 1629823"/>
              <a:gd name="connsiteX5" fmla="*/ 5529599 w 10662169"/>
              <a:gd name="connsiteY5" fmla="*/ 211 h 1629823"/>
              <a:gd name="connsiteX6" fmla="*/ 8316714 w 10662169"/>
              <a:gd name="connsiteY6" fmla="*/ 486597 h 1629823"/>
              <a:gd name="connsiteX7" fmla="*/ 10456800 w 10662169"/>
              <a:gd name="connsiteY7" fmla="*/ 467140 h 1629823"/>
              <a:gd name="connsiteX8" fmla="*/ 10592987 w 10662169"/>
              <a:gd name="connsiteY8" fmla="*/ 525507 h 1629823"/>
              <a:gd name="connsiteX9" fmla="*/ 10612442 w 10662169"/>
              <a:gd name="connsiteY9" fmla="*/ 1206443 h 1629823"/>
              <a:gd name="connsiteX10" fmla="*/ 10612442 w 10662169"/>
              <a:gd name="connsiteY10" fmla="*/ 1284264 h 1629823"/>
              <a:gd name="connsiteX11" fmla="*/ 9950961 w 10662169"/>
              <a:gd name="connsiteY11" fmla="*/ 1284264 h 1629823"/>
              <a:gd name="connsiteX12" fmla="*/ 7759430 w 10662169"/>
              <a:gd name="connsiteY12" fmla="*/ 953523 h 1629823"/>
              <a:gd name="connsiteX13" fmla="*/ 6643557 w 10662169"/>
              <a:gd name="connsiteY13" fmla="*/ 1264809 h 1629823"/>
              <a:gd name="connsiteX14" fmla="*/ 5923710 w 10662169"/>
              <a:gd name="connsiteY14" fmla="*/ 1245354 h 1629823"/>
              <a:gd name="connsiteX15" fmla="*/ 5662408 w 10662169"/>
              <a:gd name="connsiteY15" fmla="*/ 1342629 h 1629823"/>
              <a:gd name="connsiteX16" fmla="*/ 5050216 w 10662169"/>
              <a:gd name="connsiteY16" fmla="*/ 1517729 h 1629823"/>
              <a:gd name="connsiteX17" fmla="*/ 4067070 w 10662169"/>
              <a:gd name="connsiteY17" fmla="*/ 1439907 h 1629823"/>
              <a:gd name="connsiteX18" fmla="*/ 3336153 w 10662169"/>
              <a:gd name="connsiteY18" fmla="*/ 1381540 h 1629823"/>
              <a:gd name="connsiteX19" fmla="*/ 2847002 w 10662169"/>
              <a:gd name="connsiteY19" fmla="*/ 1478817 h 1629823"/>
              <a:gd name="connsiteX20" fmla="*/ 2236188 w 10662169"/>
              <a:gd name="connsiteY20" fmla="*/ 1130928 h 1629823"/>
              <a:gd name="connsiteX21" fmla="*/ 1153908 w 10662169"/>
              <a:gd name="connsiteY21" fmla="*/ 1299139 h 1629823"/>
              <a:gd name="connsiteX22" fmla="*/ 0 w 10662169"/>
              <a:gd name="connsiteY22" fmla="*/ 1608090 h 1629823"/>
              <a:gd name="connsiteX23" fmla="*/ 1153918 w 10662169"/>
              <a:gd name="connsiteY23" fmla="*/ 575858 h 1629823"/>
              <a:gd name="connsiteX0" fmla="*/ 1153918 w 10662169"/>
              <a:gd name="connsiteY0" fmla="*/ 575858 h 1629825"/>
              <a:gd name="connsiteX1" fmla="*/ 1746817 w 10662169"/>
              <a:gd name="connsiteY1" fmla="*/ 430508 h 1629825"/>
              <a:gd name="connsiteX2" fmla="*/ 2499574 w 10662169"/>
              <a:gd name="connsiteY2" fmla="*/ 428230 h 1629825"/>
              <a:gd name="connsiteX3" fmla="*/ 3242337 w 10662169"/>
              <a:gd name="connsiteY3" fmla="*/ 642238 h 1629825"/>
              <a:gd name="connsiteX4" fmla="*/ 3973253 w 10662169"/>
              <a:gd name="connsiteY4" fmla="*/ 428230 h 1629825"/>
              <a:gd name="connsiteX5" fmla="*/ 5529599 w 10662169"/>
              <a:gd name="connsiteY5" fmla="*/ 211 h 1629825"/>
              <a:gd name="connsiteX6" fmla="*/ 8316714 w 10662169"/>
              <a:gd name="connsiteY6" fmla="*/ 486597 h 1629825"/>
              <a:gd name="connsiteX7" fmla="*/ 10456800 w 10662169"/>
              <a:gd name="connsiteY7" fmla="*/ 467140 h 1629825"/>
              <a:gd name="connsiteX8" fmla="*/ 10592987 w 10662169"/>
              <a:gd name="connsiteY8" fmla="*/ 525507 h 1629825"/>
              <a:gd name="connsiteX9" fmla="*/ 10612442 w 10662169"/>
              <a:gd name="connsiteY9" fmla="*/ 1206443 h 1629825"/>
              <a:gd name="connsiteX10" fmla="*/ 10612442 w 10662169"/>
              <a:gd name="connsiteY10" fmla="*/ 1284264 h 1629825"/>
              <a:gd name="connsiteX11" fmla="*/ 9950961 w 10662169"/>
              <a:gd name="connsiteY11" fmla="*/ 1284264 h 1629825"/>
              <a:gd name="connsiteX12" fmla="*/ 7759430 w 10662169"/>
              <a:gd name="connsiteY12" fmla="*/ 953523 h 1629825"/>
              <a:gd name="connsiteX13" fmla="*/ 6643557 w 10662169"/>
              <a:gd name="connsiteY13" fmla="*/ 1264809 h 1629825"/>
              <a:gd name="connsiteX14" fmla="*/ 5923710 w 10662169"/>
              <a:gd name="connsiteY14" fmla="*/ 1245354 h 1629825"/>
              <a:gd name="connsiteX15" fmla="*/ 5662408 w 10662169"/>
              <a:gd name="connsiteY15" fmla="*/ 1342629 h 1629825"/>
              <a:gd name="connsiteX16" fmla="*/ 5050216 w 10662169"/>
              <a:gd name="connsiteY16" fmla="*/ 1517729 h 1629825"/>
              <a:gd name="connsiteX17" fmla="*/ 4067070 w 10662169"/>
              <a:gd name="connsiteY17" fmla="*/ 1439907 h 1629825"/>
              <a:gd name="connsiteX18" fmla="*/ 3336153 w 10662169"/>
              <a:gd name="connsiteY18" fmla="*/ 1381540 h 1629825"/>
              <a:gd name="connsiteX19" fmla="*/ 3086977 w 10662169"/>
              <a:gd name="connsiteY19" fmla="*/ 1262532 h 1629825"/>
              <a:gd name="connsiteX20" fmla="*/ 2236188 w 10662169"/>
              <a:gd name="connsiteY20" fmla="*/ 1130928 h 1629825"/>
              <a:gd name="connsiteX21" fmla="*/ 1153908 w 10662169"/>
              <a:gd name="connsiteY21" fmla="*/ 1299139 h 1629825"/>
              <a:gd name="connsiteX22" fmla="*/ 0 w 10662169"/>
              <a:gd name="connsiteY22" fmla="*/ 1608090 h 1629825"/>
              <a:gd name="connsiteX23" fmla="*/ 1153918 w 10662169"/>
              <a:gd name="connsiteY23" fmla="*/ 575858 h 1629825"/>
              <a:gd name="connsiteX0" fmla="*/ 913943 w 10422194"/>
              <a:gd name="connsiteY0" fmla="*/ 575858 h 1520101"/>
              <a:gd name="connsiteX1" fmla="*/ 1506842 w 10422194"/>
              <a:gd name="connsiteY1" fmla="*/ 430508 h 1520101"/>
              <a:gd name="connsiteX2" fmla="*/ 2259599 w 10422194"/>
              <a:gd name="connsiteY2" fmla="*/ 428230 h 1520101"/>
              <a:gd name="connsiteX3" fmla="*/ 3002362 w 10422194"/>
              <a:gd name="connsiteY3" fmla="*/ 642238 h 1520101"/>
              <a:gd name="connsiteX4" fmla="*/ 3733278 w 10422194"/>
              <a:gd name="connsiteY4" fmla="*/ 428230 h 1520101"/>
              <a:gd name="connsiteX5" fmla="*/ 5289624 w 10422194"/>
              <a:gd name="connsiteY5" fmla="*/ 211 h 1520101"/>
              <a:gd name="connsiteX6" fmla="*/ 8076739 w 10422194"/>
              <a:gd name="connsiteY6" fmla="*/ 486597 h 1520101"/>
              <a:gd name="connsiteX7" fmla="*/ 10216825 w 10422194"/>
              <a:gd name="connsiteY7" fmla="*/ 467140 h 1520101"/>
              <a:gd name="connsiteX8" fmla="*/ 10353012 w 10422194"/>
              <a:gd name="connsiteY8" fmla="*/ 525507 h 1520101"/>
              <a:gd name="connsiteX9" fmla="*/ 10372467 w 10422194"/>
              <a:gd name="connsiteY9" fmla="*/ 1206443 h 1520101"/>
              <a:gd name="connsiteX10" fmla="*/ 10372467 w 10422194"/>
              <a:gd name="connsiteY10" fmla="*/ 1284264 h 1520101"/>
              <a:gd name="connsiteX11" fmla="*/ 9710986 w 10422194"/>
              <a:gd name="connsiteY11" fmla="*/ 1284264 h 1520101"/>
              <a:gd name="connsiteX12" fmla="*/ 7519455 w 10422194"/>
              <a:gd name="connsiteY12" fmla="*/ 953523 h 1520101"/>
              <a:gd name="connsiteX13" fmla="*/ 6403582 w 10422194"/>
              <a:gd name="connsiteY13" fmla="*/ 1264809 h 1520101"/>
              <a:gd name="connsiteX14" fmla="*/ 5683735 w 10422194"/>
              <a:gd name="connsiteY14" fmla="*/ 1245354 h 1520101"/>
              <a:gd name="connsiteX15" fmla="*/ 5422433 w 10422194"/>
              <a:gd name="connsiteY15" fmla="*/ 1342629 h 1520101"/>
              <a:gd name="connsiteX16" fmla="*/ 4810241 w 10422194"/>
              <a:gd name="connsiteY16" fmla="*/ 1517729 h 1520101"/>
              <a:gd name="connsiteX17" fmla="*/ 3827095 w 10422194"/>
              <a:gd name="connsiteY17" fmla="*/ 1439907 h 1520101"/>
              <a:gd name="connsiteX18" fmla="*/ 3096178 w 10422194"/>
              <a:gd name="connsiteY18" fmla="*/ 1381540 h 1520101"/>
              <a:gd name="connsiteX19" fmla="*/ 2847002 w 10422194"/>
              <a:gd name="connsiteY19" fmla="*/ 1262532 h 1520101"/>
              <a:gd name="connsiteX20" fmla="*/ 1996213 w 10422194"/>
              <a:gd name="connsiteY20" fmla="*/ 1130928 h 1520101"/>
              <a:gd name="connsiteX21" fmla="*/ 913933 w 10422194"/>
              <a:gd name="connsiteY21" fmla="*/ 1299139 h 1520101"/>
              <a:gd name="connsiteX22" fmla="*/ 0 w 10422194"/>
              <a:gd name="connsiteY22" fmla="*/ 897435 h 1520101"/>
              <a:gd name="connsiteX23" fmla="*/ 913943 w 10422194"/>
              <a:gd name="connsiteY23" fmla="*/ 575858 h 1520101"/>
              <a:gd name="connsiteX0" fmla="*/ 916259 w 10424510"/>
              <a:gd name="connsiteY0" fmla="*/ 575858 h 1520103"/>
              <a:gd name="connsiteX1" fmla="*/ 1509158 w 10424510"/>
              <a:gd name="connsiteY1" fmla="*/ 430508 h 1520103"/>
              <a:gd name="connsiteX2" fmla="*/ 2261915 w 10424510"/>
              <a:gd name="connsiteY2" fmla="*/ 428230 h 1520103"/>
              <a:gd name="connsiteX3" fmla="*/ 3004678 w 10424510"/>
              <a:gd name="connsiteY3" fmla="*/ 642238 h 1520103"/>
              <a:gd name="connsiteX4" fmla="*/ 3735594 w 10424510"/>
              <a:gd name="connsiteY4" fmla="*/ 428230 h 1520103"/>
              <a:gd name="connsiteX5" fmla="*/ 5291940 w 10424510"/>
              <a:gd name="connsiteY5" fmla="*/ 211 h 1520103"/>
              <a:gd name="connsiteX6" fmla="*/ 8079055 w 10424510"/>
              <a:gd name="connsiteY6" fmla="*/ 486597 h 1520103"/>
              <a:gd name="connsiteX7" fmla="*/ 10219141 w 10424510"/>
              <a:gd name="connsiteY7" fmla="*/ 467140 h 1520103"/>
              <a:gd name="connsiteX8" fmla="*/ 10355328 w 10424510"/>
              <a:gd name="connsiteY8" fmla="*/ 525507 h 1520103"/>
              <a:gd name="connsiteX9" fmla="*/ 10374783 w 10424510"/>
              <a:gd name="connsiteY9" fmla="*/ 1206443 h 1520103"/>
              <a:gd name="connsiteX10" fmla="*/ 10374783 w 10424510"/>
              <a:gd name="connsiteY10" fmla="*/ 1284264 h 1520103"/>
              <a:gd name="connsiteX11" fmla="*/ 9713302 w 10424510"/>
              <a:gd name="connsiteY11" fmla="*/ 1284264 h 1520103"/>
              <a:gd name="connsiteX12" fmla="*/ 7521771 w 10424510"/>
              <a:gd name="connsiteY12" fmla="*/ 953523 h 1520103"/>
              <a:gd name="connsiteX13" fmla="*/ 6405898 w 10424510"/>
              <a:gd name="connsiteY13" fmla="*/ 1264809 h 1520103"/>
              <a:gd name="connsiteX14" fmla="*/ 5686051 w 10424510"/>
              <a:gd name="connsiteY14" fmla="*/ 1245354 h 1520103"/>
              <a:gd name="connsiteX15" fmla="*/ 5424749 w 10424510"/>
              <a:gd name="connsiteY15" fmla="*/ 1342629 h 1520103"/>
              <a:gd name="connsiteX16" fmla="*/ 4812557 w 10424510"/>
              <a:gd name="connsiteY16" fmla="*/ 1517729 h 1520103"/>
              <a:gd name="connsiteX17" fmla="*/ 3829411 w 10424510"/>
              <a:gd name="connsiteY17" fmla="*/ 1439907 h 1520103"/>
              <a:gd name="connsiteX18" fmla="*/ 3098494 w 10424510"/>
              <a:gd name="connsiteY18" fmla="*/ 1381540 h 1520103"/>
              <a:gd name="connsiteX19" fmla="*/ 2849318 w 10424510"/>
              <a:gd name="connsiteY19" fmla="*/ 1262532 h 1520103"/>
              <a:gd name="connsiteX20" fmla="*/ 1998529 w 10424510"/>
              <a:gd name="connsiteY20" fmla="*/ 1130928 h 1520103"/>
              <a:gd name="connsiteX21" fmla="*/ 1204221 w 10424510"/>
              <a:gd name="connsiteY21" fmla="*/ 1021057 h 1520103"/>
              <a:gd name="connsiteX22" fmla="*/ 2316 w 10424510"/>
              <a:gd name="connsiteY22" fmla="*/ 897435 h 1520103"/>
              <a:gd name="connsiteX23" fmla="*/ 916259 w 10424510"/>
              <a:gd name="connsiteY23" fmla="*/ 575858 h 1520103"/>
              <a:gd name="connsiteX0" fmla="*/ 916259 w 10424510"/>
              <a:gd name="connsiteY0" fmla="*/ 575858 h 1520101"/>
              <a:gd name="connsiteX1" fmla="*/ 1509158 w 10424510"/>
              <a:gd name="connsiteY1" fmla="*/ 430508 h 1520101"/>
              <a:gd name="connsiteX2" fmla="*/ 2261915 w 10424510"/>
              <a:gd name="connsiteY2" fmla="*/ 428230 h 1520101"/>
              <a:gd name="connsiteX3" fmla="*/ 3004678 w 10424510"/>
              <a:gd name="connsiteY3" fmla="*/ 642238 h 1520101"/>
              <a:gd name="connsiteX4" fmla="*/ 3735594 w 10424510"/>
              <a:gd name="connsiteY4" fmla="*/ 428230 h 1520101"/>
              <a:gd name="connsiteX5" fmla="*/ 5291940 w 10424510"/>
              <a:gd name="connsiteY5" fmla="*/ 211 h 1520101"/>
              <a:gd name="connsiteX6" fmla="*/ 8079055 w 10424510"/>
              <a:gd name="connsiteY6" fmla="*/ 486597 h 1520101"/>
              <a:gd name="connsiteX7" fmla="*/ 10219141 w 10424510"/>
              <a:gd name="connsiteY7" fmla="*/ 467140 h 1520101"/>
              <a:gd name="connsiteX8" fmla="*/ 10355328 w 10424510"/>
              <a:gd name="connsiteY8" fmla="*/ 525507 h 1520101"/>
              <a:gd name="connsiteX9" fmla="*/ 10374783 w 10424510"/>
              <a:gd name="connsiteY9" fmla="*/ 1206443 h 1520101"/>
              <a:gd name="connsiteX10" fmla="*/ 10374783 w 10424510"/>
              <a:gd name="connsiteY10" fmla="*/ 1284264 h 1520101"/>
              <a:gd name="connsiteX11" fmla="*/ 9713302 w 10424510"/>
              <a:gd name="connsiteY11" fmla="*/ 1284264 h 1520101"/>
              <a:gd name="connsiteX12" fmla="*/ 7521771 w 10424510"/>
              <a:gd name="connsiteY12" fmla="*/ 953523 h 1520101"/>
              <a:gd name="connsiteX13" fmla="*/ 6405898 w 10424510"/>
              <a:gd name="connsiteY13" fmla="*/ 1264809 h 1520101"/>
              <a:gd name="connsiteX14" fmla="*/ 5686051 w 10424510"/>
              <a:gd name="connsiteY14" fmla="*/ 1245354 h 1520101"/>
              <a:gd name="connsiteX15" fmla="*/ 5424749 w 10424510"/>
              <a:gd name="connsiteY15" fmla="*/ 1342629 h 1520101"/>
              <a:gd name="connsiteX16" fmla="*/ 4812557 w 10424510"/>
              <a:gd name="connsiteY16" fmla="*/ 1517729 h 1520101"/>
              <a:gd name="connsiteX17" fmla="*/ 3829411 w 10424510"/>
              <a:gd name="connsiteY17" fmla="*/ 1439907 h 1520101"/>
              <a:gd name="connsiteX18" fmla="*/ 3098494 w 10424510"/>
              <a:gd name="connsiteY18" fmla="*/ 1381540 h 1520101"/>
              <a:gd name="connsiteX19" fmla="*/ 2849318 w 10424510"/>
              <a:gd name="connsiteY19" fmla="*/ 1262532 h 1520101"/>
              <a:gd name="connsiteX20" fmla="*/ 1998529 w 10424510"/>
              <a:gd name="connsiteY20" fmla="*/ 1130928 h 1520101"/>
              <a:gd name="connsiteX21" fmla="*/ 1204221 w 10424510"/>
              <a:gd name="connsiteY21" fmla="*/ 1021057 h 1520101"/>
              <a:gd name="connsiteX22" fmla="*/ 2316 w 10424510"/>
              <a:gd name="connsiteY22" fmla="*/ 897435 h 1520101"/>
              <a:gd name="connsiteX23" fmla="*/ 916259 w 10424510"/>
              <a:gd name="connsiteY23" fmla="*/ 575858 h 1520101"/>
              <a:gd name="connsiteX0" fmla="*/ 915255 w 10423506"/>
              <a:gd name="connsiteY0" fmla="*/ 575858 h 1520103"/>
              <a:gd name="connsiteX1" fmla="*/ 1508154 w 10423506"/>
              <a:gd name="connsiteY1" fmla="*/ 430508 h 1520103"/>
              <a:gd name="connsiteX2" fmla="*/ 2260911 w 10423506"/>
              <a:gd name="connsiteY2" fmla="*/ 428230 h 1520103"/>
              <a:gd name="connsiteX3" fmla="*/ 3003674 w 10423506"/>
              <a:gd name="connsiteY3" fmla="*/ 642238 h 1520103"/>
              <a:gd name="connsiteX4" fmla="*/ 3734590 w 10423506"/>
              <a:gd name="connsiteY4" fmla="*/ 428230 h 1520103"/>
              <a:gd name="connsiteX5" fmla="*/ 5290936 w 10423506"/>
              <a:gd name="connsiteY5" fmla="*/ 211 h 1520103"/>
              <a:gd name="connsiteX6" fmla="*/ 8078051 w 10423506"/>
              <a:gd name="connsiteY6" fmla="*/ 486597 h 1520103"/>
              <a:gd name="connsiteX7" fmla="*/ 10218137 w 10423506"/>
              <a:gd name="connsiteY7" fmla="*/ 467140 h 1520103"/>
              <a:gd name="connsiteX8" fmla="*/ 10354324 w 10423506"/>
              <a:gd name="connsiteY8" fmla="*/ 525507 h 1520103"/>
              <a:gd name="connsiteX9" fmla="*/ 10373779 w 10423506"/>
              <a:gd name="connsiteY9" fmla="*/ 1206443 h 1520103"/>
              <a:gd name="connsiteX10" fmla="*/ 10373779 w 10423506"/>
              <a:gd name="connsiteY10" fmla="*/ 1284264 h 1520103"/>
              <a:gd name="connsiteX11" fmla="*/ 9712298 w 10423506"/>
              <a:gd name="connsiteY11" fmla="*/ 1284264 h 1520103"/>
              <a:gd name="connsiteX12" fmla="*/ 7520767 w 10423506"/>
              <a:gd name="connsiteY12" fmla="*/ 953523 h 1520103"/>
              <a:gd name="connsiteX13" fmla="*/ 6404894 w 10423506"/>
              <a:gd name="connsiteY13" fmla="*/ 1264809 h 1520103"/>
              <a:gd name="connsiteX14" fmla="*/ 5685047 w 10423506"/>
              <a:gd name="connsiteY14" fmla="*/ 1245354 h 1520103"/>
              <a:gd name="connsiteX15" fmla="*/ 5423745 w 10423506"/>
              <a:gd name="connsiteY15" fmla="*/ 1342629 h 1520103"/>
              <a:gd name="connsiteX16" fmla="*/ 4811553 w 10423506"/>
              <a:gd name="connsiteY16" fmla="*/ 1517729 h 1520103"/>
              <a:gd name="connsiteX17" fmla="*/ 3828407 w 10423506"/>
              <a:gd name="connsiteY17" fmla="*/ 1439907 h 1520103"/>
              <a:gd name="connsiteX18" fmla="*/ 3097490 w 10423506"/>
              <a:gd name="connsiteY18" fmla="*/ 1381540 h 1520103"/>
              <a:gd name="connsiteX19" fmla="*/ 2848314 w 10423506"/>
              <a:gd name="connsiteY19" fmla="*/ 1262532 h 1520103"/>
              <a:gd name="connsiteX20" fmla="*/ 1997525 w 10423506"/>
              <a:gd name="connsiteY20" fmla="*/ 1130928 h 1520103"/>
              <a:gd name="connsiteX21" fmla="*/ 1203217 w 10423506"/>
              <a:gd name="connsiteY21" fmla="*/ 1021057 h 1520103"/>
              <a:gd name="connsiteX22" fmla="*/ 724508 w 10423506"/>
              <a:gd name="connsiteY22" fmla="*/ 820626 h 1520103"/>
              <a:gd name="connsiteX23" fmla="*/ 1312 w 10423506"/>
              <a:gd name="connsiteY23" fmla="*/ 897435 h 1520103"/>
              <a:gd name="connsiteX24" fmla="*/ 915255 w 10423506"/>
              <a:gd name="connsiteY24" fmla="*/ 575858 h 1520103"/>
              <a:gd name="connsiteX0" fmla="*/ 852468 w 10360719"/>
              <a:gd name="connsiteY0" fmla="*/ 925511 h 1869756"/>
              <a:gd name="connsiteX1" fmla="*/ 1445367 w 10360719"/>
              <a:gd name="connsiteY1" fmla="*/ 780161 h 1869756"/>
              <a:gd name="connsiteX2" fmla="*/ 2198124 w 10360719"/>
              <a:gd name="connsiteY2" fmla="*/ 777883 h 1869756"/>
              <a:gd name="connsiteX3" fmla="*/ 2940887 w 10360719"/>
              <a:gd name="connsiteY3" fmla="*/ 991891 h 1869756"/>
              <a:gd name="connsiteX4" fmla="*/ 3671803 w 10360719"/>
              <a:gd name="connsiteY4" fmla="*/ 777883 h 1869756"/>
              <a:gd name="connsiteX5" fmla="*/ 5228149 w 10360719"/>
              <a:gd name="connsiteY5" fmla="*/ 349864 h 1869756"/>
              <a:gd name="connsiteX6" fmla="*/ 8015264 w 10360719"/>
              <a:gd name="connsiteY6" fmla="*/ 836250 h 1869756"/>
              <a:gd name="connsiteX7" fmla="*/ 10155350 w 10360719"/>
              <a:gd name="connsiteY7" fmla="*/ 816793 h 1869756"/>
              <a:gd name="connsiteX8" fmla="*/ 10291537 w 10360719"/>
              <a:gd name="connsiteY8" fmla="*/ 875160 h 1869756"/>
              <a:gd name="connsiteX9" fmla="*/ 10310992 w 10360719"/>
              <a:gd name="connsiteY9" fmla="*/ 1556096 h 1869756"/>
              <a:gd name="connsiteX10" fmla="*/ 10310992 w 10360719"/>
              <a:gd name="connsiteY10" fmla="*/ 1633917 h 1869756"/>
              <a:gd name="connsiteX11" fmla="*/ 9649511 w 10360719"/>
              <a:gd name="connsiteY11" fmla="*/ 1633917 h 1869756"/>
              <a:gd name="connsiteX12" fmla="*/ 7457980 w 10360719"/>
              <a:gd name="connsiteY12" fmla="*/ 1303176 h 1869756"/>
              <a:gd name="connsiteX13" fmla="*/ 6342107 w 10360719"/>
              <a:gd name="connsiteY13" fmla="*/ 1614462 h 1869756"/>
              <a:gd name="connsiteX14" fmla="*/ 5622260 w 10360719"/>
              <a:gd name="connsiteY14" fmla="*/ 1595007 h 1869756"/>
              <a:gd name="connsiteX15" fmla="*/ 5360958 w 10360719"/>
              <a:gd name="connsiteY15" fmla="*/ 1692282 h 1869756"/>
              <a:gd name="connsiteX16" fmla="*/ 4748766 w 10360719"/>
              <a:gd name="connsiteY16" fmla="*/ 1867382 h 1869756"/>
              <a:gd name="connsiteX17" fmla="*/ 3765620 w 10360719"/>
              <a:gd name="connsiteY17" fmla="*/ 1789560 h 1869756"/>
              <a:gd name="connsiteX18" fmla="*/ 3034703 w 10360719"/>
              <a:gd name="connsiteY18" fmla="*/ 1731193 h 1869756"/>
              <a:gd name="connsiteX19" fmla="*/ 2785527 w 10360719"/>
              <a:gd name="connsiteY19" fmla="*/ 1612185 h 1869756"/>
              <a:gd name="connsiteX20" fmla="*/ 1934738 w 10360719"/>
              <a:gd name="connsiteY20" fmla="*/ 1480581 h 1869756"/>
              <a:gd name="connsiteX21" fmla="*/ 1140430 w 10360719"/>
              <a:gd name="connsiteY21" fmla="*/ 1370710 h 1869756"/>
              <a:gd name="connsiteX22" fmla="*/ 661721 w 10360719"/>
              <a:gd name="connsiteY22" fmla="*/ 1170279 h 1869756"/>
              <a:gd name="connsiteX23" fmla="*/ 1472 w 10360719"/>
              <a:gd name="connsiteY23" fmla="*/ 1445 h 1869756"/>
              <a:gd name="connsiteX24" fmla="*/ 852468 w 10360719"/>
              <a:gd name="connsiteY24" fmla="*/ 925511 h 1869756"/>
              <a:gd name="connsiteX0" fmla="*/ 852468 w 10360719"/>
              <a:gd name="connsiteY0" fmla="*/ 1053394 h 1997639"/>
              <a:gd name="connsiteX1" fmla="*/ 1682046 w 10360719"/>
              <a:gd name="connsiteY1" fmla="*/ 596 h 1997639"/>
              <a:gd name="connsiteX2" fmla="*/ 2198124 w 10360719"/>
              <a:gd name="connsiteY2" fmla="*/ 905766 h 1997639"/>
              <a:gd name="connsiteX3" fmla="*/ 2940887 w 10360719"/>
              <a:gd name="connsiteY3" fmla="*/ 1119774 h 1997639"/>
              <a:gd name="connsiteX4" fmla="*/ 3671803 w 10360719"/>
              <a:gd name="connsiteY4" fmla="*/ 905766 h 1997639"/>
              <a:gd name="connsiteX5" fmla="*/ 5228149 w 10360719"/>
              <a:gd name="connsiteY5" fmla="*/ 477747 h 1997639"/>
              <a:gd name="connsiteX6" fmla="*/ 8015264 w 10360719"/>
              <a:gd name="connsiteY6" fmla="*/ 964133 h 1997639"/>
              <a:gd name="connsiteX7" fmla="*/ 10155350 w 10360719"/>
              <a:gd name="connsiteY7" fmla="*/ 944676 h 1997639"/>
              <a:gd name="connsiteX8" fmla="*/ 10291537 w 10360719"/>
              <a:gd name="connsiteY8" fmla="*/ 1003043 h 1997639"/>
              <a:gd name="connsiteX9" fmla="*/ 10310992 w 10360719"/>
              <a:gd name="connsiteY9" fmla="*/ 1683979 h 1997639"/>
              <a:gd name="connsiteX10" fmla="*/ 10310992 w 10360719"/>
              <a:gd name="connsiteY10" fmla="*/ 1761800 h 1997639"/>
              <a:gd name="connsiteX11" fmla="*/ 9649511 w 10360719"/>
              <a:gd name="connsiteY11" fmla="*/ 1761800 h 1997639"/>
              <a:gd name="connsiteX12" fmla="*/ 7457980 w 10360719"/>
              <a:gd name="connsiteY12" fmla="*/ 1431059 h 1997639"/>
              <a:gd name="connsiteX13" fmla="*/ 6342107 w 10360719"/>
              <a:gd name="connsiteY13" fmla="*/ 1742345 h 1997639"/>
              <a:gd name="connsiteX14" fmla="*/ 5622260 w 10360719"/>
              <a:gd name="connsiteY14" fmla="*/ 1722890 h 1997639"/>
              <a:gd name="connsiteX15" fmla="*/ 5360958 w 10360719"/>
              <a:gd name="connsiteY15" fmla="*/ 1820165 h 1997639"/>
              <a:gd name="connsiteX16" fmla="*/ 4748766 w 10360719"/>
              <a:gd name="connsiteY16" fmla="*/ 1995265 h 1997639"/>
              <a:gd name="connsiteX17" fmla="*/ 3765620 w 10360719"/>
              <a:gd name="connsiteY17" fmla="*/ 1917443 h 1997639"/>
              <a:gd name="connsiteX18" fmla="*/ 3034703 w 10360719"/>
              <a:gd name="connsiteY18" fmla="*/ 1859076 h 1997639"/>
              <a:gd name="connsiteX19" fmla="*/ 2785527 w 10360719"/>
              <a:gd name="connsiteY19" fmla="*/ 1740068 h 1997639"/>
              <a:gd name="connsiteX20" fmla="*/ 1934738 w 10360719"/>
              <a:gd name="connsiteY20" fmla="*/ 1608464 h 1997639"/>
              <a:gd name="connsiteX21" fmla="*/ 1140430 w 10360719"/>
              <a:gd name="connsiteY21" fmla="*/ 1498593 h 1997639"/>
              <a:gd name="connsiteX22" fmla="*/ 661721 w 10360719"/>
              <a:gd name="connsiteY22" fmla="*/ 1298162 h 1997639"/>
              <a:gd name="connsiteX23" fmla="*/ 1472 w 10360719"/>
              <a:gd name="connsiteY23" fmla="*/ 129328 h 1997639"/>
              <a:gd name="connsiteX24" fmla="*/ 852468 w 10360719"/>
              <a:gd name="connsiteY24" fmla="*/ 1053394 h 1997639"/>
              <a:gd name="connsiteX0" fmla="*/ 852469 w 10360719"/>
              <a:gd name="connsiteY0" fmla="*/ 71437 h 2069492"/>
              <a:gd name="connsiteX1" fmla="*/ 1682046 w 10360719"/>
              <a:gd name="connsiteY1" fmla="*/ 72449 h 2069492"/>
              <a:gd name="connsiteX2" fmla="*/ 2198124 w 10360719"/>
              <a:gd name="connsiteY2" fmla="*/ 977619 h 2069492"/>
              <a:gd name="connsiteX3" fmla="*/ 2940887 w 10360719"/>
              <a:gd name="connsiteY3" fmla="*/ 1191627 h 2069492"/>
              <a:gd name="connsiteX4" fmla="*/ 3671803 w 10360719"/>
              <a:gd name="connsiteY4" fmla="*/ 977619 h 2069492"/>
              <a:gd name="connsiteX5" fmla="*/ 5228149 w 10360719"/>
              <a:gd name="connsiteY5" fmla="*/ 549600 h 2069492"/>
              <a:gd name="connsiteX6" fmla="*/ 8015264 w 10360719"/>
              <a:gd name="connsiteY6" fmla="*/ 1035986 h 2069492"/>
              <a:gd name="connsiteX7" fmla="*/ 10155350 w 10360719"/>
              <a:gd name="connsiteY7" fmla="*/ 1016529 h 2069492"/>
              <a:gd name="connsiteX8" fmla="*/ 10291537 w 10360719"/>
              <a:gd name="connsiteY8" fmla="*/ 1074896 h 2069492"/>
              <a:gd name="connsiteX9" fmla="*/ 10310992 w 10360719"/>
              <a:gd name="connsiteY9" fmla="*/ 1755832 h 2069492"/>
              <a:gd name="connsiteX10" fmla="*/ 10310992 w 10360719"/>
              <a:gd name="connsiteY10" fmla="*/ 1833653 h 2069492"/>
              <a:gd name="connsiteX11" fmla="*/ 9649511 w 10360719"/>
              <a:gd name="connsiteY11" fmla="*/ 1833653 h 2069492"/>
              <a:gd name="connsiteX12" fmla="*/ 7457980 w 10360719"/>
              <a:gd name="connsiteY12" fmla="*/ 1502912 h 2069492"/>
              <a:gd name="connsiteX13" fmla="*/ 6342107 w 10360719"/>
              <a:gd name="connsiteY13" fmla="*/ 1814198 h 2069492"/>
              <a:gd name="connsiteX14" fmla="*/ 5622260 w 10360719"/>
              <a:gd name="connsiteY14" fmla="*/ 1794743 h 2069492"/>
              <a:gd name="connsiteX15" fmla="*/ 5360958 w 10360719"/>
              <a:gd name="connsiteY15" fmla="*/ 1892018 h 2069492"/>
              <a:gd name="connsiteX16" fmla="*/ 4748766 w 10360719"/>
              <a:gd name="connsiteY16" fmla="*/ 2067118 h 2069492"/>
              <a:gd name="connsiteX17" fmla="*/ 3765620 w 10360719"/>
              <a:gd name="connsiteY17" fmla="*/ 1989296 h 2069492"/>
              <a:gd name="connsiteX18" fmla="*/ 3034703 w 10360719"/>
              <a:gd name="connsiteY18" fmla="*/ 1930929 h 2069492"/>
              <a:gd name="connsiteX19" fmla="*/ 2785527 w 10360719"/>
              <a:gd name="connsiteY19" fmla="*/ 1811921 h 2069492"/>
              <a:gd name="connsiteX20" fmla="*/ 1934738 w 10360719"/>
              <a:gd name="connsiteY20" fmla="*/ 1680317 h 2069492"/>
              <a:gd name="connsiteX21" fmla="*/ 1140430 w 10360719"/>
              <a:gd name="connsiteY21" fmla="*/ 1570446 h 2069492"/>
              <a:gd name="connsiteX22" fmla="*/ 661721 w 10360719"/>
              <a:gd name="connsiteY22" fmla="*/ 1370015 h 2069492"/>
              <a:gd name="connsiteX23" fmla="*/ 1472 w 10360719"/>
              <a:gd name="connsiteY23" fmla="*/ 201181 h 2069492"/>
              <a:gd name="connsiteX24" fmla="*/ 852469 w 10360719"/>
              <a:gd name="connsiteY24" fmla="*/ 71437 h 2069492"/>
              <a:gd name="connsiteX0" fmla="*/ 851301 w 10359551"/>
              <a:gd name="connsiteY0" fmla="*/ 71437 h 2069492"/>
              <a:gd name="connsiteX1" fmla="*/ 1680878 w 10359551"/>
              <a:gd name="connsiteY1" fmla="*/ 72449 h 2069492"/>
              <a:gd name="connsiteX2" fmla="*/ 2196956 w 10359551"/>
              <a:gd name="connsiteY2" fmla="*/ 977619 h 2069492"/>
              <a:gd name="connsiteX3" fmla="*/ 2939719 w 10359551"/>
              <a:gd name="connsiteY3" fmla="*/ 1191627 h 2069492"/>
              <a:gd name="connsiteX4" fmla="*/ 3670635 w 10359551"/>
              <a:gd name="connsiteY4" fmla="*/ 977619 h 2069492"/>
              <a:gd name="connsiteX5" fmla="*/ 5226981 w 10359551"/>
              <a:gd name="connsiteY5" fmla="*/ 549600 h 2069492"/>
              <a:gd name="connsiteX6" fmla="*/ 8014096 w 10359551"/>
              <a:gd name="connsiteY6" fmla="*/ 1035986 h 2069492"/>
              <a:gd name="connsiteX7" fmla="*/ 10154182 w 10359551"/>
              <a:gd name="connsiteY7" fmla="*/ 1016529 h 2069492"/>
              <a:gd name="connsiteX8" fmla="*/ 10290369 w 10359551"/>
              <a:gd name="connsiteY8" fmla="*/ 1074896 h 2069492"/>
              <a:gd name="connsiteX9" fmla="*/ 10309824 w 10359551"/>
              <a:gd name="connsiteY9" fmla="*/ 1755832 h 2069492"/>
              <a:gd name="connsiteX10" fmla="*/ 10309824 w 10359551"/>
              <a:gd name="connsiteY10" fmla="*/ 1833653 h 2069492"/>
              <a:gd name="connsiteX11" fmla="*/ 9648343 w 10359551"/>
              <a:gd name="connsiteY11" fmla="*/ 1833653 h 2069492"/>
              <a:gd name="connsiteX12" fmla="*/ 7456812 w 10359551"/>
              <a:gd name="connsiteY12" fmla="*/ 1502912 h 2069492"/>
              <a:gd name="connsiteX13" fmla="*/ 6340939 w 10359551"/>
              <a:gd name="connsiteY13" fmla="*/ 1814198 h 2069492"/>
              <a:gd name="connsiteX14" fmla="*/ 5621092 w 10359551"/>
              <a:gd name="connsiteY14" fmla="*/ 1794743 h 2069492"/>
              <a:gd name="connsiteX15" fmla="*/ 5359790 w 10359551"/>
              <a:gd name="connsiteY15" fmla="*/ 1892018 h 2069492"/>
              <a:gd name="connsiteX16" fmla="*/ 4747598 w 10359551"/>
              <a:gd name="connsiteY16" fmla="*/ 2067118 h 2069492"/>
              <a:gd name="connsiteX17" fmla="*/ 3764452 w 10359551"/>
              <a:gd name="connsiteY17" fmla="*/ 1989296 h 2069492"/>
              <a:gd name="connsiteX18" fmla="*/ 3033535 w 10359551"/>
              <a:gd name="connsiteY18" fmla="*/ 1930929 h 2069492"/>
              <a:gd name="connsiteX19" fmla="*/ 2784359 w 10359551"/>
              <a:gd name="connsiteY19" fmla="*/ 1811921 h 2069492"/>
              <a:gd name="connsiteX20" fmla="*/ 1933570 w 10359551"/>
              <a:gd name="connsiteY20" fmla="*/ 1680317 h 2069492"/>
              <a:gd name="connsiteX21" fmla="*/ 1139262 w 10359551"/>
              <a:gd name="connsiteY21" fmla="*/ 1570446 h 2069492"/>
              <a:gd name="connsiteX22" fmla="*/ 944568 w 10359551"/>
              <a:gd name="connsiteY22" fmla="*/ 667472 h 2069492"/>
              <a:gd name="connsiteX23" fmla="*/ 304 w 10359551"/>
              <a:gd name="connsiteY23" fmla="*/ 201181 h 2069492"/>
              <a:gd name="connsiteX24" fmla="*/ 851301 w 10359551"/>
              <a:gd name="connsiteY24" fmla="*/ 71437 h 2069492"/>
              <a:gd name="connsiteX0" fmla="*/ 851301 w 10359551"/>
              <a:gd name="connsiteY0" fmla="*/ 71437 h 2069492"/>
              <a:gd name="connsiteX1" fmla="*/ 1680878 w 10359551"/>
              <a:gd name="connsiteY1" fmla="*/ 72449 h 2069492"/>
              <a:gd name="connsiteX2" fmla="*/ 2196956 w 10359551"/>
              <a:gd name="connsiteY2" fmla="*/ 977619 h 2069492"/>
              <a:gd name="connsiteX3" fmla="*/ 2939719 w 10359551"/>
              <a:gd name="connsiteY3" fmla="*/ 1191627 h 2069492"/>
              <a:gd name="connsiteX4" fmla="*/ 3670635 w 10359551"/>
              <a:gd name="connsiteY4" fmla="*/ 977619 h 2069492"/>
              <a:gd name="connsiteX5" fmla="*/ 5226981 w 10359551"/>
              <a:gd name="connsiteY5" fmla="*/ 549600 h 2069492"/>
              <a:gd name="connsiteX6" fmla="*/ 8014096 w 10359551"/>
              <a:gd name="connsiteY6" fmla="*/ 1035986 h 2069492"/>
              <a:gd name="connsiteX7" fmla="*/ 10154182 w 10359551"/>
              <a:gd name="connsiteY7" fmla="*/ 1016529 h 2069492"/>
              <a:gd name="connsiteX8" fmla="*/ 10290369 w 10359551"/>
              <a:gd name="connsiteY8" fmla="*/ 1074896 h 2069492"/>
              <a:gd name="connsiteX9" fmla="*/ 10309824 w 10359551"/>
              <a:gd name="connsiteY9" fmla="*/ 1755832 h 2069492"/>
              <a:gd name="connsiteX10" fmla="*/ 10309824 w 10359551"/>
              <a:gd name="connsiteY10" fmla="*/ 1833653 h 2069492"/>
              <a:gd name="connsiteX11" fmla="*/ 9648343 w 10359551"/>
              <a:gd name="connsiteY11" fmla="*/ 1833653 h 2069492"/>
              <a:gd name="connsiteX12" fmla="*/ 7456812 w 10359551"/>
              <a:gd name="connsiteY12" fmla="*/ 1502912 h 2069492"/>
              <a:gd name="connsiteX13" fmla="*/ 6340939 w 10359551"/>
              <a:gd name="connsiteY13" fmla="*/ 1814198 h 2069492"/>
              <a:gd name="connsiteX14" fmla="*/ 5621092 w 10359551"/>
              <a:gd name="connsiteY14" fmla="*/ 1794743 h 2069492"/>
              <a:gd name="connsiteX15" fmla="*/ 5359790 w 10359551"/>
              <a:gd name="connsiteY15" fmla="*/ 1892018 h 2069492"/>
              <a:gd name="connsiteX16" fmla="*/ 4747598 w 10359551"/>
              <a:gd name="connsiteY16" fmla="*/ 2067118 h 2069492"/>
              <a:gd name="connsiteX17" fmla="*/ 3764452 w 10359551"/>
              <a:gd name="connsiteY17" fmla="*/ 1989296 h 2069492"/>
              <a:gd name="connsiteX18" fmla="*/ 3033535 w 10359551"/>
              <a:gd name="connsiteY18" fmla="*/ 1930929 h 2069492"/>
              <a:gd name="connsiteX19" fmla="*/ 2784359 w 10359551"/>
              <a:gd name="connsiteY19" fmla="*/ 1811921 h 2069492"/>
              <a:gd name="connsiteX20" fmla="*/ 1933570 w 10359551"/>
              <a:gd name="connsiteY20" fmla="*/ 1680317 h 2069492"/>
              <a:gd name="connsiteX21" fmla="*/ 1636284 w 10359551"/>
              <a:gd name="connsiteY21" fmla="*/ 984996 h 2069492"/>
              <a:gd name="connsiteX22" fmla="*/ 944568 w 10359551"/>
              <a:gd name="connsiteY22" fmla="*/ 667472 h 2069492"/>
              <a:gd name="connsiteX23" fmla="*/ 304 w 10359551"/>
              <a:gd name="connsiteY23" fmla="*/ 201181 h 2069492"/>
              <a:gd name="connsiteX24" fmla="*/ 851301 w 10359551"/>
              <a:gd name="connsiteY24" fmla="*/ 71437 h 2069492"/>
              <a:gd name="connsiteX0" fmla="*/ 851301 w 10359551"/>
              <a:gd name="connsiteY0" fmla="*/ 22449 h 2020504"/>
              <a:gd name="connsiteX1" fmla="*/ 1680878 w 10359551"/>
              <a:gd name="connsiteY1" fmla="*/ 23461 h 2020504"/>
              <a:gd name="connsiteX2" fmla="*/ 2315295 w 10359551"/>
              <a:gd name="connsiteY2" fmla="*/ 255358 h 2020504"/>
              <a:gd name="connsiteX3" fmla="*/ 2939719 w 10359551"/>
              <a:gd name="connsiteY3" fmla="*/ 1142639 h 2020504"/>
              <a:gd name="connsiteX4" fmla="*/ 3670635 w 10359551"/>
              <a:gd name="connsiteY4" fmla="*/ 928631 h 2020504"/>
              <a:gd name="connsiteX5" fmla="*/ 5226981 w 10359551"/>
              <a:gd name="connsiteY5" fmla="*/ 500612 h 2020504"/>
              <a:gd name="connsiteX6" fmla="*/ 8014096 w 10359551"/>
              <a:gd name="connsiteY6" fmla="*/ 986998 h 2020504"/>
              <a:gd name="connsiteX7" fmla="*/ 10154182 w 10359551"/>
              <a:gd name="connsiteY7" fmla="*/ 967541 h 2020504"/>
              <a:gd name="connsiteX8" fmla="*/ 10290369 w 10359551"/>
              <a:gd name="connsiteY8" fmla="*/ 1025908 h 2020504"/>
              <a:gd name="connsiteX9" fmla="*/ 10309824 w 10359551"/>
              <a:gd name="connsiteY9" fmla="*/ 1706844 h 2020504"/>
              <a:gd name="connsiteX10" fmla="*/ 10309824 w 10359551"/>
              <a:gd name="connsiteY10" fmla="*/ 1784665 h 2020504"/>
              <a:gd name="connsiteX11" fmla="*/ 9648343 w 10359551"/>
              <a:gd name="connsiteY11" fmla="*/ 1784665 h 2020504"/>
              <a:gd name="connsiteX12" fmla="*/ 7456812 w 10359551"/>
              <a:gd name="connsiteY12" fmla="*/ 1453924 h 2020504"/>
              <a:gd name="connsiteX13" fmla="*/ 6340939 w 10359551"/>
              <a:gd name="connsiteY13" fmla="*/ 1765210 h 2020504"/>
              <a:gd name="connsiteX14" fmla="*/ 5621092 w 10359551"/>
              <a:gd name="connsiteY14" fmla="*/ 1745755 h 2020504"/>
              <a:gd name="connsiteX15" fmla="*/ 5359790 w 10359551"/>
              <a:gd name="connsiteY15" fmla="*/ 1843030 h 2020504"/>
              <a:gd name="connsiteX16" fmla="*/ 4747598 w 10359551"/>
              <a:gd name="connsiteY16" fmla="*/ 2018130 h 2020504"/>
              <a:gd name="connsiteX17" fmla="*/ 3764452 w 10359551"/>
              <a:gd name="connsiteY17" fmla="*/ 1940308 h 2020504"/>
              <a:gd name="connsiteX18" fmla="*/ 3033535 w 10359551"/>
              <a:gd name="connsiteY18" fmla="*/ 1881941 h 2020504"/>
              <a:gd name="connsiteX19" fmla="*/ 2784359 w 10359551"/>
              <a:gd name="connsiteY19" fmla="*/ 1762933 h 2020504"/>
              <a:gd name="connsiteX20" fmla="*/ 1933570 w 10359551"/>
              <a:gd name="connsiteY20" fmla="*/ 1631329 h 2020504"/>
              <a:gd name="connsiteX21" fmla="*/ 1636284 w 10359551"/>
              <a:gd name="connsiteY21" fmla="*/ 936008 h 2020504"/>
              <a:gd name="connsiteX22" fmla="*/ 944568 w 10359551"/>
              <a:gd name="connsiteY22" fmla="*/ 618484 h 2020504"/>
              <a:gd name="connsiteX23" fmla="*/ 304 w 10359551"/>
              <a:gd name="connsiteY23" fmla="*/ 152193 h 2020504"/>
              <a:gd name="connsiteX24" fmla="*/ 851301 w 10359551"/>
              <a:gd name="connsiteY24" fmla="*/ 22449 h 2020504"/>
              <a:gd name="connsiteX0" fmla="*/ 851301 w 10359551"/>
              <a:gd name="connsiteY0" fmla="*/ 22449 h 2020504"/>
              <a:gd name="connsiteX1" fmla="*/ 1680878 w 10359551"/>
              <a:gd name="connsiteY1" fmla="*/ 23461 h 2020504"/>
              <a:gd name="connsiteX2" fmla="*/ 2315295 w 10359551"/>
              <a:gd name="connsiteY2" fmla="*/ 255358 h 2020504"/>
              <a:gd name="connsiteX3" fmla="*/ 3081727 w 10359551"/>
              <a:gd name="connsiteY3" fmla="*/ 469369 h 2020504"/>
              <a:gd name="connsiteX4" fmla="*/ 3670635 w 10359551"/>
              <a:gd name="connsiteY4" fmla="*/ 928631 h 2020504"/>
              <a:gd name="connsiteX5" fmla="*/ 5226981 w 10359551"/>
              <a:gd name="connsiteY5" fmla="*/ 500612 h 2020504"/>
              <a:gd name="connsiteX6" fmla="*/ 8014096 w 10359551"/>
              <a:gd name="connsiteY6" fmla="*/ 986998 h 2020504"/>
              <a:gd name="connsiteX7" fmla="*/ 10154182 w 10359551"/>
              <a:gd name="connsiteY7" fmla="*/ 967541 h 2020504"/>
              <a:gd name="connsiteX8" fmla="*/ 10290369 w 10359551"/>
              <a:gd name="connsiteY8" fmla="*/ 1025908 h 2020504"/>
              <a:gd name="connsiteX9" fmla="*/ 10309824 w 10359551"/>
              <a:gd name="connsiteY9" fmla="*/ 1706844 h 2020504"/>
              <a:gd name="connsiteX10" fmla="*/ 10309824 w 10359551"/>
              <a:gd name="connsiteY10" fmla="*/ 1784665 h 2020504"/>
              <a:gd name="connsiteX11" fmla="*/ 9648343 w 10359551"/>
              <a:gd name="connsiteY11" fmla="*/ 1784665 h 2020504"/>
              <a:gd name="connsiteX12" fmla="*/ 7456812 w 10359551"/>
              <a:gd name="connsiteY12" fmla="*/ 1453924 h 2020504"/>
              <a:gd name="connsiteX13" fmla="*/ 6340939 w 10359551"/>
              <a:gd name="connsiteY13" fmla="*/ 1765210 h 2020504"/>
              <a:gd name="connsiteX14" fmla="*/ 5621092 w 10359551"/>
              <a:gd name="connsiteY14" fmla="*/ 1745755 h 2020504"/>
              <a:gd name="connsiteX15" fmla="*/ 5359790 w 10359551"/>
              <a:gd name="connsiteY15" fmla="*/ 1843030 h 2020504"/>
              <a:gd name="connsiteX16" fmla="*/ 4747598 w 10359551"/>
              <a:gd name="connsiteY16" fmla="*/ 2018130 h 2020504"/>
              <a:gd name="connsiteX17" fmla="*/ 3764452 w 10359551"/>
              <a:gd name="connsiteY17" fmla="*/ 1940308 h 2020504"/>
              <a:gd name="connsiteX18" fmla="*/ 3033535 w 10359551"/>
              <a:gd name="connsiteY18" fmla="*/ 1881941 h 2020504"/>
              <a:gd name="connsiteX19" fmla="*/ 2784359 w 10359551"/>
              <a:gd name="connsiteY19" fmla="*/ 1762933 h 2020504"/>
              <a:gd name="connsiteX20" fmla="*/ 1933570 w 10359551"/>
              <a:gd name="connsiteY20" fmla="*/ 1631329 h 2020504"/>
              <a:gd name="connsiteX21" fmla="*/ 1636284 w 10359551"/>
              <a:gd name="connsiteY21" fmla="*/ 936008 h 2020504"/>
              <a:gd name="connsiteX22" fmla="*/ 944568 w 10359551"/>
              <a:gd name="connsiteY22" fmla="*/ 618484 h 2020504"/>
              <a:gd name="connsiteX23" fmla="*/ 304 w 10359551"/>
              <a:gd name="connsiteY23" fmla="*/ 152193 h 2020504"/>
              <a:gd name="connsiteX24" fmla="*/ 851301 w 10359551"/>
              <a:gd name="connsiteY24" fmla="*/ 22449 h 2020504"/>
              <a:gd name="connsiteX0" fmla="*/ 851301 w 10359551"/>
              <a:gd name="connsiteY0" fmla="*/ 22449 h 2020504"/>
              <a:gd name="connsiteX1" fmla="*/ 1680878 w 10359551"/>
              <a:gd name="connsiteY1" fmla="*/ 23461 h 2020504"/>
              <a:gd name="connsiteX2" fmla="*/ 2315295 w 10359551"/>
              <a:gd name="connsiteY2" fmla="*/ 255358 h 2020504"/>
              <a:gd name="connsiteX3" fmla="*/ 3081727 w 10359551"/>
              <a:gd name="connsiteY3" fmla="*/ 469369 h 2020504"/>
              <a:gd name="connsiteX4" fmla="*/ 3883645 w 10359551"/>
              <a:gd name="connsiteY4" fmla="*/ 401721 h 2020504"/>
              <a:gd name="connsiteX5" fmla="*/ 5226981 w 10359551"/>
              <a:gd name="connsiteY5" fmla="*/ 500612 h 2020504"/>
              <a:gd name="connsiteX6" fmla="*/ 8014096 w 10359551"/>
              <a:gd name="connsiteY6" fmla="*/ 986998 h 2020504"/>
              <a:gd name="connsiteX7" fmla="*/ 10154182 w 10359551"/>
              <a:gd name="connsiteY7" fmla="*/ 967541 h 2020504"/>
              <a:gd name="connsiteX8" fmla="*/ 10290369 w 10359551"/>
              <a:gd name="connsiteY8" fmla="*/ 1025908 h 2020504"/>
              <a:gd name="connsiteX9" fmla="*/ 10309824 w 10359551"/>
              <a:gd name="connsiteY9" fmla="*/ 1706844 h 2020504"/>
              <a:gd name="connsiteX10" fmla="*/ 10309824 w 10359551"/>
              <a:gd name="connsiteY10" fmla="*/ 1784665 h 2020504"/>
              <a:gd name="connsiteX11" fmla="*/ 9648343 w 10359551"/>
              <a:gd name="connsiteY11" fmla="*/ 1784665 h 2020504"/>
              <a:gd name="connsiteX12" fmla="*/ 7456812 w 10359551"/>
              <a:gd name="connsiteY12" fmla="*/ 1453924 h 2020504"/>
              <a:gd name="connsiteX13" fmla="*/ 6340939 w 10359551"/>
              <a:gd name="connsiteY13" fmla="*/ 1765210 h 2020504"/>
              <a:gd name="connsiteX14" fmla="*/ 5621092 w 10359551"/>
              <a:gd name="connsiteY14" fmla="*/ 1745755 h 2020504"/>
              <a:gd name="connsiteX15" fmla="*/ 5359790 w 10359551"/>
              <a:gd name="connsiteY15" fmla="*/ 1843030 h 2020504"/>
              <a:gd name="connsiteX16" fmla="*/ 4747598 w 10359551"/>
              <a:gd name="connsiteY16" fmla="*/ 2018130 h 2020504"/>
              <a:gd name="connsiteX17" fmla="*/ 3764452 w 10359551"/>
              <a:gd name="connsiteY17" fmla="*/ 1940308 h 2020504"/>
              <a:gd name="connsiteX18" fmla="*/ 3033535 w 10359551"/>
              <a:gd name="connsiteY18" fmla="*/ 1881941 h 2020504"/>
              <a:gd name="connsiteX19" fmla="*/ 2784359 w 10359551"/>
              <a:gd name="connsiteY19" fmla="*/ 1762933 h 2020504"/>
              <a:gd name="connsiteX20" fmla="*/ 1933570 w 10359551"/>
              <a:gd name="connsiteY20" fmla="*/ 1631329 h 2020504"/>
              <a:gd name="connsiteX21" fmla="*/ 1636284 w 10359551"/>
              <a:gd name="connsiteY21" fmla="*/ 936008 h 2020504"/>
              <a:gd name="connsiteX22" fmla="*/ 944568 w 10359551"/>
              <a:gd name="connsiteY22" fmla="*/ 618484 h 2020504"/>
              <a:gd name="connsiteX23" fmla="*/ 304 w 10359551"/>
              <a:gd name="connsiteY23" fmla="*/ 152193 h 2020504"/>
              <a:gd name="connsiteX24" fmla="*/ 851301 w 10359551"/>
              <a:gd name="connsiteY24" fmla="*/ 22449 h 2020504"/>
              <a:gd name="connsiteX0" fmla="*/ 854397 w 10362647"/>
              <a:gd name="connsiteY0" fmla="*/ 22449 h 2020504"/>
              <a:gd name="connsiteX1" fmla="*/ 1683974 w 10362647"/>
              <a:gd name="connsiteY1" fmla="*/ 23461 h 2020504"/>
              <a:gd name="connsiteX2" fmla="*/ 2318391 w 10362647"/>
              <a:gd name="connsiteY2" fmla="*/ 255358 h 2020504"/>
              <a:gd name="connsiteX3" fmla="*/ 3084823 w 10362647"/>
              <a:gd name="connsiteY3" fmla="*/ 469369 h 2020504"/>
              <a:gd name="connsiteX4" fmla="*/ 3886741 w 10362647"/>
              <a:gd name="connsiteY4" fmla="*/ 401721 h 2020504"/>
              <a:gd name="connsiteX5" fmla="*/ 5230077 w 10362647"/>
              <a:gd name="connsiteY5" fmla="*/ 500612 h 2020504"/>
              <a:gd name="connsiteX6" fmla="*/ 8017192 w 10362647"/>
              <a:gd name="connsiteY6" fmla="*/ 986998 h 2020504"/>
              <a:gd name="connsiteX7" fmla="*/ 10157278 w 10362647"/>
              <a:gd name="connsiteY7" fmla="*/ 967541 h 2020504"/>
              <a:gd name="connsiteX8" fmla="*/ 10293465 w 10362647"/>
              <a:gd name="connsiteY8" fmla="*/ 1025908 h 2020504"/>
              <a:gd name="connsiteX9" fmla="*/ 10312920 w 10362647"/>
              <a:gd name="connsiteY9" fmla="*/ 1706844 h 2020504"/>
              <a:gd name="connsiteX10" fmla="*/ 10312920 w 10362647"/>
              <a:gd name="connsiteY10" fmla="*/ 1784665 h 2020504"/>
              <a:gd name="connsiteX11" fmla="*/ 9651439 w 10362647"/>
              <a:gd name="connsiteY11" fmla="*/ 1784665 h 2020504"/>
              <a:gd name="connsiteX12" fmla="*/ 7459908 w 10362647"/>
              <a:gd name="connsiteY12" fmla="*/ 1453924 h 2020504"/>
              <a:gd name="connsiteX13" fmla="*/ 6344035 w 10362647"/>
              <a:gd name="connsiteY13" fmla="*/ 1765210 h 2020504"/>
              <a:gd name="connsiteX14" fmla="*/ 5624188 w 10362647"/>
              <a:gd name="connsiteY14" fmla="*/ 1745755 h 2020504"/>
              <a:gd name="connsiteX15" fmla="*/ 5362886 w 10362647"/>
              <a:gd name="connsiteY15" fmla="*/ 1843030 h 2020504"/>
              <a:gd name="connsiteX16" fmla="*/ 4750694 w 10362647"/>
              <a:gd name="connsiteY16" fmla="*/ 2018130 h 2020504"/>
              <a:gd name="connsiteX17" fmla="*/ 3767548 w 10362647"/>
              <a:gd name="connsiteY17" fmla="*/ 1940308 h 2020504"/>
              <a:gd name="connsiteX18" fmla="*/ 3036631 w 10362647"/>
              <a:gd name="connsiteY18" fmla="*/ 1881941 h 2020504"/>
              <a:gd name="connsiteX19" fmla="*/ 2787455 w 10362647"/>
              <a:gd name="connsiteY19" fmla="*/ 1762933 h 2020504"/>
              <a:gd name="connsiteX20" fmla="*/ 1936666 w 10362647"/>
              <a:gd name="connsiteY20" fmla="*/ 1631329 h 2020504"/>
              <a:gd name="connsiteX21" fmla="*/ 1639380 w 10362647"/>
              <a:gd name="connsiteY21" fmla="*/ 936008 h 2020504"/>
              <a:gd name="connsiteX22" fmla="*/ 1184343 w 10362647"/>
              <a:gd name="connsiteY22" fmla="*/ 472122 h 2020504"/>
              <a:gd name="connsiteX23" fmla="*/ 3400 w 10362647"/>
              <a:gd name="connsiteY23" fmla="*/ 152193 h 2020504"/>
              <a:gd name="connsiteX24" fmla="*/ 854397 w 10362647"/>
              <a:gd name="connsiteY24" fmla="*/ 22449 h 2020504"/>
              <a:gd name="connsiteX0" fmla="*/ 854397 w 10362647"/>
              <a:gd name="connsiteY0" fmla="*/ 22449 h 2020504"/>
              <a:gd name="connsiteX1" fmla="*/ 1683974 w 10362647"/>
              <a:gd name="connsiteY1" fmla="*/ 23461 h 2020504"/>
              <a:gd name="connsiteX2" fmla="*/ 2318391 w 10362647"/>
              <a:gd name="connsiteY2" fmla="*/ 255358 h 2020504"/>
              <a:gd name="connsiteX3" fmla="*/ 3084823 w 10362647"/>
              <a:gd name="connsiteY3" fmla="*/ 469369 h 2020504"/>
              <a:gd name="connsiteX4" fmla="*/ 3886741 w 10362647"/>
              <a:gd name="connsiteY4" fmla="*/ 401721 h 2020504"/>
              <a:gd name="connsiteX5" fmla="*/ 5230077 w 10362647"/>
              <a:gd name="connsiteY5" fmla="*/ 500612 h 2020504"/>
              <a:gd name="connsiteX6" fmla="*/ 8017192 w 10362647"/>
              <a:gd name="connsiteY6" fmla="*/ 986998 h 2020504"/>
              <a:gd name="connsiteX7" fmla="*/ 10157278 w 10362647"/>
              <a:gd name="connsiteY7" fmla="*/ 967541 h 2020504"/>
              <a:gd name="connsiteX8" fmla="*/ 10293465 w 10362647"/>
              <a:gd name="connsiteY8" fmla="*/ 1025908 h 2020504"/>
              <a:gd name="connsiteX9" fmla="*/ 10312920 w 10362647"/>
              <a:gd name="connsiteY9" fmla="*/ 1706844 h 2020504"/>
              <a:gd name="connsiteX10" fmla="*/ 10312920 w 10362647"/>
              <a:gd name="connsiteY10" fmla="*/ 1784665 h 2020504"/>
              <a:gd name="connsiteX11" fmla="*/ 9651439 w 10362647"/>
              <a:gd name="connsiteY11" fmla="*/ 1784665 h 2020504"/>
              <a:gd name="connsiteX12" fmla="*/ 7459908 w 10362647"/>
              <a:gd name="connsiteY12" fmla="*/ 1453924 h 2020504"/>
              <a:gd name="connsiteX13" fmla="*/ 6344035 w 10362647"/>
              <a:gd name="connsiteY13" fmla="*/ 1765210 h 2020504"/>
              <a:gd name="connsiteX14" fmla="*/ 5624188 w 10362647"/>
              <a:gd name="connsiteY14" fmla="*/ 1745755 h 2020504"/>
              <a:gd name="connsiteX15" fmla="*/ 5362886 w 10362647"/>
              <a:gd name="connsiteY15" fmla="*/ 1843030 h 2020504"/>
              <a:gd name="connsiteX16" fmla="*/ 4750694 w 10362647"/>
              <a:gd name="connsiteY16" fmla="*/ 2018130 h 2020504"/>
              <a:gd name="connsiteX17" fmla="*/ 3767548 w 10362647"/>
              <a:gd name="connsiteY17" fmla="*/ 1940308 h 2020504"/>
              <a:gd name="connsiteX18" fmla="*/ 3036631 w 10362647"/>
              <a:gd name="connsiteY18" fmla="*/ 1881941 h 2020504"/>
              <a:gd name="connsiteX19" fmla="*/ 2787455 w 10362647"/>
              <a:gd name="connsiteY19" fmla="*/ 1762933 h 2020504"/>
              <a:gd name="connsiteX20" fmla="*/ 1936666 w 10362647"/>
              <a:gd name="connsiteY20" fmla="*/ 1631329 h 2020504"/>
              <a:gd name="connsiteX21" fmla="*/ 1805057 w 10362647"/>
              <a:gd name="connsiteY21" fmla="*/ 789645 h 2020504"/>
              <a:gd name="connsiteX22" fmla="*/ 1184343 w 10362647"/>
              <a:gd name="connsiteY22" fmla="*/ 472122 h 2020504"/>
              <a:gd name="connsiteX23" fmla="*/ 3400 w 10362647"/>
              <a:gd name="connsiteY23" fmla="*/ 152193 h 2020504"/>
              <a:gd name="connsiteX24" fmla="*/ 854397 w 10362647"/>
              <a:gd name="connsiteY24" fmla="*/ 22449 h 2020504"/>
              <a:gd name="connsiteX0" fmla="*/ 854397 w 10362647"/>
              <a:gd name="connsiteY0" fmla="*/ 22449 h 2020504"/>
              <a:gd name="connsiteX1" fmla="*/ 1683974 w 10362647"/>
              <a:gd name="connsiteY1" fmla="*/ 23461 h 2020504"/>
              <a:gd name="connsiteX2" fmla="*/ 2318391 w 10362647"/>
              <a:gd name="connsiteY2" fmla="*/ 255358 h 2020504"/>
              <a:gd name="connsiteX3" fmla="*/ 3084823 w 10362647"/>
              <a:gd name="connsiteY3" fmla="*/ 469369 h 2020504"/>
              <a:gd name="connsiteX4" fmla="*/ 3886741 w 10362647"/>
              <a:gd name="connsiteY4" fmla="*/ 401721 h 2020504"/>
              <a:gd name="connsiteX5" fmla="*/ 5230077 w 10362647"/>
              <a:gd name="connsiteY5" fmla="*/ 500612 h 2020504"/>
              <a:gd name="connsiteX6" fmla="*/ 8017192 w 10362647"/>
              <a:gd name="connsiteY6" fmla="*/ 986998 h 2020504"/>
              <a:gd name="connsiteX7" fmla="*/ 10157278 w 10362647"/>
              <a:gd name="connsiteY7" fmla="*/ 967541 h 2020504"/>
              <a:gd name="connsiteX8" fmla="*/ 10293465 w 10362647"/>
              <a:gd name="connsiteY8" fmla="*/ 1025908 h 2020504"/>
              <a:gd name="connsiteX9" fmla="*/ 10312920 w 10362647"/>
              <a:gd name="connsiteY9" fmla="*/ 1706844 h 2020504"/>
              <a:gd name="connsiteX10" fmla="*/ 10312920 w 10362647"/>
              <a:gd name="connsiteY10" fmla="*/ 1784665 h 2020504"/>
              <a:gd name="connsiteX11" fmla="*/ 9651439 w 10362647"/>
              <a:gd name="connsiteY11" fmla="*/ 1784665 h 2020504"/>
              <a:gd name="connsiteX12" fmla="*/ 7459908 w 10362647"/>
              <a:gd name="connsiteY12" fmla="*/ 1453924 h 2020504"/>
              <a:gd name="connsiteX13" fmla="*/ 6344035 w 10362647"/>
              <a:gd name="connsiteY13" fmla="*/ 1765210 h 2020504"/>
              <a:gd name="connsiteX14" fmla="*/ 5624188 w 10362647"/>
              <a:gd name="connsiteY14" fmla="*/ 1745755 h 2020504"/>
              <a:gd name="connsiteX15" fmla="*/ 5362886 w 10362647"/>
              <a:gd name="connsiteY15" fmla="*/ 1843030 h 2020504"/>
              <a:gd name="connsiteX16" fmla="*/ 4750694 w 10362647"/>
              <a:gd name="connsiteY16" fmla="*/ 2018130 h 2020504"/>
              <a:gd name="connsiteX17" fmla="*/ 3767548 w 10362647"/>
              <a:gd name="connsiteY17" fmla="*/ 1940308 h 2020504"/>
              <a:gd name="connsiteX18" fmla="*/ 3036631 w 10362647"/>
              <a:gd name="connsiteY18" fmla="*/ 1881941 h 2020504"/>
              <a:gd name="connsiteX19" fmla="*/ 2787455 w 10362647"/>
              <a:gd name="connsiteY19" fmla="*/ 1762933 h 2020504"/>
              <a:gd name="connsiteX20" fmla="*/ 2552031 w 10362647"/>
              <a:gd name="connsiteY20" fmla="*/ 1133692 h 2020504"/>
              <a:gd name="connsiteX21" fmla="*/ 1805057 w 10362647"/>
              <a:gd name="connsiteY21" fmla="*/ 789645 h 2020504"/>
              <a:gd name="connsiteX22" fmla="*/ 1184343 w 10362647"/>
              <a:gd name="connsiteY22" fmla="*/ 472122 h 2020504"/>
              <a:gd name="connsiteX23" fmla="*/ 3400 w 10362647"/>
              <a:gd name="connsiteY23" fmla="*/ 152193 h 2020504"/>
              <a:gd name="connsiteX24" fmla="*/ 854397 w 10362647"/>
              <a:gd name="connsiteY24" fmla="*/ 22449 h 2020504"/>
              <a:gd name="connsiteX0" fmla="*/ 854397 w 10362647"/>
              <a:gd name="connsiteY0" fmla="*/ 22449 h 2020504"/>
              <a:gd name="connsiteX1" fmla="*/ 1683974 w 10362647"/>
              <a:gd name="connsiteY1" fmla="*/ 23461 h 2020504"/>
              <a:gd name="connsiteX2" fmla="*/ 2318391 w 10362647"/>
              <a:gd name="connsiteY2" fmla="*/ 255358 h 2020504"/>
              <a:gd name="connsiteX3" fmla="*/ 3084823 w 10362647"/>
              <a:gd name="connsiteY3" fmla="*/ 469369 h 2020504"/>
              <a:gd name="connsiteX4" fmla="*/ 3886741 w 10362647"/>
              <a:gd name="connsiteY4" fmla="*/ 401721 h 2020504"/>
              <a:gd name="connsiteX5" fmla="*/ 5230077 w 10362647"/>
              <a:gd name="connsiteY5" fmla="*/ 500612 h 2020504"/>
              <a:gd name="connsiteX6" fmla="*/ 8017192 w 10362647"/>
              <a:gd name="connsiteY6" fmla="*/ 986998 h 2020504"/>
              <a:gd name="connsiteX7" fmla="*/ 10157278 w 10362647"/>
              <a:gd name="connsiteY7" fmla="*/ 967541 h 2020504"/>
              <a:gd name="connsiteX8" fmla="*/ 10293465 w 10362647"/>
              <a:gd name="connsiteY8" fmla="*/ 1025908 h 2020504"/>
              <a:gd name="connsiteX9" fmla="*/ 10312920 w 10362647"/>
              <a:gd name="connsiteY9" fmla="*/ 1706844 h 2020504"/>
              <a:gd name="connsiteX10" fmla="*/ 10312920 w 10362647"/>
              <a:gd name="connsiteY10" fmla="*/ 1784665 h 2020504"/>
              <a:gd name="connsiteX11" fmla="*/ 9651439 w 10362647"/>
              <a:gd name="connsiteY11" fmla="*/ 1784665 h 2020504"/>
              <a:gd name="connsiteX12" fmla="*/ 7459908 w 10362647"/>
              <a:gd name="connsiteY12" fmla="*/ 1453924 h 2020504"/>
              <a:gd name="connsiteX13" fmla="*/ 6344035 w 10362647"/>
              <a:gd name="connsiteY13" fmla="*/ 1765210 h 2020504"/>
              <a:gd name="connsiteX14" fmla="*/ 5624188 w 10362647"/>
              <a:gd name="connsiteY14" fmla="*/ 1745755 h 2020504"/>
              <a:gd name="connsiteX15" fmla="*/ 5362886 w 10362647"/>
              <a:gd name="connsiteY15" fmla="*/ 1843030 h 2020504"/>
              <a:gd name="connsiteX16" fmla="*/ 4750694 w 10362647"/>
              <a:gd name="connsiteY16" fmla="*/ 2018130 h 2020504"/>
              <a:gd name="connsiteX17" fmla="*/ 3767548 w 10362647"/>
              <a:gd name="connsiteY17" fmla="*/ 1940308 h 2020504"/>
              <a:gd name="connsiteX18" fmla="*/ 3036631 w 10362647"/>
              <a:gd name="connsiteY18" fmla="*/ 1881941 h 2020504"/>
              <a:gd name="connsiteX19" fmla="*/ 2787455 w 10362647"/>
              <a:gd name="connsiteY19" fmla="*/ 1762933 h 2020504"/>
              <a:gd name="connsiteX20" fmla="*/ 2552031 w 10362647"/>
              <a:gd name="connsiteY20" fmla="*/ 1133692 h 2020504"/>
              <a:gd name="connsiteX21" fmla="*/ 1970734 w 10362647"/>
              <a:gd name="connsiteY21" fmla="*/ 643283 h 2020504"/>
              <a:gd name="connsiteX22" fmla="*/ 1184343 w 10362647"/>
              <a:gd name="connsiteY22" fmla="*/ 472122 h 2020504"/>
              <a:gd name="connsiteX23" fmla="*/ 3400 w 10362647"/>
              <a:gd name="connsiteY23" fmla="*/ 152193 h 2020504"/>
              <a:gd name="connsiteX24" fmla="*/ 854397 w 10362647"/>
              <a:gd name="connsiteY24" fmla="*/ 22449 h 2020504"/>
              <a:gd name="connsiteX0" fmla="*/ 854397 w 10362647"/>
              <a:gd name="connsiteY0" fmla="*/ 22449 h 2020504"/>
              <a:gd name="connsiteX1" fmla="*/ 1683974 w 10362647"/>
              <a:gd name="connsiteY1" fmla="*/ 23461 h 2020504"/>
              <a:gd name="connsiteX2" fmla="*/ 2318391 w 10362647"/>
              <a:gd name="connsiteY2" fmla="*/ 255358 h 2020504"/>
              <a:gd name="connsiteX3" fmla="*/ 3084823 w 10362647"/>
              <a:gd name="connsiteY3" fmla="*/ 469369 h 2020504"/>
              <a:gd name="connsiteX4" fmla="*/ 3886741 w 10362647"/>
              <a:gd name="connsiteY4" fmla="*/ 401721 h 2020504"/>
              <a:gd name="connsiteX5" fmla="*/ 5230077 w 10362647"/>
              <a:gd name="connsiteY5" fmla="*/ 500612 h 2020504"/>
              <a:gd name="connsiteX6" fmla="*/ 8017192 w 10362647"/>
              <a:gd name="connsiteY6" fmla="*/ 986998 h 2020504"/>
              <a:gd name="connsiteX7" fmla="*/ 10157278 w 10362647"/>
              <a:gd name="connsiteY7" fmla="*/ 967541 h 2020504"/>
              <a:gd name="connsiteX8" fmla="*/ 10293465 w 10362647"/>
              <a:gd name="connsiteY8" fmla="*/ 1025908 h 2020504"/>
              <a:gd name="connsiteX9" fmla="*/ 10312920 w 10362647"/>
              <a:gd name="connsiteY9" fmla="*/ 1706844 h 2020504"/>
              <a:gd name="connsiteX10" fmla="*/ 10312920 w 10362647"/>
              <a:gd name="connsiteY10" fmla="*/ 1784665 h 2020504"/>
              <a:gd name="connsiteX11" fmla="*/ 9651439 w 10362647"/>
              <a:gd name="connsiteY11" fmla="*/ 1784665 h 2020504"/>
              <a:gd name="connsiteX12" fmla="*/ 7459908 w 10362647"/>
              <a:gd name="connsiteY12" fmla="*/ 1453924 h 2020504"/>
              <a:gd name="connsiteX13" fmla="*/ 6344035 w 10362647"/>
              <a:gd name="connsiteY13" fmla="*/ 1765210 h 2020504"/>
              <a:gd name="connsiteX14" fmla="*/ 5624188 w 10362647"/>
              <a:gd name="connsiteY14" fmla="*/ 1745755 h 2020504"/>
              <a:gd name="connsiteX15" fmla="*/ 5362886 w 10362647"/>
              <a:gd name="connsiteY15" fmla="*/ 1843030 h 2020504"/>
              <a:gd name="connsiteX16" fmla="*/ 4750694 w 10362647"/>
              <a:gd name="connsiteY16" fmla="*/ 2018130 h 2020504"/>
              <a:gd name="connsiteX17" fmla="*/ 3767548 w 10362647"/>
              <a:gd name="connsiteY17" fmla="*/ 1940308 h 2020504"/>
              <a:gd name="connsiteX18" fmla="*/ 3036631 w 10362647"/>
              <a:gd name="connsiteY18" fmla="*/ 1881941 h 2020504"/>
              <a:gd name="connsiteX19" fmla="*/ 3095138 w 10362647"/>
              <a:gd name="connsiteY19" fmla="*/ 1411663 h 2020504"/>
              <a:gd name="connsiteX20" fmla="*/ 2552031 w 10362647"/>
              <a:gd name="connsiteY20" fmla="*/ 1133692 h 2020504"/>
              <a:gd name="connsiteX21" fmla="*/ 1970734 w 10362647"/>
              <a:gd name="connsiteY21" fmla="*/ 643283 h 2020504"/>
              <a:gd name="connsiteX22" fmla="*/ 1184343 w 10362647"/>
              <a:gd name="connsiteY22" fmla="*/ 472122 h 2020504"/>
              <a:gd name="connsiteX23" fmla="*/ 3400 w 10362647"/>
              <a:gd name="connsiteY23" fmla="*/ 152193 h 2020504"/>
              <a:gd name="connsiteX24" fmla="*/ 854397 w 10362647"/>
              <a:gd name="connsiteY24" fmla="*/ 22449 h 2020504"/>
              <a:gd name="connsiteX0" fmla="*/ 854397 w 10362647"/>
              <a:gd name="connsiteY0" fmla="*/ 22449 h 2021656"/>
              <a:gd name="connsiteX1" fmla="*/ 1683974 w 10362647"/>
              <a:gd name="connsiteY1" fmla="*/ 23461 h 2021656"/>
              <a:gd name="connsiteX2" fmla="*/ 2318391 w 10362647"/>
              <a:gd name="connsiteY2" fmla="*/ 255358 h 2021656"/>
              <a:gd name="connsiteX3" fmla="*/ 3084823 w 10362647"/>
              <a:gd name="connsiteY3" fmla="*/ 469369 h 2021656"/>
              <a:gd name="connsiteX4" fmla="*/ 3886741 w 10362647"/>
              <a:gd name="connsiteY4" fmla="*/ 401721 h 2021656"/>
              <a:gd name="connsiteX5" fmla="*/ 5230077 w 10362647"/>
              <a:gd name="connsiteY5" fmla="*/ 500612 h 2021656"/>
              <a:gd name="connsiteX6" fmla="*/ 8017192 w 10362647"/>
              <a:gd name="connsiteY6" fmla="*/ 986998 h 2021656"/>
              <a:gd name="connsiteX7" fmla="*/ 10157278 w 10362647"/>
              <a:gd name="connsiteY7" fmla="*/ 967541 h 2021656"/>
              <a:gd name="connsiteX8" fmla="*/ 10293465 w 10362647"/>
              <a:gd name="connsiteY8" fmla="*/ 1025908 h 2021656"/>
              <a:gd name="connsiteX9" fmla="*/ 10312920 w 10362647"/>
              <a:gd name="connsiteY9" fmla="*/ 1706844 h 2021656"/>
              <a:gd name="connsiteX10" fmla="*/ 10312920 w 10362647"/>
              <a:gd name="connsiteY10" fmla="*/ 1784665 h 2021656"/>
              <a:gd name="connsiteX11" fmla="*/ 9651439 w 10362647"/>
              <a:gd name="connsiteY11" fmla="*/ 1784665 h 2021656"/>
              <a:gd name="connsiteX12" fmla="*/ 7459908 w 10362647"/>
              <a:gd name="connsiteY12" fmla="*/ 1453924 h 2021656"/>
              <a:gd name="connsiteX13" fmla="*/ 6344035 w 10362647"/>
              <a:gd name="connsiteY13" fmla="*/ 1765210 h 2021656"/>
              <a:gd name="connsiteX14" fmla="*/ 5624188 w 10362647"/>
              <a:gd name="connsiteY14" fmla="*/ 1745755 h 2021656"/>
              <a:gd name="connsiteX15" fmla="*/ 5362886 w 10362647"/>
              <a:gd name="connsiteY15" fmla="*/ 1843030 h 2021656"/>
              <a:gd name="connsiteX16" fmla="*/ 4750694 w 10362647"/>
              <a:gd name="connsiteY16" fmla="*/ 2018130 h 2021656"/>
              <a:gd name="connsiteX17" fmla="*/ 3767548 w 10362647"/>
              <a:gd name="connsiteY17" fmla="*/ 1940308 h 2021656"/>
              <a:gd name="connsiteX18" fmla="*/ 3651998 w 10362647"/>
              <a:gd name="connsiteY18" fmla="*/ 1706302 h 2021656"/>
              <a:gd name="connsiteX19" fmla="*/ 3095138 w 10362647"/>
              <a:gd name="connsiteY19" fmla="*/ 1411663 h 2021656"/>
              <a:gd name="connsiteX20" fmla="*/ 2552031 w 10362647"/>
              <a:gd name="connsiteY20" fmla="*/ 1133692 h 2021656"/>
              <a:gd name="connsiteX21" fmla="*/ 1970734 w 10362647"/>
              <a:gd name="connsiteY21" fmla="*/ 643283 h 2021656"/>
              <a:gd name="connsiteX22" fmla="*/ 1184343 w 10362647"/>
              <a:gd name="connsiteY22" fmla="*/ 472122 h 2021656"/>
              <a:gd name="connsiteX23" fmla="*/ 3400 w 10362647"/>
              <a:gd name="connsiteY23" fmla="*/ 152193 h 2021656"/>
              <a:gd name="connsiteX24" fmla="*/ 854397 w 10362647"/>
              <a:gd name="connsiteY24" fmla="*/ 22449 h 2021656"/>
              <a:gd name="connsiteX0" fmla="*/ 854397 w 10362647"/>
              <a:gd name="connsiteY0" fmla="*/ 22449 h 2018147"/>
              <a:gd name="connsiteX1" fmla="*/ 1683974 w 10362647"/>
              <a:gd name="connsiteY1" fmla="*/ 23461 h 2018147"/>
              <a:gd name="connsiteX2" fmla="*/ 2318391 w 10362647"/>
              <a:gd name="connsiteY2" fmla="*/ 255358 h 2018147"/>
              <a:gd name="connsiteX3" fmla="*/ 3084823 w 10362647"/>
              <a:gd name="connsiteY3" fmla="*/ 469369 h 2018147"/>
              <a:gd name="connsiteX4" fmla="*/ 3886741 w 10362647"/>
              <a:gd name="connsiteY4" fmla="*/ 401721 h 2018147"/>
              <a:gd name="connsiteX5" fmla="*/ 5230077 w 10362647"/>
              <a:gd name="connsiteY5" fmla="*/ 500612 h 2018147"/>
              <a:gd name="connsiteX6" fmla="*/ 8017192 w 10362647"/>
              <a:gd name="connsiteY6" fmla="*/ 986998 h 2018147"/>
              <a:gd name="connsiteX7" fmla="*/ 10157278 w 10362647"/>
              <a:gd name="connsiteY7" fmla="*/ 967541 h 2018147"/>
              <a:gd name="connsiteX8" fmla="*/ 10293465 w 10362647"/>
              <a:gd name="connsiteY8" fmla="*/ 1025908 h 2018147"/>
              <a:gd name="connsiteX9" fmla="*/ 10312920 w 10362647"/>
              <a:gd name="connsiteY9" fmla="*/ 1706844 h 2018147"/>
              <a:gd name="connsiteX10" fmla="*/ 10312920 w 10362647"/>
              <a:gd name="connsiteY10" fmla="*/ 1784665 h 2018147"/>
              <a:gd name="connsiteX11" fmla="*/ 9651439 w 10362647"/>
              <a:gd name="connsiteY11" fmla="*/ 1784665 h 2018147"/>
              <a:gd name="connsiteX12" fmla="*/ 7459908 w 10362647"/>
              <a:gd name="connsiteY12" fmla="*/ 1453924 h 2018147"/>
              <a:gd name="connsiteX13" fmla="*/ 6344035 w 10362647"/>
              <a:gd name="connsiteY13" fmla="*/ 1765210 h 2018147"/>
              <a:gd name="connsiteX14" fmla="*/ 5624188 w 10362647"/>
              <a:gd name="connsiteY14" fmla="*/ 1745755 h 2018147"/>
              <a:gd name="connsiteX15" fmla="*/ 5362886 w 10362647"/>
              <a:gd name="connsiteY15" fmla="*/ 1843030 h 2018147"/>
              <a:gd name="connsiteX16" fmla="*/ 4750694 w 10362647"/>
              <a:gd name="connsiteY16" fmla="*/ 2018130 h 2018147"/>
              <a:gd name="connsiteX17" fmla="*/ 4098898 w 10362647"/>
              <a:gd name="connsiteY17" fmla="*/ 1852492 h 2018147"/>
              <a:gd name="connsiteX18" fmla="*/ 3651998 w 10362647"/>
              <a:gd name="connsiteY18" fmla="*/ 1706302 h 2018147"/>
              <a:gd name="connsiteX19" fmla="*/ 3095138 w 10362647"/>
              <a:gd name="connsiteY19" fmla="*/ 1411663 h 2018147"/>
              <a:gd name="connsiteX20" fmla="*/ 2552031 w 10362647"/>
              <a:gd name="connsiteY20" fmla="*/ 1133692 h 2018147"/>
              <a:gd name="connsiteX21" fmla="*/ 1970734 w 10362647"/>
              <a:gd name="connsiteY21" fmla="*/ 643283 h 2018147"/>
              <a:gd name="connsiteX22" fmla="*/ 1184343 w 10362647"/>
              <a:gd name="connsiteY22" fmla="*/ 472122 h 2018147"/>
              <a:gd name="connsiteX23" fmla="*/ 3400 w 10362647"/>
              <a:gd name="connsiteY23" fmla="*/ 152193 h 2018147"/>
              <a:gd name="connsiteX24" fmla="*/ 854397 w 10362647"/>
              <a:gd name="connsiteY24" fmla="*/ 22449 h 2018147"/>
              <a:gd name="connsiteX0" fmla="*/ 854397 w 10362647"/>
              <a:gd name="connsiteY0" fmla="*/ 22449 h 1860752"/>
              <a:gd name="connsiteX1" fmla="*/ 1683974 w 10362647"/>
              <a:gd name="connsiteY1" fmla="*/ 23461 h 1860752"/>
              <a:gd name="connsiteX2" fmla="*/ 2318391 w 10362647"/>
              <a:gd name="connsiteY2" fmla="*/ 255358 h 1860752"/>
              <a:gd name="connsiteX3" fmla="*/ 3084823 w 10362647"/>
              <a:gd name="connsiteY3" fmla="*/ 469369 h 1860752"/>
              <a:gd name="connsiteX4" fmla="*/ 3886741 w 10362647"/>
              <a:gd name="connsiteY4" fmla="*/ 401721 h 1860752"/>
              <a:gd name="connsiteX5" fmla="*/ 5230077 w 10362647"/>
              <a:gd name="connsiteY5" fmla="*/ 500612 h 1860752"/>
              <a:gd name="connsiteX6" fmla="*/ 8017192 w 10362647"/>
              <a:gd name="connsiteY6" fmla="*/ 986998 h 1860752"/>
              <a:gd name="connsiteX7" fmla="*/ 10157278 w 10362647"/>
              <a:gd name="connsiteY7" fmla="*/ 967541 h 1860752"/>
              <a:gd name="connsiteX8" fmla="*/ 10293465 w 10362647"/>
              <a:gd name="connsiteY8" fmla="*/ 1025908 h 1860752"/>
              <a:gd name="connsiteX9" fmla="*/ 10312920 w 10362647"/>
              <a:gd name="connsiteY9" fmla="*/ 1706844 h 1860752"/>
              <a:gd name="connsiteX10" fmla="*/ 10312920 w 10362647"/>
              <a:gd name="connsiteY10" fmla="*/ 1784665 h 1860752"/>
              <a:gd name="connsiteX11" fmla="*/ 9651439 w 10362647"/>
              <a:gd name="connsiteY11" fmla="*/ 1784665 h 1860752"/>
              <a:gd name="connsiteX12" fmla="*/ 7459908 w 10362647"/>
              <a:gd name="connsiteY12" fmla="*/ 1453924 h 1860752"/>
              <a:gd name="connsiteX13" fmla="*/ 6344035 w 10362647"/>
              <a:gd name="connsiteY13" fmla="*/ 1765210 h 1860752"/>
              <a:gd name="connsiteX14" fmla="*/ 5624188 w 10362647"/>
              <a:gd name="connsiteY14" fmla="*/ 1745755 h 1860752"/>
              <a:gd name="connsiteX15" fmla="*/ 5362886 w 10362647"/>
              <a:gd name="connsiteY15" fmla="*/ 1843030 h 1860752"/>
              <a:gd name="connsiteX16" fmla="*/ 4798030 w 10362647"/>
              <a:gd name="connsiteY16" fmla="*/ 1842496 h 1860752"/>
              <a:gd name="connsiteX17" fmla="*/ 4098898 w 10362647"/>
              <a:gd name="connsiteY17" fmla="*/ 1852492 h 1860752"/>
              <a:gd name="connsiteX18" fmla="*/ 3651998 w 10362647"/>
              <a:gd name="connsiteY18" fmla="*/ 1706302 h 1860752"/>
              <a:gd name="connsiteX19" fmla="*/ 3095138 w 10362647"/>
              <a:gd name="connsiteY19" fmla="*/ 1411663 h 1860752"/>
              <a:gd name="connsiteX20" fmla="*/ 2552031 w 10362647"/>
              <a:gd name="connsiteY20" fmla="*/ 1133692 h 1860752"/>
              <a:gd name="connsiteX21" fmla="*/ 1970734 w 10362647"/>
              <a:gd name="connsiteY21" fmla="*/ 643283 h 1860752"/>
              <a:gd name="connsiteX22" fmla="*/ 1184343 w 10362647"/>
              <a:gd name="connsiteY22" fmla="*/ 472122 h 1860752"/>
              <a:gd name="connsiteX23" fmla="*/ 3400 w 10362647"/>
              <a:gd name="connsiteY23" fmla="*/ 152193 h 1860752"/>
              <a:gd name="connsiteX24" fmla="*/ 854397 w 10362647"/>
              <a:gd name="connsiteY24" fmla="*/ 22449 h 1860752"/>
              <a:gd name="connsiteX0" fmla="*/ 854397 w 10362647"/>
              <a:gd name="connsiteY0" fmla="*/ 22449 h 1865646"/>
              <a:gd name="connsiteX1" fmla="*/ 1683974 w 10362647"/>
              <a:gd name="connsiteY1" fmla="*/ 23461 h 1865646"/>
              <a:gd name="connsiteX2" fmla="*/ 2318391 w 10362647"/>
              <a:gd name="connsiteY2" fmla="*/ 255358 h 1865646"/>
              <a:gd name="connsiteX3" fmla="*/ 3084823 w 10362647"/>
              <a:gd name="connsiteY3" fmla="*/ 469369 h 1865646"/>
              <a:gd name="connsiteX4" fmla="*/ 3886741 w 10362647"/>
              <a:gd name="connsiteY4" fmla="*/ 401721 h 1865646"/>
              <a:gd name="connsiteX5" fmla="*/ 5230077 w 10362647"/>
              <a:gd name="connsiteY5" fmla="*/ 500612 h 1865646"/>
              <a:gd name="connsiteX6" fmla="*/ 8017192 w 10362647"/>
              <a:gd name="connsiteY6" fmla="*/ 986998 h 1865646"/>
              <a:gd name="connsiteX7" fmla="*/ 10157278 w 10362647"/>
              <a:gd name="connsiteY7" fmla="*/ 967541 h 1865646"/>
              <a:gd name="connsiteX8" fmla="*/ 10293465 w 10362647"/>
              <a:gd name="connsiteY8" fmla="*/ 1025908 h 1865646"/>
              <a:gd name="connsiteX9" fmla="*/ 10312920 w 10362647"/>
              <a:gd name="connsiteY9" fmla="*/ 1706844 h 1865646"/>
              <a:gd name="connsiteX10" fmla="*/ 10312920 w 10362647"/>
              <a:gd name="connsiteY10" fmla="*/ 1784665 h 1865646"/>
              <a:gd name="connsiteX11" fmla="*/ 9651439 w 10362647"/>
              <a:gd name="connsiteY11" fmla="*/ 1784665 h 1865646"/>
              <a:gd name="connsiteX12" fmla="*/ 7459908 w 10362647"/>
              <a:gd name="connsiteY12" fmla="*/ 1453924 h 1865646"/>
              <a:gd name="connsiteX13" fmla="*/ 6344035 w 10362647"/>
              <a:gd name="connsiteY13" fmla="*/ 1765210 h 1865646"/>
              <a:gd name="connsiteX14" fmla="*/ 5624188 w 10362647"/>
              <a:gd name="connsiteY14" fmla="*/ 1745755 h 1865646"/>
              <a:gd name="connsiteX15" fmla="*/ 5362886 w 10362647"/>
              <a:gd name="connsiteY15" fmla="*/ 1843030 h 1865646"/>
              <a:gd name="connsiteX16" fmla="*/ 4798030 w 10362647"/>
              <a:gd name="connsiteY16" fmla="*/ 1842496 h 1865646"/>
              <a:gd name="connsiteX17" fmla="*/ 4241131 w 10362647"/>
              <a:gd name="connsiteY17" fmla="*/ 1588619 h 1865646"/>
              <a:gd name="connsiteX18" fmla="*/ 3651998 w 10362647"/>
              <a:gd name="connsiteY18" fmla="*/ 1706302 h 1865646"/>
              <a:gd name="connsiteX19" fmla="*/ 3095138 w 10362647"/>
              <a:gd name="connsiteY19" fmla="*/ 1411663 h 1865646"/>
              <a:gd name="connsiteX20" fmla="*/ 2552031 w 10362647"/>
              <a:gd name="connsiteY20" fmla="*/ 1133692 h 1865646"/>
              <a:gd name="connsiteX21" fmla="*/ 1970734 w 10362647"/>
              <a:gd name="connsiteY21" fmla="*/ 643283 h 1865646"/>
              <a:gd name="connsiteX22" fmla="*/ 1184343 w 10362647"/>
              <a:gd name="connsiteY22" fmla="*/ 472122 h 1865646"/>
              <a:gd name="connsiteX23" fmla="*/ 3400 w 10362647"/>
              <a:gd name="connsiteY23" fmla="*/ 152193 h 1865646"/>
              <a:gd name="connsiteX24" fmla="*/ 854397 w 10362647"/>
              <a:gd name="connsiteY24" fmla="*/ 22449 h 1865646"/>
              <a:gd name="connsiteX0" fmla="*/ 854397 w 10362647"/>
              <a:gd name="connsiteY0" fmla="*/ 22449 h 1865646"/>
              <a:gd name="connsiteX1" fmla="*/ 1683974 w 10362647"/>
              <a:gd name="connsiteY1" fmla="*/ 23461 h 1865646"/>
              <a:gd name="connsiteX2" fmla="*/ 2318391 w 10362647"/>
              <a:gd name="connsiteY2" fmla="*/ 255358 h 1865646"/>
              <a:gd name="connsiteX3" fmla="*/ 3084823 w 10362647"/>
              <a:gd name="connsiteY3" fmla="*/ 469369 h 1865646"/>
              <a:gd name="connsiteX4" fmla="*/ 3886741 w 10362647"/>
              <a:gd name="connsiteY4" fmla="*/ 401721 h 1865646"/>
              <a:gd name="connsiteX5" fmla="*/ 5230077 w 10362647"/>
              <a:gd name="connsiteY5" fmla="*/ 500612 h 1865646"/>
              <a:gd name="connsiteX6" fmla="*/ 8017192 w 10362647"/>
              <a:gd name="connsiteY6" fmla="*/ 986998 h 1865646"/>
              <a:gd name="connsiteX7" fmla="*/ 10157278 w 10362647"/>
              <a:gd name="connsiteY7" fmla="*/ 967541 h 1865646"/>
              <a:gd name="connsiteX8" fmla="*/ 10293465 w 10362647"/>
              <a:gd name="connsiteY8" fmla="*/ 1025908 h 1865646"/>
              <a:gd name="connsiteX9" fmla="*/ 10312920 w 10362647"/>
              <a:gd name="connsiteY9" fmla="*/ 1706844 h 1865646"/>
              <a:gd name="connsiteX10" fmla="*/ 10312920 w 10362647"/>
              <a:gd name="connsiteY10" fmla="*/ 1784665 h 1865646"/>
              <a:gd name="connsiteX11" fmla="*/ 9651439 w 10362647"/>
              <a:gd name="connsiteY11" fmla="*/ 1784665 h 1865646"/>
              <a:gd name="connsiteX12" fmla="*/ 7459908 w 10362647"/>
              <a:gd name="connsiteY12" fmla="*/ 1453924 h 1865646"/>
              <a:gd name="connsiteX13" fmla="*/ 6344035 w 10362647"/>
              <a:gd name="connsiteY13" fmla="*/ 1765210 h 1865646"/>
              <a:gd name="connsiteX14" fmla="*/ 5624188 w 10362647"/>
              <a:gd name="connsiteY14" fmla="*/ 1745755 h 1865646"/>
              <a:gd name="connsiteX15" fmla="*/ 5362886 w 10362647"/>
              <a:gd name="connsiteY15" fmla="*/ 1843030 h 1865646"/>
              <a:gd name="connsiteX16" fmla="*/ 4798030 w 10362647"/>
              <a:gd name="connsiteY16" fmla="*/ 1842496 h 1865646"/>
              <a:gd name="connsiteX17" fmla="*/ 4241131 w 10362647"/>
              <a:gd name="connsiteY17" fmla="*/ 1588619 h 1865646"/>
              <a:gd name="connsiteX18" fmla="*/ 3680444 w 10362647"/>
              <a:gd name="connsiteY18" fmla="*/ 1477610 h 1865646"/>
              <a:gd name="connsiteX19" fmla="*/ 3095138 w 10362647"/>
              <a:gd name="connsiteY19" fmla="*/ 1411663 h 1865646"/>
              <a:gd name="connsiteX20" fmla="*/ 2552031 w 10362647"/>
              <a:gd name="connsiteY20" fmla="*/ 1133692 h 1865646"/>
              <a:gd name="connsiteX21" fmla="*/ 1970734 w 10362647"/>
              <a:gd name="connsiteY21" fmla="*/ 643283 h 1865646"/>
              <a:gd name="connsiteX22" fmla="*/ 1184343 w 10362647"/>
              <a:gd name="connsiteY22" fmla="*/ 472122 h 1865646"/>
              <a:gd name="connsiteX23" fmla="*/ 3400 w 10362647"/>
              <a:gd name="connsiteY23" fmla="*/ 152193 h 1865646"/>
              <a:gd name="connsiteX24" fmla="*/ 854397 w 10362647"/>
              <a:gd name="connsiteY24" fmla="*/ 22449 h 1865646"/>
              <a:gd name="connsiteX0" fmla="*/ 854397 w 10362647"/>
              <a:gd name="connsiteY0" fmla="*/ 22449 h 1865646"/>
              <a:gd name="connsiteX1" fmla="*/ 1683974 w 10362647"/>
              <a:gd name="connsiteY1" fmla="*/ 23461 h 1865646"/>
              <a:gd name="connsiteX2" fmla="*/ 2318391 w 10362647"/>
              <a:gd name="connsiteY2" fmla="*/ 255358 h 1865646"/>
              <a:gd name="connsiteX3" fmla="*/ 3084823 w 10362647"/>
              <a:gd name="connsiteY3" fmla="*/ 469369 h 1865646"/>
              <a:gd name="connsiteX4" fmla="*/ 3886741 w 10362647"/>
              <a:gd name="connsiteY4" fmla="*/ 401721 h 1865646"/>
              <a:gd name="connsiteX5" fmla="*/ 5230077 w 10362647"/>
              <a:gd name="connsiteY5" fmla="*/ 500612 h 1865646"/>
              <a:gd name="connsiteX6" fmla="*/ 8017192 w 10362647"/>
              <a:gd name="connsiteY6" fmla="*/ 986998 h 1865646"/>
              <a:gd name="connsiteX7" fmla="*/ 10157278 w 10362647"/>
              <a:gd name="connsiteY7" fmla="*/ 967541 h 1865646"/>
              <a:gd name="connsiteX8" fmla="*/ 10293465 w 10362647"/>
              <a:gd name="connsiteY8" fmla="*/ 1025908 h 1865646"/>
              <a:gd name="connsiteX9" fmla="*/ 10312920 w 10362647"/>
              <a:gd name="connsiteY9" fmla="*/ 1706844 h 1865646"/>
              <a:gd name="connsiteX10" fmla="*/ 10312920 w 10362647"/>
              <a:gd name="connsiteY10" fmla="*/ 1784665 h 1865646"/>
              <a:gd name="connsiteX11" fmla="*/ 9651439 w 10362647"/>
              <a:gd name="connsiteY11" fmla="*/ 1784665 h 1865646"/>
              <a:gd name="connsiteX12" fmla="*/ 7459908 w 10362647"/>
              <a:gd name="connsiteY12" fmla="*/ 1453924 h 1865646"/>
              <a:gd name="connsiteX13" fmla="*/ 6344035 w 10362647"/>
              <a:gd name="connsiteY13" fmla="*/ 1765210 h 1865646"/>
              <a:gd name="connsiteX14" fmla="*/ 5624188 w 10362647"/>
              <a:gd name="connsiteY14" fmla="*/ 1745755 h 1865646"/>
              <a:gd name="connsiteX15" fmla="*/ 5362886 w 10362647"/>
              <a:gd name="connsiteY15" fmla="*/ 1843030 h 1865646"/>
              <a:gd name="connsiteX16" fmla="*/ 4798030 w 10362647"/>
              <a:gd name="connsiteY16" fmla="*/ 1842496 h 1865646"/>
              <a:gd name="connsiteX17" fmla="*/ 4241131 w 10362647"/>
              <a:gd name="connsiteY17" fmla="*/ 1588619 h 1865646"/>
              <a:gd name="connsiteX18" fmla="*/ 3680444 w 10362647"/>
              <a:gd name="connsiteY18" fmla="*/ 1477610 h 1865646"/>
              <a:gd name="connsiteX19" fmla="*/ 3095138 w 10362647"/>
              <a:gd name="connsiteY19" fmla="*/ 1411663 h 1865646"/>
              <a:gd name="connsiteX20" fmla="*/ 2608927 w 10362647"/>
              <a:gd name="connsiteY20" fmla="*/ 1028141 h 1865646"/>
              <a:gd name="connsiteX21" fmla="*/ 1970734 w 10362647"/>
              <a:gd name="connsiteY21" fmla="*/ 643283 h 1865646"/>
              <a:gd name="connsiteX22" fmla="*/ 1184343 w 10362647"/>
              <a:gd name="connsiteY22" fmla="*/ 472122 h 1865646"/>
              <a:gd name="connsiteX23" fmla="*/ 3400 w 10362647"/>
              <a:gd name="connsiteY23" fmla="*/ 152193 h 1865646"/>
              <a:gd name="connsiteX24" fmla="*/ 854397 w 10362647"/>
              <a:gd name="connsiteY24" fmla="*/ 22449 h 1865646"/>
              <a:gd name="connsiteX0" fmla="*/ 854397 w 10362647"/>
              <a:gd name="connsiteY0" fmla="*/ 22449 h 1865646"/>
              <a:gd name="connsiteX1" fmla="*/ 1683974 w 10362647"/>
              <a:gd name="connsiteY1" fmla="*/ 23461 h 1865646"/>
              <a:gd name="connsiteX2" fmla="*/ 2318391 w 10362647"/>
              <a:gd name="connsiteY2" fmla="*/ 255358 h 1865646"/>
              <a:gd name="connsiteX3" fmla="*/ 3084823 w 10362647"/>
              <a:gd name="connsiteY3" fmla="*/ 469369 h 1865646"/>
              <a:gd name="connsiteX4" fmla="*/ 3886741 w 10362647"/>
              <a:gd name="connsiteY4" fmla="*/ 401721 h 1865646"/>
              <a:gd name="connsiteX5" fmla="*/ 5230077 w 10362647"/>
              <a:gd name="connsiteY5" fmla="*/ 500612 h 1865646"/>
              <a:gd name="connsiteX6" fmla="*/ 8017192 w 10362647"/>
              <a:gd name="connsiteY6" fmla="*/ 986998 h 1865646"/>
              <a:gd name="connsiteX7" fmla="*/ 10157278 w 10362647"/>
              <a:gd name="connsiteY7" fmla="*/ 967541 h 1865646"/>
              <a:gd name="connsiteX8" fmla="*/ 10293465 w 10362647"/>
              <a:gd name="connsiteY8" fmla="*/ 1025908 h 1865646"/>
              <a:gd name="connsiteX9" fmla="*/ 10312920 w 10362647"/>
              <a:gd name="connsiteY9" fmla="*/ 1706844 h 1865646"/>
              <a:gd name="connsiteX10" fmla="*/ 10312920 w 10362647"/>
              <a:gd name="connsiteY10" fmla="*/ 1784665 h 1865646"/>
              <a:gd name="connsiteX11" fmla="*/ 9651439 w 10362647"/>
              <a:gd name="connsiteY11" fmla="*/ 1784665 h 1865646"/>
              <a:gd name="connsiteX12" fmla="*/ 7459908 w 10362647"/>
              <a:gd name="connsiteY12" fmla="*/ 1453924 h 1865646"/>
              <a:gd name="connsiteX13" fmla="*/ 6344035 w 10362647"/>
              <a:gd name="connsiteY13" fmla="*/ 1765210 h 1865646"/>
              <a:gd name="connsiteX14" fmla="*/ 5624188 w 10362647"/>
              <a:gd name="connsiteY14" fmla="*/ 1745755 h 1865646"/>
              <a:gd name="connsiteX15" fmla="*/ 5362886 w 10362647"/>
              <a:gd name="connsiteY15" fmla="*/ 1843030 h 1865646"/>
              <a:gd name="connsiteX16" fmla="*/ 4798030 w 10362647"/>
              <a:gd name="connsiteY16" fmla="*/ 1842496 h 1865646"/>
              <a:gd name="connsiteX17" fmla="*/ 4241131 w 10362647"/>
              <a:gd name="connsiteY17" fmla="*/ 1588619 h 1865646"/>
              <a:gd name="connsiteX18" fmla="*/ 3680444 w 10362647"/>
              <a:gd name="connsiteY18" fmla="*/ 1477610 h 1865646"/>
              <a:gd name="connsiteX19" fmla="*/ 3095138 w 10362647"/>
              <a:gd name="connsiteY19" fmla="*/ 1411663 h 1865646"/>
              <a:gd name="connsiteX20" fmla="*/ 2608927 w 10362647"/>
              <a:gd name="connsiteY20" fmla="*/ 1028141 h 1865646"/>
              <a:gd name="connsiteX21" fmla="*/ 1970734 w 10362647"/>
              <a:gd name="connsiteY21" fmla="*/ 643283 h 1865646"/>
              <a:gd name="connsiteX22" fmla="*/ 1184343 w 10362647"/>
              <a:gd name="connsiteY22" fmla="*/ 472122 h 1865646"/>
              <a:gd name="connsiteX23" fmla="*/ 3400 w 10362647"/>
              <a:gd name="connsiteY23" fmla="*/ 152193 h 1865646"/>
              <a:gd name="connsiteX24" fmla="*/ 854397 w 10362647"/>
              <a:gd name="connsiteY24" fmla="*/ 22449 h 1865646"/>
              <a:gd name="connsiteX0" fmla="*/ 854397 w 10362647"/>
              <a:gd name="connsiteY0" fmla="*/ 22449 h 1865646"/>
              <a:gd name="connsiteX1" fmla="*/ 1683974 w 10362647"/>
              <a:gd name="connsiteY1" fmla="*/ 23461 h 1865646"/>
              <a:gd name="connsiteX2" fmla="*/ 2318391 w 10362647"/>
              <a:gd name="connsiteY2" fmla="*/ 255358 h 1865646"/>
              <a:gd name="connsiteX3" fmla="*/ 3084823 w 10362647"/>
              <a:gd name="connsiteY3" fmla="*/ 469369 h 1865646"/>
              <a:gd name="connsiteX4" fmla="*/ 3886741 w 10362647"/>
              <a:gd name="connsiteY4" fmla="*/ 401721 h 1865646"/>
              <a:gd name="connsiteX5" fmla="*/ 5230077 w 10362647"/>
              <a:gd name="connsiteY5" fmla="*/ 500612 h 1865646"/>
              <a:gd name="connsiteX6" fmla="*/ 8017192 w 10362647"/>
              <a:gd name="connsiteY6" fmla="*/ 986998 h 1865646"/>
              <a:gd name="connsiteX7" fmla="*/ 10157278 w 10362647"/>
              <a:gd name="connsiteY7" fmla="*/ 967541 h 1865646"/>
              <a:gd name="connsiteX8" fmla="*/ 10293465 w 10362647"/>
              <a:gd name="connsiteY8" fmla="*/ 1025908 h 1865646"/>
              <a:gd name="connsiteX9" fmla="*/ 10312920 w 10362647"/>
              <a:gd name="connsiteY9" fmla="*/ 1706844 h 1865646"/>
              <a:gd name="connsiteX10" fmla="*/ 10312920 w 10362647"/>
              <a:gd name="connsiteY10" fmla="*/ 1784665 h 1865646"/>
              <a:gd name="connsiteX11" fmla="*/ 9651439 w 10362647"/>
              <a:gd name="connsiteY11" fmla="*/ 1784665 h 1865646"/>
              <a:gd name="connsiteX12" fmla="*/ 7459908 w 10362647"/>
              <a:gd name="connsiteY12" fmla="*/ 1453924 h 1865646"/>
              <a:gd name="connsiteX13" fmla="*/ 6344035 w 10362647"/>
              <a:gd name="connsiteY13" fmla="*/ 1765210 h 1865646"/>
              <a:gd name="connsiteX14" fmla="*/ 5624188 w 10362647"/>
              <a:gd name="connsiteY14" fmla="*/ 1745755 h 1865646"/>
              <a:gd name="connsiteX15" fmla="*/ 5362886 w 10362647"/>
              <a:gd name="connsiteY15" fmla="*/ 1843030 h 1865646"/>
              <a:gd name="connsiteX16" fmla="*/ 4798030 w 10362647"/>
              <a:gd name="connsiteY16" fmla="*/ 1842496 h 1865646"/>
              <a:gd name="connsiteX17" fmla="*/ 4241131 w 10362647"/>
              <a:gd name="connsiteY17" fmla="*/ 1588619 h 1865646"/>
              <a:gd name="connsiteX18" fmla="*/ 3680444 w 10362647"/>
              <a:gd name="connsiteY18" fmla="*/ 1477610 h 1865646"/>
              <a:gd name="connsiteX19" fmla="*/ 3095138 w 10362647"/>
              <a:gd name="connsiteY19" fmla="*/ 1411663 h 1865646"/>
              <a:gd name="connsiteX20" fmla="*/ 2608927 w 10362647"/>
              <a:gd name="connsiteY20" fmla="*/ 1028141 h 1865646"/>
              <a:gd name="connsiteX21" fmla="*/ 1970734 w 10362647"/>
              <a:gd name="connsiteY21" fmla="*/ 643283 h 1865646"/>
              <a:gd name="connsiteX22" fmla="*/ 1184343 w 10362647"/>
              <a:gd name="connsiteY22" fmla="*/ 472122 h 1865646"/>
              <a:gd name="connsiteX23" fmla="*/ 3400 w 10362647"/>
              <a:gd name="connsiteY23" fmla="*/ 152193 h 1865646"/>
              <a:gd name="connsiteX24" fmla="*/ 854397 w 10362647"/>
              <a:gd name="connsiteY24" fmla="*/ 22449 h 1865646"/>
              <a:gd name="connsiteX0" fmla="*/ 854397 w 10362647"/>
              <a:gd name="connsiteY0" fmla="*/ 22449 h 1865646"/>
              <a:gd name="connsiteX1" fmla="*/ 1683974 w 10362647"/>
              <a:gd name="connsiteY1" fmla="*/ 23461 h 1865646"/>
              <a:gd name="connsiteX2" fmla="*/ 2318391 w 10362647"/>
              <a:gd name="connsiteY2" fmla="*/ 255358 h 1865646"/>
              <a:gd name="connsiteX3" fmla="*/ 3084823 w 10362647"/>
              <a:gd name="connsiteY3" fmla="*/ 469369 h 1865646"/>
              <a:gd name="connsiteX4" fmla="*/ 3886741 w 10362647"/>
              <a:gd name="connsiteY4" fmla="*/ 401721 h 1865646"/>
              <a:gd name="connsiteX5" fmla="*/ 5230077 w 10362647"/>
              <a:gd name="connsiteY5" fmla="*/ 500612 h 1865646"/>
              <a:gd name="connsiteX6" fmla="*/ 8017192 w 10362647"/>
              <a:gd name="connsiteY6" fmla="*/ 986998 h 1865646"/>
              <a:gd name="connsiteX7" fmla="*/ 10157278 w 10362647"/>
              <a:gd name="connsiteY7" fmla="*/ 967541 h 1865646"/>
              <a:gd name="connsiteX8" fmla="*/ 10293465 w 10362647"/>
              <a:gd name="connsiteY8" fmla="*/ 1025908 h 1865646"/>
              <a:gd name="connsiteX9" fmla="*/ 10312920 w 10362647"/>
              <a:gd name="connsiteY9" fmla="*/ 1706844 h 1865646"/>
              <a:gd name="connsiteX10" fmla="*/ 10312920 w 10362647"/>
              <a:gd name="connsiteY10" fmla="*/ 1784665 h 1865646"/>
              <a:gd name="connsiteX11" fmla="*/ 9651439 w 10362647"/>
              <a:gd name="connsiteY11" fmla="*/ 1784665 h 1865646"/>
              <a:gd name="connsiteX12" fmla="*/ 7459908 w 10362647"/>
              <a:gd name="connsiteY12" fmla="*/ 1453924 h 1865646"/>
              <a:gd name="connsiteX13" fmla="*/ 6344035 w 10362647"/>
              <a:gd name="connsiteY13" fmla="*/ 1765210 h 1865646"/>
              <a:gd name="connsiteX14" fmla="*/ 5624188 w 10362647"/>
              <a:gd name="connsiteY14" fmla="*/ 1745755 h 1865646"/>
              <a:gd name="connsiteX15" fmla="*/ 5362886 w 10362647"/>
              <a:gd name="connsiteY15" fmla="*/ 1843030 h 1865646"/>
              <a:gd name="connsiteX16" fmla="*/ 4798030 w 10362647"/>
              <a:gd name="connsiteY16" fmla="*/ 1842496 h 1865646"/>
              <a:gd name="connsiteX17" fmla="*/ 4241131 w 10362647"/>
              <a:gd name="connsiteY17" fmla="*/ 1588619 h 1865646"/>
              <a:gd name="connsiteX18" fmla="*/ 3680444 w 10362647"/>
              <a:gd name="connsiteY18" fmla="*/ 1477610 h 1865646"/>
              <a:gd name="connsiteX19" fmla="*/ 3095138 w 10362647"/>
              <a:gd name="connsiteY19" fmla="*/ 1288522 h 1865646"/>
              <a:gd name="connsiteX20" fmla="*/ 2608927 w 10362647"/>
              <a:gd name="connsiteY20" fmla="*/ 1028141 h 1865646"/>
              <a:gd name="connsiteX21" fmla="*/ 1970734 w 10362647"/>
              <a:gd name="connsiteY21" fmla="*/ 643283 h 1865646"/>
              <a:gd name="connsiteX22" fmla="*/ 1184343 w 10362647"/>
              <a:gd name="connsiteY22" fmla="*/ 472122 h 1865646"/>
              <a:gd name="connsiteX23" fmla="*/ 3400 w 10362647"/>
              <a:gd name="connsiteY23" fmla="*/ 152193 h 1865646"/>
              <a:gd name="connsiteX24" fmla="*/ 854397 w 10362647"/>
              <a:gd name="connsiteY24" fmla="*/ 22449 h 1865646"/>
              <a:gd name="connsiteX0" fmla="*/ 854397 w 10362647"/>
              <a:gd name="connsiteY0" fmla="*/ 22449 h 1845366"/>
              <a:gd name="connsiteX1" fmla="*/ 1683974 w 10362647"/>
              <a:gd name="connsiteY1" fmla="*/ 23461 h 1845366"/>
              <a:gd name="connsiteX2" fmla="*/ 2318391 w 10362647"/>
              <a:gd name="connsiteY2" fmla="*/ 255358 h 1845366"/>
              <a:gd name="connsiteX3" fmla="*/ 3084823 w 10362647"/>
              <a:gd name="connsiteY3" fmla="*/ 469369 h 1845366"/>
              <a:gd name="connsiteX4" fmla="*/ 3886741 w 10362647"/>
              <a:gd name="connsiteY4" fmla="*/ 401721 h 1845366"/>
              <a:gd name="connsiteX5" fmla="*/ 5230077 w 10362647"/>
              <a:gd name="connsiteY5" fmla="*/ 500612 h 1845366"/>
              <a:gd name="connsiteX6" fmla="*/ 8017192 w 10362647"/>
              <a:gd name="connsiteY6" fmla="*/ 986998 h 1845366"/>
              <a:gd name="connsiteX7" fmla="*/ 10157278 w 10362647"/>
              <a:gd name="connsiteY7" fmla="*/ 967541 h 1845366"/>
              <a:gd name="connsiteX8" fmla="*/ 10293465 w 10362647"/>
              <a:gd name="connsiteY8" fmla="*/ 1025908 h 1845366"/>
              <a:gd name="connsiteX9" fmla="*/ 10312920 w 10362647"/>
              <a:gd name="connsiteY9" fmla="*/ 1706844 h 1845366"/>
              <a:gd name="connsiteX10" fmla="*/ 10312920 w 10362647"/>
              <a:gd name="connsiteY10" fmla="*/ 1784665 h 1845366"/>
              <a:gd name="connsiteX11" fmla="*/ 9651439 w 10362647"/>
              <a:gd name="connsiteY11" fmla="*/ 1784665 h 1845366"/>
              <a:gd name="connsiteX12" fmla="*/ 7459908 w 10362647"/>
              <a:gd name="connsiteY12" fmla="*/ 1453924 h 1845366"/>
              <a:gd name="connsiteX13" fmla="*/ 6344035 w 10362647"/>
              <a:gd name="connsiteY13" fmla="*/ 1765210 h 1845366"/>
              <a:gd name="connsiteX14" fmla="*/ 5624188 w 10362647"/>
              <a:gd name="connsiteY14" fmla="*/ 1745755 h 1845366"/>
              <a:gd name="connsiteX15" fmla="*/ 5362886 w 10362647"/>
              <a:gd name="connsiteY15" fmla="*/ 1843030 h 1845366"/>
              <a:gd name="connsiteX16" fmla="*/ 4911817 w 10362647"/>
              <a:gd name="connsiteY16" fmla="*/ 1631396 h 1845366"/>
              <a:gd name="connsiteX17" fmla="*/ 4241131 w 10362647"/>
              <a:gd name="connsiteY17" fmla="*/ 1588619 h 1845366"/>
              <a:gd name="connsiteX18" fmla="*/ 3680444 w 10362647"/>
              <a:gd name="connsiteY18" fmla="*/ 1477610 h 1845366"/>
              <a:gd name="connsiteX19" fmla="*/ 3095138 w 10362647"/>
              <a:gd name="connsiteY19" fmla="*/ 1288522 h 1845366"/>
              <a:gd name="connsiteX20" fmla="*/ 2608927 w 10362647"/>
              <a:gd name="connsiteY20" fmla="*/ 1028141 h 1845366"/>
              <a:gd name="connsiteX21" fmla="*/ 1970734 w 10362647"/>
              <a:gd name="connsiteY21" fmla="*/ 643283 h 1845366"/>
              <a:gd name="connsiteX22" fmla="*/ 1184343 w 10362647"/>
              <a:gd name="connsiteY22" fmla="*/ 472122 h 1845366"/>
              <a:gd name="connsiteX23" fmla="*/ 3400 w 10362647"/>
              <a:gd name="connsiteY23" fmla="*/ 152193 h 1845366"/>
              <a:gd name="connsiteX24" fmla="*/ 854397 w 10362647"/>
              <a:gd name="connsiteY24" fmla="*/ 22449 h 1845366"/>
              <a:gd name="connsiteX0" fmla="*/ 854397 w 10362647"/>
              <a:gd name="connsiteY0" fmla="*/ 22449 h 1812309"/>
              <a:gd name="connsiteX1" fmla="*/ 1683974 w 10362647"/>
              <a:gd name="connsiteY1" fmla="*/ 23461 h 1812309"/>
              <a:gd name="connsiteX2" fmla="*/ 2318391 w 10362647"/>
              <a:gd name="connsiteY2" fmla="*/ 255358 h 1812309"/>
              <a:gd name="connsiteX3" fmla="*/ 3084823 w 10362647"/>
              <a:gd name="connsiteY3" fmla="*/ 469369 h 1812309"/>
              <a:gd name="connsiteX4" fmla="*/ 3886741 w 10362647"/>
              <a:gd name="connsiteY4" fmla="*/ 401721 h 1812309"/>
              <a:gd name="connsiteX5" fmla="*/ 5230077 w 10362647"/>
              <a:gd name="connsiteY5" fmla="*/ 500612 h 1812309"/>
              <a:gd name="connsiteX6" fmla="*/ 8017192 w 10362647"/>
              <a:gd name="connsiteY6" fmla="*/ 986998 h 1812309"/>
              <a:gd name="connsiteX7" fmla="*/ 10157278 w 10362647"/>
              <a:gd name="connsiteY7" fmla="*/ 967541 h 1812309"/>
              <a:gd name="connsiteX8" fmla="*/ 10293465 w 10362647"/>
              <a:gd name="connsiteY8" fmla="*/ 1025908 h 1812309"/>
              <a:gd name="connsiteX9" fmla="*/ 10312920 w 10362647"/>
              <a:gd name="connsiteY9" fmla="*/ 1706844 h 1812309"/>
              <a:gd name="connsiteX10" fmla="*/ 10312920 w 10362647"/>
              <a:gd name="connsiteY10" fmla="*/ 1784665 h 1812309"/>
              <a:gd name="connsiteX11" fmla="*/ 9651439 w 10362647"/>
              <a:gd name="connsiteY11" fmla="*/ 1784665 h 1812309"/>
              <a:gd name="connsiteX12" fmla="*/ 7459908 w 10362647"/>
              <a:gd name="connsiteY12" fmla="*/ 1453924 h 1812309"/>
              <a:gd name="connsiteX13" fmla="*/ 6344035 w 10362647"/>
              <a:gd name="connsiteY13" fmla="*/ 1765210 h 1812309"/>
              <a:gd name="connsiteX14" fmla="*/ 5624188 w 10362647"/>
              <a:gd name="connsiteY14" fmla="*/ 1745755 h 1812309"/>
              <a:gd name="connsiteX15" fmla="*/ 5362885 w 10362647"/>
              <a:gd name="connsiteY15" fmla="*/ 1684705 h 1812309"/>
              <a:gd name="connsiteX16" fmla="*/ 4911817 w 10362647"/>
              <a:gd name="connsiteY16" fmla="*/ 1631396 h 1812309"/>
              <a:gd name="connsiteX17" fmla="*/ 4241131 w 10362647"/>
              <a:gd name="connsiteY17" fmla="*/ 1588619 h 1812309"/>
              <a:gd name="connsiteX18" fmla="*/ 3680444 w 10362647"/>
              <a:gd name="connsiteY18" fmla="*/ 1477610 h 1812309"/>
              <a:gd name="connsiteX19" fmla="*/ 3095138 w 10362647"/>
              <a:gd name="connsiteY19" fmla="*/ 1288522 h 1812309"/>
              <a:gd name="connsiteX20" fmla="*/ 2608927 w 10362647"/>
              <a:gd name="connsiteY20" fmla="*/ 1028141 h 1812309"/>
              <a:gd name="connsiteX21" fmla="*/ 1970734 w 10362647"/>
              <a:gd name="connsiteY21" fmla="*/ 643283 h 1812309"/>
              <a:gd name="connsiteX22" fmla="*/ 1184343 w 10362647"/>
              <a:gd name="connsiteY22" fmla="*/ 472122 h 1812309"/>
              <a:gd name="connsiteX23" fmla="*/ 3400 w 10362647"/>
              <a:gd name="connsiteY23" fmla="*/ 152193 h 1812309"/>
              <a:gd name="connsiteX24" fmla="*/ 854397 w 10362647"/>
              <a:gd name="connsiteY24" fmla="*/ 22449 h 1812309"/>
              <a:gd name="connsiteX0" fmla="*/ 854397 w 10362647"/>
              <a:gd name="connsiteY0" fmla="*/ 22449 h 1812309"/>
              <a:gd name="connsiteX1" fmla="*/ 1683974 w 10362647"/>
              <a:gd name="connsiteY1" fmla="*/ 23461 h 1812309"/>
              <a:gd name="connsiteX2" fmla="*/ 2318391 w 10362647"/>
              <a:gd name="connsiteY2" fmla="*/ 255358 h 1812309"/>
              <a:gd name="connsiteX3" fmla="*/ 3084823 w 10362647"/>
              <a:gd name="connsiteY3" fmla="*/ 469369 h 1812309"/>
              <a:gd name="connsiteX4" fmla="*/ 3886741 w 10362647"/>
              <a:gd name="connsiteY4" fmla="*/ 401721 h 1812309"/>
              <a:gd name="connsiteX5" fmla="*/ 5230077 w 10362647"/>
              <a:gd name="connsiteY5" fmla="*/ 500612 h 1812309"/>
              <a:gd name="connsiteX6" fmla="*/ 8017192 w 10362647"/>
              <a:gd name="connsiteY6" fmla="*/ 986998 h 1812309"/>
              <a:gd name="connsiteX7" fmla="*/ 10157278 w 10362647"/>
              <a:gd name="connsiteY7" fmla="*/ 967541 h 1812309"/>
              <a:gd name="connsiteX8" fmla="*/ 10293465 w 10362647"/>
              <a:gd name="connsiteY8" fmla="*/ 1025908 h 1812309"/>
              <a:gd name="connsiteX9" fmla="*/ 10312920 w 10362647"/>
              <a:gd name="connsiteY9" fmla="*/ 1706844 h 1812309"/>
              <a:gd name="connsiteX10" fmla="*/ 10312920 w 10362647"/>
              <a:gd name="connsiteY10" fmla="*/ 1784665 h 1812309"/>
              <a:gd name="connsiteX11" fmla="*/ 9651439 w 10362647"/>
              <a:gd name="connsiteY11" fmla="*/ 1784665 h 1812309"/>
              <a:gd name="connsiteX12" fmla="*/ 7459908 w 10362647"/>
              <a:gd name="connsiteY12" fmla="*/ 1453924 h 1812309"/>
              <a:gd name="connsiteX13" fmla="*/ 6344035 w 10362647"/>
              <a:gd name="connsiteY13" fmla="*/ 1765210 h 1812309"/>
              <a:gd name="connsiteX14" fmla="*/ 5624188 w 10362647"/>
              <a:gd name="connsiteY14" fmla="*/ 1745755 h 1812309"/>
              <a:gd name="connsiteX15" fmla="*/ 5362885 w 10362647"/>
              <a:gd name="connsiteY15" fmla="*/ 1684705 h 1812309"/>
              <a:gd name="connsiteX16" fmla="*/ 4911817 w 10362647"/>
              <a:gd name="connsiteY16" fmla="*/ 1631396 h 1812309"/>
              <a:gd name="connsiteX17" fmla="*/ 4241131 w 10362647"/>
              <a:gd name="connsiteY17" fmla="*/ 1588619 h 1812309"/>
              <a:gd name="connsiteX18" fmla="*/ 3680444 w 10362647"/>
              <a:gd name="connsiteY18" fmla="*/ 1477610 h 1812309"/>
              <a:gd name="connsiteX19" fmla="*/ 3095138 w 10362647"/>
              <a:gd name="connsiteY19" fmla="*/ 1288522 h 1812309"/>
              <a:gd name="connsiteX20" fmla="*/ 2608927 w 10362647"/>
              <a:gd name="connsiteY20" fmla="*/ 1028141 h 1812309"/>
              <a:gd name="connsiteX21" fmla="*/ 1871170 w 10362647"/>
              <a:gd name="connsiteY21" fmla="*/ 660874 h 1812309"/>
              <a:gd name="connsiteX22" fmla="*/ 1184343 w 10362647"/>
              <a:gd name="connsiteY22" fmla="*/ 472122 h 1812309"/>
              <a:gd name="connsiteX23" fmla="*/ 3400 w 10362647"/>
              <a:gd name="connsiteY23" fmla="*/ 152193 h 1812309"/>
              <a:gd name="connsiteX24" fmla="*/ 854397 w 10362647"/>
              <a:gd name="connsiteY24" fmla="*/ 22449 h 1812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0362647" h="1812309">
                <a:moveTo>
                  <a:pt x="854397" y="22449"/>
                </a:moveTo>
                <a:cubicBezTo>
                  <a:pt x="1134493" y="994"/>
                  <a:pt x="1439975" y="-15357"/>
                  <a:pt x="1683974" y="23461"/>
                </a:cubicBezTo>
                <a:cubicBezTo>
                  <a:pt x="1927973" y="62279"/>
                  <a:pt x="2084916" y="181040"/>
                  <a:pt x="2318391" y="255358"/>
                </a:cubicBezTo>
                <a:cubicBezTo>
                  <a:pt x="2551866" y="329676"/>
                  <a:pt x="2823431" y="444975"/>
                  <a:pt x="3084823" y="469369"/>
                </a:cubicBezTo>
                <a:cubicBezTo>
                  <a:pt x="3346215" y="493763"/>
                  <a:pt x="3529199" y="396514"/>
                  <a:pt x="3886741" y="401721"/>
                </a:cubicBezTo>
                <a:cubicBezTo>
                  <a:pt x="4244283" y="406928"/>
                  <a:pt x="4541669" y="403066"/>
                  <a:pt x="5230077" y="500612"/>
                </a:cubicBezTo>
                <a:cubicBezTo>
                  <a:pt x="5918486" y="598158"/>
                  <a:pt x="7195992" y="909177"/>
                  <a:pt x="8017192" y="986998"/>
                </a:cubicBezTo>
                <a:cubicBezTo>
                  <a:pt x="8838392" y="1064819"/>
                  <a:pt x="9443916" y="974027"/>
                  <a:pt x="10157278" y="967541"/>
                </a:cubicBezTo>
                <a:cubicBezTo>
                  <a:pt x="10536657" y="974026"/>
                  <a:pt x="10267525" y="902691"/>
                  <a:pt x="10293465" y="1025908"/>
                </a:cubicBezTo>
                <a:cubicBezTo>
                  <a:pt x="10319405" y="1149125"/>
                  <a:pt x="10309678" y="1580385"/>
                  <a:pt x="10312920" y="1706844"/>
                </a:cubicBezTo>
                <a:cubicBezTo>
                  <a:pt x="10316162" y="1833303"/>
                  <a:pt x="10423167" y="1771695"/>
                  <a:pt x="10312920" y="1784665"/>
                </a:cubicBezTo>
                <a:cubicBezTo>
                  <a:pt x="10202673" y="1797635"/>
                  <a:pt x="10126941" y="1839788"/>
                  <a:pt x="9651439" y="1784665"/>
                </a:cubicBezTo>
                <a:cubicBezTo>
                  <a:pt x="9175937" y="1729542"/>
                  <a:pt x="8190418" y="1564171"/>
                  <a:pt x="7459908" y="1453924"/>
                </a:cubicBezTo>
                <a:cubicBezTo>
                  <a:pt x="6908674" y="1450682"/>
                  <a:pt x="6649988" y="1716572"/>
                  <a:pt x="6344035" y="1765210"/>
                </a:cubicBezTo>
                <a:cubicBezTo>
                  <a:pt x="6038082" y="1813848"/>
                  <a:pt x="5787713" y="1759172"/>
                  <a:pt x="5624188" y="1745755"/>
                </a:cubicBezTo>
                <a:cubicBezTo>
                  <a:pt x="5460663" y="1732338"/>
                  <a:pt x="5481613" y="1703765"/>
                  <a:pt x="5362885" y="1684705"/>
                </a:cubicBezTo>
                <a:cubicBezTo>
                  <a:pt x="5244157" y="1665645"/>
                  <a:pt x="5098776" y="1647410"/>
                  <a:pt x="4911817" y="1631396"/>
                </a:cubicBezTo>
                <a:cubicBezTo>
                  <a:pt x="4724858" y="1615382"/>
                  <a:pt x="4446360" y="1614250"/>
                  <a:pt x="4241131" y="1588619"/>
                </a:cubicBezTo>
                <a:cubicBezTo>
                  <a:pt x="4035902" y="1562988"/>
                  <a:pt x="3871443" y="1527626"/>
                  <a:pt x="3680444" y="1477610"/>
                </a:cubicBezTo>
                <a:cubicBezTo>
                  <a:pt x="3489445" y="1427594"/>
                  <a:pt x="3273724" y="1363433"/>
                  <a:pt x="3095138" y="1288522"/>
                </a:cubicBezTo>
                <a:cubicBezTo>
                  <a:pt x="2916552" y="1213611"/>
                  <a:pt x="2812922" y="1132749"/>
                  <a:pt x="2608927" y="1028141"/>
                </a:cubicBezTo>
                <a:cubicBezTo>
                  <a:pt x="2404932" y="923533"/>
                  <a:pt x="2084052" y="734323"/>
                  <a:pt x="1871170" y="660874"/>
                </a:cubicBezTo>
                <a:cubicBezTo>
                  <a:pt x="1643002" y="624606"/>
                  <a:pt x="1384660" y="492726"/>
                  <a:pt x="1184343" y="472122"/>
                </a:cubicBezTo>
                <a:cubicBezTo>
                  <a:pt x="984026" y="451518"/>
                  <a:pt x="58391" y="227138"/>
                  <a:pt x="3400" y="152193"/>
                </a:cubicBezTo>
                <a:cubicBezTo>
                  <a:pt x="-51591" y="77248"/>
                  <a:pt x="574301" y="43904"/>
                  <a:pt x="854397" y="22449"/>
                </a:cubicBezTo>
                <a:close/>
              </a:path>
            </a:pathLst>
          </a:custGeom>
          <a:solidFill>
            <a:srgbClr val="F7A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 smtClean="0"/>
              <a:t>topic 2c</a:t>
            </a:r>
            <a:endParaRPr kumimoji="1"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8058987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6477" y="365124"/>
            <a:ext cx="1260000" cy="864000"/>
          </a:xfrm>
          <a:noFill/>
          <a:ln w="57150">
            <a:solidFill>
              <a:srgbClr val="F7A3A1"/>
            </a:solidFill>
          </a:ln>
        </p:spPr>
        <p:txBody>
          <a:bodyPr>
            <a:normAutofit/>
          </a:bodyPr>
          <a:lstStyle/>
          <a:p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Stream </a:t>
            </a:r>
            <a:b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graph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18</a:t>
            </a:fld>
            <a:endParaRPr kumimoji="1" lang="zh-CN" altLang="en-US" dirty="0"/>
          </a:p>
        </p:txBody>
      </p:sp>
      <p:grpSp>
        <p:nvGrpSpPr>
          <p:cNvPr id="38" name="组 37"/>
          <p:cNvGrpSpPr/>
          <p:nvPr/>
        </p:nvGrpSpPr>
        <p:grpSpPr>
          <a:xfrm>
            <a:off x="2785235" y="488729"/>
            <a:ext cx="683177" cy="725216"/>
            <a:chOff x="3242437" y="567557"/>
            <a:chExt cx="715688" cy="646388"/>
          </a:xfrm>
        </p:grpSpPr>
        <p:cxnSp>
          <p:nvCxnSpPr>
            <p:cNvPr id="32" name="肘形连接符 31"/>
            <p:cNvCxnSpPr/>
            <p:nvPr/>
          </p:nvCxnSpPr>
          <p:spPr>
            <a:xfrm>
              <a:off x="3294993" y="867103"/>
              <a:ext cx="630621" cy="346842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肘形连接符 35"/>
            <p:cNvCxnSpPr/>
            <p:nvPr/>
          </p:nvCxnSpPr>
          <p:spPr>
            <a:xfrm flipV="1">
              <a:off x="3242437" y="567557"/>
              <a:ext cx="715688" cy="294287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直线连接符 39"/>
          <p:cNvCxnSpPr/>
          <p:nvPr/>
        </p:nvCxnSpPr>
        <p:spPr>
          <a:xfrm>
            <a:off x="1072056" y="818905"/>
            <a:ext cx="5491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标题 1"/>
          <p:cNvSpPr txBox="1">
            <a:spLocks/>
          </p:cNvSpPr>
          <p:nvPr/>
        </p:nvSpPr>
        <p:spPr>
          <a:xfrm>
            <a:off x="3437377" y="27422"/>
            <a:ext cx="3310264" cy="739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glyph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标题 1"/>
          <p:cNvSpPr txBox="1">
            <a:spLocks/>
          </p:cNvSpPr>
          <p:nvPr/>
        </p:nvSpPr>
        <p:spPr>
          <a:xfrm>
            <a:off x="3463649" y="794682"/>
            <a:ext cx="3310264" cy="739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thread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直线箭头连接符 6"/>
          <p:cNvCxnSpPr/>
          <p:nvPr/>
        </p:nvCxnSpPr>
        <p:spPr>
          <a:xfrm>
            <a:off x="819807" y="5896303"/>
            <a:ext cx="1038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819807" y="5896303"/>
            <a:ext cx="1038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Early time                                                                                                                               </a:t>
            </a:r>
            <a:r>
              <a:rPr kumimoji="1" lang="en-US" altLang="zh-CN" b="1" dirty="0">
                <a:solidFill>
                  <a:schemeClr val="accent1">
                    <a:lumMod val="50000"/>
                  </a:schemeClr>
                </a:solidFill>
              </a:rPr>
              <a:t>L</a:t>
            </a:r>
            <a:r>
              <a:rPr kumimoji="1"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ater time</a:t>
            </a:r>
            <a:endParaRPr kumimoji="1"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603371" y="6167234"/>
            <a:ext cx="1986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Time line</a:t>
            </a:r>
            <a:endParaRPr kumimoji="1"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任意形状 18"/>
          <p:cNvSpPr/>
          <p:nvPr/>
        </p:nvSpPr>
        <p:spPr>
          <a:xfrm>
            <a:off x="2021611" y="4585037"/>
            <a:ext cx="7564451" cy="1446855"/>
          </a:xfrm>
          <a:custGeom>
            <a:avLst/>
            <a:gdLst>
              <a:gd name="connsiteX0" fmla="*/ 127480 w 10274518"/>
              <a:gd name="connsiteY0" fmla="*/ 88289 h 1108025"/>
              <a:gd name="connsiteX1" fmla="*/ 1567174 w 10274518"/>
              <a:gd name="connsiteY1" fmla="*/ 88289 h 1108025"/>
              <a:gd name="connsiteX2" fmla="*/ 2111923 w 10274518"/>
              <a:gd name="connsiteY2" fmla="*/ 496851 h 1108025"/>
              <a:gd name="connsiteX3" fmla="*/ 2753949 w 10274518"/>
              <a:gd name="connsiteY3" fmla="*/ 574672 h 1108025"/>
              <a:gd name="connsiteX4" fmla="*/ 3162510 w 10274518"/>
              <a:gd name="connsiteY4" fmla="*/ 399575 h 1108025"/>
              <a:gd name="connsiteX5" fmla="*/ 4154731 w 10274518"/>
              <a:gd name="connsiteY5" fmla="*/ 205021 h 1108025"/>
              <a:gd name="connsiteX6" fmla="*/ 7929063 w 10274518"/>
              <a:gd name="connsiteY6" fmla="*/ 185566 h 1108025"/>
              <a:gd name="connsiteX7" fmla="*/ 10069149 w 10274518"/>
              <a:gd name="connsiteY7" fmla="*/ 205021 h 1108025"/>
              <a:gd name="connsiteX8" fmla="*/ 10205336 w 10274518"/>
              <a:gd name="connsiteY8" fmla="*/ 224477 h 1108025"/>
              <a:gd name="connsiteX9" fmla="*/ 10224791 w 10274518"/>
              <a:gd name="connsiteY9" fmla="*/ 905413 h 1108025"/>
              <a:gd name="connsiteX10" fmla="*/ 10224791 w 10274518"/>
              <a:gd name="connsiteY10" fmla="*/ 983234 h 1108025"/>
              <a:gd name="connsiteX11" fmla="*/ 9563310 w 10274518"/>
              <a:gd name="connsiteY11" fmla="*/ 983234 h 1108025"/>
              <a:gd name="connsiteX12" fmla="*/ 7170306 w 10274518"/>
              <a:gd name="connsiteY12" fmla="*/ 983234 h 1108025"/>
              <a:gd name="connsiteX13" fmla="*/ 6255906 w 10274518"/>
              <a:gd name="connsiteY13" fmla="*/ 710860 h 1108025"/>
              <a:gd name="connsiteX14" fmla="*/ 5536059 w 10274518"/>
              <a:gd name="connsiteY14" fmla="*/ 671949 h 1108025"/>
              <a:gd name="connsiteX15" fmla="*/ 4952400 w 10274518"/>
              <a:gd name="connsiteY15" fmla="*/ 944323 h 1108025"/>
              <a:gd name="connsiteX16" fmla="*/ 4038000 w 10274518"/>
              <a:gd name="connsiteY16" fmla="*/ 1022145 h 1108025"/>
              <a:gd name="connsiteX17" fmla="*/ 3357063 w 10274518"/>
              <a:gd name="connsiteY17" fmla="*/ 769226 h 1108025"/>
              <a:gd name="connsiteX18" fmla="*/ 2948502 w 10274518"/>
              <a:gd name="connsiteY18" fmla="*/ 749770 h 1108025"/>
              <a:gd name="connsiteX19" fmla="*/ 2539940 w 10274518"/>
              <a:gd name="connsiteY19" fmla="*/ 749770 h 1108025"/>
              <a:gd name="connsiteX20" fmla="*/ 1936825 w 10274518"/>
              <a:gd name="connsiteY20" fmla="*/ 983234 h 1108025"/>
              <a:gd name="connsiteX21" fmla="*/ 1100246 w 10274518"/>
              <a:gd name="connsiteY21" fmla="*/ 1022145 h 1108025"/>
              <a:gd name="connsiteX22" fmla="*/ 185846 w 10274518"/>
              <a:gd name="connsiteY22" fmla="*/ 1041600 h 1108025"/>
              <a:gd name="connsiteX23" fmla="*/ 127480 w 10274518"/>
              <a:gd name="connsiteY23" fmla="*/ 88289 h 1108025"/>
              <a:gd name="connsiteX0" fmla="*/ 110328 w 10315732"/>
              <a:gd name="connsiteY0" fmla="*/ 447567 h 986794"/>
              <a:gd name="connsiteX1" fmla="*/ 1608388 w 10315732"/>
              <a:gd name="connsiteY1" fmla="*/ 94 h 986794"/>
              <a:gd name="connsiteX2" fmla="*/ 2153137 w 10315732"/>
              <a:gd name="connsiteY2" fmla="*/ 408656 h 986794"/>
              <a:gd name="connsiteX3" fmla="*/ 2795163 w 10315732"/>
              <a:gd name="connsiteY3" fmla="*/ 486477 h 986794"/>
              <a:gd name="connsiteX4" fmla="*/ 3203724 w 10315732"/>
              <a:gd name="connsiteY4" fmla="*/ 311380 h 986794"/>
              <a:gd name="connsiteX5" fmla="*/ 4195945 w 10315732"/>
              <a:gd name="connsiteY5" fmla="*/ 116826 h 986794"/>
              <a:gd name="connsiteX6" fmla="*/ 7970277 w 10315732"/>
              <a:gd name="connsiteY6" fmla="*/ 97371 h 986794"/>
              <a:gd name="connsiteX7" fmla="*/ 10110363 w 10315732"/>
              <a:gd name="connsiteY7" fmla="*/ 116826 h 986794"/>
              <a:gd name="connsiteX8" fmla="*/ 10246550 w 10315732"/>
              <a:gd name="connsiteY8" fmla="*/ 136282 h 986794"/>
              <a:gd name="connsiteX9" fmla="*/ 10266005 w 10315732"/>
              <a:gd name="connsiteY9" fmla="*/ 817218 h 986794"/>
              <a:gd name="connsiteX10" fmla="*/ 10266005 w 10315732"/>
              <a:gd name="connsiteY10" fmla="*/ 895039 h 986794"/>
              <a:gd name="connsiteX11" fmla="*/ 9604524 w 10315732"/>
              <a:gd name="connsiteY11" fmla="*/ 895039 h 986794"/>
              <a:gd name="connsiteX12" fmla="*/ 7211520 w 10315732"/>
              <a:gd name="connsiteY12" fmla="*/ 895039 h 986794"/>
              <a:gd name="connsiteX13" fmla="*/ 6297120 w 10315732"/>
              <a:gd name="connsiteY13" fmla="*/ 622665 h 986794"/>
              <a:gd name="connsiteX14" fmla="*/ 5577273 w 10315732"/>
              <a:gd name="connsiteY14" fmla="*/ 583754 h 986794"/>
              <a:gd name="connsiteX15" fmla="*/ 4993614 w 10315732"/>
              <a:gd name="connsiteY15" fmla="*/ 856128 h 986794"/>
              <a:gd name="connsiteX16" fmla="*/ 4079214 w 10315732"/>
              <a:gd name="connsiteY16" fmla="*/ 933950 h 986794"/>
              <a:gd name="connsiteX17" fmla="*/ 3398277 w 10315732"/>
              <a:gd name="connsiteY17" fmla="*/ 681031 h 986794"/>
              <a:gd name="connsiteX18" fmla="*/ 2989716 w 10315732"/>
              <a:gd name="connsiteY18" fmla="*/ 661575 h 986794"/>
              <a:gd name="connsiteX19" fmla="*/ 2581154 w 10315732"/>
              <a:gd name="connsiteY19" fmla="*/ 661575 h 986794"/>
              <a:gd name="connsiteX20" fmla="*/ 1978039 w 10315732"/>
              <a:gd name="connsiteY20" fmla="*/ 895039 h 986794"/>
              <a:gd name="connsiteX21" fmla="*/ 1141460 w 10315732"/>
              <a:gd name="connsiteY21" fmla="*/ 933950 h 986794"/>
              <a:gd name="connsiteX22" fmla="*/ 227060 w 10315732"/>
              <a:gd name="connsiteY22" fmla="*/ 953405 h 986794"/>
              <a:gd name="connsiteX23" fmla="*/ 110328 w 10315732"/>
              <a:gd name="connsiteY23" fmla="*/ 447567 h 986794"/>
              <a:gd name="connsiteX0" fmla="*/ 56848 w 10262252"/>
              <a:gd name="connsiteY0" fmla="*/ 447567 h 942673"/>
              <a:gd name="connsiteX1" fmla="*/ 1554908 w 10262252"/>
              <a:gd name="connsiteY1" fmla="*/ 94 h 942673"/>
              <a:gd name="connsiteX2" fmla="*/ 2099657 w 10262252"/>
              <a:gd name="connsiteY2" fmla="*/ 408656 h 942673"/>
              <a:gd name="connsiteX3" fmla="*/ 2741683 w 10262252"/>
              <a:gd name="connsiteY3" fmla="*/ 486477 h 942673"/>
              <a:gd name="connsiteX4" fmla="*/ 3150244 w 10262252"/>
              <a:gd name="connsiteY4" fmla="*/ 311380 h 942673"/>
              <a:gd name="connsiteX5" fmla="*/ 4142465 w 10262252"/>
              <a:gd name="connsiteY5" fmla="*/ 116826 h 942673"/>
              <a:gd name="connsiteX6" fmla="*/ 7916797 w 10262252"/>
              <a:gd name="connsiteY6" fmla="*/ 97371 h 942673"/>
              <a:gd name="connsiteX7" fmla="*/ 10056883 w 10262252"/>
              <a:gd name="connsiteY7" fmla="*/ 116826 h 942673"/>
              <a:gd name="connsiteX8" fmla="*/ 10193070 w 10262252"/>
              <a:gd name="connsiteY8" fmla="*/ 136282 h 942673"/>
              <a:gd name="connsiteX9" fmla="*/ 10212525 w 10262252"/>
              <a:gd name="connsiteY9" fmla="*/ 817218 h 942673"/>
              <a:gd name="connsiteX10" fmla="*/ 10212525 w 10262252"/>
              <a:gd name="connsiteY10" fmla="*/ 895039 h 942673"/>
              <a:gd name="connsiteX11" fmla="*/ 9551044 w 10262252"/>
              <a:gd name="connsiteY11" fmla="*/ 895039 h 942673"/>
              <a:gd name="connsiteX12" fmla="*/ 7158040 w 10262252"/>
              <a:gd name="connsiteY12" fmla="*/ 895039 h 942673"/>
              <a:gd name="connsiteX13" fmla="*/ 6243640 w 10262252"/>
              <a:gd name="connsiteY13" fmla="*/ 622665 h 942673"/>
              <a:gd name="connsiteX14" fmla="*/ 5523793 w 10262252"/>
              <a:gd name="connsiteY14" fmla="*/ 583754 h 942673"/>
              <a:gd name="connsiteX15" fmla="*/ 4940134 w 10262252"/>
              <a:gd name="connsiteY15" fmla="*/ 856128 h 942673"/>
              <a:gd name="connsiteX16" fmla="*/ 4025734 w 10262252"/>
              <a:gd name="connsiteY16" fmla="*/ 933950 h 942673"/>
              <a:gd name="connsiteX17" fmla="*/ 3344797 w 10262252"/>
              <a:gd name="connsiteY17" fmla="*/ 681031 h 942673"/>
              <a:gd name="connsiteX18" fmla="*/ 2936236 w 10262252"/>
              <a:gd name="connsiteY18" fmla="*/ 661575 h 942673"/>
              <a:gd name="connsiteX19" fmla="*/ 2527674 w 10262252"/>
              <a:gd name="connsiteY19" fmla="*/ 661575 h 942673"/>
              <a:gd name="connsiteX20" fmla="*/ 1924559 w 10262252"/>
              <a:gd name="connsiteY20" fmla="*/ 895039 h 942673"/>
              <a:gd name="connsiteX21" fmla="*/ 1087980 w 10262252"/>
              <a:gd name="connsiteY21" fmla="*/ 933950 h 942673"/>
              <a:gd name="connsiteX22" fmla="*/ 387589 w 10262252"/>
              <a:gd name="connsiteY22" fmla="*/ 642120 h 942673"/>
              <a:gd name="connsiteX23" fmla="*/ 56848 w 10262252"/>
              <a:gd name="connsiteY23" fmla="*/ 447567 h 942673"/>
              <a:gd name="connsiteX0" fmla="*/ 59568 w 10264972"/>
              <a:gd name="connsiteY0" fmla="*/ 447567 h 942673"/>
              <a:gd name="connsiteX1" fmla="*/ 1557628 w 10264972"/>
              <a:gd name="connsiteY1" fmla="*/ 94 h 942673"/>
              <a:gd name="connsiteX2" fmla="*/ 2102377 w 10264972"/>
              <a:gd name="connsiteY2" fmla="*/ 408656 h 942673"/>
              <a:gd name="connsiteX3" fmla="*/ 2744403 w 10264972"/>
              <a:gd name="connsiteY3" fmla="*/ 486477 h 942673"/>
              <a:gd name="connsiteX4" fmla="*/ 3152964 w 10264972"/>
              <a:gd name="connsiteY4" fmla="*/ 311380 h 942673"/>
              <a:gd name="connsiteX5" fmla="*/ 4145185 w 10264972"/>
              <a:gd name="connsiteY5" fmla="*/ 116826 h 942673"/>
              <a:gd name="connsiteX6" fmla="*/ 7919517 w 10264972"/>
              <a:gd name="connsiteY6" fmla="*/ 97371 h 942673"/>
              <a:gd name="connsiteX7" fmla="*/ 10059603 w 10264972"/>
              <a:gd name="connsiteY7" fmla="*/ 116826 h 942673"/>
              <a:gd name="connsiteX8" fmla="*/ 10195790 w 10264972"/>
              <a:gd name="connsiteY8" fmla="*/ 136282 h 942673"/>
              <a:gd name="connsiteX9" fmla="*/ 10215245 w 10264972"/>
              <a:gd name="connsiteY9" fmla="*/ 817218 h 942673"/>
              <a:gd name="connsiteX10" fmla="*/ 10215245 w 10264972"/>
              <a:gd name="connsiteY10" fmla="*/ 895039 h 942673"/>
              <a:gd name="connsiteX11" fmla="*/ 9553764 w 10264972"/>
              <a:gd name="connsiteY11" fmla="*/ 895039 h 942673"/>
              <a:gd name="connsiteX12" fmla="*/ 7160760 w 10264972"/>
              <a:gd name="connsiteY12" fmla="*/ 895039 h 942673"/>
              <a:gd name="connsiteX13" fmla="*/ 6246360 w 10264972"/>
              <a:gd name="connsiteY13" fmla="*/ 622665 h 942673"/>
              <a:gd name="connsiteX14" fmla="*/ 5526513 w 10264972"/>
              <a:gd name="connsiteY14" fmla="*/ 583754 h 942673"/>
              <a:gd name="connsiteX15" fmla="*/ 4942854 w 10264972"/>
              <a:gd name="connsiteY15" fmla="*/ 856128 h 942673"/>
              <a:gd name="connsiteX16" fmla="*/ 4028454 w 10264972"/>
              <a:gd name="connsiteY16" fmla="*/ 933950 h 942673"/>
              <a:gd name="connsiteX17" fmla="*/ 3347517 w 10264972"/>
              <a:gd name="connsiteY17" fmla="*/ 681031 h 942673"/>
              <a:gd name="connsiteX18" fmla="*/ 2938956 w 10264972"/>
              <a:gd name="connsiteY18" fmla="*/ 661575 h 942673"/>
              <a:gd name="connsiteX19" fmla="*/ 2530394 w 10264972"/>
              <a:gd name="connsiteY19" fmla="*/ 661575 h 942673"/>
              <a:gd name="connsiteX20" fmla="*/ 1927279 w 10264972"/>
              <a:gd name="connsiteY20" fmla="*/ 895039 h 942673"/>
              <a:gd name="connsiteX21" fmla="*/ 1246343 w 10264972"/>
              <a:gd name="connsiteY21" fmla="*/ 700486 h 942673"/>
              <a:gd name="connsiteX22" fmla="*/ 390309 w 10264972"/>
              <a:gd name="connsiteY22" fmla="*/ 642120 h 942673"/>
              <a:gd name="connsiteX23" fmla="*/ 59568 w 10264972"/>
              <a:gd name="connsiteY23" fmla="*/ 447567 h 942673"/>
              <a:gd name="connsiteX0" fmla="*/ 52777 w 10258181"/>
              <a:gd name="connsiteY0" fmla="*/ 447567 h 942673"/>
              <a:gd name="connsiteX1" fmla="*/ 1550837 w 10258181"/>
              <a:gd name="connsiteY1" fmla="*/ 94 h 942673"/>
              <a:gd name="connsiteX2" fmla="*/ 2095586 w 10258181"/>
              <a:gd name="connsiteY2" fmla="*/ 408656 h 942673"/>
              <a:gd name="connsiteX3" fmla="*/ 2737612 w 10258181"/>
              <a:gd name="connsiteY3" fmla="*/ 486477 h 942673"/>
              <a:gd name="connsiteX4" fmla="*/ 3146173 w 10258181"/>
              <a:gd name="connsiteY4" fmla="*/ 311380 h 942673"/>
              <a:gd name="connsiteX5" fmla="*/ 4138394 w 10258181"/>
              <a:gd name="connsiteY5" fmla="*/ 116826 h 942673"/>
              <a:gd name="connsiteX6" fmla="*/ 7912726 w 10258181"/>
              <a:gd name="connsiteY6" fmla="*/ 97371 h 942673"/>
              <a:gd name="connsiteX7" fmla="*/ 10052812 w 10258181"/>
              <a:gd name="connsiteY7" fmla="*/ 116826 h 942673"/>
              <a:gd name="connsiteX8" fmla="*/ 10188999 w 10258181"/>
              <a:gd name="connsiteY8" fmla="*/ 136282 h 942673"/>
              <a:gd name="connsiteX9" fmla="*/ 10208454 w 10258181"/>
              <a:gd name="connsiteY9" fmla="*/ 817218 h 942673"/>
              <a:gd name="connsiteX10" fmla="*/ 10208454 w 10258181"/>
              <a:gd name="connsiteY10" fmla="*/ 895039 h 942673"/>
              <a:gd name="connsiteX11" fmla="*/ 9546973 w 10258181"/>
              <a:gd name="connsiteY11" fmla="*/ 895039 h 942673"/>
              <a:gd name="connsiteX12" fmla="*/ 7153969 w 10258181"/>
              <a:gd name="connsiteY12" fmla="*/ 895039 h 942673"/>
              <a:gd name="connsiteX13" fmla="*/ 6239569 w 10258181"/>
              <a:gd name="connsiteY13" fmla="*/ 622665 h 942673"/>
              <a:gd name="connsiteX14" fmla="*/ 5519722 w 10258181"/>
              <a:gd name="connsiteY14" fmla="*/ 583754 h 942673"/>
              <a:gd name="connsiteX15" fmla="*/ 4936063 w 10258181"/>
              <a:gd name="connsiteY15" fmla="*/ 856128 h 942673"/>
              <a:gd name="connsiteX16" fmla="*/ 4021663 w 10258181"/>
              <a:gd name="connsiteY16" fmla="*/ 933950 h 942673"/>
              <a:gd name="connsiteX17" fmla="*/ 3340726 w 10258181"/>
              <a:gd name="connsiteY17" fmla="*/ 681031 h 942673"/>
              <a:gd name="connsiteX18" fmla="*/ 2932165 w 10258181"/>
              <a:gd name="connsiteY18" fmla="*/ 661575 h 942673"/>
              <a:gd name="connsiteX19" fmla="*/ 2523603 w 10258181"/>
              <a:gd name="connsiteY19" fmla="*/ 661575 h 942673"/>
              <a:gd name="connsiteX20" fmla="*/ 1920488 w 10258181"/>
              <a:gd name="connsiteY20" fmla="*/ 895039 h 942673"/>
              <a:gd name="connsiteX21" fmla="*/ 1239552 w 10258181"/>
              <a:gd name="connsiteY21" fmla="*/ 700486 h 942673"/>
              <a:gd name="connsiteX22" fmla="*/ 422429 w 10258181"/>
              <a:gd name="connsiteY22" fmla="*/ 544844 h 942673"/>
              <a:gd name="connsiteX23" fmla="*/ 52777 w 10258181"/>
              <a:gd name="connsiteY23" fmla="*/ 447567 h 942673"/>
              <a:gd name="connsiteX0" fmla="*/ 46864 w 10330089"/>
              <a:gd name="connsiteY0" fmla="*/ 78065 h 981733"/>
              <a:gd name="connsiteX1" fmla="*/ 1622745 w 10330089"/>
              <a:gd name="connsiteY1" fmla="*/ 39154 h 981733"/>
              <a:gd name="connsiteX2" fmla="*/ 2167494 w 10330089"/>
              <a:gd name="connsiteY2" fmla="*/ 447716 h 981733"/>
              <a:gd name="connsiteX3" fmla="*/ 2809520 w 10330089"/>
              <a:gd name="connsiteY3" fmla="*/ 525537 h 981733"/>
              <a:gd name="connsiteX4" fmla="*/ 3218081 w 10330089"/>
              <a:gd name="connsiteY4" fmla="*/ 350440 h 981733"/>
              <a:gd name="connsiteX5" fmla="*/ 4210302 w 10330089"/>
              <a:gd name="connsiteY5" fmla="*/ 155886 h 981733"/>
              <a:gd name="connsiteX6" fmla="*/ 7984634 w 10330089"/>
              <a:gd name="connsiteY6" fmla="*/ 136431 h 981733"/>
              <a:gd name="connsiteX7" fmla="*/ 10124720 w 10330089"/>
              <a:gd name="connsiteY7" fmla="*/ 155886 h 981733"/>
              <a:gd name="connsiteX8" fmla="*/ 10260907 w 10330089"/>
              <a:gd name="connsiteY8" fmla="*/ 175342 h 981733"/>
              <a:gd name="connsiteX9" fmla="*/ 10280362 w 10330089"/>
              <a:gd name="connsiteY9" fmla="*/ 856278 h 981733"/>
              <a:gd name="connsiteX10" fmla="*/ 10280362 w 10330089"/>
              <a:gd name="connsiteY10" fmla="*/ 934099 h 981733"/>
              <a:gd name="connsiteX11" fmla="*/ 9618881 w 10330089"/>
              <a:gd name="connsiteY11" fmla="*/ 934099 h 981733"/>
              <a:gd name="connsiteX12" fmla="*/ 7225877 w 10330089"/>
              <a:gd name="connsiteY12" fmla="*/ 934099 h 981733"/>
              <a:gd name="connsiteX13" fmla="*/ 6311477 w 10330089"/>
              <a:gd name="connsiteY13" fmla="*/ 661725 h 981733"/>
              <a:gd name="connsiteX14" fmla="*/ 5591630 w 10330089"/>
              <a:gd name="connsiteY14" fmla="*/ 622814 h 981733"/>
              <a:gd name="connsiteX15" fmla="*/ 5007971 w 10330089"/>
              <a:gd name="connsiteY15" fmla="*/ 895188 h 981733"/>
              <a:gd name="connsiteX16" fmla="*/ 4093571 w 10330089"/>
              <a:gd name="connsiteY16" fmla="*/ 973010 h 981733"/>
              <a:gd name="connsiteX17" fmla="*/ 3412634 w 10330089"/>
              <a:gd name="connsiteY17" fmla="*/ 720091 h 981733"/>
              <a:gd name="connsiteX18" fmla="*/ 3004073 w 10330089"/>
              <a:gd name="connsiteY18" fmla="*/ 700635 h 981733"/>
              <a:gd name="connsiteX19" fmla="*/ 2595511 w 10330089"/>
              <a:gd name="connsiteY19" fmla="*/ 700635 h 981733"/>
              <a:gd name="connsiteX20" fmla="*/ 1992396 w 10330089"/>
              <a:gd name="connsiteY20" fmla="*/ 934099 h 981733"/>
              <a:gd name="connsiteX21" fmla="*/ 1311460 w 10330089"/>
              <a:gd name="connsiteY21" fmla="*/ 739546 h 981733"/>
              <a:gd name="connsiteX22" fmla="*/ 494337 w 10330089"/>
              <a:gd name="connsiteY22" fmla="*/ 583904 h 981733"/>
              <a:gd name="connsiteX23" fmla="*/ 46864 w 10330089"/>
              <a:gd name="connsiteY23" fmla="*/ 78065 h 981733"/>
              <a:gd name="connsiteX0" fmla="*/ 133142 w 10416367"/>
              <a:gd name="connsiteY0" fmla="*/ 90065 h 993733"/>
              <a:gd name="connsiteX1" fmla="*/ 1709023 w 10416367"/>
              <a:gd name="connsiteY1" fmla="*/ 51154 h 993733"/>
              <a:gd name="connsiteX2" fmla="*/ 2253772 w 10416367"/>
              <a:gd name="connsiteY2" fmla="*/ 459716 h 993733"/>
              <a:gd name="connsiteX3" fmla="*/ 2895798 w 10416367"/>
              <a:gd name="connsiteY3" fmla="*/ 537537 h 993733"/>
              <a:gd name="connsiteX4" fmla="*/ 3304359 w 10416367"/>
              <a:gd name="connsiteY4" fmla="*/ 362440 h 993733"/>
              <a:gd name="connsiteX5" fmla="*/ 4296580 w 10416367"/>
              <a:gd name="connsiteY5" fmla="*/ 167886 h 993733"/>
              <a:gd name="connsiteX6" fmla="*/ 8070912 w 10416367"/>
              <a:gd name="connsiteY6" fmla="*/ 148431 h 993733"/>
              <a:gd name="connsiteX7" fmla="*/ 10210998 w 10416367"/>
              <a:gd name="connsiteY7" fmla="*/ 167886 h 993733"/>
              <a:gd name="connsiteX8" fmla="*/ 10347185 w 10416367"/>
              <a:gd name="connsiteY8" fmla="*/ 187342 h 993733"/>
              <a:gd name="connsiteX9" fmla="*/ 10366640 w 10416367"/>
              <a:gd name="connsiteY9" fmla="*/ 868278 h 993733"/>
              <a:gd name="connsiteX10" fmla="*/ 10366640 w 10416367"/>
              <a:gd name="connsiteY10" fmla="*/ 946099 h 993733"/>
              <a:gd name="connsiteX11" fmla="*/ 9705159 w 10416367"/>
              <a:gd name="connsiteY11" fmla="*/ 946099 h 993733"/>
              <a:gd name="connsiteX12" fmla="*/ 7312155 w 10416367"/>
              <a:gd name="connsiteY12" fmla="*/ 946099 h 993733"/>
              <a:gd name="connsiteX13" fmla="*/ 6397755 w 10416367"/>
              <a:gd name="connsiteY13" fmla="*/ 673725 h 993733"/>
              <a:gd name="connsiteX14" fmla="*/ 5677908 w 10416367"/>
              <a:gd name="connsiteY14" fmla="*/ 634814 h 993733"/>
              <a:gd name="connsiteX15" fmla="*/ 5094249 w 10416367"/>
              <a:gd name="connsiteY15" fmla="*/ 907188 h 993733"/>
              <a:gd name="connsiteX16" fmla="*/ 4179849 w 10416367"/>
              <a:gd name="connsiteY16" fmla="*/ 985010 h 993733"/>
              <a:gd name="connsiteX17" fmla="*/ 3498912 w 10416367"/>
              <a:gd name="connsiteY17" fmla="*/ 732091 h 993733"/>
              <a:gd name="connsiteX18" fmla="*/ 3090351 w 10416367"/>
              <a:gd name="connsiteY18" fmla="*/ 712635 h 993733"/>
              <a:gd name="connsiteX19" fmla="*/ 2681789 w 10416367"/>
              <a:gd name="connsiteY19" fmla="*/ 712635 h 993733"/>
              <a:gd name="connsiteX20" fmla="*/ 2078674 w 10416367"/>
              <a:gd name="connsiteY20" fmla="*/ 946099 h 993733"/>
              <a:gd name="connsiteX21" fmla="*/ 1397738 w 10416367"/>
              <a:gd name="connsiteY21" fmla="*/ 751546 h 993733"/>
              <a:gd name="connsiteX22" fmla="*/ 230419 w 10416367"/>
              <a:gd name="connsiteY22" fmla="*/ 809913 h 993733"/>
              <a:gd name="connsiteX23" fmla="*/ 133142 w 10416367"/>
              <a:gd name="connsiteY23" fmla="*/ 90065 h 993733"/>
              <a:gd name="connsiteX0" fmla="*/ 94744 w 10377969"/>
              <a:gd name="connsiteY0" fmla="*/ 90065 h 993733"/>
              <a:gd name="connsiteX1" fmla="*/ 1670625 w 10377969"/>
              <a:gd name="connsiteY1" fmla="*/ 51154 h 993733"/>
              <a:gd name="connsiteX2" fmla="*/ 2215374 w 10377969"/>
              <a:gd name="connsiteY2" fmla="*/ 459716 h 993733"/>
              <a:gd name="connsiteX3" fmla="*/ 2857400 w 10377969"/>
              <a:gd name="connsiteY3" fmla="*/ 537537 h 993733"/>
              <a:gd name="connsiteX4" fmla="*/ 3265961 w 10377969"/>
              <a:gd name="connsiteY4" fmla="*/ 362440 h 993733"/>
              <a:gd name="connsiteX5" fmla="*/ 4258182 w 10377969"/>
              <a:gd name="connsiteY5" fmla="*/ 167886 h 993733"/>
              <a:gd name="connsiteX6" fmla="*/ 8032514 w 10377969"/>
              <a:gd name="connsiteY6" fmla="*/ 148431 h 993733"/>
              <a:gd name="connsiteX7" fmla="*/ 10172600 w 10377969"/>
              <a:gd name="connsiteY7" fmla="*/ 167886 h 993733"/>
              <a:gd name="connsiteX8" fmla="*/ 10308787 w 10377969"/>
              <a:gd name="connsiteY8" fmla="*/ 187342 h 993733"/>
              <a:gd name="connsiteX9" fmla="*/ 10328242 w 10377969"/>
              <a:gd name="connsiteY9" fmla="*/ 868278 h 993733"/>
              <a:gd name="connsiteX10" fmla="*/ 10328242 w 10377969"/>
              <a:gd name="connsiteY10" fmla="*/ 946099 h 993733"/>
              <a:gd name="connsiteX11" fmla="*/ 9666761 w 10377969"/>
              <a:gd name="connsiteY11" fmla="*/ 946099 h 993733"/>
              <a:gd name="connsiteX12" fmla="*/ 7273757 w 10377969"/>
              <a:gd name="connsiteY12" fmla="*/ 946099 h 993733"/>
              <a:gd name="connsiteX13" fmla="*/ 6359357 w 10377969"/>
              <a:gd name="connsiteY13" fmla="*/ 673725 h 993733"/>
              <a:gd name="connsiteX14" fmla="*/ 5639510 w 10377969"/>
              <a:gd name="connsiteY14" fmla="*/ 634814 h 993733"/>
              <a:gd name="connsiteX15" fmla="*/ 5055851 w 10377969"/>
              <a:gd name="connsiteY15" fmla="*/ 907188 h 993733"/>
              <a:gd name="connsiteX16" fmla="*/ 4141451 w 10377969"/>
              <a:gd name="connsiteY16" fmla="*/ 985010 h 993733"/>
              <a:gd name="connsiteX17" fmla="*/ 3460514 w 10377969"/>
              <a:gd name="connsiteY17" fmla="*/ 732091 h 993733"/>
              <a:gd name="connsiteX18" fmla="*/ 3051953 w 10377969"/>
              <a:gd name="connsiteY18" fmla="*/ 712635 h 993733"/>
              <a:gd name="connsiteX19" fmla="*/ 2643391 w 10377969"/>
              <a:gd name="connsiteY19" fmla="*/ 712635 h 993733"/>
              <a:gd name="connsiteX20" fmla="*/ 2040276 w 10377969"/>
              <a:gd name="connsiteY20" fmla="*/ 946099 h 993733"/>
              <a:gd name="connsiteX21" fmla="*/ 1359340 w 10377969"/>
              <a:gd name="connsiteY21" fmla="*/ 751546 h 993733"/>
              <a:gd name="connsiteX22" fmla="*/ 192021 w 10377969"/>
              <a:gd name="connsiteY22" fmla="*/ 809913 h 993733"/>
              <a:gd name="connsiteX23" fmla="*/ 94744 w 10377969"/>
              <a:gd name="connsiteY23" fmla="*/ 90065 h 993733"/>
              <a:gd name="connsiteX0" fmla="*/ 288186 w 10571411"/>
              <a:gd name="connsiteY0" fmla="*/ 93633 h 997301"/>
              <a:gd name="connsiteX1" fmla="*/ 1864067 w 10571411"/>
              <a:gd name="connsiteY1" fmla="*/ 54722 h 997301"/>
              <a:gd name="connsiteX2" fmla="*/ 2408816 w 10571411"/>
              <a:gd name="connsiteY2" fmla="*/ 463284 h 997301"/>
              <a:gd name="connsiteX3" fmla="*/ 3050842 w 10571411"/>
              <a:gd name="connsiteY3" fmla="*/ 541105 h 997301"/>
              <a:gd name="connsiteX4" fmla="*/ 3459403 w 10571411"/>
              <a:gd name="connsiteY4" fmla="*/ 366008 h 997301"/>
              <a:gd name="connsiteX5" fmla="*/ 4451624 w 10571411"/>
              <a:gd name="connsiteY5" fmla="*/ 171454 h 997301"/>
              <a:gd name="connsiteX6" fmla="*/ 8225956 w 10571411"/>
              <a:gd name="connsiteY6" fmla="*/ 151999 h 997301"/>
              <a:gd name="connsiteX7" fmla="*/ 10366042 w 10571411"/>
              <a:gd name="connsiteY7" fmla="*/ 171454 h 997301"/>
              <a:gd name="connsiteX8" fmla="*/ 10502229 w 10571411"/>
              <a:gd name="connsiteY8" fmla="*/ 190910 h 997301"/>
              <a:gd name="connsiteX9" fmla="*/ 10521684 w 10571411"/>
              <a:gd name="connsiteY9" fmla="*/ 871846 h 997301"/>
              <a:gd name="connsiteX10" fmla="*/ 10521684 w 10571411"/>
              <a:gd name="connsiteY10" fmla="*/ 949667 h 997301"/>
              <a:gd name="connsiteX11" fmla="*/ 9860203 w 10571411"/>
              <a:gd name="connsiteY11" fmla="*/ 949667 h 997301"/>
              <a:gd name="connsiteX12" fmla="*/ 7467199 w 10571411"/>
              <a:gd name="connsiteY12" fmla="*/ 949667 h 997301"/>
              <a:gd name="connsiteX13" fmla="*/ 6552799 w 10571411"/>
              <a:gd name="connsiteY13" fmla="*/ 677293 h 997301"/>
              <a:gd name="connsiteX14" fmla="*/ 5832952 w 10571411"/>
              <a:gd name="connsiteY14" fmla="*/ 638382 h 997301"/>
              <a:gd name="connsiteX15" fmla="*/ 5249293 w 10571411"/>
              <a:gd name="connsiteY15" fmla="*/ 910756 h 997301"/>
              <a:gd name="connsiteX16" fmla="*/ 4334893 w 10571411"/>
              <a:gd name="connsiteY16" fmla="*/ 988578 h 997301"/>
              <a:gd name="connsiteX17" fmla="*/ 3653956 w 10571411"/>
              <a:gd name="connsiteY17" fmla="*/ 735659 h 997301"/>
              <a:gd name="connsiteX18" fmla="*/ 3245395 w 10571411"/>
              <a:gd name="connsiteY18" fmla="*/ 716203 h 997301"/>
              <a:gd name="connsiteX19" fmla="*/ 2836833 w 10571411"/>
              <a:gd name="connsiteY19" fmla="*/ 716203 h 997301"/>
              <a:gd name="connsiteX20" fmla="*/ 2233718 w 10571411"/>
              <a:gd name="connsiteY20" fmla="*/ 949667 h 997301"/>
              <a:gd name="connsiteX21" fmla="*/ 1552782 w 10571411"/>
              <a:gd name="connsiteY21" fmla="*/ 755114 h 997301"/>
              <a:gd name="connsiteX22" fmla="*/ 15812 w 10571411"/>
              <a:gd name="connsiteY22" fmla="*/ 871847 h 997301"/>
              <a:gd name="connsiteX23" fmla="*/ 288186 w 10571411"/>
              <a:gd name="connsiteY23" fmla="*/ 93633 h 997301"/>
              <a:gd name="connsiteX0" fmla="*/ 197014 w 10791524"/>
              <a:gd name="connsiteY0" fmla="*/ 102886 h 987099"/>
              <a:gd name="connsiteX1" fmla="*/ 2084180 w 10791524"/>
              <a:gd name="connsiteY1" fmla="*/ 44520 h 987099"/>
              <a:gd name="connsiteX2" fmla="*/ 2628929 w 10791524"/>
              <a:gd name="connsiteY2" fmla="*/ 453082 h 987099"/>
              <a:gd name="connsiteX3" fmla="*/ 3270955 w 10791524"/>
              <a:gd name="connsiteY3" fmla="*/ 530903 h 987099"/>
              <a:gd name="connsiteX4" fmla="*/ 3679516 w 10791524"/>
              <a:gd name="connsiteY4" fmla="*/ 355806 h 987099"/>
              <a:gd name="connsiteX5" fmla="*/ 4671737 w 10791524"/>
              <a:gd name="connsiteY5" fmla="*/ 161252 h 987099"/>
              <a:gd name="connsiteX6" fmla="*/ 8446069 w 10791524"/>
              <a:gd name="connsiteY6" fmla="*/ 141797 h 987099"/>
              <a:gd name="connsiteX7" fmla="*/ 10586155 w 10791524"/>
              <a:gd name="connsiteY7" fmla="*/ 161252 h 987099"/>
              <a:gd name="connsiteX8" fmla="*/ 10722342 w 10791524"/>
              <a:gd name="connsiteY8" fmla="*/ 180708 h 987099"/>
              <a:gd name="connsiteX9" fmla="*/ 10741797 w 10791524"/>
              <a:gd name="connsiteY9" fmla="*/ 861644 h 987099"/>
              <a:gd name="connsiteX10" fmla="*/ 10741797 w 10791524"/>
              <a:gd name="connsiteY10" fmla="*/ 939465 h 987099"/>
              <a:gd name="connsiteX11" fmla="*/ 10080316 w 10791524"/>
              <a:gd name="connsiteY11" fmla="*/ 939465 h 987099"/>
              <a:gd name="connsiteX12" fmla="*/ 7687312 w 10791524"/>
              <a:gd name="connsiteY12" fmla="*/ 939465 h 987099"/>
              <a:gd name="connsiteX13" fmla="*/ 6772912 w 10791524"/>
              <a:gd name="connsiteY13" fmla="*/ 667091 h 987099"/>
              <a:gd name="connsiteX14" fmla="*/ 6053065 w 10791524"/>
              <a:gd name="connsiteY14" fmla="*/ 628180 h 987099"/>
              <a:gd name="connsiteX15" fmla="*/ 5469406 w 10791524"/>
              <a:gd name="connsiteY15" fmla="*/ 900554 h 987099"/>
              <a:gd name="connsiteX16" fmla="*/ 4555006 w 10791524"/>
              <a:gd name="connsiteY16" fmla="*/ 978376 h 987099"/>
              <a:gd name="connsiteX17" fmla="*/ 3874069 w 10791524"/>
              <a:gd name="connsiteY17" fmla="*/ 725457 h 987099"/>
              <a:gd name="connsiteX18" fmla="*/ 3465508 w 10791524"/>
              <a:gd name="connsiteY18" fmla="*/ 706001 h 987099"/>
              <a:gd name="connsiteX19" fmla="*/ 3056946 w 10791524"/>
              <a:gd name="connsiteY19" fmla="*/ 706001 h 987099"/>
              <a:gd name="connsiteX20" fmla="*/ 2453831 w 10791524"/>
              <a:gd name="connsiteY20" fmla="*/ 939465 h 987099"/>
              <a:gd name="connsiteX21" fmla="*/ 1772895 w 10791524"/>
              <a:gd name="connsiteY21" fmla="*/ 744912 h 987099"/>
              <a:gd name="connsiteX22" fmla="*/ 235925 w 10791524"/>
              <a:gd name="connsiteY22" fmla="*/ 861645 h 987099"/>
              <a:gd name="connsiteX23" fmla="*/ 197014 w 10791524"/>
              <a:gd name="connsiteY23" fmla="*/ 102886 h 987099"/>
              <a:gd name="connsiteX0" fmla="*/ 83156 w 10677666"/>
              <a:gd name="connsiteY0" fmla="*/ 116732 h 1000945"/>
              <a:gd name="connsiteX1" fmla="*/ 1970322 w 10677666"/>
              <a:gd name="connsiteY1" fmla="*/ 58366 h 1000945"/>
              <a:gd name="connsiteX2" fmla="*/ 2515071 w 10677666"/>
              <a:gd name="connsiteY2" fmla="*/ 466928 h 1000945"/>
              <a:gd name="connsiteX3" fmla="*/ 3157097 w 10677666"/>
              <a:gd name="connsiteY3" fmla="*/ 544749 h 1000945"/>
              <a:gd name="connsiteX4" fmla="*/ 3565658 w 10677666"/>
              <a:gd name="connsiteY4" fmla="*/ 369652 h 1000945"/>
              <a:gd name="connsiteX5" fmla="*/ 4557879 w 10677666"/>
              <a:gd name="connsiteY5" fmla="*/ 175098 h 1000945"/>
              <a:gd name="connsiteX6" fmla="*/ 8332211 w 10677666"/>
              <a:gd name="connsiteY6" fmla="*/ 155643 h 1000945"/>
              <a:gd name="connsiteX7" fmla="*/ 10472297 w 10677666"/>
              <a:gd name="connsiteY7" fmla="*/ 175098 h 1000945"/>
              <a:gd name="connsiteX8" fmla="*/ 10608484 w 10677666"/>
              <a:gd name="connsiteY8" fmla="*/ 194554 h 1000945"/>
              <a:gd name="connsiteX9" fmla="*/ 10627939 w 10677666"/>
              <a:gd name="connsiteY9" fmla="*/ 875490 h 1000945"/>
              <a:gd name="connsiteX10" fmla="*/ 10627939 w 10677666"/>
              <a:gd name="connsiteY10" fmla="*/ 953311 h 1000945"/>
              <a:gd name="connsiteX11" fmla="*/ 9966458 w 10677666"/>
              <a:gd name="connsiteY11" fmla="*/ 953311 h 1000945"/>
              <a:gd name="connsiteX12" fmla="*/ 7573454 w 10677666"/>
              <a:gd name="connsiteY12" fmla="*/ 953311 h 1000945"/>
              <a:gd name="connsiteX13" fmla="*/ 6659054 w 10677666"/>
              <a:gd name="connsiteY13" fmla="*/ 680937 h 1000945"/>
              <a:gd name="connsiteX14" fmla="*/ 5939207 w 10677666"/>
              <a:gd name="connsiteY14" fmla="*/ 642026 h 1000945"/>
              <a:gd name="connsiteX15" fmla="*/ 5355548 w 10677666"/>
              <a:gd name="connsiteY15" fmla="*/ 914400 h 1000945"/>
              <a:gd name="connsiteX16" fmla="*/ 4441148 w 10677666"/>
              <a:gd name="connsiteY16" fmla="*/ 992222 h 1000945"/>
              <a:gd name="connsiteX17" fmla="*/ 3760211 w 10677666"/>
              <a:gd name="connsiteY17" fmla="*/ 739303 h 1000945"/>
              <a:gd name="connsiteX18" fmla="*/ 3351650 w 10677666"/>
              <a:gd name="connsiteY18" fmla="*/ 719847 h 1000945"/>
              <a:gd name="connsiteX19" fmla="*/ 2943088 w 10677666"/>
              <a:gd name="connsiteY19" fmla="*/ 719847 h 1000945"/>
              <a:gd name="connsiteX20" fmla="*/ 2339973 w 10677666"/>
              <a:gd name="connsiteY20" fmla="*/ 953311 h 1000945"/>
              <a:gd name="connsiteX21" fmla="*/ 1659037 w 10677666"/>
              <a:gd name="connsiteY21" fmla="*/ 758758 h 1000945"/>
              <a:gd name="connsiteX22" fmla="*/ 122067 w 10677666"/>
              <a:gd name="connsiteY22" fmla="*/ 875491 h 1000945"/>
              <a:gd name="connsiteX23" fmla="*/ 83156 w 10677666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576136 w 10594765"/>
              <a:gd name="connsiteY21" fmla="*/ 758758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81717 w 10676227"/>
              <a:gd name="connsiteY0" fmla="*/ 116732 h 1000945"/>
              <a:gd name="connsiteX1" fmla="*/ 1968883 w 10676227"/>
              <a:gd name="connsiteY1" fmla="*/ 58366 h 1000945"/>
              <a:gd name="connsiteX2" fmla="*/ 2513632 w 10676227"/>
              <a:gd name="connsiteY2" fmla="*/ 466928 h 1000945"/>
              <a:gd name="connsiteX3" fmla="*/ 3155658 w 10676227"/>
              <a:gd name="connsiteY3" fmla="*/ 544749 h 1000945"/>
              <a:gd name="connsiteX4" fmla="*/ 3564219 w 10676227"/>
              <a:gd name="connsiteY4" fmla="*/ 369652 h 1000945"/>
              <a:gd name="connsiteX5" fmla="*/ 4556440 w 10676227"/>
              <a:gd name="connsiteY5" fmla="*/ 175098 h 1000945"/>
              <a:gd name="connsiteX6" fmla="*/ 8330772 w 10676227"/>
              <a:gd name="connsiteY6" fmla="*/ 155643 h 1000945"/>
              <a:gd name="connsiteX7" fmla="*/ 10470858 w 10676227"/>
              <a:gd name="connsiteY7" fmla="*/ 175098 h 1000945"/>
              <a:gd name="connsiteX8" fmla="*/ 10607045 w 10676227"/>
              <a:gd name="connsiteY8" fmla="*/ 194554 h 1000945"/>
              <a:gd name="connsiteX9" fmla="*/ 10626500 w 10676227"/>
              <a:gd name="connsiteY9" fmla="*/ 875490 h 1000945"/>
              <a:gd name="connsiteX10" fmla="*/ 10626500 w 10676227"/>
              <a:gd name="connsiteY10" fmla="*/ 953311 h 1000945"/>
              <a:gd name="connsiteX11" fmla="*/ 9965019 w 10676227"/>
              <a:gd name="connsiteY11" fmla="*/ 953311 h 1000945"/>
              <a:gd name="connsiteX12" fmla="*/ 7572015 w 10676227"/>
              <a:gd name="connsiteY12" fmla="*/ 953311 h 1000945"/>
              <a:gd name="connsiteX13" fmla="*/ 6657615 w 10676227"/>
              <a:gd name="connsiteY13" fmla="*/ 680937 h 1000945"/>
              <a:gd name="connsiteX14" fmla="*/ 5937768 w 10676227"/>
              <a:gd name="connsiteY14" fmla="*/ 642026 h 1000945"/>
              <a:gd name="connsiteX15" fmla="*/ 5354109 w 10676227"/>
              <a:gd name="connsiteY15" fmla="*/ 914400 h 1000945"/>
              <a:gd name="connsiteX16" fmla="*/ 4439709 w 10676227"/>
              <a:gd name="connsiteY16" fmla="*/ 992222 h 1000945"/>
              <a:gd name="connsiteX17" fmla="*/ 3758772 w 10676227"/>
              <a:gd name="connsiteY17" fmla="*/ 739303 h 1000945"/>
              <a:gd name="connsiteX18" fmla="*/ 3350211 w 10676227"/>
              <a:gd name="connsiteY18" fmla="*/ 719847 h 1000945"/>
              <a:gd name="connsiteX19" fmla="*/ 2941649 w 10676227"/>
              <a:gd name="connsiteY19" fmla="*/ 719847 h 1000945"/>
              <a:gd name="connsiteX20" fmla="*/ 2338534 w 10676227"/>
              <a:gd name="connsiteY20" fmla="*/ 953311 h 1000945"/>
              <a:gd name="connsiteX21" fmla="*/ 1638143 w 10676227"/>
              <a:gd name="connsiteY21" fmla="*/ 875490 h 1000945"/>
              <a:gd name="connsiteX22" fmla="*/ 120628 w 10676227"/>
              <a:gd name="connsiteY22" fmla="*/ 875491 h 1000945"/>
              <a:gd name="connsiteX23" fmla="*/ 81717 w 10676227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556681 w 10594765"/>
              <a:gd name="connsiteY21" fmla="*/ 875490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77407 w 10671917"/>
              <a:gd name="connsiteY0" fmla="*/ 116732 h 1000945"/>
              <a:gd name="connsiteX1" fmla="*/ 1964573 w 10671917"/>
              <a:gd name="connsiteY1" fmla="*/ 58366 h 1000945"/>
              <a:gd name="connsiteX2" fmla="*/ 2509322 w 10671917"/>
              <a:gd name="connsiteY2" fmla="*/ 466928 h 1000945"/>
              <a:gd name="connsiteX3" fmla="*/ 3151348 w 10671917"/>
              <a:gd name="connsiteY3" fmla="*/ 544749 h 1000945"/>
              <a:gd name="connsiteX4" fmla="*/ 3559909 w 10671917"/>
              <a:gd name="connsiteY4" fmla="*/ 369652 h 1000945"/>
              <a:gd name="connsiteX5" fmla="*/ 4552130 w 10671917"/>
              <a:gd name="connsiteY5" fmla="*/ 175098 h 1000945"/>
              <a:gd name="connsiteX6" fmla="*/ 8326462 w 10671917"/>
              <a:gd name="connsiteY6" fmla="*/ 155643 h 1000945"/>
              <a:gd name="connsiteX7" fmla="*/ 10466548 w 10671917"/>
              <a:gd name="connsiteY7" fmla="*/ 175098 h 1000945"/>
              <a:gd name="connsiteX8" fmla="*/ 10602735 w 10671917"/>
              <a:gd name="connsiteY8" fmla="*/ 194554 h 1000945"/>
              <a:gd name="connsiteX9" fmla="*/ 10622190 w 10671917"/>
              <a:gd name="connsiteY9" fmla="*/ 875490 h 1000945"/>
              <a:gd name="connsiteX10" fmla="*/ 10622190 w 10671917"/>
              <a:gd name="connsiteY10" fmla="*/ 953311 h 1000945"/>
              <a:gd name="connsiteX11" fmla="*/ 9960709 w 10671917"/>
              <a:gd name="connsiteY11" fmla="*/ 953311 h 1000945"/>
              <a:gd name="connsiteX12" fmla="*/ 7567705 w 10671917"/>
              <a:gd name="connsiteY12" fmla="*/ 953311 h 1000945"/>
              <a:gd name="connsiteX13" fmla="*/ 6653305 w 10671917"/>
              <a:gd name="connsiteY13" fmla="*/ 680937 h 1000945"/>
              <a:gd name="connsiteX14" fmla="*/ 5933458 w 10671917"/>
              <a:gd name="connsiteY14" fmla="*/ 642026 h 1000945"/>
              <a:gd name="connsiteX15" fmla="*/ 5349799 w 10671917"/>
              <a:gd name="connsiteY15" fmla="*/ 914400 h 1000945"/>
              <a:gd name="connsiteX16" fmla="*/ 4435399 w 10671917"/>
              <a:gd name="connsiteY16" fmla="*/ 992222 h 1000945"/>
              <a:gd name="connsiteX17" fmla="*/ 3754462 w 10671917"/>
              <a:gd name="connsiteY17" fmla="*/ 739303 h 1000945"/>
              <a:gd name="connsiteX18" fmla="*/ 3345901 w 10671917"/>
              <a:gd name="connsiteY18" fmla="*/ 719847 h 1000945"/>
              <a:gd name="connsiteX19" fmla="*/ 2937339 w 10671917"/>
              <a:gd name="connsiteY19" fmla="*/ 719847 h 1000945"/>
              <a:gd name="connsiteX20" fmla="*/ 2334224 w 10671917"/>
              <a:gd name="connsiteY20" fmla="*/ 953311 h 1000945"/>
              <a:gd name="connsiteX21" fmla="*/ 1575467 w 10671917"/>
              <a:gd name="connsiteY21" fmla="*/ 933856 h 1000945"/>
              <a:gd name="connsiteX22" fmla="*/ 116318 w 10671917"/>
              <a:gd name="connsiteY22" fmla="*/ 875491 h 1000945"/>
              <a:gd name="connsiteX23" fmla="*/ 77407 w 10671917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498315 w 10594765"/>
              <a:gd name="connsiteY21" fmla="*/ 933856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255 w 10594765"/>
              <a:gd name="connsiteY0" fmla="*/ 98550 h 982763"/>
              <a:gd name="connsiteX1" fmla="*/ 1887421 w 10594765"/>
              <a:gd name="connsiteY1" fmla="*/ 40184 h 982763"/>
              <a:gd name="connsiteX2" fmla="*/ 2432170 w 10594765"/>
              <a:gd name="connsiteY2" fmla="*/ 137461 h 982763"/>
              <a:gd name="connsiteX3" fmla="*/ 3074196 w 10594765"/>
              <a:gd name="connsiteY3" fmla="*/ 526567 h 982763"/>
              <a:gd name="connsiteX4" fmla="*/ 3482757 w 10594765"/>
              <a:gd name="connsiteY4" fmla="*/ 351470 h 982763"/>
              <a:gd name="connsiteX5" fmla="*/ 4474978 w 10594765"/>
              <a:gd name="connsiteY5" fmla="*/ 156916 h 982763"/>
              <a:gd name="connsiteX6" fmla="*/ 8249310 w 10594765"/>
              <a:gd name="connsiteY6" fmla="*/ 137461 h 982763"/>
              <a:gd name="connsiteX7" fmla="*/ 10389396 w 10594765"/>
              <a:gd name="connsiteY7" fmla="*/ 156916 h 982763"/>
              <a:gd name="connsiteX8" fmla="*/ 10525583 w 10594765"/>
              <a:gd name="connsiteY8" fmla="*/ 176372 h 982763"/>
              <a:gd name="connsiteX9" fmla="*/ 10545038 w 10594765"/>
              <a:gd name="connsiteY9" fmla="*/ 857308 h 982763"/>
              <a:gd name="connsiteX10" fmla="*/ 10545038 w 10594765"/>
              <a:gd name="connsiteY10" fmla="*/ 935129 h 982763"/>
              <a:gd name="connsiteX11" fmla="*/ 9883557 w 10594765"/>
              <a:gd name="connsiteY11" fmla="*/ 935129 h 982763"/>
              <a:gd name="connsiteX12" fmla="*/ 7490553 w 10594765"/>
              <a:gd name="connsiteY12" fmla="*/ 935129 h 982763"/>
              <a:gd name="connsiteX13" fmla="*/ 6576153 w 10594765"/>
              <a:gd name="connsiteY13" fmla="*/ 662755 h 982763"/>
              <a:gd name="connsiteX14" fmla="*/ 5856306 w 10594765"/>
              <a:gd name="connsiteY14" fmla="*/ 623844 h 982763"/>
              <a:gd name="connsiteX15" fmla="*/ 5272647 w 10594765"/>
              <a:gd name="connsiteY15" fmla="*/ 896218 h 982763"/>
              <a:gd name="connsiteX16" fmla="*/ 4358247 w 10594765"/>
              <a:gd name="connsiteY16" fmla="*/ 974040 h 982763"/>
              <a:gd name="connsiteX17" fmla="*/ 3677310 w 10594765"/>
              <a:gd name="connsiteY17" fmla="*/ 721121 h 982763"/>
              <a:gd name="connsiteX18" fmla="*/ 3268749 w 10594765"/>
              <a:gd name="connsiteY18" fmla="*/ 701665 h 982763"/>
              <a:gd name="connsiteX19" fmla="*/ 2860187 w 10594765"/>
              <a:gd name="connsiteY19" fmla="*/ 701665 h 982763"/>
              <a:gd name="connsiteX20" fmla="*/ 2257072 w 10594765"/>
              <a:gd name="connsiteY20" fmla="*/ 935129 h 982763"/>
              <a:gd name="connsiteX21" fmla="*/ 1498315 w 10594765"/>
              <a:gd name="connsiteY21" fmla="*/ 915674 h 982763"/>
              <a:gd name="connsiteX22" fmla="*/ 39166 w 10594765"/>
              <a:gd name="connsiteY22" fmla="*/ 857309 h 982763"/>
              <a:gd name="connsiteX23" fmla="*/ 255 w 10594765"/>
              <a:gd name="connsiteY23" fmla="*/ 98550 h 982763"/>
              <a:gd name="connsiteX0" fmla="*/ 255 w 10594765"/>
              <a:gd name="connsiteY0" fmla="*/ 98550 h 982763"/>
              <a:gd name="connsiteX1" fmla="*/ 1887421 w 10594765"/>
              <a:gd name="connsiteY1" fmla="*/ 40184 h 982763"/>
              <a:gd name="connsiteX2" fmla="*/ 2432170 w 10594765"/>
              <a:gd name="connsiteY2" fmla="*/ 137461 h 982763"/>
              <a:gd name="connsiteX3" fmla="*/ 3074196 w 10594765"/>
              <a:gd name="connsiteY3" fmla="*/ 118005 h 982763"/>
              <a:gd name="connsiteX4" fmla="*/ 3482757 w 10594765"/>
              <a:gd name="connsiteY4" fmla="*/ 351470 h 982763"/>
              <a:gd name="connsiteX5" fmla="*/ 4474978 w 10594765"/>
              <a:gd name="connsiteY5" fmla="*/ 156916 h 982763"/>
              <a:gd name="connsiteX6" fmla="*/ 8249310 w 10594765"/>
              <a:gd name="connsiteY6" fmla="*/ 137461 h 982763"/>
              <a:gd name="connsiteX7" fmla="*/ 10389396 w 10594765"/>
              <a:gd name="connsiteY7" fmla="*/ 156916 h 982763"/>
              <a:gd name="connsiteX8" fmla="*/ 10525583 w 10594765"/>
              <a:gd name="connsiteY8" fmla="*/ 176372 h 982763"/>
              <a:gd name="connsiteX9" fmla="*/ 10545038 w 10594765"/>
              <a:gd name="connsiteY9" fmla="*/ 857308 h 982763"/>
              <a:gd name="connsiteX10" fmla="*/ 10545038 w 10594765"/>
              <a:gd name="connsiteY10" fmla="*/ 935129 h 982763"/>
              <a:gd name="connsiteX11" fmla="*/ 9883557 w 10594765"/>
              <a:gd name="connsiteY11" fmla="*/ 935129 h 982763"/>
              <a:gd name="connsiteX12" fmla="*/ 7490553 w 10594765"/>
              <a:gd name="connsiteY12" fmla="*/ 935129 h 982763"/>
              <a:gd name="connsiteX13" fmla="*/ 6576153 w 10594765"/>
              <a:gd name="connsiteY13" fmla="*/ 662755 h 982763"/>
              <a:gd name="connsiteX14" fmla="*/ 5856306 w 10594765"/>
              <a:gd name="connsiteY14" fmla="*/ 623844 h 982763"/>
              <a:gd name="connsiteX15" fmla="*/ 5272647 w 10594765"/>
              <a:gd name="connsiteY15" fmla="*/ 896218 h 982763"/>
              <a:gd name="connsiteX16" fmla="*/ 4358247 w 10594765"/>
              <a:gd name="connsiteY16" fmla="*/ 974040 h 982763"/>
              <a:gd name="connsiteX17" fmla="*/ 3677310 w 10594765"/>
              <a:gd name="connsiteY17" fmla="*/ 721121 h 982763"/>
              <a:gd name="connsiteX18" fmla="*/ 3268749 w 10594765"/>
              <a:gd name="connsiteY18" fmla="*/ 701665 h 982763"/>
              <a:gd name="connsiteX19" fmla="*/ 2860187 w 10594765"/>
              <a:gd name="connsiteY19" fmla="*/ 701665 h 982763"/>
              <a:gd name="connsiteX20" fmla="*/ 2257072 w 10594765"/>
              <a:gd name="connsiteY20" fmla="*/ 935129 h 982763"/>
              <a:gd name="connsiteX21" fmla="*/ 1498315 w 10594765"/>
              <a:gd name="connsiteY21" fmla="*/ 915674 h 982763"/>
              <a:gd name="connsiteX22" fmla="*/ 39166 w 10594765"/>
              <a:gd name="connsiteY22" fmla="*/ 857309 h 982763"/>
              <a:gd name="connsiteX23" fmla="*/ 255 w 10594765"/>
              <a:gd name="connsiteY23" fmla="*/ 98550 h 982763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114923 h 979681"/>
              <a:gd name="connsiteX4" fmla="*/ 3482757 w 10594765"/>
              <a:gd name="connsiteY4" fmla="*/ 348388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348388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912591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912591 h 979681"/>
              <a:gd name="connsiteX19" fmla="*/ 2860187 w 10594765"/>
              <a:gd name="connsiteY19" fmla="*/ 912591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659673 h 971740"/>
              <a:gd name="connsiteX14" fmla="*/ 5856306 w 10594765"/>
              <a:gd name="connsiteY14" fmla="*/ 620762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659673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912592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14923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912592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38910 h 973548"/>
              <a:gd name="connsiteX4" fmla="*/ 3482757 w 10594765"/>
              <a:gd name="connsiteY4" fmla="*/ 77821 h 973548"/>
              <a:gd name="connsiteX5" fmla="*/ 4474978 w 10594765"/>
              <a:gd name="connsiteY5" fmla="*/ 77820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38910 h 973548"/>
              <a:gd name="connsiteX4" fmla="*/ 3482757 w 10594765"/>
              <a:gd name="connsiteY4" fmla="*/ 77821 h 973548"/>
              <a:gd name="connsiteX5" fmla="*/ 4474978 w 10594765"/>
              <a:gd name="connsiteY5" fmla="*/ 38909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77821 h 973548"/>
              <a:gd name="connsiteX4" fmla="*/ 3482757 w 10594765"/>
              <a:gd name="connsiteY4" fmla="*/ 77821 h 973548"/>
              <a:gd name="connsiteX5" fmla="*/ 4474978 w 10594765"/>
              <a:gd name="connsiteY5" fmla="*/ 38909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123162 w 10717672"/>
              <a:gd name="connsiteY0" fmla="*/ 97276 h 973548"/>
              <a:gd name="connsiteX1" fmla="*/ 2010328 w 10717672"/>
              <a:gd name="connsiteY1" fmla="*/ 97276 h 973548"/>
              <a:gd name="connsiteX2" fmla="*/ 2555077 w 10717672"/>
              <a:gd name="connsiteY2" fmla="*/ 77821 h 973548"/>
              <a:gd name="connsiteX3" fmla="*/ 3197103 w 10717672"/>
              <a:gd name="connsiteY3" fmla="*/ 77821 h 973548"/>
              <a:gd name="connsiteX4" fmla="*/ 3605664 w 10717672"/>
              <a:gd name="connsiteY4" fmla="*/ 77821 h 973548"/>
              <a:gd name="connsiteX5" fmla="*/ 4597885 w 10717672"/>
              <a:gd name="connsiteY5" fmla="*/ 38909 h 973548"/>
              <a:gd name="connsiteX6" fmla="*/ 8372217 w 10717672"/>
              <a:gd name="connsiteY6" fmla="*/ 0 h 973548"/>
              <a:gd name="connsiteX7" fmla="*/ 10512303 w 10717672"/>
              <a:gd name="connsiteY7" fmla="*/ 116731 h 973548"/>
              <a:gd name="connsiteX8" fmla="*/ 10648490 w 10717672"/>
              <a:gd name="connsiteY8" fmla="*/ 175098 h 973548"/>
              <a:gd name="connsiteX9" fmla="*/ 10667945 w 10717672"/>
              <a:gd name="connsiteY9" fmla="*/ 856034 h 973548"/>
              <a:gd name="connsiteX10" fmla="*/ 10667945 w 10717672"/>
              <a:gd name="connsiteY10" fmla="*/ 933855 h 973548"/>
              <a:gd name="connsiteX11" fmla="*/ 10006464 w 10717672"/>
              <a:gd name="connsiteY11" fmla="*/ 933855 h 973548"/>
              <a:gd name="connsiteX12" fmla="*/ 7613460 w 10717672"/>
              <a:gd name="connsiteY12" fmla="*/ 933855 h 973548"/>
              <a:gd name="connsiteX13" fmla="*/ 6699060 w 10717672"/>
              <a:gd name="connsiteY13" fmla="*/ 914400 h 973548"/>
              <a:gd name="connsiteX14" fmla="*/ 5979213 w 10717672"/>
              <a:gd name="connsiteY14" fmla="*/ 875489 h 973548"/>
              <a:gd name="connsiteX15" fmla="*/ 5395554 w 10717672"/>
              <a:gd name="connsiteY15" fmla="*/ 894944 h 973548"/>
              <a:gd name="connsiteX16" fmla="*/ 4481154 w 10717672"/>
              <a:gd name="connsiteY16" fmla="*/ 972766 h 973548"/>
              <a:gd name="connsiteX17" fmla="*/ 3800217 w 10717672"/>
              <a:gd name="connsiteY17" fmla="*/ 933855 h 973548"/>
              <a:gd name="connsiteX18" fmla="*/ 3391656 w 10717672"/>
              <a:gd name="connsiteY18" fmla="*/ 914399 h 973548"/>
              <a:gd name="connsiteX19" fmla="*/ 2983094 w 10717672"/>
              <a:gd name="connsiteY19" fmla="*/ 914399 h 973548"/>
              <a:gd name="connsiteX20" fmla="*/ 2379979 w 10717672"/>
              <a:gd name="connsiteY20" fmla="*/ 933855 h 973548"/>
              <a:gd name="connsiteX21" fmla="*/ 1621222 w 10717672"/>
              <a:gd name="connsiteY21" fmla="*/ 914400 h 973548"/>
              <a:gd name="connsiteX22" fmla="*/ 162073 w 10717672"/>
              <a:gd name="connsiteY22" fmla="*/ 856035 h 973548"/>
              <a:gd name="connsiteX23" fmla="*/ 123162 w 10717672"/>
              <a:gd name="connsiteY23" fmla="*/ 97276 h 973548"/>
              <a:gd name="connsiteX0" fmla="*/ 123162 w 10717672"/>
              <a:gd name="connsiteY0" fmla="*/ 59818 h 936090"/>
              <a:gd name="connsiteX1" fmla="*/ 2010328 w 10717672"/>
              <a:gd name="connsiteY1" fmla="*/ 59818 h 936090"/>
              <a:gd name="connsiteX2" fmla="*/ 2555077 w 10717672"/>
              <a:gd name="connsiteY2" fmla="*/ 40363 h 936090"/>
              <a:gd name="connsiteX3" fmla="*/ 3197103 w 10717672"/>
              <a:gd name="connsiteY3" fmla="*/ 40363 h 936090"/>
              <a:gd name="connsiteX4" fmla="*/ 3605664 w 10717672"/>
              <a:gd name="connsiteY4" fmla="*/ 40363 h 936090"/>
              <a:gd name="connsiteX5" fmla="*/ 4597885 w 10717672"/>
              <a:gd name="connsiteY5" fmla="*/ 1451 h 936090"/>
              <a:gd name="connsiteX6" fmla="*/ 8372217 w 10717672"/>
              <a:gd name="connsiteY6" fmla="*/ 98730 h 936090"/>
              <a:gd name="connsiteX7" fmla="*/ 10512303 w 10717672"/>
              <a:gd name="connsiteY7" fmla="*/ 79273 h 936090"/>
              <a:gd name="connsiteX8" fmla="*/ 10648490 w 10717672"/>
              <a:gd name="connsiteY8" fmla="*/ 137640 h 936090"/>
              <a:gd name="connsiteX9" fmla="*/ 10667945 w 10717672"/>
              <a:gd name="connsiteY9" fmla="*/ 818576 h 936090"/>
              <a:gd name="connsiteX10" fmla="*/ 10667945 w 10717672"/>
              <a:gd name="connsiteY10" fmla="*/ 896397 h 936090"/>
              <a:gd name="connsiteX11" fmla="*/ 10006464 w 10717672"/>
              <a:gd name="connsiteY11" fmla="*/ 896397 h 936090"/>
              <a:gd name="connsiteX12" fmla="*/ 7613460 w 10717672"/>
              <a:gd name="connsiteY12" fmla="*/ 896397 h 936090"/>
              <a:gd name="connsiteX13" fmla="*/ 6699060 w 10717672"/>
              <a:gd name="connsiteY13" fmla="*/ 876942 h 936090"/>
              <a:gd name="connsiteX14" fmla="*/ 5979213 w 10717672"/>
              <a:gd name="connsiteY14" fmla="*/ 838031 h 936090"/>
              <a:gd name="connsiteX15" fmla="*/ 5395554 w 10717672"/>
              <a:gd name="connsiteY15" fmla="*/ 857486 h 936090"/>
              <a:gd name="connsiteX16" fmla="*/ 4481154 w 10717672"/>
              <a:gd name="connsiteY16" fmla="*/ 935308 h 936090"/>
              <a:gd name="connsiteX17" fmla="*/ 3800217 w 10717672"/>
              <a:gd name="connsiteY17" fmla="*/ 896397 h 936090"/>
              <a:gd name="connsiteX18" fmla="*/ 3391656 w 10717672"/>
              <a:gd name="connsiteY18" fmla="*/ 876941 h 936090"/>
              <a:gd name="connsiteX19" fmla="*/ 2983094 w 10717672"/>
              <a:gd name="connsiteY19" fmla="*/ 876941 h 936090"/>
              <a:gd name="connsiteX20" fmla="*/ 2379979 w 10717672"/>
              <a:gd name="connsiteY20" fmla="*/ 896397 h 936090"/>
              <a:gd name="connsiteX21" fmla="*/ 1621222 w 10717672"/>
              <a:gd name="connsiteY21" fmla="*/ 876942 h 936090"/>
              <a:gd name="connsiteX22" fmla="*/ 162073 w 10717672"/>
              <a:gd name="connsiteY22" fmla="*/ 818577 h 936090"/>
              <a:gd name="connsiteX23" fmla="*/ 123162 w 10717672"/>
              <a:gd name="connsiteY23" fmla="*/ 59818 h 936090"/>
              <a:gd name="connsiteX0" fmla="*/ 123162 w 10717672"/>
              <a:gd name="connsiteY0" fmla="*/ 55491 h 931763"/>
              <a:gd name="connsiteX1" fmla="*/ 2010328 w 10717672"/>
              <a:gd name="connsiteY1" fmla="*/ 55491 h 931763"/>
              <a:gd name="connsiteX2" fmla="*/ 2555077 w 10717672"/>
              <a:gd name="connsiteY2" fmla="*/ 36036 h 931763"/>
              <a:gd name="connsiteX3" fmla="*/ 3197103 w 10717672"/>
              <a:gd name="connsiteY3" fmla="*/ 36036 h 931763"/>
              <a:gd name="connsiteX4" fmla="*/ 3605664 w 10717672"/>
              <a:gd name="connsiteY4" fmla="*/ 36036 h 931763"/>
              <a:gd name="connsiteX5" fmla="*/ 4597885 w 10717672"/>
              <a:gd name="connsiteY5" fmla="*/ 74945 h 931763"/>
              <a:gd name="connsiteX6" fmla="*/ 8372217 w 10717672"/>
              <a:gd name="connsiteY6" fmla="*/ 94403 h 931763"/>
              <a:gd name="connsiteX7" fmla="*/ 10512303 w 10717672"/>
              <a:gd name="connsiteY7" fmla="*/ 74946 h 931763"/>
              <a:gd name="connsiteX8" fmla="*/ 10648490 w 10717672"/>
              <a:gd name="connsiteY8" fmla="*/ 133313 h 931763"/>
              <a:gd name="connsiteX9" fmla="*/ 10667945 w 10717672"/>
              <a:gd name="connsiteY9" fmla="*/ 814249 h 931763"/>
              <a:gd name="connsiteX10" fmla="*/ 10667945 w 10717672"/>
              <a:gd name="connsiteY10" fmla="*/ 892070 h 931763"/>
              <a:gd name="connsiteX11" fmla="*/ 10006464 w 10717672"/>
              <a:gd name="connsiteY11" fmla="*/ 892070 h 931763"/>
              <a:gd name="connsiteX12" fmla="*/ 7613460 w 10717672"/>
              <a:gd name="connsiteY12" fmla="*/ 892070 h 931763"/>
              <a:gd name="connsiteX13" fmla="*/ 6699060 w 10717672"/>
              <a:gd name="connsiteY13" fmla="*/ 872615 h 931763"/>
              <a:gd name="connsiteX14" fmla="*/ 5979213 w 10717672"/>
              <a:gd name="connsiteY14" fmla="*/ 833704 h 931763"/>
              <a:gd name="connsiteX15" fmla="*/ 5395554 w 10717672"/>
              <a:gd name="connsiteY15" fmla="*/ 853159 h 931763"/>
              <a:gd name="connsiteX16" fmla="*/ 4481154 w 10717672"/>
              <a:gd name="connsiteY16" fmla="*/ 930981 h 931763"/>
              <a:gd name="connsiteX17" fmla="*/ 3800217 w 10717672"/>
              <a:gd name="connsiteY17" fmla="*/ 892070 h 931763"/>
              <a:gd name="connsiteX18" fmla="*/ 3391656 w 10717672"/>
              <a:gd name="connsiteY18" fmla="*/ 872614 h 931763"/>
              <a:gd name="connsiteX19" fmla="*/ 2983094 w 10717672"/>
              <a:gd name="connsiteY19" fmla="*/ 872614 h 931763"/>
              <a:gd name="connsiteX20" fmla="*/ 2379979 w 10717672"/>
              <a:gd name="connsiteY20" fmla="*/ 892070 h 931763"/>
              <a:gd name="connsiteX21" fmla="*/ 1621222 w 10717672"/>
              <a:gd name="connsiteY21" fmla="*/ 872615 h 931763"/>
              <a:gd name="connsiteX22" fmla="*/ 162073 w 10717672"/>
              <a:gd name="connsiteY22" fmla="*/ 814250 h 931763"/>
              <a:gd name="connsiteX23" fmla="*/ 123162 w 10717672"/>
              <a:gd name="connsiteY23" fmla="*/ 55491 h 931763"/>
              <a:gd name="connsiteX0" fmla="*/ 123162 w 10717672"/>
              <a:gd name="connsiteY0" fmla="*/ 55491 h 905904"/>
              <a:gd name="connsiteX1" fmla="*/ 2010328 w 10717672"/>
              <a:gd name="connsiteY1" fmla="*/ 55491 h 905904"/>
              <a:gd name="connsiteX2" fmla="*/ 2555077 w 10717672"/>
              <a:gd name="connsiteY2" fmla="*/ 36036 h 905904"/>
              <a:gd name="connsiteX3" fmla="*/ 3197103 w 10717672"/>
              <a:gd name="connsiteY3" fmla="*/ 36036 h 905904"/>
              <a:gd name="connsiteX4" fmla="*/ 3605664 w 10717672"/>
              <a:gd name="connsiteY4" fmla="*/ 36036 h 905904"/>
              <a:gd name="connsiteX5" fmla="*/ 4597885 w 10717672"/>
              <a:gd name="connsiteY5" fmla="*/ 74945 h 905904"/>
              <a:gd name="connsiteX6" fmla="*/ 8372217 w 10717672"/>
              <a:gd name="connsiteY6" fmla="*/ 94403 h 905904"/>
              <a:gd name="connsiteX7" fmla="*/ 10512303 w 10717672"/>
              <a:gd name="connsiteY7" fmla="*/ 74946 h 905904"/>
              <a:gd name="connsiteX8" fmla="*/ 10648490 w 10717672"/>
              <a:gd name="connsiteY8" fmla="*/ 133313 h 905904"/>
              <a:gd name="connsiteX9" fmla="*/ 10667945 w 10717672"/>
              <a:gd name="connsiteY9" fmla="*/ 814249 h 905904"/>
              <a:gd name="connsiteX10" fmla="*/ 10667945 w 10717672"/>
              <a:gd name="connsiteY10" fmla="*/ 892070 h 905904"/>
              <a:gd name="connsiteX11" fmla="*/ 10006464 w 10717672"/>
              <a:gd name="connsiteY11" fmla="*/ 892070 h 905904"/>
              <a:gd name="connsiteX12" fmla="*/ 7613460 w 10717672"/>
              <a:gd name="connsiteY12" fmla="*/ 892070 h 905904"/>
              <a:gd name="connsiteX13" fmla="*/ 6699060 w 10717672"/>
              <a:gd name="connsiteY13" fmla="*/ 872615 h 905904"/>
              <a:gd name="connsiteX14" fmla="*/ 5979213 w 10717672"/>
              <a:gd name="connsiteY14" fmla="*/ 833704 h 905904"/>
              <a:gd name="connsiteX15" fmla="*/ 5395554 w 10717672"/>
              <a:gd name="connsiteY15" fmla="*/ 853159 h 905904"/>
              <a:gd name="connsiteX16" fmla="*/ 4481154 w 10717672"/>
              <a:gd name="connsiteY16" fmla="*/ 892071 h 905904"/>
              <a:gd name="connsiteX17" fmla="*/ 3800217 w 10717672"/>
              <a:gd name="connsiteY17" fmla="*/ 892070 h 905904"/>
              <a:gd name="connsiteX18" fmla="*/ 3391656 w 10717672"/>
              <a:gd name="connsiteY18" fmla="*/ 872614 h 905904"/>
              <a:gd name="connsiteX19" fmla="*/ 2983094 w 10717672"/>
              <a:gd name="connsiteY19" fmla="*/ 872614 h 905904"/>
              <a:gd name="connsiteX20" fmla="*/ 2379979 w 10717672"/>
              <a:gd name="connsiteY20" fmla="*/ 892070 h 905904"/>
              <a:gd name="connsiteX21" fmla="*/ 1621222 w 10717672"/>
              <a:gd name="connsiteY21" fmla="*/ 872615 h 905904"/>
              <a:gd name="connsiteX22" fmla="*/ 162073 w 10717672"/>
              <a:gd name="connsiteY22" fmla="*/ 814250 h 905904"/>
              <a:gd name="connsiteX23" fmla="*/ 123162 w 10717672"/>
              <a:gd name="connsiteY23" fmla="*/ 55491 h 905904"/>
              <a:gd name="connsiteX0" fmla="*/ 123162 w 10717672"/>
              <a:gd name="connsiteY0" fmla="*/ 55491 h 905904"/>
              <a:gd name="connsiteX1" fmla="*/ 2010328 w 10717672"/>
              <a:gd name="connsiteY1" fmla="*/ 55491 h 905904"/>
              <a:gd name="connsiteX2" fmla="*/ 2555077 w 10717672"/>
              <a:gd name="connsiteY2" fmla="*/ 36036 h 905904"/>
              <a:gd name="connsiteX3" fmla="*/ 3197103 w 10717672"/>
              <a:gd name="connsiteY3" fmla="*/ 36036 h 905904"/>
              <a:gd name="connsiteX4" fmla="*/ 3605664 w 10717672"/>
              <a:gd name="connsiteY4" fmla="*/ 36036 h 905904"/>
              <a:gd name="connsiteX5" fmla="*/ 4597885 w 10717672"/>
              <a:gd name="connsiteY5" fmla="*/ 74945 h 905904"/>
              <a:gd name="connsiteX6" fmla="*/ 8372217 w 10717672"/>
              <a:gd name="connsiteY6" fmla="*/ 94403 h 905904"/>
              <a:gd name="connsiteX7" fmla="*/ 10512303 w 10717672"/>
              <a:gd name="connsiteY7" fmla="*/ 74946 h 905904"/>
              <a:gd name="connsiteX8" fmla="*/ 10648490 w 10717672"/>
              <a:gd name="connsiteY8" fmla="*/ 133313 h 905904"/>
              <a:gd name="connsiteX9" fmla="*/ 10667945 w 10717672"/>
              <a:gd name="connsiteY9" fmla="*/ 814249 h 905904"/>
              <a:gd name="connsiteX10" fmla="*/ 10667945 w 10717672"/>
              <a:gd name="connsiteY10" fmla="*/ 892070 h 905904"/>
              <a:gd name="connsiteX11" fmla="*/ 10006464 w 10717672"/>
              <a:gd name="connsiteY11" fmla="*/ 892070 h 905904"/>
              <a:gd name="connsiteX12" fmla="*/ 7613460 w 10717672"/>
              <a:gd name="connsiteY12" fmla="*/ 892070 h 905904"/>
              <a:gd name="connsiteX13" fmla="*/ 6699060 w 10717672"/>
              <a:gd name="connsiteY13" fmla="*/ 872615 h 905904"/>
              <a:gd name="connsiteX14" fmla="*/ 5979213 w 10717672"/>
              <a:gd name="connsiteY14" fmla="*/ 853160 h 905904"/>
              <a:gd name="connsiteX15" fmla="*/ 5395554 w 10717672"/>
              <a:gd name="connsiteY15" fmla="*/ 853159 h 905904"/>
              <a:gd name="connsiteX16" fmla="*/ 4481154 w 10717672"/>
              <a:gd name="connsiteY16" fmla="*/ 892071 h 905904"/>
              <a:gd name="connsiteX17" fmla="*/ 3800217 w 10717672"/>
              <a:gd name="connsiteY17" fmla="*/ 892070 h 905904"/>
              <a:gd name="connsiteX18" fmla="*/ 3391656 w 10717672"/>
              <a:gd name="connsiteY18" fmla="*/ 872614 h 905904"/>
              <a:gd name="connsiteX19" fmla="*/ 2983094 w 10717672"/>
              <a:gd name="connsiteY19" fmla="*/ 872614 h 905904"/>
              <a:gd name="connsiteX20" fmla="*/ 2379979 w 10717672"/>
              <a:gd name="connsiteY20" fmla="*/ 892070 h 905904"/>
              <a:gd name="connsiteX21" fmla="*/ 1621222 w 10717672"/>
              <a:gd name="connsiteY21" fmla="*/ 872615 h 905904"/>
              <a:gd name="connsiteX22" fmla="*/ 162073 w 10717672"/>
              <a:gd name="connsiteY22" fmla="*/ 814250 h 905904"/>
              <a:gd name="connsiteX23" fmla="*/ 123162 w 10717672"/>
              <a:gd name="connsiteY23" fmla="*/ 55491 h 905904"/>
              <a:gd name="connsiteX0" fmla="*/ 192751 w 10787261"/>
              <a:gd name="connsiteY0" fmla="*/ 55491 h 897834"/>
              <a:gd name="connsiteX1" fmla="*/ 2079917 w 10787261"/>
              <a:gd name="connsiteY1" fmla="*/ 55491 h 897834"/>
              <a:gd name="connsiteX2" fmla="*/ 2624666 w 10787261"/>
              <a:gd name="connsiteY2" fmla="*/ 36036 h 897834"/>
              <a:gd name="connsiteX3" fmla="*/ 3266692 w 10787261"/>
              <a:gd name="connsiteY3" fmla="*/ 36036 h 897834"/>
              <a:gd name="connsiteX4" fmla="*/ 3675253 w 10787261"/>
              <a:gd name="connsiteY4" fmla="*/ 36036 h 897834"/>
              <a:gd name="connsiteX5" fmla="*/ 4667474 w 10787261"/>
              <a:gd name="connsiteY5" fmla="*/ 74945 h 897834"/>
              <a:gd name="connsiteX6" fmla="*/ 8441806 w 10787261"/>
              <a:gd name="connsiteY6" fmla="*/ 94403 h 897834"/>
              <a:gd name="connsiteX7" fmla="*/ 10581892 w 10787261"/>
              <a:gd name="connsiteY7" fmla="*/ 74946 h 897834"/>
              <a:gd name="connsiteX8" fmla="*/ 10718079 w 10787261"/>
              <a:gd name="connsiteY8" fmla="*/ 133313 h 897834"/>
              <a:gd name="connsiteX9" fmla="*/ 10737534 w 10787261"/>
              <a:gd name="connsiteY9" fmla="*/ 814249 h 897834"/>
              <a:gd name="connsiteX10" fmla="*/ 10737534 w 10787261"/>
              <a:gd name="connsiteY10" fmla="*/ 892070 h 897834"/>
              <a:gd name="connsiteX11" fmla="*/ 10076053 w 10787261"/>
              <a:gd name="connsiteY11" fmla="*/ 892070 h 897834"/>
              <a:gd name="connsiteX12" fmla="*/ 7683049 w 10787261"/>
              <a:gd name="connsiteY12" fmla="*/ 892070 h 897834"/>
              <a:gd name="connsiteX13" fmla="*/ 6768649 w 10787261"/>
              <a:gd name="connsiteY13" fmla="*/ 872615 h 897834"/>
              <a:gd name="connsiteX14" fmla="*/ 6048802 w 10787261"/>
              <a:gd name="connsiteY14" fmla="*/ 853160 h 897834"/>
              <a:gd name="connsiteX15" fmla="*/ 5465143 w 10787261"/>
              <a:gd name="connsiteY15" fmla="*/ 853159 h 897834"/>
              <a:gd name="connsiteX16" fmla="*/ 4550743 w 10787261"/>
              <a:gd name="connsiteY16" fmla="*/ 892071 h 897834"/>
              <a:gd name="connsiteX17" fmla="*/ 3869806 w 10787261"/>
              <a:gd name="connsiteY17" fmla="*/ 892070 h 897834"/>
              <a:gd name="connsiteX18" fmla="*/ 3461245 w 10787261"/>
              <a:gd name="connsiteY18" fmla="*/ 872614 h 897834"/>
              <a:gd name="connsiteX19" fmla="*/ 3052683 w 10787261"/>
              <a:gd name="connsiteY19" fmla="*/ 872614 h 897834"/>
              <a:gd name="connsiteX20" fmla="*/ 2449568 w 10787261"/>
              <a:gd name="connsiteY20" fmla="*/ 892070 h 897834"/>
              <a:gd name="connsiteX21" fmla="*/ 1690811 w 10787261"/>
              <a:gd name="connsiteY21" fmla="*/ 833705 h 897834"/>
              <a:gd name="connsiteX22" fmla="*/ 231662 w 10787261"/>
              <a:gd name="connsiteY22" fmla="*/ 814250 h 897834"/>
              <a:gd name="connsiteX23" fmla="*/ 192751 w 10787261"/>
              <a:gd name="connsiteY23" fmla="*/ 55491 h 897834"/>
              <a:gd name="connsiteX0" fmla="*/ 192751 w 10787261"/>
              <a:gd name="connsiteY0" fmla="*/ 55491 h 897834"/>
              <a:gd name="connsiteX1" fmla="*/ 2079917 w 10787261"/>
              <a:gd name="connsiteY1" fmla="*/ 55491 h 897834"/>
              <a:gd name="connsiteX2" fmla="*/ 2624666 w 10787261"/>
              <a:gd name="connsiteY2" fmla="*/ 36036 h 897834"/>
              <a:gd name="connsiteX3" fmla="*/ 3266692 w 10787261"/>
              <a:gd name="connsiteY3" fmla="*/ 36036 h 897834"/>
              <a:gd name="connsiteX4" fmla="*/ 3675253 w 10787261"/>
              <a:gd name="connsiteY4" fmla="*/ 36036 h 897834"/>
              <a:gd name="connsiteX5" fmla="*/ 4667474 w 10787261"/>
              <a:gd name="connsiteY5" fmla="*/ 74945 h 897834"/>
              <a:gd name="connsiteX6" fmla="*/ 8441806 w 10787261"/>
              <a:gd name="connsiteY6" fmla="*/ 94403 h 897834"/>
              <a:gd name="connsiteX7" fmla="*/ 10581892 w 10787261"/>
              <a:gd name="connsiteY7" fmla="*/ 74946 h 897834"/>
              <a:gd name="connsiteX8" fmla="*/ 10718079 w 10787261"/>
              <a:gd name="connsiteY8" fmla="*/ 133313 h 897834"/>
              <a:gd name="connsiteX9" fmla="*/ 10737534 w 10787261"/>
              <a:gd name="connsiteY9" fmla="*/ 814249 h 897834"/>
              <a:gd name="connsiteX10" fmla="*/ 10737534 w 10787261"/>
              <a:gd name="connsiteY10" fmla="*/ 892070 h 897834"/>
              <a:gd name="connsiteX11" fmla="*/ 10076053 w 10787261"/>
              <a:gd name="connsiteY11" fmla="*/ 892070 h 897834"/>
              <a:gd name="connsiteX12" fmla="*/ 7683049 w 10787261"/>
              <a:gd name="connsiteY12" fmla="*/ 892070 h 897834"/>
              <a:gd name="connsiteX13" fmla="*/ 6768649 w 10787261"/>
              <a:gd name="connsiteY13" fmla="*/ 872615 h 897834"/>
              <a:gd name="connsiteX14" fmla="*/ 6048802 w 10787261"/>
              <a:gd name="connsiteY14" fmla="*/ 853160 h 897834"/>
              <a:gd name="connsiteX15" fmla="*/ 5465143 w 10787261"/>
              <a:gd name="connsiteY15" fmla="*/ 853159 h 897834"/>
              <a:gd name="connsiteX16" fmla="*/ 4550743 w 10787261"/>
              <a:gd name="connsiteY16" fmla="*/ 892071 h 897834"/>
              <a:gd name="connsiteX17" fmla="*/ 3869806 w 10787261"/>
              <a:gd name="connsiteY17" fmla="*/ 892070 h 897834"/>
              <a:gd name="connsiteX18" fmla="*/ 3461245 w 10787261"/>
              <a:gd name="connsiteY18" fmla="*/ 872614 h 897834"/>
              <a:gd name="connsiteX19" fmla="*/ 3052683 w 10787261"/>
              <a:gd name="connsiteY19" fmla="*/ 872614 h 897834"/>
              <a:gd name="connsiteX20" fmla="*/ 2449568 w 10787261"/>
              <a:gd name="connsiteY20" fmla="*/ 853160 h 897834"/>
              <a:gd name="connsiteX21" fmla="*/ 1690811 w 10787261"/>
              <a:gd name="connsiteY21" fmla="*/ 833705 h 897834"/>
              <a:gd name="connsiteX22" fmla="*/ 231662 w 10787261"/>
              <a:gd name="connsiteY22" fmla="*/ 814250 h 897834"/>
              <a:gd name="connsiteX23" fmla="*/ 192751 w 10787261"/>
              <a:gd name="connsiteY23" fmla="*/ 55491 h 897834"/>
              <a:gd name="connsiteX0" fmla="*/ 137715 w 10934246"/>
              <a:gd name="connsiteY0" fmla="*/ 55491 h 897834"/>
              <a:gd name="connsiteX1" fmla="*/ 2226902 w 10934246"/>
              <a:gd name="connsiteY1" fmla="*/ 55491 h 897834"/>
              <a:gd name="connsiteX2" fmla="*/ 2771651 w 10934246"/>
              <a:gd name="connsiteY2" fmla="*/ 36036 h 897834"/>
              <a:gd name="connsiteX3" fmla="*/ 3413677 w 10934246"/>
              <a:gd name="connsiteY3" fmla="*/ 36036 h 897834"/>
              <a:gd name="connsiteX4" fmla="*/ 3822238 w 10934246"/>
              <a:gd name="connsiteY4" fmla="*/ 36036 h 897834"/>
              <a:gd name="connsiteX5" fmla="*/ 4814459 w 10934246"/>
              <a:gd name="connsiteY5" fmla="*/ 74945 h 897834"/>
              <a:gd name="connsiteX6" fmla="*/ 8588791 w 10934246"/>
              <a:gd name="connsiteY6" fmla="*/ 94403 h 897834"/>
              <a:gd name="connsiteX7" fmla="*/ 10728877 w 10934246"/>
              <a:gd name="connsiteY7" fmla="*/ 74946 h 897834"/>
              <a:gd name="connsiteX8" fmla="*/ 10865064 w 10934246"/>
              <a:gd name="connsiteY8" fmla="*/ 133313 h 897834"/>
              <a:gd name="connsiteX9" fmla="*/ 10884519 w 10934246"/>
              <a:gd name="connsiteY9" fmla="*/ 814249 h 897834"/>
              <a:gd name="connsiteX10" fmla="*/ 10884519 w 10934246"/>
              <a:gd name="connsiteY10" fmla="*/ 892070 h 897834"/>
              <a:gd name="connsiteX11" fmla="*/ 10223038 w 10934246"/>
              <a:gd name="connsiteY11" fmla="*/ 892070 h 897834"/>
              <a:gd name="connsiteX12" fmla="*/ 7830034 w 10934246"/>
              <a:gd name="connsiteY12" fmla="*/ 892070 h 897834"/>
              <a:gd name="connsiteX13" fmla="*/ 6915634 w 10934246"/>
              <a:gd name="connsiteY13" fmla="*/ 872615 h 897834"/>
              <a:gd name="connsiteX14" fmla="*/ 6195787 w 10934246"/>
              <a:gd name="connsiteY14" fmla="*/ 853160 h 897834"/>
              <a:gd name="connsiteX15" fmla="*/ 5612128 w 10934246"/>
              <a:gd name="connsiteY15" fmla="*/ 853159 h 897834"/>
              <a:gd name="connsiteX16" fmla="*/ 4697728 w 10934246"/>
              <a:gd name="connsiteY16" fmla="*/ 892071 h 897834"/>
              <a:gd name="connsiteX17" fmla="*/ 4016791 w 10934246"/>
              <a:gd name="connsiteY17" fmla="*/ 892070 h 897834"/>
              <a:gd name="connsiteX18" fmla="*/ 3608230 w 10934246"/>
              <a:gd name="connsiteY18" fmla="*/ 872614 h 897834"/>
              <a:gd name="connsiteX19" fmla="*/ 3199668 w 10934246"/>
              <a:gd name="connsiteY19" fmla="*/ 872614 h 897834"/>
              <a:gd name="connsiteX20" fmla="*/ 2596553 w 10934246"/>
              <a:gd name="connsiteY20" fmla="*/ 853160 h 897834"/>
              <a:gd name="connsiteX21" fmla="*/ 1837796 w 10934246"/>
              <a:gd name="connsiteY21" fmla="*/ 833705 h 897834"/>
              <a:gd name="connsiteX22" fmla="*/ 378647 w 10934246"/>
              <a:gd name="connsiteY22" fmla="*/ 814250 h 897834"/>
              <a:gd name="connsiteX23" fmla="*/ 137715 w 10934246"/>
              <a:gd name="connsiteY23" fmla="*/ 55491 h 897834"/>
              <a:gd name="connsiteX0" fmla="*/ 104 w 10796635"/>
              <a:gd name="connsiteY0" fmla="*/ 107368 h 949711"/>
              <a:gd name="connsiteX1" fmla="*/ 2089291 w 10796635"/>
              <a:gd name="connsiteY1" fmla="*/ 107368 h 949711"/>
              <a:gd name="connsiteX2" fmla="*/ 2634040 w 10796635"/>
              <a:gd name="connsiteY2" fmla="*/ 87913 h 949711"/>
              <a:gd name="connsiteX3" fmla="*/ 3276066 w 10796635"/>
              <a:gd name="connsiteY3" fmla="*/ 87913 h 949711"/>
              <a:gd name="connsiteX4" fmla="*/ 3684627 w 10796635"/>
              <a:gd name="connsiteY4" fmla="*/ 87913 h 949711"/>
              <a:gd name="connsiteX5" fmla="*/ 4676848 w 10796635"/>
              <a:gd name="connsiteY5" fmla="*/ 126822 h 949711"/>
              <a:gd name="connsiteX6" fmla="*/ 8451180 w 10796635"/>
              <a:gd name="connsiteY6" fmla="*/ 146280 h 949711"/>
              <a:gd name="connsiteX7" fmla="*/ 10591266 w 10796635"/>
              <a:gd name="connsiteY7" fmla="*/ 126823 h 949711"/>
              <a:gd name="connsiteX8" fmla="*/ 10727453 w 10796635"/>
              <a:gd name="connsiteY8" fmla="*/ 185190 h 949711"/>
              <a:gd name="connsiteX9" fmla="*/ 10746908 w 10796635"/>
              <a:gd name="connsiteY9" fmla="*/ 866126 h 949711"/>
              <a:gd name="connsiteX10" fmla="*/ 10746908 w 10796635"/>
              <a:gd name="connsiteY10" fmla="*/ 943947 h 949711"/>
              <a:gd name="connsiteX11" fmla="*/ 10085427 w 10796635"/>
              <a:gd name="connsiteY11" fmla="*/ 943947 h 949711"/>
              <a:gd name="connsiteX12" fmla="*/ 7692423 w 10796635"/>
              <a:gd name="connsiteY12" fmla="*/ 943947 h 949711"/>
              <a:gd name="connsiteX13" fmla="*/ 6778023 w 10796635"/>
              <a:gd name="connsiteY13" fmla="*/ 924492 h 949711"/>
              <a:gd name="connsiteX14" fmla="*/ 6058176 w 10796635"/>
              <a:gd name="connsiteY14" fmla="*/ 905037 h 949711"/>
              <a:gd name="connsiteX15" fmla="*/ 5474517 w 10796635"/>
              <a:gd name="connsiteY15" fmla="*/ 905036 h 949711"/>
              <a:gd name="connsiteX16" fmla="*/ 4560117 w 10796635"/>
              <a:gd name="connsiteY16" fmla="*/ 943948 h 949711"/>
              <a:gd name="connsiteX17" fmla="*/ 3879180 w 10796635"/>
              <a:gd name="connsiteY17" fmla="*/ 943947 h 949711"/>
              <a:gd name="connsiteX18" fmla="*/ 3470619 w 10796635"/>
              <a:gd name="connsiteY18" fmla="*/ 924491 h 949711"/>
              <a:gd name="connsiteX19" fmla="*/ 3062057 w 10796635"/>
              <a:gd name="connsiteY19" fmla="*/ 924491 h 949711"/>
              <a:gd name="connsiteX20" fmla="*/ 2458942 w 10796635"/>
              <a:gd name="connsiteY20" fmla="*/ 905037 h 949711"/>
              <a:gd name="connsiteX21" fmla="*/ 1700185 w 10796635"/>
              <a:gd name="connsiteY21" fmla="*/ 885582 h 949711"/>
              <a:gd name="connsiteX22" fmla="*/ 241036 w 10796635"/>
              <a:gd name="connsiteY22" fmla="*/ 866127 h 949711"/>
              <a:gd name="connsiteX23" fmla="*/ 104 w 10796635"/>
              <a:gd name="connsiteY23" fmla="*/ 107368 h 949711"/>
              <a:gd name="connsiteX0" fmla="*/ 217684 w 11014215"/>
              <a:gd name="connsiteY0" fmla="*/ 58373 h 910963"/>
              <a:gd name="connsiteX1" fmla="*/ 2306871 w 11014215"/>
              <a:gd name="connsiteY1" fmla="*/ 58373 h 910963"/>
              <a:gd name="connsiteX2" fmla="*/ 2851620 w 11014215"/>
              <a:gd name="connsiteY2" fmla="*/ 38918 h 910963"/>
              <a:gd name="connsiteX3" fmla="*/ 3493646 w 11014215"/>
              <a:gd name="connsiteY3" fmla="*/ 38918 h 910963"/>
              <a:gd name="connsiteX4" fmla="*/ 3902207 w 11014215"/>
              <a:gd name="connsiteY4" fmla="*/ 38918 h 910963"/>
              <a:gd name="connsiteX5" fmla="*/ 4894428 w 11014215"/>
              <a:gd name="connsiteY5" fmla="*/ 77827 h 910963"/>
              <a:gd name="connsiteX6" fmla="*/ 8668760 w 11014215"/>
              <a:gd name="connsiteY6" fmla="*/ 97285 h 910963"/>
              <a:gd name="connsiteX7" fmla="*/ 10808846 w 11014215"/>
              <a:gd name="connsiteY7" fmla="*/ 77828 h 910963"/>
              <a:gd name="connsiteX8" fmla="*/ 10945033 w 11014215"/>
              <a:gd name="connsiteY8" fmla="*/ 136195 h 910963"/>
              <a:gd name="connsiteX9" fmla="*/ 10964488 w 11014215"/>
              <a:gd name="connsiteY9" fmla="*/ 817131 h 910963"/>
              <a:gd name="connsiteX10" fmla="*/ 10964488 w 11014215"/>
              <a:gd name="connsiteY10" fmla="*/ 894952 h 910963"/>
              <a:gd name="connsiteX11" fmla="*/ 10303007 w 11014215"/>
              <a:gd name="connsiteY11" fmla="*/ 894952 h 910963"/>
              <a:gd name="connsiteX12" fmla="*/ 7910003 w 11014215"/>
              <a:gd name="connsiteY12" fmla="*/ 894952 h 910963"/>
              <a:gd name="connsiteX13" fmla="*/ 6995603 w 11014215"/>
              <a:gd name="connsiteY13" fmla="*/ 875497 h 910963"/>
              <a:gd name="connsiteX14" fmla="*/ 6275756 w 11014215"/>
              <a:gd name="connsiteY14" fmla="*/ 856042 h 910963"/>
              <a:gd name="connsiteX15" fmla="*/ 5692097 w 11014215"/>
              <a:gd name="connsiteY15" fmla="*/ 856041 h 910963"/>
              <a:gd name="connsiteX16" fmla="*/ 4777697 w 11014215"/>
              <a:gd name="connsiteY16" fmla="*/ 894953 h 910963"/>
              <a:gd name="connsiteX17" fmla="*/ 4096760 w 11014215"/>
              <a:gd name="connsiteY17" fmla="*/ 894952 h 910963"/>
              <a:gd name="connsiteX18" fmla="*/ 3688199 w 11014215"/>
              <a:gd name="connsiteY18" fmla="*/ 875496 h 910963"/>
              <a:gd name="connsiteX19" fmla="*/ 3279637 w 11014215"/>
              <a:gd name="connsiteY19" fmla="*/ 875496 h 910963"/>
              <a:gd name="connsiteX20" fmla="*/ 2676522 w 11014215"/>
              <a:gd name="connsiteY20" fmla="*/ 856042 h 910963"/>
              <a:gd name="connsiteX21" fmla="*/ 1917765 w 11014215"/>
              <a:gd name="connsiteY21" fmla="*/ 836587 h 910963"/>
              <a:gd name="connsiteX22" fmla="*/ 256595 w 11014215"/>
              <a:gd name="connsiteY22" fmla="*/ 856043 h 910963"/>
              <a:gd name="connsiteX23" fmla="*/ 217684 w 11014215"/>
              <a:gd name="connsiteY23" fmla="*/ 58373 h 910963"/>
              <a:gd name="connsiteX0" fmla="*/ 142505 w 10939036"/>
              <a:gd name="connsiteY0" fmla="*/ 58373 h 997339"/>
              <a:gd name="connsiteX1" fmla="*/ 2231692 w 10939036"/>
              <a:gd name="connsiteY1" fmla="*/ 58373 h 997339"/>
              <a:gd name="connsiteX2" fmla="*/ 2776441 w 10939036"/>
              <a:gd name="connsiteY2" fmla="*/ 38918 h 997339"/>
              <a:gd name="connsiteX3" fmla="*/ 3418467 w 10939036"/>
              <a:gd name="connsiteY3" fmla="*/ 38918 h 997339"/>
              <a:gd name="connsiteX4" fmla="*/ 3827028 w 10939036"/>
              <a:gd name="connsiteY4" fmla="*/ 38918 h 997339"/>
              <a:gd name="connsiteX5" fmla="*/ 4819249 w 10939036"/>
              <a:gd name="connsiteY5" fmla="*/ 77827 h 997339"/>
              <a:gd name="connsiteX6" fmla="*/ 8593581 w 10939036"/>
              <a:gd name="connsiteY6" fmla="*/ 97285 h 997339"/>
              <a:gd name="connsiteX7" fmla="*/ 10733667 w 10939036"/>
              <a:gd name="connsiteY7" fmla="*/ 77828 h 997339"/>
              <a:gd name="connsiteX8" fmla="*/ 10869854 w 10939036"/>
              <a:gd name="connsiteY8" fmla="*/ 136195 h 997339"/>
              <a:gd name="connsiteX9" fmla="*/ 10889309 w 10939036"/>
              <a:gd name="connsiteY9" fmla="*/ 817131 h 997339"/>
              <a:gd name="connsiteX10" fmla="*/ 10889309 w 10939036"/>
              <a:gd name="connsiteY10" fmla="*/ 894952 h 997339"/>
              <a:gd name="connsiteX11" fmla="*/ 10227828 w 10939036"/>
              <a:gd name="connsiteY11" fmla="*/ 894952 h 997339"/>
              <a:gd name="connsiteX12" fmla="*/ 7834824 w 10939036"/>
              <a:gd name="connsiteY12" fmla="*/ 894952 h 997339"/>
              <a:gd name="connsiteX13" fmla="*/ 6920424 w 10939036"/>
              <a:gd name="connsiteY13" fmla="*/ 875497 h 997339"/>
              <a:gd name="connsiteX14" fmla="*/ 6200577 w 10939036"/>
              <a:gd name="connsiteY14" fmla="*/ 856042 h 997339"/>
              <a:gd name="connsiteX15" fmla="*/ 5616918 w 10939036"/>
              <a:gd name="connsiteY15" fmla="*/ 856041 h 997339"/>
              <a:gd name="connsiteX16" fmla="*/ 4702518 w 10939036"/>
              <a:gd name="connsiteY16" fmla="*/ 894953 h 997339"/>
              <a:gd name="connsiteX17" fmla="*/ 4021581 w 10939036"/>
              <a:gd name="connsiteY17" fmla="*/ 894952 h 997339"/>
              <a:gd name="connsiteX18" fmla="*/ 3613020 w 10939036"/>
              <a:gd name="connsiteY18" fmla="*/ 875496 h 997339"/>
              <a:gd name="connsiteX19" fmla="*/ 3204458 w 10939036"/>
              <a:gd name="connsiteY19" fmla="*/ 875496 h 997339"/>
              <a:gd name="connsiteX20" fmla="*/ 2601343 w 10939036"/>
              <a:gd name="connsiteY20" fmla="*/ 856042 h 997339"/>
              <a:gd name="connsiteX21" fmla="*/ 1842586 w 10939036"/>
              <a:gd name="connsiteY21" fmla="*/ 836587 h 997339"/>
              <a:gd name="connsiteX22" fmla="*/ 181416 w 10939036"/>
              <a:gd name="connsiteY22" fmla="*/ 856043 h 997339"/>
              <a:gd name="connsiteX23" fmla="*/ 142505 w 10939036"/>
              <a:gd name="connsiteY23" fmla="*/ 58373 h 997339"/>
              <a:gd name="connsiteX0" fmla="*/ 1 w 10796532"/>
              <a:gd name="connsiteY0" fmla="*/ 75664 h 1014630"/>
              <a:gd name="connsiteX1" fmla="*/ 2089188 w 10796532"/>
              <a:gd name="connsiteY1" fmla="*/ 75664 h 1014630"/>
              <a:gd name="connsiteX2" fmla="*/ 2633937 w 10796532"/>
              <a:gd name="connsiteY2" fmla="*/ 56209 h 1014630"/>
              <a:gd name="connsiteX3" fmla="*/ 3275963 w 10796532"/>
              <a:gd name="connsiteY3" fmla="*/ 56209 h 1014630"/>
              <a:gd name="connsiteX4" fmla="*/ 3684524 w 10796532"/>
              <a:gd name="connsiteY4" fmla="*/ 56209 h 1014630"/>
              <a:gd name="connsiteX5" fmla="*/ 4676745 w 10796532"/>
              <a:gd name="connsiteY5" fmla="*/ 95118 h 1014630"/>
              <a:gd name="connsiteX6" fmla="*/ 8451077 w 10796532"/>
              <a:gd name="connsiteY6" fmla="*/ 114576 h 1014630"/>
              <a:gd name="connsiteX7" fmla="*/ 10591163 w 10796532"/>
              <a:gd name="connsiteY7" fmla="*/ 95119 h 1014630"/>
              <a:gd name="connsiteX8" fmla="*/ 10727350 w 10796532"/>
              <a:gd name="connsiteY8" fmla="*/ 153486 h 1014630"/>
              <a:gd name="connsiteX9" fmla="*/ 10746805 w 10796532"/>
              <a:gd name="connsiteY9" fmla="*/ 834422 h 1014630"/>
              <a:gd name="connsiteX10" fmla="*/ 10746805 w 10796532"/>
              <a:gd name="connsiteY10" fmla="*/ 912243 h 1014630"/>
              <a:gd name="connsiteX11" fmla="*/ 10085324 w 10796532"/>
              <a:gd name="connsiteY11" fmla="*/ 912243 h 1014630"/>
              <a:gd name="connsiteX12" fmla="*/ 7692320 w 10796532"/>
              <a:gd name="connsiteY12" fmla="*/ 912243 h 1014630"/>
              <a:gd name="connsiteX13" fmla="*/ 6777920 w 10796532"/>
              <a:gd name="connsiteY13" fmla="*/ 892788 h 1014630"/>
              <a:gd name="connsiteX14" fmla="*/ 6058073 w 10796532"/>
              <a:gd name="connsiteY14" fmla="*/ 873333 h 1014630"/>
              <a:gd name="connsiteX15" fmla="*/ 5474414 w 10796532"/>
              <a:gd name="connsiteY15" fmla="*/ 873332 h 1014630"/>
              <a:gd name="connsiteX16" fmla="*/ 4560014 w 10796532"/>
              <a:gd name="connsiteY16" fmla="*/ 912244 h 1014630"/>
              <a:gd name="connsiteX17" fmla="*/ 3879077 w 10796532"/>
              <a:gd name="connsiteY17" fmla="*/ 912243 h 1014630"/>
              <a:gd name="connsiteX18" fmla="*/ 3470516 w 10796532"/>
              <a:gd name="connsiteY18" fmla="*/ 892787 h 1014630"/>
              <a:gd name="connsiteX19" fmla="*/ 3061954 w 10796532"/>
              <a:gd name="connsiteY19" fmla="*/ 892787 h 1014630"/>
              <a:gd name="connsiteX20" fmla="*/ 2458839 w 10796532"/>
              <a:gd name="connsiteY20" fmla="*/ 873333 h 1014630"/>
              <a:gd name="connsiteX21" fmla="*/ 1700082 w 10796532"/>
              <a:gd name="connsiteY21" fmla="*/ 853878 h 1014630"/>
              <a:gd name="connsiteX22" fmla="*/ 38912 w 10796532"/>
              <a:gd name="connsiteY22" fmla="*/ 873334 h 1014630"/>
              <a:gd name="connsiteX23" fmla="*/ 1 w 10796532"/>
              <a:gd name="connsiteY23" fmla="*/ 75664 h 1014630"/>
              <a:gd name="connsiteX0" fmla="*/ 142504 w 10939035"/>
              <a:gd name="connsiteY0" fmla="*/ 48286 h 895088"/>
              <a:gd name="connsiteX1" fmla="*/ 2231691 w 10939035"/>
              <a:gd name="connsiteY1" fmla="*/ 48286 h 895088"/>
              <a:gd name="connsiteX2" fmla="*/ 2776440 w 10939035"/>
              <a:gd name="connsiteY2" fmla="*/ 28831 h 895088"/>
              <a:gd name="connsiteX3" fmla="*/ 3418466 w 10939035"/>
              <a:gd name="connsiteY3" fmla="*/ 28831 h 895088"/>
              <a:gd name="connsiteX4" fmla="*/ 3827027 w 10939035"/>
              <a:gd name="connsiteY4" fmla="*/ 28831 h 895088"/>
              <a:gd name="connsiteX5" fmla="*/ 4819248 w 10939035"/>
              <a:gd name="connsiteY5" fmla="*/ 67740 h 895088"/>
              <a:gd name="connsiteX6" fmla="*/ 8593580 w 10939035"/>
              <a:gd name="connsiteY6" fmla="*/ 87198 h 895088"/>
              <a:gd name="connsiteX7" fmla="*/ 10733666 w 10939035"/>
              <a:gd name="connsiteY7" fmla="*/ 67741 h 895088"/>
              <a:gd name="connsiteX8" fmla="*/ 10869853 w 10939035"/>
              <a:gd name="connsiteY8" fmla="*/ 126108 h 895088"/>
              <a:gd name="connsiteX9" fmla="*/ 10889308 w 10939035"/>
              <a:gd name="connsiteY9" fmla="*/ 807044 h 895088"/>
              <a:gd name="connsiteX10" fmla="*/ 10889308 w 10939035"/>
              <a:gd name="connsiteY10" fmla="*/ 884865 h 895088"/>
              <a:gd name="connsiteX11" fmla="*/ 10227827 w 10939035"/>
              <a:gd name="connsiteY11" fmla="*/ 884865 h 895088"/>
              <a:gd name="connsiteX12" fmla="*/ 7834823 w 10939035"/>
              <a:gd name="connsiteY12" fmla="*/ 884865 h 895088"/>
              <a:gd name="connsiteX13" fmla="*/ 6920423 w 10939035"/>
              <a:gd name="connsiteY13" fmla="*/ 865410 h 895088"/>
              <a:gd name="connsiteX14" fmla="*/ 6200576 w 10939035"/>
              <a:gd name="connsiteY14" fmla="*/ 845955 h 895088"/>
              <a:gd name="connsiteX15" fmla="*/ 5616917 w 10939035"/>
              <a:gd name="connsiteY15" fmla="*/ 845954 h 895088"/>
              <a:gd name="connsiteX16" fmla="*/ 4702517 w 10939035"/>
              <a:gd name="connsiteY16" fmla="*/ 884866 h 895088"/>
              <a:gd name="connsiteX17" fmla="*/ 4021580 w 10939035"/>
              <a:gd name="connsiteY17" fmla="*/ 884865 h 895088"/>
              <a:gd name="connsiteX18" fmla="*/ 3613019 w 10939035"/>
              <a:gd name="connsiteY18" fmla="*/ 865409 h 895088"/>
              <a:gd name="connsiteX19" fmla="*/ 3204457 w 10939035"/>
              <a:gd name="connsiteY19" fmla="*/ 865409 h 895088"/>
              <a:gd name="connsiteX20" fmla="*/ 2601342 w 10939035"/>
              <a:gd name="connsiteY20" fmla="*/ 845955 h 895088"/>
              <a:gd name="connsiteX21" fmla="*/ 1842585 w 10939035"/>
              <a:gd name="connsiteY21" fmla="*/ 826500 h 895088"/>
              <a:gd name="connsiteX22" fmla="*/ 181415 w 10939035"/>
              <a:gd name="connsiteY22" fmla="*/ 709768 h 895088"/>
              <a:gd name="connsiteX23" fmla="*/ 142504 w 10939035"/>
              <a:gd name="connsiteY23" fmla="*/ 48286 h 895088"/>
              <a:gd name="connsiteX0" fmla="*/ 233200 w 10989327"/>
              <a:gd name="connsiteY0" fmla="*/ 119614 h 864681"/>
              <a:gd name="connsiteX1" fmla="*/ 2281983 w 10989327"/>
              <a:gd name="connsiteY1" fmla="*/ 22338 h 864681"/>
              <a:gd name="connsiteX2" fmla="*/ 2826732 w 10989327"/>
              <a:gd name="connsiteY2" fmla="*/ 2883 h 864681"/>
              <a:gd name="connsiteX3" fmla="*/ 3468758 w 10989327"/>
              <a:gd name="connsiteY3" fmla="*/ 2883 h 864681"/>
              <a:gd name="connsiteX4" fmla="*/ 3877319 w 10989327"/>
              <a:gd name="connsiteY4" fmla="*/ 2883 h 864681"/>
              <a:gd name="connsiteX5" fmla="*/ 4869540 w 10989327"/>
              <a:gd name="connsiteY5" fmla="*/ 41792 h 864681"/>
              <a:gd name="connsiteX6" fmla="*/ 8643872 w 10989327"/>
              <a:gd name="connsiteY6" fmla="*/ 61250 h 864681"/>
              <a:gd name="connsiteX7" fmla="*/ 10783958 w 10989327"/>
              <a:gd name="connsiteY7" fmla="*/ 41793 h 864681"/>
              <a:gd name="connsiteX8" fmla="*/ 10920145 w 10989327"/>
              <a:gd name="connsiteY8" fmla="*/ 100160 h 864681"/>
              <a:gd name="connsiteX9" fmla="*/ 10939600 w 10989327"/>
              <a:gd name="connsiteY9" fmla="*/ 781096 h 864681"/>
              <a:gd name="connsiteX10" fmla="*/ 10939600 w 10989327"/>
              <a:gd name="connsiteY10" fmla="*/ 858917 h 864681"/>
              <a:gd name="connsiteX11" fmla="*/ 10278119 w 10989327"/>
              <a:gd name="connsiteY11" fmla="*/ 858917 h 864681"/>
              <a:gd name="connsiteX12" fmla="*/ 7885115 w 10989327"/>
              <a:gd name="connsiteY12" fmla="*/ 858917 h 864681"/>
              <a:gd name="connsiteX13" fmla="*/ 6970715 w 10989327"/>
              <a:gd name="connsiteY13" fmla="*/ 839462 h 864681"/>
              <a:gd name="connsiteX14" fmla="*/ 6250868 w 10989327"/>
              <a:gd name="connsiteY14" fmla="*/ 820007 h 864681"/>
              <a:gd name="connsiteX15" fmla="*/ 5667209 w 10989327"/>
              <a:gd name="connsiteY15" fmla="*/ 820006 h 864681"/>
              <a:gd name="connsiteX16" fmla="*/ 4752809 w 10989327"/>
              <a:gd name="connsiteY16" fmla="*/ 858918 h 864681"/>
              <a:gd name="connsiteX17" fmla="*/ 4071872 w 10989327"/>
              <a:gd name="connsiteY17" fmla="*/ 858917 h 864681"/>
              <a:gd name="connsiteX18" fmla="*/ 3663311 w 10989327"/>
              <a:gd name="connsiteY18" fmla="*/ 839461 h 864681"/>
              <a:gd name="connsiteX19" fmla="*/ 3254749 w 10989327"/>
              <a:gd name="connsiteY19" fmla="*/ 839461 h 864681"/>
              <a:gd name="connsiteX20" fmla="*/ 2651634 w 10989327"/>
              <a:gd name="connsiteY20" fmla="*/ 820007 h 864681"/>
              <a:gd name="connsiteX21" fmla="*/ 1892877 w 10989327"/>
              <a:gd name="connsiteY21" fmla="*/ 800552 h 864681"/>
              <a:gd name="connsiteX22" fmla="*/ 231707 w 10989327"/>
              <a:gd name="connsiteY22" fmla="*/ 683820 h 864681"/>
              <a:gd name="connsiteX23" fmla="*/ 233200 w 10989327"/>
              <a:gd name="connsiteY23" fmla="*/ 119614 h 864681"/>
              <a:gd name="connsiteX0" fmla="*/ 123667 w 10879794"/>
              <a:gd name="connsiteY0" fmla="*/ 143800 h 888867"/>
              <a:gd name="connsiteX1" fmla="*/ 2172450 w 10879794"/>
              <a:gd name="connsiteY1" fmla="*/ 46524 h 888867"/>
              <a:gd name="connsiteX2" fmla="*/ 2717199 w 10879794"/>
              <a:gd name="connsiteY2" fmla="*/ 27069 h 888867"/>
              <a:gd name="connsiteX3" fmla="*/ 3359225 w 10879794"/>
              <a:gd name="connsiteY3" fmla="*/ 27069 h 888867"/>
              <a:gd name="connsiteX4" fmla="*/ 3767786 w 10879794"/>
              <a:gd name="connsiteY4" fmla="*/ 27069 h 888867"/>
              <a:gd name="connsiteX5" fmla="*/ 4760007 w 10879794"/>
              <a:gd name="connsiteY5" fmla="*/ 65978 h 888867"/>
              <a:gd name="connsiteX6" fmla="*/ 8534339 w 10879794"/>
              <a:gd name="connsiteY6" fmla="*/ 85436 h 888867"/>
              <a:gd name="connsiteX7" fmla="*/ 10674425 w 10879794"/>
              <a:gd name="connsiteY7" fmla="*/ 65979 h 888867"/>
              <a:gd name="connsiteX8" fmla="*/ 10810612 w 10879794"/>
              <a:gd name="connsiteY8" fmla="*/ 124346 h 888867"/>
              <a:gd name="connsiteX9" fmla="*/ 10830067 w 10879794"/>
              <a:gd name="connsiteY9" fmla="*/ 805282 h 888867"/>
              <a:gd name="connsiteX10" fmla="*/ 10830067 w 10879794"/>
              <a:gd name="connsiteY10" fmla="*/ 883103 h 888867"/>
              <a:gd name="connsiteX11" fmla="*/ 10168586 w 10879794"/>
              <a:gd name="connsiteY11" fmla="*/ 883103 h 888867"/>
              <a:gd name="connsiteX12" fmla="*/ 7775582 w 10879794"/>
              <a:gd name="connsiteY12" fmla="*/ 883103 h 888867"/>
              <a:gd name="connsiteX13" fmla="*/ 6861182 w 10879794"/>
              <a:gd name="connsiteY13" fmla="*/ 863648 h 888867"/>
              <a:gd name="connsiteX14" fmla="*/ 6141335 w 10879794"/>
              <a:gd name="connsiteY14" fmla="*/ 844193 h 888867"/>
              <a:gd name="connsiteX15" fmla="*/ 5557676 w 10879794"/>
              <a:gd name="connsiteY15" fmla="*/ 844192 h 888867"/>
              <a:gd name="connsiteX16" fmla="*/ 4643276 w 10879794"/>
              <a:gd name="connsiteY16" fmla="*/ 883104 h 888867"/>
              <a:gd name="connsiteX17" fmla="*/ 3962339 w 10879794"/>
              <a:gd name="connsiteY17" fmla="*/ 883103 h 888867"/>
              <a:gd name="connsiteX18" fmla="*/ 3553778 w 10879794"/>
              <a:gd name="connsiteY18" fmla="*/ 863647 h 888867"/>
              <a:gd name="connsiteX19" fmla="*/ 3145216 w 10879794"/>
              <a:gd name="connsiteY19" fmla="*/ 863647 h 888867"/>
              <a:gd name="connsiteX20" fmla="*/ 2542101 w 10879794"/>
              <a:gd name="connsiteY20" fmla="*/ 844193 h 888867"/>
              <a:gd name="connsiteX21" fmla="*/ 1783344 w 10879794"/>
              <a:gd name="connsiteY21" fmla="*/ 824738 h 888867"/>
              <a:gd name="connsiteX22" fmla="*/ 122174 w 10879794"/>
              <a:gd name="connsiteY22" fmla="*/ 708006 h 888867"/>
              <a:gd name="connsiteX23" fmla="*/ 123667 w 10879794"/>
              <a:gd name="connsiteY23" fmla="*/ 143800 h 888867"/>
              <a:gd name="connsiteX0" fmla="*/ 1864 w 10757991"/>
              <a:gd name="connsiteY0" fmla="*/ 143800 h 888867"/>
              <a:gd name="connsiteX1" fmla="*/ 2050647 w 10757991"/>
              <a:gd name="connsiteY1" fmla="*/ 46524 h 888867"/>
              <a:gd name="connsiteX2" fmla="*/ 2595396 w 10757991"/>
              <a:gd name="connsiteY2" fmla="*/ 27069 h 888867"/>
              <a:gd name="connsiteX3" fmla="*/ 3237422 w 10757991"/>
              <a:gd name="connsiteY3" fmla="*/ 27069 h 888867"/>
              <a:gd name="connsiteX4" fmla="*/ 3645983 w 10757991"/>
              <a:gd name="connsiteY4" fmla="*/ 27069 h 888867"/>
              <a:gd name="connsiteX5" fmla="*/ 4638204 w 10757991"/>
              <a:gd name="connsiteY5" fmla="*/ 65978 h 888867"/>
              <a:gd name="connsiteX6" fmla="*/ 8412536 w 10757991"/>
              <a:gd name="connsiteY6" fmla="*/ 85436 h 888867"/>
              <a:gd name="connsiteX7" fmla="*/ 10552622 w 10757991"/>
              <a:gd name="connsiteY7" fmla="*/ 65979 h 888867"/>
              <a:gd name="connsiteX8" fmla="*/ 10688809 w 10757991"/>
              <a:gd name="connsiteY8" fmla="*/ 124346 h 888867"/>
              <a:gd name="connsiteX9" fmla="*/ 10708264 w 10757991"/>
              <a:gd name="connsiteY9" fmla="*/ 805282 h 888867"/>
              <a:gd name="connsiteX10" fmla="*/ 10708264 w 10757991"/>
              <a:gd name="connsiteY10" fmla="*/ 883103 h 888867"/>
              <a:gd name="connsiteX11" fmla="*/ 10046783 w 10757991"/>
              <a:gd name="connsiteY11" fmla="*/ 883103 h 888867"/>
              <a:gd name="connsiteX12" fmla="*/ 7653779 w 10757991"/>
              <a:gd name="connsiteY12" fmla="*/ 883103 h 888867"/>
              <a:gd name="connsiteX13" fmla="*/ 6739379 w 10757991"/>
              <a:gd name="connsiteY13" fmla="*/ 863648 h 888867"/>
              <a:gd name="connsiteX14" fmla="*/ 6019532 w 10757991"/>
              <a:gd name="connsiteY14" fmla="*/ 844193 h 888867"/>
              <a:gd name="connsiteX15" fmla="*/ 5435873 w 10757991"/>
              <a:gd name="connsiteY15" fmla="*/ 844192 h 888867"/>
              <a:gd name="connsiteX16" fmla="*/ 4521473 w 10757991"/>
              <a:gd name="connsiteY16" fmla="*/ 883104 h 888867"/>
              <a:gd name="connsiteX17" fmla="*/ 3840536 w 10757991"/>
              <a:gd name="connsiteY17" fmla="*/ 883103 h 888867"/>
              <a:gd name="connsiteX18" fmla="*/ 3431975 w 10757991"/>
              <a:gd name="connsiteY18" fmla="*/ 863647 h 888867"/>
              <a:gd name="connsiteX19" fmla="*/ 3023413 w 10757991"/>
              <a:gd name="connsiteY19" fmla="*/ 863647 h 888867"/>
              <a:gd name="connsiteX20" fmla="*/ 2420298 w 10757991"/>
              <a:gd name="connsiteY20" fmla="*/ 844193 h 888867"/>
              <a:gd name="connsiteX21" fmla="*/ 1661541 w 10757991"/>
              <a:gd name="connsiteY21" fmla="*/ 824738 h 888867"/>
              <a:gd name="connsiteX22" fmla="*/ 371 w 10757991"/>
              <a:gd name="connsiteY22" fmla="*/ 708006 h 888867"/>
              <a:gd name="connsiteX23" fmla="*/ 1864 w 10757991"/>
              <a:gd name="connsiteY23" fmla="*/ 143800 h 888867"/>
              <a:gd name="connsiteX0" fmla="*/ 134120 w 10890247"/>
              <a:gd name="connsiteY0" fmla="*/ 138348 h 883415"/>
              <a:gd name="connsiteX1" fmla="*/ 2015174 w 10890247"/>
              <a:gd name="connsiteY1" fmla="*/ 313447 h 883415"/>
              <a:gd name="connsiteX2" fmla="*/ 2727652 w 10890247"/>
              <a:gd name="connsiteY2" fmla="*/ 21617 h 883415"/>
              <a:gd name="connsiteX3" fmla="*/ 3369678 w 10890247"/>
              <a:gd name="connsiteY3" fmla="*/ 21617 h 883415"/>
              <a:gd name="connsiteX4" fmla="*/ 3778239 w 10890247"/>
              <a:gd name="connsiteY4" fmla="*/ 21617 h 883415"/>
              <a:gd name="connsiteX5" fmla="*/ 4770460 w 10890247"/>
              <a:gd name="connsiteY5" fmla="*/ 60526 h 883415"/>
              <a:gd name="connsiteX6" fmla="*/ 8544792 w 10890247"/>
              <a:gd name="connsiteY6" fmla="*/ 79984 h 883415"/>
              <a:gd name="connsiteX7" fmla="*/ 10684878 w 10890247"/>
              <a:gd name="connsiteY7" fmla="*/ 60527 h 883415"/>
              <a:gd name="connsiteX8" fmla="*/ 10821065 w 10890247"/>
              <a:gd name="connsiteY8" fmla="*/ 118894 h 883415"/>
              <a:gd name="connsiteX9" fmla="*/ 10840520 w 10890247"/>
              <a:gd name="connsiteY9" fmla="*/ 799830 h 883415"/>
              <a:gd name="connsiteX10" fmla="*/ 10840520 w 10890247"/>
              <a:gd name="connsiteY10" fmla="*/ 877651 h 883415"/>
              <a:gd name="connsiteX11" fmla="*/ 10179039 w 10890247"/>
              <a:gd name="connsiteY11" fmla="*/ 877651 h 883415"/>
              <a:gd name="connsiteX12" fmla="*/ 7786035 w 10890247"/>
              <a:gd name="connsiteY12" fmla="*/ 877651 h 883415"/>
              <a:gd name="connsiteX13" fmla="*/ 6871635 w 10890247"/>
              <a:gd name="connsiteY13" fmla="*/ 858196 h 883415"/>
              <a:gd name="connsiteX14" fmla="*/ 6151788 w 10890247"/>
              <a:gd name="connsiteY14" fmla="*/ 838741 h 883415"/>
              <a:gd name="connsiteX15" fmla="*/ 5568129 w 10890247"/>
              <a:gd name="connsiteY15" fmla="*/ 838740 h 883415"/>
              <a:gd name="connsiteX16" fmla="*/ 4653729 w 10890247"/>
              <a:gd name="connsiteY16" fmla="*/ 877652 h 883415"/>
              <a:gd name="connsiteX17" fmla="*/ 3972792 w 10890247"/>
              <a:gd name="connsiteY17" fmla="*/ 877651 h 883415"/>
              <a:gd name="connsiteX18" fmla="*/ 3564231 w 10890247"/>
              <a:gd name="connsiteY18" fmla="*/ 858195 h 883415"/>
              <a:gd name="connsiteX19" fmla="*/ 3155669 w 10890247"/>
              <a:gd name="connsiteY19" fmla="*/ 858195 h 883415"/>
              <a:gd name="connsiteX20" fmla="*/ 2552554 w 10890247"/>
              <a:gd name="connsiteY20" fmla="*/ 838741 h 883415"/>
              <a:gd name="connsiteX21" fmla="*/ 1793797 w 10890247"/>
              <a:gd name="connsiteY21" fmla="*/ 819286 h 883415"/>
              <a:gd name="connsiteX22" fmla="*/ 132627 w 10890247"/>
              <a:gd name="connsiteY22" fmla="*/ 702554 h 883415"/>
              <a:gd name="connsiteX23" fmla="*/ 134120 w 10890247"/>
              <a:gd name="connsiteY23" fmla="*/ 138348 h 883415"/>
              <a:gd name="connsiteX0" fmla="*/ 237868 w 10993995"/>
              <a:gd name="connsiteY0" fmla="*/ 138348 h 883415"/>
              <a:gd name="connsiteX1" fmla="*/ 2118922 w 10993995"/>
              <a:gd name="connsiteY1" fmla="*/ 313447 h 883415"/>
              <a:gd name="connsiteX2" fmla="*/ 2831400 w 10993995"/>
              <a:gd name="connsiteY2" fmla="*/ 21617 h 883415"/>
              <a:gd name="connsiteX3" fmla="*/ 3473426 w 10993995"/>
              <a:gd name="connsiteY3" fmla="*/ 21617 h 883415"/>
              <a:gd name="connsiteX4" fmla="*/ 3881987 w 10993995"/>
              <a:gd name="connsiteY4" fmla="*/ 21617 h 883415"/>
              <a:gd name="connsiteX5" fmla="*/ 4874208 w 10993995"/>
              <a:gd name="connsiteY5" fmla="*/ 60526 h 883415"/>
              <a:gd name="connsiteX6" fmla="*/ 8648540 w 10993995"/>
              <a:gd name="connsiteY6" fmla="*/ 79984 h 883415"/>
              <a:gd name="connsiteX7" fmla="*/ 10788626 w 10993995"/>
              <a:gd name="connsiteY7" fmla="*/ 60527 h 883415"/>
              <a:gd name="connsiteX8" fmla="*/ 10924813 w 10993995"/>
              <a:gd name="connsiteY8" fmla="*/ 118894 h 883415"/>
              <a:gd name="connsiteX9" fmla="*/ 10944268 w 10993995"/>
              <a:gd name="connsiteY9" fmla="*/ 799830 h 883415"/>
              <a:gd name="connsiteX10" fmla="*/ 10944268 w 10993995"/>
              <a:gd name="connsiteY10" fmla="*/ 877651 h 883415"/>
              <a:gd name="connsiteX11" fmla="*/ 10282787 w 10993995"/>
              <a:gd name="connsiteY11" fmla="*/ 877651 h 883415"/>
              <a:gd name="connsiteX12" fmla="*/ 7889783 w 10993995"/>
              <a:gd name="connsiteY12" fmla="*/ 877651 h 883415"/>
              <a:gd name="connsiteX13" fmla="*/ 6975383 w 10993995"/>
              <a:gd name="connsiteY13" fmla="*/ 858196 h 883415"/>
              <a:gd name="connsiteX14" fmla="*/ 6255536 w 10993995"/>
              <a:gd name="connsiteY14" fmla="*/ 838741 h 883415"/>
              <a:gd name="connsiteX15" fmla="*/ 5671877 w 10993995"/>
              <a:gd name="connsiteY15" fmla="*/ 838740 h 883415"/>
              <a:gd name="connsiteX16" fmla="*/ 4757477 w 10993995"/>
              <a:gd name="connsiteY16" fmla="*/ 877652 h 883415"/>
              <a:gd name="connsiteX17" fmla="*/ 4076540 w 10993995"/>
              <a:gd name="connsiteY17" fmla="*/ 877651 h 883415"/>
              <a:gd name="connsiteX18" fmla="*/ 3667979 w 10993995"/>
              <a:gd name="connsiteY18" fmla="*/ 858195 h 883415"/>
              <a:gd name="connsiteX19" fmla="*/ 3259417 w 10993995"/>
              <a:gd name="connsiteY19" fmla="*/ 858195 h 883415"/>
              <a:gd name="connsiteX20" fmla="*/ 2656302 w 10993995"/>
              <a:gd name="connsiteY20" fmla="*/ 838741 h 883415"/>
              <a:gd name="connsiteX21" fmla="*/ 2149140 w 10993995"/>
              <a:gd name="connsiteY21" fmla="*/ 546911 h 883415"/>
              <a:gd name="connsiteX22" fmla="*/ 236375 w 10993995"/>
              <a:gd name="connsiteY22" fmla="*/ 702554 h 883415"/>
              <a:gd name="connsiteX23" fmla="*/ 237868 w 10993995"/>
              <a:gd name="connsiteY23" fmla="*/ 138348 h 883415"/>
              <a:gd name="connsiteX0" fmla="*/ 237869 w 10999288"/>
              <a:gd name="connsiteY0" fmla="*/ 428015 h 1173082"/>
              <a:gd name="connsiteX1" fmla="*/ 2118923 w 10999288"/>
              <a:gd name="connsiteY1" fmla="*/ 603114 h 1173082"/>
              <a:gd name="connsiteX2" fmla="*/ 2831401 w 10999288"/>
              <a:gd name="connsiteY2" fmla="*/ 311284 h 1173082"/>
              <a:gd name="connsiteX3" fmla="*/ 3473427 w 10999288"/>
              <a:gd name="connsiteY3" fmla="*/ 311284 h 1173082"/>
              <a:gd name="connsiteX4" fmla="*/ 3881988 w 10999288"/>
              <a:gd name="connsiteY4" fmla="*/ 311284 h 1173082"/>
              <a:gd name="connsiteX5" fmla="*/ 4874209 w 10999288"/>
              <a:gd name="connsiteY5" fmla="*/ 350193 h 1173082"/>
              <a:gd name="connsiteX6" fmla="*/ 8564677 w 10999288"/>
              <a:gd name="connsiteY6" fmla="*/ 0 h 1173082"/>
              <a:gd name="connsiteX7" fmla="*/ 10788627 w 10999288"/>
              <a:gd name="connsiteY7" fmla="*/ 350194 h 1173082"/>
              <a:gd name="connsiteX8" fmla="*/ 10924814 w 10999288"/>
              <a:gd name="connsiteY8" fmla="*/ 408561 h 1173082"/>
              <a:gd name="connsiteX9" fmla="*/ 10944269 w 10999288"/>
              <a:gd name="connsiteY9" fmla="*/ 1089497 h 1173082"/>
              <a:gd name="connsiteX10" fmla="*/ 10944269 w 10999288"/>
              <a:gd name="connsiteY10" fmla="*/ 1167318 h 1173082"/>
              <a:gd name="connsiteX11" fmla="*/ 10282788 w 10999288"/>
              <a:gd name="connsiteY11" fmla="*/ 1167318 h 1173082"/>
              <a:gd name="connsiteX12" fmla="*/ 7889784 w 10999288"/>
              <a:gd name="connsiteY12" fmla="*/ 1167318 h 1173082"/>
              <a:gd name="connsiteX13" fmla="*/ 6975384 w 10999288"/>
              <a:gd name="connsiteY13" fmla="*/ 1147863 h 1173082"/>
              <a:gd name="connsiteX14" fmla="*/ 6255537 w 10999288"/>
              <a:gd name="connsiteY14" fmla="*/ 1128408 h 1173082"/>
              <a:gd name="connsiteX15" fmla="*/ 5671878 w 10999288"/>
              <a:gd name="connsiteY15" fmla="*/ 1128407 h 1173082"/>
              <a:gd name="connsiteX16" fmla="*/ 4757478 w 10999288"/>
              <a:gd name="connsiteY16" fmla="*/ 1167319 h 1173082"/>
              <a:gd name="connsiteX17" fmla="*/ 4076541 w 10999288"/>
              <a:gd name="connsiteY17" fmla="*/ 1167318 h 1173082"/>
              <a:gd name="connsiteX18" fmla="*/ 3667980 w 10999288"/>
              <a:gd name="connsiteY18" fmla="*/ 1147862 h 1173082"/>
              <a:gd name="connsiteX19" fmla="*/ 3259418 w 10999288"/>
              <a:gd name="connsiteY19" fmla="*/ 1147862 h 1173082"/>
              <a:gd name="connsiteX20" fmla="*/ 2656303 w 10999288"/>
              <a:gd name="connsiteY20" fmla="*/ 1128408 h 1173082"/>
              <a:gd name="connsiteX21" fmla="*/ 2149141 w 10999288"/>
              <a:gd name="connsiteY21" fmla="*/ 836578 h 1173082"/>
              <a:gd name="connsiteX22" fmla="*/ 236376 w 10999288"/>
              <a:gd name="connsiteY22" fmla="*/ 992221 h 1173082"/>
              <a:gd name="connsiteX23" fmla="*/ 237869 w 10999288"/>
              <a:gd name="connsiteY23" fmla="*/ 428015 h 1173082"/>
              <a:gd name="connsiteX0" fmla="*/ 237869 w 11074749"/>
              <a:gd name="connsiteY0" fmla="*/ 428015 h 1439693"/>
              <a:gd name="connsiteX1" fmla="*/ 2118923 w 11074749"/>
              <a:gd name="connsiteY1" fmla="*/ 603114 h 1439693"/>
              <a:gd name="connsiteX2" fmla="*/ 2831401 w 11074749"/>
              <a:gd name="connsiteY2" fmla="*/ 311284 h 1439693"/>
              <a:gd name="connsiteX3" fmla="*/ 3473427 w 11074749"/>
              <a:gd name="connsiteY3" fmla="*/ 311284 h 1439693"/>
              <a:gd name="connsiteX4" fmla="*/ 3881988 w 11074749"/>
              <a:gd name="connsiteY4" fmla="*/ 311284 h 1439693"/>
              <a:gd name="connsiteX5" fmla="*/ 4874209 w 11074749"/>
              <a:gd name="connsiteY5" fmla="*/ 350193 h 1439693"/>
              <a:gd name="connsiteX6" fmla="*/ 8564677 w 11074749"/>
              <a:gd name="connsiteY6" fmla="*/ 0 h 1439693"/>
              <a:gd name="connsiteX7" fmla="*/ 10788627 w 11074749"/>
              <a:gd name="connsiteY7" fmla="*/ 350194 h 1439693"/>
              <a:gd name="connsiteX8" fmla="*/ 10924814 w 11074749"/>
              <a:gd name="connsiteY8" fmla="*/ 408561 h 1439693"/>
              <a:gd name="connsiteX9" fmla="*/ 10944269 w 11074749"/>
              <a:gd name="connsiteY9" fmla="*/ 1089497 h 1439693"/>
              <a:gd name="connsiteX10" fmla="*/ 10944269 w 11074749"/>
              <a:gd name="connsiteY10" fmla="*/ 1167318 h 1439693"/>
              <a:gd name="connsiteX11" fmla="*/ 9192546 w 11074749"/>
              <a:gd name="connsiteY11" fmla="*/ 1439693 h 1439693"/>
              <a:gd name="connsiteX12" fmla="*/ 7889784 w 11074749"/>
              <a:gd name="connsiteY12" fmla="*/ 1167318 h 1439693"/>
              <a:gd name="connsiteX13" fmla="*/ 6975384 w 11074749"/>
              <a:gd name="connsiteY13" fmla="*/ 1147863 h 1439693"/>
              <a:gd name="connsiteX14" fmla="*/ 6255537 w 11074749"/>
              <a:gd name="connsiteY14" fmla="*/ 1128408 h 1439693"/>
              <a:gd name="connsiteX15" fmla="*/ 5671878 w 11074749"/>
              <a:gd name="connsiteY15" fmla="*/ 1128407 h 1439693"/>
              <a:gd name="connsiteX16" fmla="*/ 4757478 w 11074749"/>
              <a:gd name="connsiteY16" fmla="*/ 1167319 h 1439693"/>
              <a:gd name="connsiteX17" fmla="*/ 4076541 w 11074749"/>
              <a:gd name="connsiteY17" fmla="*/ 1167318 h 1439693"/>
              <a:gd name="connsiteX18" fmla="*/ 3667980 w 11074749"/>
              <a:gd name="connsiteY18" fmla="*/ 1147862 h 1439693"/>
              <a:gd name="connsiteX19" fmla="*/ 3259418 w 11074749"/>
              <a:gd name="connsiteY19" fmla="*/ 1147862 h 1439693"/>
              <a:gd name="connsiteX20" fmla="*/ 2656303 w 11074749"/>
              <a:gd name="connsiteY20" fmla="*/ 1128408 h 1439693"/>
              <a:gd name="connsiteX21" fmla="*/ 2149141 w 11074749"/>
              <a:gd name="connsiteY21" fmla="*/ 836578 h 1439693"/>
              <a:gd name="connsiteX22" fmla="*/ 236376 w 11074749"/>
              <a:gd name="connsiteY22" fmla="*/ 992221 h 1439693"/>
              <a:gd name="connsiteX23" fmla="*/ 237869 w 11074749"/>
              <a:gd name="connsiteY23" fmla="*/ 428015 h 1439693"/>
              <a:gd name="connsiteX0" fmla="*/ 237869 w 11074749"/>
              <a:gd name="connsiteY0" fmla="*/ 428015 h 1444136"/>
              <a:gd name="connsiteX1" fmla="*/ 2118923 w 11074749"/>
              <a:gd name="connsiteY1" fmla="*/ 603114 h 1444136"/>
              <a:gd name="connsiteX2" fmla="*/ 2831401 w 11074749"/>
              <a:gd name="connsiteY2" fmla="*/ 311284 h 1444136"/>
              <a:gd name="connsiteX3" fmla="*/ 3473427 w 11074749"/>
              <a:gd name="connsiteY3" fmla="*/ 311284 h 1444136"/>
              <a:gd name="connsiteX4" fmla="*/ 3881988 w 11074749"/>
              <a:gd name="connsiteY4" fmla="*/ 311284 h 1444136"/>
              <a:gd name="connsiteX5" fmla="*/ 4874209 w 11074749"/>
              <a:gd name="connsiteY5" fmla="*/ 350193 h 1444136"/>
              <a:gd name="connsiteX6" fmla="*/ 8564677 w 11074749"/>
              <a:gd name="connsiteY6" fmla="*/ 0 h 1444136"/>
              <a:gd name="connsiteX7" fmla="*/ 10788627 w 11074749"/>
              <a:gd name="connsiteY7" fmla="*/ 350194 h 1444136"/>
              <a:gd name="connsiteX8" fmla="*/ 10924814 w 11074749"/>
              <a:gd name="connsiteY8" fmla="*/ 408561 h 1444136"/>
              <a:gd name="connsiteX9" fmla="*/ 10944269 w 11074749"/>
              <a:gd name="connsiteY9" fmla="*/ 1089497 h 1444136"/>
              <a:gd name="connsiteX10" fmla="*/ 10944269 w 11074749"/>
              <a:gd name="connsiteY10" fmla="*/ 1167318 h 1444136"/>
              <a:gd name="connsiteX11" fmla="*/ 9192546 w 11074749"/>
              <a:gd name="connsiteY11" fmla="*/ 1439693 h 1444136"/>
              <a:gd name="connsiteX12" fmla="*/ 8057514 w 11074749"/>
              <a:gd name="connsiteY12" fmla="*/ 1322961 h 1444136"/>
              <a:gd name="connsiteX13" fmla="*/ 6975384 w 11074749"/>
              <a:gd name="connsiteY13" fmla="*/ 1147863 h 1444136"/>
              <a:gd name="connsiteX14" fmla="*/ 6255537 w 11074749"/>
              <a:gd name="connsiteY14" fmla="*/ 1128408 h 1444136"/>
              <a:gd name="connsiteX15" fmla="*/ 5671878 w 11074749"/>
              <a:gd name="connsiteY15" fmla="*/ 1128407 h 1444136"/>
              <a:gd name="connsiteX16" fmla="*/ 4757478 w 11074749"/>
              <a:gd name="connsiteY16" fmla="*/ 1167319 h 1444136"/>
              <a:gd name="connsiteX17" fmla="*/ 4076541 w 11074749"/>
              <a:gd name="connsiteY17" fmla="*/ 1167318 h 1444136"/>
              <a:gd name="connsiteX18" fmla="*/ 3667980 w 11074749"/>
              <a:gd name="connsiteY18" fmla="*/ 1147862 h 1444136"/>
              <a:gd name="connsiteX19" fmla="*/ 3259418 w 11074749"/>
              <a:gd name="connsiteY19" fmla="*/ 1147862 h 1444136"/>
              <a:gd name="connsiteX20" fmla="*/ 2656303 w 11074749"/>
              <a:gd name="connsiteY20" fmla="*/ 1128408 h 1444136"/>
              <a:gd name="connsiteX21" fmla="*/ 2149141 w 11074749"/>
              <a:gd name="connsiteY21" fmla="*/ 836578 h 1444136"/>
              <a:gd name="connsiteX22" fmla="*/ 236376 w 11074749"/>
              <a:gd name="connsiteY22" fmla="*/ 992221 h 1444136"/>
              <a:gd name="connsiteX23" fmla="*/ 237869 w 11074749"/>
              <a:gd name="connsiteY23" fmla="*/ 428015 h 1444136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831401 w 11074749"/>
              <a:gd name="connsiteY2" fmla="*/ 314003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076541 w 11074749"/>
              <a:gd name="connsiteY17" fmla="*/ 1170037 h 1446855"/>
              <a:gd name="connsiteX18" fmla="*/ 3667980 w 11074749"/>
              <a:gd name="connsiteY18" fmla="*/ 1150581 h 1446855"/>
              <a:gd name="connsiteX19" fmla="*/ 3259418 w 11074749"/>
              <a:gd name="connsiteY19" fmla="*/ 1150581 h 1446855"/>
              <a:gd name="connsiteX20" fmla="*/ 2656303 w 11074749"/>
              <a:gd name="connsiteY20" fmla="*/ 1131127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831401 w 11074749"/>
              <a:gd name="connsiteY2" fmla="*/ 314003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076541 w 11074749"/>
              <a:gd name="connsiteY17" fmla="*/ 1170037 h 1446855"/>
              <a:gd name="connsiteX18" fmla="*/ 3667980 w 11074749"/>
              <a:gd name="connsiteY18" fmla="*/ 1150581 h 1446855"/>
              <a:gd name="connsiteX19" fmla="*/ 3259418 w 11074749"/>
              <a:gd name="connsiteY19" fmla="*/ 1150581 h 1446855"/>
              <a:gd name="connsiteX20" fmla="*/ 3075627 w 11074749"/>
              <a:gd name="connsiteY20" fmla="*/ 956029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831401 w 11074749"/>
              <a:gd name="connsiteY2" fmla="*/ 314003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076541 w 11074749"/>
              <a:gd name="connsiteY17" fmla="*/ 1170037 h 1446855"/>
              <a:gd name="connsiteX18" fmla="*/ 3667980 w 11074749"/>
              <a:gd name="connsiteY18" fmla="*/ 1150581 h 1446855"/>
              <a:gd name="connsiteX19" fmla="*/ 3566922 w 11074749"/>
              <a:gd name="connsiteY19" fmla="*/ 1014394 h 1446855"/>
              <a:gd name="connsiteX20" fmla="*/ 3075627 w 11074749"/>
              <a:gd name="connsiteY20" fmla="*/ 956029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831401 w 11074749"/>
              <a:gd name="connsiteY2" fmla="*/ 314003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076541 w 11074749"/>
              <a:gd name="connsiteY17" fmla="*/ 1170037 h 1446855"/>
              <a:gd name="connsiteX18" fmla="*/ 3667980 w 11074749"/>
              <a:gd name="connsiteY18" fmla="*/ 1150581 h 1446855"/>
              <a:gd name="connsiteX19" fmla="*/ 3594878 w 11074749"/>
              <a:gd name="connsiteY19" fmla="*/ 936572 h 1446855"/>
              <a:gd name="connsiteX20" fmla="*/ 3075627 w 11074749"/>
              <a:gd name="connsiteY20" fmla="*/ 956029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831401 w 11074749"/>
              <a:gd name="connsiteY2" fmla="*/ 314003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076541 w 11074749"/>
              <a:gd name="connsiteY17" fmla="*/ 1170037 h 1446855"/>
              <a:gd name="connsiteX18" fmla="*/ 3947531 w 11074749"/>
              <a:gd name="connsiteY18" fmla="*/ 1053304 h 1446855"/>
              <a:gd name="connsiteX19" fmla="*/ 3594878 w 11074749"/>
              <a:gd name="connsiteY19" fmla="*/ 936572 h 1446855"/>
              <a:gd name="connsiteX20" fmla="*/ 3075627 w 11074749"/>
              <a:gd name="connsiteY20" fmla="*/ 956029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831401 w 11074749"/>
              <a:gd name="connsiteY2" fmla="*/ 314003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076541 w 11074749"/>
              <a:gd name="connsiteY17" fmla="*/ 1170037 h 1446855"/>
              <a:gd name="connsiteX18" fmla="*/ 4087307 w 11074749"/>
              <a:gd name="connsiteY18" fmla="*/ 1033848 h 1446855"/>
              <a:gd name="connsiteX19" fmla="*/ 3594878 w 11074749"/>
              <a:gd name="connsiteY19" fmla="*/ 936572 h 1446855"/>
              <a:gd name="connsiteX20" fmla="*/ 3075627 w 11074749"/>
              <a:gd name="connsiteY20" fmla="*/ 956029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831401 w 11074749"/>
              <a:gd name="connsiteY2" fmla="*/ 314003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495866 w 11074749"/>
              <a:gd name="connsiteY17" fmla="*/ 1111672 h 1446855"/>
              <a:gd name="connsiteX18" fmla="*/ 4087307 w 11074749"/>
              <a:gd name="connsiteY18" fmla="*/ 1033848 h 1446855"/>
              <a:gd name="connsiteX19" fmla="*/ 3594878 w 11074749"/>
              <a:gd name="connsiteY19" fmla="*/ 936572 h 1446855"/>
              <a:gd name="connsiteX20" fmla="*/ 3075627 w 11074749"/>
              <a:gd name="connsiteY20" fmla="*/ 956029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831401 w 11074749"/>
              <a:gd name="connsiteY2" fmla="*/ 314003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495866 w 11074749"/>
              <a:gd name="connsiteY17" fmla="*/ 1111672 h 1446855"/>
              <a:gd name="connsiteX18" fmla="*/ 4087307 w 11074749"/>
              <a:gd name="connsiteY18" fmla="*/ 1033848 h 1446855"/>
              <a:gd name="connsiteX19" fmla="*/ 3594878 w 11074749"/>
              <a:gd name="connsiteY19" fmla="*/ 936572 h 1446855"/>
              <a:gd name="connsiteX20" fmla="*/ 2740169 w 11074749"/>
              <a:gd name="connsiteY20" fmla="*/ 956029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831401 w 11074749"/>
              <a:gd name="connsiteY2" fmla="*/ 314003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495866 w 11074749"/>
              <a:gd name="connsiteY17" fmla="*/ 1111672 h 1446855"/>
              <a:gd name="connsiteX18" fmla="*/ 3919577 w 11074749"/>
              <a:gd name="connsiteY18" fmla="*/ 1092214 h 1446855"/>
              <a:gd name="connsiteX19" fmla="*/ 3594878 w 11074749"/>
              <a:gd name="connsiteY19" fmla="*/ 936572 h 1446855"/>
              <a:gd name="connsiteX20" fmla="*/ 2740169 w 11074749"/>
              <a:gd name="connsiteY20" fmla="*/ 956029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943220 w 11074749"/>
              <a:gd name="connsiteY2" fmla="*/ 547467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495866 w 11074749"/>
              <a:gd name="connsiteY17" fmla="*/ 1111672 h 1446855"/>
              <a:gd name="connsiteX18" fmla="*/ 3919577 w 11074749"/>
              <a:gd name="connsiteY18" fmla="*/ 1092214 h 1446855"/>
              <a:gd name="connsiteX19" fmla="*/ 3594878 w 11074749"/>
              <a:gd name="connsiteY19" fmla="*/ 936572 h 1446855"/>
              <a:gd name="connsiteX20" fmla="*/ 2740169 w 11074749"/>
              <a:gd name="connsiteY20" fmla="*/ 956029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843017 w 10869203"/>
              <a:gd name="connsiteY0" fmla="*/ 605832 h 1446855"/>
              <a:gd name="connsiteX1" fmla="*/ 1913377 w 10869203"/>
              <a:gd name="connsiteY1" fmla="*/ 605833 h 1446855"/>
              <a:gd name="connsiteX2" fmla="*/ 2737674 w 10869203"/>
              <a:gd name="connsiteY2" fmla="*/ 547467 h 1446855"/>
              <a:gd name="connsiteX3" fmla="*/ 3267881 w 10869203"/>
              <a:gd name="connsiteY3" fmla="*/ 314003 h 1446855"/>
              <a:gd name="connsiteX4" fmla="*/ 3676442 w 10869203"/>
              <a:gd name="connsiteY4" fmla="*/ 314003 h 1446855"/>
              <a:gd name="connsiteX5" fmla="*/ 5675041 w 10869203"/>
              <a:gd name="connsiteY5" fmla="*/ 547465 h 1446855"/>
              <a:gd name="connsiteX6" fmla="*/ 8359131 w 10869203"/>
              <a:gd name="connsiteY6" fmla="*/ 2719 h 1446855"/>
              <a:gd name="connsiteX7" fmla="*/ 10583081 w 10869203"/>
              <a:gd name="connsiteY7" fmla="*/ 352913 h 1446855"/>
              <a:gd name="connsiteX8" fmla="*/ 10719268 w 10869203"/>
              <a:gd name="connsiteY8" fmla="*/ 411280 h 1446855"/>
              <a:gd name="connsiteX9" fmla="*/ 10738723 w 10869203"/>
              <a:gd name="connsiteY9" fmla="*/ 1092216 h 1446855"/>
              <a:gd name="connsiteX10" fmla="*/ 10738723 w 10869203"/>
              <a:gd name="connsiteY10" fmla="*/ 1170037 h 1446855"/>
              <a:gd name="connsiteX11" fmla="*/ 8987000 w 10869203"/>
              <a:gd name="connsiteY11" fmla="*/ 1442412 h 1446855"/>
              <a:gd name="connsiteX12" fmla="*/ 7851968 w 10869203"/>
              <a:gd name="connsiteY12" fmla="*/ 1325680 h 1446855"/>
              <a:gd name="connsiteX13" fmla="*/ 6769838 w 10869203"/>
              <a:gd name="connsiteY13" fmla="*/ 1150582 h 1446855"/>
              <a:gd name="connsiteX14" fmla="*/ 6049991 w 10869203"/>
              <a:gd name="connsiteY14" fmla="*/ 1131127 h 1446855"/>
              <a:gd name="connsiteX15" fmla="*/ 5466332 w 10869203"/>
              <a:gd name="connsiteY15" fmla="*/ 1131126 h 1446855"/>
              <a:gd name="connsiteX16" fmla="*/ 4551932 w 10869203"/>
              <a:gd name="connsiteY16" fmla="*/ 1170038 h 1446855"/>
              <a:gd name="connsiteX17" fmla="*/ 4290320 w 10869203"/>
              <a:gd name="connsiteY17" fmla="*/ 1111672 h 1446855"/>
              <a:gd name="connsiteX18" fmla="*/ 3714031 w 10869203"/>
              <a:gd name="connsiteY18" fmla="*/ 1092214 h 1446855"/>
              <a:gd name="connsiteX19" fmla="*/ 3389332 w 10869203"/>
              <a:gd name="connsiteY19" fmla="*/ 936572 h 1446855"/>
              <a:gd name="connsiteX20" fmla="*/ 2534623 w 10869203"/>
              <a:gd name="connsiteY20" fmla="*/ 956029 h 1446855"/>
              <a:gd name="connsiteX21" fmla="*/ 1943595 w 10869203"/>
              <a:gd name="connsiteY21" fmla="*/ 839297 h 1446855"/>
              <a:gd name="connsiteX22" fmla="*/ 30830 w 10869203"/>
              <a:gd name="connsiteY22" fmla="*/ 994940 h 1446855"/>
              <a:gd name="connsiteX23" fmla="*/ 843017 w 10869203"/>
              <a:gd name="connsiteY23" fmla="*/ 605832 h 1446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0869203" h="1446855">
                <a:moveTo>
                  <a:pt x="843017" y="605832"/>
                </a:moveTo>
                <a:cubicBezTo>
                  <a:pt x="1156775" y="540981"/>
                  <a:pt x="1597601" y="615560"/>
                  <a:pt x="1913377" y="605833"/>
                </a:cubicBezTo>
                <a:cubicBezTo>
                  <a:pt x="2229153" y="596106"/>
                  <a:pt x="2511923" y="596105"/>
                  <a:pt x="2737674" y="547467"/>
                </a:cubicBezTo>
                <a:cubicBezTo>
                  <a:pt x="2963425" y="498829"/>
                  <a:pt x="3111420" y="352914"/>
                  <a:pt x="3267881" y="314003"/>
                </a:cubicBezTo>
                <a:cubicBezTo>
                  <a:pt x="3424342" y="275092"/>
                  <a:pt x="3275249" y="275093"/>
                  <a:pt x="3676442" y="314003"/>
                </a:cubicBezTo>
                <a:cubicBezTo>
                  <a:pt x="4077635" y="352913"/>
                  <a:pt x="4894593" y="599346"/>
                  <a:pt x="5675041" y="547465"/>
                </a:cubicBezTo>
                <a:cubicBezTo>
                  <a:pt x="6455489" y="495584"/>
                  <a:pt x="7541124" y="35144"/>
                  <a:pt x="8359131" y="2719"/>
                </a:cubicBezTo>
                <a:cubicBezTo>
                  <a:pt x="9177138" y="-29706"/>
                  <a:pt x="9841764" y="236182"/>
                  <a:pt x="10583081" y="352913"/>
                </a:cubicBezTo>
                <a:cubicBezTo>
                  <a:pt x="10976437" y="421007"/>
                  <a:pt x="10693328" y="288063"/>
                  <a:pt x="10719268" y="411280"/>
                </a:cubicBezTo>
                <a:cubicBezTo>
                  <a:pt x="10745208" y="534497"/>
                  <a:pt x="10735481" y="965757"/>
                  <a:pt x="10738723" y="1092216"/>
                </a:cubicBezTo>
                <a:cubicBezTo>
                  <a:pt x="10741965" y="1218675"/>
                  <a:pt x="11030677" y="1111671"/>
                  <a:pt x="10738723" y="1170037"/>
                </a:cubicBezTo>
                <a:cubicBezTo>
                  <a:pt x="10446769" y="1228403"/>
                  <a:pt x="9468126" y="1416471"/>
                  <a:pt x="8987000" y="1442412"/>
                </a:cubicBezTo>
                <a:cubicBezTo>
                  <a:pt x="8505874" y="1468353"/>
                  <a:pt x="8221495" y="1374318"/>
                  <a:pt x="7851968" y="1325680"/>
                </a:cubicBezTo>
                <a:cubicBezTo>
                  <a:pt x="7482441" y="1277042"/>
                  <a:pt x="7070167" y="1183007"/>
                  <a:pt x="6769838" y="1150582"/>
                </a:cubicBezTo>
                <a:cubicBezTo>
                  <a:pt x="6469509" y="1118157"/>
                  <a:pt x="6289940" y="1137612"/>
                  <a:pt x="6049991" y="1131127"/>
                </a:cubicBezTo>
                <a:cubicBezTo>
                  <a:pt x="5832740" y="1127884"/>
                  <a:pt x="5716008" y="1124641"/>
                  <a:pt x="5466332" y="1131126"/>
                </a:cubicBezTo>
                <a:cubicBezTo>
                  <a:pt x="5216656" y="1137611"/>
                  <a:pt x="4747934" y="1173280"/>
                  <a:pt x="4551932" y="1170038"/>
                </a:cubicBezTo>
                <a:cubicBezTo>
                  <a:pt x="4355930" y="1166796"/>
                  <a:pt x="4429970" y="1124643"/>
                  <a:pt x="4290320" y="1111672"/>
                </a:cubicBezTo>
                <a:cubicBezTo>
                  <a:pt x="4150670" y="1098701"/>
                  <a:pt x="3864196" y="1121397"/>
                  <a:pt x="3714031" y="1092214"/>
                </a:cubicBezTo>
                <a:cubicBezTo>
                  <a:pt x="3563866" y="1063031"/>
                  <a:pt x="3585900" y="959270"/>
                  <a:pt x="3389332" y="936572"/>
                </a:cubicBezTo>
                <a:cubicBezTo>
                  <a:pt x="3192764" y="913875"/>
                  <a:pt x="2775579" y="972241"/>
                  <a:pt x="2534623" y="956029"/>
                </a:cubicBezTo>
                <a:cubicBezTo>
                  <a:pt x="2293667" y="939817"/>
                  <a:pt x="2235425" y="829569"/>
                  <a:pt x="1943595" y="839297"/>
                </a:cubicBezTo>
                <a:cubicBezTo>
                  <a:pt x="1651765" y="849025"/>
                  <a:pt x="214260" y="1033851"/>
                  <a:pt x="30830" y="994940"/>
                </a:cubicBezTo>
                <a:cubicBezTo>
                  <a:pt x="-152600" y="956029"/>
                  <a:pt x="529259" y="670683"/>
                  <a:pt x="843017" y="605832"/>
                </a:cubicBezTo>
                <a:close/>
              </a:path>
            </a:pathLst>
          </a:custGeom>
          <a:solidFill>
            <a:srgbClr val="C0C1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 smtClean="0"/>
              <a:t>Documents about topic 1b</a:t>
            </a:r>
            <a:endParaRPr kumimoji="1" lang="zh-CN" altLang="en-US" sz="2400" b="1" dirty="0"/>
          </a:p>
        </p:txBody>
      </p:sp>
      <p:sp>
        <p:nvSpPr>
          <p:cNvPr id="16" name="任意形状 15"/>
          <p:cNvSpPr/>
          <p:nvPr/>
        </p:nvSpPr>
        <p:spPr>
          <a:xfrm>
            <a:off x="815846" y="3143459"/>
            <a:ext cx="10392479" cy="1520102"/>
          </a:xfrm>
          <a:custGeom>
            <a:avLst/>
            <a:gdLst>
              <a:gd name="connsiteX0" fmla="*/ 127480 w 10274518"/>
              <a:gd name="connsiteY0" fmla="*/ 88289 h 1108025"/>
              <a:gd name="connsiteX1" fmla="*/ 1567174 w 10274518"/>
              <a:gd name="connsiteY1" fmla="*/ 88289 h 1108025"/>
              <a:gd name="connsiteX2" fmla="*/ 2111923 w 10274518"/>
              <a:gd name="connsiteY2" fmla="*/ 496851 h 1108025"/>
              <a:gd name="connsiteX3" fmla="*/ 2753949 w 10274518"/>
              <a:gd name="connsiteY3" fmla="*/ 574672 h 1108025"/>
              <a:gd name="connsiteX4" fmla="*/ 3162510 w 10274518"/>
              <a:gd name="connsiteY4" fmla="*/ 399575 h 1108025"/>
              <a:gd name="connsiteX5" fmla="*/ 4154731 w 10274518"/>
              <a:gd name="connsiteY5" fmla="*/ 205021 h 1108025"/>
              <a:gd name="connsiteX6" fmla="*/ 7929063 w 10274518"/>
              <a:gd name="connsiteY6" fmla="*/ 185566 h 1108025"/>
              <a:gd name="connsiteX7" fmla="*/ 10069149 w 10274518"/>
              <a:gd name="connsiteY7" fmla="*/ 205021 h 1108025"/>
              <a:gd name="connsiteX8" fmla="*/ 10205336 w 10274518"/>
              <a:gd name="connsiteY8" fmla="*/ 224477 h 1108025"/>
              <a:gd name="connsiteX9" fmla="*/ 10224791 w 10274518"/>
              <a:gd name="connsiteY9" fmla="*/ 905413 h 1108025"/>
              <a:gd name="connsiteX10" fmla="*/ 10224791 w 10274518"/>
              <a:gd name="connsiteY10" fmla="*/ 983234 h 1108025"/>
              <a:gd name="connsiteX11" fmla="*/ 9563310 w 10274518"/>
              <a:gd name="connsiteY11" fmla="*/ 983234 h 1108025"/>
              <a:gd name="connsiteX12" fmla="*/ 7170306 w 10274518"/>
              <a:gd name="connsiteY12" fmla="*/ 983234 h 1108025"/>
              <a:gd name="connsiteX13" fmla="*/ 6255906 w 10274518"/>
              <a:gd name="connsiteY13" fmla="*/ 710860 h 1108025"/>
              <a:gd name="connsiteX14" fmla="*/ 5536059 w 10274518"/>
              <a:gd name="connsiteY14" fmla="*/ 671949 h 1108025"/>
              <a:gd name="connsiteX15" fmla="*/ 4952400 w 10274518"/>
              <a:gd name="connsiteY15" fmla="*/ 944323 h 1108025"/>
              <a:gd name="connsiteX16" fmla="*/ 4038000 w 10274518"/>
              <a:gd name="connsiteY16" fmla="*/ 1022145 h 1108025"/>
              <a:gd name="connsiteX17" fmla="*/ 3357063 w 10274518"/>
              <a:gd name="connsiteY17" fmla="*/ 769226 h 1108025"/>
              <a:gd name="connsiteX18" fmla="*/ 2948502 w 10274518"/>
              <a:gd name="connsiteY18" fmla="*/ 749770 h 1108025"/>
              <a:gd name="connsiteX19" fmla="*/ 2539940 w 10274518"/>
              <a:gd name="connsiteY19" fmla="*/ 749770 h 1108025"/>
              <a:gd name="connsiteX20" fmla="*/ 1936825 w 10274518"/>
              <a:gd name="connsiteY20" fmla="*/ 983234 h 1108025"/>
              <a:gd name="connsiteX21" fmla="*/ 1100246 w 10274518"/>
              <a:gd name="connsiteY21" fmla="*/ 1022145 h 1108025"/>
              <a:gd name="connsiteX22" fmla="*/ 185846 w 10274518"/>
              <a:gd name="connsiteY22" fmla="*/ 1041600 h 1108025"/>
              <a:gd name="connsiteX23" fmla="*/ 127480 w 10274518"/>
              <a:gd name="connsiteY23" fmla="*/ 88289 h 1108025"/>
              <a:gd name="connsiteX0" fmla="*/ 110328 w 10315732"/>
              <a:gd name="connsiteY0" fmla="*/ 447567 h 986794"/>
              <a:gd name="connsiteX1" fmla="*/ 1608388 w 10315732"/>
              <a:gd name="connsiteY1" fmla="*/ 94 h 986794"/>
              <a:gd name="connsiteX2" fmla="*/ 2153137 w 10315732"/>
              <a:gd name="connsiteY2" fmla="*/ 408656 h 986794"/>
              <a:gd name="connsiteX3" fmla="*/ 2795163 w 10315732"/>
              <a:gd name="connsiteY3" fmla="*/ 486477 h 986794"/>
              <a:gd name="connsiteX4" fmla="*/ 3203724 w 10315732"/>
              <a:gd name="connsiteY4" fmla="*/ 311380 h 986794"/>
              <a:gd name="connsiteX5" fmla="*/ 4195945 w 10315732"/>
              <a:gd name="connsiteY5" fmla="*/ 116826 h 986794"/>
              <a:gd name="connsiteX6" fmla="*/ 7970277 w 10315732"/>
              <a:gd name="connsiteY6" fmla="*/ 97371 h 986794"/>
              <a:gd name="connsiteX7" fmla="*/ 10110363 w 10315732"/>
              <a:gd name="connsiteY7" fmla="*/ 116826 h 986794"/>
              <a:gd name="connsiteX8" fmla="*/ 10246550 w 10315732"/>
              <a:gd name="connsiteY8" fmla="*/ 136282 h 986794"/>
              <a:gd name="connsiteX9" fmla="*/ 10266005 w 10315732"/>
              <a:gd name="connsiteY9" fmla="*/ 817218 h 986794"/>
              <a:gd name="connsiteX10" fmla="*/ 10266005 w 10315732"/>
              <a:gd name="connsiteY10" fmla="*/ 895039 h 986794"/>
              <a:gd name="connsiteX11" fmla="*/ 9604524 w 10315732"/>
              <a:gd name="connsiteY11" fmla="*/ 895039 h 986794"/>
              <a:gd name="connsiteX12" fmla="*/ 7211520 w 10315732"/>
              <a:gd name="connsiteY12" fmla="*/ 895039 h 986794"/>
              <a:gd name="connsiteX13" fmla="*/ 6297120 w 10315732"/>
              <a:gd name="connsiteY13" fmla="*/ 622665 h 986794"/>
              <a:gd name="connsiteX14" fmla="*/ 5577273 w 10315732"/>
              <a:gd name="connsiteY14" fmla="*/ 583754 h 986794"/>
              <a:gd name="connsiteX15" fmla="*/ 4993614 w 10315732"/>
              <a:gd name="connsiteY15" fmla="*/ 856128 h 986794"/>
              <a:gd name="connsiteX16" fmla="*/ 4079214 w 10315732"/>
              <a:gd name="connsiteY16" fmla="*/ 933950 h 986794"/>
              <a:gd name="connsiteX17" fmla="*/ 3398277 w 10315732"/>
              <a:gd name="connsiteY17" fmla="*/ 681031 h 986794"/>
              <a:gd name="connsiteX18" fmla="*/ 2989716 w 10315732"/>
              <a:gd name="connsiteY18" fmla="*/ 661575 h 986794"/>
              <a:gd name="connsiteX19" fmla="*/ 2581154 w 10315732"/>
              <a:gd name="connsiteY19" fmla="*/ 661575 h 986794"/>
              <a:gd name="connsiteX20" fmla="*/ 1978039 w 10315732"/>
              <a:gd name="connsiteY20" fmla="*/ 895039 h 986794"/>
              <a:gd name="connsiteX21" fmla="*/ 1141460 w 10315732"/>
              <a:gd name="connsiteY21" fmla="*/ 933950 h 986794"/>
              <a:gd name="connsiteX22" fmla="*/ 227060 w 10315732"/>
              <a:gd name="connsiteY22" fmla="*/ 953405 h 986794"/>
              <a:gd name="connsiteX23" fmla="*/ 110328 w 10315732"/>
              <a:gd name="connsiteY23" fmla="*/ 447567 h 986794"/>
              <a:gd name="connsiteX0" fmla="*/ 56848 w 10262252"/>
              <a:gd name="connsiteY0" fmla="*/ 447567 h 942673"/>
              <a:gd name="connsiteX1" fmla="*/ 1554908 w 10262252"/>
              <a:gd name="connsiteY1" fmla="*/ 94 h 942673"/>
              <a:gd name="connsiteX2" fmla="*/ 2099657 w 10262252"/>
              <a:gd name="connsiteY2" fmla="*/ 408656 h 942673"/>
              <a:gd name="connsiteX3" fmla="*/ 2741683 w 10262252"/>
              <a:gd name="connsiteY3" fmla="*/ 486477 h 942673"/>
              <a:gd name="connsiteX4" fmla="*/ 3150244 w 10262252"/>
              <a:gd name="connsiteY4" fmla="*/ 311380 h 942673"/>
              <a:gd name="connsiteX5" fmla="*/ 4142465 w 10262252"/>
              <a:gd name="connsiteY5" fmla="*/ 116826 h 942673"/>
              <a:gd name="connsiteX6" fmla="*/ 7916797 w 10262252"/>
              <a:gd name="connsiteY6" fmla="*/ 97371 h 942673"/>
              <a:gd name="connsiteX7" fmla="*/ 10056883 w 10262252"/>
              <a:gd name="connsiteY7" fmla="*/ 116826 h 942673"/>
              <a:gd name="connsiteX8" fmla="*/ 10193070 w 10262252"/>
              <a:gd name="connsiteY8" fmla="*/ 136282 h 942673"/>
              <a:gd name="connsiteX9" fmla="*/ 10212525 w 10262252"/>
              <a:gd name="connsiteY9" fmla="*/ 817218 h 942673"/>
              <a:gd name="connsiteX10" fmla="*/ 10212525 w 10262252"/>
              <a:gd name="connsiteY10" fmla="*/ 895039 h 942673"/>
              <a:gd name="connsiteX11" fmla="*/ 9551044 w 10262252"/>
              <a:gd name="connsiteY11" fmla="*/ 895039 h 942673"/>
              <a:gd name="connsiteX12" fmla="*/ 7158040 w 10262252"/>
              <a:gd name="connsiteY12" fmla="*/ 895039 h 942673"/>
              <a:gd name="connsiteX13" fmla="*/ 6243640 w 10262252"/>
              <a:gd name="connsiteY13" fmla="*/ 622665 h 942673"/>
              <a:gd name="connsiteX14" fmla="*/ 5523793 w 10262252"/>
              <a:gd name="connsiteY14" fmla="*/ 583754 h 942673"/>
              <a:gd name="connsiteX15" fmla="*/ 4940134 w 10262252"/>
              <a:gd name="connsiteY15" fmla="*/ 856128 h 942673"/>
              <a:gd name="connsiteX16" fmla="*/ 4025734 w 10262252"/>
              <a:gd name="connsiteY16" fmla="*/ 933950 h 942673"/>
              <a:gd name="connsiteX17" fmla="*/ 3344797 w 10262252"/>
              <a:gd name="connsiteY17" fmla="*/ 681031 h 942673"/>
              <a:gd name="connsiteX18" fmla="*/ 2936236 w 10262252"/>
              <a:gd name="connsiteY18" fmla="*/ 661575 h 942673"/>
              <a:gd name="connsiteX19" fmla="*/ 2527674 w 10262252"/>
              <a:gd name="connsiteY19" fmla="*/ 661575 h 942673"/>
              <a:gd name="connsiteX20" fmla="*/ 1924559 w 10262252"/>
              <a:gd name="connsiteY20" fmla="*/ 895039 h 942673"/>
              <a:gd name="connsiteX21" fmla="*/ 1087980 w 10262252"/>
              <a:gd name="connsiteY21" fmla="*/ 933950 h 942673"/>
              <a:gd name="connsiteX22" fmla="*/ 387589 w 10262252"/>
              <a:gd name="connsiteY22" fmla="*/ 642120 h 942673"/>
              <a:gd name="connsiteX23" fmla="*/ 56848 w 10262252"/>
              <a:gd name="connsiteY23" fmla="*/ 447567 h 942673"/>
              <a:gd name="connsiteX0" fmla="*/ 59568 w 10264972"/>
              <a:gd name="connsiteY0" fmla="*/ 447567 h 942673"/>
              <a:gd name="connsiteX1" fmla="*/ 1557628 w 10264972"/>
              <a:gd name="connsiteY1" fmla="*/ 94 h 942673"/>
              <a:gd name="connsiteX2" fmla="*/ 2102377 w 10264972"/>
              <a:gd name="connsiteY2" fmla="*/ 408656 h 942673"/>
              <a:gd name="connsiteX3" fmla="*/ 2744403 w 10264972"/>
              <a:gd name="connsiteY3" fmla="*/ 486477 h 942673"/>
              <a:gd name="connsiteX4" fmla="*/ 3152964 w 10264972"/>
              <a:gd name="connsiteY4" fmla="*/ 311380 h 942673"/>
              <a:gd name="connsiteX5" fmla="*/ 4145185 w 10264972"/>
              <a:gd name="connsiteY5" fmla="*/ 116826 h 942673"/>
              <a:gd name="connsiteX6" fmla="*/ 7919517 w 10264972"/>
              <a:gd name="connsiteY6" fmla="*/ 97371 h 942673"/>
              <a:gd name="connsiteX7" fmla="*/ 10059603 w 10264972"/>
              <a:gd name="connsiteY7" fmla="*/ 116826 h 942673"/>
              <a:gd name="connsiteX8" fmla="*/ 10195790 w 10264972"/>
              <a:gd name="connsiteY8" fmla="*/ 136282 h 942673"/>
              <a:gd name="connsiteX9" fmla="*/ 10215245 w 10264972"/>
              <a:gd name="connsiteY9" fmla="*/ 817218 h 942673"/>
              <a:gd name="connsiteX10" fmla="*/ 10215245 w 10264972"/>
              <a:gd name="connsiteY10" fmla="*/ 895039 h 942673"/>
              <a:gd name="connsiteX11" fmla="*/ 9553764 w 10264972"/>
              <a:gd name="connsiteY11" fmla="*/ 895039 h 942673"/>
              <a:gd name="connsiteX12" fmla="*/ 7160760 w 10264972"/>
              <a:gd name="connsiteY12" fmla="*/ 895039 h 942673"/>
              <a:gd name="connsiteX13" fmla="*/ 6246360 w 10264972"/>
              <a:gd name="connsiteY13" fmla="*/ 622665 h 942673"/>
              <a:gd name="connsiteX14" fmla="*/ 5526513 w 10264972"/>
              <a:gd name="connsiteY14" fmla="*/ 583754 h 942673"/>
              <a:gd name="connsiteX15" fmla="*/ 4942854 w 10264972"/>
              <a:gd name="connsiteY15" fmla="*/ 856128 h 942673"/>
              <a:gd name="connsiteX16" fmla="*/ 4028454 w 10264972"/>
              <a:gd name="connsiteY16" fmla="*/ 933950 h 942673"/>
              <a:gd name="connsiteX17" fmla="*/ 3347517 w 10264972"/>
              <a:gd name="connsiteY17" fmla="*/ 681031 h 942673"/>
              <a:gd name="connsiteX18" fmla="*/ 2938956 w 10264972"/>
              <a:gd name="connsiteY18" fmla="*/ 661575 h 942673"/>
              <a:gd name="connsiteX19" fmla="*/ 2530394 w 10264972"/>
              <a:gd name="connsiteY19" fmla="*/ 661575 h 942673"/>
              <a:gd name="connsiteX20" fmla="*/ 1927279 w 10264972"/>
              <a:gd name="connsiteY20" fmla="*/ 895039 h 942673"/>
              <a:gd name="connsiteX21" fmla="*/ 1246343 w 10264972"/>
              <a:gd name="connsiteY21" fmla="*/ 700486 h 942673"/>
              <a:gd name="connsiteX22" fmla="*/ 390309 w 10264972"/>
              <a:gd name="connsiteY22" fmla="*/ 642120 h 942673"/>
              <a:gd name="connsiteX23" fmla="*/ 59568 w 10264972"/>
              <a:gd name="connsiteY23" fmla="*/ 447567 h 942673"/>
              <a:gd name="connsiteX0" fmla="*/ 52777 w 10258181"/>
              <a:gd name="connsiteY0" fmla="*/ 447567 h 942673"/>
              <a:gd name="connsiteX1" fmla="*/ 1550837 w 10258181"/>
              <a:gd name="connsiteY1" fmla="*/ 94 h 942673"/>
              <a:gd name="connsiteX2" fmla="*/ 2095586 w 10258181"/>
              <a:gd name="connsiteY2" fmla="*/ 408656 h 942673"/>
              <a:gd name="connsiteX3" fmla="*/ 2737612 w 10258181"/>
              <a:gd name="connsiteY3" fmla="*/ 486477 h 942673"/>
              <a:gd name="connsiteX4" fmla="*/ 3146173 w 10258181"/>
              <a:gd name="connsiteY4" fmla="*/ 311380 h 942673"/>
              <a:gd name="connsiteX5" fmla="*/ 4138394 w 10258181"/>
              <a:gd name="connsiteY5" fmla="*/ 116826 h 942673"/>
              <a:gd name="connsiteX6" fmla="*/ 7912726 w 10258181"/>
              <a:gd name="connsiteY6" fmla="*/ 97371 h 942673"/>
              <a:gd name="connsiteX7" fmla="*/ 10052812 w 10258181"/>
              <a:gd name="connsiteY7" fmla="*/ 116826 h 942673"/>
              <a:gd name="connsiteX8" fmla="*/ 10188999 w 10258181"/>
              <a:gd name="connsiteY8" fmla="*/ 136282 h 942673"/>
              <a:gd name="connsiteX9" fmla="*/ 10208454 w 10258181"/>
              <a:gd name="connsiteY9" fmla="*/ 817218 h 942673"/>
              <a:gd name="connsiteX10" fmla="*/ 10208454 w 10258181"/>
              <a:gd name="connsiteY10" fmla="*/ 895039 h 942673"/>
              <a:gd name="connsiteX11" fmla="*/ 9546973 w 10258181"/>
              <a:gd name="connsiteY11" fmla="*/ 895039 h 942673"/>
              <a:gd name="connsiteX12" fmla="*/ 7153969 w 10258181"/>
              <a:gd name="connsiteY12" fmla="*/ 895039 h 942673"/>
              <a:gd name="connsiteX13" fmla="*/ 6239569 w 10258181"/>
              <a:gd name="connsiteY13" fmla="*/ 622665 h 942673"/>
              <a:gd name="connsiteX14" fmla="*/ 5519722 w 10258181"/>
              <a:gd name="connsiteY14" fmla="*/ 583754 h 942673"/>
              <a:gd name="connsiteX15" fmla="*/ 4936063 w 10258181"/>
              <a:gd name="connsiteY15" fmla="*/ 856128 h 942673"/>
              <a:gd name="connsiteX16" fmla="*/ 4021663 w 10258181"/>
              <a:gd name="connsiteY16" fmla="*/ 933950 h 942673"/>
              <a:gd name="connsiteX17" fmla="*/ 3340726 w 10258181"/>
              <a:gd name="connsiteY17" fmla="*/ 681031 h 942673"/>
              <a:gd name="connsiteX18" fmla="*/ 2932165 w 10258181"/>
              <a:gd name="connsiteY18" fmla="*/ 661575 h 942673"/>
              <a:gd name="connsiteX19" fmla="*/ 2523603 w 10258181"/>
              <a:gd name="connsiteY19" fmla="*/ 661575 h 942673"/>
              <a:gd name="connsiteX20" fmla="*/ 1920488 w 10258181"/>
              <a:gd name="connsiteY20" fmla="*/ 895039 h 942673"/>
              <a:gd name="connsiteX21" fmla="*/ 1239552 w 10258181"/>
              <a:gd name="connsiteY21" fmla="*/ 700486 h 942673"/>
              <a:gd name="connsiteX22" fmla="*/ 422429 w 10258181"/>
              <a:gd name="connsiteY22" fmla="*/ 544844 h 942673"/>
              <a:gd name="connsiteX23" fmla="*/ 52777 w 10258181"/>
              <a:gd name="connsiteY23" fmla="*/ 447567 h 942673"/>
              <a:gd name="connsiteX0" fmla="*/ 46864 w 10330089"/>
              <a:gd name="connsiteY0" fmla="*/ 78065 h 981733"/>
              <a:gd name="connsiteX1" fmla="*/ 1622745 w 10330089"/>
              <a:gd name="connsiteY1" fmla="*/ 39154 h 981733"/>
              <a:gd name="connsiteX2" fmla="*/ 2167494 w 10330089"/>
              <a:gd name="connsiteY2" fmla="*/ 447716 h 981733"/>
              <a:gd name="connsiteX3" fmla="*/ 2809520 w 10330089"/>
              <a:gd name="connsiteY3" fmla="*/ 525537 h 981733"/>
              <a:gd name="connsiteX4" fmla="*/ 3218081 w 10330089"/>
              <a:gd name="connsiteY4" fmla="*/ 350440 h 981733"/>
              <a:gd name="connsiteX5" fmla="*/ 4210302 w 10330089"/>
              <a:gd name="connsiteY5" fmla="*/ 155886 h 981733"/>
              <a:gd name="connsiteX6" fmla="*/ 7984634 w 10330089"/>
              <a:gd name="connsiteY6" fmla="*/ 136431 h 981733"/>
              <a:gd name="connsiteX7" fmla="*/ 10124720 w 10330089"/>
              <a:gd name="connsiteY7" fmla="*/ 155886 h 981733"/>
              <a:gd name="connsiteX8" fmla="*/ 10260907 w 10330089"/>
              <a:gd name="connsiteY8" fmla="*/ 175342 h 981733"/>
              <a:gd name="connsiteX9" fmla="*/ 10280362 w 10330089"/>
              <a:gd name="connsiteY9" fmla="*/ 856278 h 981733"/>
              <a:gd name="connsiteX10" fmla="*/ 10280362 w 10330089"/>
              <a:gd name="connsiteY10" fmla="*/ 934099 h 981733"/>
              <a:gd name="connsiteX11" fmla="*/ 9618881 w 10330089"/>
              <a:gd name="connsiteY11" fmla="*/ 934099 h 981733"/>
              <a:gd name="connsiteX12" fmla="*/ 7225877 w 10330089"/>
              <a:gd name="connsiteY12" fmla="*/ 934099 h 981733"/>
              <a:gd name="connsiteX13" fmla="*/ 6311477 w 10330089"/>
              <a:gd name="connsiteY13" fmla="*/ 661725 h 981733"/>
              <a:gd name="connsiteX14" fmla="*/ 5591630 w 10330089"/>
              <a:gd name="connsiteY14" fmla="*/ 622814 h 981733"/>
              <a:gd name="connsiteX15" fmla="*/ 5007971 w 10330089"/>
              <a:gd name="connsiteY15" fmla="*/ 895188 h 981733"/>
              <a:gd name="connsiteX16" fmla="*/ 4093571 w 10330089"/>
              <a:gd name="connsiteY16" fmla="*/ 973010 h 981733"/>
              <a:gd name="connsiteX17" fmla="*/ 3412634 w 10330089"/>
              <a:gd name="connsiteY17" fmla="*/ 720091 h 981733"/>
              <a:gd name="connsiteX18" fmla="*/ 3004073 w 10330089"/>
              <a:gd name="connsiteY18" fmla="*/ 700635 h 981733"/>
              <a:gd name="connsiteX19" fmla="*/ 2595511 w 10330089"/>
              <a:gd name="connsiteY19" fmla="*/ 700635 h 981733"/>
              <a:gd name="connsiteX20" fmla="*/ 1992396 w 10330089"/>
              <a:gd name="connsiteY20" fmla="*/ 934099 h 981733"/>
              <a:gd name="connsiteX21" fmla="*/ 1311460 w 10330089"/>
              <a:gd name="connsiteY21" fmla="*/ 739546 h 981733"/>
              <a:gd name="connsiteX22" fmla="*/ 494337 w 10330089"/>
              <a:gd name="connsiteY22" fmla="*/ 583904 h 981733"/>
              <a:gd name="connsiteX23" fmla="*/ 46864 w 10330089"/>
              <a:gd name="connsiteY23" fmla="*/ 78065 h 981733"/>
              <a:gd name="connsiteX0" fmla="*/ 133142 w 10416367"/>
              <a:gd name="connsiteY0" fmla="*/ 90065 h 993733"/>
              <a:gd name="connsiteX1" fmla="*/ 1709023 w 10416367"/>
              <a:gd name="connsiteY1" fmla="*/ 51154 h 993733"/>
              <a:gd name="connsiteX2" fmla="*/ 2253772 w 10416367"/>
              <a:gd name="connsiteY2" fmla="*/ 459716 h 993733"/>
              <a:gd name="connsiteX3" fmla="*/ 2895798 w 10416367"/>
              <a:gd name="connsiteY3" fmla="*/ 537537 h 993733"/>
              <a:gd name="connsiteX4" fmla="*/ 3304359 w 10416367"/>
              <a:gd name="connsiteY4" fmla="*/ 362440 h 993733"/>
              <a:gd name="connsiteX5" fmla="*/ 4296580 w 10416367"/>
              <a:gd name="connsiteY5" fmla="*/ 167886 h 993733"/>
              <a:gd name="connsiteX6" fmla="*/ 8070912 w 10416367"/>
              <a:gd name="connsiteY6" fmla="*/ 148431 h 993733"/>
              <a:gd name="connsiteX7" fmla="*/ 10210998 w 10416367"/>
              <a:gd name="connsiteY7" fmla="*/ 167886 h 993733"/>
              <a:gd name="connsiteX8" fmla="*/ 10347185 w 10416367"/>
              <a:gd name="connsiteY8" fmla="*/ 187342 h 993733"/>
              <a:gd name="connsiteX9" fmla="*/ 10366640 w 10416367"/>
              <a:gd name="connsiteY9" fmla="*/ 868278 h 993733"/>
              <a:gd name="connsiteX10" fmla="*/ 10366640 w 10416367"/>
              <a:gd name="connsiteY10" fmla="*/ 946099 h 993733"/>
              <a:gd name="connsiteX11" fmla="*/ 9705159 w 10416367"/>
              <a:gd name="connsiteY11" fmla="*/ 946099 h 993733"/>
              <a:gd name="connsiteX12" fmla="*/ 7312155 w 10416367"/>
              <a:gd name="connsiteY12" fmla="*/ 946099 h 993733"/>
              <a:gd name="connsiteX13" fmla="*/ 6397755 w 10416367"/>
              <a:gd name="connsiteY13" fmla="*/ 673725 h 993733"/>
              <a:gd name="connsiteX14" fmla="*/ 5677908 w 10416367"/>
              <a:gd name="connsiteY14" fmla="*/ 634814 h 993733"/>
              <a:gd name="connsiteX15" fmla="*/ 5094249 w 10416367"/>
              <a:gd name="connsiteY15" fmla="*/ 907188 h 993733"/>
              <a:gd name="connsiteX16" fmla="*/ 4179849 w 10416367"/>
              <a:gd name="connsiteY16" fmla="*/ 985010 h 993733"/>
              <a:gd name="connsiteX17" fmla="*/ 3498912 w 10416367"/>
              <a:gd name="connsiteY17" fmla="*/ 732091 h 993733"/>
              <a:gd name="connsiteX18" fmla="*/ 3090351 w 10416367"/>
              <a:gd name="connsiteY18" fmla="*/ 712635 h 993733"/>
              <a:gd name="connsiteX19" fmla="*/ 2681789 w 10416367"/>
              <a:gd name="connsiteY19" fmla="*/ 712635 h 993733"/>
              <a:gd name="connsiteX20" fmla="*/ 2078674 w 10416367"/>
              <a:gd name="connsiteY20" fmla="*/ 946099 h 993733"/>
              <a:gd name="connsiteX21" fmla="*/ 1397738 w 10416367"/>
              <a:gd name="connsiteY21" fmla="*/ 751546 h 993733"/>
              <a:gd name="connsiteX22" fmla="*/ 230419 w 10416367"/>
              <a:gd name="connsiteY22" fmla="*/ 809913 h 993733"/>
              <a:gd name="connsiteX23" fmla="*/ 133142 w 10416367"/>
              <a:gd name="connsiteY23" fmla="*/ 90065 h 993733"/>
              <a:gd name="connsiteX0" fmla="*/ 94744 w 10377969"/>
              <a:gd name="connsiteY0" fmla="*/ 90065 h 993733"/>
              <a:gd name="connsiteX1" fmla="*/ 1670625 w 10377969"/>
              <a:gd name="connsiteY1" fmla="*/ 51154 h 993733"/>
              <a:gd name="connsiteX2" fmla="*/ 2215374 w 10377969"/>
              <a:gd name="connsiteY2" fmla="*/ 459716 h 993733"/>
              <a:gd name="connsiteX3" fmla="*/ 2857400 w 10377969"/>
              <a:gd name="connsiteY3" fmla="*/ 537537 h 993733"/>
              <a:gd name="connsiteX4" fmla="*/ 3265961 w 10377969"/>
              <a:gd name="connsiteY4" fmla="*/ 362440 h 993733"/>
              <a:gd name="connsiteX5" fmla="*/ 4258182 w 10377969"/>
              <a:gd name="connsiteY5" fmla="*/ 167886 h 993733"/>
              <a:gd name="connsiteX6" fmla="*/ 8032514 w 10377969"/>
              <a:gd name="connsiteY6" fmla="*/ 148431 h 993733"/>
              <a:gd name="connsiteX7" fmla="*/ 10172600 w 10377969"/>
              <a:gd name="connsiteY7" fmla="*/ 167886 h 993733"/>
              <a:gd name="connsiteX8" fmla="*/ 10308787 w 10377969"/>
              <a:gd name="connsiteY8" fmla="*/ 187342 h 993733"/>
              <a:gd name="connsiteX9" fmla="*/ 10328242 w 10377969"/>
              <a:gd name="connsiteY9" fmla="*/ 868278 h 993733"/>
              <a:gd name="connsiteX10" fmla="*/ 10328242 w 10377969"/>
              <a:gd name="connsiteY10" fmla="*/ 946099 h 993733"/>
              <a:gd name="connsiteX11" fmla="*/ 9666761 w 10377969"/>
              <a:gd name="connsiteY11" fmla="*/ 946099 h 993733"/>
              <a:gd name="connsiteX12" fmla="*/ 7273757 w 10377969"/>
              <a:gd name="connsiteY12" fmla="*/ 946099 h 993733"/>
              <a:gd name="connsiteX13" fmla="*/ 6359357 w 10377969"/>
              <a:gd name="connsiteY13" fmla="*/ 673725 h 993733"/>
              <a:gd name="connsiteX14" fmla="*/ 5639510 w 10377969"/>
              <a:gd name="connsiteY14" fmla="*/ 634814 h 993733"/>
              <a:gd name="connsiteX15" fmla="*/ 5055851 w 10377969"/>
              <a:gd name="connsiteY15" fmla="*/ 907188 h 993733"/>
              <a:gd name="connsiteX16" fmla="*/ 4141451 w 10377969"/>
              <a:gd name="connsiteY16" fmla="*/ 985010 h 993733"/>
              <a:gd name="connsiteX17" fmla="*/ 3460514 w 10377969"/>
              <a:gd name="connsiteY17" fmla="*/ 732091 h 993733"/>
              <a:gd name="connsiteX18" fmla="*/ 3051953 w 10377969"/>
              <a:gd name="connsiteY18" fmla="*/ 712635 h 993733"/>
              <a:gd name="connsiteX19" fmla="*/ 2643391 w 10377969"/>
              <a:gd name="connsiteY19" fmla="*/ 712635 h 993733"/>
              <a:gd name="connsiteX20" fmla="*/ 2040276 w 10377969"/>
              <a:gd name="connsiteY20" fmla="*/ 946099 h 993733"/>
              <a:gd name="connsiteX21" fmla="*/ 1359340 w 10377969"/>
              <a:gd name="connsiteY21" fmla="*/ 751546 h 993733"/>
              <a:gd name="connsiteX22" fmla="*/ 192021 w 10377969"/>
              <a:gd name="connsiteY22" fmla="*/ 809913 h 993733"/>
              <a:gd name="connsiteX23" fmla="*/ 94744 w 10377969"/>
              <a:gd name="connsiteY23" fmla="*/ 90065 h 993733"/>
              <a:gd name="connsiteX0" fmla="*/ 288186 w 10571411"/>
              <a:gd name="connsiteY0" fmla="*/ 93633 h 997301"/>
              <a:gd name="connsiteX1" fmla="*/ 1864067 w 10571411"/>
              <a:gd name="connsiteY1" fmla="*/ 54722 h 997301"/>
              <a:gd name="connsiteX2" fmla="*/ 2408816 w 10571411"/>
              <a:gd name="connsiteY2" fmla="*/ 463284 h 997301"/>
              <a:gd name="connsiteX3" fmla="*/ 3050842 w 10571411"/>
              <a:gd name="connsiteY3" fmla="*/ 541105 h 997301"/>
              <a:gd name="connsiteX4" fmla="*/ 3459403 w 10571411"/>
              <a:gd name="connsiteY4" fmla="*/ 366008 h 997301"/>
              <a:gd name="connsiteX5" fmla="*/ 4451624 w 10571411"/>
              <a:gd name="connsiteY5" fmla="*/ 171454 h 997301"/>
              <a:gd name="connsiteX6" fmla="*/ 8225956 w 10571411"/>
              <a:gd name="connsiteY6" fmla="*/ 151999 h 997301"/>
              <a:gd name="connsiteX7" fmla="*/ 10366042 w 10571411"/>
              <a:gd name="connsiteY7" fmla="*/ 171454 h 997301"/>
              <a:gd name="connsiteX8" fmla="*/ 10502229 w 10571411"/>
              <a:gd name="connsiteY8" fmla="*/ 190910 h 997301"/>
              <a:gd name="connsiteX9" fmla="*/ 10521684 w 10571411"/>
              <a:gd name="connsiteY9" fmla="*/ 871846 h 997301"/>
              <a:gd name="connsiteX10" fmla="*/ 10521684 w 10571411"/>
              <a:gd name="connsiteY10" fmla="*/ 949667 h 997301"/>
              <a:gd name="connsiteX11" fmla="*/ 9860203 w 10571411"/>
              <a:gd name="connsiteY11" fmla="*/ 949667 h 997301"/>
              <a:gd name="connsiteX12" fmla="*/ 7467199 w 10571411"/>
              <a:gd name="connsiteY12" fmla="*/ 949667 h 997301"/>
              <a:gd name="connsiteX13" fmla="*/ 6552799 w 10571411"/>
              <a:gd name="connsiteY13" fmla="*/ 677293 h 997301"/>
              <a:gd name="connsiteX14" fmla="*/ 5832952 w 10571411"/>
              <a:gd name="connsiteY14" fmla="*/ 638382 h 997301"/>
              <a:gd name="connsiteX15" fmla="*/ 5249293 w 10571411"/>
              <a:gd name="connsiteY15" fmla="*/ 910756 h 997301"/>
              <a:gd name="connsiteX16" fmla="*/ 4334893 w 10571411"/>
              <a:gd name="connsiteY16" fmla="*/ 988578 h 997301"/>
              <a:gd name="connsiteX17" fmla="*/ 3653956 w 10571411"/>
              <a:gd name="connsiteY17" fmla="*/ 735659 h 997301"/>
              <a:gd name="connsiteX18" fmla="*/ 3245395 w 10571411"/>
              <a:gd name="connsiteY18" fmla="*/ 716203 h 997301"/>
              <a:gd name="connsiteX19" fmla="*/ 2836833 w 10571411"/>
              <a:gd name="connsiteY19" fmla="*/ 716203 h 997301"/>
              <a:gd name="connsiteX20" fmla="*/ 2233718 w 10571411"/>
              <a:gd name="connsiteY20" fmla="*/ 949667 h 997301"/>
              <a:gd name="connsiteX21" fmla="*/ 1552782 w 10571411"/>
              <a:gd name="connsiteY21" fmla="*/ 755114 h 997301"/>
              <a:gd name="connsiteX22" fmla="*/ 15812 w 10571411"/>
              <a:gd name="connsiteY22" fmla="*/ 871847 h 997301"/>
              <a:gd name="connsiteX23" fmla="*/ 288186 w 10571411"/>
              <a:gd name="connsiteY23" fmla="*/ 93633 h 997301"/>
              <a:gd name="connsiteX0" fmla="*/ 197014 w 10791524"/>
              <a:gd name="connsiteY0" fmla="*/ 102886 h 987099"/>
              <a:gd name="connsiteX1" fmla="*/ 2084180 w 10791524"/>
              <a:gd name="connsiteY1" fmla="*/ 44520 h 987099"/>
              <a:gd name="connsiteX2" fmla="*/ 2628929 w 10791524"/>
              <a:gd name="connsiteY2" fmla="*/ 453082 h 987099"/>
              <a:gd name="connsiteX3" fmla="*/ 3270955 w 10791524"/>
              <a:gd name="connsiteY3" fmla="*/ 530903 h 987099"/>
              <a:gd name="connsiteX4" fmla="*/ 3679516 w 10791524"/>
              <a:gd name="connsiteY4" fmla="*/ 355806 h 987099"/>
              <a:gd name="connsiteX5" fmla="*/ 4671737 w 10791524"/>
              <a:gd name="connsiteY5" fmla="*/ 161252 h 987099"/>
              <a:gd name="connsiteX6" fmla="*/ 8446069 w 10791524"/>
              <a:gd name="connsiteY6" fmla="*/ 141797 h 987099"/>
              <a:gd name="connsiteX7" fmla="*/ 10586155 w 10791524"/>
              <a:gd name="connsiteY7" fmla="*/ 161252 h 987099"/>
              <a:gd name="connsiteX8" fmla="*/ 10722342 w 10791524"/>
              <a:gd name="connsiteY8" fmla="*/ 180708 h 987099"/>
              <a:gd name="connsiteX9" fmla="*/ 10741797 w 10791524"/>
              <a:gd name="connsiteY9" fmla="*/ 861644 h 987099"/>
              <a:gd name="connsiteX10" fmla="*/ 10741797 w 10791524"/>
              <a:gd name="connsiteY10" fmla="*/ 939465 h 987099"/>
              <a:gd name="connsiteX11" fmla="*/ 10080316 w 10791524"/>
              <a:gd name="connsiteY11" fmla="*/ 939465 h 987099"/>
              <a:gd name="connsiteX12" fmla="*/ 7687312 w 10791524"/>
              <a:gd name="connsiteY12" fmla="*/ 939465 h 987099"/>
              <a:gd name="connsiteX13" fmla="*/ 6772912 w 10791524"/>
              <a:gd name="connsiteY13" fmla="*/ 667091 h 987099"/>
              <a:gd name="connsiteX14" fmla="*/ 6053065 w 10791524"/>
              <a:gd name="connsiteY14" fmla="*/ 628180 h 987099"/>
              <a:gd name="connsiteX15" fmla="*/ 5469406 w 10791524"/>
              <a:gd name="connsiteY15" fmla="*/ 900554 h 987099"/>
              <a:gd name="connsiteX16" fmla="*/ 4555006 w 10791524"/>
              <a:gd name="connsiteY16" fmla="*/ 978376 h 987099"/>
              <a:gd name="connsiteX17" fmla="*/ 3874069 w 10791524"/>
              <a:gd name="connsiteY17" fmla="*/ 725457 h 987099"/>
              <a:gd name="connsiteX18" fmla="*/ 3465508 w 10791524"/>
              <a:gd name="connsiteY18" fmla="*/ 706001 h 987099"/>
              <a:gd name="connsiteX19" fmla="*/ 3056946 w 10791524"/>
              <a:gd name="connsiteY19" fmla="*/ 706001 h 987099"/>
              <a:gd name="connsiteX20" fmla="*/ 2453831 w 10791524"/>
              <a:gd name="connsiteY20" fmla="*/ 939465 h 987099"/>
              <a:gd name="connsiteX21" fmla="*/ 1772895 w 10791524"/>
              <a:gd name="connsiteY21" fmla="*/ 744912 h 987099"/>
              <a:gd name="connsiteX22" fmla="*/ 235925 w 10791524"/>
              <a:gd name="connsiteY22" fmla="*/ 861645 h 987099"/>
              <a:gd name="connsiteX23" fmla="*/ 197014 w 10791524"/>
              <a:gd name="connsiteY23" fmla="*/ 102886 h 987099"/>
              <a:gd name="connsiteX0" fmla="*/ 83156 w 10677666"/>
              <a:gd name="connsiteY0" fmla="*/ 116732 h 1000945"/>
              <a:gd name="connsiteX1" fmla="*/ 1970322 w 10677666"/>
              <a:gd name="connsiteY1" fmla="*/ 58366 h 1000945"/>
              <a:gd name="connsiteX2" fmla="*/ 2515071 w 10677666"/>
              <a:gd name="connsiteY2" fmla="*/ 466928 h 1000945"/>
              <a:gd name="connsiteX3" fmla="*/ 3157097 w 10677666"/>
              <a:gd name="connsiteY3" fmla="*/ 544749 h 1000945"/>
              <a:gd name="connsiteX4" fmla="*/ 3565658 w 10677666"/>
              <a:gd name="connsiteY4" fmla="*/ 369652 h 1000945"/>
              <a:gd name="connsiteX5" fmla="*/ 4557879 w 10677666"/>
              <a:gd name="connsiteY5" fmla="*/ 175098 h 1000945"/>
              <a:gd name="connsiteX6" fmla="*/ 8332211 w 10677666"/>
              <a:gd name="connsiteY6" fmla="*/ 155643 h 1000945"/>
              <a:gd name="connsiteX7" fmla="*/ 10472297 w 10677666"/>
              <a:gd name="connsiteY7" fmla="*/ 175098 h 1000945"/>
              <a:gd name="connsiteX8" fmla="*/ 10608484 w 10677666"/>
              <a:gd name="connsiteY8" fmla="*/ 194554 h 1000945"/>
              <a:gd name="connsiteX9" fmla="*/ 10627939 w 10677666"/>
              <a:gd name="connsiteY9" fmla="*/ 875490 h 1000945"/>
              <a:gd name="connsiteX10" fmla="*/ 10627939 w 10677666"/>
              <a:gd name="connsiteY10" fmla="*/ 953311 h 1000945"/>
              <a:gd name="connsiteX11" fmla="*/ 9966458 w 10677666"/>
              <a:gd name="connsiteY11" fmla="*/ 953311 h 1000945"/>
              <a:gd name="connsiteX12" fmla="*/ 7573454 w 10677666"/>
              <a:gd name="connsiteY12" fmla="*/ 953311 h 1000945"/>
              <a:gd name="connsiteX13" fmla="*/ 6659054 w 10677666"/>
              <a:gd name="connsiteY13" fmla="*/ 680937 h 1000945"/>
              <a:gd name="connsiteX14" fmla="*/ 5939207 w 10677666"/>
              <a:gd name="connsiteY14" fmla="*/ 642026 h 1000945"/>
              <a:gd name="connsiteX15" fmla="*/ 5355548 w 10677666"/>
              <a:gd name="connsiteY15" fmla="*/ 914400 h 1000945"/>
              <a:gd name="connsiteX16" fmla="*/ 4441148 w 10677666"/>
              <a:gd name="connsiteY16" fmla="*/ 992222 h 1000945"/>
              <a:gd name="connsiteX17" fmla="*/ 3760211 w 10677666"/>
              <a:gd name="connsiteY17" fmla="*/ 739303 h 1000945"/>
              <a:gd name="connsiteX18" fmla="*/ 3351650 w 10677666"/>
              <a:gd name="connsiteY18" fmla="*/ 719847 h 1000945"/>
              <a:gd name="connsiteX19" fmla="*/ 2943088 w 10677666"/>
              <a:gd name="connsiteY19" fmla="*/ 719847 h 1000945"/>
              <a:gd name="connsiteX20" fmla="*/ 2339973 w 10677666"/>
              <a:gd name="connsiteY20" fmla="*/ 953311 h 1000945"/>
              <a:gd name="connsiteX21" fmla="*/ 1659037 w 10677666"/>
              <a:gd name="connsiteY21" fmla="*/ 758758 h 1000945"/>
              <a:gd name="connsiteX22" fmla="*/ 122067 w 10677666"/>
              <a:gd name="connsiteY22" fmla="*/ 875491 h 1000945"/>
              <a:gd name="connsiteX23" fmla="*/ 83156 w 10677666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576136 w 10594765"/>
              <a:gd name="connsiteY21" fmla="*/ 758758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81717 w 10676227"/>
              <a:gd name="connsiteY0" fmla="*/ 116732 h 1000945"/>
              <a:gd name="connsiteX1" fmla="*/ 1968883 w 10676227"/>
              <a:gd name="connsiteY1" fmla="*/ 58366 h 1000945"/>
              <a:gd name="connsiteX2" fmla="*/ 2513632 w 10676227"/>
              <a:gd name="connsiteY2" fmla="*/ 466928 h 1000945"/>
              <a:gd name="connsiteX3" fmla="*/ 3155658 w 10676227"/>
              <a:gd name="connsiteY3" fmla="*/ 544749 h 1000945"/>
              <a:gd name="connsiteX4" fmla="*/ 3564219 w 10676227"/>
              <a:gd name="connsiteY4" fmla="*/ 369652 h 1000945"/>
              <a:gd name="connsiteX5" fmla="*/ 4556440 w 10676227"/>
              <a:gd name="connsiteY5" fmla="*/ 175098 h 1000945"/>
              <a:gd name="connsiteX6" fmla="*/ 8330772 w 10676227"/>
              <a:gd name="connsiteY6" fmla="*/ 155643 h 1000945"/>
              <a:gd name="connsiteX7" fmla="*/ 10470858 w 10676227"/>
              <a:gd name="connsiteY7" fmla="*/ 175098 h 1000945"/>
              <a:gd name="connsiteX8" fmla="*/ 10607045 w 10676227"/>
              <a:gd name="connsiteY8" fmla="*/ 194554 h 1000945"/>
              <a:gd name="connsiteX9" fmla="*/ 10626500 w 10676227"/>
              <a:gd name="connsiteY9" fmla="*/ 875490 h 1000945"/>
              <a:gd name="connsiteX10" fmla="*/ 10626500 w 10676227"/>
              <a:gd name="connsiteY10" fmla="*/ 953311 h 1000945"/>
              <a:gd name="connsiteX11" fmla="*/ 9965019 w 10676227"/>
              <a:gd name="connsiteY11" fmla="*/ 953311 h 1000945"/>
              <a:gd name="connsiteX12" fmla="*/ 7572015 w 10676227"/>
              <a:gd name="connsiteY12" fmla="*/ 953311 h 1000945"/>
              <a:gd name="connsiteX13" fmla="*/ 6657615 w 10676227"/>
              <a:gd name="connsiteY13" fmla="*/ 680937 h 1000945"/>
              <a:gd name="connsiteX14" fmla="*/ 5937768 w 10676227"/>
              <a:gd name="connsiteY14" fmla="*/ 642026 h 1000945"/>
              <a:gd name="connsiteX15" fmla="*/ 5354109 w 10676227"/>
              <a:gd name="connsiteY15" fmla="*/ 914400 h 1000945"/>
              <a:gd name="connsiteX16" fmla="*/ 4439709 w 10676227"/>
              <a:gd name="connsiteY16" fmla="*/ 992222 h 1000945"/>
              <a:gd name="connsiteX17" fmla="*/ 3758772 w 10676227"/>
              <a:gd name="connsiteY17" fmla="*/ 739303 h 1000945"/>
              <a:gd name="connsiteX18" fmla="*/ 3350211 w 10676227"/>
              <a:gd name="connsiteY18" fmla="*/ 719847 h 1000945"/>
              <a:gd name="connsiteX19" fmla="*/ 2941649 w 10676227"/>
              <a:gd name="connsiteY19" fmla="*/ 719847 h 1000945"/>
              <a:gd name="connsiteX20" fmla="*/ 2338534 w 10676227"/>
              <a:gd name="connsiteY20" fmla="*/ 953311 h 1000945"/>
              <a:gd name="connsiteX21" fmla="*/ 1638143 w 10676227"/>
              <a:gd name="connsiteY21" fmla="*/ 875490 h 1000945"/>
              <a:gd name="connsiteX22" fmla="*/ 120628 w 10676227"/>
              <a:gd name="connsiteY22" fmla="*/ 875491 h 1000945"/>
              <a:gd name="connsiteX23" fmla="*/ 81717 w 10676227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556681 w 10594765"/>
              <a:gd name="connsiteY21" fmla="*/ 875490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77407 w 10671917"/>
              <a:gd name="connsiteY0" fmla="*/ 116732 h 1000945"/>
              <a:gd name="connsiteX1" fmla="*/ 1964573 w 10671917"/>
              <a:gd name="connsiteY1" fmla="*/ 58366 h 1000945"/>
              <a:gd name="connsiteX2" fmla="*/ 2509322 w 10671917"/>
              <a:gd name="connsiteY2" fmla="*/ 466928 h 1000945"/>
              <a:gd name="connsiteX3" fmla="*/ 3151348 w 10671917"/>
              <a:gd name="connsiteY3" fmla="*/ 544749 h 1000945"/>
              <a:gd name="connsiteX4" fmla="*/ 3559909 w 10671917"/>
              <a:gd name="connsiteY4" fmla="*/ 369652 h 1000945"/>
              <a:gd name="connsiteX5" fmla="*/ 4552130 w 10671917"/>
              <a:gd name="connsiteY5" fmla="*/ 175098 h 1000945"/>
              <a:gd name="connsiteX6" fmla="*/ 8326462 w 10671917"/>
              <a:gd name="connsiteY6" fmla="*/ 155643 h 1000945"/>
              <a:gd name="connsiteX7" fmla="*/ 10466548 w 10671917"/>
              <a:gd name="connsiteY7" fmla="*/ 175098 h 1000945"/>
              <a:gd name="connsiteX8" fmla="*/ 10602735 w 10671917"/>
              <a:gd name="connsiteY8" fmla="*/ 194554 h 1000945"/>
              <a:gd name="connsiteX9" fmla="*/ 10622190 w 10671917"/>
              <a:gd name="connsiteY9" fmla="*/ 875490 h 1000945"/>
              <a:gd name="connsiteX10" fmla="*/ 10622190 w 10671917"/>
              <a:gd name="connsiteY10" fmla="*/ 953311 h 1000945"/>
              <a:gd name="connsiteX11" fmla="*/ 9960709 w 10671917"/>
              <a:gd name="connsiteY11" fmla="*/ 953311 h 1000945"/>
              <a:gd name="connsiteX12" fmla="*/ 7567705 w 10671917"/>
              <a:gd name="connsiteY12" fmla="*/ 953311 h 1000945"/>
              <a:gd name="connsiteX13" fmla="*/ 6653305 w 10671917"/>
              <a:gd name="connsiteY13" fmla="*/ 680937 h 1000945"/>
              <a:gd name="connsiteX14" fmla="*/ 5933458 w 10671917"/>
              <a:gd name="connsiteY14" fmla="*/ 642026 h 1000945"/>
              <a:gd name="connsiteX15" fmla="*/ 5349799 w 10671917"/>
              <a:gd name="connsiteY15" fmla="*/ 914400 h 1000945"/>
              <a:gd name="connsiteX16" fmla="*/ 4435399 w 10671917"/>
              <a:gd name="connsiteY16" fmla="*/ 992222 h 1000945"/>
              <a:gd name="connsiteX17" fmla="*/ 3754462 w 10671917"/>
              <a:gd name="connsiteY17" fmla="*/ 739303 h 1000945"/>
              <a:gd name="connsiteX18" fmla="*/ 3345901 w 10671917"/>
              <a:gd name="connsiteY18" fmla="*/ 719847 h 1000945"/>
              <a:gd name="connsiteX19" fmla="*/ 2937339 w 10671917"/>
              <a:gd name="connsiteY19" fmla="*/ 719847 h 1000945"/>
              <a:gd name="connsiteX20" fmla="*/ 2334224 w 10671917"/>
              <a:gd name="connsiteY20" fmla="*/ 953311 h 1000945"/>
              <a:gd name="connsiteX21" fmla="*/ 1575467 w 10671917"/>
              <a:gd name="connsiteY21" fmla="*/ 933856 h 1000945"/>
              <a:gd name="connsiteX22" fmla="*/ 116318 w 10671917"/>
              <a:gd name="connsiteY22" fmla="*/ 875491 h 1000945"/>
              <a:gd name="connsiteX23" fmla="*/ 77407 w 10671917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498315 w 10594765"/>
              <a:gd name="connsiteY21" fmla="*/ 933856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255 w 10594765"/>
              <a:gd name="connsiteY0" fmla="*/ 98550 h 982763"/>
              <a:gd name="connsiteX1" fmla="*/ 1887421 w 10594765"/>
              <a:gd name="connsiteY1" fmla="*/ 40184 h 982763"/>
              <a:gd name="connsiteX2" fmla="*/ 2432170 w 10594765"/>
              <a:gd name="connsiteY2" fmla="*/ 137461 h 982763"/>
              <a:gd name="connsiteX3" fmla="*/ 3074196 w 10594765"/>
              <a:gd name="connsiteY3" fmla="*/ 526567 h 982763"/>
              <a:gd name="connsiteX4" fmla="*/ 3482757 w 10594765"/>
              <a:gd name="connsiteY4" fmla="*/ 351470 h 982763"/>
              <a:gd name="connsiteX5" fmla="*/ 4474978 w 10594765"/>
              <a:gd name="connsiteY5" fmla="*/ 156916 h 982763"/>
              <a:gd name="connsiteX6" fmla="*/ 8249310 w 10594765"/>
              <a:gd name="connsiteY6" fmla="*/ 137461 h 982763"/>
              <a:gd name="connsiteX7" fmla="*/ 10389396 w 10594765"/>
              <a:gd name="connsiteY7" fmla="*/ 156916 h 982763"/>
              <a:gd name="connsiteX8" fmla="*/ 10525583 w 10594765"/>
              <a:gd name="connsiteY8" fmla="*/ 176372 h 982763"/>
              <a:gd name="connsiteX9" fmla="*/ 10545038 w 10594765"/>
              <a:gd name="connsiteY9" fmla="*/ 857308 h 982763"/>
              <a:gd name="connsiteX10" fmla="*/ 10545038 w 10594765"/>
              <a:gd name="connsiteY10" fmla="*/ 935129 h 982763"/>
              <a:gd name="connsiteX11" fmla="*/ 9883557 w 10594765"/>
              <a:gd name="connsiteY11" fmla="*/ 935129 h 982763"/>
              <a:gd name="connsiteX12" fmla="*/ 7490553 w 10594765"/>
              <a:gd name="connsiteY12" fmla="*/ 935129 h 982763"/>
              <a:gd name="connsiteX13" fmla="*/ 6576153 w 10594765"/>
              <a:gd name="connsiteY13" fmla="*/ 662755 h 982763"/>
              <a:gd name="connsiteX14" fmla="*/ 5856306 w 10594765"/>
              <a:gd name="connsiteY14" fmla="*/ 623844 h 982763"/>
              <a:gd name="connsiteX15" fmla="*/ 5272647 w 10594765"/>
              <a:gd name="connsiteY15" fmla="*/ 896218 h 982763"/>
              <a:gd name="connsiteX16" fmla="*/ 4358247 w 10594765"/>
              <a:gd name="connsiteY16" fmla="*/ 974040 h 982763"/>
              <a:gd name="connsiteX17" fmla="*/ 3677310 w 10594765"/>
              <a:gd name="connsiteY17" fmla="*/ 721121 h 982763"/>
              <a:gd name="connsiteX18" fmla="*/ 3268749 w 10594765"/>
              <a:gd name="connsiteY18" fmla="*/ 701665 h 982763"/>
              <a:gd name="connsiteX19" fmla="*/ 2860187 w 10594765"/>
              <a:gd name="connsiteY19" fmla="*/ 701665 h 982763"/>
              <a:gd name="connsiteX20" fmla="*/ 2257072 w 10594765"/>
              <a:gd name="connsiteY20" fmla="*/ 935129 h 982763"/>
              <a:gd name="connsiteX21" fmla="*/ 1498315 w 10594765"/>
              <a:gd name="connsiteY21" fmla="*/ 915674 h 982763"/>
              <a:gd name="connsiteX22" fmla="*/ 39166 w 10594765"/>
              <a:gd name="connsiteY22" fmla="*/ 857309 h 982763"/>
              <a:gd name="connsiteX23" fmla="*/ 255 w 10594765"/>
              <a:gd name="connsiteY23" fmla="*/ 98550 h 982763"/>
              <a:gd name="connsiteX0" fmla="*/ 255 w 10594765"/>
              <a:gd name="connsiteY0" fmla="*/ 98550 h 982763"/>
              <a:gd name="connsiteX1" fmla="*/ 1887421 w 10594765"/>
              <a:gd name="connsiteY1" fmla="*/ 40184 h 982763"/>
              <a:gd name="connsiteX2" fmla="*/ 2432170 w 10594765"/>
              <a:gd name="connsiteY2" fmla="*/ 137461 h 982763"/>
              <a:gd name="connsiteX3" fmla="*/ 3074196 w 10594765"/>
              <a:gd name="connsiteY3" fmla="*/ 118005 h 982763"/>
              <a:gd name="connsiteX4" fmla="*/ 3482757 w 10594765"/>
              <a:gd name="connsiteY4" fmla="*/ 351470 h 982763"/>
              <a:gd name="connsiteX5" fmla="*/ 4474978 w 10594765"/>
              <a:gd name="connsiteY5" fmla="*/ 156916 h 982763"/>
              <a:gd name="connsiteX6" fmla="*/ 8249310 w 10594765"/>
              <a:gd name="connsiteY6" fmla="*/ 137461 h 982763"/>
              <a:gd name="connsiteX7" fmla="*/ 10389396 w 10594765"/>
              <a:gd name="connsiteY7" fmla="*/ 156916 h 982763"/>
              <a:gd name="connsiteX8" fmla="*/ 10525583 w 10594765"/>
              <a:gd name="connsiteY8" fmla="*/ 176372 h 982763"/>
              <a:gd name="connsiteX9" fmla="*/ 10545038 w 10594765"/>
              <a:gd name="connsiteY9" fmla="*/ 857308 h 982763"/>
              <a:gd name="connsiteX10" fmla="*/ 10545038 w 10594765"/>
              <a:gd name="connsiteY10" fmla="*/ 935129 h 982763"/>
              <a:gd name="connsiteX11" fmla="*/ 9883557 w 10594765"/>
              <a:gd name="connsiteY11" fmla="*/ 935129 h 982763"/>
              <a:gd name="connsiteX12" fmla="*/ 7490553 w 10594765"/>
              <a:gd name="connsiteY12" fmla="*/ 935129 h 982763"/>
              <a:gd name="connsiteX13" fmla="*/ 6576153 w 10594765"/>
              <a:gd name="connsiteY13" fmla="*/ 662755 h 982763"/>
              <a:gd name="connsiteX14" fmla="*/ 5856306 w 10594765"/>
              <a:gd name="connsiteY14" fmla="*/ 623844 h 982763"/>
              <a:gd name="connsiteX15" fmla="*/ 5272647 w 10594765"/>
              <a:gd name="connsiteY15" fmla="*/ 896218 h 982763"/>
              <a:gd name="connsiteX16" fmla="*/ 4358247 w 10594765"/>
              <a:gd name="connsiteY16" fmla="*/ 974040 h 982763"/>
              <a:gd name="connsiteX17" fmla="*/ 3677310 w 10594765"/>
              <a:gd name="connsiteY17" fmla="*/ 721121 h 982763"/>
              <a:gd name="connsiteX18" fmla="*/ 3268749 w 10594765"/>
              <a:gd name="connsiteY18" fmla="*/ 701665 h 982763"/>
              <a:gd name="connsiteX19" fmla="*/ 2860187 w 10594765"/>
              <a:gd name="connsiteY19" fmla="*/ 701665 h 982763"/>
              <a:gd name="connsiteX20" fmla="*/ 2257072 w 10594765"/>
              <a:gd name="connsiteY20" fmla="*/ 935129 h 982763"/>
              <a:gd name="connsiteX21" fmla="*/ 1498315 w 10594765"/>
              <a:gd name="connsiteY21" fmla="*/ 915674 h 982763"/>
              <a:gd name="connsiteX22" fmla="*/ 39166 w 10594765"/>
              <a:gd name="connsiteY22" fmla="*/ 857309 h 982763"/>
              <a:gd name="connsiteX23" fmla="*/ 255 w 10594765"/>
              <a:gd name="connsiteY23" fmla="*/ 98550 h 982763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114923 h 979681"/>
              <a:gd name="connsiteX4" fmla="*/ 3482757 w 10594765"/>
              <a:gd name="connsiteY4" fmla="*/ 348388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348388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912591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912591 h 979681"/>
              <a:gd name="connsiteX19" fmla="*/ 2860187 w 10594765"/>
              <a:gd name="connsiteY19" fmla="*/ 912591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659673 h 971740"/>
              <a:gd name="connsiteX14" fmla="*/ 5856306 w 10594765"/>
              <a:gd name="connsiteY14" fmla="*/ 620762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659673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912592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14923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912592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38910 h 973548"/>
              <a:gd name="connsiteX4" fmla="*/ 3482757 w 10594765"/>
              <a:gd name="connsiteY4" fmla="*/ 77821 h 973548"/>
              <a:gd name="connsiteX5" fmla="*/ 4474978 w 10594765"/>
              <a:gd name="connsiteY5" fmla="*/ 77820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38910 h 973548"/>
              <a:gd name="connsiteX4" fmla="*/ 3482757 w 10594765"/>
              <a:gd name="connsiteY4" fmla="*/ 77821 h 973548"/>
              <a:gd name="connsiteX5" fmla="*/ 4474978 w 10594765"/>
              <a:gd name="connsiteY5" fmla="*/ 38909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77821 h 973548"/>
              <a:gd name="connsiteX4" fmla="*/ 3482757 w 10594765"/>
              <a:gd name="connsiteY4" fmla="*/ 77821 h 973548"/>
              <a:gd name="connsiteX5" fmla="*/ 4474978 w 10594765"/>
              <a:gd name="connsiteY5" fmla="*/ 38909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123162 w 10717672"/>
              <a:gd name="connsiteY0" fmla="*/ 97276 h 973548"/>
              <a:gd name="connsiteX1" fmla="*/ 2010328 w 10717672"/>
              <a:gd name="connsiteY1" fmla="*/ 97276 h 973548"/>
              <a:gd name="connsiteX2" fmla="*/ 2555077 w 10717672"/>
              <a:gd name="connsiteY2" fmla="*/ 77821 h 973548"/>
              <a:gd name="connsiteX3" fmla="*/ 3197103 w 10717672"/>
              <a:gd name="connsiteY3" fmla="*/ 77821 h 973548"/>
              <a:gd name="connsiteX4" fmla="*/ 3605664 w 10717672"/>
              <a:gd name="connsiteY4" fmla="*/ 77821 h 973548"/>
              <a:gd name="connsiteX5" fmla="*/ 4597885 w 10717672"/>
              <a:gd name="connsiteY5" fmla="*/ 38909 h 973548"/>
              <a:gd name="connsiteX6" fmla="*/ 8372217 w 10717672"/>
              <a:gd name="connsiteY6" fmla="*/ 0 h 973548"/>
              <a:gd name="connsiteX7" fmla="*/ 10512303 w 10717672"/>
              <a:gd name="connsiteY7" fmla="*/ 116731 h 973548"/>
              <a:gd name="connsiteX8" fmla="*/ 10648490 w 10717672"/>
              <a:gd name="connsiteY8" fmla="*/ 175098 h 973548"/>
              <a:gd name="connsiteX9" fmla="*/ 10667945 w 10717672"/>
              <a:gd name="connsiteY9" fmla="*/ 856034 h 973548"/>
              <a:gd name="connsiteX10" fmla="*/ 10667945 w 10717672"/>
              <a:gd name="connsiteY10" fmla="*/ 933855 h 973548"/>
              <a:gd name="connsiteX11" fmla="*/ 10006464 w 10717672"/>
              <a:gd name="connsiteY11" fmla="*/ 933855 h 973548"/>
              <a:gd name="connsiteX12" fmla="*/ 7613460 w 10717672"/>
              <a:gd name="connsiteY12" fmla="*/ 933855 h 973548"/>
              <a:gd name="connsiteX13" fmla="*/ 6699060 w 10717672"/>
              <a:gd name="connsiteY13" fmla="*/ 914400 h 973548"/>
              <a:gd name="connsiteX14" fmla="*/ 5979213 w 10717672"/>
              <a:gd name="connsiteY14" fmla="*/ 875489 h 973548"/>
              <a:gd name="connsiteX15" fmla="*/ 5395554 w 10717672"/>
              <a:gd name="connsiteY15" fmla="*/ 894944 h 973548"/>
              <a:gd name="connsiteX16" fmla="*/ 4481154 w 10717672"/>
              <a:gd name="connsiteY16" fmla="*/ 972766 h 973548"/>
              <a:gd name="connsiteX17" fmla="*/ 3800217 w 10717672"/>
              <a:gd name="connsiteY17" fmla="*/ 933855 h 973548"/>
              <a:gd name="connsiteX18" fmla="*/ 3391656 w 10717672"/>
              <a:gd name="connsiteY18" fmla="*/ 914399 h 973548"/>
              <a:gd name="connsiteX19" fmla="*/ 2983094 w 10717672"/>
              <a:gd name="connsiteY19" fmla="*/ 914399 h 973548"/>
              <a:gd name="connsiteX20" fmla="*/ 2379979 w 10717672"/>
              <a:gd name="connsiteY20" fmla="*/ 933855 h 973548"/>
              <a:gd name="connsiteX21" fmla="*/ 1621222 w 10717672"/>
              <a:gd name="connsiteY21" fmla="*/ 914400 h 973548"/>
              <a:gd name="connsiteX22" fmla="*/ 162073 w 10717672"/>
              <a:gd name="connsiteY22" fmla="*/ 856035 h 973548"/>
              <a:gd name="connsiteX23" fmla="*/ 123162 w 10717672"/>
              <a:gd name="connsiteY23" fmla="*/ 97276 h 973548"/>
              <a:gd name="connsiteX0" fmla="*/ 123162 w 10717672"/>
              <a:gd name="connsiteY0" fmla="*/ 59818 h 936090"/>
              <a:gd name="connsiteX1" fmla="*/ 2010328 w 10717672"/>
              <a:gd name="connsiteY1" fmla="*/ 59818 h 936090"/>
              <a:gd name="connsiteX2" fmla="*/ 2555077 w 10717672"/>
              <a:gd name="connsiteY2" fmla="*/ 40363 h 936090"/>
              <a:gd name="connsiteX3" fmla="*/ 3197103 w 10717672"/>
              <a:gd name="connsiteY3" fmla="*/ 40363 h 936090"/>
              <a:gd name="connsiteX4" fmla="*/ 3605664 w 10717672"/>
              <a:gd name="connsiteY4" fmla="*/ 40363 h 936090"/>
              <a:gd name="connsiteX5" fmla="*/ 4597885 w 10717672"/>
              <a:gd name="connsiteY5" fmla="*/ 1451 h 936090"/>
              <a:gd name="connsiteX6" fmla="*/ 8372217 w 10717672"/>
              <a:gd name="connsiteY6" fmla="*/ 98730 h 936090"/>
              <a:gd name="connsiteX7" fmla="*/ 10512303 w 10717672"/>
              <a:gd name="connsiteY7" fmla="*/ 79273 h 936090"/>
              <a:gd name="connsiteX8" fmla="*/ 10648490 w 10717672"/>
              <a:gd name="connsiteY8" fmla="*/ 137640 h 936090"/>
              <a:gd name="connsiteX9" fmla="*/ 10667945 w 10717672"/>
              <a:gd name="connsiteY9" fmla="*/ 818576 h 936090"/>
              <a:gd name="connsiteX10" fmla="*/ 10667945 w 10717672"/>
              <a:gd name="connsiteY10" fmla="*/ 896397 h 936090"/>
              <a:gd name="connsiteX11" fmla="*/ 10006464 w 10717672"/>
              <a:gd name="connsiteY11" fmla="*/ 896397 h 936090"/>
              <a:gd name="connsiteX12" fmla="*/ 7613460 w 10717672"/>
              <a:gd name="connsiteY12" fmla="*/ 896397 h 936090"/>
              <a:gd name="connsiteX13" fmla="*/ 6699060 w 10717672"/>
              <a:gd name="connsiteY13" fmla="*/ 876942 h 936090"/>
              <a:gd name="connsiteX14" fmla="*/ 5979213 w 10717672"/>
              <a:gd name="connsiteY14" fmla="*/ 838031 h 936090"/>
              <a:gd name="connsiteX15" fmla="*/ 5395554 w 10717672"/>
              <a:gd name="connsiteY15" fmla="*/ 857486 h 936090"/>
              <a:gd name="connsiteX16" fmla="*/ 4481154 w 10717672"/>
              <a:gd name="connsiteY16" fmla="*/ 935308 h 936090"/>
              <a:gd name="connsiteX17" fmla="*/ 3800217 w 10717672"/>
              <a:gd name="connsiteY17" fmla="*/ 896397 h 936090"/>
              <a:gd name="connsiteX18" fmla="*/ 3391656 w 10717672"/>
              <a:gd name="connsiteY18" fmla="*/ 876941 h 936090"/>
              <a:gd name="connsiteX19" fmla="*/ 2983094 w 10717672"/>
              <a:gd name="connsiteY19" fmla="*/ 876941 h 936090"/>
              <a:gd name="connsiteX20" fmla="*/ 2379979 w 10717672"/>
              <a:gd name="connsiteY20" fmla="*/ 896397 h 936090"/>
              <a:gd name="connsiteX21" fmla="*/ 1621222 w 10717672"/>
              <a:gd name="connsiteY21" fmla="*/ 876942 h 936090"/>
              <a:gd name="connsiteX22" fmla="*/ 162073 w 10717672"/>
              <a:gd name="connsiteY22" fmla="*/ 818577 h 936090"/>
              <a:gd name="connsiteX23" fmla="*/ 123162 w 10717672"/>
              <a:gd name="connsiteY23" fmla="*/ 59818 h 936090"/>
              <a:gd name="connsiteX0" fmla="*/ 123162 w 10717672"/>
              <a:gd name="connsiteY0" fmla="*/ 55491 h 931763"/>
              <a:gd name="connsiteX1" fmla="*/ 2010328 w 10717672"/>
              <a:gd name="connsiteY1" fmla="*/ 55491 h 931763"/>
              <a:gd name="connsiteX2" fmla="*/ 2555077 w 10717672"/>
              <a:gd name="connsiteY2" fmla="*/ 36036 h 931763"/>
              <a:gd name="connsiteX3" fmla="*/ 3197103 w 10717672"/>
              <a:gd name="connsiteY3" fmla="*/ 36036 h 931763"/>
              <a:gd name="connsiteX4" fmla="*/ 3605664 w 10717672"/>
              <a:gd name="connsiteY4" fmla="*/ 36036 h 931763"/>
              <a:gd name="connsiteX5" fmla="*/ 4597885 w 10717672"/>
              <a:gd name="connsiteY5" fmla="*/ 74945 h 931763"/>
              <a:gd name="connsiteX6" fmla="*/ 8372217 w 10717672"/>
              <a:gd name="connsiteY6" fmla="*/ 94403 h 931763"/>
              <a:gd name="connsiteX7" fmla="*/ 10512303 w 10717672"/>
              <a:gd name="connsiteY7" fmla="*/ 74946 h 931763"/>
              <a:gd name="connsiteX8" fmla="*/ 10648490 w 10717672"/>
              <a:gd name="connsiteY8" fmla="*/ 133313 h 931763"/>
              <a:gd name="connsiteX9" fmla="*/ 10667945 w 10717672"/>
              <a:gd name="connsiteY9" fmla="*/ 814249 h 931763"/>
              <a:gd name="connsiteX10" fmla="*/ 10667945 w 10717672"/>
              <a:gd name="connsiteY10" fmla="*/ 892070 h 931763"/>
              <a:gd name="connsiteX11" fmla="*/ 10006464 w 10717672"/>
              <a:gd name="connsiteY11" fmla="*/ 892070 h 931763"/>
              <a:gd name="connsiteX12" fmla="*/ 7613460 w 10717672"/>
              <a:gd name="connsiteY12" fmla="*/ 892070 h 931763"/>
              <a:gd name="connsiteX13" fmla="*/ 6699060 w 10717672"/>
              <a:gd name="connsiteY13" fmla="*/ 872615 h 931763"/>
              <a:gd name="connsiteX14" fmla="*/ 5979213 w 10717672"/>
              <a:gd name="connsiteY14" fmla="*/ 833704 h 931763"/>
              <a:gd name="connsiteX15" fmla="*/ 5395554 w 10717672"/>
              <a:gd name="connsiteY15" fmla="*/ 853159 h 931763"/>
              <a:gd name="connsiteX16" fmla="*/ 4481154 w 10717672"/>
              <a:gd name="connsiteY16" fmla="*/ 930981 h 931763"/>
              <a:gd name="connsiteX17" fmla="*/ 3800217 w 10717672"/>
              <a:gd name="connsiteY17" fmla="*/ 892070 h 931763"/>
              <a:gd name="connsiteX18" fmla="*/ 3391656 w 10717672"/>
              <a:gd name="connsiteY18" fmla="*/ 872614 h 931763"/>
              <a:gd name="connsiteX19" fmla="*/ 2983094 w 10717672"/>
              <a:gd name="connsiteY19" fmla="*/ 872614 h 931763"/>
              <a:gd name="connsiteX20" fmla="*/ 2379979 w 10717672"/>
              <a:gd name="connsiteY20" fmla="*/ 892070 h 931763"/>
              <a:gd name="connsiteX21" fmla="*/ 1621222 w 10717672"/>
              <a:gd name="connsiteY21" fmla="*/ 872615 h 931763"/>
              <a:gd name="connsiteX22" fmla="*/ 162073 w 10717672"/>
              <a:gd name="connsiteY22" fmla="*/ 814250 h 931763"/>
              <a:gd name="connsiteX23" fmla="*/ 123162 w 10717672"/>
              <a:gd name="connsiteY23" fmla="*/ 55491 h 931763"/>
              <a:gd name="connsiteX0" fmla="*/ 123162 w 10717672"/>
              <a:gd name="connsiteY0" fmla="*/ 55491 h 905904"/>
              <a:gd name="connsiteX1" fmla="*/ 2010328 w 10717672"/>
              <a:gd name="connsiteY1" fmla="*/ 55491 h 905904"/>
              <a:gd name="connsiteX2" fmla="*/ 2555077 w 10717672"/>
              <a:gd name="connsiteY2" fmla="*/ 36036 h 905904"/>
              <a:gd name="connsiteX3" fmla="*/ 3197103 w 10717672"/>
              <a:gd name="connsiteY3" fmla="*/ 36036 h 905904"/>
              <a:gd name="connsiteX4" fmla="*/ 3605664 w 10717672"/>
              <a:gd name="connsiteY4" fmla="*/ 36036 h 905904"/>
              <a:gd name="connsiteX5" fmla="*/ 4597885 w 10717672"/>
              <a:gd name="connsiteY5" fmla="*/ 74945 h 905904"/>
              <a:gd name="connsiteX6" fmla="*/ 8372217 w 10717672"/>
              <a:gd name="connsiteY6" fmla="*/ 94403 h 905904"/>
              <a:gd name="connsiteX7" fmla="*/ 10512303 w 10717672"/>
              <a:gd name="connsiteY7" fmla="*/ 74946 h 905904"/>
              <a:gd name="connsiteX8" fmla="*/ 10648490 w 10717672"/>
              <a:gd name="connsiteY8" fmla="*/ 133313 h 905904"/>
              <a:gd name="connsiteX9" fmla="*/ 10667945 w 10717672"/>
              <a:gd name="connsiteY9" fmla="*/ 814249 h 905904"/>
              <a:gd name="connsiteX10" fmla="*/ 10667945 w 10717672"/>
              <a:gd name="connsiteY10" fmla="*/ 892070 h 905904"/>
              <a:gd name="connsiteX11" fmla="*/ 10006464 w 10717672"/>
              <a:gd name="connsiteY11" fmla="*/ 892070 h 905904"/>
              <a:gd name="connsiteX12" fmla="*/ 7613460 w 10717672"/>
              <a:gd name="connsiteY12" fmla="*/ 892070 h 905904"/>
              <a:gd name="connsiteX13" fmla="*/ 6699060 w 10717672"/>
              <a:gd name="connsiteY13" fmla="*/ 872615 h 905904"/>
              <a:gd name="connsiteX14" fmla="*/ 5979213 w 10717672"/>
              <a:gd name="connsiteY14" fmla="*/ 833704 h 905904"/>
              <a:gd name="connsiteX15" fmla="*/ 5395554 w 10717672"/>
              <a:gd name="connsiteY15" fmla="*/ 853159 h 905904"/>
              <a:gd name="connsiteX16" fmla="*/ 4481154 w 10717672"/>
              <a:gd name="connsiteY16" fmla="*/ 892071 h 905904"/>
              <a:gd name="connsiteX17" fmla="*/ 3800217 w 10717672"/>
              <a:gd name="connsiteY17" fmla="*/ 892070 h 905904"/>
              <a:gd name="connsiteX18" fmla="*/ 3391656 w 10717672"/>
              <a:gd name="connsiteY18" fmla="*/ 872614 h 905904"/>
              <a:gd name="connsiteX19" fmla="*/ 2983094 w 10717672"/>
              <a:gd name="connsiteY19" fmla="*/ 872614 h 905904"/>
              <a:gd name="connsiteX20" fmla="*/ 2379979 w 10717672"/>
              <a:gd name="connsiteY20" fmla="*/ 892070 h 905904"/>
              <a:gd name="connsiteX21" fmla="*/ 1621222 w 10717672"/>
              <a:gd name="connsiteY21" fmla="*/ 872615 h 905904"/>
              <a:gd name="connsiteX22" fmla="*/ 162073 w 10717672"/>
              <a:gd name="connsiteY22" fmla="*/ 814250 h 905904"/>
              <a:gd name="connsiteX23" fmla="*/ 123162 w 10717672"/>
              <a:gd name="connsiteY23" fmla="*/ 55491 h 905904"/>
              <a:gd name="connsiteX0" fmla="*/ 123162 w 10717672"/>
              <a:gd name="connsiteY0" fmla="*/ 55491 h 905904"/>
              <a:gd name="connsiteX1" fmla="*/ 2010328 w 10717672"/>
              <a:gd name="connsiteY1" fmla="*/ 55491 h 905904"/>
              <a:gd name="connsiteX2" fmla="*/ 2555077 w 10717672"/>
              <a:gd name="connsiteY2" fmla="*/ 36036 h 905904"/>
              <a:gd name="connsiteX3" fmla="*/ 3197103 w 10717672"/>
              <a:gd name="connsiteY3" fmla="*/ 36036 h 905904"/>
              <a:gd name="connsiteX4" fmla="*/ 3605664 w 10717672"/>
              <a:gd name="connsiteY4" fmla="*/ 36036 h 905904"/>
              <a:gd name="connsiteX5" fmla="*/ 4597885 w 10717672"/>
              <a:gd name="connsiteY5" fmla="*/ 74945 h 905904"/>
              <a:gd name="connsiteX6" fmla="*/ 8372217 w 10717672"/>
              <a:gd name="connsiteY6" fmla="*/ 94403 h 905904"/>
              <a:gd name="connsiteX7" fmla="*/ 10512303 w 10717672"/>
              <a:gd name="connsiteY7" fmla="*/ 74946 h 905904"/>
              <a:gd name="connsiteX8" fmla="*/ 10648490 w 10717672"/>
              <a:gd name="connsiteY8" fmla="*/ 133313 h 905904"/>
              <a:gd name="connsiteX9" fmla="*/ 10667945 w 10717672"/>
              <a:gd name="connsiteY9" fmla="*/ 814249 h 905904"/>
              <a:gd name="connsiteX10" fmla="*/ 10667945 w 10717672"/>
              <a:gd name="connsiteY10" fmla="*/ 892070 h 905904"/>
              <a:gd name="connsiteX11" fmla="*/ 10006464 w 10717672"/>
              <a:gd name="connsiteY11" fmla="*/ 892070 h 905904"/>
              <a:gd name="connsiteX12" fmla="*/ 7613460 w 10717672"/>
              <a:gd name="connsiteY12" fmla="*/ 892070 h 905904"/>
              <a:gd name="connsiteX13" fmla="*/ 6699060 w 10717672"/>
              <a:gd name="connsiteY13" fmla="*/ 872615 h 905904"/>
              <a:gd name="connsiteX14" fmla="*/ 5979213 w 10717672"/>
              <a:gd name="connsiteY14" fmla="*/ 853160 h 905904"/>
              <a:gd name="connsiteX15" fmla="*/ 5395554 w 10717672"/>
              <a:gd name="connsiteY15" fmla="*/ 853159 h 905904"/>
              <a:gd name="connsiteX16" fmla="*/ 4481154 w 10717672"/>
              <a:gd name="connsiteY16" fmla="*/ 892071 h 905904"/>
              <a:gd name="connsiteX17" fmla="*/ 3800217 w 10717672"/>
              <a:gd name="connsiteY17" fmla="*/ 892070 h 905904"/>
              <a:gd name="connsiteX18" fmla="*/ 3391656 w 10717672"/>
              <a:gd name="connsiteY18" fmla="*/ 872614 h 905904"/>
              <a:gd name="connsiteX19" fmla="*/ 2983094 w 10717672"/>
              <a:gd name="connsiteY19" fmla="*/ 872614 h 905904"/>
              <a:gd name="connsiteX20" fmla="*/ 2379979 w 10717672"/>
              <a:gd name="connsiteY20" fmla="*/ 892070 h 905904"/>
              <a:gd name="connsiteX21" fmla="*/ 1621222 w 10717672"/>
              <a:gd name="connsiteY21" fmla="*/ 872615 h 905904"/>
              <a:gd name="connsiteX22" fmla="*/ 162073 w 10717672"/>
              <a:gd name="connsiteY22" fmla="*/ 814250 h 905904"/>
              <a:gd name="connsiteX23" fmla="*/ 123162 w 10717672"/>
              <a:gd name="connsiteY23" fmla="*/ 55491 h 905904"/>
              <a:gd name="connsiteX0" fmla="*/ 192751 w 10787261"/>
              <a:gd name="connsiteY0" fmla="*/ 55491 h 897834"/>
              <a:gd name="connsiteX1" fmla="*/ 2079917 w 10787261"/>
              <a:gd name="connsiteY1" fmla="*/ 55491 h 897834"/>
              <a:gd name="connsiteX2" fmla="*/ 2624666 w 10787261"/>
              <a:gd name="connsiteY2" fmla="*/ 36036 h 897834"/>
              <a:gd name="connsiteX3" fmla="*/ 3266692 w 10787261"/>
              <a:gd name="connsiteY3" fmla="*/ 36036 h 897834"/>
              <a:gd name="connsiteX4" fmla="*/ 3675253 w 10787261"/>
              <a:gd name="connsiteY4" fmla="*/ 36036 h 897834"/>
              <a:gd name="connsiteX5" fmla="*/ 4667474 w 10787261"/>
              <a:gd name="connsiteY5" fmla="*/ 74945 h 897834"/>
              <a:gd name="connsiteX6" fmla="*/ 8441806 w 10787261"/>
              <a:gd name="connsiteY6" fmla="*/ 94403 h 897834"/>
              <a:gd name="connsiteX7" fmla="*/ 10581892 w 10787261"/>
              <a:gd name="connsiteY7" fmla="*/ 74946 h 897834"/>
              <a:gd name="connsiteX8" fmla="*/ 10718079 w 10787261"/>
              <a:gd name="connsiteY8" fmla="*/ 133313 h 897834"/>
              <a:gd name="connsiteX9" fmla="*/ 10737534 w 10787261"/>
              <a:gd name="connsiteY9" fmla="*/ 814249 h 897834"/>
              <a:gd name="connsiteX10" fmla="*/ 10737534 w 10787261"/>
              <a:gd name="connsiteY10" fmla="*/ 892070 h 897834"/>
              <a:gd name="connsiteX11" fmla="*/ 10076053 w 10787261"/>
              <a:gd name="connsiteY11" fmla="*/ 892070 h 897834"/>
              <a:gd name="connsiteX12" fmla="*/ 7683049 w 10787261"/>
              <a:gd name="connsiteY12" fmla="*/ 892070 h 897834"/>
              <a:gd name="connsiteX13" fmla="*/ 6768649 w 10787261"/>
              <a:gd name="connsiteY13" fmla="*/ 872615 h 897834"/>
              <a:gd name="connsiteX14" fmla="*/ 6048802 w 10787261"/>
              <a:gd name="connsiteY14" fmla="*/ 853160 h 897834"/>
              <a:gd name="connsiteX15" fmla="*/ 5465143 w 10787261"/>
              <a:gd name="connsiteY15" fmla="*/ 853159 h 897834"/>
              <a:gd name="connsiteX16" fmla="*/ 4550743 w 10787261"/>
              <a:gd name="connsiteY16" fmla="*/ 892071 h 897834"/>
              <a:gd name="connsiteX17" fmla="*/ 3869806 w 10787261"/>
              <a:gd name="connsiteY17" fmla="*/ 892070 h 897834"/>
              <a:gd name="connsiteX18" fmla="*/ 3461245 w 10787261"/>
              <a:gd name="connsiteY18" fmla="*/ 872614 h 897834"/>
              <a:gd name="connsiteX19" fmla="*/ 3052683 w 10787261"/>
              <a:gd name="connsiteY19" fmla="*/ 872614 h 897834"/>
              <a:gd name="connsiteX20" fmla="*/ 2449568 w 10787261"/>
              <a:gd name="connsiteY20" fmla="*/ 892070 h 897834"/>
              <a:gd name="connsiteX21" fmla="*/ 1690811 w 10787261"/>
              <a:gd name="connsiteY21" fmla="*/ 833705 h 897834"/>
              <a:gd name="connsiteX22" fmla="*/ 231662 w 10787261"/>
              <a:gd name="connsiteY22" fmla="*/ 814250 h 897834"/>
              <a:gd name="connsiteX23" fmla="*/ 192751 w 10787261"/>
              <a:gd name="connsiteY23" fmla="*/ 55491 h 897834"/>
              <a:gd name="connsiteX0" fmla="*/ 192751 w 10787261"/>
              <a:gd name="connsiteY0" fmla="*/ 55491 h 897834"/>
              <a:gd name="connsiteX1" fmla="*/ 2079917 w 10787261"/>
              <a:gd name="connsiteY1" fmla="*/ 55491 h 897834"/>
              <a:gd name="connsiteX2" fmla="*/ 2624666 w 10787261"/>
              <a:gd name="connsiteY2" fmla="*/ 36036 h 897834"/>
              <a:gd name="connsiteX3" fmla="*/ 3266692 w 10787261"/>
              <a:gd name="connsiteY3" fmla="*/ 36036 h 897834"/>
              <a:gd name="connsiteX4" fmla="*/ 3675253 w 10787261"/>
              <a:gd name="connsiteY4" fmla="*/ 36036 h 897834"/>
              <a:gd name="connsiteX5" fmla="*/ 4667474 w 10787261"/>
              <a:gd name="connsiteY5" fmla="*/ 74945 h 897834"/>
              <a:gd name="connsiteX6" fmla="*/ 8441806 w 10787261"/>
              <a:gd name="connsiteY6" fmla="*/ 94403 h 897834"/>
              <a:gd name="connsiteX7" fmla="*/ 10581892 w 10787261"/>
              <a:gd name="connsiteY7" fmla="*/ 74946 h 897834"/>
              <a:gd name="connsiteX8" fmla="*/ 10718079 w 10787261"/>
              <a:gd name="connsiteY8" fmla="*/ 133313 h 897834"/>
              <a:gd name="connsiteX9" fmla="*/ 10737534 w 10787261"/>
              <a:gd name="connsiteY9" fmla="*/ 814249 h 897834"/>
              <a:gd name="connsiteX10" fmla="*/ 10737534 w 10787261"/>
              <a:gd name="connsiteY10" fmla="*/ 892070 h 897834"/>
              <a:gd name="connsiteX11" fmla="*/ 10076053 w 10787261"/>
              <a:gd name="connsiteY11" fmla="*/ 892070 h 897834"/>
              <a:gd name="connsiteX12" fmla="*/ 7683049 w 10787261"/>
              <a:gd name="connsiteY12" fmla="*/ 892070 h 897834"/>
              <a:gd name="connsiteX13" fmla="*/ 6768649 w 10787261"/>
              <a:gd name="connsiteY13" fmla="*/ 872615 h 897834"/>
              <a:gd name="connsiteX14" fmla="*/ 6048802 w 10787261"/>
              <a:gd name="connsiteY14" fmla="*/ 853160 h 897834"/>
              <a:gd name="connsiteX15" fmla="*/ 5465143 w 10787261"/>
              <a:gd name="connsiteY15" fmla="*/ 853159 h 897834"/>
              <a:gd name="connsiteX16" fmla="*/ 4550743 w 10787261"/>
              <a:gd name="connsiteY16" fmla="*/ 892071 h 897834"/>
              <a:gd name="connsiteX17" fmla="*/ 3869806 w 10787261"/>
              <a:gd name="connsiteY17" fmla="*/ 892070 h 897834"/>
              <a:gd name="connsiteX18" fmla="*/ 3461245 w 10787261"/>
              <a:gd name="connsiteY18" fmla="*/ 872614 h 897834"/>
              <a:gd name="connsiteX19" fmla="*/ 3052683 w 10787261"/>
              <a:gd name="connsiteY19" fmla="*/ 872614 h 897834"/>
              <a:gd name="connsiteX20" fmla="*/ 2449568 w 10787261"/>
              <a:gd name="connsiteY20" fmla="*/ 853160 h 897834"/>
              <a:gd name="connsiteX21" fmla="*/ 1690811 w 10787261"/>
              <a:gd name="connsiteY21" fmla="*/ 833705 h 897834"/>
              <a:gd name="connsiteX22" fmla="*/ 231662 w 10787261"/>
              <a:gd name="connsiteY22" fmla="*/ 814250 h 897834"/>
              <a:gd name="connsiteX23" fmla="*/ 192751 w 10787261"/>
              <a:gd name="connsiteY23" fmla="*/ 55491 h 897834"/>
              <a:gd name="connsiteX0" fmla="*/ 137715 w 10934246"/>
              <a:gd name="connsiteY0" fmla="*/ 55491 h 897834"/>
              <a:gd name="connsiteX1" fmla="*/ 2226902 w 10934246"/>
              <a:gd name="connsiteY1" fmla="*/ 55491 h 897834"/>
              <a:gd name="connsiteX2" fmla="*/ 2771651 w 10934246"/>
              <a:gd name="connsiteY2" fmla="*/ 36036 h 897834"/>
              <a:gd name="connsiteX3" fmla="*/ 3413677 w 10934246"/>
              <a:gd name="connsiteY3" fmla="*/ 36036 h 897834"/>
              <a:gd name="connsiteX4" fmla="*/ 3822238 w 10934246"/>
              <a:gd name="connsiteY4" fmla="*/ 36036 h 897834"/>
              <a:gd name="connsiteX5" fmla="*/ 4814459 w 10934246"/>
              <a:gd name="connsiteY5" fmla="*/ 74945 h 897834"/>
              <a:gd name="connsiteX6" fmla="*/ 8588791 w 10934246"/>
              <a:gd name="connsiteY6" fmla="*/ 94403 h 897834"/>
              <a:gd name="connsiteX7" fmla="*/ 10728877 w 10934246"/>
              <a:gd name="connsiteY7" fmla="*/ 74946 h 897834"/>
              <a:gd name="connsiteX8" fmla="*/ 10865064 w 10934246"/>
              <a:gd name="connsiteY8" fmla="*/ 133313 h 897834"/>
              <a:gd name="connsiteX9" fmla="*/ 10884519 w 10934246"/>
              <a:gd name="connsiteY9" fmla="*/ 814249 h 897834"/>
              <a:gd name="connsiteX10" fmla="*/ 10884519 w 10934246"/>
              <a:gd name="connsiteY10" fmla="*/ 892070 h 897834"/>
              <a:gd name="connsiteX11" fmla="*/ 10223038 w 10934246"/>
              <a:gd name="connsiteY11" fmla="*/ 892070 h 897834"/>
              <a:gd name="connsiteX12" fmla="*/ 7830034 w 10934246"/>
              <a:gd name="connsiteY12" fmla="*/ 892070 h 897834"/>
              <a:gd name="connsiteX13" fmla="*/ 6915634 w 10934246"/>
              <a:gd name="connsiteY13" fmla="*/ 872615 h 897834"/>
              <a:gd name="connsiteX14" fmla="*/ 6195787 w 10934246"/>
              <a:gd name="connsiteY14" fmla="*/ 853160 h 897834"/>
              <a:gd name="connsiteX15" fmla="*/ 5612128 w 10934246"/>
              <a:gd name="connsiteY15" fmla="*/ 853159 h 897834"/>
              <a:gd name="connsiteX16" fmla="*/ 4697728 w 10934246"/>
              <a:gd name="connsiteY16" fmla="*/ 892071 h 897834"/>
              <a:gd name="connsiteX17" fmla="*/ 4016791 w 10934246"/>
              <a:gd name="connsiteY17" fmla="*/ 892070 h 897834"/>
              <a:gd name="connsiteX18" fmla="*/ 3608230 w 10934246"/>
              <a:gd name="connsiteY18" fmla="*/ 872614 h 897834"/>
              <a:gd name="connsiteX19" fmla="*/ 3199668 w 10934246"/>
              <a:gd name="connsiteY19" fmla="*/ 872614 h 897834"/>
              <a:gd name="connsiteX20" fmla="*/ 2596553 w 10934246"/>
              <a:gd name="connsiteY20" fmla="*/ 853160 h 897834"/>
              <a:gd name="connsiteX21" fmla="*/ 1837796 w 10934246"/>
              <a:gd name="connsiteY21" fmla="*/ 833705 h 897834"/>
              <a:gd name="connsiteX22" fmla="*/ 378647 w 10934246"/>
              <a:gd name="connsiteY22" fmla="*/ 814250 h 897834"/>
              <a:gd name="connsiteX23" fmla="*/ 137715 w 10934246"/>
              <a:gd name="connsiteY23" fmla="*/ 55491 h 897834"/>
              <a:gd name="connsiteX0" fmla="*/ 104 w 10796635"/>
              <a:gd name="connsiteY0" fmla="*/ 107368 h 949711"/>
              <a:gd name="connsiteX1" fmla="*/ 2089291 w 10796635"/>
              <a:gd name="connsiteY1" fmla="*/ 107368 h 949711"/>
              <a:gd name="connsiteX2" fmla="*/ 2634040 w 10796635"/>
              <a:gd name="connsiteY2" fmla="*/ 87913 h 949711"/>
              <a:gd name="connsiteX3" fmla="*/ 3276066 w 10796635"/>
              <a:gd name="connsiteY3" fmla="*/ 87913 h 949711"/>
              <a:gd name="connsiteX4" fmla="*/ 3684627 w 10796635"/>
              <a:gd name="connsiteY4" fmla="*/ 87913 h 949711"/>
              <a:gd name="connsiteX5" fmla="*/ 4676848 w 10796635"/>
              <a:gd name="connsiteY5" fmla="*/ 126822 h 949711"/>
              <a:gd name="connsiteX6" fmla="*/ 8451180 w 10796635"/>
              <a:gd name="connsiteY6" fmla="*/ 146280 h 949711"/>
              <a:gd name="connsiteX7" fmla="*/ 10591266 w 10796635"/>
              <a:gd name="connsiteY7" fmla="*/ 126823 h 949711"/>
              <a:gd name="connsiteX8" fmla="*/ 10727453 w 10796635"/>
              <a:gd name="connsiteY8" fmla="*/ 185190 h 949711"/>
              <a:gd name="connsiteX9" fmla="*/ 10746908 w 10796635"/>
              <a:gd name="connsiteY9" fmla="*/ 866126 h 949711"/>
              <a:gd name="connsiteX10" fmla="*/ 10746908 w 10796635"/>
              <a:gd name="connsiteY10" fmla="*/ 943947 h 949711"/>
              <a:gd name="connsiteX11" fmla="*/ 10085427 w 10796635"/>
              <a:gd name="connsiteY11" fmla="*/ 943947 h 949711"/>
              <a:gd name="connsiteX12" fmla="*/ 7692423 w 10796635"/>
              <a:gd name="connsiteY12" fmla="*/ 943947 h 949711"/>
              <a:gd name="connsiteX13" fmla="*/ 6778023 w 10796635"/>
              <a:gd name="connsiteY13" fmla="*/ 924492 h 949711"/>
              <a:gd name="connsiteX14" fmla="*/ 6058176 w 10796635"/>
              <a:gd name="connsiteY14" fmla="*/ 905037 h 949711"/>
              <a:gd name="connsiteX15" fmla="*/ 5474517 w 10796635"/>
              <a:gd name="connsiteY15" fmla="*/ 905036 h 949711"/>
              <a:gd name="connsiteX16" fmla="*/ 4560117 w 10796635"/>
              <a:gd name="connsiteY16" fmla="*/ 943948 h 949711"/>
              <a:gd name="connsiteX17" fmla="*/ 3879180 w 10796635"/>
              <a:gd name="connsiteY17" fmla="*/ 943947 h 949711"/>
              <a:gd name="connsiteX18" fmla="*/ 3470619 w 10796635"/>
              <a:gd name="connsiteY18" fmla="*/ 924491 h 949711"/>
              <a:gd name="connsiteX19" fmla="*/ 3062057 w 10796635"/>
              <a:gd name="connsiteY19" fmla="*/ 924491 h 949711"/>
              <a:gd name="connsiteX20" fmla="*/ 2458942 w 10796635"/>
              <a:gd name="connsiteY20" fmla="*/ 905037 h 949711"/>
              <a:gd name="connsiteX21" fmla="*/ 1700185 w 10796635"/>
              <a:gd name="connsiteY21" fmla="*/ 885582 h 949711"/>
              <a:gd name="connsiteX22" fmla="*/ 241036 w 10796635"/>
              <a:gd name="connsiteY22" fmla="*/ 866127 h 949711"/>
              <a:gd name="connsiteX23" fmla="*/ 104 w 10796635"/>
              <a:gd name="connsiteY23" fmla="*/ 107368 h 949711"/>
              <a:gd name="connsiteX0" fmla="*/ 217684 w 11014215"/>
              <a:gd name="connsiteY0" fmla="*/ 58373 h 910963"/>
              <a:gd name="connsiteX1" fmla="*/ 2306871 w 11014215"/>
              <a:gd name="connsiteY1" fmla="*/ 58373 h 910963"/>
              <a:gd name="connsiteX2" fmla="*/ 2851620 w 11014215"/>
              <a:gd name="connsiteY2" fmla="*/ 38918 h 910963"/>
              <a:gd name="connsiteX3" fmla="*/ 3493646 w 11014215"/>
              <a:gd name="connsiteY3" fmla="*/ 38918 h 910963"/>
              <a:gd name="connsiteX4" fmla="*/ 3902207 w 11014215"/>
              <a:gd name="connsiteY4" fmla="*/ 38918 h 910963"/>
              <a:gd name="connsiteX5" fmla="*/ 4894428 w 11014215"/>
              <a:gd name="connsiteY5" fmla="*/ 77827 h 910963"/>
              <a:gd name="connsiteX6" fmla="*/ 8668760 w 11014215"/>
              <a:gd name="connsiteY6" fmla="*/ 97285 h 910963"/>
              <a:gd name="connsiteX7" fmla="*/ 10808846 w 11014215"/>
              <a:gd name="connsiteY7" fmla="*/ 77828 h 910963"/>
              <a:gd name="connsiteX8" fmla="*/ 10945033 w 11014215"/>
              <a:gd name="connsiteY8" fmla="*/ 136195 h 910963"/>
              <a:gd name="connsiteX9" fmla="*/ 10964488 w 11014215"/>
              <a:gd name="connsiteY9" fmla="*/ 817131 h 910963"/>
              <a:gd name="connsiteX10" fmla="*/ 10964488 w 11014215"/>
              <a:gd name="connsiteY10" fmla="*/ 894952 h 910963"/>
              <a:gd name="connsiteX11" fmla="*/ 10303007 w 11014215"/>
              <a:gd name="connsiteY11" fmla="*/ 894952 h 910963"/>
              <a:gd name="connsiteX12" fmla="*/ 7910003 w 11014215"/>
              <a:gd name="connsiteY12" fmla="*/ 894952 h 910963"/>
              <a:gd name="connsiteX13" fmla="*/ 6995603 w 11014215"/>
              <a:gd name="connsiteY13" fmla="*/ 875497 h 910963"/>
              <a:gd name="connsiteX14" fmla="*/ 6275756 w 11014215"/>
              <a:gd name="connsiteY14" fmla="*/ 856042 h 910963"/>
              <a:gd name="connsiteX15" fmla="*/ 5692097 w 11014215"/>
              <a:gd name="connsiteY15" fmla="*/ 856041 h 910963"/>
              <a:gd name="connsiteX16" fmla="*/ 4777697 w 11014215"/>
              <a:gd name="connsiteY16" fmla="*/ 894953 h 910963"/>
              <a:gd name="connsiteX17" fmla="*/ 4096760 w 11014215"/>
              <a:gd name="connsiteY17" fmla="*/ 894952 h 910963"/>
              <a:gd name="connsiteX18" fmla="*/ 3688199 w 11014215"/>
              <a:gd name="connsiteY18" fmla="*/ 875496 h 910963"/>
              <a:gd name="connsiteX19" fmla="*/ 3279637 w 11014215"/>
              <a:gd name="connsiteY19" fmla="*/ 875496 h 910963"/>
              <a:gd name="connsiteX20" fmla="*/ 2676522 w 11014215"/>
              <a:gd name="connsiteY20" fmla="*/ 856042 h 910963"/>
              <a:gd name="connsiteX21" fmla="*/ 1917765 w 11014215"/>
              <a:gd name="connsiteY21" fmla="*/ 836587 h 910963"/>
              <a:gd name="connsiteX22" fmla="*/ 256595 w 11014215"/>
              <a:gd name="connsiteY22" fmla="*/ 856043 h 910963"/>
              <a:gd name="connsiteX23" fmla="*/ 217684 w 11014215"/>
              <a:gd name="connsiteY23" fmla="*/ 58373 h 910963"/>
              <a:gd name="connsiteX0" fmla="*/ 142505 w 10939036"/>
              <a:gd name="connsiteY0" fmla="*/ 58373 h 997339"/>
              <a:gd name="connsiteX1" fmla="*/ 2231692 w 10939036"/>
              <a:gd name="connsiteY1" fmla="*/ 58373 h 997339"/>
              <a:gd name="connsiteX2" fmla="*/ 2776441 w 10939036"/>
              <a:gd name="connsiteY2" fmla="*/ 38918 h 997339"/>
              <a:gd name="connsiteX3" fmla="*/ 3418467 w 10939036"/>
              <a:gd name="connsiteY3" fmla="*/ 38918 h 997339"/>
              <a:gd name="connsiteX4" fmla="*/ 3827028 w 10939036"/>
              <a:gd name="connsiteY4" fmla="*/ 38918 h 997339"/>
              <a:gd name="connsiteX5" fmla="*/ 4819249 w 10939036"/>
              <a:gd name="connsiteY5" fmla="*/ 77827 h 997339"/>
              <a:gd name="connsiteX6" fmla="*/ 8593581 w 10939036"/>
              <a:gd name="connsiteY6" fmla="*/ 97285 h 997339"/>
              <a:gd name="connsiteX7" fmla="*/ 10733667 w 10939036"/>
              <a:gd name="connsiteY7" fmla="*/ 77828 h 997339"/>
              <a:gd name="connsiteX8" fmla="*/ 10869854 w 10939036"/>
              <a:gd name="connsiteY8" fmla="*/ 136195 h 997339"/>
              <a:gd name="connsiteX9" fmla="*/ 10889309 w 10939036"/>
              <a:gd name="connsiteY9" fmla="*/ 817131 h 997339"/>
              <a:gd name="connsiteX10" fmla="*/ 10889309 w 10939036"/>
              <a:gd name="connsiteY10" fmla="*/ 894952 h 997339"/>
              <a:gd name="connsiteX11" fmla="*/ 10227828 w 10939036"/>
              <a:gd name="connsiteY11" fmla="*/ 894952 h 997339"/>
              <a:gd name="connsiteX12" fmla="*/ 7834824 w 10939036"/>
              <a:gd name="connsiteY12" fmla="*/ 894952 h 997339"/>
              <a:gd name="connsiteX13" fmla="*/ 6920424 w 10939036"/>
              <a:gd name="connsiteY13" fmla="*/ 875497 h 997339"/>
              <a:gd name="connsiteX14" fmla="*/ 6200577 w 10939036"/>
              <a:gd name="connsiteY14" fmla="*/ 856042 h 997339"/>
              <a:gd name="connsiteX15" fmla="*/ 5616918 w 10939036"/>
              <a:gd name="connsiteY15" fmla="*/ 856041 h 997339"/>
              <a:gd name="connsiteX16" fmla="*/ 4702518 w 10939036"/>
              <a:gd name="connsiteY16" fmla="*/ 894953 h 997339"/>
              <a:gd name="connsiteX17" fmla="*/ 4021581 w 10939036"/>
              <a:gd name="connsiteY17" fmla="*/ 894952 h 997339"/>
              <a:gd name="connsiteX18" fmla="*/ 3613020 w 10939036"/>
              <a:gd name="connsiteY18" fmla="*/ 875496 h 997339"/>
              <a:gd name="connsiteX19" fmla="*/ 3204458 w 10939036"/>
              <a:gd name="connsiteY19" fmla="*/ 875496 h 997339"/>
              <a:gd name="connsiteX20" fmla="*/ 2601343 w 10939036"/>
              <a:gd name="connsiteY20" fmla="*/ 856042 h 997339"/>
              <a:gd name="connsiteX21" fmla="*/ 1842586 w 10939036"/>
              <a:gd name="connsiteY21" fmla="*/ 836587 h 997339"/>
              <a:gd name="connsiteX22" fmla="*/ 181416 w 10939036"/>
              <a:gd name="connsiteY22" fmla="*/ 856043 h 997339"/>
              <a:gd name="connsiteX23" fmla="*/ 142505 w 10939036"/>
              <a:gd name="connsiteY23" fmla="*/ 58373 h 997339"/>
              <a:gd name="connsiteX0" fmla="*/ 1 w 10796532"/>
              <a:gd name="connsiteY0" fmla="*/ 75664 h 1014630"/>
              <a:gd name="connsiteX1" fmla="*/ 2089188 w 10796532"/>
              <a:gd name="connsiteY1" fmla="*/ 75664 h 1014630"/>
              <a:gd name="connsiteX2" fmla="*/ 2633937 w 10796532"/>
              <a:gd name="connsiteY2" fmla="*/ 56209 h 1014630"/>
              <a:gd name="connsiteX3" fmla="*/ 3275963 w 10796532"/>
              <a:gd name="connsiteY3" fmla="*/ 56209 h 1014630"/>
              <a:gd name="connsiteX4" fmla="*/ 3684524 w 10796532"/>
              <a:gd name="connsiteY4" fmla="*/ 56209 h 1014630"/>
              <a:gd name="connsiteX5" fmla="*/ 4676745 w 10796532"/>
              <a:gd name="connsiteY5" fmla="*/ 95118 h 1014630"/>
              <a:gd name="connsiteX6" fmla="*/ 8451077 w 10796532"/>
              <a:gd name="connsiteY6" fmla="*/ 114576 h 1014630"/>
              <a:gd name="connsiteX7" fmla="*/ 10591163 w 10796532"/>
              <a:gd name="connsiteY7" fmla="*/ 95119 h 1014630"/>
              <a:gd name="connsiteX8" fmla="*/ 10727350 w 10796532"/>
              <a:gd name="connsiteY8" fmla="*/ 153486 h 1014630"/>
              <a:gd name="connsiteX9" fmla="*/ 10746805 w 10796532"/>
              <a:gd name="connsiteY9" fmla="*/ 834422 h 1014630"/>
              <a:gd name="connsiteX10" fmla="*/ 10746805 w 10796532"/>
              <a:gd name="connsiteY10" fmla="*/ 912243 h 1014630"/>
              <a:gd name="connsiteX11" fmla="*/ 10085324 w 10796532"/>
              <a:gd name="connsiteY11" fmla="*/ 912243 h 1014630"/>
              <a:gd name="connsiteX12" fmla="*/ 7692320 w 10796532"/>
              <a:gd name="connsiteY12" fmla="*/ 912243 h 1014630"/>
              <a:gd name="connsiteX13" fmla="*/ 6777920 w 10796532"/>
              <a:gd name="connsiteY13" fmla="*/ 892788 h 1014630"/>
              <a:gd name="connsiteX14" fmla="*/ 6058073 w 10796532"/>
              <a:gd name="connsiteY14" fmla="*/ 873333 h 1014630"/>
              <a:gd name="connsiteX15" fmla="*/ 5474414 w 10796532"/>
              <a:gd name="connsiteY15" fmla="*/ 873332 h 1014630"/>
              <a:gd name="connsiteX16" fmla="*/ 4560014 w 10796532"/>
              <a:gd name="connsiteY16" fmla="*/ 912244 h 1014630"/>
              <a:gd name="connsiteX17" fmla="*/ 3879077 w 10796532"/>
              <a:gd name="connsiteY17" fmla="*/ 912243 h 1014630"/>
              <a:gd name="connsiteX18" fmla="*/ 3470516 w 10796532"/>
              <a:gd name="connsiteY18" fmla="*/ 892787 h 1014630"/>
              <a:gd name="connsiteX19" fmla="*/ 3061954 w 10796532"/>
              <a:gd name="connsiteY19" fmla="*/ 892787 h 1014630"/>
              <a:gd name="connsiteX20" fmla="*/ 2458839 w 10796532"/>
              <a:gd name="connsiteY20" fmla="*/ 873333 h 1014630"/>
              <a:gd name="connsiteX21" fmla="*/ 1700082 w 10796532"/>
              <a:gd name="connsiteY21" fmla="*/ 853878 h 1014630"/>
              <a:gd name="connsiteX22" fmla="*/ 38912 w 10796532"/>
              <a:gd name="connsiteY22" fmla="*/ 873334 h 1014630"/>
              <a:gd name="connsiteX23" fmla="*/ 1 w 10796532"/>
              <a:gd name="connsiteY23" fmla="*/ 75664 h 1014630"/>
              <a:gd name="connsiteX0" fmla="*/ 142504 w 10939035"/>
              <a:gd name="connsiteY0" fmla="*/ 48286 h 895088"/>
              <a:gd name="connsiteX1" fmla="*/ 2231691 w 10939035"/>
              <a:gd name="connsiteY1" fmla="*/ 48286 h 895088"/>
              <a:gd name="connsiteX2" fmla="*/ 2776440 w 10939035"/>
              <a:gd name="connsiteY2" fmla="*/ 28831 h 895088"/>
              <a:gd name="connsiteX3" fmla="*/ 3418466 w 10939035"/>
              <a:gd name="connsiteY3" fmla="*/ 28831 h 895088"/>
              <a:gd name="connsiteX4" fmla="*/ 3827027 w 10939035"/>
              <a:gd name="connsiteY4" fmla="*/ 28831 h 895088"/>
              <a:gd name="connsiteX5" fmla="*/ 4819248 w 10939035"/>
              <a:gd name="connsiteY5" fmla="*/ 67740 h 895088"/>
              <a:gd name="connsiteX6" fmla="*/ 8593580 w 10939035"/>
              <a:gd name="connsiteY6" fmla="*/ 87198 h 895088"/>
              <a:gd name="connsiteX7" fmla="*/ 10733666 w 10939035"/>
              <a:gd name="connsiteY7" fmla="*/ 67741 h 895088"/>
              <a:gd name="connsiteX8" fmla="*/ 10869853 w 10939035"/>
              <a:gd name="connsiteY8" fmla="*/ 126108 h 895088"/>
              <a:gd name="connsiteX9" fmla="*/ 10889308 w 10939035"/>
              <a:gd name="connsiteY9" fmla="*/ 807044 h 895088"/>
              <a:gd name="connsiteX10" fmla="*/ 10889308 w 10939035"/>
              <a:gd name="connsiteY10" fmla="*/ 884865 h 895088"/>
              <a:gd name="connsiteX11" fmla="*/ 10227827 w 10939035"/>
              <a:gd name="connsiteY11" fmla="*/ 884865 h 895088"/>
              <a:gd name="connsiteX12" fmla="*/ 7834823 w 10939035"/>
              <a:gd name="connsiteY12" fmla="*/ 884865 h 895088"/>
              <a:gd name="connsiteX13" fmla="*/ 6920423 w 10939035"/>
              <a:gd name="connsiteY13" fmla="*/ 865410 h 895088"/>
              <a:gd name="connsiteX14" fmla="*/ 6200576 w 10939035"/>
              <a:gd name="connsiteY14" fmla="*/ 845955 h 895088"/>
              <a:gd name="connsiteX15" fmla="*/ 5616917 w 10939035"/>
              <a:gd name="connsiteY15" fmla="*/ 845954 h 895088"/>
              <a:gd name="connsiteX16" fmla="*/ 4702517 w 10939035"/>
              <a:gd name="connsiteY16" fmla="*/ 884866 h 895088"/>
              <a:gd name="connsiteX17" fmla="*/ 4021580 w 10939035"/>
              <a:gd name="connsiteY17" fmla="*/ 884865 h 895088"/>
              <a:gd name="connsiteX18" fmla="*/ 3613019 w 10939035"/>
              <a:gd name="connsiteY18" fmla="*/ 865409 h 895088"/>
              <a:gd name="connsiteX19" fmla="*/ 3204457 w 10939035"/>
              <a:gd name="connsiteY19" fmla="*/ 865409 h 895088"/>
              <a:gd name="connsiteX20" fmla="*/ 2601342 w 10939035"/>
              <a:gd name="connsiteY20" fmla="*/ 845955 h 895088"/>
              <a:gd name="connsiteX21" fmla="*/ 1842585 w 10939035"/>
              <a:gd name="connsiteY21" fmla="*/ 826500 h 895088"/>
              <a:gd name="connsiteX22" fmla="*/ 181415 w 10939035"/>
              <a:gd name="connsiteY22" fmla="*/ 709768 h 895088"/>
              <a:gd name="connsiteX23" fmla="*/ 142504 w 10939035"/>
              <a:gd name="connsiteY23" fmla="*/ 48286 h 895088"/>
              <a:gd name="connsiteX0" fmla="*/ 233200 w 10989327"/>
              <a:gd name="connsiteY0" fmla="*/ 119614 h 864681"/>
              <a:gd name="connsiteX1" fmla="*/ 2281983 w 10989327"/>
              <a:gd name="connsiteY1" fmla="*/ 22338 h 864681"/>
              <a:gd name="connsiteX2" fmla="*/ 2826732 w 10989327"/>
              <a:gd name="connsiteY2" fmla="*/ 2883 h 864681"/>
              <a:gd name="connsiteX3" fmla="*/ 3468758 w 10989327"/>
              <a:gd name="connsiteY3" fmla="*/ 2883 h 864681"/>
              <a:gd name="connsiteX4" fmla="*/ 3877319 w 10989327"/>
              <a:gd name="connsiteY4" fmla="*/ 2883 h 864681"/>
              <a:gd name="connsiteX5" fmla="*/ 4869540 w 10989327"/>
              <a:gd name="connsiteY5" fmla="*/ 41792 h 864681"/>
              <a:gd name="connsiteX6" fmla="*/ 8643872 w 10989327"/>
              <a:gd name="connsiteY6" fmla="*/ 61250 h 864681"/>
              <a:gd name="connsiteX7" fmla="*/ 10783958 w 10989327"/>
              <a:gd name="connsiteY7" fmla="*/ 41793 h 864681"/>
              <a:gd name="connsiteX8" fmla="*/ 10920145 w 10989327"/>
              <a:gd name="connsiteY8" fmla="*/ 100160 h 864681"/>
              <a:gd name="connsiteX9" fmla="*/ 10939600 w 10989327"/>
              <a:gd name="connsiteY9" fmla="*/ 781096 h 864681"/>
              <a:gd name="connsiteX10" fmla="*/ 10939600 w 10989327"/>
              <a:gd name="connsiteY10" fmla="*/ 858917 h 864681"/>
              <a:gd name="connsiteX11" fmla="*/ 10278119 w 10989327"/>
              <a:gd name="connsiteY11" fmla="*/ 858917 h 864681"/>
              <a:gd name="connsiteX12" fmla="*/ 7885115 w 10989327"/>
              <a:gd name="connsiteY12" fmla="*/ 858917 h 864681"/>
              <a:gd name="connsiteX13" fmla="*/ 6970715 w 10989327"/>
              <a:gd name="connsiteY13" fmla="*/ 839462 h 864681"/>
              <a:gd name="connsiteX14" fmla="*/ 6250868 w 10989327"/>
              <a:gd name="connsiteY14" fmla="*/ 820007 h 864681"/>
              <a:gd name="connsiteX15" fmla="*/ 5667209 w 10989327"/>
              <a:gd name="connsiteY15" fmla="*/ 820006 h 864681"/>
              <a:gd name="connsiteX16" fmla="*/ 4752809 w 10989327"/>
              <a:gd name="connsiteY16" fmla="*/ 858918 h 864681"/>
              <a:gd name="connsiteX17" fmla="*/ 4071872 w 10989327"/>
              <a:gd name="connsiteY17" fmla="*/ 858917 h 864681"/>
              <a:gd name="connsiteX18" fmla="*/ 3663311 w 10989327"/>
              <a:gd name="connsiteY18" fmla="*/ 839461 h 864681"/>
              <a:gd name="connsiteX19" fmla="*/ 3254749 w 10989327"/>
              <a:gd name="connsiteY19" fmla="*/ 839461 h 864681"/>
              <a:gd name="connsiteX20" fmla="*/ 2651634 w 10989327"/>
              <a:gd name="connsiteY20" fmla="*/ 820007 h 864681"/>
              <a:gd name="connsiteX21" fmla="*/ 1892877 w 10989327"/>
              <a:gd name="connsiteY21" fmla="*/ 800552 h 864681"/>
              <a:gd name="connsiteX22" fmla="*/ 231707 w 10989327"/>
              <a:gd name="connsiteY22" fmla="*/ 683820 h 864681"/>
              <a:gd name="connsiteX23" fmla="*/ 233200 w 10989327"/>
              <a:gd name="connsiteY23" fmla="*/ 119614 h 864681"/>
              <a:gd name="connsiteX0" fmla="*/ 123667 w 10879794"/>
              <a:gd name="connsiteY0" fmla="*/ 143800 h 888867"/>
              <a:gd name="connsiteX1" fmla="*/ 2172450 w 10879794"/>
              <a:gd name="connsiteY1" fmla="*/ 46524 h 888867"/>
              <a:gd name="connsiteX2" fmla="*/ 2717199 w 10879794"/>
              <a:gd name="connsiteY2" fmla="*/ 27069 h 888867"/>
              <a:gd name="connsiteX3" fmla="*/ 3359225 w 10879794"/>
              <a:gd name="connsiteY3" fmla="*/ 27069 h 888867"/>
              <a:gd name="connsiteX4" fmla="*/ 3767786 w 10879794"/>
              <a:gd name="connsiteY4" fmla="*/ 27069 h 888867"/>
              <a:gd name="connsiteX5" fmla="*/ 4760007 w 10879794"/>
              <a:gd name="connsiteY5" fmla="*/ 65978 h 888867"/>
              <a:gd name="connsiteX6" fmla="*/ 8534339 w 10879794"/>
              <a:gd name="connsiteY6" fmla="*/ 85436 h 888867"/>
              <a:gd name="connsiteX7" fmla="*/ 10674425 w 10879794"/>
              <a:gd name="connsiteY7" fmla="*/ 65979 h 888867"/>
              <a:gd name="connsiteX8" fmla="*/ 10810612 w 10879794"/>
              <a:gd name="connsiteY8" fmla="*/ 124346 h 888867"/>
              <a:gd name="connsiteX9" fmla="*/ 10830067 w 10879794"/>
              <a:gd name="connsiteY9" fmla="*/ 805282 h 888867"/>
              <a:gd name="connsiteX10" fmla="*/ 10830067 w 10879794"/>
              <a:gd name="connsiteY10" fmla="*/ 883103 h 888867"/>
              <a:gd name="connsiteX11" fmla="*/ 10168586 w 10879794"/>
              <a:gd name="connsiteY11" fmla="*/ 883103 h 888867"/>
              <a:gd name="connsiteX12" fmla="*/ 7775582 w 10879794"/>
              <a:gd name="connsiteY12" fmla="*/ 883103 h 888867"/>
              <a:gd name="connsiteX13" fmla="*/ 6861182 w 10879794"/>
              <a:gd name="connsiteY13" fmla="*/ 863648 h 888867"/>
              <a:gd name="connsiteX14" fmla="*/ 6141335 w 10879794"/>
              <a:gd name="connsiteY14" fmla="*/ 844193 h 888867"/>
              <a:gd name="connsiteX15" fmla="*/ 5557676 w 10879794"/>
              <a:gd name="connsiteY15" fmla="*/ 844192 h 888867"/>
              <a:gd name="connsiteX16" fmla="*/ 4643276 w 10879794"/>
              <a:gd name="connsiteY16" fmla="*/ 883104 h 888867"/>
              <a:gd name="connsiteX17" fmla="*/ 3962339 w 10879794"/>
              <a:gd name="connsiteY17" fmla="*/ 883103 h 888867"/>
              <a:gd name="connsiteX18" fmla="*/ 3553778 w 10879794"/>
              <a:gd name="connsiteY18" fmla="*/ 863647 h 888867"/>
              <a:gd name="connsiteX19" fmla="*/ 3145216 w 10879794"/>
              <a:gd name="connsiteY19" fmla="*/ 863647 h 888867"/>
              <a:gd name="connsiteX20" fmla="*/ 2542101 w 10879794"/>
              <a:gd name="connsiteY20" fmla="*/ 844193 h 888867"/>
              <a:gd name="connsiteX21" fmla="*/ 1783344 w 10879794"/>
              <a:gd name="connsiteY21" fmla="*/ 824738 h 888867"/>
              <a:gd name="connsiteX22" fmla="*/ 122174 w 10879794"/>
              <a:gd name="connsiteY22" fmla="*/ 708006 h 888867"/>
              <a:gd name="connsiteX23" fmla="*/ 123667 w 10879794"/>
              <a:gd name="connsiteY23" fmla="*/ 143800 h 888867"/>
              <a:gd name="connsiteX0" fmla="*/ 1864 w 10757991"/>
              <a:gd name="connsiteY0" fmla="*/ 143800 h 888867"/>
              <a:gd name="connsiteX1" fmla="*/ 2050647 w 10757991"/>
              <a:gd name="connsiteY1" fmla="*/ 46524 h 888867"/>
              <a:gd name="connsiteX2" fmla="*/ 2595396 w 10757991"/>
              <a:gd name="connsiteY2" fmla="*/ 27069 h 888867"/>
              <a:gd name="connsiteX3" fmla="*/ 3237422 w 10757991"/>
              <a:gd name="connsiteY3" fmla="*/ 27069 h 888867"/>
              <a:gd name="connsiteX4" fmla="*/ 3645983 w 10757991"/>
              <a:gd name="connsiteY4" fmla="*/ 27069 h 888867"/>
              <a:gd name="connsiteX5" fmla="*/ 4638204 w 10757991"/>
              <a:gd name="connsiteY5" fmla="*/ 65978 h 888867"/>
              <a:gd name="connsiteX6" fmla="*/ 8412536 w 10757991"/>
              <a:gd name="connsiteY6" fmla="*/ 85436 h 888867"/>
              <a:gd name="connsiteX7" fmla="*/ 10552622 w 10757991"/>
              <a:gd name="connsiteY7" fmla="*/ 65979 h 888867"/>
              <a:gd name="connsiteX8" fmla="*/ 10688809 w 10757991"/>
              <a:gd name="connsiteY8" fmla="*/ 124346 h 888867"/>
              <a:gd name="connsiteX9" fmla="*/ 10708264 w 10757991"/>
              <a:gd name="connsiteY9" fmla="*/ 805282 h 888867"/>
              <a:gd name="connsiteX10" fmla="*/ 10708264 w 10757991"/>
              <a:gd name="connsiteY10" fmla="*/ 883103 h 888867"/>
              <a:gd name="connsiteX11" fmla="*/ 10046783 w 10757991"/>
              <a:gd name="connsiteY11" fmla="*/ 883103 h 888867"/>
              <a:gd name="connsiteX12" fmla="*/ 7653779 w 10757991"/>
              <a:gd name="connsiteY12" fmla="*/ 883103 h 888867"/>
              <a:gd name="connsiteX13" fmla="*/ 6739379 w 10757991"/>
              <a:gd name="connsiteY13" fmla="*/ 863648 h 888867"/>
              <a:gd name="connsiteX14" fmla="*/ 6019532 w 10757991"/>
              <a:gd name="connsiteY14" fmla="*/ 844193 h 888867"/>
              <a:gd name="connsiteX15" fmla="*/ 5435873 w 10757991"/>
              <a:gd name="connsiteY15" fmla="*/ 844192 h 888867"/>
              <a:gd name="connsiteX16" fmla="*/ 4521473 w 10757991"/>
              <a:gd name="connsiteY16" fmla="*/ 883104 h 888867"/>
              <a:gd name="connsiteX17" fmla="*/ 3840536 w 10757991"/>
              <a:gd name="connsiteY17" fmla="*/ 883103 h 888867"/>
              <a:gd name="connsiteX18" fmla="*/ 3431975 w 10757991"/>
              <a:gd name="connsiteY18" fmla="*/ 863647 h 888867"/>
              <a:gd name="connsiteX19" fmla="*/ 3023413 w 10757991"/>
              <a:gd name="connsiteY19" fmla="*/ 863647 h 888867"/>
              <a:gd name="connsiteX20" fmla="*/ 2420298 w 10757991"/>
              <a:gd name="connsiteY20" fmla="*/ 844193 h 888867"/>
              <a:gd name="connsiteX21" fmla="*/ 1661541 w 10757991"/>
              <a:gd name="connsiteY21" fmla="*/ 824738 h 888867"/>
              <a:gd name="connsiteX22" fmla="*/ 371 w 10757991"/>
              <a:gd name="connsiteY22" fmla="*/ 708006 h 888867"/>
              <a:gd name="connsiteX23" fmla="*/ 1864 w 10757991"/>
              <a:gd name="connsiteY23" fmla="*/ 143800 h 888867"/>
              <a:gd name="connsiteX0" fmla="*/ 31302 w 10787429"/>
              <a:gd name="connsiteY0" fmla="*/ 119614 h 864681"/>
              <a:gd name="connsiteX1" fmla="*/ 2080085 w 10787429"/>
              <a:gd name="connsiteY1" fmla="*/ 22338 h 864681"/>
              <a:gd name="connsiteX2" fmla="*/ 2624834 w 10787429"/>
              <a:gd name="connsiteY2" fmla="*/ 2883 h 864681"/>
              <a:gd name="connsiteX3" fmla="*/ 3266860 w 10787429"/>
              <a:gd name="connsiteY3" fmla="*/ 2883 h 864681"/>
              <a:gd name="connsiteX4" fmla="*/ 3675421 w 10787429"/>
              <a:gd name="connsiteY4" fmla="*/ 2883 h 864681"/>
              <a:gd name="connsiteX5" fmla="*/ 4667642 w 10787429"/>
              <a:gd name="connsiteY5" fmla="*/ 41792 h 864681"/>
              <a:gd name="connsiteX6" fmla="*/ 8441974 w 10787429"/>
              <a:gd name="connsiteY6" fmla="*/ 61250 h 864681"/>
              <a:gd name="connsiteX7" fmla="*/ 10582060 w 10787429"/>
              <a:gd name="connsiteY7" fmla="*/ 41793 h 864681"/>
              <a:gd name="connsiteX8" fmla="*/ 10718247 w 10787429"/>
              <a:gd name="connsiteY8" fmla="*/ 100160 h 864681"/>
              <a:gd name="connsiteX9" fmla="*/ 10737702 w 10787429"/>
              <a:gd name="connsiteY9" fmla="*/ 781096 h 864681"/>
              <a:gd name="connsiteX10" fmla="*/ 10737702 w 10787429"/>
              <a:gd name="connsiteY10" fmla="*/ 858917 h 864681"/>
              <a:gd name="connsiteX11" fmla="*/ 10076221 w 10787429"/>
              <a:gd name="connsiteY11" fmla="*/ 858917 h 864681"/>
              <a:gd name="connsiteX12" fmla="*/ 7683217 w 10787429"/>
              <a:gd name="connsiteY12" fmla="*/ 858917 h 864681"/>
              <a:gd name="connsiteX13" fmla="*/ 6768817 w 10787429"/>
              <a:gd name="connsiteY13" fmla="*/ 839462 h 864681"/>
              <a:gd name="connsiteX14" fmla="*/ 6048970 w 10787429"/>
              <a:gd name="connsiteY14" fmla="*/ 820007 h 864681"/>
              <a:gd name="connsiteX15" fmla="*/ 5465311 w 10787429"/>
              <a:gd name="connsiteY15" fmla="*/ 820006 h 864681"/>
              <a:gd name="connsiteX16" fmla="*/ 4550911 w 10787429"/>
              <a:gd name="connsiteY16" fmla="*/ 858918 h 864681"/>
              <a:gd name="connsiteX17" fmla="*/ 3869974 w 10787429"/>
              <a:gd name="connsiteY17" fmla="*/ 858917 h 864681"/>
              <a:gd name="connsiteX18" fmla="*/ 3461413 w 10787429"/>
              <a:gd name="connsiteY18" fmla="*/ 839461 h 864681"/>
              <a:gd name="connsiteX19" fmla="*/ 3052851 w 10787429"/>
              <a:gd name="connsiteY19" fmla="*/ 839461 h 864681"/>
              <a:gd name="connsiteX20" fmla="*/ 2449736 w 10787429"/>
              <a:gd name="connsiteY20" fmla="*/ 820007 h 864681"/>
              <a:gd name="connsiteX21" fmla="*/ 1690979 w 10787429"/>
              <a:gd name="connsiteY21" fmla="*/ 800552 h 864681"/>
              <a:gd name="connsiteX22" fmla="*/ 775257 w 10787429"/>
              <a:gd name="connsiteY22" fmla="*/ 411446 h 864681"/>
              <a:gd name="connsiteX23" fmla="*/ 31302 w 10787429"/>
              <a:gd name="connsiteY23" fmla="*/ 119614 h 864681"/>
              <a:gd name="connsiteX0" fmla="*/ 20667 w 10776794"/>
              <a:gd name="connsiteY0" fmla="*/ 662062 h 1407129"/>
              <a:gd name="connsiteX1" fmla="*/ 1787389 w 10776794"/>
              <a:gd name="connsiteY1" fmla="*/ 582 h 1407129"/>
              <a:gd name="connsiteX2" fmla="*/ 2614199 w 10776794"/>
              <a:gd name="connsiteY2" fmla="*/ 545331 h 1407129"/>
              <a:gd name="connsiteX3" fmla="*/ 3256225 w 10776794"/>
              <a:gd name="connsiteY3" fmla="*/ 545331 h 1407129"/>
              <a:gd name="connsiteX4" fmla="*/ 3664786 w 10776794"/>
              <a:gd name="connsiteY4" fmla="*/ 545331 h 1407129"/>
              <a:gd name="connsiteX5" fmla="*/ 4657007 w 10776794"/>
              <a:gd name="connsiteY5" fmla="*/ 584240 h 1407129"/>
              <a:gd name="connsiteX6" fmla="*/ 8431339 w 10776794"/>
              <a:gd name="connsiteY6" fmla="*/ 603698 h 1407129"/>
              <a:gd name="connsiteX7" fmla="*/ 10571425 w 10776794"/>
              <a:gd name="connsiteY7" fmla="*/ 584241 h 1407129"/>
              <a:gd name="connsiteX8" fmla="*/ 10707612 w 10776794"/>
              <a:gd name="connsiteY8" fmla="*/ 642608 h 1407129"/>
              <a:gd name="connsiteX9" fmla="*/ 10727067 w 10776794"/>
              <a:gd name="connsiteY9" fmla="*/ 1323544 h 1407129"/>
              <a:gd name="connsiteX10" fmla="*/ 10727067 w 10776794"/>
              <a:gd name="connsiteY10" fmla="*/ 1401365 h 1407129"/>
              <a:gd name="connsiteX11" fmla="*/ 10065586 w 10776794"/>
              <a:gd name="connsiteY11" fmla="*/ 1401365 h 1407129"/>
              <a:gd name="connsiteX12" fmla="*/ 7672582 w 10776794"/>
              <a:gd name="connsiteY12" fmla="*/ 1401365 h 1407129"/>
              <a:gd name="connsiteX13" fmla="*/ 6758182 w 10776794"/>
              <a:gd name="connsiteY13" fmla="*/ 1381910 h 1407129"/>
              <a:gd name="connsiteX14" fmla="*/ 6038335 w 10776794"/>
              <a:gd name="connsiteY14" fmla="*/ 1362455 h 1407129"/>
              <a:gd name="connsiteX15" fmla="*/ 5454676 w 10776794"/>
              <a:gd name="connsiteY15" fmla="*/ 1362454 h 1407129"/>
              <a:gd name="connsiteX16" fmla="*/ 4540276 w 10776794"/>
              <a:gd name="connsiteY16" fmla="*/ 1401366 h 1407129"/>
              <a:gd name="connsiteX17" fmla="*/ 3859339 w 10776794"/>
              <a:gd name="connsiteY17" fmla="*/ 1401365 h 1407129"/>
              <a:gd name="connsiteX18" fmla="*/ 3450778 w 10776794"/>
              <a:gd name="connsiteY18" fmla="*/ 1381909 h 1407129"/>
              <a:gd name="connsiteX19" fmla="*/ 3042216 w 10776794"/>
              <a:gd name="connsiteY19" fmla="*/ 1381909 h 1407129"/>
              <a:gd name="connsiteX20" fmla="*/ 2439101 w 10776794"/>
              <a:gd name="connsiteY20" fmla="*/ 1362455 h 1407129"/>
              <a:gd name="connsiteX21" fmla="*/ 1680344 w 10776794"/>
              <a:gd name="connsiteY21" fmla="*/ 1343000 h 1407129"/>
              <a:gd name="connsiteX22" fmla="*/ 764622 w 10776794"/>
              <a:gd name="connsiteY22" fmla="*/ 953894 h 1407129"/>
              <a:gd name="connsiteX23" fmla="*/ 20667 w 10776794"/>
              <a:gd name="connsiteY23" fmla="*/ 662062 h 1407129"/>
              <a:gd name="connsiteX0" fmla="*/ 20667 w 10776794"/>
              <a:gd name="connsiteY0" fmla="*/ 662108 h 1407175"/>
              <a:gd name="connsiteX1" fmla="*/ 1787389 w 10776794"/>
              <a:gd name="connsiteY1" fmla="*/ 628 h 1407175"/>
              <a:gd name="connsiteX2" fmla="*/ 2614199 w 10776794"/>
              <a:gd name="connsiteY2" fmla="*/ 545377 h 1407175"/>
              <a:gd name="connsiteX3" fmla="*/ 3356962 w 10776794"/>
              <a:gd name="connsiteY3" fmla="*/ 759385 h 1407175"/>
              <a:gd name="connsiteX4" fmla="*/ 3664786 w 10776794"/>
              <a:gd name="connsiteY4" fmla="*/ 545377 h 1407175"/>
              <a:gd name="connsiteX5" fmla="*/ 4657007 w 10776794"/>
              <a:gd name="connsiteY5" fmla="*/ 584286 h 1407175"/>
              <a:gd name="connsiteX6" fmla="*/ 8431339 w 10776794"/>
              <a:gd name="connsiteY6" fmla="*/ 603744 h 1407175"/>
              <a:gd name="connsiteX7" fmla="*/ 10571425 w 10776794"/>
              <a:gd name="connsiteY7" fmla="*/ 584287 h 1407175"/>
              <a:gd name="connsiteX8" fmla="*/ 10707612 w 10776794"/>
              <a:gd name="connsiteY8" fmla="*/ 642654 h 1407175"/>
              <a:gd name="connsiteX9" fmla="*/ 10727067 w 10776794"/>
              <a:gd name="connsiteY9" fmla="*/ 1323590 h 1407175"/>
              <a:gd name="connsiteX10" fmla="*/ 10727067 w 10776794"/>
              <a:gd name="connsiteY10" fmla="*/ 1401411 h 1407175"/>
              <a:gd name="connsiteX11" fmla="*/ 10065586 w 10776794"/>
              <a:gd name="connsiteY11" fmla="*/ 1401411 h 1407175"/>
              <a:gd name="connsiteX12" fmla="*/ 7672582 w 10776794"/>
              <a:gd name="connsiteY12" fmla="*/ 1401411 h 1407175"/>
              <a:gd name="connsiteX13" fmla="*/ 6758182 w 10776794"/>
              <a:gd name="connsiteY13" fmla="*/ 1381956 h 1407175"/>
              <a:gd name="connsiteX14" fmla="*/ 6038335 w 10776794"/>
              <a:gd name="connsiteY14" fmla="*/ 1362501 h 1407175"/>
              <a:gd name="connsiteX15" fmla="*/ 5454676 w 10776794"/>
              <a:gd name="connsiteY15" fmla="*/ 1362500 h 1407175"/>
              <a:gd name="connsiteX16" fmla="*/ 4540276 w 10776794"/>
              <a:gd name="connsiteY16" fmla="*/ 1401412 h 1407175"/>
              <a:gd name="connsiteX17" fmla="*/ 3859339 w 10776794"/>
              <a:gd name="connsiteY17" fmla="*/ 1401411 h 1407175"/>
              <a:gd name="connsiteX18" fmla="*/ 3450778 w 10776794"/>
              <a:gd name="connsiteY18" fmla="*/ 1381955 h 1407175"/>
              <a:gd name="connsiteX19" fmla="*/ 3042216 w 10776794"/>
              <a:gd name="connsiteY19" fmla="*/ 1381955 h 1407175"/>
              <a:gd name="connsiteX20" fmla="*/ 2439101 w 10776794"/>
              <a:gd name="connsiteY20" fmla="*/ 1362501 h 1407175"/>
              <a:gd name="connsiteX21" fmla="*/ 1680344 w 10776794"/>
              <a:gd name="connsiteY21" fmla="*/ 1343046 h 1407175"/>
              <a:gd name="connsiteX22" fmla="*/ 764622 w 10776794"/>
              <a:gd name="connsiteY22" fmla="*/ 953940 h 1407175"/>
              <a:gd name="connsiteX23" fmla="*/ 20667 w 10776794"/>
              <a:gd name="connsiteY23" fmla="*/ 662108 h 1407175"/>
              <a:gd name="connsiteX0" fmla="*/ 20667 w 10776794"/>
              <a:gd name="connsiteY0" fmla="*/ 662108 h 1407175"/>
              <a:gd name="connsiteX1" fmla="*/ 1787389 w 10776794"/>
              <a:gd name="connsiteY1" fmla="*/ 628 h 1407175"/>
              <a:gd name="connsiteX2" fmla="*/ 2614199 w 10776794"/>
              <a:gd name="connsiteY2" fmla="*/ 545377 h 1407175"/>
              <a:gd name="connsiteX3" fmla="*/ 3356962 w 10776794"/>
              <a:gd name="connsiteY3" fmla="*/ 759385 h 1407175"/>
              <a:gd name="connsiteX4" fmla="*/ 4087878 w 10776794"/>
              <a:gd name="connsiteY4" fmla="*/ 545377 h 1407175"/>
              <a:gd name="connsiteX5" fmla="*/ 4657007 w 10776794"/>
              <a:gd name="connsiteY5" fmla="*/ 584286 h 1407175"/>
              <a:gd name="connsiteX6" fmla="*/ 8431339 w 10776794"/>
              <a:gd name="connsiteY6" fmla="*/ 603744 h 1407175"/>
              <a:gd name="connsiteX7" fmla="*/ 10571425 w 10776794"/>
              <a:gd name="connsiteY7" fmla="*/ 584287 h 1407175"/>
              <a:gd name="connsiteX8" fmla="*/ 10707612 w 10776794"/>
              <a:gd name="connsiteY8" fmla="*/ 642654 h 1407175"/>
              <a:gd name="connsiteX9" fmla="*/ 10727067 w 10776794"/>
              <a:gd name="connsiteY9" fmla="*/ 1323590 h 1407175"/>
              <a:gd name="connsiteX10" fmla="*/ 10727067 w 10776794"/>
              <a:gd name="connsiteY10" fmla="*/ 1401411 h 1407175"/>
              <a:gd name="connsiteX11" fmla="*/ 10065586 w 10776794"/>
              <a:gd name="connsiteY11" fmla="*/ 1401411 h 1407175"/>
              <a:gd name="connsiteX12" fmla="*/ 7672582 w 10776794"/>
              <a:gd name="connsiteY12" fmla="*/ 1401411 h 1407175"/>
              <a:gd name="connsiteX13" fmla="*/ 6758182 w 10776794"/>
              <a:gd name="connsiteY13" fmla="*/ 1381956 h 1407175"/>
              <a:gd name="connsiteX14" fmla="*/ 6038335 w 10776794"/>
              <a:gd name="connsiteY14" fmla="*/ 1362501 h 1407175"/>
              <a:gd name="connsiteX15" fmla="*/ 5454676 w 10776794"/>
              <a:gd name="connsiteY15" fmla="*/ 1362500 h 1407175"/>
              <a:gd name="connsiteX16" fmla="*/ 4540276 w 10776794"/>
              <a:gd name="connsiteY16" fmla="*/ 1401412 h 1407175"/>
              <a:gd name="connsiteX17" fmla="*/ 3859339 w 10776794"/>
              <a:gd name="connsiteY17" fmla="*/ 1401411 h 1407175"/>
              <a:gd name="connsiteX18" fmla="*/ 3450778 w 10776794"/>
              <a:gd name="connsiteY18" fmla="*/ 1381955 h 1407175"/>
              <a:gd name="connsiteX19" fmla="*/ 3042216 w 10776794"/>
              <a:gd name="connsiteY19" fmla="*/ 1381955 h 1407175"/>
              <a:gd name="connsiteX20" fmla="*/ 2439101 w 10776794"/>
              <a:gd name="connsiteY20" fmla="*/ 1362501 h 1407175"/>
              <a:gd name="connsiteX21" fmla="*/ 1680344 w 10776794"/>
              <a:gd name="connsiteY21" fmla="*/ 1343046 h 1407175"/>
              <a:gd name="connsiteX22" fmla="*/ 764622 w 10776794"/>
              <a:gd name="connsiteY22" fmla="*/ 953940 h 1407175"/>
              <a:gd name="connsiteX23" fmla="*/ 20667 w 10776794"/>
              <a:gd name="connsiteY23" fmla="*/ 662108 h 1407175"/>
              <a:gd name="connsiteX0" fmla="*/ 20667 w 10776794"/>
              <a:gd name="connsiteY0" fmla="*/ 662108 h 1407175"/>
              <a:gd name="connsiteX1" fmla="*/ 1787389 w 10776794"/>
              <a:gd name="connsiteY1" fmla="*/ 628 h 1407175"/>
              <a:gd name="connsiteX2" fmla="*/ 2614199 w 10776794"/>
              <a:gd name="connsiteY2" fmla="*/ 545377 h 1407175"/>
              <a:gd name="connsiteX3" fmla="*/ 3356962 w 10776794"/>
              <a:gd name="connsiteY3" fmla="*/ 759385 h 1407175"/>
              <a:gd name="connsiteX4" fmla="*/ 4087878 w 10776794"/>
              <a:gd name="connsiteY4" fmla="*/ 545377 h 1407175"/>
              <a:gd name="connsiteX5" fmla="*/ 5644224 w 10776794"/>
              <a:gd name="connsiteY5" fmla="*/ 117358 h 1407175"/>
              <a:gd name="connsiteX6" fmla="*/ 8431339 w 10776794"/>
              <a:gd name="connsiteY6" fmla="*/ 603744 h 1407175"/>
              <a:gd name="connsiteX7" fmla="*/ 10571425 w 10776794"/>
              <a:gd name="connsiteY7" fmla="*/ 584287 h 1407175"/>
              <a:gd name="connsiteX8" fmla="*/ 10707612 w 10776794"/>
              <a:gd name="connsiteY8" fmla="*/ 642654 h 1407175"/>
              <a:gd name="connsiteX9" fmla="*/ 10727067 w 10776794"/>
              <a:gd name="connsiteY9" fmla="*/ 1323590 h 1407175"/>
              <a:gd name="connsiteX10" fmla="*/ 10727067 w 10776794"/>
              <a:gd name="connsiteY10" fmla="*/ 1401411 h 1407175"/>
              <a:gd name="connsiteX11" fmla="*/ 10065586 w 10776794"/>
              <a:gd name="connsiteY11" fmla="*/ 1401411 h 1407175"/>
              <a:gd name="connsiteX12" fmla="*/ 7672582 w 10776794"/>
              <a:gd name="connsiteY12" fmla="*/ 1401411 h 1407175"/>
              <a:gd name="connsiteX13" fmla="*/ 6758182 w 10776794"/>
              <a:gd name="connsiteY13" fmla="*/ 1381956 h 1407175"/>
              <a:gd name="connsiteX14" fmla="*/ 6038335 w 10776794"/>
              <a:gd name="connsiteY14" fmla="*/ 1362501 h 1407175"/>
              <a:gd name="connsiteX15" fmla="*/ 5454676 w 10776794"/>
              <a:gd name="connsiteY15" fmla="*/ 1362500 h 1407175"/>
              <a:gd name="connsiteX16" fmla="*/ 4540276 w 10776794"/>
              <a:gd name="connsiteY16" fmla="*/ 1401412 h 1407175"/>
              <a:gd name="connsiteX17" fmla="*/ 3859339 w 10776794"/>
              <a:gd name="connsiteY17" fmla="*/ 1401411 h 1407175"/>
              <a:gd name="connsiteX18" fmla="*/ 3450778 w 10776794"/>
              <a:gd name="connsiteY18" fmla="*/ 1381955 h 1407175"/>
              <a:gd name="connsiteX19" fmla="*/ 3042216 w 10776794"/>
              <a:gd name="connsiteY19" fmla="*/ 1381955 h 1407175"/>
              <a:gd name="connsiteX20" fmla="*/ 2439101 w 10776794"/>
              <a:gd name="connsiteY20" fmla="*/ 1362501 h 1407175"/>
              <a:gd name="connsiteX21" fmla="*/ 1680344 w 10776794"/>
              <a:gd name="connsiteY21" fmla="*/ 1343046 h 1407175"/>
              <a:gd name="connsiteX22" fmla="*/ 764622 w 10776794"/>
              <a:gd name="connsiteY22" fmla="*/ 953940 h 1407175"/>
              <a:gd name="connsiteX23" fmla="*/ 20667 w 10776794"/>
              <a:gd name="connsiteY23" fmla="*/ 662108 h 1407175"/>
              <a:gd name="connsiteX0" fmla="*/ 28757 w 10784884"/>
              <a:gd name="connsiteY0" fmla="*/ 662108 h 1416252"/>
              <a:gd name="connsiteX1" fmla="*/ 1795479 w 10784884"/>
              <a:gd name="connsiteY1" fmla="*/ 628 h 1416252"/>
              <a:gd name="connsiteX2" fmla="*/ 2622289 w 10784884"/>
              <a:gd name="connsiteY2" fmla="*/ 545377 h 1416252"/>
              <a:gd name="connsiteX3" fmla="*/ 3365052 w 10784884"/>
              <a:gd name="connsiteY3" fmla="*/ 759385 h 1416252"/>
              <a:gd name="connsiteX4" fmla="*/ 4095968 w 10784884"/>
              <a:gd name="connsiteY4" fmla="*/ 545377 h 1416252"/>
              <a:gd name="connsiteX5" fmla="*/ 5652314 w 10784884"/>
              <a:gd name="connsiteY5" fmla="*/ 117358 h 1416252"/>
              <a:gd name="connsiteX6" fmla="*/ 8439429 w 10784884"/>
              <a:gd name="connsiteY6" fmla="*/ 603744 h 1416252"/>
              <a:gd name="connsiteX7" fmla="*/ 10579515 w 10784884"/>
              <a:gd name="connsiteY7" fmla="*/ 584287 h 1416252"/>
              <a:gd name="connsiteX8" fmla="*/ 10715702 w 10784884"/>
              <a:gd name="connsiteY8" fmla="*/ 642654 h 1416252"/>
              <a:gd name="connsiteX9" fmla="*/ 10735157 w 10784884"/>
              <a:gd name="connsiteY9" fmla="*/ 1323590 h 1416252"/>
              <a:gd name="connsiteX10" fmla="*/ 10735157 w 10784884"/>
              <a:gd name="connsiteY10" fmla="*/ 1401411 h 1416252"/>
              <a:gd name="connsiteX11" fmla="*/ 10073676 w 10784884"/>
              <a:gd name="connsiteY11" fmla="*/ 1401411 h 1416252"/>
              <a:gd name="connsiteX12" fmla="*/ 7680672 w 10784884"/>
              <a:gd name="connsiteY12" fmla="*/ 1401411 h 1416252"/>
              <a:gd name="connsiteX13" fmla="*/ 6766272 w 10784884"/>
              <a:gd name="connsiteY13" fmla="*/ 1381956 h 1416252"/>
              <a:gd name="connsiteX14" fmla="*/ 6046425 w 10784884"/>
              <a:gd name="connsiteY14" fmla="*/ 1362501 h 1416252"/>
              <a:gd name="connsiteX15" fmla="*/ 5462766 w 10784884"/>
              <a:gd name="connsiteY15" fmla="*/ 1362500 h 1416252"/>
              <a:gd name="connsiteX16" fmla="*/ 4548366 w 10784884"/>
              <a:gd name="connsiteY16" fmla="*/ 1401412 h 1416252"/>
              <a:gd name="connsiteX17" fmla="*/ 3867429 w 10784884"/>
              <a:gd name="connsiteY17" fmla="*/ 1401411 h 1416252"/>
              <a:gd name="connsiteX18" fmla="*/ 3458868 w 10784884"/>
              <a:gd name="connsiteY18" fmla="*/ 1381955 h 1416252"/>
              <a:gd name="connsiteX19" fmla="*/ 3050306 w 10784884"/>
              <a:gd name="connsiteY19" fmla="*/ 1381955 h 1416252"/>
              <a:gd name="connsiteX20" fmla="*/ 2447191 w 10784884"/>
              <a:gd name="connsiteY20" fmla="*/ 1362501 h 1416252"/>
              <a:gd name="connsiteX21" fmla="*/ 1728729 w 10784884"/>
              <a:gd name="connsiteY21" fmla="*/ 720476 h 1416252"/>
              <a:gd name="connsiteX22" fmla="*/ 772712 w 10784884"/>
              <a:gd name="connsiteY22" fmla="*/ 953940 h 1416252"/>
              <a:gd name="connsiteX23" fmla="*/ 28757 w 10784884"/>
              <a:gd name="connsiteY23" fmla="*/ 662108 h 1416252"/>
              <a:gd name="connsiteX0" fmla="*/ 28639 w 10784766"/>
              <a:gd name="connsiteY0" fmla="*/ 662108 h 1407175"/>
              <a:gd name="connsiteX1" fmla="*/ 1795361 w 10784766"/>
              <a:gd name="connsiteY1" fmla="*/ 628 h 1407175"/>
              <a:gd name="connsiteX2" fmla="*/ 2622171 w 10784766"/>
              <a:gd name="connsiteY2" fmla="*/ 545377 h 1407175"/>
              <a:gd name="connsiteX3" fmla="*/ 3364934 w 10784766"/>
              <a:gd name="connsiteY3" fmla="*/ 759385 h 1407175"/>
              <a:gd name="connsiteX4" fmla="*/ 4095850 w 10784766"/>
              <a:gd name="connsiteY4" fmla="*/ 545377 h 1407175"/>
              <a:gd name="connsiteX5" fmla="*/ 5652196 w 10784766"/>
              <a:gd name="connsiteY5" fmla="*/ 117358 h 1407175"/>
              <a:gd name="connsiteX6" fmla="*/ 8439311 w 10784766"/>
              <a:gd name="connsiteY6" fmla="*/ 603744 h 1407175"/>
              <a:gd name="connsiteX7" fmla="*/ 10579397 w 10784766"/>
              <a:gd name="connsiteY7" fmla="*/ 584287 h 1407175"/>
              <a:gd name="connsiteX8" fmla="*/ 10715584 w 10784766"/>
              <a:gd name="connsiteY8" fmla="*/ 642654 h 1407175"/>
              <a:gd name="connsiteX9" fmla="*/ 10735039 w 10784766"/>
              <a:gd name="connsiteY9" fmla="*/ 1323590 h 1407175"/>
              <a:gd name="connsiteX10" fmla="*/ 10735039 w 10784766"/>
              <a:gd name="connsiteY10" fmla="*/ 1401411 h 1407175"/>
              <a:gd name="connsiteX11" fmla="*/ 10073558 w 10784766"/>
              <a:gd name="connsiteY11" fmla="*/ 1401411 h 1407175"/>
              <a:gd name="connsiteX12" fmla="*/ 7680554 w 10784766"/>
              <a:gd name="connsiteY12" fmla="*/ 1401411 h 1407175"/>
              <a:gd name="connsiteX13" fmla="*/ 6766154 w 10784766"/>
              <a:gd name="connsiteY13" fmla="*/ 1381956 h 1407175"/>
              <a:gd name="connsiteX14" fmla="*/ 6046307 w 10784766"/>
              <a:gd name="connsiteY14" fmla="*/ 1362501 h 1407175"/>
              <a:gd name="connsiteX15" fmla="*/ 5462648 w 10784766"/>
              <a:gd name="connsiteY15" fmla="*/ 1362500 h 1407175"/>
              <a:gd name="connsiteX16" fmla="*/ 4548248 w 10784766"/>
              <a:gd name="connsiteY16" fmla="*/ 1401412 h 1407175"/>
              <a:gd name="connsiteX17" fmla="*/ 3867311 w 10784766"/>
              <a:gd name="connsiteY17" fmla="*/ 1401411 h 1407175"/>
              <a:gd name="connsiteX18" fmla="*/ 3458750 w 10784766"/>
              <a:gd name="connsiteY18" fmla="*/ 1381955 h 1407175"/>
              <a:gd name="connsiteX19" fmla="*/ 3050188 w 10784766"/>
              <a:gd name="connsiteY19" fmla="*/ 1381955 h 1407175"/>
              <a:gd name="connsiteX20" fmla="*/ 2447073 w 10784766"/>
              <a:gd name="connsiteY20" fmla="*/ 1362501 h 1407175"/>
              <a:gd name="connsiteX21" fmla="*/ 1708463 w 10784766"/>
              <a:gd name="connsiteY21" fmla="*/ 1284680 h 1407175"/>
              <a:gd name="connsiteX22" fmla="*/ 772594 w 10784766"/>
              <a:gd name="connsiteY22" fmla="*/ 953940 h 1407175"/>
              <a:gd name="connsiteX23" fmla="*/ 28639 w 10784766"/>
              <a:gd name="connsiteY23" fmla="*/ 662108 h 1407175"/>
              <a:gd name="connsiteX0" fmla="*/ 12770 w 10768897"/>
              <a:gd name="connsiteY0" fmla="*/ 662108 h 1407175"/>
              <a:gd name="connsiteX1" fmla="*/ 1779492 w 10768897"/>
              <a:gd name="connsiteY1" fmla="*/ 628 h 1407175"/>
              <a:gd name="connsiteX2" fmla="*/ 2606302 w 10768897"/>
              <a:gd name="connsiteY2" fmla="*/ 545377 h 1407175"/>
              <a:gd name="connsiteX3" fmla="*/ 3349065 w 10768897"/>
              <a:gd name="connsiteY3" fmla="*/ 759385 h 1407175"/>
              <a:gd name="connsiteX4" fmla="*/ 4079981 w 10768897"/>
              <a:gd name="connsiteY4" fmla="*/ 545377 h 1407175"/>
              <a:gd name="connsiteX5" fmla="*/ 5636327 w 10768897"/>
              <a:gd name="connsiteY5" fmla="*/ 117358 h 1407175"/>
              <a:gd name="connsiteX6" fmla="*/ 8423442 w 10768897"/>
              <a:gd name="connsiteY6" fmla="*/ 603744 h 1407175"/>
              <a:gd name="connsiteX7" fmla="*/ 10563528 w 10768897"/>
              <a:gd name="connsiteY7" fmla="*/ 584287 h 1407175"/>
              <a:gd name="connsiteX8" fmla="*/ 10699715 w 10768897"/>
              <a:gd name="connsiteY8" fmla="*/ 642654 h 1407175"/>
              <a:gd name="connsiteX9" fmla="*/ 10719170 w 10768897"/>
              <a:gd name="connsiteY9" fmla="*/ 1323590 h 1407175"/>
              <a:gd name="connsiteX10" fmla="*/ 10719170 w 10768897"/>
              <a:gd name="connsiteY10" fmla="*/ 1401411 h 1407175"/>
              <a:gd name="connsiteX11" fmla="*/ 10057689 w 10768897"/>
              <a:gd name="connsiteY11" fmla="*/ 1401411 h 1407175"/>
              <a:gd name="connsiteX12" fmla="*/ 7664685 w 10768897"/>
              <a:gd name="connsiteY12" fmla="*/ 1401411 h 1407175"/>
              <a:gd name="connsiteX13" fmla="*/ 6750285 w 10768897"/>
              <a:gd name="connsiteY13" fmla="*/ 1381956 h 1407175"/>
              <a:gd name="connsiteX14" fmla="*/ 6030438 w 10768897"/>
              <a:gd name="connsiteY14" fmla="*/ 1362501 h 1407175"/>
              <a:gd name="connsiteX15" fmla="*/ 5446779 w 10768897"/>
              <a:gd name="connsiteY15" fmla="*/ 1362500 h 1407175"/>
              <a:gd name="connsiteX16" fmla="*/ 4532379 w 10768897"/>
              <a:gd name="connsiteY16" fmla="*/ 1401412 h 1407175"/>
              <a:gd name="connsiteX17" fmla="*/ 3851442 w 10768897"/>
              <a:gd name="connsiteY17" fmla="*/ 1401411 h 1407175"/>
              <a:gd name="connsiteX18" fmla="*/ 3442881 w 10768897"/>
              <a:gd name="connsiteY18" fmla="*/ 1381955 h 1407175"/>
              <a:gd name="connsiteX19" fmla="*/ 3034319 w 10768897"/>
              <a:gd name="connsiteY19" fmla="*/ 1381955 h 1407175"/>
              <a:gd name="connsiteX20" fmla="*/ 2431204 w 10768897"/>
              <a:gd name="connsiteY20" fmla="*/ 1362501 h 1407175"/>
              <a:gd name="connsiteX21" fmla="*/ 1692594 w 10768897"/>
              <a:gd name="connsiteY21" fmla="*/ 1284680 h 1407175"/>
              <a:gd name="connsiteX22" fmla="*/ 1018639 w 10768897"/>
              <a:gd name="connsiteY22" fmla="*/ 798298 h 1407175"/>
              <a:gd name="connsiteX23" fmla="*/ 12770 w 10768897"/>
              <a:gd name="connsiteY23" fmla="*/ 662108 h 1407175"/>
              <a:gd name="connsiteX0" fmla="*/ 12770 w 10768897"/>
              <a:gd name="connsiteY0" fmla="*/ 662108 h 1498778"/>
              <a:gd name="connsiteX1" fmla="*/ 1779492 w 10768897"/>
              <a:gd name="connsiteY1" fmla="*/ 628 h 1498778"/>
              <a:gd name="connsiteX2" fmla="*/ 2606302 w 10768897"/>
              <a:gd name="connsiteY2" fmla="*/ 545377 h 1498778"/>
              <a:gd name="connsiteX3" fmla="*/ 3349065 w 10768897"/>
              <a:gd name="connsiteY3" fmla="*/ 759385 h 1498778"/>
              <a:gd name="connsiteX4" fmla="*/ 4079981 w 10768897"/>
              <a:gd name="connsiteY4" fmla="*/ 545377 h 1498778"/>
              <a:gd name="connsiteX5" fmla="*/ 5636327 w 10768897"/>
              <a:gd name="connsiteY5" fmla="*/ 117358 h 1498778"/>
              <a:gd name="connsiteX6" fmla="*/ 8423442 w 10768897"/>
              <a:gd name="connsiteY6" fmla="*/ 603744 h 1498778"/>
              <a:gd name="connsiteX7" fmla="*/ 10563528 w 10768897"/>
              <a:gd name="connsiteY7" fmla="*/ 584287 h 1498778"/>
              <a:gd name="connsiteX8" fmla="*/ 10699715 w 10768897"/>
              <a:gd name="connsiteY8" fmla="*/ 642654 h 1498778"/>
              <a:gd name="connsiteX9" fmla="*/ 10719170 w 10768897"/>
              <a:gd name="connsiteY9" fmla="*/ 1323590 h 1498778"/>
              <a:gd name="connsiteX10" fmla="*/ 10719170 w 10768897"/>
              <a:gd name="connsiteY10" fmla="*/ 1401411 h 1498778"/>
              <a:gd name="connsiteX11" fmla="*/ 10057689 w 10768897"/>
              <a:gd name="connsiteY11" fmla="*/ 1401411 h 1498778"/>
              <a:gd name="connsiteX12" fmla="*/ 7664685 w 10768897"/>
              <a:gd name="connsiteY12" fmla="*/ 1401411 h 1498778"/>
              <a:gd name="connsiteX13" fmla="*/ 6750285 w 10768897"/>
              <a:gd name="connsiteY13" fmla="*/ 1381956 h 1498778"/>
              <a:gd name="connsiteX14" fmla="*/ 6030438 w 10768897"/>
              <a:gd name="connsiteY14" fmla="*/ 1362501 h 1498778"/>
              <a:gd name="connsiteX15" fmla="*/ 5446779 w 10768897"/>
              <a:gd name="connsiteY15" fmla="*/ 1362500 h 1498778"/>
              <a:gd name="connsiteX16" fmla="*/ 4532379 w 10768897"/>
              <a:gd name="connsiteY16" fmla="*/ 1401412 h 1498778"/>
              <a:gd name="connsiteX17" fmla="*/ 3851442 w 10768897"/>
              <a:gd name="connsiteY17" fmla="*/ 1401411 h 1498778"/>
              <a:gd name="connsiteX18" fmla="*/ 3442881 w 10768897"/>
              <a:gd name="connsiteY18" fmla="*/ 1498687 h 1498778"/>
              <a:gd name="connsiteX19" fmla="*/ 3034319 w 10768897"/>
              <a:gd name="connsiteY19" fmla="*/ 1381955 h 1498778"/>
              <a:gd name="connsiteX20" fmla="*/ 2431204 w 10768897"/>
              <a:gd name="connsiteY20" fmla="*/ 1362501 h 1498778"/>
              <a:gd name="connsiteX21" fmla="*/ 1692594 w 10768897"/>
              <a:gd name="connsiteY21" fmla="*/ 1284680 h 1498778"/>
              <a:gd name="connsiteX22" fmla="*/ 1018639 w 10768897"/>
              <a:gd name="connsiteY22" fmla="*/ 798298 h 1498778"/>
              <a:gd name="connsiteX23" fmla="*/ 12770 w 10768897"/>
              <a:gd name="connsiteY23" fmla="*/ 662108 h 1498778"/>
              <a:gd name="connsiteX0" fmla="*/ 12770 w 10768897"/>
              <a:gd name="connsiteY0" fmla="*/ 662108 h 1500788"/>
              <a:gd name="connsiteX1" fmla="*/ 1779492 w 10768897"/>
              <a:gd name="connsiteY1" fmla="*/ 628 h 1500788"/>
              <a:gd name="connsiteX2" fmla="*/ 2606302 w 10768897"/>
              <a:gd name="connsiteY2" fmla="*/ 545377 h 1500788"/>
              <a:gd name="connsiteX3" fmla="*/ 3349065 w 10768897"/>
              <a:gd name="connsiteY3" fmla="*/ 759385 h 1500788"/>
              <a:gd name="connsiteX4" fmla="*/ 4079981 w 10768897"/>
              <a:gd name="connsiteY4" fmla="*/ 545377 h 1500788"/>
              <a:gd name="connsiteX5" fmla="*/ 5636327 w 10768897"/>
              <a:gd name="connsiteY5" fmla="*/ 117358 h 1500788"/>
              <a:gd name="connsiteX6" fmla="*/ 8423442 w 10768897"/>
              <a:gd name="connsiteY6" fmla="*/ 603744 h 1500788"/>
              <a:gd name="connsiteX7" fmla="*/ 10563528 w 10768897"/>
              <a:gd name="connsiteY7" fmla="*/ 584287 h 1500788"/>
              <a:gd name="connsiteX8" fmla="*/ 10699715 w 10768897"/>
              <a:gd name="connsiteY8" fmla="*/ 642654 h 1500788"/>
              <a:gd name="connsiteX9" fmla="*/ 10719170 w 10768897"/>
              <a:gd name="connsiteY9" fmla="*/ 1323590 h 1500788"/>
              <a:gd name="connsiteX10" fmla="*/ 10719170 w 10768897"/>
              <a:gd name="connsiteY10" fmla="*/ 1401411 h 1500788"/>
              <a:gd name="connsiteX11" fmla="*/ 10057689 w 10768897"/>
              <a:gd name="connsiteY11" fmla="*/ 1401411 h 1500788"/>
              <a:gd name="connsiteX12" fmla="*/ 7664685 w 10768897"/>
              <a:gd name="connsiteY12" fmla="*/ 1401411 h 1500788"/>
              <a:gd name="connsiteX13" fmla="*/ 6750285 w 10768897"/>
              <a:gd name="connsiteY13" fmla="*/ 1381956 h 1500788"/>
              <a:gd name="connsiteX14" fmla="*/ 6030438 w 10768897"/>
              <a:gd name="connsiteY14" fmla="*/ 1362501 h 1500788"/>
              <a:gd name="connsiteX15" fmla="*/ 5446779 w 10768897"/>
              <a:gd name="connsiteY15" fmla="*/ 1362500 h 1500788"/>
              <a:gd name="connsiteX16" fmla="*/ 4532379 w 10768897"/>
              <a:gd name="connsiteY16" fmla="*/ 1401412 h 1500788"/>
              <a:gd name="connsiteX17" fmla="*/ 3851442 w 10768897"/>
              <a:gd name="connsiteY17" fmla="*/ 1401411 h 1500788"/>
              <a:gd name="connsiteX18" fmla="*/ 3442881 w 10768897"/>
              <a:gd name="connsiteY18" fmla="*/ 1498687 h 1500788"/>
              <a:gd name="connsiteX19" fmla="*/ 3034319 w 10768897"/>
              <a:gd name="connsiteY19" fmla="*/ 1459776 h 1500788"/>
              <a:gd name="connsiteX20" fmla="*/ 2431204 w 10768897"/>
              <a:gd name="connsiteY20" fmla="*/ 1362501 h 1500788"/>
              <a:gd name="connsiteX21" fmla="*/ 1692594 w 10768897"/>
              <a:gd name="connsiteY21" fmla="*/ 1284680 h 1500788"/>
              <a:gd name="connsiteX22" fmla="*/ 1018639 w 10768897"/>
              <a:gd name="connsiteY22" fmla="*/ 798298 h 1500788"/>
              <a:gd name="connsiteX23" fmla="*/ 12770 w 10768897"/>
              <a:gd name="connsiteY23" fmla="*/ 662108 h 1500788"/>
              <a:gd name="connsiteX0" fmla="*/ 12770 w 10768897"/>
              <a:gd name="connsiteY0" fmla="*/ 662108 h 1500788"/>
              <a:gd name="connsiteX1" fmla="*/ 1779492 w 10768897"/>
              <a:gd name="connsiteY1" fmla="*/ 628 h 1500788"/>
              <a:gd name="connsiteX2" fmla="*/ 2606302 w 10768897"/>
              <a:gd name="connsiteY2" fmla="*/ 545377 h 1500788"/>
              <a:gd name="connsiteX3" fmla="*/ 3349065 w 10768897"/>
              <a:gd name="connsiteY3" fmla="*/ 759385 h 1500788"/>
              <a:gd name="connsiteX4" fmla="*/ 4079981 w 10768897"/>
              <a:gd name="connsiteY4" fmla="*/ 545377 h 1500788"/>
              <a:gd name="connsiteX5" fmla="*/ 5636327 w 10768897"/>
              <a:gd name="connsiteY5" fmla="*/ 117358 h 1500788"/>
              <a:gd name="connsiteX6" fmla="*/ 8423442 w 10768897"/>
              <a:gd name="connsiteY6" fmla="*/ 603744 h 1500788"/>
              <a:gd name="connsiteX7" fmla="*/ 10563528 w 10768897"/>
              <a:gd name="connsiteY7" fmla="*/ 584287 h 1500788"/>
              <a:gd name="connsiteX8" fmla="*/ 10699715 w 10768897"/>
              <a:gd name="connsiteY8" fmla="*/ 642654 h 1500788"/>
              <a:gd name="connsiteX9" fmla="*/ 10719170 w 10768897"/>
              <a:gd name="connsiteY9" fmla="*/ 1323590 h 1500788"/>
              <a:gd name="connsiteX10" fmla="*/ 10719170 w 10768897"/>
              <a:gd name="connsiteY10" fmla="*/ 1401411 h 1500788"/>
              <a:gd name="connsiteX11" fmla="*/ 10057689 w 10768897"/>
              <a:gd name="connsiteY11" fmla="*/ 1401411 h 1500788"/>
              <a:gd name="connsiteX12" fmla="*/ 7664685 w 10768897"/>
              <a:gd name="connsiteY12" fmla="*/ 1401411 h 1500788"/>
              <a:gd name="connsiteX13" fmla="*/ 6750285 w 10768897"/>
              <a:gd name="connsiteY13" fmla="*/ 1381956 h 1500788"/>
              <a:gd name="connsiteX14" fmla="*/ 6030438 w 10768897"/>
              <a:gd name="connsiteY14" fmla="*/ 1362501 h 1500788"/>
              <a:gd name="connsiteX15" fmla="*/ 5446779 w 10768897"/>
              <a:gd name="connsiteY15" fmla="*/ 1362500 h 1500788"/>
              <a:gd name="connsiteX16" fmla="*/ 4895029 w 10768897"/>
              <a:gd name="connsiteY16" fmla="*/ 1381956 h 1500788"/>
              <a:gd name="connsiteX17" fmla="*/ 3851442 w 10768897"/>
              <a:gd name="connsiteY17" fmla="*/ 1401411 h 1500788"/>
              <a:gd name="connsiteX18" fmla="*/ 3442881 w 10768897"/>
              <a:gd name="connsiteY18" fmla="*/ 1498687 h 1500788"/>
              <a:gd name="connsiteX19" fmla="*/ 3034319 w 10768897"/>
              <a:gd name="connsiteY19" fmla="*/ 1459776 h 1500788"/>
              <a:gd name="connsiteX20" fmla="*/ 2431204 w 10768897"/>
              <a:gd name="connsiteY20" fmla="*/ 1362501 h 1500788"/>
              <a:gd name="connsiteX21" fmla="*/ 1692594 w 10768897"/>
              <a:gd name="connsiteY21" fmla="*/ 1284680 h 1500788"/>
              <a:gd name="connsiteX22" fmla="*/ 1018639 w 10768897"/>
              <a:gd name="connsiteY22" fmla="*/ 798298 h 1500788"/>
              <a:gd name="connsiteX23" fmla="*/ 12770 w 10768897"/>
              <a:gd name="connsiteY23" fmla="*/ 662108 h 1500788"/>
              <a:gd name="connsiteX0" fmla="*/ 12770 w 10768897"/>
              <a:gd name="connsiteY0" fmla="*/ 662108 h 1557054"/>
              <a:gd name="connsiteX1" fmla="*/ 1779492 w 10768897"/>
              <a:gd name="connsiteY1" fmla="*/ 628 h 1557054"/>
              <a:gd name="connsiteX2" fmla="*/ 2606302 w 10768897"/>
              <a:gd name="connsiteY2" fmla="*/ 545377 h 1557054"/>
              <a:gd name="connsiteX3" fmla="*/ 3349065 w 10768897"/>
              <a:gd name="connsiteY3" fmla="*/ 759385 h 1557054"/>
              <a:gd name="connsiteX4" fmla="*/ 4079981 w 10768897"/>
              <a:gd name="connsiteY4" fmla="*/ 545377 h 1557054"/>
              <a:gd name="connsiteX5" fmla="*/ 5636327 w 10768897"/>
              <a:gd name="connsiteY5" fmla="*/ 117358 h 1557054"/>
              <a:gd name="connsiteX6" fmla="*/ 8423442 w 10768897"/>
              <a:gd name="connsiteY6" fmla="*/ 603744 h 1557054"/>
              <a:gd name="connsiteX7" fmla="*/ 10563528 w 10768897"/>
              <a:gd name="connsiteY7" fmla="*/ 584287 h 1557054"/>
              <a:gd name="connsiteX8" fmla="*/ 10699715 w 10768897"/>
              <a:gd name="connsiteY8" fmla="*/ 642654 h 1557054"/>
              <a:gd name="connsiteX9" fmla="*/ 10719170 w 10768897"/>
              <a:gd name="connsiteY9" fmla="*/ 1323590 h 1557054"/>
              <a:gd name="connsiteX10" fmla="*/ 10719170 w 10768897"/>
              <a:gd name="connsiteY10" fmla="*/ 1401411 h 1557054"/>
              <a:gd name="connsiteX11" fmla="*/ 10057689 w 10768897"/>
              <a:gd name="connsiteY11" fmla="*/ 1401411 h 1557054"/>
              <a:gd name="connsiteX12" fmla="*/ 7664685 w 10768897"/>
              <a:gd name="connsiteY12" fmla="*/ 1401411 h 1557054"/>
              <a:gd name="connsiteX13" fmla="*/ 6750285 w 10768897"/>
              <a:gd name="connsiteY13" fmla="*/ 1381956 h 1557054"/>
              <a:gd name="connsiteX14" fmla="*/ 6030438 w 10768897"/>
              <a:gd name="connsiteY14" fmla="*/ 1362501 h 1557054"/>
              <a:gd name="connsiteX15" fmla="*/ 5446779 w 10768897"/>
              <a:gd name="connsiteY15" fmla="*/ 1362500 h 1557054"/>
              <a:gd name="connsiteX16" fmla="*/ 4895029 w 10768897"/>
              <a:gd name="connsiteY16" fmla="*/ 1381956 h 1557054"/>
              <a:gd name="connsiteX17" fmla="*/ 4173798 w 10768897"/>
              <a:gd name="connsiteY17" fmla="*/ 1557054 h 1557054"/>
              <a:gd name="connsiteX18" fmla="*/ 3442881 w 10768897"/>
              <a:gd name="connsiteY18" fmla="*/ 1498687 h 1557054"/>
              <a:gd name="connsiteX19" fmla="*/ 3034319 w 10768897"/>
              <a:gd name="connsiteY19" fmla="*/ 1459776 h 1557054"/>
              <a:gd name="connsiteX20" fmla="*/ 2431204 w 10768897"/>
              <a:gd name="connsiteY20" fmla="*/ 1362501 h 1557054"/>
              <a:gd name="connsiteX21" fmla="*/ 1692594 w 10768897"/>
              <a:gd name="connsiteY21" fmla="*/ 1284680 h 1557054"/>
              <a:gd name="connsiteX22" fmla="*/ 1018639 w 10768897"/>
              <a:gd name="connsiteY22" fmla="*/ 798298 h 1557054"/>
              <a:gd name="connsiteX23" fmla="*/ 12770 w 10768897"/>
              <a:gd name="connsiteY23" fmla="*/ 662108 h 1557054"/>
              <a:gd name="connsiteX0" fmla="*/ 12770 w 10768897"/>
              <a:gd name="connsiteY0" fmla="*/ 662108 h 1561724"/>
              <a:gd name="connsiteX1" fmla="*/ 1779492 w 10768897"/>
              <a:gd name="connsiteY1" fmla="*/ 628 h 1561724"/>
              <a:gd name="connsiteX2" fmla="*/ 2606302 w 10768897"/>
              <a:gd name="connsiteY2" fmla="*/ 545377 h 1561724"/>
              <a:gd name="connsiteX3" fmla="*/ 3349065 w 10768897"/>
              <a:gd name="connsiteY3" fmla="*/ 759385 h 1561724"/>
              <a:gd name="connsiteX4" fmla="*/ 4079981 w 10768897"/>
              <a:gd name="connsiteY4" fmla="*/ 545377 h 1561724"/>
              <a:gd name="connsiteX5" fmla="*/ 5636327 w 10768897"/>
              <a:gd name="connsiteY5" fmla="*/ 117358 h 1561724"/>
              <a:gd name="connsiteX6" fmla="*/ 8423442 w 10768897"/>
              <a:gd name="connsiteY6" fmla="*/ 603744 h 1561724"/>
              <a:gd name="connsiteX7" fmla="*/ 10563528 w 10768897"/>
              <a:gd name="connsiteY7" fmla="*/ 584287 h 1561724"/>
              <a:gd name="connsiteX8" fmla="*/ 10699715 w 10768897"/>
              <a:gd name="connsiteY8" fmla="*/ 642654 h 1561724"/>
              <a:gd name="connsiteX9" fmla="*/ 10719170 w 10768897"/>
              <a:gd name="connsiteY9" fmla="*/ 1323590 h 1561724"/>
              <a:gd name="connsiteX10" fmla="*/ 10719170 w 10768897"/>
              <a:gd name="connsiteY10" fmla="*/ 1401411 h 1561724"/>
              <a:gd name="connsiteX11" fmla="*/ 10057689 w 10768897"/>
              <a:gd name="connsiteY11" fmla="*/ 1401411 h 1561724"/>
              <a:gd name="connsiteX12" fmla="*/ 7664685 w 10768897"/>
              <a:gd name="connsiteY12" fmla="*/ 1401411 h 1561724"/>
              <a:gd name="connsiteX13" fmla="*/ 6750285 w 10768897"/>
              <a:gd name="connsiteY13" fmla="*/ 1381956 h 1561724"/>
              <a:gd name="connsiteX14" fmla="*/ 6030438 w 10768897"/>
              <a:gd name="connsiteY14" fmla="*/ 1362501 h 1561724"/>
              <a:gd name="connsiteX15" fmla="*/ 5446779 w 10768897"/>
              <a:gd name="connsiteY15" fmla="*/ 1362500 h 1561724"/>
              <a:gd name="connsiteX16" fmla="*/ 4895029 w 10768897"/>
              <a:gd name="connsiteY16" fmla="*/ 1381956 h 1561724"/>
              <a:gd name="connsiteX17" fmla="*/ 4173798 w 10768897"/>
              <a:gd name="connsiteY17" fmla="*/ 1557054 h 1561724"/>
              <a:gd name="connsiteX18" fmla="*/ 3442881 w 10768897"/>
              <a:gd name="connsiteY18" fmla="*/ 1498687 h 1561724"/>
              <a:gd name="connsiteX19" fmla="*/ 3034319 w 10768897"/>
              <a:gd name="connsiteY19" fmla="*/ 1459776 h 1561724"/>
              <a:gd name="connsiteX20" fmla="*/ 2390910 w 10768897"/>
              <a:gd name="connsiteY20" fmla="*/ 1557054 h 1561724"/>
              <a:gd name="connsiteX21" fmla="*/ 1692594 w 10768897"/>
              <a:gd name="connsiteY21" fmla="*/ 1284680 h 1561724"/>
              <a:gd name="connsiteX22" fmla="*/ 1018639 w 10768897"/>
              <a:gd name="connsiteY22" fmla="*/ 798298 h 1561724"/>
              <a:gd name="connsiteX23" fmla="*/ 12770 w 10768897"/>
              <a:gd name="connsiteY23" fmla="*/ 662108 h 1561724"/>
              <a:gd name="connsiteX0" fmla="*/ 12770 w 10768897"/>
              <a:gd name="connsiteY0" fmla="*/ 662108 h 1560124"/>
              <a:gd name="connsiteX1" fmla="*/ 1779492 w 10768897"/>
              <a:gd name="connsiteY1" fmla="*/ 628 h 1560124"/>
              <a:gd name="connsiteX2" fmla="*/ 2606302 w 10768897"/>
              <a:gd name="connsiteY2" fmla="*/ 545377 h 1560124"/>
              <a:gd name="connsiteX3" fmla="*/ 3349065 w 10768897"/>
              <a:gd name="connsiteY3" fmla="*/ 759385 h 1560124"/>
              <a:gd name="connsiteX4" fmla="*/ 4079981 w 10768897"/>
              <a:gd name="connsiteY4" fmla="*/ 545377 h 1560124"/>
              <a:gd name="connsiteX5" fmla="*/ 5636327 w 10768897"/>
              <a:gd name="connsiteY5" fmla="*/ 117358 h 1560124"/>
              <a:gd name="connsiteX6" fmla="*/ 8423442 w 10768897"/>
              <a:gd name="connsiteY6" fmla="*/ 603744 h 1560124"/>
              <a:gd name="connsiteX7" fmla="*/ 10563528 w 10768897"/>
              <a:gd name="connsiteY7" fmla="*/ 584287 h 1560124"/>
              <a:gd name="connsiteX8" fmla="*/ 10699715 w 10768897"/>
              <a:gd name="connsiteY8" fmla="*/ 642654 h 1560124"/>
              <a:gd name="connsiteX9" fmla="*/ 10719170 w 10768897"/>
              <a:gd name="connsiteY9" fmla="*/ 1323590 h 1560124"/>
              <a:gd name="connsiteX10" fmla="*/ 10719170 w 10768897"/>
              <a:gd name="connsiteY10" fmla="*/ 1401411 h 1560124"/>
              <a:gd name="connsiteX11" fmla="*/ 10057689 w 10768897"/>
              <a:gd name="connsiteY11" fmla="*/ 1401411 h 1560124"/>
              <a:gd name="connsiteX12" fmla="*/ 7664685 w 10768897"/>
              <a:gd name="connsiteY12" fmla="*/ 1401411 h 1560124"/>
              <a:gd name="connsiteX13" fmla="*/ 6750285 w 10768897"/>
              <a:gd name="connsiteY13" fmla="*/ 1381956 h 1560124"/>
              <a:gd name="connsiteX14" fmla="*/ 6030438 w 10768897"/>
              <a:gd name="connsiteY14" fmla="*/ 1362501 h 1560124"/>
              <a:gd name="connsiteX15" fmla="*/ 5446779 w 10768897"/>
              <a:gd name="connsiteY15" fmla="*/ 1362500 h 1560124"/>
              <a:gd name="connsiteX16" fmla="*/ 4895029 w 10768897"/>
              <a:gd name="connsiteY16" fmla="*/ 1381956 h 1560124"/>
              <a:gd name="connsiteX17" fmla="*/ 4173798 w 10768897"/>
              <a:gd name="connsiteY17" fmla="*/ 1557054 h 1560124"/>
              <a:gd name="connsiteX18" fmla="*/ 3442881 w 10768897"/>
              <a:gd name="connsiteY18" fmla="*/ 1498687 h 1560124"/>
              <a:gd name="connsiteX19" fmla="*/ 3034319 w 10768897"/>
              <a:gd name="connsiteY19" fmla="*/ 1459776 h 1560124"/>
              <a:gd name="connsiteX20" fmla="*/ 2390910 w 10768897"/>
              <a:gd name="connsiteY20" fmla="*/ 1557054 h 1560124"/>
              <a:gd name="connsiteX21" fmla="*/ 1692594 w 10768897"/>
              <a:gd name="connsiteY21" fmla="*/ 1323591 h 1560124"/>
              <a:gd name="connsiteX22" fmla="*/ 1018639 w 10768897"/>
              <a:gd name="connsiteY22" fmla="*/ 798298 h 1560124"/>
              <a:gd name="connsiteX23" fmla="*/ 12770 w 10768897"/>
              <a:gd name="connsiteY23" fmla="*/ 662108 h 1560124"/>
              <a:gd name="connsiteX0" fmla="*/ 12770 w 10768897"/>
              <a:gd name="connsiteY0" fmla="*/ 662108 h 1560124"/>
              <a:gd name="connsiteX1" fmla="*/ 1779492 w 10768897"/>
              <a:gd name="connsiteY1" fmla="*/ 628 h 1560124"/>
              <a:gd name="connsiteX2" fmla="*/ 2606302 w 10768897"/>
              <a:gd name="connsiteY2" fmla="*/ 545377 h 1560124"/>
              <a:gd name="connsiteX3" fmla="*/ 3349065 w 10768897"/>
              <a:gd name="connsiteY3" fmla="*/ 759385 h 1560124"/>
              <a:gd name="connsiteX4" fmla="*/ 4079981 w 10768897"/>
              <a:gd name="connsiteY4" fmla="*/ 545377 h 1560124"/>
              <a:gd name="connsiteX5" fmla="*/ 5636327 w 10768897"/>
              <a:gd name="connsiteY5" fmla="*/ 117358 h 1560124"/>
              <a:gd name="connsiteX6" fmla="*/ 8423442 w 10768897"/>
              <a:gd name="connsiteY6" fmla="*/ 603744 h 1560124"/>
              <a:gd name="connsiteX7" fmla="*/ 10563528 w 10768897"/>
              <a:gd name="connsiteY7" fmla="*/ 584287 h 1560124"/>
              <a:gd name="connsiteX8" fmla="*/ 10699715 w 10768897"/>
              <a:gd name="connsiteY8" fmla="*/ 642654 h 1560124"/>
              <a:gd name="connsiteX9" fmla="*/ 10719170 w 10768897"/>
              <a:gd name="connsiteY9" fmla="*/ 1323590 h 1560124"/>
              <a:gd name="connsiteX10" fmla="*/ 10719170 w 10768897"/>
              <a:gd name="connsiteY10" fmla="*/ 1401411 h 1560124"/>
              <a:gd name="connsiteX11" fmla="*/ 10057689 w 10768897"/>
              <a:gd name="connsiteY11" fmla="*/ 1401411 h 1560124"/>
              <a:gd name="connsiteX12" fmla="*/ 7664685 w 10768897"/>
              <a:gd name="connsiteY12" fmla="*/ 1401411 h 1560124"/>
              <a:gd name="connsiteX13" fmla="*/ 6750285 w 10768897"/>
              <a:gd name="connsiteY13" fmla="*/ 1381956 h 1560124"/>
              <a:gd name="connsiteX14" fmla="*/ 6030438 w 10768897"/>
              <a:gd name="connsiteY14" fmla="*/ 1362501 h 1560124"/>
              <a:gd name="connsiteX15" fmla="*/ 5446779 w 10768897"/>
              <a:gd name="connsiteY15" fmla="*/ 1362500 h 1560124"/>
              <a:gd name="connsiteX16" fmla="*/ 4895029 w 10768897"/>
              <a:gd name="connsiteY16" fmla="*/ 1381956 h 1560124"/>
              <a:gd name="connsiteX17" fmla="*/ 4173798 w 10768897"/>
              <a:gd name="connsiteY17" fmla="*/ 1557054 h 1560124"/>
              <a:gd name="connsiteX18" fmla="*/ 3442881 w 10768897"/>
              <a:gd name="connsiteY18" fmla="*/ 1498687 h 1560124"/>
              <a:gd name="connsiteX19" fmla="*/ 3034319 w 10768897"/>
              <a:gd name="connsiteY19" fmla="*/ 1459776 h 1560124"/>
              <a:gd name="connsiteX20" fmla="*/ 2390910 w 10768897"/>
              <a:gd name="connsiteY20" fmla="*/ 1557054 h 1560124"/>
              <a:gd name="connsiteX21" fmla="*/ 1692594 w 10768897"/>
              <a:gd name="connsiteY21" fmla="*/ 1323591 h 1560124"/>
              <a:gd name="connsiteX22" fmla="*/ 1018639 w 10768897"/>
              <a:gd name="connsiteY22" fmla="*/ 798298 h 1560124"/>
              <a:gd name="connsiteX23" fmla="*/ 12770 w 10768897"/>
              <a:gd name="connsiteY23" fmla="*/ 662108 h 1560124"/>
              <a:gd name="connsiteX0" fmla="*/ 12770 w 10768897"/>
              <a:gd name="connsiteY0" fmla="*/ 662108 h 1641995"/>
              <a:gd name="connsiteX1" fmla="*/ 1779492 w 10768897"/>
              <a:gd name="connsiteY1" fmla="*/ 628 h 1641995"/>
              <a:gd name="connsiteX2" fmla="*/ 2606302 w 10768897"/>
              <a:gd name="connsiteY2" fmla="*/ 545377 h 1641995"/>
              <a:gd name="connsiteX3" fmla="*/ 3349065 w 10768897"/>
              <a:gd name="connsiteY3" fmla="*/ 759385 h 1641995"/>
              <a:gd name="connsiteX4" fmla="*/ 4079981 w 10768897"/>
              <a:gd name="connsiteY4" fmla="*/ 545377 h 1641995"/>
              <a:gd name="connsiteX5" fmla="*/ 5636327 w 10768897"/>
              <a:gd name="connsiteY5" fmla="*/ 117358 h 1641995"/>
              <a:gd name="connsiteX6" fmla="*/ 8423442 w 10768897"/>
              <a:gd name="connsiteY6" fmla="*/ 603744 h 1641995"/>
              <a:gd name="connsiteX7" fmla="*/ 10563528 w 10768897"/>
              <a:gd name="connsiteY7" fmla="*/ 584287 h 1641995"/>
              <a:gd name="connsiteX8" fmla="*/ 10699715 w 10768897"/>
              <a:gd name="connsiteY8" fmla="*/ 642654 h 1641995"/>
              <a:gd name="connsiteX9" fmla="*/ 10719170 w 10768897"/>
              <a:gd name="connsiteY9" fmla="*/ 1323590 h 1641995"/>
              <a:gd name="connsiteX10" fmla="*/ 10719170 w 10768897"/>
              <a:gd name="connsiteY10" fmla="*/ 1401411 h 1641995"/>
              <a:gd name="connsiteX11" fmla="*/ 10057689 w 10768897"/>
              <a:gd name="connsiteY11" fmla="*/ 1401411 h 1641995"/>
              <a:gd name="connsiteX12" fmla="*/ 7664685 w 10768897"/>
              <a:gd name="connsiteY12" fmla="*/ 1401411 h 1641995"/>
              <a:gd name="connsiteX13" fmla="*/ 6750285 w 10768897"/>
              <a:gd name="connsiteY13" fmla="*/ 1381956 h 1641995"/>
              <a:gd name="connsiteX14" fmla="*/ 6030438 w 10768897"/>
              <a:gd name="connsiteY14" fmla="*/ 1362501 h 1641995"/>
              <a:gd name="connsiteX15" fmla="*/ 5446779 w 10768897"/>
              <a:gd name="connsiteY15" fmla="*/ 1362500 h 1641995"/>
              <a:gd name="connsiteX16" fmla="*/ 5156944 w 10768897"/>
              <a:gd name="connsiteY16" fmla="*/ 1634876 h 1641995"/>
              <a:gd name="connsiteX17" fmla="*/ 4173798 w 10768897"/>
              <a:gd name="connsiteY17" fmla="*/ 1557054 h 1641995"/>
              <a:gd name="connsiteX18" fmla="*/ 3442881 w 10768897"/>
              <a:gd name="connsiteY18" fmla="*/ 1498687 h 1641995"/>
              <a:gd name="connsiteX19" fmla="*/ 3034319 w 10768897"/>
              <a:gd name="connsiteY19" fmla="*/ 1459776 h 1641995"/>
              <a:gd name="connsiteX20" fmla="*/ 2390910 w 10768897"/>
              <a:gd name="connsiteY20" fmla="*/ 1557054 h 1641995"/>
              <a:gd name="connsiteX21" fmla="*/ 1692594 w 10768897"/>
              <a:gd name="connsiteY21" fmla="*/ 1323591 h 1641995"/>
              <a:gd name="connsiteX22" fmla="*/ 1018639 w 10768897"/>
              <a:gd name="connsiteY22" fmla="*/ 798298 h 1641995"/>
              <a:gd name="connsiteX23" fmla="*/ 12770 w 10768897"/>
              <a:gd name="connsiteY23" fmla="*/ 662108 h 1641995"/>
              <a:gd name="connsiteX0" fmla="*/ 12770 w 10768897"/>
              <a:gd name="connsiteY0" fmla="*/ 662108 h 1637249"/>
              <a:gd name="connsiteX1" fmla="*/ 1779492 w 10768897"/>
              <a:gd name="connsiteY1" fmla="*/ 628 h 1637249"/>
              <a:gd name="connsiteX2" fmla="*/ 2606302 w 10768897"/>
              <a:gd name="connsiteY2" fmla="*/ 545377 h 1637249"/>
              <a:gd name="connsiteX3" fmla="*/ 3349065 w 10768897"/>
              <a:gd name="connsiteY3" fmla="*/ 759385 h 1637249"/>
              <a:gd name="connsiteX4" fmla="*/ 4079981 w 10768897"/>
              <a:gd name="connsiteY4" fmla="*/ 545377 h 1637249"/>
              <a:gd name="connsiteX5" fmla="*/ 5636327 w 10768897"/>
              <a:gd name="connsiteY5" fmla="*/ 117358 h 1637249"/>
              <a:gd name="connsiteX6" fmla="*/ 8423442 w 10768897"/>
              <a:gd name="connsiteY6" fmla="*/ 603744 h 1637249"/>
              <a:gd name="connsiteX7" fmla="*/ 10563528 w 10768897"/>
              <a:gd name="connsiteY7" fmla="*/ 584287 h 1637249"/>
              <a:gd name="connsiteX8" fmla="*/ 10699715 w 10768897"/>
              <a:gd name="connsiteY8" fmla="*/ 642654 h 1637249"/>
              <a:gd name="connsiteX9" fmla="*/ 10719170 w 10768897"/>
              <a:gd name="connsiteY9" fmla="*/ 1323590 h 1637249"/>
              <a:gd name="connsiteX10" fmla="*/ 10719170 w 10768897"/>
              <a:gd name="connsiteY10" fmla="*/ 1401411 h 1637249"/>
              <a:gd name="connsiteX11" fmla="*/ 10057689 w 10768897"/>
              <a:gd name="connsiteY11" fmla="*/ 1401411 h 1637249"/>
              <a:gd name="connsiteX12" fmla="*/ 7664685 w 10768897"/>
              <a:gd name="connsiteY12" fmla="*/ 1401411 h 1637249"/>
              <a:gd name="connsiteX13" fmla="*/ 6750285 w 10768897"/>
              <a:gd name="connsiteY13" fmla="*/ 1381956 h 1637249"/>
              <a:gd name="connsiteX14" fmla="*/ 6030438 w 10768897"/>
              <a:gd name="connsiteY14" fmla="*/ 1362501 h 1637249"/>
              <a:gd name="connsiteX15" fmla="*/ 5769136 w 10768897"/>
              <a:gd name="connsiteY15" fmla="*/ 1459776 h 1637249"/>
              <a:gd name="connsiteX16" fmla="*/ 5156944 w 10768897"/>
              <a:gd name="connsiteY16" fmla="*/ 1634876 h 1637249"/>
              <a:gd name="connsiteX17" fmla="*/ 4173798 w 10768897"/>
              <a:gd name="connsiteY17" fmla="*/ 1557054 h 1637249"/>
              <a:gd name="connsiteX18" fmla="*/ 3442881 w 10768897"/>
              <a:gd name="connsiteY18" fmla="*/ 1498687 h 1637249"/>
              <a:gd name="connsiteX19" fmla="*/ 3034319 w 10768897"/>
              <a:gd name="connsiteY19" fmla="*/ 1459776 h 1637249"/>
              <a:gd name="connsiteX20" fmla="*/ 2390910 w 10768897"/>
              <a:gd name="connsiteY20" fmla="*/ 1557054 h 1637249"/>
              <a:gd name="connsiteX21" fmla="*/ 1692594 w 10768897"/>
              <a:gd name="connsiteY21" fmla="*/ 1323591 h 1637249"/>
              <a:gd name="connsiteX22" fmla="*/ 1018639 w 10768897"/>
              <a:gd name="connsiteY22" fmla="*/ 798298 h 1637249"/>
              <a:gd name="connsiteX23" fmla="*/ 12770 w 10768897"/>
              <a:gd name="connsiteY23" fmla="*/ 662108 h 1637249"/>
              <a:gd name="connsiteX0" fmla="*/ 12770 w 10768897"/>
              <a:gd name="connsiteY0" fmla="*/ 662108 h 1637249"/>
              <a:gd name="connsiteX1" fmla="*/ 1779492 w 10768897"/>
              <a:gd name="connsiteY1" fmla="*/ 628 h 1637249"/>
              <a:gd name="connsiteX2" fmla="*/ 2606302 w 10768897"/>
              <a:gd name="connsiteY2" fmla="*/ 545377 h 1637249"/>
              <a:gd name="connsiteX3" fmla="*/ 3349065 w 10768897"/>
              <a:gd name="connsiteY3" fmla="*/ 759385 h 1637249"/>
              <a:gd name="connsiteX4" fmla="*/ 4079981 w 10768897"/>
              <a:gd name="connsiteY4" fmla="*/ 545377 h 1637249"/>
              <a:gd name="connsiteX5" fmla="*/ 5636327 w 10768897"/>
              <a:gd name="connsiteY5" fmla="*/ 117358 h 1637249"/>
              <a:gd name="connsiteX6" fmla="*/ 8423442 w 10768897"/>
              <a:gd name="connsiteY6" fmla="*/ 603744 h 1637249"/>
              <a:gd name="connsiteX7" fmla="*/ 10563528 w 10768897"/>
              <a:gd name="connsiteY7" fmla="*/ 584287 h 1637249"/>
              <a:gd name="connsiteX8" fmla="*/ 10699715 w 10768897"/>
              <a:gd name="connsiteY8" fmla="*/ 642654 h 1637249"/>
              <a:gd name="connsiteX9" fmla="*/ 10719170 w 10768897"/>
              <a:gd name="connsiteY9" fmla="*/ 1323590 h 1637249"/>
              <a:gd name="connsiteX10" fmla="*/ 10719170 w 10768897"/>
              <a:gd name="connsiteY10" fmla="*/ 1401411 h 1637249"/>
              <a:gd name="connsiteX11" fmla="*/ 10057689 w 10768897"/>
              <a:gd name="connsiteY11" fmla="*/ 1401411 h 1637249"/>
              <a:gd name="connsiteX12" fmla="*/ 7866158 w 10768897"/>
              <a:gd name="connsiteY12" fmla="*/ 1070670 h 1637249"/>
              <a:gd name="connsiteX13" fmla="*/ 6750285 w 10768897"/>
              <a:gd name="connsiteY13" fmla="*/ 1381956 h 1637249"/>
              <a:gd name="connsiteX14" fmla="*/ 6030438 w 10768897"/>
              <a:gd name="connsiteY14" fmla="*/ 1362501 h 1637249"/>
              <a:gd name="connsiteX15" fmla="*/ 5769136 w 10768897"/>
              <a:gd name="connsiteY15" fmla="*/ 1459776 h 1637249"/>
              <a:gd name="connsiteX16" fmla="*/ 5156944 w 10768897"/>
              <a:gd name="connsiteY16" fmla="*/ 1634876 h 1637249"/>
              <a:gd name="connsiteX17" fmla="*/ 4173798 w 10768897"/>
              <a:gd name="connsiteY17" fmla="*/ 1557054 h 1637249"/>
              <a:gd name="connsiteX18" fmla="*/ 3442881 w 10768897"/>
              <a:gd name="connsiteY18" fmla="*/ 1498687 h 1637249"/>
              <a:gd name="connsiteX19" fmla="*/ 3034319 w 10768897"/>
              <a:gd name="connsiteY19" fmla="*/ 1459776 h 1637249"/>
              <a:gd name="connsiteX20" fmla="*/ 2390910 w 10768897"/>
              <a:gd name="connsiteY20" fmla="*/ 1557054 h 1637249"/>
              <a:gd name="connsiteX21" fmla="*/ 1692594 w 10768897"/>
              <a:gd name="connsiteY21" fmla="*/ 1323591 h 1637249"/>
              <a:gd name="connsiteX22" fmla="*/ 1018639 w 10768897"/>
              <a:gd name="connsiteY22" fmla="*/ 798298 h 1637249"/>
              <a:gd name="connsiteX23" fmla="*/ 12770 w 10768897"/>
              <a:gd name="connsiteY23" fmla="*/ 662108 h 1637249"/>
              <a:gd name="connsiteX0" fmla="*/ 5966 w 10762093"/>
              <a:gd name="connsiteY0" fmla="*/ 544961 h 1520102"/>
              <a:gd name="connsiteX1" fmla="*/ 1510773 w 10762093"/>
              <a:gd name="connsiteY1" fmla="*/ 214222 h 1520102"/>
              <a:gd name="connsiteX2" fmla="*/ 2599498 w 10762093"/>
              <a:gd name="connsiteY2" fmla="*/ 428230 h 1520102"/>
              <a:gd name="connsiteX3" fmla="*/ 3342261 w 10762093"/>
              <a:gd name="connsiteY3" fmla="*/ 642238 h 1520102"/>
              <a:gd name="connsiteX4" fmla="*/ 4073177 w 10762093"/>
              <a:gd name="connsiteY4" fmla="*/ 428230 h 1520102"/>
              <a:gd name="connsiteX5" fmla="*/ 5629523 w 10762093"/>
              <a:gd name="connsiteY5" fmla="*/ 211 h 1520102"/>
              <a:gd name="connsiteX6" fmla="*/ 8416638 w 10762093"/>
              <a:gd name="connsiteY6" fmla="*/ 486597 h 1520102"/>
              <a:gd name="connsiteX7" fmla="*/ 10556724 w 10762093"/>
              <a:gd name="connsiteY7" fmla="*/ 467140 h 1520102"/>
              <a:gd name="connsiteX8" fmla="*/ 10692911 w 10762093"/>
              <a:gd name="connsiteY8" fmla="*/ 525507 h 1520102"/>
              <a:gd name="connsiteX9" fmla="*/ 10712366 w 10762093"/>
              <a:gd name="connsiteY9" fmla="*/ 1206443 h 1520102"/>
              <a:gd name="connsiteX10" fmla="*/ 10712366 w 10762093"/>
              <a:gd name="connsiteY10" fmla="*/ 1284264 h 1520102"/>
              <a:gd name="connsiteX11" fmla="*/ 10050885 w 10762093"/>
              <a:gd name="connsiteY11" fmla="*/ 1284264 h 1520102"/>
              <a:gd name="connsiteX12" fmla="*/ 7859354 w 10762093"/>
              <a:gd name="connsiteY12" fmla="*/ 953523 h 1520102"/>
              <a:gd name="connsiteX13" fmla="*/ 6743481 w 10762093"/>
              <a:gd name="connsiteY13" fmla="*/ 1264809 h 1520102"/>
              <a:gd name="connsiteX14" fmla="*/ 6023634 w 10762093"/>
              <a:gd name="connsiteY14" fmla="*/ 1245354 h 1520102"/>
              <a:gd name="connsiteX15" fmla="*/ 5762332 w 10762093"/>
              <a:gd name="connsiteY15" fmla="*/ 1342629 h 1520102"/>
              <a:gd name="connsiteX16" fmla="*/ 5150140 w 10762093"/>
              <a:gd name="connsiteY16" fmla="*/ 1517729 h 1520102"/>
              <a:gd name="connsiteX17" fmla="*/ 4166994 w 10762093"/>
              <a:gd name="connsiteY17" fmla="*/ 1439907 h 1520102"/>
              <a:gd name="connsiteX18" fmla="*/ 3436077 w 10762093"/>
              <a:gd name="connsiteY18" fmla="*/ 1381540 h 1520102"/>
              <a:gd name="connsiteX19" fmla="*/ 3027515 w 10762093"/>
              <a:gd name="connsiteY19" fmla="*/ 1342629 h 1520102"/>
              <a:gd name="connsiteX20" fmla="*/ 2384106 w 10762093"/>
              <a:gd name="connsiteY20" fmla="*/ 1439907 h 1520102"/>
              <a:gd name="connsiteX21" fmla="*/ 1685790 w 10762093"/>
              <a:gd name="connsiteY21" fmla="*/ 1206444 h 1520102"/>
              <a:gd name="connsiteX22" fmla="*/ 1011835 w 10762093"/>
              <a:gd name="connsiteY22" fmla="*/ 681151 h 1520102"/>
              <a:gd name="connsiteX23" fmla="*/ 5966 w 10762093"/>
              <a:gd name="connsiteY23" fmla="*/ 544961 h 1520102"/>
              <a:gd name="connsiteX0" fmla="*/ 5966 w 10762093"/>
              <a:gd name="connsiteY0" fmla="*/ 544961 h 1520102"/>
              <a:gd name="connsiteX1" fmla="*/ 1510773 w 10762093"/>
              <a:gd name="connsiteY1" fmla="*/ 214222 h 1520102"/>
              <a:gd name="connsiteX2" fmla="*/ 2599498 w 10762093"/>
              <a:gd name="connsiteY2" fmla="*/ 428230 h 1520102"/>
              <a:gd name="connsiteX3" fmla="*/ 3342261 w 10762093"/>
              <a:gd name="connsiteY3" fmla="*/ 642238 h 1520102"/>
              <a:gd name="connsiteX4" fmla="*/ 4073177 w 10762093"/>
              <a:gd name="connsiteY4" fmla="*/ 428230 h 1520102"/>
              <a:gd name="connsiteX5" fmla="*/ 5629523 w 10762093"/>
              <a:gd name="connsiteY5" fmla="*/ 211 h 1520102"/>
              <a:gd name="connsiteX6" fmla="*/ 8416638 w 10762093"/>
              <a:gd name="connsiteY6" fmla="*/ 486597 h 1520102"/>
              <a:gd name="connsiteX7" fmla="*/ 10556724 w 10762093"/>
              <a:gd name="connsiteY7" fmla="*/ 467140 h 1520102"/>
              <a:gd name="connsiteX8" fmla="*/ 10692911 w 10762093"/>
              <a:gd name="connsiteY8" fmla="*/ 525507 h 1520102"/>
              <a:gd name="connsiteX9" fmla="*/ 10712366 w 10762093"/>
              <a:gd name="connsiteY9" fmla="*/ 1206443 h 1520102"/>
              <a:gd name="connsiteX10" fmla="*/ 10712366 w 10762093"/>
              <a:gd name="connsiteY10" fmla="*/ 1284264 h 1520102"/>
              <a:gd name="connsiteX11" fmla="*/ 10050885 w 10762093"/>
              <a:gd name="connsiteY11" fmla="*/ 1284264 h 1520102"/>
              <a:gd name="connsiteX12" fmla="*/ 7859354 w 10762093"/>
              <a:gd name="connsiteY12" fmla="*/ 953523 h 1520102"/>
              <a:gd name="connsiteX13" fmla="*/ 6743481 w 10762093"/>
              <a:gd name="connsiteY13" fmla="*/ 1264809 h 1520102"/>
              <a:gd name="connsiteX14" fmla="*/ 6023634 w 10762093"/>
              <a:gd name="connsiteY14" fmla="*/ 1245354 h 1520102"/>
              <a:gd name="connsiteX15" fmla="*/ 5762332 w 10762093"/>
              <a:gd name="connsiteY15" fmla="*/ 1342629 h 1520102"/>
              <a:gd name="connsiteX16" fmla="*/ 5150140 w 10762093"/>
              <a:gd name="connsiteY16" fmla="*/ 1517729 h 1520102"/>
              <a:gd name="connsiteX17" fmla="*/ 4166994 w 10762093"/>
              <a:gd name="connsiteY17" fmla="*/ 1439907 h 1520102"/>
              <a:gd name="connsiteX18" fmla="*/ 3436077 w 10762093"/>
              <a:gd name="connsiteY18" fmla="*/ 1381540 h 1520102"/>
              <a:gd name="connsiteX19" fmla="*/ 2946926 w 10762093"/>
              <a:gd name="connsiteY19" fmla="*/ 1478817 h 1520102"/>
              <a:gd name="connsiteX20" fmla="*/ 2384106 w 10762093"/>
              <a:gd name="connsiteY20" fmla="*/ 1439907 h 1520102"/>
              <a:gd name="connsiteX21" fmla="*/ 1685790 w 10762093"/>
              <a:gd name="connsiteY21" fmla="*/ 1206444 h 1520102"/>
              <a:gd name="connsiteX22" fmla="*/ 1011835 w 10762093"/>
              <a:gd name="connsiteY22" fmla="*/ 681151 h 1520102"/>
              <a:gd name="connsiteX23" fmla="*/ 5966 w 10762093"/>
              <a:gd name="connsiteY23" fmla="*/ 544961 h 1520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0762093" h="1520102">
                <a:moveTo>
                  <a:pt x="5966" y="544961"/>
                </a:moveTo>
                <a:cubicBezTo>
                  <a:pt x="89122" y="467140"/>
                  <a:pt x="1078518" y="233677"/>
                  <a:pt x="1510773" y="214222"/>
                </a:cubicBezTo>
                <a:cubicBezTo>
                  <a:pt x="1943028" y="194767"/>
                  <a:pt x="2294250" y="356894"/>
                  <a:pt x="2599498" y="428230"/>
                </a:cubicBezTo>
                <a:cubicBezTo>
                  <a:pt x="2904746" y="499566"/>
                  <a:pt x="3096648" y="642238"/>
                  <a:pt x="3342261" y="642238"/>
                </a:cubicBezTo>
                <a:cubicBezTo>
                  <a:pt x="3587874" y="642238"/>
                  <a:pt x="3691967" y="535234"/>
                  <a:pt x="4073177" y="428230"/>
                </a:cubicBezTo>
                <a:cubicBezTo>
                  <a:pt x="4454387" y="321226"/>
                  <a:pt x="4905613" y="-9517"/>
                  <a:pt x="5629523" y="211"/>
                </a:cubicBezTo>
                <a:cubicBezTo>
                  <a:pt x="6558561" y="162340"/>
                  <a:pt x="7595438" y="408776"/>
                  <a:pt x="8416638" y="486597"/>
                </a:cubicBezTo>
                <a:cubicBezTo>
                  <a:pt x="9237838" y="564418"/>
                  <a:pt x="9843362" y="473626"/>
                  <a:pt x="10556724" y="467140"/>
                </a:cubicBezTo>
                <a:cubicBezTo>
                  <a:pt x="10936103" y="473625"/>
                  <a:pt x="10666971" y="402290"/>
                  <a:pt x="10692911" y="525507"/>
                </a:cubicBezTo>
                <a:cubicBezTo>
                  <a:pt x="10718851" y="648724"/>
                  <a:pt x="10709124" y="1079984"/>
                  <a:pt x="10712366" y="1206443"/>
                </a:cubicBezTo>
                <a:cubicBezTo>
                  <a:pt x="10715608" y="1332902"/>
                  <a:pt x="10822613" y="1271294"/>
                  <a:pt x="10712366" y="1284264"/>
                </a:cubicBezTo>
                <a:cubicBezTo>
                  <a:pt x="10602119" y="1297234"/>
                  <a:pt x="10526387" y="1339387"/>
                  <a:pt x="10050885" y="1284264"/>
                </a:cubicBezTo>
                <a:cubicBezTo>
                  <a:pt x="9575383" y="1229141"/>
                  <a:pt x="8589864" y="1063770"/>
                  <a:pt x="7859354" y="953523"/>
                </a:cubicBezTo>
                <a:cubicBezTo>
                  <a:pt x="7308120" y="950281"/>
                  <a:pt x="7049434" y="1216171"/>
                  <a:pt x="6743481" y="1264809"/>
                </a:cubicBezTo>
                <a:cubicBezTo>
                  <a:pt x="6437528" y="1313447"/>
                  <a:pt x="6187159" y="1232384"/>
                  <a:pt x="6023634" y="1245354"/>
                </a:cubicBezTo>
                <a:cubicBezTo>
                  <a:pt x="5860109" y="1258324"/>
                  <a:pt x="5907914" y="1297233"/>
                  <a:pt x="5762332" y="1342629"/>
                </a:cubicBezTo>
                <a:cubicBezTo>
                  <a:pt x="5616750" y="1388025"/>
                  <a:pt x="5416030" y="1501516"/>
                  <a:pt x="5150140" y="1517729"/>
                </a:cubicBezTo>
                <a:cubicBezTo>
                  <a:pt x="4884250" y="1533942"/>
                  <a:pt x="4452671" y="1462605"/>
                  <a:pt x="4166994" y="1439907"/>
                </a:cubicBezTo>
                <a:cubicBezTo>
                  <a:pt x="3923355" y="1420451"/>
                  <a:pt x="3639422" y="1375055"/>
                  <a:pt x="3436077" y="1381540"/>
                </a:cubicBezTo>
                <a:cubicBezTo>
                  <a:pt x="3232732" y="1388025"/>
                  <a:pt x="3122254" y="1469089"/>
                  <a:pt x="2946926" y="1478817"/>
                </a:cubicBezTo>
                <a:cubicBezTo>
                  <a:pt x="2771598" y="1488545"/>
                  <a:pt x="2594295" y="1485302"/>
                  <a:pt x="2384106" y="1439907"/>
                </a:cubicBezTo>
                <a:cubicBezTo>
                  <a:pt x="2173917" y="1394512"/>
                  <a:pt x="2038062" y="1391269"/>
                  <a:pt x="1685790" y="1206444"/>
                </a:cubicBezTo>
                <a:cubicBezTo>
                  <a:pt x="1393960" y="1216172"/>
                  <a:pt x="1291806" y="791398"/>
                  <a:pt x="1011835" y="681151"/>
                </a:cubicBezTo>
                <a:cubicBezTo>
                  <a:pt x="731864" y="570904"/>
                  <a:pt x="-77190" y="622783"/>
                  <a:pt x="5966" y="544961"/>
                </a:cubicBezTo>
                <a:close/>
              </a:path>
            </a:pathLst>
          </a:custGeom>
          <a:solidFill>
            <a:srgbClr val="F7A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 smtClean="0"/>
              <a:t>topic 2a</a:t>
            </a:r>
            <a:endParaRPr kumimoji="1" lang="zh-CN" altLang="en-US" sz="2400" b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6420255" y="27422"/>
            <a:ext cx="49335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Stream graph: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dirty="0" smtClean="0"/>
              <a:t>Strip 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zh-CN" dirty="0" smtClean="0"/>
              <a:t>Vertical position + color hue (same meaning)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zh-CN" dirty="0" smtClean="0"/>
              <a:t>Stacked order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zh-CN" dirty="0" smtClean="0"/>
              <a:t>Start/end 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zh-CN" dirty="0" smtClean="0"/>
              <a:t>Width</a:t>
            </a:r>
            <a:endParaRPr kumimoji="1" lang="en-US" altLang="zh-CN" dirty="0"/>
          </a:p>
          <a:p>
            <a:r>
              <a:rPr kumimoji="1" lang="en-US" altLang="zh-CN" dirty="0" smtClean="0"/>
              <a:t>Stream graph </a:t>
            </a:r>
            <a:r>
              <a:rPr kumimoji="1" lang="en-US" altLang="zh-CN" dirty="0" smtClean="0">
                <a:sym typeface="Wingdings"/>
              </a:rPr>
              <a:t> merging/splitting</a:t>
            </a:r>
            <a:endParaRPr kumimoji="1" lang="en-US" altLang="zh-CN" dirty="0"/>
          </a:p>
        </p:txBody>
      </p:sp>
      <p:sp>
        <p:nvSpPr>
          <p:cNvPr id="18" name="任意形状 17"/>
          <p:cNvSpPr/>
          <p:nvPr/>
        </p:nvSpPr>
        <p:spPr>
          <a:xfrm>
            <a:off x="6963149" y="2226482"/>
            <a:ext cx="4225262" cy="957153"/>
          </a:xfrm>
          <a:custGeom>
            <a:avLst/>
            <a:gdLst>
              <a:gd name="connsiteX0" fmla="*/ 127480 w 10274518"/>
              <a:gd name="connsiteY0" fmla="*/ 88289 h 1108025"/>
              <a:gd name="connsiteX1" fmla="*/ 1567174 w 10274518"/>
              <a:gd name="connsiteY1" fmla="*/ 88289 h 1108025"/>
              <a:gd name="connsiteX2" fmla="*/ 2111923 w 10274518"/>
              <a:gd name="connsiteY2" fmla="*/ 496851 h 1108025"/>
              <a:gd name="connsiteX3" fmla="*/ 2753949 w 10274518"/>
              <a:gd name="connsiteY3" fmla="*/ 574672 h 1108025"/>
              <a:gd name="connsiteX4" fmla="*/ 3162510 w 10274518"/>
              <a:gd name="connsiteY4" fmla="*/ 399575 h 1108025"/>
              <a:gd name="connsiteX5" fmla="*/ 4154731 w 10274518"/>
              <a:gd name="connsiteY5" fmla="*/ 205021 h 1108025"/>
              <a:gd name="connsiteX6" fmla="*/ 7929063 w 10274518"/>
              <a:gd name="connsiteY6" fmla="*/ 185566 h 1108025"/>
              <a:gd name="connsiteX7" fmla="*/ 10069149 w 10274518"/>
              <a:gd name="connsiteY7" fmla="*/ 205021 h 1108025"/>
              <a:gd name="connsiteX8" fmla="*/ 10205336 w 10274518"/>
              <a:gd name="connsiteY8" fmla="*/ 224477 h 1108025"/>
              <a:gd name="connsiteX9" fmla="*/ 10224791 w 10274518"/>
              <a:gd name="connsiteY9" fmla="*/ 905413 h 1108025"/>
              <a:gd name="connsiteX10" fmla="*/ 10224791 w 10274518"/>
              <a:gd name="connsiteY10" fmla="*/ 983234 h 1108025"/>
              <a:gd name="connsiteX11" fmla="*/ 9563310 w 10274518"/>
              <a:gd name="connsiteY11" fmla="*/ 983234 h 1108025"/>
              <a:gd name="connsiteX12" fmla="*/ 7170306 w 10274518"/>
              <a:gd name="connsiteY12" fmla="*/ 983234 h 1108025"/>
              <a:gd name="connsiteX13" fmla="*/ 6255906 w 10274518"/>
              <a:gd name="connsiteY13" fmla="*/ 710860 h 1108025"/>
              <a:gd name="connsiteX14" fmla="*/ 5536059 w 10274518"/>
              <a:gd name="connsiteY14" fmla="*/ 671949 h 1108025"/>
              <a:gd name="connsiteX15" fmla="*/ 4952400 w 10274518"/>
              <a:gd name="connsiteY15" fmla="*/ 944323 h 1108025"/>
              <a:gd name="connsiteX16" fmla="*/ 4038000 w 10274518"/>
              <a:gd name="connsiteY16" fmla="*/ 1022145 h 1108025"/>
              <a:gd name="connsiteX17" fmla="*/ 3357063 w 10274518"/>
              <a:gd name="connsiteY17" fmla="*/ 769226 h 1108025"/>
              <a:gd name="connsiteX18" fmla="*/ 2948502 w 10274518"/>
              <a:gd name="connsiteY18" fmla="*/ 749770 h 1108025"/>
              <a:gd name="connsiteX19" fmla="*/ 2539940 w 10274518"/>
              <a:gd name="connsiteY19" fmla="*/ 749770 h 1108025"/>
              <a:gd name="connsiteX20" fmla="*/ 1936825 w 10274518"/>
              <a:gd name="connsiteY20" fmla="*/ 983234 h 1108025"/>
              <a:gd name="connsiteX21" fmla="*/ 1100246 w 10274518"/>
              <a:gd name="connsiteY21" fmla="*/ 1022145 h 1108025"/>
              <a:gd name="connsiteX22" fmla="*/ 185846 w 10274518"/>
              <a:gd name="connsiteY22" fmla="*/ 1041600 h 1108025"/>
              <a:gd name="connsiteX23" fmla="*/ 127480 w 10274518"/>
              <a:gd name="connsiteY23" fmla="*/ 88289 h 1108025"/>
              <a:gd name="connsiteX0" fmla="*/ 110328 w 10315732"/>
              <a:gd name="connsiteY0" fmla="*/ 447567 h 986794"/>
              <a:gd name="connsiteX1" fmla="*/ 1608388 w 10315732"/>
              <a:gd name="connsiteY1" fmla="*/ 94 h 986794"/>
              <a:gd name="connsiteX2" fmla="*/ 2153137 w 10315732"/>
              <a:gd name="connsiteY2" fmla="*/ 408656 h 986794"/>
              <a:gd name="connsiteX3" fmla="*/ 2795163 w 10315732"/>
              <a:gd name="connsiteY3" fmla="*/ 486477 h 986794"/>
              <a:gd name="connsiteX4" fmla="*/ 3203724 w 10315732"/>
              <a:gd name="connsiteY4" fmla="*/ 311380 h 986794"/>
              <a:gd name="connsiteX5" fmla="*/ 4195945 w 10315732"/>
              <a:gd name="connsiteY5" fmla="*/ 116826 h 986794"/>
              <a:gd name="connsiteX6" fmla="*/ 7970277 w 10315732"/>
              <a:gd name="connsiteY6" fmla="*/ 97371 h 986794"/>
              <a:gd name="connsiteX7" fmla="*/ 10110363 w 10315732"/>
              <a:gd name="connsiteY7" fmla="*/ 116826 h 986794"/>
              <a:gd name="connsiteX8" fmla="*/ 10246550 w 10315732"/>
              <a:gd name="connsiteY8" fmla="*/ 136282 h 986794"/>
              <a:gd name="connsiteX9" fmla="*/ 10266005 w 10315732"/>
              <a:gd name="connsiteY9" fmla="*/ 817218 h 986794"/>
              <a:gd name="connsiteX10" fmla="*/ 10266005 w 10315732"/>
              <a:gd name="connsiteY10" fmla="*/ 895039 h 986794"/>
              <a:gd name="connsiteX11" fmla="*/ 9604524 w 10315732"/>
              <a:gd name="connsiteY11" fmla="*/ 895039 h 986794"/>
              <a:gd name="connsiteX12" fmla="*/ 7211520 w 10315732"/>
              <a:gd name="connsiteY12" fmla="*/ 895039 h 986794"/>
              <a:gd name="connsiteX13" fmla="*/ 6297120 w 10315732"/>
              <a:gd name="connsiteY13" fmla="*/ 622665 h 986794"/>
              <a:gd name="connsiteX14" fmla="*/ 5577273 w 10315732"/>
              <a:gd name="connsiteY14" fmla="*/ 583754 h 986794"/>
              <a:gd name="connsiteX15" fmla="*/ 4993614 w 10315732"/>
              <a:gd name="connsiteY15" fmla="*/ 856128 h 986794"/>
              <a:gd name="connsiteX16" fmla="*/ 4079214 w 10315732"/>
              <a:gd name="connsiteY16" fmla="*/ 933950 h 986794"/>
              <a:gd name="connsiteX17" fmla="*/ 3398277 w 10315732"/>
              <a:gd name="connsiteY17" fmla="*/ 681031 h 986794"/>
              <a:gd name="connsiteX18" fmla="*/ 2989716 w 10315732"/>
              <a:gd name="connsiteY18" fmla="*/ 661575 h 986794"/>
              <a:gd name="connsiteX19" fmla="*/ 2581154 w 10315732"/>
              <a:gd name="connsiteY19" fmla="*/ 661575 h 986794"/>
              <a:gd name="connsiteX20" fmla="*/ 1978039 w 10315732"/>
              <a:gd name="connsiteY20" fmla="*/ 895039 h 986794"/>
              <a:gd name="connsiteX21" fmla="*/ 1141460 w 10315732"/>
              <a:gd name="connsiteY21" fmla="*/ 933950 h 986794"/>
              <a:gd name="connsiteX22" fmla="*/ 227060 w 10315732"/>
              <a:gd name="connsiteY22" fmla="*/ 953405 h 986794"/>
              <a:gd name="connsiteX23" fmla="*/ 110328 w 10315732"/>
              <a:gd name="connsiteY23" fmla="*/ 447567 h 986794"/>
              <a:gd name="connsiteX0" fmla="*/ 56848 w 10262252"/>
              <a:gd name="connsiteY0" fmla="*/ 447567 h 942673"/>
              <a:gd name="connsiteX1" fmla="*/ 1554908 w 10262252"/>
              <a:gd name="connsiteY1" fmla="*/ 94 h 942673"/>
              <a:gd name="connsiteX2" fmla="*/ 2099657 w 10262252"/>
              <a:gd name="connsiteY2" fmla="*/ 408656 h 942673"/>
              <a:gd name="connsiteX3" fmla="*/ 2741683 w 10262252"/>
              <a:gd name="connsiteY3" fmla="*/ 486477 h 942673"/>
              <a:gd name="connsiteX4" fmla="*/ 3150244 w 10262252"/>
              <a:gd name="connsiteY4" fmla="*/ 311380 h 942673"/>
              <a:gd name="connsiteX5" fmla="*/ 4142465 w 10262252"/>
              <a:gd name="connsiteY5" fmla="*/ 116826 h 942673"/>
              <a:gd name="connsiteX6" fmla="*/ 7916797 w 10262252"/>
              <a:gd name="connsiteY6" fmla="*/ 97371 h 942673"/>
              <a:gd name="connsiteX7" fmla="*/ 10056883 w 10262252"/>
              <a:gd name="connsiteY7" fmla="*/ 116826 h 942673"/>
              <a:gd name="connsiteX8" fmla="*/ 10193070 w 10262252"/>
              <a:gd name="connsiteY8" fmla="*/ 136282 h 942673"/>
              <a:gd name="connsiteX9" fmla="*/ 10212525 w 10262252"/>
              <a:gd name="connsiteY9" fmla="*/ 817218 h 942673"/>
              <a:gd name="connsiteX10" fmla="*/ 10212525 w 10262252"/>
              <a:gd name="connsiteY10" fmla="*/ 895039 h 942673"/>
              <a:gd name="connsiteX11" fmla="*/ 9551044 w 10262252"/>
              <a:gd name="connsiteY11" fmla="*/ 895039 h 942673"/>
              <a:gd name="connsiteX12" fmla="*/ 7158040 w 10262252"/>
              <a:gd name="connsiteY12" fmla="*/ 895039 h 942673"/>
              <a:gd name="connsiteX13" fmla="*/ 6243640 w 10262252"/>
              <a:gd name="connsiteY13" fmla="*/ 622665 h 942673"/>
              <a:gd name="connsiteX14" fmla="*/ 5523793 w 10262252"/>
              <a:gd name="connsiteY14" fmla="*/ 583754 h 942673"/>
              <a:gd name="connsiteX15" fmla="*/ 4940134 w 10262252"/>
              <a:gd name="connsiteY15" fmla="*/ 856128 h 942673"/>
              <a:gd name="connsiteX16" fmla="*/ 4025734 w 10262252"/>
              <a:gd name="connsiteY16" fmla="*/ 933950 h 942673"/>
              <a:gd name="connsiteX17" fmla="*/ 3344797 w 10262252"/>
              <a:gd name="connsiteY17" fmla="*/ 681031 h 942673"/>
              <a:gd name="connsiteX18" fmla="*/ 2936236 w 10262252"/>
              <a:gd name="connsiteY18" fmla="*/ 661575 h 942673"/>
              <a:gd name="connsiteX19" fmla="*/ 2527674 w 10262252"/>
              <a:gd name="connsiteY19" fmla="*/ 661575 h 942673"/>
              <a:gd name="connsiteX20" fmla="*/ 1924559 w 10262252"/>
              <a:gd name="connsiteY20" fmla="*/ 895039 h 942673"/>
              <a:gd name="connsiteX21" fmla="*/ 1087980 w 10262252"/>
              <a:gd name="connsiteY21" fmla="*/ 933950 h 942673"/>
              <a:gd name="connsiteX22" fmla="*/ 387589 w 10262252"/>
              <a:gd name="connsiteY22" fmla="*/ 642120 h 942673"/>
              <a:gd name="connsiteX23" fmla="*/ 56848 w 10262252"/>
              <a:gd name="connsiteY23" fmla="*/ 447567 h 942673"/>
              <a:gd name="connsiteX0" fmla="*/ 59568 w 10264972"/>
              <a:gd name="connsiteY0" fmla="*/ 447567 h 942673"/>
              <a:gd name="connsiteX1" fmla="*/ 1557628 w 10264972"/>
              <a:gd name="connsiteY1" fmla="*/ 94 h 942673"/>
              <a:gd name="connsiteX2" fmla="*/ 2102377 w 10264972"/>
              <a:gd name="connsiteY2" fmla="*/ 408656 h 942673"/>
              <a:gd name="connsiteX3" fmla="*/ 2744403 w 10264972"/>
              <a:gd name="connsiteY3" fmla="*/ 486477 h 942673"/>
              <a:gd name="connsiteX4" fmla="*/ 3152964 w 10264972"/>
              <a:gd name="connsiteY4" fmla="*/ 311380 h 942673"/>
              <a:gd name="connsiteX5" fmla="*/ 4145185 w 10264972"/>
              <a:gd name="connsiteY5" fmla="*/ 116826 h 942673"/>
              <a:gd name="connsiteX6" fmla="*/ 7919517 w 10264972"/>
              <a:gd name="connsiteY6" fmla="*/ 97371 h 942673"/>
              <a:gd name="connsiteX7" fmla="*/ 10059603 w 10264972"/>
              <a:gd name="connsiteY7" fmla="*/ 116826 h 942673"/>
              <a:gd name="connsiteX8" fmla="*/ 10195790 w 10264972"/>
              <a:gd name="connsiteY8" fmla="*/ 136282 h 942673"/>
              <a:gd name="connsiteX9" fmla="*/ 10215245 w 10264972"/>
              <a:gd name="connsiteY9" fmla="*/ 817218 h 942673"/>
              <a:gd name="connsiteX10" fmla="*/ 10215245 w 10264972"/>
              <a:gd name="connsiteY10" fmla="*/ 895039 h 942673"/>
              <a:gd name="connsiteX11" fmla="*/ 9553764 w 10264972"/>
              <a:gd name="connsiteY11" fmla="*/ 895039 h 942673"/>
              <a:gd name="connsiteX12" fmla="*/ 7160760 w 10264972"/>
              <a:gd name="connsiteY12" fmla="*/ 895039 h 942673"/>
              <a:gd name="connsiteX13" fmla="*/ 6246360 w 10264972"/>
              <a:gd name="connsiteY13" fmla="*/ 622665 h 942673"/>
              <a:gd name="connsiteX14" fmla="*/ 5526513 w 10264972"/>
              <a:gd name="connsiteY14" fmla="*/ 583754 h 942673"/>
              <a:gd name="connsiteX15" fmla="*/ 4942854 w 10264972"/>
              <a:gd name="connsiteY15" fmla="*/ 856128 h 942673"/>
              <a:gd name="connsiteX16" fmla="*/ 4028454 w 10264972"/>
              <a:gd name="connsiteY16" fmla="*/ 933950 h 942673"/>
              <a:gd name="connsiteX17" fmla="*/ 3347517 w 10264972"/>
              <a:gd name="connsiteY17" fmla="*/ 681031 h 942673"/>
              <a:gd name="connsiteX18" fmla="*/ 2938956 w 10264972"/>
              <a:gd name="connsiteY18" fmla="*/ 661575 h 942673"/>
              <a:gd name="connsiteX19" fmla="*/ 2530394 w 10264972"/>
              <a:gd name="connsiteY19" fmla="*/ 661575 h 942673"/>
              <a:gd name="connsiteX20" fmla="*/ 1927279 w 10264972"/>
              <a:gd name="connsiteY20" fmla="*/ 895039 h 942673"/>
              <a:gd name="connsiteX21" fmla="*/ 1246343 w 10264972"/>
              <a:gd name="connsiteY21" fmla="*/ 700486 h 942673"/>
              <a:gd name="connsiteX22" fmla="*/ 390309 w 10264972"/>
              <a:gd name="connsiteY22" fmla="*/ 642120 h 942673"/>
              <a:gd name="connsiteX23" fmla="*/ 59568 w 10264972"/>
              <a:gd name="connsiteY23" fmla="*/ 447567 h 942673"/>
              <a:gd name="connsiteX0" fmla="*/ 52777 w 10258181"/>
              <a:gd name="connsiteY0" fmla="*/ 447567 h 942673"/>
              <a:gd name="connsiteX1" fmla="*/ 1550837 w 10258181"/>
              <a:gd name="connsiteY1" fmla="*/ 94 h 942673"/>
              <a:gd name="connsiteX2" fmla="*/ 2095586 w 10258181"/>
              <a:gd name="connsiteY2" fmla="*/ 408656 h 942673"/>
              <a:gd name="connsiteX3" fmla="*/ 2737612 w 10258181"/>
              <a:gd name="connsiteY3" fmla="*/ 486477 h 942673"/>
              <a:gd name="connsiteX4" fmla="*/ 3146173 w 10258181"/>
              <a:gd name="connsiteY4" fmla="*/ 311380 h 942673"/>
              <a:gd name="connsiteX5" fmla="*/ 4138394 w 10258181"/>
              <a:gd name="connsiteY5" fmla="*/ 116826 h 942673"/>
              <a:gd name="connsiteX6" fmla="*/ 7912726 w 10258181"/>
              <a:gd name="connsiteY6" fmla="*/ 97371 h 942673"/>
              <a:gd name="connsiteX7" fmla="*/ 10052812 w 10258181"/>
              <a:gd name="connsiteY7" fmla="*/ 116826 h 942673"/>
              <a:gd name="connsiteX8" fmla="*/ 10188999 w 10258181"/>
              <a:gd name="connsiteY8" fmla="*/ 136282 h 942673"/>
              <a:gd name="connsiteX9" fmla="*/ 10208454 w 10258181"/>
              <a:gd name="connsiteY9" fmla="*/ 817218 h 942673"/>
              <a:gd name="connsiteX10" fmla="*/ 10208454 w 10258181"/>
              <a:gd name="connsiteY10" fmla="*/ 895039 h 942673"/>
              <a:gd name="connsiteX11" fmla="*/ 9546973 w 10258181"/>
              <a:gd name="connsiteY11" fmla="*/ 895039 h 942673"/>
              <a:gd name="connsiteX12" fmla="*/ 7153969 w 10258181"/>
              <a:gd name="connsiteY12" fmla="*/ 895039 h 942673"/>
              <a:gd name="connsiteX13" fmla="*/ 6239569 w 10258181"/>
              <a:gd name="connsiteY13" fmla="*/ 622665 h 942673"/>
              <a:gd name="connsiteX14" fmla="*/ 5519722 w 10258181"/>
              <a:gd name="connsiteY14" fmla="*/ 583754 h 942673"/>
              <a:gd name="connsiteX15" fmla="*/ 4936063 w 10258181"/>
              <a:gd name="connsiteY15" fmla="*/ 856128 h 942673"/>
              <a:gd name="connsiteX16" fmla="*/ 4021663 w 10258181"/>
              <a:gd name="connsiteY16" fmla="*/ 933950 h 942673"/>
              <a:gd name="connsiteX17" fmla="*/ 3340726 w 10258181"/>
              <a:gd name="connsiteY17" fmla="*/ 681031 h 942673"/>
              <a:gd name="connsiteX18" fmla="*/ 2932165 w 10258181"/>
              <a:gd name="connsiteY18" fmla="*/ 661575 h 942673"/>
              <a:gd name="connsiteX19" fmla="*/ 2523603 w 10258181"/>
              <a:gd name="connsiteY19" fmla="*/ 661575 h 942673"/>
              <a:gd name="connsiteX20" fmla="*/ 1920488 w 10258181"/>
              <a:gd name="connsiteY20" fmla="*/ 895039 h 942673"/>
              <a:gd name="connsiteX21" fmla="*/ 1239552 w 10258181"/>
              <a:gd name="connsiteY21" fmla="*/ 700486 h 942673"/>
              <a:gd name="connsiteX22" fmla="*/ 422429 w 10258181"/>
              <a:gd name="connsiteY22" fmla="*/ 544844 h 942673"/>
              <a:gd name="connsiteX23" fmla="*/ 52777 w 10258181"/>
              <a:gd name="connsiteY23" fmla="*/ 447567 h 942673"/>
              <a:gd name="connsiteX0" fmla="*/ 46864 w 10330089"/>
              <a:gd name="connsiteY0" fmla="*/ 78065 h 981733"/>
              <a:gd name="connsiteX1" fmla="*/ 1622745 w 10330089"/>
              <a:gd name="connsiteY1" fmla="*/ 39154 h 981733"/>
              <a:gd name="connsiteX2" fmla="*/ 2167494 w 10330089"/>
              <a:gd name="connsiteY2" fmla="*/ 447716 h 981733"/>
              <a:gd name="connsiteX3" fmla="*/ 2809520 w 10330089"/>
              <a:gd name="connsiteY3" fmla="*/ 525537 h 981733"/>
              <a:gd name="connsiteX4" fmla="*/ 3218081 w 10330089"/>
              <a:gd name="connsiteY4" fmla="*/ 350440 h 981733"/>
              <a:gd name="connsiteX5" fmla="*/ 4210302 w 10330089"/>
              <a:gd name="connsiteY5" fmla="*/ 155886 h 981733"/>
              <a:gd name="connsiteX6" fmla="*/ 7984634 w 10330089"/>
              <a:gd name="connsiteY6" fmla="*/ 136431 h 981733"/>
              <a:gd name="connsiteX7" fmla="*/ 10124720 w 10330089"/>
              <a:gd name="connsiteY7" fmla="*/ 155886 h 981733"/>
              <a:gd name="connsiteX8" fmla="*/ 10260907 w 10330089"/>
              <a:gd name="connsiteY8" fmla="*/ 175342 h 981733"/>
              <a:gd name="connsiteX9" fmla="*/ 10280362 w 10330089"/>
              <a:gd name="connsiteY9" fmla="*/ 856278 h 981733"/>
              <a:gd name="connsiteX10" fmla="*/ 10280362 w 10330089"/>
              <a:gd name="connsiteY10" fmla="*/ 934099 h 981733"/>
              <a:gd name="connsiteX11" fmla="*/ 9618881 w 10330089"/>
              <a:gd name="connsiteY11" fmla="*/ 934099 h 981733"/>
              <a:gd name="connsiteX12" fmla="*/ 7225877 w 10330089"/>
              <a:gd name="connsiteY12" fmla="*/ 934099 h 981733"/>
              <a:gd name="connsiteX13" fmla="*/ 6311477 w 10330089"/>
              <a:gd name="connsiteY13" fmla="*/ 661725 h 981733"/>
              <a:gd name="connsiteX14" fmla="*/ 5591630 w 10330089"/>
              <a:gd name="connsiteY14" fmla="*/ 622814 h 981733"/>
              <a:gd name="connsiteX15" fmla="*/ 5007971 w 10330089"/>
              <a:gd name="connsiteY15" fmla="*/ 895188 h 981733"/>
              <a:gd name="connsiteX16" fmla="*/ 4093571 w 10330089"/>
              <a:gd name="connsiteY16" fmla="*/ 973010 h 981733"/>
              <a:gd name="connsiteX17" fmla="*/ 3412634 w 10330089"/>
              <a:gd name="connsiteY17" fmla="*/ 720091 h 981733"/>
              <a:gd name="connsiteX18" fmla="*/ 3004073 w 10330089"/>
              <a:gd name="connsiteY18" fmla="*/ 700635 h 981733"/>
              <a:gd name="connsiteX19" fmla="*/ 2595511 w 10330089"/>
              <a:gd name="connsiteY19" fmla="*/ 700635 h 981733"/>
              <a:gd name="connsiteX20" fmla="*/ 1992396 w 10330089"/>
              <a:gd name="connsiteY20" fmla="*/ 934099 h 981733"/>
              <a:gd name="connsiteX21" fmla="*/ 1311460 w 10330089"/>
              <a:gd name="connsiteY21" fmla="*/ 739546 h 981733"/>
              <a:gd name="connsiteX22" fmla="*/ 494337 w 10330089"/>
              <a:gd name="connsiteY22" fmla="*/ 583904 h 981733"/>
              <a:gd name="connsiteX23" fmla="*/ 46864 w 10330089"/>
              <a:gd name="connsiteY23" fmla="*/ 78065 h 981733"/>
              <a:gd name="connsiteX0" fmla="*/ 133142 w 10416367"/>
              <a:gd name="connsiteY0" fmla="*/ 90065 h 993733"/>
              <a:gd name="connsiteX1" fmla="*/ 1709023 w 10416367"/>
              <a:gd name="connsiteY1" fmla="*/ 51154 h 993733"/>
              <a:gd name="connsiteX2" fmla="*/ 2253772 w 10416367"/>
              <a:gd name="connsiteY2" fmla="*/ 459716 h 993733"/>
              <a:gd name="connsiteX3" fmla="*/ 2895798 w 10416367"/>
              <a:gd name="connsiteY3" fmla="*/ 537537 h 993733"/>
              <a:gd name="connsiteX4" fmla="*/ 3304359 w 10416367"/>
              <a:gd name="connsiteY4" fmla="*/ 362440 h 993733"/>
              <a:gd name="connsiteX5" fmla="*/ 4296580 w 10416367"/>
              <a:gd name="connsiteY5" fmla="*/ 167886 h 993733"/>
              <a:gd name="connsiteX6" fmla="*/ 8070912 w 10416367"/>
              <a:gd name="connsiteY6" fmla="*/ 148431 h 993733"/>
              <a:gd name="connsiteX7" fmla="*/ 10210998 w 10416367"/>
              <a:gd name="connsiteY7" fmla="*/ 167886 h 993733"/>
              <a:gd name="connsiteX8" fmla="*/ 10347185 w 10416367"/>
              <a:gd name="connsiteY8" fmla="*/ 187342 h 993733"/>
              <a:gd name="connsiteX9" fmla="*/ 10366640 w 10416367"/>
              <a:gd name="connsiteY9" fmla="*/ 868278 h 993733"/>
              <a:gd name="connsiteX10" fmla="*/ 10366640 w 10416367"/>
              <a:gd name="connsiteY10" fmla="*/ 946099 h 993733"/>
              <a:gd name="connsiteX11" fmla="*/ 9705159 w 10416367"/>
              <a:gd name="connsiteY11" fmla="*/ 946099 h 993733"/>
              <a:gd name="connsiteX12" fmla="*/ 7312155 w 10416367"/>
              <a:gd name="connsiteY12" fmla="*/ 946099 h 993733"/>
              <a:gd name="connsiteX13" fmla="*/ 6397755 w 10416367"/>
              <a:gd name="connsiteY13" fmla="*/ 673725 h 993733"/>
              <a:gd name="connsiteX14" fmla="*/ 5677908 w 10416367"/>
              <a:gd name="connsiteY14" fmla="*/ 634814 h 993733"/>
              <a:gd name="connsiteX15" fmla="*/ 5094249 w 10416367"/>
              <a:gd name="connsiteY15" fmla="*/ 907188 h 993733"/>
              <a:gd name="connsiteX16" fmla="*/ 4179849 w 10416367"/>
              <a:gd name="connsiteY16" fmla="*/ 985010 h 993733"/>
              <a:gd name="connsiteX17" fmla="*/ 3498912 w 10416367"/>
              <a:gd name="connsiteY17" fmla="*/ 732091 h 993733"/>
              <a:gd name="connsiteX18" fmla="*/ 3090351 w 10416367"/>
              <a:gd name="connsiteY18" fmla="*/ 712635 h 993733"/>
              <a:gd name="connsiteX19" fmla="*/ 2681789 w 10416367"/>
              <a:gd name="connsiteY19" fmla="*/ 712635 h 993733"/>
              <a:gd name="connsiteX20" fmla="*/ 2078674 w 10416367"/>
              <a:gd name="connsiteY20" fmla="*/ 946099 h 993733"/>
              <a:gd name="connsiteX21" fmla="*/ 1397738 w 10416367"/>
              <a:gd name="connsiteY21" fmla="*/ 751546 h 993733"/>
              <a:gd name="connsiteX22" fmla="*/ 230419 w 10416367"/>
              <a:gd name="connsiteY22" fmla="*/ 809913 h 993733"/>
              <a:gd name="connsiteX23" fmla="*/ 133142 w 10416367"/>
              <a:gd name="connsiteY23" fmla="*/ 90065 h 993733"/>
              <a:gd name="connsiteX0" fmla="*/ 94744 w 10377969"/>
              <a:gd name="connsiteY0" fmla="*/ 90065 h 993733"/>
              <a:gd name="connsiteX1" fmla="*/ 1670625 w 10377969"/>
              <a:gd name="connsiteY1" fmla="*/ 51154 h 993733"/>
              <a:gd name="connsiteX2" fmla="*/ 2215374 w 10377969"/>
              <a:gd name="connsiteY2" fmla="*/ 459716 h 993733"/>
              <a:gd name="connsiteX3" fmla="*/ 2857400 w 10377969"/>
              <a:gd name="connsiteY3" fmla="*/ 537537 h 993733"/>
              <a:gd name="connsiteX4" fmla="*/ 3265961 w 10377969"/>
              <a:gd name="connsiteY4" fmla="*/ 362440 h 993733"/>
              <a:gd name="connsiteX5" fmla="*/ 4258182 w 10377969"/>
              <a:gd name="connsiteY5" fmla="*/ 167886 h 993733"/>
              <a:gd name="connsiteX6" fmla="*/ 8032514 w 10377969"/>
              <a:gd name="connsiteY6" fmla="*/ 148431 h 993733"/>
              <a:gd name="connsiteX7" fmla="*/ 10172600 w 10377969"/>
              <a:gd name="connsiteY7" fmla="*/ 167886 h 993733"/>
              <a:gd name="connsiteX8" fmla="*/ 10308787 w 10377969"/>
              <a:gd name="connsiteY8" fmla="*/ 187342 h 993733"/>
              <a:gd name="connsiteX9" fmla="*/ 10328242 w 10377969"/>
              <a:gd name="connsiteY9" fmla="*/ 868278 h 993733"/>
              <a:gd name="connsiteX10" fmla="*/ 10328242 w 10377969"/>
              <a:gd name="connsiteY10" fmla="*/ 946099 h 993733"/>
              <a:gd name="connsiteX11" fmla="*/ 9666761 w 10377969"/>
              <a:gd name="connsiteY11" fmla="*/ 946099 h 993733"/>
              <a:gd name="connsiteX12" fmla="*/ 7273757 w 10377969"/>
              <a:gd name="connsiteY12" fmla="*/ 946099 h 993733"/>
              <a:gd name="connsiteX13" fmla="*/ 6359357 w 10377969"/>
              <a:gd name="connsiteY13" fmla="*/ 673725 h 993733"/>
              <a:gd name="connsiteX14" fmla="*/ 5639510 w 10377969"/>
              <a:gd name="connsiteY14" fmla="*/ 634814 h 993733"/>
              <a:gd name="connsiteX15" fmla="*/ 5055851 w 10377969"/>
              <a:gd name="connsiteY15" fmla="*/ 907188 h 993733"/>
              <a:gd name="connsiteX16" fmla="*/ 4141451 w 10377969"/>
              <a:gd name="connsiteY16" fmla="*/ 985010 h 993733"/>
              <a:gd name="connsiteX17" fmla="*/ 3460514 w 10377969"/>
              <a:gd name="connsiteY17" fmla="*/ 732091 h 993733"/>
              <a:gd name="connsiteX18" fmla="*/ 3051953 w 10377969"/>
              <a:gd name="connsiteY18" fmla="*/ 712635 h 993733"/>
              <a:gd name="connsiteX19" fmla="*/ 2643391 w 10377969"/>
              <a:gd name="connsiteY19" fmla="*/ 712635 h 993733"/>
              <a:gd name="connsiteX20" fmla="*/ 2040276 w 10377969"/>
              <a:gd name="connsiteY20" fmla="*/ 946099 h 993733"/>
              <a:gd name="connsiteX21" fmla="*/ 1359340 w 10377969"/>
              <a:gd name="connsiteY21" fmla="*/ 751546 h 993733"/>
              <a:gd name="connsiteX22" fmla="*/ 192021 w 10377969"/>
              <a:gd name="connsiteY22" fmla="*/ 809913 h 993733"/>
              <a:gd name="connsiteX23" fmla="*/ 94744 w 10377969"/>
              <a:gd name="connsiteY23" fmla="*/ 90065 h 993733"/>
              <a:gd name="connsiteX0" fmla="*/ 288186 w 10571411"/>
              <a:gd name="connsiteY0" fmla="*/ 93633 h 997301"/>
              <a:gd name="connsiteX1" fmla="*/ 1864067 w 10571411"/>
              <a:gd name="connsiteY1" fmla="*/ 54722 h 997301"/>
              <a:gd name="connsiteX2" fmla="*/ 2408816 w 10571411"/>
              <a:gd name="connsiteY2" fmla="*/ 463284 h 997301"/>
              <a:gd name="connsiteX3" fmla="*/ 3050842 w 10571411"/>
              <a:gd name="connsiteY3" fmla="*/ 541105 h 997301"/>
              <a:gd name="connsiteX4" fmla="*/ 3459403 w 10571411"/>
              <a:gd name="connsiteY4" fmla="*/ 366008 h 997301"/>
              <a:gd name="connsiteX5" fmla="*/ 4451624 w 10571411"/>
              <a:gd name="connsiteY5" fmla="*/ 171454 h 997301"/>
              <a:gd name="connsiteX6" fmla="*/ 8225956 w 10571411"/>
              <a:gd name="connsiteY6" fmla="*/ 151999 h 997301"/>
              <a:gd name="connsiteX7" fmla="*/ 10366042 w 10571411"/>
              <a:gd name="connsiteY7" fmla="*/ 171454 h 997301"/>
              <a:gd name="connsiteX8" fmla="*/ 10502229 w 10571411"/>
              <a:gd name="connsiteY8" fmla="*/ 190910 h 997301"/>
              <a:gd name="connsiteX9" fmla="*/ 10521684 w 10571411"/>
              <a:gd name="connsiteY9" fmla="*/ 871846 h 997301"/>
              <a:gd name="connsiteX10" fmla="*/ 10521684 w 10571411"/>
              <a:gd name="connsiteY10" fmla="*/ 949667 h 997301"/>
              <a:gd name="connsiteX11" fmla="*/ 9860203 w 10571411"/>
              <a:gd name="connsiteY11" fmla="*/ 949667 h 997301"/>
              <a:gd name="connsiteX12" fmla="*/ 7467199 w 10571411"/>
              <a:gd name="connsiteY12" fmla="*/ 949667 h 997301"/>
              <a:gd name="connsiteX13" fmla="*/ 6552799 w 10571411"/>
              <a:gd name="connsiteY13" fmla="*/ 677293 h 997301"/>
              <a:gd name="connsiteX14" fmla="*/ 5832952 w 10571411"/>
              <a:gd name="connsiteY14" fmla="*/ 638382 h 997301"/>
              <a:gd name="connsiteX15" fmla="*/ 5249293 w 10571411"/>
              <a:gd name="connsiteY15" fmla="*/ 910756 h 997301"/>
              <a:gd name="connsiteX16" fmla="*/ 4334893 w 10571411"/>
              <a:gd name="connsiteY16" fmla="*/ 988578 h 997301"/>
              <a:gd name="connsiteX17" fmla="*/ 3653956 w 10571411"/>
              <a:gd name="connsiteY17" fmla="*/ 735659 h 997301"/>
              <a:gd name="connsiteX18" fmla="*/ 3245395 w 10571411"/>
              <a:gd name="connsiteY18" fmla="*/ 716203 h 997301"/>
              <a:gd name="connsiteX19" fmla="*/ 2836833 w 10571411"/>
              <a:gd name="connsiteY19" fmla="*/ 716203 h 997301"/>
              <a:gd name="connsiteX20" fmla="*/ 2233718 w 10571411"/>
              <a:gd name="connsiteY20" fmla="*/ 949667 h 997301"/>
              <a:gd name="connsiteX21" fmla="*/ 1552782 w 10571411"/>
              <a:gd name="connsiteY21" fmla="*/ 755114 h 997301"/>
              <a:gd name="connsiteX22" fmla="*/ 15812 w 10571411"/>
              <a:gd name="connsiteY22" fmla="*/ 871847 h 997301"/>
              <a:gd name="connsiteX23" fmla="*/ 288186 w 10571411"/>
              <a:gd name="connsiteY23" fmla="*/ 93633 h 997301"/>
              <a:gd name="connsiteX0" fmla="*/ 197014 w 10791524"/>
              <a:gd name="connsiteY0" fmla="*/ 102886 h 987099"/>
              <a:gd name="connsiteX1" fmla="*/ 2084180 w 10791524"/>
              <a:gd name="connsiteY1" fmla="*/ 44520 h 987099"/>
              <a:gd name="connsiteX2" fmla="*/ 2628929 w 10791524"/>
              <a:gd name="connsiteY2" fmla="*/ 453082 h 987099"/>
              <a:gd name="connsiteX3" fmla="*/ 3270955 w 10791524"/>
              <a:gd name="connsiteY3" fmla="*/ 530903 h 987099"/>
              <a:gd name="connsiteX4" fmla="*/ 3679516 w 10791524"/>
              <a:gd name="connsiteY4" fmla="*/ 355806 h 987099"/>
              <a:gd name="connsiteX5" fmla="*/ 4671737 w 10791524"/>
              <a:gd name="connsiteY5" fmla="*/ 161252 h 987099"/>
              <a:gd name="connsiteX6" fmla="*/ 8446069 w 10791524"/>
              <a:gd name="connsiteY6" fmla="*/ 141797 h 987099"/>
              <a:gd name="connsiteX7" fmla="*/ 10586155 w 10791524"/>
              <a:gd name="connsiteY7" fmla="*/ 161252 h 987099"/>
              <a:gd name="connsiteX8" fmla="*/ 10722342 w 10791524"/>
              <a:gd name="connsiteY8" fmla="*/ 180708 h 987099"/>
              <a:gd name="connsiteX9" fmla="*/ 10741797 w 10791524"/>
              <a:gd name="connsiteY9" fmla="*/ 861644 h 987099"/>
              <a:gd name="connsiteX10" fmla="*/ 10741797 w 10791524"/>
              <a:gd name="connsiteY10" fmla="*/ 939465 h 987099"/>
              <a:gd name="connsiteX11" fmla="*/ 10080316 w 10791524"/>
              <a:gd name="connsiteY11" fmla="*/ 939465 h 987099"/>
              <a:gd name="connsiteX12" fmla="*/ 7687312 w 10791524"/>
              <a:gd name="connsiteY12" fmla="*/ 939465 h 987099"/>
              <a:gd name="connsiteX13" fmla="*/ 6772912 w 10791524"/>
              <a:gd name="connsiteY13" fmla="*/ 667091 h 987099"/>
              <a:gd name="connsiteX14" fmla="*/ 6053065 w 10791524"/>
              <a:gd name="connsiteY14" fmla="*/ 628180 h 987099"/>
              <a:gd name="connsiteX15" fmla="*/ 5469406 w 10791524"/>
              <a:gd name="connsiteY15" fmla="*/ 900554 h 987099"/>
              <a:gd name="connsiteX16" fmla="*/ 4555006 w 10791524"/>
              <a:gd name="connsiteY16" fmla="*/ 978376 h 987099"/>
              <a:gd name="connsiteX17" fmla="*/ 3874069 w 10791524"/>
              <a:gd name="connsiteY17" fmla="*/ 725457 h 987099"/>
              <a:gd name="connsiteX18" fmla="*/ 3465508 w 10791524"/>
              <a:gd name="connsiteY18" fmla="*/ 706001 h 987099"/>
              <a:gd name="connsiteX19" fmla="*/ 3056946 w 10791524"/>
              <a:gd name="connsiteY19" fmla="*/ 706001 h 987099"/>
              <a:gd name="connsiteX20" fmla="*/ 2453831 w 10791524"/>
              <a:gd name="connsiteY20" fmla="*/ 939465 h 987099"/>
              <a:gd name="connsiteX21" fmla="*/ 1772895 w 10791524"/>
              <a:gd name="connsiteY21" fmla="*/ 744912 h 987099"/>
              <a:gd name="connsiteX22" fmla="*/ 235925 w 10791524"/>
              <a:gd name="connsiteY22" fmla="*/ 861645 h 987099"/>
              <a:gd name="connsiteX23" fmla="*/ 197014 w 10791524"/>
              <a:gd name="connsiteY23" fmla="*/ 102886 h 987099"/>
              <a:gd name="connsiteX0" fmla="*/ 83156 w 10677666"/>
              <a:gd name="connsiteY0" fmla="*/ 116732 h 1000945"/>
              <a:gd name="connsiteX1" fmla="*/ 1970322 w 10677666"/>
              <a:gd name="connsiteY1" fmla="*/ 58366 h 1000945"/>
              <a:gd name="connsiteX2" fmla="*/ 2515071 w 10677666"/>
              <a:gd name="connsiteY2" fmla="*/ 466928 h 1000945"/>
              <a:gd name="connsiteX3" fmla="*/ 3157097 w 10677666"/>
              <a:gd name="connsiteY3" fmla="*/ 544749 h 1000945"/>
              <a:gd name="connsiteX4" fmla="*/ 3565658 w 10677666"/>
              <a:gd name="connsiteY4" fmla="*/ 369652 h 1000945"/>
              <a:gd name="connsiteX5" fmla="*/ 4557879 w 10677666"/>
              <a:gd name="connsiteY5" fmla="*/ 175098 h 1000945"/>
              <a:gd name="connsiteX6" fmla="*/ 8332211 w 10677666"/>
              <a:gd name="connsiteY6" fmla="*/ 155643 h 1000945"/>
              <a:gd name="connsiteX7" fmla="*/ 10472297 w 10677666"/>
              <a:gd name="connsiteY7" fmla="*/ 175098 h 1000945"/>
              <a:gd name="connsiteX8" fmla="*/ 10608484 w 10677666"/>
              <a:gd name="connsiteY8" fmla="*/ 194554 h 1000945"/>
              <a:gd name="connsiteX9" fmla="*/ 10627939 w 10677666"/>
              <a:gd name="connsiteY9" fmla="*/ 875490 h 1000945"/>
              <a:gd name="connsiteX10" fmla="*/ 10627939 w 10677666"/>
              <a:gd name="connsiteY10" fmla="*/ 953311 h 1000945"/>
              <a:gd name="connsiteX11" fmla="*/ 9966458 w 10677666"/>
              <a:gd name="connsiteY11" fmla="*/ 953311 h 1000945"/>
              <a:gd name="connsiteX12" fmla="*/ 7573454 w 10677666"/>
              <a:gd name="connsiteY12" fmla="*/ 953311 h 1000945"/>
              <a:gd name="connsiteX13" fmla="*/ 6659054 w 10677666"/>
              <a:gd name="connsiteY13" fmla="*/ 680937 h 1000945"/>
              <a:gd name="connsiteX14" fmla="*/ 5939207 w 10677666"/>
              <a:gd name="connsiteY14" fmla="*/ 642026 h 1000945"/>
              <a:gd name="connsiteX15" fmla="*/ 5355548 w 10677666"/>
              <a:gd name="connsiteY15" fmla="*/ 914400 h 1000945"/>
              <a:gd name="connsiteX16" fmla="*/ 4441148 w 10677666"/>
              <a:gd name="connsiteY16" fmla="*/ 992222 h 1000945"/>
              <a:gd name="connsiteX17" fmla="*/ 3760211 w 10677666"/>
              <a:gd name="connsiteY17" fmla="*/ 739303 h 1000945"/>
              <a:gd name="connsiteX18" fmla="*/ 3351650 w 10677666"/>
              <a:gd name="connsiteY18" fmla="*/ 719847 h 1000945"/>
              <a:gd name="connsiteX19" fmla="*/ 2943088 w 10677666"/>
              <a:gd name="connsiteY19" fmla="*/ 719847 h 1000945"/>
              <a:gd name="connsiteX20" fmla="*/ 2339973 w 10677666"/>
              <a:gd name="connsiteY20" fmla="*/ 953311 h 1000945"/>
              <a:gd name="connsiteX21" fmla="*/ 1659037 w 10677666"/>
              <a:gd name="connsiteY21" fmla="*/ 758758 h 1000945"/>
              <a:gd name="connsiteX22" fmla="*/ 122067 w 10677666"/>
              <a:gd name="connsiteY22" fmla="*/ 875491 h 1000945"/>
              <a:gd name="connsiteX23" fmla="*/ 83156 w 10677666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576136 w 10594765"/>
              <a:gd name="connsiteY21" fmla="*/ 758758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81717 w 10676227"/>
              <a:gd name="connsiteY0" fmla="*/ 116732 h 1000945"/>
              <a:gd name="connsiteX1" fmla="*/ 1968883 w 10676227"/>
              <a:gd name="connsiteY1" fmla="*/ 58366 h 1000945"/>
              <a:gd name="connsiteX2" fmla="*/ 2513632 w 10676227"/>
              <a:gd name="connsiteY2" fmla="*/ 466928 h 1000945"/>
              <a:gd name="connsiteX3" fmla="*/ 3155658 w 10676227"/>
              <a:gd name="connsiteY3" fmla="*/ 544749 h 1000945"/>
              <a:gd name="connsiteX4" fmla="*/ 3564219 w 10676227"/>
              <a:gd name="connsiteY4" fmla="*/ 369652 h 1000945"/>
              <a:gd name="connsiteX5" fmla="*/ 4556440 w 10676227"/>
              <a:gd name="connsiteY5" fmla="*/ 175098 h 1000945"/>
              <a:gd name="connsiteX6" fmla="*/ 8330772 w 10676227"/>
              <a:gd name="connsiteY6" fmla="*/ 155643 h 1000945"/>
              <a:gd name="connsiteX7" fmla="*/ 10470858 w 10676227"/>
              <a:gd name="connsiteY7" fmla="*/ 175098 h 1000945"/>
              <a:gd name="connsiteX8" fmla="*/ 10607045 w 10676227"/>
              <a:gd name="connsiteY8" fmla="*/ 194554 h 1000945"/>
              <a:gd name="connsiteX9" fmla="*/ 10626500 w 10676227"/>
              <a:gd name="connsiteY9" fmla="*/ 875490 h 1000945"/>
              <a:gd name="connsiteX10" fmla="*/ 10626500 w 10676227"/>
              <a:gd name="connsiteY10" fmla="*/ 953311 h 1000945"/>
              <a:gd name="connsiteX11" fmla="*/ 9965019 w 10676227"/>
              <a:gd name="connsiteY11" fmla="*/ 953311 h 1000945"/>
              <a:gd name="connsiteX12" fmla="*/ 7572015 w 10676227"/>
              <a:gd name="connsiteY12" fmla="*/ 953311 h 1000945"/>
              <a:gd name="connsiteX13" fmla="*/ 6657615 w 10676227"/>
              <a:gd name="connsiteY13" fmla="*/ 680937 h 1000945"/>
              <a:gd name="connsiteX14" fmla="*/ 5937768 w 10676227"/>
              <a:gd name="connsiteY14" fmla="*/ 642026 h 1000945"/>
              <a:gd name="connsiteX15" fmla="*/ 5354109 w 10676227"/>
              <a:gd name="connsiteY15" fmla="*/ 914400 h 1000945"/>
              <a:gd name="connsiteX16" fmla="*/ 4439709 w 10676227"/>
              <a:gd name="connsiteY16" fmla="*/ 992222 h 1000945"/>
              <a:gd name="connsiteX17" fmla="*/ 3758772 w 10676227"/>
              <a:gd name="connsiteY17" fmla="*/ 739303 h 1000945"/>
              <a:gd name="connsiteX18" fmla="*/ 3350211 w 10676227"/>
              <a:gd name="connsiteY18" fmla="*/ 719847 h 1000945"/>
              <a:gd name="connsiteX19" fmla="*/ 2941649 w 10676227"/>
              <a:gd name="connsiteY19" fmla="*/ 719847 h 1000945"/>
              <a:gd name="connsiteX20" fmla="*/ 2338534 w 10676227"/>
              <a:gd name="connsiteY20" fmla="*/ 953311 h 1000945"/>
              <a:gd name="connsiteX21" fmla="*/ 1638143 w 10676227"/>
              <a:gd name="connsiteY21" fmla="*/ 875490 h 1000945"/>
              <a:gd name="connsiteX22" fmla="*/ 120628 w 10676227"/>
              <a:gd name="connsiteY22" fmla="*/ 875491 h 1000945"/>
              <a:gd name="connsiteX23" fmla="*/ 81717 w 10676227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556681 w 10594765"/>
              <a:gd name="connsiteY21" fmla="*/ 875490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77407 w 10671917"/>
              <a:gd name="connsiteY0" fmla="*/ 116732 h 1000945"/>
              <a:gd name="connsiteX1" fmla="*/ 1964573 w 10671917"/>
              <a:gd name="connsiteY1" fmla="*/ 58366 h 1000945"/>
              <a:gd name="connsiteX2" fmla="*/ 2509322 w 10671917"/>
              <a:gd name="connsiteY2" fmla="*/ 466928 h 1000945"/>
              <a:gd name="connsiteX3" fmla="*/ 3151348 w 10671917"/>
              <a:gd name="connsiteY3" fmla="*/ 544749 h 1000945"/>
              <a:gd name="connsiteX4" fmla="*/ 3559909 w 10671917"/>
              <a:gd name="connsiteY4" fmla="*/ 369652 h 1000945"/>
              <a:gd name="connsiteX5" fmla="*/ 4552130 w 10671917"/>
              <a:gd name="connsiteY5" fmla="*/ 175098 h 1000945"/>
              <a:gd name="connsiteX6" fmla="*/ 8326462 w 10671917"/>
              <a:gd name="connsiteY6" fmla="*/ 155643 h 1000945"/>
              <a:gd name="connsiteX7" fmla="*/ 10466548 w 10671917"/>
              <a:gd name="connsiteY7" fmla="*/ 175098 h 1000945"/>
              <a:gd name="connsiteX8" fmla="*/ 10602735 w 10671917"/>
              <a:gd name="connsiteY8" fmla="*/ 194554 h 1000945"/>
              <a:gd name="connsiteX9" fmla="*/ 10622190 w 10671917"/>
              <a:gd name="connsiteY9" fmla="*/ 875490 h 1000945"/>
              <a:gd name="connsiteX10" fmla="*/ 10622190 w 10671917"/>
              <a:gd name="connsiteY10" fmla="*/ 953311 h 1000945"/>
              <a:gd name="connsiteX11" fmla="*/ 9960709 w 10671917"/>
              <a:gd name="connsiteY11" fmla="*/ 953311 h 1000945"/>
              <a:gd name="connsiteX12" fmla="*/ 7567705 w 10671917"/>
              <a:gd name="connsiteY12" fmla="*/ 953311 h 1000945"/>
              <a:gd name="connsiteX13" fmla="*/ 6653305 w 10671917"/>
              <a:gd name="connsiteY13" fmla="*/ 680937 h 1000945"/>
              <a:gd name="connsiteX14" fmla="*/ 5933458 w 10671917"/>
              <a:gd name="connsiteY14" fmla="*/ 642026 h 1000945"/>
              <a:gd name="connsiteX15" fmla="*/ 5349799 w 10671917"/>
              <a:gd name="connsiteY15" fmla="*/ 914400 h 1000945"/>
              <a:gd name="connsiteX16" fmla="*/ 4435399 w 10671917"/>
              <a:gd name="connsiteY16" fmla="*/ 992222 h 1000945"/>
              <a:gd name="connsiteX17" fmla="*/ 3754462 w 10671917"/>
              <a:gd name="connsiteY17" fmla="*/ 739303 h 1000945"/>
              <a:gd name="connsiteX18" fmla="*/ 3345901 w 10671917"/>
              <a:gd name="connsiteY18" fmla="*/ 719847 h 1000945"/>
              <a:gd name="connsiteX19" fmla="*/ 2937339 w 10671917"/>
              <a:gd name="connsiteY19" fmla="*/ 719847 h 1000945"/>
              <a:gd name="connsiteX20" fmla="*/ 2334224 w 10671917"/>
              <a:gd name="connsiteY20" fmla="*/ 953311 h 1000945"/>
              <a:gd name="connsiteX21" fmla="*/ 1575467 w 10671917"/>
              <a:gd name="connsiteY21" fmla="*/ 933856 h 1000945"/>
              <a:gd name="connsiteX22" fmla="*/ 116318 w 10671917"/>
              <a:gd name="connsiteY22" fmla="*/ 875491 h 1000945"/>
              <a:gd name="connsiteX23" fmla="*/ 77407 w 10671917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498315 w 10594765"/>
              <a:gd name="connsiteY21" fmla="*/ 933856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255 w 10594765"/>
              <a:gd name="connsiteY0" fmla="*/ 98550 h 982763"/>
              <a:gd name="connsiteX1" fmla="*/ 1887421 w 10594765"/>
              <a:gd name="connsiteY1" fmla="*/ 40184 h 982763"/>
              <a:gd name="connsiteX2" fmla="*/ 2432170 w 10594765"/>
              <a:gd name="connsiteY2" fmla="*/ 137461 h 982763"/>
              <a:gd name="connsiteX3" fmla="*/ 3074196 w 10594765"/>
              <a:gd name="connsiteY3" fmla="*/ 526567 h 982763"/>
              <a:gd name="connsiteX4" fmla="*/ 3482757 w 10594765"/>
              <a:gd name="connsiteY4" fmla="*/ 351470 h 982763"/>
              <a:gd name="connsiteX5" fmla="*/ 4474978 w 10594765"/>
              <a:gd name="connsiteY5" fmla="*/ 156916 h 982763"/>
              <a:gd name="connsiteX6" fmla="*/ 8249310 w 10594765"/>
              <a:gd name="connsiteY6" fmla="*/ 137461 h 982763"/>
              <a:gd name="connsiteX7" fmla="*/ 10389396 w 10594765"/>
              <a:gd name="connsiteY7" fmla="*/ 156916 h 982763"/>
              <a:gd name="connsiteX8" fmla="*/ 10525583 w 10594765"/>
              <a:gd name="connsiteY8" fmla="*/ 176372 h 982763"/>
              <a:gd name="connsiteX9" fmla="*/ 10545038 w 10594765"/>
              <a:gd name="connsiteY9" fmla="*/ 857308 h 982763"/>
              <a:gd name="connsiteX10" fmla="*/ 10545038 w 10594765"/>
              <a:gd name="connsiteY10" fmla="*/ 935129 h 982763"/>
              <a:gd name="connsiteX11" fmla="*/ 9883557 w 10594765"/>
              <a:gd name="connsiteY11" fmla="*/ 935129 h 982763"/>
              <a:gd name="connsiteX12" fmla="*/ 7490553 w 10594765"/>
              <a:gd name="connsiteY12" fmla="*/ 935129 h 982763"/>
              <a:gd name="connsiteX13" fmla="*/ 6576153 w 10594765"/>
              <a:gd name="connsiteY13" fmla="*/ 662755 h 982763"/>
              <a:gd name="connsiteX14" fmla="*/ 5856306 w 10594765"/>
              <a:gd name="connsiteY14" fmla="*/ 623844 h 982763"/>
              <a:gd name="connsiteX15" fmla="*/ 5272647 w 10594765"/>
              <a:gd name="connsiteY15" fmla="*/ 896218 h 982763"/>
              <a:gd name="connsiteX16" fmla="*/ 4358247 w 10594765"/>
              <a:gd name="connsiteY16" fmla="*/ 974040 h 982763"/>
              <a:gd name="connsiteX17" fmla="*/ 3677310 w 10594765"/>
              <a:gd name="connsiteY17" fmla="*/ 721121 h 982763"/>
              <a:gd name="connsiteX18" fmla="*/ 3268749 w 10594765"/>
              <a:gd name="connsiteY18" fmla="*/ 701665 h 982763"/>
              <a:gd name="connsiteX19" fmla="*/ 2860187 w 10594765"/>
              <a:gd name="connsiteY19" fmla="*/ 701665 h 982763"/>
              <a:gd name="connsiteX20" fmla="*/ 2257072 w 10594765"/>
              <a:gd name="connsiteY20" fmla="*/ 935129 h 982763"/>
              <a:gd name="connsiteX21" fmla="*/ 1498315 w 10594765"/>
              <a:gd name="connsiteY21" fmla="*/ 915674 h 982763"/>
              <a:gd name="connsiteX22" fmla="*/ 39166 w 10594765"/>
              <a:gd name="connsiteY22" fmla="*/ 857309 h 982763"/>
              <a:gd name="connsiteX23" fmla="*/ 255 w 10594765"/>
              <a:gd name="connsiteY23" fmla="*/ 98550 h 982763"/>
              <a:gd name="connsiteX0" fmla="*/ 255 w 10594765"/>
              <a:gd name="connsiteY0" fmla="*/ 98550 h 982763"/>
              <a:gd name="connsiteX1" fmla="*/ 1887421 w 10594765"/>
              <a:gd name="connsiteY1" fmla="*/ 40184 h 982763"/>
              <a:gd name="connsiteX2" fmla="*/ 2432170 w 10594765"/>
              <a:gd name="connsiteY2" fmla="*/ 137461 h 982763"/>
              <a:gd name="connsiteX3" fmla="*/ 3074196 w 10594765"/>
              <a:gd name="connsiteY3" fmla="*/ 118005 h 982763"/>
              <a:gd name="connsiteX4" fmla="*/ 3482757 w 10594765"/>
              <a:gd name="connsiteY4" fmla="*/ 351470 h 982763"/>
              <a:gd name="connsiteX5" fmla="*/ 4474978 w 10594765"/>
              <a:gd name="connsiteY5" fmla="*/ 156916 h 982763"/>
              <a:gd name="connsiteX6" fmla="*/ 8249310 w 10594765"/>
              <a:gd name="connsiteY6" fmla="*/ 137461 h 982763"/>
              <a:gd name="connsiteX7" fmla="*/ 10389396 w 10594765"/>
              <a:gd name="connsiteY7" fmla="*/ 156916 h 982763"/>
              <a:gd name="connsiteX8" fmla="*/ 10525583 w 10594765"/>
              <a:gd name="connsiteY8" fmla="*/ 176372 h 982763"/>
              <a:gd name="connsiteX9" fmla="*/ 10545038 w 10594765"/>
              <a:gd name="connsiteY9" fmla="*/ 857308 h 982763"/>
              <a:gd name="connsiteX10" fmla="*/ 10545038 w 10594765"/>
              <a:gd name="connsiteY10" fmla="*/ 935129 h 982763"/>
              <a:gd name="connsiteX11" fmla="*/ 9883557 w 10594765"/>
              <a:gd name="connsiteY11" fmla="*/ 935129 h 982763"/>
              <a:gd name="connsiteX12" fmla="*/ 7490553 w 10594765"/>
              <a:gd name="connsiteY12" fmla="*/ 935129 h 982763"/>
              <a:gd name="connsiteX13" fmla="*/ 6576153 w 10594765"/>
              <a:gd name="connsiteY13" fmla="*/ 662755 h 982763"/>
              <a:gd name="connsiteX14" fmla="*/ 5856306 w 10594765"/>
              <a:gd name="connsiteY14" fmla="*/ 623844 h 982763"/>
              <a:gd name="connsiteX15" fmla="*/ 5272647 w 10594765"/>
              <a:gd name="connsiteY15" fmla="*/ 896218 h 982763"/>
              <a:gd name="connsiteX16" fmla="*/ 4358247 w 10594765"/>
              <a:gd name="connsiteY16" fmla="*/ 974040 h 982763"/>
              <a:gd name="connsiteX17" fmla="*/ 3677310 w 10594765"/>
              <a:gd name="connsiteY17" fmla="*/ 721121 h 982763"/>
              <a:gd name="connsiteX18" fmla="*/ 3268749 w 10594765"/>
              <a:gd name="connsiteY18" fmla="*/ 701665 h 982763"/>
              <a:gd name="connsiteX19" fmla="*/ 2860187 w 10594765"/>
              <a:gd name="connsiteY19" fmla="*/ 701665 h 982763"/>
              <a:gd name="connsiteX20" fmla="*/ 2257072 w 10594765"/>
              <a:gd name="connsiteY20" fmla="*/ 935129 h 982763"/>
              <a:gd name="connsiteX21" fmla="*/ 1498315 w 10594765"/>
              <a:gd name="connsiteY21" fmla="*/ 915674 h 982763"/>
              <a:gd name="connsiteX22" fmla="*/ 39166 w 10594765"/>
              <a:gd name="connsiteY22" fmla="*/ 857309 h 982763"/>
              <a:gd name="connsiteX23" fmla="*/ 255 w 10594765"/>
              <a:gd name="connsiteY23" fmla="*/ 98550 h 982763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114923 h 979681"/>
              <a:gd name="connsiteX4" fmla="*/ 3482757 w 10594765"/>
              <a:gd name="connsiteY4" fmla="*/ 348388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348388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912591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912591 h 979681"/>
              <a:gd name="connsiteX19" fmla="*/ 2860187 w 10594765"/>
              <a:gd name="connsiteY19" fmla="*/ 912591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659673 h 971740"/>
              <a:gd name="connsiteX14" fmla="*/ 5856306 w 10594765"/>
              <a:gd name="connsiteY14" fmla="*/ 620762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659673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912592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14923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912592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38910 h 973548"/>
              <a:gd name="connsiteX4" fmla="*/ 3482757 w 10594765"/>
              <a:gd name="connsiteY4" fmla="*/ 77821 h 973548"/>
              <a:gd name="connsiteX5" fmla="*/ 4474978 w 10594765"/>
              <a:gd name="connsiteY5" fmla="*/ 77820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38910 h 973548"/>
              <a:gd name="connsiteX4" fmla="*/ 3482757 w 10594765"/>
              <a:gd name="connsiteY4" fmla="*/ 77821 h 973548"/>
              <a:gd name="connsiteX5" fmla="*/ 4474978 w 10594765"/>
              <a:gd name="connsiteY5" fmla="*/ 38909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77821 h 973548"/>
              <a:gd name="connsiteX4" fmla="*/ 3482757 w 10594765"/>
              <a:gd name="connsiteY4" fmla="*/ 77821 h 973548"/>
              <a:gd name="connsiteX5" fmla="*/ 4474978 w 10594765"/>
              <a:gd name="connsiteY5" fmla="*/ 38909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123162 w 10717672"/>
              <a:gd name="connsiteY0" fmla="*/ 97276 h 973548"/>
              <a:gd name="connsiteX1" fmla="*/ 2010328 w 10717672"/>
              <a:gd name="connsiteY1" fmla="*/ 97276 h 973548"/>
              <a:gd name="connsiteX2" fmla="*/ 2555077 w 10717672"/>
              <a:gd name="connsiteY2" fmla="*/ 77821 h 973548"/>
              <a:gd name="connsiteX3" fmla="*/ 3197103 w 10717672"/>
              <a:gd name="connsiteY3" fmla="*/ 77821 h 973548"/>
              <a:gd name="connsiteX4" fmla="*/ 3605664 w 10717672"/>
              <a:gd name="connsiteY4" fmla="*/ 77821 h 973548"/>
              <a:gd name="connsiteX5" fmla="*/ 4597885 w 10717672"/>
              <a:gd name="connsiteY5" fmla="*/ 38909 h 973548"/>
              <a:gd name="connsiteX6" fmla="*/ 8372217 w 10717672"/>
              <a:gd name="connsiteY6" fmla="*/ 0 h 973548"/>
              <a:gd name="connsiteX7" fmla="*/ 10512303 w 10717672"/>
              <a:gd name="connsiteY7" fmla="*/ 116731 h 973548"/>
              <a:gd name="connsiteX8" fmla="*/ 10648490 w 10717672"/>
              <a:gd name="connsiteY8" fmla="*/ 175098 h 973548"/>
              <a:gd name="connsiteX9" fmla="*/ 10667945 w 10717672"/>
              <a:gd name="connsiteY9" fmla="*/ 856034 h 973548"/>
              <a:gd name="connsiteX10" fmla="*/ 10667945 w 10717672"/>
              <a:gd name="connsiteY10" fmla="*/ 933855 h 973548"/>
              <a:gd name="connsiteX11" fmla="*/ 10006464 w 10717672"/>
              <a:gd name="connsiteY11" fmla="*/ 933855 h 973548"/>
              <a:gd name="connsiteX12" fmla="*/ 7613460 w 10717672"/>
              <a:gd name="connsiteY12" fmla="*/ 933855 h 973548"/>
              <a:gd name="connsiteX13" fmla="*/ 6699060 w 10717672"/>
              <a:gd name="connsiteY13" fmla="*/ 914400 h 973548"/>
              <a:gd name="connsiteX14" fmla="*/ 5979213 w 10717672"/>
              <a:gd name="connsiteY14" fmla="*/ 875489 h 973548"/>
              <a:gd name="connsiteX15" fmla="*/ 5395554 w 10717672"/>
              <a:gd name="connsiteY15" fmla="*/ 894944 h 973548"/>
              <a:gd name="connsiteX16" fmla="*/ 4481154 w 10717672"/>
              <a:gd name="connsiteY16" fmla="*/ 972766 h 973548"/>
              <a:gd name="connsiteX17" fmla="*/ 3800217 w 10717672"/>
              <a:gd name="connsiteY17" fmla="*/ 933855 h 973548"/>
              <a:gd name="connsiteX18" fmla="*/ 3391656 w 10717672"/>
              <a:gd name="connsiteY18" fmla="*/ 914399 h 973548"/>
              <a:gd name="connsiteX19" fmla="*/ 2983094 w 10717672"/>
              <a:gd name="connsiteY19" fmla="*/ 914399 h 973548"/>
              <a:gd name="connsiteX20" fmla="*/ 2379979 w 10717672"/>
              <a:gd name="connsiteY20" fmla="*/ 933855 h 973548"/>
              <a:gd name="connsiteX21" fmla="*/ 1621222 w 10717672"/>
              <a:gd name="connsiteY21" fmla="*/ 914400 h 973548"/>
              <a:gd name="connsiteX22" fmla="*/ 162073 w 10717672"/>
              <a:gd name="connsiteY22" fmla="*/ 856035 h 973548"/>
              <a:gd name="connsiteX23" fmla="*/ 123162 w 10717672"/>
              <a:gd name="connsiteY23" fmla="*/ 97276 h 973548"/>
              <a:gd name="connsiteX0" fmla="*/ 123162 w 10717672"/>
              <a:gd name="connsiteY0" fmla="*/ 59818 h 936090"/>
              <a:gd name="connsiteX1" fmla="*/ 2010328 w 10717672"/>
              <a:gd name="connsiteY1" fmla="*/ 59818 h 936090"/>
              <a:gd name="connsiteX2" fmla="*/ 2555077 w 10717672"/>
              <a:gd name="connsiteY2" fmla="*/ 40363 h 936090"/>
              <a:gd name="connsiteX3" fmla="*/ 3197103 w 10717672"/>
              <a:gd name="connsiteY3" fmla="*/ 40363 h 936090"/>
              <a:gd name="connsiteX4" fmla="*/ 3605664 w 10717672"/>
              <a:gd name="connsiteY4" fmla="*/ 40363 h 936090"/>
              <a:gd name="connsiteX5" fmla="*/ 4597885 w 10717672"/>
              <a:gd name="connsiteY5" fmla="*/ 1451 h 936090"/>
              <a:gd name="connsiteX6" fmla="*/ 8372217 w 10717672"/>
              <a:gd name="connsiteY6" fmla="*/ 98730 h 936090"/>
              <a:gd name="connsiteX7" fmla="*/ 10512303 w 10717672"/>
              <a:gd name="connsiteY7" fmla="*/ 79273 h 936090"/>
              <a:gd name="connsiteX8" fmla="*/ 10648490 w 10717672"/>
              <a:gd name="connsiteY8" fmla="*/ 137640 h 936090"/>
              <a:gd name="connsiteX9" fmla="*/ 10667945 w 10717672"/>
              <a:gd name="connsiteY9" fmla="*/ 818576 h 936090"/>
              <a:gd name="connsiteX10" fmla="*/ 10667945 w 10717672"/>
              <a:gd name="connsiteY10" fmla="*/ 896397 h 936090"/>
              <a:gd name="connsiteX11" fmla="*/ 10006464 w 10717672"/>
              <a:gd name="connsiteY11" fmla="*/ 896397 h 936090"/>
              <a:gd name="connsiteX12" fmla="*/ 7613460 w 10717672"/>
              <a:gd name="connsiteY12" fmla="*/ 896397 h 936090"/>
              <a:gd name="connsiteX13" fmla="*/ 6699060 w 10717672"/>
              <a:gd name="connsiteY13" fmla="*/ 876942 h 936090"/>
              <a:gd name="connsiteX14" fmla="*/ 5979213 w 10717672"/>
              <a:gd name="connsiteY14" fmla="*/ 838031 h 936090"/>
              <a:gd name="connsiteX15" fmla="*/ 5395554 w 10717672"/>
              <a:gd name="connsiteY15" fmla="*/ 857486 h 936090"/>
              <a:gd name="connsiteX16" fmla="*/ 4481154 w 10717672"/>
              <a:gd name="connsiteY16" fmla="*/ 935308 h 936090"/>
              <a:gd name="connsiteX17" fmla="*/ 3800217 w 10717672"/>
              <a:gd name="connsiteY17" fmla="*/ 896397 h 936090"/>
              <a:gd name="connsiteX18" fmla="*/ 3391656 w 10717672"/>
              <a:gd name="connsiteY18" fmla="*/ 876941 h 936090"/>
              <a:gd name="connsiteX19" fmla="*/ 2983094 w 10717672"/>
              <a:gd name="connsiteY19" fmla="*/ 876941 h 936090"/>
              <a:gd name="connsiteX20" fmla="*/ 2379979 w 10717672"/>
              <a:gd name="connsiteY20" fmla="*/ 896397 h 936090"/>
              <a:gd name="connsiteX21" fmla="*/ 1621222 w 10717672"/>
              <a:gd name="connsiteY21" fmla="*/ 876942 h 936090"/>
              <a:gd name="connsiteX22" fmla="*/ 162073 w 10717672"/>
              <a:gd name="connsiteY22" fmla="*/ 818577 h 936090"/>
              <a:gd name="connsiteX23" fmla="*/ 123162 w 10717672"/>
              <a:gd name="connsiteY23" fmla="*/ 59818 h 936090"/>
              <a:gd name="connsiteX0" fmla="*/ 123162 w 10717672"/>
              <a:gd name="connsiteY0" fmla="*/ 55491 h 931763"/>
              <a:gd name="connsiteX1" fmla="*/ 2010328 w 10717672"/>
              <a:gd name="connsiteY1" fmla="*/ 55491 h 931763"/>
              <a:gd name="connsiteX2" fmla="*/ 2555077 w 10717672"/>
              <a:gd name="connsiteY2" fmla="*/ 36036 h 931763"/>
              <a:gd name="connsiteX3" fmla="*/ 3197103 w 10717672"/>
              <a:gd name="connsiteY3" fmla="*/ 36036 h 931763"/>
              <a:gd name="connsiteX4" fmla="*/ 3605664 w 10717672"/>
              <a:gd name="connsiteY4" fmla="*/ 36036 h 931763"/>
              <a:gd name="connsiteX5" fmla="*/ 4597885 w 10717672"/>
              <a:gd name="connsiteY5" fmla="*/ 74945 h 931763"/>
              <a:gd name="connsiteX6" fmla="*/ 8372217 w 10717672"/>
              <a:gd name="connsiteY6" fmla="*/ 94403 h 931763"/>
              <a:gd name="connsiteX7" fmla="*/ 10512303 w 10717672"/>
              <a:gd name="connsiteY7" fmla="*/ 74946 h 931763"/>
              <a:gd name="connsiteX8" fmla="*/ 10648490 w 10717672"/>
              <a:gd name="connsiteY8" fmla="*/ 133313 h 931763"/>
              <a:gd name="connsiteX9" fmla="*/ 10667945 w 10717672"/>
              <a:gd name="connsiteY9" fmla="*/ 814249 h 931763"/>
              <a:gd name="connsiteX10" fmla="*/ 10667945 w 10717672"/>
              <a:gd name="connsiteY10" fmla="*/ 892070 h 931763"/>
              <a:gd name="connsiteX11" fmla="*/ 10006464 w 10717672"/>
              <a:gd name="connsiteY11" fmla="*/ 892070 h 931763"/>
              <a:gd name="connsiteX12" fmla="*/ 7613460 w 10717672"/>
              <a:gd name="connsiteY12" fmla="*/ 892070 h 931763"/>
              <a:gd name="connsiteX13" fmla="*/ 6699060 w 10717672"/>
              <a:gd name="connsiteY13" fmla="*/ 872615 h 931763"/>
              <a:gd name="connsiteX14" fmla="*/ 5979213 w 10717672"/>
              <a:gd name="connsiteY14" fmla="*/ 833704 h 931763"/>
              <a:gd name="connsiteX15" fmla="*/ 5395554 w 10717672"/>
              <a:gd name="connsiteY15" fmla="*/ 853159 h 931763"/>
              <a:gd name="connsiteX16" fmla="*/ 4481154 w 10717672"/>
              <a:gd name="connsiteY16" fmla="*/ 930981 h 931763"/>
              <a:gd name="connsiteX17" fmla="*/ 3800217 w 10717672"/>
              <a:gd name="connsiteY17" fmla="*/ 892070 h 931763"/>
              <a:gd name="connsiteX18" fmla="*/ 3391656 w 10717672"/>
              <a:gd name="connsiteY18" fmla="*/ 872614 h 931763"/>
              <a:gd name="connsiteX19" fmla="*/ 2983094 w 10717672"/>
              <a:gd name="connsiteY19" fmla="*/ 872614 h 931763"/>
              <a:gd name="connsiteX20" fmla="*/ 2379979 w 10717672"/>
              <a:gd name="connsiteY20" fmla="*/ 892070 h 931763"/>
              <a:gd name="connsiteX21" fmla="*/ 1621222 w 10717672"/>
              <a:gd name="connsiteY21" fmla="*/ 872615 h 931763"/>
              <a:gd name="connsiteX22" fmla="*/ 162073 w 10717672"/>
              <a:gd name="connsiteY22" fmla="*/ 814250 h 931763"/>
              <a:gd name="connsiteX23" fmla="*/ 123162 w 10717672"/>
              <a:gd name="connsiteY23" fmla="*/ 55491 h 931763"/>
              <a:gd name="connsiteX0" fmla="*/ 123162 w 10717672"/>
              <a:gd name="connsiteY0" fmla="*/ 55491 h 905904"/>
              <a:gd name="connsiteX1" fmla="*/ 2010328 w 10717672"/>
              <a:gd name="connsiteY1" fmla="*/ 55491 h 905904"/>
              <a:gd name="connsiteX2" fmla="*/ 2555077 w 10717672"/>
              <a:gd name="connsiteY2" fmla="*/ 36036 h 905904"/>
              <a:gd name="connsiteX3" fmla="*/ 3197103 w 10717672"/>
              <a:gd name="connsiteY3" fmla="*/ 36036 h 905904"/>
              <a:gd name="connsiteX4" fmla="*/ 3605664 w 10717672"/>
              <a:gd name="connsiteY4" fmla="*/ 36036 h 905904"/>
              <a:gd name="connsiteX5" fmla="*/ 4597885 w 10717672"/>
              <a:gd name="connsiteY5" fmla="*/ 74945 h 905904"/>
              <a:gd name="connsiteX6" fmla="*/ 8372217 w 10717672"/>
              <a:gd name="connsiteY6" fmla="*/ 94403 h 905904"/>
              <a:gd name="connsiteX7" fmla="*/ 10512303 w 10717672"/>
              <a:gd name="connsiteY7" fmla="*/ 74946 h 905904"/>
              <a:gd name="connsiteX8" fmla="*/ 10648490 w 10717672"/>
              <a:gd name="connsiteY8" fmla="*/ 133313 h 905904"/>
              <a:gd name="connsiteX9" fmla="*/ 10667945 w 10717672"/>
              <a:gd name="connsiteY9" fmla="*/ 814249 h 905904"/>
              <a:gd name="connsiteX10" fmla="*/ 10667945 w 10717672"/>
              <a:gd name="connsiteY10" fmla="*/ 892070 h 905904"/>
              <a:gd name="connsiteX11" fmla="*/ 10006464 w 10717672"/>
              <a:gd name="connsiteY11" fmla="*/ 892070 h 905904"/>
              <a:gd name="connsiteX12" fmla="*/ 7613460 w 10717672"/>
              <a:gd name="connsiteY12" fmla="*/ 892070 h 905904"/>
              <a:gd name="connsiteX13" fmla="*/ 6699060 w 10717672"/>
              <a:gd name="connsiteY13" fmla="*/ 872615 h 905904"/>
              <a:gd name="connsiteX14" fmla="*/ 5979213 w 10717672"/>
              <a:gd name="connsiteY14" fmla="*/ 833704 h 905904"/>
              <a:gd name="connsiteX15" fmla="*/ 5395554 w 10717672"/>
              <a:gd name="connsiteY15" fmla="*/ 853159 h 905904"/>
              <a:gd name="connsiteX16" fmla="*/ 4481154 w 10717672"/>
              <a:gd name="connsiteY16" fmla="*/ 892071 h 905904"/>
              <a:gd name="connsiteX17" fmla="*/ 3800217 w 10717672"/>
              <a:gd name="connsiteY17" fmla="*/ 892070 h 905904"/>
              <a:gd name="connsiteX18" fmla="*/ 3391656 w 10717672"/>
              <a:gd name="connsiteY18" fmla="*/ 872614 h 905904"/>
              <a:gd name="connsiteX19" fmla="*/ 2983094 w 10717672"/>
              <a:gd name="connsiteY19" fmla="*/ 872614 h 905904"/>
              <a:gd name="connsiteX20" fmla="*/ 2379979 w 10717672"/>
              <a:gd name="connsiteY20" fmla="*/ 892070 h 905904"/>
              <a:gd name="connsiteX21" fmla="*/ 1621222 w 10717672"/>
              <a:gd name="connsiteY21" fmla="*/ 872615 h 905904"/>
              <a:gd name="connsiteX22" fmla="*/ 162073 w 10717672"/>
              <a:gd name="connsiteY22" fmla="*/ 814250 h 905904"/>
              <a:gd name="connsiteX23" fmla="*/ 123162 w 10717672"/>
              <a:gd name="connsiteY23" fmla="*/ 55491 h 905904"/>
              <a:gd name="connsiteX0" fmla="*/ 123162 w 10717672"/>
              <a:gd name="connsiteY0" fmla="*/ 55491 h 905904"/>
              <a:gd name="connsiteX1" fmla="*/ 2010328 w 10717672"/>
              <a:gd name="connsiteY1" fmla="*/ 55491 h 905904"/>
              <a:gd name="connsiteX2" fmla="*/ 2555077 w 10717672"/>
              <a:gd name="connsiteY2" fmla="*/ 36036 h 905904"/>
              <a:gd name="connsiteX3" fmla="*/ 3197103 w 10717672"/>
              <a:gd name="connsiteY3" fmla="*/ 36036 h 905904"/>
              <a:gd name="connsiteX4" fmla="*/ 3605664 w 10717672"/>
              <a:gd name="connsiteY4" fmla="*/ 36036 h 905904"/>
              <a:gd name="connsiteX5" fmla="*/ 4597885 w 10717672"/>
              <a:gd name="connsiteY5" fmla="*/ 74945 h 905904"/>
              <a:gd name="connsiteX6" fmla="*/ 8372217 w 10717672"/>
              <a:gd name="connsiteY6" fmla="*/ 94403 h 905904"/>
              <a:gd name="connsiteX7" fmla="*/ 10512303 w 10717672"/>
              <a:gd name="connsiteY7" fmla="*/ 74946 h 905904"/>
              <a:gd name="connsiteX8" fmla="*/ 10648490 w 10717672"/>
              <a:gd name="connsiteY8" fmla="*/ 133313 h 905904"/>
              <a:gd name="connsiteX9" fmla="*/ 10667945 w 10717672"/>
              <a:gd name="connsiteY9" fmla="*/ 814249 h 905904"/>
              <a:gd name="connsiteX10" fmla="*/ 10667945 w 10717672"/>
              <a:gd name="connsiteY10" fmla="*/ 892070 h 905904"/>
              <a:gd name="connsiteX11" fmla="*/ 10006464 w 10717672"/>
              <a:gd name="connsiteY11" fmla="*/ 892070 h 905904"/>
              <a:gd name="connsiteX12" fmla="*/ 7613460 w 10717672"/>
              <a:gd name="connsiteY12" fmla="*/ 892070 h 905904"/>
              <a:gd name="connsiteX13" fmla="*/ 6699060 w 10717672"/>
              <a:gd name="connsiteY13" fmla="*/ 872615 h 905904"/>
              <a:gd name="connsiteX14" fmla="*/ 5979213 w 10717672"/>
              <a:gd name="connsiteY14" fmla="*/ 853160 h 905904"/>
              <a:gd name="connsiteX15" fmla="*/ 5395554 w 10717672"/>
              <a:gd name="connsiteY15" fmla="*/ 853159 h 905904"/>
              <a:gd name="connsiteX16" fmla="*/ 4481154 w 10717672"/>
              <a:gd name="connsiteY16" fmla="*/ 892071 h 905904"/>
              <a:gd name="connsiteX17" fmla="*/ 3800217 w 10717672"/>
              <a:gd name="connsiteY17" fmla="*/ 892070 h 905904"/>
              <a:gd name="connsiteX18" fmla="*/ 3391656 w 10717672"/>
              <a:gd name="connsiteY18" fmla="*/ 872614 h 905904"/>
              <a:gd name="connsiteX19" fmla="*/ 2983094 w 10717672"/>
              <a:gd name="connsiteY19" fmla="*/ 872614 h 905904"/>
              <a:gd name="connsiteX20" fmla="*/ 2379979 w 10717672"/>
              <a:gd name="connsiteY20" fmla="*/ 892070 h 905904"/>
              <a:gd name="connsiteX21" fmla="*/ 1621222 w 10717672"/>
              <a:gd name="connsiteY21" fmla="*/ 872615 h 905904"/>
              <a:gd name="connsiteX22" fmla="*/ 162073 w 10717672"/>
              <a:gd name="connsiteY22" fmla="*/ 814250 h 905904"/>
              <a:gd name="connsiteX23" fmla="*/ 123162 w 10717672"/>
              <a:gd name="connsiteY23" fmla="*/ 55491 h 905904"/>
              <a:gd name="connsiteX0" fmla="*/ 192751 w 10787261"/>
              <a:gd name="connsiteY0" fmla="*/ 55491 h 897834"/>
              <a:gd name="connsiteX1" fmla="*/ 2079917 w 10787261"/>
              <a:gd name="connsiteY1" fmla="*/ 55491 h 897834"/>
              <a:gd name="connsiteX2" fmla="*/ 2624666 w 10787261"/>
              <a:gd name="connsiteY2" fmla="*/ 36036 h 897834"/>
              <a:gd name="connsiteX3" fmla="*/ 3266692 w 10787261"/>
              <a:gd name="connsiteY3" fmla="*/ 36036 h 897834"/>
              <a:gd name="connsiteX4" fmla="*/ 3675253 w 10787261"/>
              <a:gd name="connsiteY4" fmla="*/ 36036 h 897834"/>
              <a:gd name="connsiteX5" fmla="*/ 4667474 w 10787261"/>
              <a:gd name="connsiteY5" fmla="*/ 74945 h 897834"/>
              <a:gd name="connsiteX6" fmla="*/ 8441806 w 10787261"/>
              <a:gd name="connsiteY6" fmla="*/ 94403 h 897834"/>
              <a:gd name="connsiteX7" fmla="*/ 10581892 w 10787261"/>
              <a:gd name="connsiteY7" fmla="*/ 74946 h 897834"/>
              <a:gd name="connsiteX8" fmla="*/ 10718079 w 10787261"/>
              <a:gd name="connsiteY8" fmla="*/ 133313 h 897834"/>
              <a:gd name="connsiteX9" fmla="*/ 10737534 w 10787261"/>
              <a:gd name="connsiteY9" fmla="*/ 814249 h 897834"/>
              <a:gd name="connsiteX10" fmla="*/ 10737534 w 10787261"/>
              <a:gd name="connsiteY10" fmla="*/ 892070 h 897834"/>
              <a:gd name="connsiteX11" fmla="*/ 10076053 w 10787261"/>
              <a:gd name="connsiteY11" fmla="*/ 892070 h 897834"/>
              <a:gd name="connsiteX12" fmla="*/ 7683049 w 10787261"/>
              <a:gd name="connsiteY12" fmla="*/ 892070 h 897834"/>
              <a:gd name="connsiteX13" fmla="*/ 6768649 w 10787261"/>
              <a:gd name="connsiteY13" fmla="*/ 872615 h 897834"/>
              <a:gd name="connsiteX14" fmla="*/ 6048802 w 10787261"/>
              <a:gd name="connsiteY14" fmla="*/ 853160 h 897834"/>
              <a:gd name="connsiteX15" fmla="*/ 5465143 w 10787261"/>
              <a:gd name="connsiteY15" fmla="*/ 853159 h 897834"/>
              <a:gd name="connsiteX16" fmla="*/ 4550743 w 10787261"/>
              <a:gd name="connsiteY16" fmla="*/ 892071 h 897834"/>
              <a:gd name="connsiteX17" fmla="*/ 3869806 w 10787261"/>
              <a:gd name="connsiteY17" fmla="*/ 892070 h 897834"/>
              <a:gd name="connsiteX18" fmla="*/ 3461245 w 10787261"/>
              <a:gd name="connsiteY18" fmla="*/ 872614 h 897834"/>
              <a:gd name="connsiteX19" fmla="*/ 3052683 w 10787261"/>
              <a:gd name="connsiteY19" fmla="*/ 872614 h 897834"/>
              <a:gd name="connsiteX20" fmla="*/ 2449568 w 10787261"/>
              <a:gd name="connsiteY20" fmla="*/ 892070 h 897834"/>
              <a:gd name="connsiteX21" fmla="*/ 1690811 w 10787261"/>
              <a:gd name="connsiteY21" fmla="*/ 833705 h 897834"/>
              <a:gd name="connsiteX22" fmla="*/ 231662 w 10787261"/>
              <a:gd name="connsiteY22" fmla="*/ 814250 h 897834"/>
              <a:gd name="connsiteX23" fmla="*/ 192751 w 10787261"/>
              <a:gd name="connsiteY23" fmla="*/ 55491 h 897834"/>
              <a:gd name="connsiteX0" fmla="*/ 192751 w 10787261"/>
              <a:gd name="connsiteY0" fmla="*/ 55491 h 897834"/>
              <a:gd name="connsiteX1" fmla="*/ 2079917 w 10787261"/>
              <a:gd name="connsiteY1" fmla="*/ 55491 h 897834"/>
              <a:gd name="connsiteX2" fmla="*/ 2624666 w 10787261"/>
              <a:gd name="connsiteY2" fmla="*/ 36036 h 897834"/>
              <a:gd name="connsiteX3" fmla="*/ 3266692 w 10787261"/>
              <a:gd name="connsiteY3" fmla="*/ 36036 h 897834"/>
              <a:gd name="connsiteX4" fmla="*/ 3675253 w 10787261"/>
              <a:gd name="connsiteY4" fmla="*/ 36036 h 897834"/>
              <a:gd name="connsiteX5" fmla="*/ 4667474 w 10787261"/>
              <a:gd name="connsiteY5" fmla="*/ 74945 h 897834"/>
              <a:gd name="connsiteX6" fmla="*/ 8441806 w 10787261"/>
              <a:gd name="connsiteY6" fmla="*/ 94403 h 897834"/>
              <a:gd name="connsiteX7" fmla="*/ 10581892 w 10787261"/>
              <a:gd name="connsiteY7" fmla="*/ 74946 h 897834"/>
              <a:gd name="connsiteX8" fmla="*/ 10718079 w 10787261"/>
              <a:gd name="connsiteY8" fmla="*/ 133313 h 897834"/>
              <a:gd name="connsiteX9" fmla="*/ 10737534 w 10787261"/>
              <a:gd name="connsiteY9" fmla="*/ 814249 h 897834"/>
              <a:gd name="connsiteX10" fmla="*/ 10737534 w 10787261"/>
              <a:gd name="connsiteY10" fmla="*/ 892070 h 897834"/>
              <a:gd name="connsiteX11" fmla="*/ 10076053 w 10787261"/>
              <a:gd name="connsiteY11" fmla="*/ 892070 h 897834"/>
              <a:gd name="connsiteX12" fmla="*/ 7683049 w 10787261"/>
              <a:gd name="connsiteY12" fmla="*/ 892070 h 897834"/>
              <a:gd name="connsiteX13" fmla="*/ 6768649 w 10787261"/>
              <a:gd name="connsiteY13" fmla="*/ 872615 h 897834"/>
              <a:gd name="connsiteX14" fmla="*/ 6048802 w 10787261"/>
              <a:gd name="connsiteY14" fmla="*/ 853160 h 897834"/>
              <a:gd name="connsiteX15" fmla="*/ 5465143 w 10787261"/>
              <a:gd name="connsiteY15" fmla="*/ 853159 h 897834"/>
              <a:gd name="connsiteX16" fmla="*/ 4550743 w 10787261"/>
              <a:gd name="connsiteY16" fmla="*/ 892071 h 897834"/>
              <a:gd name="connsiteX17" fmla="*/ 3869806 w 10787261"/>
              <a:gd name="connsiteY17" fmla="*/ 892070 h 897834"/>
              <a:gd name="connsiteX18" fmla="*/ 3461245 w 10787261"/>
              <a:gd name="connsiteY18" fmla="*/ 872614 h 897834"/>
              <a:gd name="connsiteX19" fmla="*/ 3052683 w 10787261"/>
              <a:gd name="connsiteY19" fmla="*/ 872614 h 897834"/>
              <a:gd name="connsiteX20" fmla="*/ 2449568 w 10787261"/>
              <a:gd name="connsiteY20" fmla="*/ 853160 h 897834"/>
              <a:gd name="connsiteX21" fmla="*/ 1690811 w 10787261"/>
              <a:gd name="connsiteY21" fmla="*/ 833705 h 897834"/>
              <a:gd name="connsiteX22" fmla="*/ 231662 w 10787261"/>
              <a:gd name="connsiteY22" fmla="*/ 814250 h 897834"/>
              <a:gd name="connsiteX23" fmla="*/ 192751 w 10787261"/>
              <a:gd name="connsiteY23" fmla="*/ 55491 h 897834"/>
              <a:gd name="connsiteX0" fmla="*/ 137715 w 10934246"/>
              <a:gd name="connsiteY0" fmla="*/ 55491 h 897834"/>
              <a:gd name="connsiteX1" fmla="*/ 2226902 w 10934246"/>
              <a:gd name="connsiteY1" fmla="*/ 55491 h 897834"/>
              <a:gd name="connsiteX2" fmla="*/ 2771651 w 10934246"/>
              <a:gd name="connsiteY2" fmla="*/ 36036 h 897834"/>
              <a:gd name="connsiteX3" fmla="*/ 3413677 w 10934246"/>
              <a:gd name="connsiteY3" fmla="*/ 36036 h 897834"/>
              <a:gd name="connsiteX4" fmla="*/ 3822238 w 10934246"/>
              <a:gd name="connsiteY4" fmla="*/ 36036 h 897834"/>
              <a:gd name="connsiteX5" fmla="*/ 4814459 w 10934246"/>
              <a:gd name="connsiteY5" fmla="*/ 74945 h 897834"/>
              <a:gd name="connsiteX6" fmla="*/ 8588791 w 10934246"/>
              <a:gd name="connsiteY6" fmla="*/ 94403 h 897834"/>
              <a:gd name="connsiteX7" fmla="*/ 10728877 w 10934246"/>
              <a:gd name="connsiteY7" fmla="*/ 74946 h 897834"/>
              <a:gd name="connsiteX8" fmla="*/ 10865064 w 10934246"/>
              <a:gd name="connsiteY8" fmla="*/ 133313 h 897834"/>
              <a:gd name="connsiteX9" fmla="*/ 10884519 w 10934246"/>
              <a:gd name="connsiteY9" fmla="*/ 814249 h 897834"/>
              <a:gd name="connsiteX10" fmla="*/ 10884519 w 10934246"/>
              <a:gd name="connsiteY10" fmla="*/ 892070 h 897834"/>
              <a:gd name="connsiteX11" fmla="*/ 10223038 w 10934246"/>
              <a:gd name="connsiteY11" fmla="*/ 892070 h 897834"/>
              <a:gd name="connsiteX12" fmla="*/ 7830034 w 10934246"/>
              <a:gd name="connsiteY12" fmla="*/ 892070 h 897834"/>
              <a:gd name="connsiteX13" fmla="*/ 6915634 w 10934246"/>
              <a:gd name="connsiteY13" fmla="*/ 872615 h 897834"/>
              <a:gd name="connsiteX14" fmla="*/ 6195787 w 10934246"/>
              <a:gd name="connsiteY14" fmla="*/ 853160 h 897834"/>
              <a:gd name="connsiteX15" fmla="*/ 5612128 w 10934246"/>
              <a:gd name="connsiteY15" fmla="*/ 853159 h 897834"/>
              <a:gd name="connsiteX16" fmla="*/ 4697728 w 10934246"/>
              <a:gd name="connsiteY16" fmla="*/ 892071 h 897834"/>
              <a:gd name="connsiteX17" fmla="*/ 4016791 w 10934246"/>
              <a:gd name="connsiteY17" fmla="*/ 892070 h 897834"/>
              <a:gd name="connsiteX18" fmla="*/ 3608230 w 10934246"/>
              <a:gd name="connsiteY18" fmla="*/ 872614 h 897834"/>
              <a:gd name="connsiteX19" fmla="*/ 3199668 w 10934246"/>
              <a:gd name="connsiteY19" fmla="*/ 872614 h 897834"/>
              <a:gd name="connsiteX20" fmla="*/ 2596553 w 10934246"/>
              <a:gd name="connsiteY20" fmla="*/ 853160 h 897834"/>
              <a:gd name="connsiteX21" fmla="*/ 1837796 w 10934246"/>
              <a:gd name="connsiteY21" fmla="*/ 833705 h 897834"/>
              <a:gd name="connsiteX22" fmla="*/ 378647 w 10934246"/>
              <a:gd name="connsiteY22" fmla="*/ 814250 h 897834"/>
              <a:gd name="connsiteX23" fmla="*/ 137715 w 10934246"/>
              <a:gd name="connsiteY23" fmla="*/ 55491 h 897834"/>
              <a:gd name="connsiteX0" fmla="*/ 104 w 10796635"/>
              <a:gd name="connsiteY0" fmla="*/ 107368 h 949711"/>
              <a:gd name="connsiteX1" fmla="*/ 2089291 w 10796635"/>
              <a:gd name="connsiteY1" fmla="*/ 107368 h 949711"/>
              <a:gd name="connsiteX2" fmla="*/ 2634040 w 10796635"/>
              <a:gd name="connsiteY2" fmla="*/ 87913 h 949711"/>
              <a:gd name="connsiteX3" fmla="*/ 3276066 w 10796635"/>
              <a:gd name="connsiteY3" fmla="*/ 87913 h 949711"/>
              <a:gd name="connsiteX4" fmla="*/ 3684627 w 10796635"/>
              <a:gd name="connsiteY4" fmla="*/ 87913 h 949711"/>
              <a:gd name="connsiteX5" fmla="*/ 4676848 w 10796635"/>
              <a:gd name="connsiteY5" fmla="*/ 126822 h 949711"/>
              <a:gd name="connsiteX6" fmla="*/ 8451180 w 10796635"/>
              <a:gd name="connsiteY6" fmla="*/ 146280 h 949711"/>
              <a:gd name="connsiteX7" fmla="*/ 10591266 w 10796635"/>
              <a:gd name="connsiteY7" fmla="*/ 126823 h 949711"/>
              <a:gd name="connsiteX8" fmla="*/ 10727453 w 10796635"/>
              <a:gd name="connsiteY8" fmla="*/ 185190 h 949711"/>
              <a:gd name="connsiteX9" fmla="*/ 10746908 w 10796635"/>
              <a:gd name="connsiteY9" fmla="*/ 866126 h 949711"/>
              <a:gd name="connsiteX10" fmla="*/ 10746908 w 10796635"/>
              <a:gd name="connsiteY10" fmla="*/ 943947 h 949711"/>
              <a:gd name="connsiteX11" fmla="*/ 10085427 w 10796635"/>
              <a:gd name="connsiteY11" fmla="*/ 943947 h 949711"/>
              <a:gd name="connsiteX12" fmla="*/ 7692423 w 10796635"/>
              <a:gd name="connsiteY12" fmla="*/ 943947 h 949711"/>
              <a:gd name="connsiteX13" fmla="*/ 6778023 w 10796635"/>
              <a:gd name="connsiteY13" fmla="*/ 924492 h 949711"/>
              <a:gd name="connsiteX14" fmla="*/ 6058176 w 10796635"/>
              <a:gd name="connsiteY14" fmla="*/ 905037 h 949711"/>
              <a:gd name="connsiteX15" fmla="*/ 5474517 w 10796635"/>
              <a:gd name="connsiteY15" fmla="*/ 905036 h 949711"/>
              <a:gd name="connsiteX16" fmla="*/ 4560117 w 10796635"/>
              <a:gd name="connsiteY16" fmla="*/ 943948 h 949711"/>
              <a:gd name="connsiteX17" fmla="*/ 3879180 w 10796635"/>
              <a:gd name="connsiteY17" fmla="*/ 943947 h 949711"/>
              <a:gd name="connsiteX18" fmla="*/ 3470619 w 10796635"/>
              <a:gd name="connsiteY18" fmla="*/ 924491 h 949711"/>
              <a:gd name="connsiteX19" fmla="*/ 3062057 w 10796635"/>
              <a:gd name="connsiteY19" fmla="*/ 924491 h 949711"/>
              <a:gd name="connsiteX20" fmla="*/ 2458942 w 10796635"/>
              <a:gd name="connsiteY20" fmla="*/ 905037 h 949711"/>
              <a:gd name="connsiteX21" fmla="*/ 1700185 w 10796635"/>
              <a:gd name="connsiteY21" fmla="*/ 885582 h 949711"/>
              <a:gd name="connsiteX22" fmla="*/ 241036 w 10796635"/>
              <a:gd name="connsiteY22" fmla="*/ 866127 h 949711"/>
              <a:gd name="connsiteX23" fmla="*/ 104 w 10796635"/>
              <a:gd name="connsiteY23" fmla="*/ 107368 h 949711"/>
              <a:gd name="connsiteX0" fmla="*/ 217684 w 11014215"/>
              <a:gd name="connsiteY0" fmla="*/ 58373 h 910963"/>
              <a:gd name="connsiteX1" fmla="*/ 2306871 w 11014215"/>
              <a:gd name="connsiteY1" fmla="*/ 58373 h 910963"/>
              <a:gd name="connsiteX2" fmla="*/ 2851620 w 11014215"/>
              <a:gd name="connsiteY2" fmla="*/ 38918 h 910963"/>
              <a:gd name="connsiteX3" fmla="*/ 3493646 w 11014215"/>
              <a:gd name="connsiteY3" fmla="*/ 38918 h 910963"/>
              <a:gd name="connsiteX4" fmla="*/ 3902207 w 11014215"/>
              <a:gd name="connsiteY4" fmla="*/ 38918 h 910963"/>
              <a:gd name="connsiteX5" fmla="*/ 4894428 w 11014215"/>
              <a:gd name="connsiteY5" fmla="*/ 77827 h 910963"/>
              <a:gd name="connsiteX6" fmla="*/ 8668760 w 11014215"/>
              <a:gd name="connsiteY6" fmla="*/ 97285 h 910963"/>
              <a:gd name="connsiteX7" fmla="*/ 10808846 w 11014215"/>
              <a:gd name="connsiteY7" fmla="*/ 77828 h 910963"/>
              <a:gd name="connsiteX8" fmla="*/ 10945033 w 11014215"/>
              <a:gd name="connsiteY8" fmla="*/ 136195 h 910963"/>
              <a:gd name="connsiteX9" fmla="*/ 10964488 w 11014215"/>
              <a:gd name="connsiteY9" fmla="*/ 817131 h 910963"/>
              <a:gd name="connsiteX10" fmla="*/ 10964488 w 11014215"/>
              <a:gd name="connsiteY10" fmla="*/ 894952 h 910963"/>
              <a:gd name="connsiteX11" fmla="*/ 10303007 w 11014215"/>
              <a:gd name="connsiteY11" fmla="*/ 894952 h 910963"/>
              <a:gd name="connsiteX12" fmla="*/ 7910003 w 11014215"/>
              <a:gd name="connsiteY12" fmla="*/ 894952 h 910963"/>
              <a:gd name="connsiteX13" fmla="*/ 6995603 w 11014215"/>
              <a:gd name="connsiteY13" fmla="*/ 875497 h 910963"/>
              <a:gd name="connsiteX14" fmla="*/ 6275756 w 11014215"/>
              <a:gd name="connsiteY14" fmla="*/ 856042 h 910963"/>
              <a:gd name="connsiteX15" fmla="*/ 5692097 w 11014215"/>
              <a:gd name="connsiteY15" fmla="*/ 856041 h 910963"/>
              <a:gd name="connsiteX16" fmla="*/ 4777697 w 11014215"/>
              <a:gd name="connsiteY16" fmla="*/ 894953 h 910963"/>
              <a:gd name="connsiteX17" fmla="*/ 4096760 w 11014215"/>
              <a:gd name="connsiteY17" fmla="*/ 894952 h 910963"/>
              <a:gd name="connsiteX18" fmla="*/ 3688199 w 11014215"/>
              <a:gd name="connsiteY18" fmla="*/ 875496 h 910963"/>
              <a:gd name="connsiteX19" fmla="*/ 3279637 w 11014215"/>
              <a:gd name="connsiteY19" fmla="*/ 875496 h 910963"/>
              <a:gd name="connsiteX20" fmla="*/ 2676522 w 11014215"/>
              <a:gd name="connsiteY20" fmla="*/ 856042 h 910963"/>
              <a:gd name="connsiteX21" fmla="*/ 1917765 w 11014215"/>
              <a:gd name="connsiteY21" fmla="*/ 836587 h 910963"/>
              <a:gd name="connsiteX22" fmla="*/ 256595 w 11014215"/>
              <a:gd name="connsiteY22" fmla="*/ 856043 h 910963"/>
              <a:gd name="connsiteX23" fmla="*/ 217684 w 11014215"/>
              <a:gd name="connsiteY23" fmla="*/ 58373 h 910963"/>
              <a:gd name="connsiteX0" fmla="*/ 142505 w 10939036"/>
              <a:gd name="connsiteY0" fmla="*/ 58373 h 997339"/>
              <a:gd name="connsiteX1" fmla="*/ 2231692 w 10939036"/>
              <a:gd name="connsiteY1" fmla="*/ 58373 h 997339"/>
              <a:gd name="connsiteX2" fmla="*/ 2776441 w 10939036"/>
              <a:gd name="connsiteY2" fmla="*/ 38918 h 997339"/>
              <a:gd name="connsiteX3" fmla="*/ 3418467 w 10939036"/>
              <a:gd name="connsiteY3" fmla="*/ 38918 h 997339"/>
              <a:gd name="connsiteX4" fmla="*/ 3827028 w 10939036"/>
              <a:gd name="connsiteY4" fmla="*/ 38918 h 997339"/>
              <a:gd name="connsiteX5" fmla="*/ 4819249 w 10939036"/>
              <a:gd name="connsiteY5" fmla="*/ 77827 h 997339"/>
              <a:gd name="connsiteX6" fmla="*/ 8593581 w 10939036"/>
              <a:gd name="connsiteY6" fmla="*/ 97285 h 997339"/>
              <a:gd name="connsiteX7" fmla="*/ 10733667 w 10939036"/>
              <a:gd name="connsiteY7" fmla="*/ 77828 h 997339"/>
              <a:gd name="connsiteX8" fmla="*/ 10869854 w 10939036"/>
              <a:gd name="connsiteY8" fmla="*/ 136195 h 997339"/>
              <a:gd name="connsiteX9" fmla="*/ 10889309 w 10939036"/>
              <a:gd name="connsiteY9" fmla="*/ 817131 h 997339"/>
              <a:gd name="connsiteX10" fmla="*/ 10889309 w 10939036"/>
              <a:gd name="connsiteY10" fmla="*/ 894952 h 997339"/>
              <a:gd name="connsiteX11" fmla="*/ 10227828 w 10939036"/>
              <a:gd name="connsiteY11" fmla="*/ 894952 h 997339"/>
              <a:gd name="connsiteX12" fmla="*/ 7834824 w 10939036"/>
              <a:gd name="connsiteY12" fmla="*/ 894952 h 997339"/>
              <a:gd name="connsiteX13" fmla="*/ 6920424 w 10939036"/>
              <a:gd name="connsiteY13" fmla="*/ 875497 h 997339"/>
              <a:gd name="connsiteX14" fmla="*/ 6200577 w 10939036"/>
              <a:gd name="connsiteY14" fmla="*/ 856042 h 997339"/>
              <a:gd name="connsiteX15" fmla="*/ 5616918 w 10939036"/>
              <a:gd name="connsiteY15" fmla="*/ 856041 h 997339"/>
              <a:gd name="connsiteX16" fmla="*/ 4702518 w 10939036"/>
              <a:gd name="connsiteY16" fmla="*/ 894953 h 997339"/>
              <a:gd name="connsiteX17" fmla="*/ 4021581 w 10939036"/>
              <a:gd name="connsiteY17" fmla="*/ 894952 h 997339"/>
              <a:gd name="connsiteX18" fmla="*/ 3613020 w 10939036"/>
              <a:gd name="connsiteY18" fmla="*/ 875496 h 997339"/>
              <a:gd name="connsiteX19" fmla="*/ 3204458 w 10939036"/>
              <a:gd name="connsiteY19" fmla="*/ 875496 h 997339"/>
              <a:gd name="connsiteX20" fmla="*/ 2601343 w 10939036"/>
              <a:gd name="connsiteY20" fmla="*/ 856042 h 997339"/>
              <a:gd name="connsiteX21" fmla="*/ 1842586 w 10939036"/>
              <a:gd name="connsiteY21" fmla="*/ 836587 h 997339"/>
              <a:gd name="connsiteX22" fmla="*/ 181416 w 10939036"/>
              <a:gd name="connsiteY22" fmla="*/ 856043 h 997339"/>
              <a:gd name="connsiteX23" fmla="*/ 142505 w 10939036"/>
              <a:gd name="connsiteY23" fmla="*/ 58373 h 997339"/>
              <a:gd name="connsiteX0" fmla="*/ 1 w 10796532"/>
              <a:gd name="connsiteY0" fmla="*/ 75664 h 1014630"/>
              <a:gd name="connsiteX1" fmla="*/ 2089188 w 10796532"/>
              <a:gd name="connsiteY1" fmla="*/ 75664 h 1014630"/>
              <a:gd name="connsiteX2" fmla="*/ 2633937 w 10796532"/>
              <a:gd name="connsiteY2" fmla="*/ 56209 h 1014630"/>
              <a:gd name="connsiteX3" fmla="*/ 3275963 w 10796532"/>
              <a:gd name="connsiteY3" fmla="*/ 56209 h 1014630"/>
              <a:gd name="connsiteX4" fmla="*/ 3684524 w 10796532"/>
              <a:gd name="connsiteY4" fmla="*/ 56209 h 1014630"/>
              <a:gd name="connsiteX5" fmla="*/ 4676745 w 10796532"/>
              <a:gd name="connsiteY5" fmla="*/ 95118 h 1014630"/>
              <a:gd name="connsiteX6" fmla="*/ 8451077 w 10796532"/>
              <a:gd name="connsiteY6" fmla="*/ 114576 h 1014630"/>
              <a:gd name="connsiteX7" fmla="*/ 10591163 w 10796532"/>
              <a:gd name="connsiteY7" fmla="*/ 95119 h 1014630"/>
              <a:gd name="connsiteX8" fmla="*/ 10727350 w 10796532"/>
              <a:gd name="connsiteY8" fmla="*/ 153486 h 1014630"/>
              <a:gd name="connsiteX9" fmla="*/ 10746805 w 10796532"/>
              <a:gd name="connsiteY9" fmla="*/ 834422 h 1014630"/>
              <a:gd name="connsiteX10" fmla="*/ 10746805 w 10796532"/>
              <a:gd name="connsiteY10" fmla="*/ 912243 h 1014630"/>
              <a:gd name="connsiteX11" fmla="*/ 10085324 w 10796532"/>
              <a:gd name="connsiteY11" fmla="*/ 912243 h 1014630"/>
              <a:gd name="connsiteX12" fmla="*/ 7692320 w 10796532"/>
              <a:gd name="connsiteY12" fmla="*/ 912243 h 1014630"/>
              <a:gd name="connsiteX13" fmla="*/ 6777920 w 10796532"/>
              <a:gd name="connsiteY13" fmla="*/ 892788 h 1014630"/>
              <a:gd name="connsiteX14" fmla="*/ 6058073 w 10796532"/>
              <a:gd name="connsiteY14" fmla="*/ 873333 h 1014630"/>
              <a:gd name="connsiteX15" fmla="*/ 5474414 w 10796532"/>
              <a:gd name="connsiteY15" fmla="*/ 873332 h 1014630"/>
              <a:gd name="connsiteX16" fmla="*/ 4560014 w 10796532"/>
              <a:gd name="connsiteY16" fmla="*/ 912244 h 1014630"/>
              <a:gd name="connsiteX17" fmla="*/ 3879077 w 10796532"/>
              <a:gd name="connsiteY17" fmla="*/ 912243 h 1014630"/>
              <a:gd name="connsiteX18" fmla="*/ 3470516 w 10796532"/>
              <a:gd name="connsiteY18" fmla="*/ 892787 h 1014630"/>
              <a:gd name="connsiteX19" fmla="*/ 3061954 w 10796532"/>
              <a:gd name="connsiteY19" fmla="*/ 892787 h 1014630"/>
              <a:gd name="connsiteX20" fmla="*/ 2458839 w 10796532"/>
              <a:gd name="connsiteY20" fmla="*/ 873333 h 1014630"/>
              <a:gd name="connsiteX21" fmla="*/ 1700082 w 10796532"/>
              <a:gd name="connsiteY21" fmla="*/ 853878 h 1014630"/>
              <a:gd name="connsiteX22" fmla="*/ 38912 w 10796532"/>
              <a:gd name="connsiteY22" fmla="*/ 873334 h 1014630"/>
              <a:gd name="connsiteX23" fmla="*/ 1 w 10796532"/>
              <a:gd name="connsiteY23" fmla="*/ 75664 h 1014630"/>
              <a:gd name="connsiteX0" fmla="*/ 142504 w 10939035"/>
              <a:gd name="connsiteY0" fmla="*/ 48286 h 895088"/>
              <a:gd name="connsiteX1" fmla="*/ 2231691 w 10939035"/>
              <a:gd name="connsiteY1" fmla="*/ 48286 h 895088"/>
              <a:gd name="connsiteX2" fmla="*/ 2776440 w 10939035"/>
              <a:gd name="connsiteY2" fmla="*/ 28831 h 895088"/>
              <a:gd name="connsiteX3" fmla="*/ 3418466 w 10939035"/>
              <a:gd name="connsiteY3" fmla="*/ 28831 h 895088"/>
              <a:gd name="connsiteX4" fmla="*/ 3827027 w 10939035"/>
              <a:gd name="connsiteY4" fmla="*/ 28831 h 895088"/>
              <a:gd name="connsiteX5" fmla="*/ 4819248 w 10939035"/>
              <a:gd name="connsiteY5" fmla="*/ 67740 h 895088"/>
              <a:gd name="connsiteX6" fmla="*/ 8593580 w 10939035"/>
              <a:gd name="connsiteY6" fmla="*/ 87198 h 895088"/>
              <a:gd name="connsiteX7" fmla="*/ 10733666 w 10939035"/>
              <a:gd name="connsiteY7" fmla="*/ 67741 h 895088"/>
              <a:gd name="connsiteX8" fmla="*/ 10869853 w 10939035"/>
              <a:gd name="connsiteY8" fmla="*/ 126108 h 895088"/>
              <a:gd name="connsiteX9" fmla="*/ 10889308 w 10939035"/>
              <a:gd name="connsiteY9" fmla="*/ 807044 h 895088"/>
              <a:gd name="connsiteX10" fmla="*/ 10889308 w 10939035"/>
              <a:gd name="connsiteY10" fmla="*/ 884865 h 895088"/>
              <a:gd name="connsiteX11" fmla="*/ 10227827 w 10939035"/>
              <a:gd name="connsiteY11" fmla="*/ 884865 h 895088"/>
              <a:gd name="connsiteX12" fmla="*/ 7834823 w 10939035"/>
              <a:gd name="connsiteY12" fmla="*/ 884865 h 895088"/>
              <a:gd name="connsiteX13" fmla="*/ 6920423 w 10939035"/>
              <a:gd name="connsiteY13" fmla="*/ 865410 h 895088"/>
              <a:gd name="connsiteX14" fmla="*/ 6200576 w 10939035"/>
              <a:gd name="connsiteY14" fmla="*/ 845955 h 895088"/>
              <a:gd name="connsiteX15" fmla="*/ 5616917 w 10939035"/>
              <a:gd name="connsiteY15" fmla="*/ 845954 h 895088"/>
              <a:gd name="connsiteX16" fmla="*/ 4702517 w 10939035"/>
              <a:gd name="connsiteY16" fmla="*/ 884866 h 895088"/>
              <a:gd name="connsiteX17" fmla="*/ 4021580 w 10939035"/>
              <a:gd name="connsiteY17" fmla="*/ 884865 h 895088"/>
              <a:gd name="connsiteX18" fmla="*/ 3613019 w 10939035"/>
              <a:gd name="connsiteY18" fmla="*/ 865409 h 895088"/>
              <a:gd name="connsiteX19" fmla="*/ 3204457 w 10939035"/>
              <a:gd name="connsiteY19" fmla="*/ 865409 h 895088"/>
              <a:gd name="connsiteX20" fmla="*/ 2601342 w 10939035"/>
              <a:gd name="connsiteY20" fmla="*/ 845955 h 895088"/>
              <a:gd name="connsiteX21" fmla="*/ 1842585 w 10939035"/>
              <a:gd name="connsiteY21" fmla="*/ 826500 h 895088"/>
              <a:gd name="connsiteX22" fmla="*/ 181415 w 10939035"/>
              <a:gd name="connsiteY22" fmla="*/ 709768 h 895088"/>
              <a:gd name="connsiteX23" fmla="*/ 142504 w 10939035"/>
              <a:gd name="connsiteY23" fmla="*/ 48286 h 895088"/>
              <a:gd name="connsiteX0" fmla="*/ 233200 w 10989327"/>
              <a:gd name="connsiteY0" fmla="*/ 119614 h 864681"/>
              <a:gd name="connsiteX1" fmla="*/ 2281983 w 10989327"/>
              <a:gd name="connsiteY1" fmla="*/ 22338 h 864681"/>
              <a:gd name="connsiteX2" fmla="*/ 2826732 w 10989327"/>
              <a:gd name="connsiteY2" fmla="*/ 2883 h 864681"/>
              <a:gd name="connsiteX3" fmla="*/ 3468758 w 10989327"/>
              <a:gd name="connsiteY3" fmla="*/ 2883 h 864681"/>
              <a:gd name="connsiteX4" fmla="*/ 3877319 w 10989327"/>
              <a:gd name="connsiteY4" fmla="*/ 2883 h 864681"/>
              <a:gd name="connsiteX5" fmla="*/ 4869540 w 10989327"/>
              <a:gd name="connsiteY5" fmla="*/ 41792 h 864681"/>
              <a:gd name="connsiteX6" fmla="*/ 8643872 w 10989327"/>
              <a:gd name="connsiteY6" fmla="*/ 61250 h 864681"/>
              <a:gd name="connsiteX7" fmla="*/ 10783958 w 10989327"/>
              <a:gd name="connsiteY7" fmla="*/ 41793 h 864681"/>
              <a:gd name="connsiteX8" fmla="*/ 10920145 w 10989327"/>
              <a:gd name="connsiteY8" fmla="*/ 100160 h 864681"/>
              <a:gd name="connsiteX9" fmla="*/ 10939600 w 10989327"/>
              <a:gd name="connsiteY9" fmla="*/ 781096 h 864681"/>
              <a:gd name="connsiteX10" fmla="*/ 10939600 w 10989327"/>
              <a:gd name="connsiteY10" fmla="*/ 858917 h 864681"/>
              <a:gd name="connsiteX11" fmla="*/ 10278119 w 10989327"/>
              <a:gd name="connsiteY11" fmla="*/ 858917 h 864681"/>
              <a:gd name="connsiteX12" fmla="*/ 7885115 w 10989327"/>
              <a:gd name="connsiteY12" fmla="*/ 858917 h 864681"/>
              <a:gd name="connsiteX13" fmla="*/ 6970715 w 10989327"/>
              <a:gd name="connsiteY13" fmla="*/ 839462 h 864681"/>
              <a:gd name="connsiteX14" fmla="*/ 6250868 w 10989327"/>
              <a:gd name="connsiteY14" fmla="*/ 820007 h 864681"/>
              <a:gd name="connsiteX15" fmla="*/ 5667209 w 10989327"/>
              <a:gd name="connsiteY15" fmla="*/ 820006 h 864681"/>
              <a:gd name="connsiteX16" fmla="*/ 4752809 w 10989327"/>
              <a:gd name="connsiteY16" fmla="*/ 858918 h 864681"/>
              <a:gd name="connsiteX17" fmla="*/ 4071872 w 10989327"/>
              <a:gd name="connsiteY17" fmla="*/ 858917 h 864681"/>
              <a:gd name="connsiteX18" fmla="*/ 3663311 w 10989327"/>
              <a:gd name="connsiteY18" fmla="*/ 839461 h 864681"/>
              <a:gd name="connsiteX19" fmla="*/ 3254749 w 10989327"/>
              <a:gd name="connsiteY19" fmla="*/ 839461 h 864681"/>
              <a:gd name="connsiteX20" fmla="*/ 2651634 w 10989327"/>
              <a:gd name="connsiteY20" fmla="*/ 820007 h 864681"/>
              <a:gd name="connsiteX21" fmla="*/ 1892877 w 10989327"/>
              <a:gd name="connsiteY21" fmla="*/ 800552 h 864681"/>
              <a:gd name="connsiteX22" fmla="*/ 231707 w 10989327"/>
              <a:gd name="connsiteY22" fmla="*/ 683820 h 864681"/>
              <a:gd name="connsiteX23" fmla="*/ 233200 w 10989327"/>
              <a:gd name="connsiteY23" fmla="*/ 119614 h 864681"/>
              <a:gd name="connsiteX0" fmla="*/ 123667 w 10879794"/>
              <a:gd name="connsiteY0" fmla="*/ 143800 h 888867"/>
              <a:gd name="connsiteX1" fmla="*/ 2172450 w 10879794"/>
              <a:gd name="connsiteY1" fmla="*/ 46524 h 888867"/>
              <a:gd name="connsiteX2" fmla="*/ 2717199 w 10879794"/>
              <a:gd name="connsiteY2" fmla="*/ 27069 h 888867"/>
              <a:gd name="connsiteX3" fmla="*/ 3359225 w 10879794"/>
              <a:gd name="connsiteY3" fmla="*/ 27069 h 888867"/>
              <a:gd name="connsiteX4" fmla="*/ 3767786 w 10879794"/>
              <a:gd name="connsiteY4" fmla="*/ 27069 h 888867"/>
              <a:gd name="connsiteX5" fmla="*/ 4760007 w 10879794"/>
              <a:gd name="connsiteY5" fmla="*/ 65978 h 888867"/>
              <a:gd name="connsiteX6" fmla="*/ 8534339 w 10879794"/>
              <a:gd name="connsiteY6" fmla="*/ 85436 h 888867"/>
              <a:gd name="connsiteX7" fmla="*/ 10674425 w 10879794"/>
              <a:gd name="connsiteY7" fmla="*/ 65979 h 888867"/>
              <a:gd name="connsiteX8" fmla="*/ 10810612 w 10879794"/>
              <a:gd name="connsiteY8" fmla="*/ 124346 h 888867"/>
              <a:gd name="connsiteX9" fmla="*/ 10830067 w 10879794"/>
              <a:gd name="connsiteY9" fmla="*/ 805282 h 888867"/>
              <a:gd name="connsiteX10" fmla="*/ 10830067 w 10879794"/>
              <a:gd name="connsiteY10" fmla="*/ 883103 h 888867"/>
              <a:gd name="connsiteX11" fmla="*/ 10168586 w 10879794"/>
              <a:gd name="connsiteY11" fmla="*/ 883103 h 888867"/>
              <a:gd name="connsiteX12" fmla="*/ 7775582 w 10879794"/>
              <a:gd name="connsiteY12" fmla="*/ 883103 h 888867"/>
              <a:gd name="connsiteX13" fmla="*/ 6861182 w 10879794"/>
              <a:gd name="connsiteY13" fmla="*/ 863648 h 888867"/>
              <a:gd name="connsiteX14" fmla="*/ 6141335 w 10879794"/>
              <a:gd name="connsiteY14" fmla="*/ 844193 h 888867"/>
              <a:gd name="connsiteX15" fmla="*/ 5557676 w 10879794"/>
              <a:gd name="connsiteY15" fmla="*/ 844192 h 888867"/>
              <a:gd name="connsiteX16" fmla="*/ 4643276 w 10879794"/>
              <a:gd name="connsiteY16" fmla="*/ 883104 h 888867"/>
              <a:gd name="connsiteX17" fmla="*/ 3962339 w 10879794"/>
              <a:gd name="connsiteY17" fmla="*/ 883103 h 888867"/>
              <a:gd name="connsiteX18" fmla="*/ 3553778 w 10879794"/>
              <a:gd name="connsiteY18" fmla="*/ 863647 h 888867"/>
              <a:gd name="connsiteX19" fmla="*/ 3145216 w 10879794"/>
              <a:gd name="connsiteY19" fmla="*/ 863647 h 888867"/>
              <a:gd name="connsiteX20" fmla="*/ 2542101 w 10879794"/>
              <a:gd name="connsiteY20" fmla="*/ 844193 h 888867"/>
              <a:gd name="connsiteX21" fmla="*/ 1783344 w 10879794"/>
              <a:gd name="connsiteY21" fmla="*/ 824738 h 888867"/>
              <a:gd name="connsiteX22" fmla="*/ 122174 w 10879794"/>
              <a:gd name="connsiteY22" fmla="*/ 708006 h 888867"/>
              <a:gd name="connsiteX23" fmla="*/ 123667 w 10879794"/>
              <a:gd name="connsiteY23" fmla="*/ 143800 h 888867"/>
              <a:gd name="connsiteX0" fmla="*/ 1864 w 10757991"/>
              <a:gd name="connsiteY0" fmla="*/ 143800 h 888867"/>
              <a:gd name="connsiteX1" fmla="*/ 2050647 w 10757991"/>
              <a:gd name="connsiteY1" fmla="*/ 46524 h 888867"/>
              <a:gd name="connsiteX2" fmla="*/ 2595396 w 10757991"/>
              <a:gd name="connsiteY2" fmla="*/ 27069 h 888867"/>
              <a:gd name="connsiteX3" fmla="*/ 3237422 w 10757991"/>
              <a:gd name="connsiteY3" fmla="*/ 27069 h 888867"/>
              <a:gd name="connsiteX4" fmla="*/ 3645983 w 10757991"/>
              <a:gd name="connsiteY4" fmla="*/ 27069 h 888867"/>
              <a:gd name="connsiteX5" fmla="*/ 4638204 w 10757991"/>
              <a:gd name="connsiteY5" fmla="*/ 65978 h 888867"/>
              <a:gd name="connsiteX6" fmla="*/ 8412536 w 10757991"/>
              <a:gd name="connsiteY6" fmla="*/ 85436 h 888867"/>
              <a:gd name="connsiteX7" fmla="*/ 10552622 w 10757991"/>
              <a:gd name="connsiteY7" fmla="*/ 65979 h 888867"/>
              <a:gd name="connsiteX8" fmla="*/ 10688809 w 10757991"/>
              <a:gd name="connsiteY8" fmla="*/ 124346 h 888867"/>
              <a:gd name="connsiteX9" fmla="*/ 10708264 w 10757991"/>
              <a:gd name="connsiteY9" fmla="*/ 805282 h 888867"/>
              <a:gd name="connsiteX10" fmla="*/ 10708264 w 10757991"/>
              <a:gd name="connsiteY10" fmla="*/ 883103 h 888867"/>
              <a:gd name="connsiteX11" fmla="*/ 10046783 w 10757991"/>
              <a:gd name="connsiteY11" fmla="*/ 883103 h 888867"/>
              <a:gd name="connsiteX12" fmla="*/ 7653779 w 10757991"/>
              <a:gd name="connsiteY12" fmla="*/ 883103 h 888867"/>
              <a:gd name="connsiteX13" fmla="*/ 6739379 w 10757991"/>
              <a:gd name="connsiteY13" fmla="*/ 863648 h 888867"/>
              <a:gd name="connsiteX14" fmla="*/ 6019532 w 10757991"/>
              <a:gd name="connsiteY14" fmla="*/ 844193 h 888867"/>
              <a:gd name="connsiteX15" fmla="*/ 5435873 w 10757991"/>
              <a:gd name="connsiteY15" fmla="*/ 844192 h 888867"/>
              <a:gd name="connsiteX16" fmla="*/ 4521473 w 10757991"/>
              <a:gd name="connsiteY16" fmla="*/ 883104 h 888867"/>
              <a:gd name="connsiteX17" fmla="*/ 3840536 w 10757991"/>
              <a:gd name="connsiteY17" fmla="*/ 883103 h 888867"/>
              <a:gd name="connsiteX18" fmla="*/ 3431975 w 10757991"/>
              <a:gd name="connsiteY18" fmla="*/ 863647 h 888867"/>
              <a:gd name="connsiteX19" fmla="*/ 3023413 w 10757991"/>
              <a:gd name="connsiteY19" fmla="*/ 863647 h 888867"/>
              <a:gd name="connsiteX20" fmla="*/ 2420298 w 10757991"/>
              <a:gd name="connsiteY20" fmla="*/ 844193 h 888867"/>
              <a:gd name="connsiteX21" fmla="*/ 1661541 w 10757991"/>
              <a:gd name="connsiteY21" fmla="*/ 824738 h 888867"/>
              <a:gd name="connsiteX22" fmla="*/ 371 w 10757991"/>
              <a:gd name="connsiteY22" fmla="*/ 708006 h 888867"/>
              <a:gd name="connsiteX23" fmla="*/ 1864 w 10757991"/>
              <a:gd name="connsiteY23" fmla="*/ 143800 h 888867"/>
              <a:gd name="connsiteX0" fmla="*/ 31302 w 10787429"/>
              <a:gd name="connsiteY0" fmla="*/ 119614 h 864681"/>
              <a:gd name="connsiteX1" fmla="*/ 2080085 w 10787429"/>
              <a:gd name="connsiteY1" fmla="*/ 22338 h 864681"/>
              <a:gd name="connsiteX2" fmla="*/ 2624834 w 10787429"/>
              <a:gd name="connsiteY2" fmla="*/ 2883 h 864681"/>
              <a:gd name="connsiteX3" fmla="*/ 3266860 w 10787429"/>
              <a:gd name="connsiteY3" fmla="*/ 2883 h 864681"/>
              <a:gd name="connsiteX4" fmla="*/ 3675421 w 10787429"/>
              <a:gd name="connsiteY4" fmla="*/ 2883 h 864681"/>
              <a:gd name="connsiteX5" fmla="*/ 4667642 w 10787429"/>
              <a:gd name="connsiteY5" fmla="*/ 41792 h 864681"/>
              <a:gd name="connsiteX6" fmla="*/ 8441974 w 10787429"/>
              <a:gd name="connsiteY6" fmla="*/ 61250 h 864681"/>
              <a:gd name="connsiteX7" fmla="*/ 10582060 w 10787429"/>
              <a:gd name="connsiteY7" fmla="*/ 41793 h 864681"/>
              <a:gd name="connsiteX8" fmla="*/ 10718247 w 10787429"/>
              <a:gd name="connsiteY8" fmla="*/ 100160 h 864681"/>
              <a:gd name="connsiteX9" fmla="*/ 10737702 w 10787429"/>
              <a:gd name="connsiteY9" fmla="*/ 781096 h 864681"/>
              <a:gd name="connsiteX10" fmla="*/ 10737702 w 10787429"/>
              <a:gd name="connsiteY10" fmla="*/ 858917 h 864681"/>
              <a:gd name="connsiteX11" fmla="*/ 10076221 w 10787429"/>
              <a:gd name="connsiteY11" fmla="*/ 858917 h 864681"/>
              <a:gd name="connsiteX12" fmla="*/ 7683217 w 10787429"/>
              <a:gd name="connsiteY12" fmla="*/ 858917 h 864681"/>
              <a:gd name="connsiteX13" fmla="*/ 6768817 w 10787429"/>
              <a:gd name="connsiteY13" fmla="*/ 839462 h 864681"/>
              <a:gd name="connsiteX14" fmla="*/ 6048970 w 10787429"/>
              <a:gd name="connsiteY14" fmla="*/ 820007 h 864681"/>
              <a:gd name="connsiteX15" fmla="*/ 5465311 w 10787429"/>
              <a:gd name="connsiteY15" fmla="*/ 820006 h 864681"/>
              <a:gd name="connsiteX16" fmla="*/ 4550911 w 10787429"/>
              <a:gd name="connsiteY16" fmla="*/ 858918 h 864681"/>
              <a:gd name="connsiteX17" fmla="*/ 3869974 w 10787429"/>
              <a:gd name="connsiteY17" fmla="*/ 858917 h 864681"/>
              <a:gd name="connsiteX18" fmla="*/ 3461413 w 10787429"/>
              <a:gd name="connsiteY18" fmla="*/ 839461 h 864681"/>
              <a:gd name="connsiteX19" fmla="*/ 3052851 w 10787429"/>
              <a:gd name="connsiteY19" fmla="*/ 839461 h 864681"/>
              <a:gd name="connsiteX20" fmla="*/ 2449736 w 10787429"/>
              <a:gd name="connsiteY20" fmla="*/ 820007 h 864681"/>
              <a:gd name="connsiteX21" fmla="*/ 1690979 w 10787429"/>
              <a:gd name="connsiteY21" fmla="*/ 800552 h 864681"/>
              <a:gd name="connsiteX22" fmla="*/ 775257 w 10787429"/>
              <a:gd name="connsiteY22" fmla="*/ 411446 h 864681"/>
              <a:gd name="connsiteX23" fmla="*/ 31302 w 10787429"/>
              <a:gd name="connsiteY23" fmla="*/ 119614 h 864681"/>
              <a:gd name="connsiteX0" fmla="*/ 20667 w 10776794"/>
              <a:gd name="connsiteY0" fmla="*/ 662062 h 1407129"/>
              <a:gd name="connsiteX1" fmla="*/ 1787389 w 10776794"/>
              <a:gd name="connsiteY1" fmla="*/ 582 h 1407129"/>
              <a:gd name="connsiteX2" fmla="*/ 2614199 w 10776794"/>
              <a:gd name="connsiteY2" fmla="*/ 545331 h 1407129"/>
              <a:gd name="connsiteX3" fmla="*/ 3256225 w 10776794"/>
              <a:gd name="connsiteY3" fmla="*/ 545331 h 1407129"/>
              <a:gd name="connsiteX4" fmla="*/ 3664786 w 10776794"/>
              <a:gd name="connsiteY4" fmla="*/ 545331 h 1407129"/>
              <a:gd name="connsiteX5" fmla="*/ 4657007 w 10776794"/>
              <a:gd name="connsiteY5" fmla="*/ 584240 h 1407129"/>
              <a:gd name="connsiteX6" fmla="*/ 8431339 w 10776794"/>
              <a:gd name="connsiteY6" fmla="*/ 603698 h 1407129"/>
              <a:gd name="connsiteX7" fmla="*/ 10571425 w 10776794"/>
              <a:gd name="connsiteY7" fmla="*/ 584241 h 1407129"/>
              <a:gd name="connsiteX8" fmla="*/ 10707612 w 10776794"/>
              <a:gd name="connsiteY8" fmla="*/ 642608 h 1407129"/>
              <a:gd name="connsiteX9" fmla="*/ 10727067 w 10776794"/>
              <a:gd name="connsiteY9" fmla="*/ 1323544 h 1407129"/>
              <a:gd name="connsiteX10" fmla="*/ 10727067 w 10776794"/>
              <a:gd name="connsiteY10" fmla="*/ 1401365 h 1407129"/>
              <a:gd name="connsiteX11" fmla="*/ 10065586 w 10776794"/>
              <a:gd name="connsiteY11" fmla="*/ 1401365 h 1407129"/>
              <a:gd name="connsiteX12" fmla="*/ 7672582 w 10776794"/>
              <a:gd name="connsiteY12" fmla="*/ 1401365 h 1407129"/>
              <a:gd name="connsiteX13" fmla="*/ 6758182 w 10776794"/>
              <a:gd name="connsiteY13" fmla="*/ 1381910 h 1407129"/>
              <a:gd name="connsiteX14" fmla="*/ 6038335 w 10776794"/>
              <a:gd name="connsiteY14" fmla="*/ 1362455 h 1407129"/>
              <a:gd name="connsiteX15" fmla="*/ 5454676 w 10776794"/>
              <a:gd name="connsiteY15" fmla="*/ 1362454 h 1407129"/>
              <a:gd name="connsiteX16" fmla="*/ 4540276 w 10776794"/>
              <a:gd name="connsiteY16" fmla="*/ 1401366 h 1407129"/>
              <a:gd name="connsiteX17" fmla="*/ 3859339 w 10776794"/>
              <a:gd name="connsiteY17" fmla="*/ 1401365 h 1407129"/>
              <a:gd name="connsiteX18" fmla="*/ 3450778 w 10776794"/>
              <a:gd name="connsiteY18" fmla="*/ 1381909 h 1407129"/>
              <a:gd name="connsiteX19" fmla="*/ 3042216 w 10776794"/>
              <a:gd name="connsiteY19" fmla="*/ 1381909 h 1407129"/>
              <a:gd name="connsiteX20" fmla="*/ 2439101 w 10776794"/>
              <a:gd name="connsiteY20" fmla="*/ 1362455 h 1407129"/>
              <a:gd name="connsiteX21" fmla="*/ 1680344 w 10776794"/>
              <a:gd name="connsiteY21" fmla="*/ 1343000 h 1407129"/>
              <a:gd name="connsiteX22" fmla="*/ 764622 w 10776794"/>
              <a:gd name="connsiteY22" fmla="*/ 953894 h 1407129"/>
              <a:gd name="connsiteX23" fmla="*/ 20667 w 10776794"/>
              <a:gd name="connsiteY23" fmla="*/ 662062 h 1407129"/>
              <a:gd name="connsiteX0" fmla="*/ 20667 w 10776794"/>
              <a:gd name="connsiteY0" fmla="*/ 662108 h 1407175"/>
              <a:gd name="connsiteX1" fmla="*/ 1787389 w 10776794"/>
              <a:gd name="connsiteY1" fmla="*/ 628 h 1407175"/>
              <a:gd name="connsiteX2" fmla="*/ 2614199 w 10776794"/>
              <a:gd name="connsiteY2" fmla="*/ 545377 h 1407175"/>
              <a:gd name="connsiteX3" fmla="*/ 3356962 w 10776794"/>
              <a:gd name="connsiteY3" fmla="*/ 759385 h 1407175"/>
              <a:gd name="connsiteX4" fmla="*/ 3664786 w 10776794"/>
              <a:gd name="connsiteY4" fmla="*/ 545377 h 1407175"/>
              <a:gd name="connsiteX5" fmla="*/ 4657007 w 10776794"/>
              <a:gd name="connsiteY5" fmla="*/ 584286 h 1407175"/>
              <a:gd name="connsiteX6" fmla="*/ 8431339 w 10776794"/>
              <a:gd name="connsiteY6" fmla="*/ 603744 h 1407175"/>
              <a:gd name="connsiteX7" fmla="*/ 10571425 w 10776794"/>
              <a:gd name="connsiteY7" fmla="*/ 584287 h 1407175"/>
              <a:gd name="connsiteX8" fmla="*/ 10707612 w 10776794"/>
              <a:gd name="connsiteY8" fmla="*/ 642654 h 1407175"/>
              <a:gd name="connsiteX9" fmla="*/ 10727067 w 10776794"/>
              <a:gd name="connsiteY9" fmla="*/ 1323590 h 1407175"/>
              <a:gd name="connsiteX10" fmla="*/ 10727067 w 10776794"/>
              <a:gd name="connsiteY10" fmla="*/ 1401411 h 1407175"/>
              <a:gd name="connsiteX11" fmla="*/ 10065586 w 10776794"/>
              <a:gd name="connsiteY11" fmla="*/ 1401411 h 1407175"/>
              <a:gd name="connsiteX12" fmla="*/ 7672582 w 10776794"/>
              <a:gd name="connsiteY12" fmla="*/ 1401411 h 1407175"/>
              <a:gd name="connsiteX13" fmla="*/ 6758182 w 10776794"/>
              <a:gd name="connsiteY13" fmla="*/ 1381956 h 1407175"/>
              <a:gd name="connsiteX14" fmla="*/ 6038335 w 10776794"/>
              <a:gd name="connsiteY14" fmla="*/ 1362501 h 1407175"/>
              <a:gd name="connsiteX15" fmla="*/ 5454676 w 10776794"/>
              <a:gd name="connsiteY15" fmla="*/ 1362500 h 1407175"/>
              <a:gd name="connsiteX16" fmla="*/ 4540276 w 10776794"/>
              <a:gd name="connsiteY16" fmla="*/ 1401412 h 1407175"/>
              <a:gd name="connsiteX17" fmla="*/ 3859339 w 10776794"/>
              <a:gd name="connsiteY17" fmla="*/ 1401411 h 1407175"/>
              <a:gd name="connsiteX18" fmla="*/ 3450778 w 10776794"/>
              <a:gd name="connsiteY18" fmla="*/ 1381955 h 1407175"/>
              <a:gd name="connsiteX19" fmla="*/ 3042216 w 10776794"/>
              <a:gd name="connsiteY19" fmla="*/ 1381955 h 1407175"/>
              <a:gd name="connsiteX20" fmla="*/ 2439101 w 10776794"/>
              <a:gd name="connsiteY20" fmla="*/ 1362501 h 1407175"/>
              <a:gd name="connsiteX21" fmla="*/ 1680344 w 10776794"/>
              <a:gd name="connsiteY21" fmla="*/ 1343046 h 1407175"/>
              <a:gd name="connsiteX22" fmla="*/ 764622 w 10776794"/>
              <a:gd name="connsiteY22" fmla="*/ 953940 h 1407175"/>
              <a:gd name="connsiteX23" fmla="*/ 20667 w 10776794"/>
              <a:gd name="connsiteY23" fmla="*/ 662108 h 1407175"/>
              <a:gd name="connsiteX0" fmla="*/ 20667 w 10776794"/>
              <a:gd name="connsiteY0" fmla="*/ 662108 h 1407175"/>
              <a:gd name="connsiteX1" fmla="*/ 1787389 w 10776794"/>
              <a:gd name="connsiteY1" fmla="*/ 628 h 1407175"/>
              <a:gd name="connsiteX2" fmla="*/ 2614199 w 10776794"/>
              <a:gd name="connsiteY2" fmla="*/ 545377 h 1407175"/>
              <a:gd name="connsiteX3" fmla="*/ 3356962 w 10776794"/>
              <a:gd name="connsiteY3" fmla="*/ 759385 h 1407175"/>
              <a:gd name="connsiteX4" fmla="*/ 4087878 w 10776794"/>
              <a:gd name="connsiteY4" fmla="*/ 545377 h 1407175"/>
              <a:gd name="connsiteX5" fmla="*/ 4657007 w 10776794"/>
              <a:gd name="connsiteY5" fmla="*/ 584286 h 1407175"/>
              <a:gd name="connsiteX6" fmla="*/ 8431339 w 10776794"/>
              <a:gd name="connsiteY6" fmla="*/ 603744 h 1407175"/>
              <a:gd name="connsiteX7" fmla="*/ 10571425 w 10776794"/>
              <a:gd name="connsiteY7" fmla="*/ 584287 h 1407175"/>
              <a:gd name="connsiteX8" fmla="*/ 10707612 w 10776794"/>
              <a:gd name="connsiteY8" fmla="*/ 642654 h 1407175"/>
              <a:gd name="connsiteX9" fmla="*/ 10727067 w 10776794"/>
              <a:gd name="connsiteY9" fmla="*/ 1323590 h 1407175"/>
              <a:gd name="connsiteX10" fmla="*/ 10727067 w 10776794"/>
              <a:gd name="connsiteY10" fmla="*/ 1401411 h 1407175"/>
              <a:gd name="connsiteX11" fmla="*/ 10065586 w 10776794"/>
              <a:gd name="connsiteY11" fmla="*/ 1401411 h 1407175"/>
              <a:gd name="connsiteX12" fmla="*/ 7672582 w 10776794"/>
              <a:gd name="connsiteY12" fmla="*/ 1401411 h 1407175"/>
              <a:gd name="connsiteX13" fmla="*/ 6758182 w 10776794"/>
              <a:gd name="connsiteY13" fmla="*/ 1381956 h 1407175"/>
              <a:gd name="connsiteX14" fmla="*/ 6038335 w 10776794"/>
              <a:gd name="connsiteY14" fmla="*/ 1362501 h 1407175"/>
              <a:gd name="connsiteX15" fmla="*/ 5454676 w 10776794"/>
              <a:gd name="connsiteY15" fmla="*/ 1362500 h 1407175"/>
              <a:gd name="connsiteX16" fmla="*/ 4540276 w 10776794"/>
              <a:gd name="connsiteY16" fmla="*/ 1401412 h 1407175"/>
              <a:gd name="connsiteX17" fmla="*/ 3859339 w 10776794"/>
              <a:gd name="connsiteY17" fmla="*/ 1401411 h 1407175"/>
              <a:gd name="connsiteX18" fmla="*/ 3450778 w 10776794"/>
              <a:gd name="connsiteY18" fmla="*/ 1381955 h 1407175"/>
              <a:gd name="connsiteX19" fmla="*/ 3042216 w 10776794"/>
              <a:gd name="connsiteY19" fmla="*/ 1381955 h 1407175"/>
              <a:gd name="connsiteX20" fmla="*/ 2439101 w 10776794"/>
              <a:gd name="connsiteY20" fmla="*/ 1362501 h 1407175"/>
              <a:gd name="connsiteX21" fmla="*/ 1680344 w 10776794"/>
              <a:gd name="connsiteY21" fmla="*/ 1343046 h 1407175"/>
              <a:gd name="connsiteX22" fmla="*/ 764622 w 10776794"/>
              <a:gd name="connsiteY22" fmla="*/ 953940 h 1407175"/>
              <a:gd name="connsiteX23" fmla="*/ 20667 w 10776794"/>
              <a:gd name="connsiteY23" fmla="*/ 662108 h 1407175"/>
              <a:gd name="connsiteX0" fmla="*/ 20667 w 10776794"/>
              <a:gd name="connsiteY0" fmla="*/ 662108 h 1407175"/>
              <a:gd name="connsiteX1" fmla="*/ 1787389 w 10776794"/>
              <a:gd name="connsiteY1" fmla="*/ 628 h 1407175"/>
              <a:gd name="connsiteX2" fmla="*/ 2614199 w 10776794"/>
              <a:gd name="connsiteY2" fmla="*/ 545377 h 1407175"/>
              <a:gd name="connsiteX3" fmla="*/ 3356962 w 10776794"/>
              <a:gd name="connsiteY3" fmla="*/ 759385 h 1407175"/>
              <a:gd name="connsiteX4" fmla="*/ 4087878 w 10776794"/>
              <a:gd name="connsiteY4" fmla="*/ 545377 h 1407175"/>
              <a:gd name="connsiteX5" fmla="*/ 5644224 w 10776794"/>
              <a:gd name="connsiteY5" fmla="*/ 117358 h 1407175"/>
              <a:gd name="connsiteX6" fmla="*/ 8431339 w 10776794"/>
              <a:gd name="connsiteY6" fmla="*/ 603744 h 1407175"/>
              <a:gd name="connsiteX7" fmla="*/ 10571425 w 10776794"/>
              <a:gd name="connsiteY7" fmla="*/ 584287 h 1407175"/>
              <a:gd name="connsiteX8" fmla="*/ 10707612 w 10776794"/>
              <a:gd name="connsiteY8" fmla="*/ 642654 h 1407175"/>
              <a:gd name="connsiteX9" fmla="*/ 10727067 w 10776794"/>
              <a:gd name="connsiteY9" fmla="*/ 1323590 h 1407175"/>
              <a:gd name="connsiteX10" fmla="*/ 10727067 w 10776794"/>
              <a:gd name="connsiteY10" fmla="*/ 1401411 h 1407175"/>
              <a:gd name="connsiteX11" fmla="*/ 10065586 w 10776794"/>
              <a:gd name="connsiteY11" fmla="*/ 1401411 h 1407175"/>
              <a:gd name="connsiteX12" fmla="*/ 7672582 w 10776794"/>
              <a:gd name="connsiteY12" fmla="*/ 1401411 h 1407175"/>
              <a:gd name="connsiteX13" fmla="*/ 6758182 w 10776794"/>
              <a:gd name="connsiteY13" fmla="*/ 1381956 h 1407175"/>
              <a:gd name="connsiteX14" fmla="*/ 6038335 w 10776794"/>
              <a:gd name="connsiteY14" fmla="*/ 1362501 h 1407175"/>
              <a:gd name="connsiteX15" fmla="*/ 5454676 w 10776794"/>
              <a:gd name="connsiteY15" fmla="*/ 1362500 h 1407175"/>
              <a:gd name="connsiteX16" fmla="*/ 4540276 w 10776794"/>
              <a:gd name="connsiteY16" fmla="*/ 1401412 h 1407175"/>
              <a:gd name="connsiteX17" fmla="*/ 3859339 w 10776794"/>
              <a:gd name="connsiteY17" fmla="*/ 1401411 h 1407175"/>
              <a:gd name="connsiteX18" fmla="*/ 3450778 w 10776794"/>
              <a:gd name="connsiteY18" fmla="*/ 1381955 h 1407175"/>
              <a:gd name="connsiteX19" fmla="*/ 3042216 w 10776794"/>
              <a:gd name="connsiteY19" fmla="*/ 1381955 h 1407175"/>
              <a:gd name="connsiteX20" fmla="*/ 2439101 w 10776794"/>
              <a:gd name="connsiteY20" fmla="*/ 1362501 h 1407175"/>
              <a:gd name="connsiteX21" fmla="*/ 1680344 w 10776794"/>
              <a:gd name="connsiteY21" fmla="*/ 1343046 h 1407175"/>
              <a:gd name="connsiteX22" fmla="*/ 764622 w 10776794"/>
              <a:gd name="connsiteY22" fmla="*/ 953940 h 1407175"/>
              <a:gd name="connsiteX23" fmla="*/ 20667 w 10776794"/>
              <a:gd name="connsiteY23" fmla="*/ 662108 h 1407175"/>
              <a:gd name="connsiteX0" fmla="*/ 28757 w 10784884"/>
              <a:gd name="connsiteY0" fmla="*/ 662108 h 1416252"/>
              <a:gd name="connsiteX1" fmla="*/ 1795479 w 10784884"/>
              <a:gd name="connsiteY1" fmla="*/ 628 h 1416252"/>
              <a:gd name="connsiteX2" fmla="*/ 2622289 w 10784884"/>
              <a:gd name="connsiteY2" fmla="*/ 545377 h 1416252"/>
              <a:gd name="connsiteX3" fmla="*/ 3365052 w 10784884"/>
              <a:gd name="connsiteY3" fmla="*/ 759385 h 1416252"/>
              <a:gd name="connsiteX4" fmla="*/ 4095968 w 10784884"/>
              <a:gd name="connsiteY4" fmla="*/ 545377 h 1416252"/>
              <a:gd name="connsiteX5" fmla="*/ 5652314 w 10784884"/>
              <a:gd name="connsiteY5" fmla="*/ 117358 h 1416252"/>
              <a:gd name="connsiteX6" fmla="*/ 8439429 w 10784884"/>
              <a:gd name="connsiteY6" fmla="*/ 603744 h 1416252"/>
              <a:gd name="connsiteX7" fmla="*/ 10579515 w 10784884"/>
              <a:gd name="connsiteY7" fmla="*/ 584287 h 1416252"/>
              <a:gd name="connsiteX8" fmla="*/ 10715702 w 10784884"/>
              <a:gd name="connsiteY8" fmla="*/ 642654 h 1416252"/>
              <a:gd name="connsiteX9" fmla="*/ 10735157 w 10784884"/>
              <a:gd name="connsiteY9" fmla="*/ 1323590 h 1416252"/>
              <a:gd name="connsiteX10" fmla="*/ 10735157 w 10784884"/>
              <a:gd name="connsiteY10" fmla="*/ 1401411 h 1416252"/>
              <a:gd name="connsiteX11" fmla="*/ 10073676 w 10784884"/>
              <a:gd name="connsiteY11" fmla="*/ 1401411 h 1416252"/>
              <a:gd name="connsiteX12" fmla="*/ 7680672 w 10784884"/>
              <a:gd name="connsiteY12" fmla="*/ 1401411 h 1416252"/>
              <a:gd name="connsiteX13" fmla="*/ 6766272 w 10784884"/>
              <a:gd name="connsiteY13" fmla="*/ 1381956 h 1416252"/>
              <a:gd name="connsiteX14" fmla="*/ 6046425 w 10784884"/>
              <a:gd name="connsiteY14" fmla="*/ 1362501 h 1416252"/>
              <a:gd name="connsiteX15" fmla="*/ 5462766 w 10784884"/>
              <a:gd name="connsiteY15" fmla="*/ 1362500 h 1416252"/>
              <a:gd name="connsiteX16" fmla="*/ 4548366 w 10784884"/>
              <a:gd name="connsiteY16" fmla="*/ 1401412 h 1416252"/>
              <a:gd name="connsiteX17" fmla="*/ 3867429 w 10784884"/>
              <a:gd name="connsiteY17" fmla="*/ 1401411 h 1416252"/>
              <a:gd name="connsiteX18" fmla="*/ 3458868 w 10784884"/>
              <a:gd name="connsiteY18" fmla="*/ 1381955 h 1416252"/>
              <a:gd name="connsiteX19" fmla="*/ 3050306 w 10784884"/>
              <a:gd name="connsiteY19" fmla="*/ 1381955 h 1416252"/>
              <a:gd name="connsiteX20" fmla="*/ 2447191 w 10784884"/>
              <a:gd name="connsiteY20" fmla="*/ 1362501 h 1416252"/>
              <a:gd name="connsiteX21" fmla="*/ 1728729 w 10784884"/>
              <a:gd name="connsiteY21" fmla="*/ 720476 h 1416252"/>
              <a:gd name="connsiteX22" fmla="*/ 772712 w 10784884"/>
              <a:gd name="connsiteY22" fmla="*/ 953940 h 1416252"/>
              <a:gd name="connsiteX23" fmla="*/ 28757 w 10784884"/>
              <a:gd name="connsiteY23" fmla="*/ 662108 h 1416252"/>
              <a:gd name="connsiteX0" fmla="*/ 28639 w 10784766"/>
              <a:gd name="connsiteY0" fmla="*/ 662108 h 1407175"/>
              <a:gd name="connsiteX1" fmla="*/ 1795361 w 10784766"/>
              <a:gd name="connsiteY1" fmla="*/ 628 h 1407175"/>
              <a:gd name="connsiteX2" fmla="*/ 2622171 w 10784766"/>
              <a:gd name="connsiteY2" fmla="*/ 545377 h 1407175"/>
              <a:gd name="connsiteX3" fmla="*/ 3364934 w 10784766"/>
              <a:gd name="connsiteY3" fmla="*/ 759385 h 1407175"/>
              <a:gd name="connsiteX4" fmla="*/ 4095850 w 10784766"/>
              <a:gd name="connsiteY4" fmla="*/ 545377 h 1407175"/>
              <a:gd name="connsiteX5" fmla="*/ 5652196 w 10784766"/>
              <a:gd name="connsiteY5" fmla="*/ 117358 h 1407175"/>
              <a:gd name="connsiteX6" fmla="*/ 8439311 w 10784766"/>
              <a:gd name="connsiteY6" fmla="*/ 603744 h 1407175"/>
              <a:gd name="connsiteX7" fmla="*/ 10579397 w 10784766"/>
              <a:gd name="connsiteY7" fmla="*/ 584287 h 1407175"/>
              <a:gd name="connsiteX8" fmla="*/ 10715584 w 10784766"/>
              <a:gd name="connsiteY8" fmla="*/ 642654 h 1407175"/>
              <a:gd name="connsiteX9" fmla="*/ 10735039 w 10784766"/>
              <a:gd name="connsiteY9" fmla="*/ 1323590 h 1407175"/>
              <a:gd name="connsiteX10" fmla="*/ 10735039 w 10784766"/>
              <a:gd name="connsiteY10" fmla="*/ 1401411 h 1407175"/>
              <a:gd name="connsiteX11" fmla="*/ 10073558 w 10784766"/>
              <a:gd name="connsiteY11" fmla="*/ 1401411 h 1407175"/>
              <a:gd name="connsiteX12" fmla="*/ 7680554 w 10784766"/>
              <a:gd name="connsiteY12" fmla="*/ 1401411 h 1407175"/>
              <a:gd name="connsiteX13" fmla="*/ 6766154 w 10784766"/>
              <a:gd name="connsiteY13" fmla="*/ 1381956 h 1407175"/>
              <a:gd name="connsiteX14" fmla="*/ 6046307 w 10784766"/>
              <a:gd name="connsiteY14" fmla="*/ 1362501 h 1407175"/>
              <a:gd name="connsiteX15" fmla="*/ 5462648 w 10784766"/>
              <a:gd name="connsiteY15" fmla="*/ 1362500 h 1407175"/>
              <a:gd name="connsiteX16" fmla="*/ 4548248 w 10784766"/>
              <a:gd name="connsiteY16" fmla="*/ 1401412 h 1407175"/>
              <a:gd name="connsiteX17" fmla="*/ 3867311 w 10784766"/>
              <a:gd name="connsiteY17" fmla="*/ 1401411 h 1407175"/>
              <a:gd name="connsiteX18" fmla="*/ 3458750 w 10784766"/>
              <a:gd name="connsiteY18" fmla="*/ 1381955 h 1407175"/>
              <a:gd name="connsiteX19" fmla="*/ 3050188 w 10784766"/>
              <a:gd name="connsiteY19" fmla="*/ 1381955 h 1407175"/>
              <a:gd name="connsiteX20" fmla="*/ 2447073 w 10784766"/>
              <a:gd name="connsiteY20" fmla="*/ 1362501 h 1407175"/>
              <a:gd name="connsiteX21" fmla="*/ 1708463 w 10784766"/>
              <a:gd name="connsiteY21" fmla="*/ 1284680 h 1407175"/>
              <a:gd name="connsiteX22" fmla="*/ 772594 w 10784766"/>
              <a:gd name="connsiteY22" fmla="*/ 953940 h 1407175"/>
              <a:gd name="connsiteX23" fmla="*/ 28639 w 10784766"/>
              <a:gd name="connsiteY23" fmla="*/ 662108 h 1407175"/>
              <a:gd name="connsiteX0" fmla="*/ 12770 w 10768897"/>
              <a:gd name="connsiteY0" fmla="*/ 662108 h 1407175"/>
              <a:gd name="connsiteX1" fmla="*/ 1779492 w 10768897"/>
              <a:gd name="connsiteY1" fmla="*/ 628 h 1407175"/>
              <a:gd name="connsiteX2" fmla="*/ 2606302 w 10768897"/>
              <a:gd name="connsiteY2" fmla="*/ 545377 h 1407175"/>
              <a:gd name="connsiteX3" fmla="*/ 3349065 w 10768897"/>
              <a:gd name="connsiteY3" fmla="*/ 759385 h 1407175"/>
              <a:gd name="connsiteX4" fmla="*/ 4079981 w 10768897"/>
              <a:gd name="connsiteY4" fmla="*/ 545377 h 1407175"/>
              <a:gd name="connsiteX5" fmla="*/ 5636327 w 10768897"/>
              <a:gd name="connsiteY5" fmla="*/ 117358 h 1407175"/>
              <a:gd name="connsiteX6" fmla="*/ 8423442 w 10768897"/>
              <a:gd name="connsiteY6" fmla="*/ 603744 h 1407175"/>
              <a:gd name="connsiteX7" fmla="*/ 10563528 w 10768897"/>
              <a:gd name="connsiteY7" fmla="*/ 584287 h 1407175"/>
              <a:gd name="connsiteX8" fmla="*/ 10699715 w 10768897"/>
              <a:gd name="connsiteY8" fmla="*/ 642654 h 1407175"/>
              <a:gd name="connsiteX9" fmla="*/ 10719170 w 10768897"/>
              <a:gd name="connsiteY9" fmla="*/ 1323590 h 1407175"/>
              <a:gd name="connsiteX10" fmla="*/ 10719170 w 10768897"/>
              <a:gd name="connsiteY10" fmla="*/ 1401411 h 1407175"/>
              <a:gd name="connsiteX11" fmla="*/ 10057689 w 10768897"/>
              <a:gd name="connsiteY11" fmla="*/ 1401411 h 1407175"/>
              <a:gd name="connsiteX12" fmla="*/ 7664685 w 10768897"/>
              <a:gd name="connsiteY12" fmla="*/ 1401411 h 1407175"/>
              <a:gd name="connsiteX13" fmla="*/ 6750285 w 10768897"/>
              <a:gd name="connsiteY13" fmla="*/ 1381956 h 1407175"/>
              <a:gd name="connsiteX14" fmla="*/ 6030438 w 10768897"/>
              <a:gd name="connsiteY14" fmla="*/ 1362501 h 1407175"/>
              <a:gd name="connsiteX15" fmla="*/ 5446779 w 10768897"/>
              <a:gd name="connsiteY15" fmla="*/ 1362500 h 1407175"/>
              <a:gd name="connsiteX16" fmla="*/ 4532379 w 10768897"/>
              <a:gd name="connsiteY16" fmla="*/ 1401412 h 1407175"/>
              <a:gd name="connsiteX17" fmla="*/ 3851442 w 10768897"/>
              <a:gd name="connsiteY17" fmla="*/ 1401411 h 1407175"/>
              <a:gd name="connsiteX18" fmla="*/ 3442881 w 10768897"/>
              <a:gd name="connsiteY18" fmla="*/ 1381955 h 1407175"/>
              <a:gd name="connsiteX19" fmla="*/ 3034319 w 10768897"/>
              <a:gd name="connsiteY19" fmla="*/ 1381955 h 1407175"/>
              <a:gd name="connsiteX20" fmla="*/ 2431204 w 10768897"/>
              <a:gd name="connsiteY20" fmla="*/ 1362501 h 1407175"/>
              <a:gd name="connsiteX21" fmla="*/ 1692594 w 10768897"/>
              <a:gd name="connsiteY21" fmla="*/ 1284680 h 1407175"/>
              <a:gd name="connsiteX22" fmla="*/ 1018639 w 10768897"/>
              <a:gd name="connsiteY22" fmla="*/ 798298 h 1407175"/>
              <a:gd name="connsiteX23" fmla="*/ 12770 w 10768897"/>
              <a:gd name="connsiteY23" fmla="*/ 662108 h 1407175"/>
              <a:gd name="connsiteX0" fmla="*/ 12770 w 10768897"/>
              <a:gd name="connsiteY0" fmla="*/ 662108 h 1498778"/>
              <a:gd name="connsiteX1" fmla="*/ 1779492 w 10768897"/>
              <a:gd name="connsiteY1" fmla="*/ 628 h 1498778"/>
              <a:gd name="connsiteX2" fmla="*/ 2606302 w 10768897"/>
              <a:gd name="connsiteY2" fmla="*/ 545377 h 1498778"/>
              <a:gd name="connsiteX3" fmla="*/ 3349065 w 10768897"/>
              <a:gd name="connsiteY3" fmla="*/ 759385 h 1498778"/>
              <a:gd name="connsiteX4" fmla="*/ 4079981 w 10768897"/>
              <a:gd name="connsiteY4" fmla="*/ 545377 h 1498778"/>
              <a:gd name="connsiteX5" fmla="*/ 5636327 w 10768897"/>
              <a:gd name="connsiteY5" fmla="*/ 117358 h 1498778"/>
              <a:gd name="connsiteX6" fmla="*/ 8423442 w 10768897"/>
              <a:gd name="connsiteY6" fmla="*/ 603744 h 1498778"/>
              <a:gd name="connsiteX7" fmla="*/ 10563528 w 10768897"/>
              <a:gd name="connsiteY7" fmla="*/ 584287 h 1498778"/>
              <a:gd name="connsiteX8" fmla="*/ 10699715 w 10768897"/>
              <a:gd name="connsiteY8" fmla="*/ 642654 h 1498778"/>
              <a:gd name="connsiteX9" fmla="*/ 10719170 w 10768897"/>
              <a:gd name="connsiteY9" fmla="*/ 1323590 h 1498778"/>
              <a:gd name="connsiteX10" fmla="*/ 10719170 w 10768897"/>
              <a:gd name="connsiteY10" fmla="*/ 1401411 h 1498778"/>
              <a:gd name="connsiteX11" fmla="*/ 10057689 w 10768897"/>
              <a:gd name="connsiteY11" fmla="*/ 1401411 h 1498778"/>
              <a:gd name="connsiteX12" fmla="*/ 7664685 w 10768897"/>
              <a:gd name="connsiteY12" fmla="*/ 1401411 h 1498778"/>
              <a:gd name="connsiteX13" fmla="*/ 6750285 w 10768897"/>
              <a:gd name="connsiteY13" fmla="*/ 1381956 h 1498778"/>
              <a:gd name="connsiteX14" fmla="*/ 6030438 w 10768897"/>
              <a:gd name="connsiteY14" fmla="*/ 1362501 h 1498778"/>
              <a:gd name="connsiteX15" fmla="*/ 5446779 w 10768897"/>
              <a:gd name="connsiteY15" fmla="*/ 1362500 h 1498778"/>
              <a:gd name="connsiteX16" fmla="*/ 4532379 w 10768897"/>
              <a:gd name="connsiteY16" fmla="*/ 1401412 h 1498778"/>
              <a:gd name="connsiteX17" fmla="*/ 3851442 w 10768897"/>
              <a:gd name="connsiteY17" fmla="*/ 1401411 h 1498778"/>
              <a:gd name="connsiteX18" fmla="*/ 3442881 w 10768897"/>
              <a:gd name="connsiteY18" fmla="*/ 1498687 h 1498778"/>
              <a:gd name="connsiteX19" fmla="*/ 3034319 w 10768897"/>
              <a:gd name="connsiteY19" fmla="*/ 1381955 h 1498778"/>
              <a:gd name="connsiteX20" fmla="*/ 2431204 w 10768897"/>
              <a:gd name="connsiteY20" fmla="*/ 1362501 h 1498778"/>
              <a:gd name="connsiteX21" fmla="*/ 1692594 w 10768897"/>
              <a:gd name="connsiteY21" fmla="*/ 1284680 h 1498778"/>
              <a:gd name="connsiteX22" fmla="*/ 1018639 w 10768897"/>
              <a:gd name="connsiteY22" fmla="*/ 798298 h 1498778"/>
              <a:gd name="connsiteX23" fmla="*/ 12770 w 10768897"/>
              <a:gd name="connsiteY23" fmla="*/ 662108 h 1498778"/>
              <a:gd name="connsiteX0" fmla="*/ 12770 w 10768897"/>
              <a:gd name="connsiteY0" fmla="*/ 662108 h 1500788"/>
              <a:gd name="connsiteX1" fmla="*/ 1779492 w 10768897"/>
              <a:gd name="connsiteY1" fmla="*/ 628 h 1500788"/>
              <a:gd name="connsiteX2" fmla="*/ 2606302 w 10768897"/>
              <a:gd name="connsiteY2" fmla="*/ 545377 h 1500788"/>
              <a:gd name="connsiteX3" fmla="*/ 3349065 w 10768897"/>
              <a:gd name="connsiteY3" fmla="*/ 759385 h 1500788"/>
              <a:gd name="connsiteX4" fmla="*/ 4079981 w 10768897"/>
              <a:gd name="connsiteY4" fmla="*/ 545377 h 1500788"/>
              <a:gd name="connsiteX5" fmla="*/ 5636327 w 10768897"/>
              <a:gd name="connsiteY5" fmla="*/ 117358 h 1500788"/>
              <a:gd name="connsiteX6" fmla="*/ 8423442 w 10768897"/>
              <a:gd name="connsiteY6" fmla="*/ 603744 h 1500788"/>
              <a:gd name="connsiteX7" fmla="*/ 10563528 w 10768897"/>
              <a:gd name="connsiteY7" fmla="*/ 584287 h 1500788"/>
              <a:gd name="connsiteX8" fmla="*/ 10699715 w 10768897"/>
              <a:gd name="connsiteY8" fmla="*/ 642654 h 1500788"/>
              <a:gd name="connsiteX9" fmla="*/ 10719170 w 10768897"/>
              <a:gd name="connsiteY9" fmla="*/ 1323590 h 1500788"/>
              <a:gd name="connsiteX10" fmla="*/ 10719170 w 10768897"/>
              <a:gd name="connsiteY10" fmla="*/ 1401411 h 1500788"/>
              <a:gd name="connsiteX11" fmla="*/ 10057689 w 10768897"/>
              <a:gd name="connsiteY11" fmla="*/ 1401411 h 1500788"/>
              <a:gd name="connsiteX12" fmla="*/ 7664685 w 10768897"/>
              <a:gd name="connsiteY12" fmla="*/ 1401411 h 1500788"/>
              <a:gd name="connsiteX13" fmla="*/ 6750285 w 10768897"/>
              <a:gd name="connsiteY13" fmla="*/ 1381956 h 1500788"/>
              <a:gd name="connsiteX14" fmla="*/ 6030438 w 10768897"/>
              <a:gd name="connsiteY14" fmla="*/ 1362501 h 1500788"/>
              <a:gd name="connsiteX15" fmla="*/ 5446779 w 10768897"/>
              <a:gd name="connsiteY15" fmla="*/ 1362500 h 1500788"/>
              <a:gd name="connsiteX16" fmla="*/ 4532379 w 10768897"/>
              <a:gd name="connsiteY16" fmla="*/ 1401412 h 1500788"/>
              <a:gd name="connsiteX17" fmla="*/ 3851442 w 10768897"/>
              <a:gd name="connsiteY17" fmla="*/ 1401411 h 1500788"/>
              <a:gd name="connsiteX18" fmla="*/ 3442881 w 10768897"/>
              <a:gd name="connsiteY18" fmla="*/ 1498687 h 1500788"/>
              <a:gd name="connsiteX19" fmla="*/ 3034319 w 10768897"/>
              <a:gd name="connsiteY19" fmla="*/ 1459776 h 1500788"/>
              <a:gd name="connsiteX20" fmla="*/ 2431204 w 10768897"/>
              <a:gd name="connsiteY20" fmla="*/ 1362501 h 1500788"/>
              <a:gd name="connsiteX21" fmla="*/ 1692594 w 10768897"/>
              <a:gd name="connsiteY21" fmla="*/ 1284680 h 1500788"/>
              <a:gd name="connsiteX22" fmla="*/ 1018639 w 10768897"/>
              <a:gd name="connsiteY22" fmla="*/ 798298 h 1500788"/>
              <a:gd name="connsiteX23" fmla="*/ 12770 w 10768897"/>
              <a:gd name="connsiteY23" fmla="*/ 662108 h 1500788"/>
              <a:gd name="connsiteX0" fmla="*/ 12770 w 10768897"/>
              <a:gd name="connsiteY0" fmla="*/ 662108 h 1500788"/>
              <a:gd name="connsiteX1" fmla="*/ 1779492 w 10768897"/>
              <a:gd name="connsiteY1" fmla="*/ 628 h 1500788"/>
              <a:gd name="connsiteX2" fmla="*/ 2606302 w 10768897"/>
              <a:gd name="connsiteY2" fmla="*/ 545377 h 1500788"/>
              <a:gd name="connsiteX3" fmla="*/ 3349065 w 10768897"/>
              <a:gd name="connsiteY3" fmla="*/ 759385 h 1500788"/>
              <a:gd name="connsiteX4" fmla="*/ 4079981 w 10768897"/>
              <a:gd name="connsiteY4" fmla="*/ 545377 h 1500788"/>
              <a:gd name="connsiteX5" fmla="*/ 5636327 w 10768897"/>
              <a:gd name="connsiteY5" fmla="*/ 117358 h 1500788"/>
              <a:gd name="connsiteX6" fmla="*/ 8423442 w 10768897"/>
              <a:gd name="connsiteY6" fmla="*/ 603744 h 1500788"/>
              <a:gd name="connsiteX7" fmla="*/ 10563528 w 10768897"/>
              <a:gd name="connsiteY7" fmla="*/ 584287 h 1500788"/>
              <a:gd name="connsiteX8" fmla="*/ 10699715 w 10768897"/>
              <a:gd name="connsiteY8" fmla="*/ 642654 h 1500788"/>
              <a:gd name="connsiteX9" fmla="*/ 10719170 w 10768897"/>
              <a:gd name="connsiteY9" fmla="*/ 1323590 h 1500788"/>
              <a:gd name="connsiteX10" fmla="*/ 10719170 w 10768897"/>
              <a:gd name="connsiteY10" fmla="*/ 1401411 h 1500788"/>
              <a:gd name="connsiteX11" fmla="*/ 10057689 w 10768897"/>
              <a:gd name="connsiteY11" fmla="*/ 1401411 h 1500788"/>
              <a:gd name="connsiteX12" fmla="*/ 7664685 w 10768897"/>
              <a:gd name="connsiteY12" fmla="*/ 1401411 h 1500788"/>
              <a:gd name="connsiteX13" fmla="*/ 6750285 w 10768897"/>
              <a:gd name="connsiteY13" fmla="*/ 1381956 h 1500788"/>
              <a:gd name="connsiteX14" fmla="*/ 6030438 w 10768897"/>
              <a:gd name="connsiteY14" fmla="*/ 1362501 h 1500788"/>
              <a:gd name="connsiteX15" fmla="*/ 5446779 w 10768897"/>
              <a:gd name="connsiteY15" fmla="*/ 1362500 h 1500788"/>
              <a:gd name="connsiteX16" fmla="*/ 4895029 w 10768897"/>
              <a:gd name="connsiteY16" fmla="*/ 1381956 h 1500788"/>
              <a:gd name="connsiteX17" fmla="*/ 3851442 w 10768897"/>
              <a:gd name="connsiteY17" fmla="*/ 1401411 h 1500788"/>
              <a:gd name="connsiteX18" fmla="*/ 3442881 w 10768897"/>
              <a:gd name="connsiteY18" fmla="*/ 1498687 h 1500788"/>
              <a:gd name="connsiteX19" fmla="*/ 3034319 w 10768897"/>
              <a:gd name="connsiteY19" fmla="*/ 1459776 h 1500788"/>
              <a:gd name="connsiteX20" fmla="*/ 2431204 w 10768897"/>
              <a:gd name="connsiteY20" fmla="*/ 1362501 h 1500788"/>
              <a:gd name="connsiteX21" fmla="*/ 1692594 w 10768897"/>
              <a:gd name="connsiteY21" fmla="*/ 1284680 h 1500788"/>
              <a:gd name="connsiteX22" fmla="*/ 1018639 w 10768897"/>
              <a:gd name="connsiteY22" fmla="*/ 798298 h 1500788"/>
              <a:gd name="connsiteX23" fmla="*/ 12770 w 10768897"/>
              <a:gd name="connsiteY23" fmla="*/ 662108 h 1500788"/>
              <a:gd name="connsiteX0" fmla="*/ 12770 w 10768897"/>
              <a:gd name="connsiteY0" fmla="*/ 662108 h 1557054"/>
              <a:gd name="connsiteX1" fmla="*/ 1779492 w 10768897"/>
              <a:gd name="connsiteY1" fmla="*/ 628 h 1557054"/>
              <a:gd name="connsiteX2" fmla="*/ 2606302 w 10768897"/>
              <a:gd name="connsiteY2" fmla="*/ 545377 h 1557054"/>
              <a:gd name="connsiteX3" fmla="*/ 3349065 w 10768897"/>
              <a:gd name="connsiteY3" fmla="*/ 759385 h 1557054"/>
              <a:gd name="connsiteX4" fmla="*/ 4079981 w 10768897"/>
              <a:gd name="connsiteY4" fmla="*/ 545377 h 1557054"/>
              <a:gd name="connsiteX5" fmla="*/ 5636327 w 10768897"/>
              <a:gd name="connsiteY5" fmla="*/ 117358 h 1557054"/>
              <a:gd name="connsiteX6" fmla="*/ 8423442 w 10768897"/>
              <a:gd name="connsiteY6" fmla="*/ 603744 h 1557054"/>
              <a:gd name="connsiteX7" fmla="*/ 10563528 w 10768897"/>
              <a:gd name="connsiteY7" fmla="*/ 584287 h 1557054"/>
              <a:gd name="connsiteX8" fmla="*/ 10699715 w 10768897"/>
              <a:gd name="connsiteY8" fmla="*/ 642654 h 1557054"/>
              <a:gd name="connsiteX9" fmla="*/ 10719170 w 10768897"/>
              <a:gd name="connsiteY9" fmla="*/ 1323590 h 1557054"/>
              <a:gd name="connsiteX10" fmla="*/ 10719170 w 10768897"/>
              <a:gd name="connsiteY10" fmla="*/ 1401411 h 1557054"/>
              <a:gd name="connsiteX11" fmla="*/ 10057689 w 10768897"/>
              <a:gd name="connsiteY11" fmla="*/ 1401411 h 1557054"/>
              <a:gd name="connsiteX12" fmla="*/ 7664685 w 10768897"/>
              <a:gd name="connsiteY12" fmla="*/ 1401411 h 1557054"/>
              <a:gd name="connsiteX13" fmla="*/ 6750285 w 10768897"/>
              <a:gd name="connsiteY13" fmla="*/ 1381956 h 1557054"/>
              <a:gd name="connsiteX14" fmla="*/ 6030438 w 10768897"/>
              <a:gd name="connsiteY14" fmla="*/ 1362501 h 1557054"/>
              <a:gd name="connsiteX15" fmla="*/ 5446779 w 10768897"/>
              <a:gd name="connsiteY15" fmla="*/ 1362500 h 1557054"/>
              <a:gd name="connsiteX16" fmla="*/ 4895029 w 10768897"/>
              <a:gd name="connsiteY16" fmla="*/ 1381956 h 1557054"/>
              <a:gd name="connsiteX17" fmla="*/ 4173798 w 10768897"/>
              <a:gd name="connsiteY17" fmla="*/ 1557054 h 1557054"/>
              <a:gd name="connsiteX18" fmla="*/ 3442881 w 10768897"/>
              <a:gd name="connsiteY18" fmla="*/ 1498687 h 1557054"/>
              <a:gd name="connsiteX19" fmla="*/ 3034319 w 10768897"/>
              <a:gd name="connsiteY19" fmla="*/ 1459776 h 1557054"/>
              <a:gd name="connsiteX20" fmla="*/ 2431204 w 10768897"/>
              <a:gd name="connsiteY20" fmla="*/ 1362501 h 1557054"/>
              <a:gd name="connsiteX21" fmla="*/ 1692594 w 10768897"/>
              <a:gd name="connsiteY21" fmla="*/ 1284680 h 1557054"/>
              <a:gd name="connsiteX22" fmla="*/ 1018639 w 10768897"/>
              <a:gd name="connsiteY22" fmla="*/ 798298 h 1557054"/>
              <a:gd name="connsiteX23" fmla="*/ 12770 w 10768897"/>
              <a:gd name="connsiteY23" fmla="*/ 662108 h 1557054"/>
              <a:gd name="connsiteX0" fmla="*/ 12770 w 10768897"/>
              <a:gd name="connsiteY0" fmla="*/ 662108 h 1561724"/>
              <a:gd name="connsiteX1" fmla="*/ 1779492 w 10768897"/>
              <a:gd name="connsiteY1" fmla="*/ 628 h 1561724"/>
              <a:gd name="connsiteX2" fmla="*/ 2606302 w 10768897"/>
              <a:gd name="connsiteY2" fmla="*/ 545377 h 1561724"/>
              <a:gd name="connsiteX3" fmla="*/ 3349065 w 10768897"/>
              <a:gd name="connsiteY3" fmla="*/ 759385 h 1561724"/>
              <a:gd name="connsiteX4" fmla="*/ 4079981 w 10768897"/>
              <a:gd name="connsiteY4" fmla="*/ 545377 h 1561724"/>
              <a:gd name="connsiteX5" fmla="*/ 5636327 w 10768897"/>
              <a:gd name="connsiteY5" fmla="*/ 117358 h 1561724"/>
              <a:gd name="connsiteX6" fmla="*/ 8423442 w 10768897"/>
              <a:gd name="connsiteY6" fmla="*/ 603744 h 1561724"/>
              <a:gd name="connsiteX7" fmla="*/ 10563528 w 10768897"/>
              <a:gd name="connsiteY7" fmla="*/ 584287 h 1561724"/>
              <a:gd name="connsiteX8" fmla="*/ 10699715 w 10768897"/>
              <a:gd name="connsiteY8" fmla="*/ 642654 h 1561724"/>
              <a:gd name="connsiteX9" fmla="*/ 10719170 w 10768897"/>
              <a:gd name="connsiteY9" fmla="*/ 1323590 h 1561724"/>
              <a:gd name="connsiteX10" fmla="*/ 10719170 w 10768897"/>
              <a:gd name="connsiteY10" fmla="*/ 1401411 h 1561724"/>
              <a:gd name="connsiteX11" fmla="*/ 10057689 w 10768897"/>
              <a:gd name="connsiteY11" fmla="*/ 1401411 h 1561724"/>
              <a:gd name="connsiteX12" fmla="*/ 7664685 w 10768897"/>
              <a:gd name="connsiteY12" fmla="*/ 1401411 h 1561724"/>
              <a:gd name="connsiteX13" fmla="*/ 6750285 w 10768897"/>
              <a:gd name="connsiteY13" fmla="*/ 1381956 h 1561724"/>
              <a:gd name="connsiteX14" fmla="*/ 6030438 w 10768897"/>
              <a:gd name="connsiteY14" fmla="*/ 1362501 h 1561724"/>
              <a:gd name="connsiteX15" fmla="*/ 5446779 w 10768897"/>
              <a:gd name="connsiteY15" fmla="*/ 1362500 h 1561724"/>
              <a:gd name="connsiteX16" fmla="*/ 4895029 w 10768897"/>
              <a:gd name="connsiteY16" fmla="*/ 1381956 h 1561724"/>
              <a:gd name="connsiteX17" fmla="*/ 4173798 w 10768897"/>
              <a:gd name="connsiteY17" fmla="*/ 1557054 h 1561724"/>
              <a:gd name="connsiteX18" fmla="*/ 3442881 w 10768897"/>
              <a:gd name="connsiteY18" fmla="*/ 1498687 h 1561724"/>
              <a:gd name="connsiteX19" fmla="*/ 3034319 w 10768897"/>
              <a:gd name="connsiteY19" fmla="*/ 1459776 h 1561724"/>
              <a:gd name="connsiteX20" fmla="*/ 2390910 w 10768897"/>
              <a:gd name="connsiteY20" fmla="*/ 1557054 h 1561724"/>
              <a:gd name="connsiteX21" fmla="*/ 1692594 w 10768897"/>
              <a:gd name="connsiteY21" fmla="*/ 1284680 h 1561724"/>
              <a:gd name="connsiteX22" fmla="*/ 1018639 w 10768897"/>
              <a:gd name="connsiteY22" fmla="*/ 798298 h 1561724"/>
              <a:gd name="connsiteX23" fmla="*/ 12770 w 10768897"/>
              <a:gd name="connsiteY23" fmla="*/ 662108 h 1561724"/>
              <a:gd name="connsiteX0" fmla="*/ 12770 w 10768897"/>
              <a:gd name="connsiteY0" fmla="*/ 662108 h 1560124"/>
              <a:gd name="connsiteX1" fmla="*/ 1779492 w 10768897"/>
              <a:gd name="connsiteY1" fmla="*/ 628 h 1560124"/>
              <a:gd name="connsiteX2" fmla="*/ 2606302 w 10768897"/>
              <a:gd name="connsiteY2" fmla="*/ 545377 h 1560124"/>
              <a:gd name="connsiteX3" fmla="*/ 3349065 w 10768897"/>
              <a:gd name="connsiteY3" fmla="*/ 759385 h 1560124"/>
              <a:gd name="connsiteX4" fmla="*/ 4079981 w 10768897"/>
              <a:gd name="connsiteY4" fmla="*/ 545377 h 1560124"/>
              <a:gd name="connsiteX5" fmla="*/ 5636327 w 10768897"/>
              <a:gd name="connsiteY5" fmla="*/ 117358 h 1560124"/>
              <a:gd name="connsiteX6" fmla="*/ 8423442 w 10768897"/>
              <a:gd name="connsiteY6" fmla="*/ 603744 h 1560124"/>
              <a:gd name="connsiteX7" fmla="*/ 10563528 w 10768897"/>
              <a:gd name="connsiteY7" fmla="*/ 584287 h 1560124"/>
              <a:gd name="connsiteX8" fmla="*/ 10699715 w 10768897"/>
              <a:gd name="connsiteY8" fmla="*/ 642654 h 1560124"/>
              <a:gd name="connsiteX9" fmla="*/ 10719170 w 10768897"/>
              <a:gd name="connsiteY9" fmla="*/ 1323590 h 1560124"/>
              <a:gd name="connsiteX10" fmla="*/ 10719170 w 10768897"/>
              <a:gd name="connsiteY10" fmla="*/ 1401411 h 1560124"/>
              <a:gd name="connsiteX11" fmla="*/ 10057689 w 10768897"/>
              <a:gd name="connsiteY11" fmla="*/ 1401411 h 1560124"/>
              <a:gd name="connsiteX12" fmla="*/ 7664685 w 10768897"/>
              <a:gd name="connsiteY12" fmla="*/ 1401411 h 1560124"/>
              <a:gd name="connsiteX13" fmla="*/ 6750285 w 10768897"/>
              <a:gd name="connsiteY13" fmla="*/ 1381956 h 1560124"/>
              <a:gd name="connsiteX14" fmla="*/ 6030438 w 10768897"/>
              <a:gd name="connsiteY14" fmla="*/ 1362501 h 1560124"/>
              <a:gd name="connsiteX15" fmla="*/ 5446779 w 10768897"/>
              <a:gd name="connsiteY15" fmla="*/ 1362500 h 1560124"/>
              <a:gd name="connsiteX16" fmla="*/ 4895029 w 10768897"/>
              <a:gd name="connsiteY16" fmla="*/ 1381956 h 1560124"/>
              <a:gd name="connsiteX17" fmla="*/ 4173798 w 10768897"/>
              <a:gd name="connsiteY17" fmla="*/ 1557054 h 1560124"/>
              <a:gd name="connsiteX18" fmla="*/ 3442881 w 10768897"/>
              <a:gd name="connsiteY18" fmla="*/ 1498687 h 1560124"/>
              <a:gd name="connsiteX19" fmla="*/ 3034319 w 10768897"/>
              <a:gd name="connsiteY19" fmla="*/ 1459776 h 1560124"/>
              <a:gd name="connsiteX20" fmla="*/ 2390910 w 10768897"/>
              <a:gd name="connsiteY20" fmla="*/ 1557054 h 1560124"/>
              <a:gd name="connsiteX21" fmla="*/ 1692594 w 10768897"/>
              <a:gd name="connsiteY21" fmla="*/ 1323591 h 1560124"/>
              <a:gd name="connsiteX22" fmla="*/ 1018639 w 10768897"/>
              <a:gd name="connsiteY22" fmla="*/ 798298 h 1560124"/>
              <a:gd name="connsiteX23" fmla="*/ 12770 w 10768897"/>
              <a:gd name="connsiteY23" fmla="*/ 662108 h 1560124"/>
              <a:gd name="connsiteX0" fmla="*/ 12770 w 10768897"/>
              <a:gd name="connsiteY0" fmla="*/ 662108 h 1560124"/>
              <a:gd name="connsiteX1" fmla="*/ 1779492 w 10768897"/>
              <a:gd name="connsiteY1" fmla="*/ 628 h 1560124"/>
              <a:gd name="connsiteX2" fmla="*/ 2606302 w 10768897"/>
              <a:gd name="connsiteY2" fmla="*/ 545377 h 1560124"/>
              <a:gd name="connsiteX3" fmla="*/ 3349065 w 10768897"/>
              <a:gd name="connsiteY3" fmla="*/ 759385 h 1560124"/>
              <a:gd name="connsiteX4" fmla="*/ 4079981 w 10768897"/>
              <a:gd name="connsiteY4" fmla="*/ 545377 h 1560124"/>
              <a:gd name="connsiteX5" fmla="*/ 5636327 w 10768897"/>
              <a:gd name="connsiteY5" fmla="*/ 117358 h 1560124"/>
              <a:gd name="connsiteX6" fmla="*/ 8423442 w 10768897"/>
              <a:gd name="connsiteY6" fmla="*/ 603744 h 1560124"/>
              <a:gd name="connsiteX7" fmla="*/ 10563528 w 10768897"/>
              <a:gd name="connsiteY7" fmla="*/ 584287 h 1560124"/>
              <a:gd name="connsiteX8" fmla="*/ 10699715 w 10768897"/>
              <a:gd name="connsiteY8" fmla="*/ 642654 h 1560124"/>
              <a:gd name="connsiteX9" fmla="*/ 10719170 w 10768897"/>
              <a:gd name="connsiteY9" fmla="*/ 1323590 h 1560124"/>
              <a:gd name="connsiteX10" fmla="*/ 10719170 w 10768897"/>
              <a:gd name="connsiteY10" fmla="*/ 1401411 h 1560124"/>
              <a:gd name="connsiteX11" fmla="*/ 10057689 w 10768897"/>
              <a:gd name="connsiteY11" fmla="*/ 1401411 h 1560124"/>
              <a:gd name="connsiteX12" fmla="*/ 7664685 w 10768897"/>
              <a:gd name="connsiteY12" fmla="*/ 1401411 h 1560124"/>
              <a:gd name="connsiteX13" fmla="*/ 6750285 w 10768897"/>
              <a:gd name="connsiteY13" fmla="*/ 1381956 h 1560124"/>
              <a:gd name="connsiteX14" fmla="*/ 6030438 w 10768897"/>
              <a:gd name="connsiteY14" fmla="*/ 1362501 h 1560124"/>
              <a:gd name="connsiteX15" fmla="*/ 5446779 w 10768897"/>
              <a:gd name="connsiteY15" fmla="*/ 1362500 h 1560124"/>
              <a:gd name="connsiteX16" fmla="*/ 4895029 w 10768897"/>
              <a:gd name="connsiteY16" fmla="*/ 1381956 h 1560124"/>
              <a:gd name="connsiteX17" fmla="*/ 4173798 w 10768897"/>
              <a:gd name="connsiteY17" fmla="*/ 1557054 h 1560124"/>
              <a:gd name="connsiteX18" fmla="*/ 3442881 w 10768897"/>
              <a:gd name="connsiteY18" fmla="*/ 1498687 h 1560124"/>
              <a:gd name="connsiteX19" fmla="*/ 3034319 w 10768897"/>
              <a:gd name="connsiteY19" fmla="*/ 1459776 h 1560124"/>
              <a:gd name="connsiteX20" fmla="*/ 2390910 w 10768897"/>
              <a:gd name="connsiteY20" fmla="*/ 1557054 h 1560124"/>
              <a:gd name="connsiteX21" fmla="*/ 1692594 w 10768897"/>
              <a:gd name="connsiteY21" fmla="*/ 1323591 h 1560124"/>
              <a:gd name="connsiteX22" fmla="*/ 1018639 w 10768897"/>
              <a:gd name="connsiteY22" fmla="*/ 798298 h 1560124"/>
              <a:gd name="connsiteX23" fmla="*/ 12770 w 10768897"/>
              <a:gd name="connsiteY23" fmla="*/ 662108 h 1560124"/>
              <a:gd name="connsiteX0" fmla="*/ 12770 w 10768897"/>
              <a:gd name="connsiteY0" fmla="*/ 662108 h 1641995"/>
              <a:gd name="connsiteX1" fmla="*/ 1779492 w 10768897"/>
              <a:gd name="connsiteY1" fmla="*/ 628 h 1641995"/>
              <a:gd name="connsiteX2" fmla="*/ 2606302 w 10768897"/>
              <a:gd name="connsiteY2" fmla="*/ 545377 h 1641995"/>
              <a:gd name="connsiteX3" fmla="*/ 3349065 w 10768897"/>
              <a:gd name="connsiteY3" fmla="*/ 759385 h 1641995"/>
              <a:gd name="connsiteX4" fmla="*/ 4079981 w 10768897"/>
              <a:gd name="connsiteY4" fmla="*/ 545377 h 1641995"/>
              <a:gd name="connsiteX5" fmla="*/ 5636327 w 10768897"/>
              <a:gd name="connsiteY5" fmla="*/ 117358 h 1641995"/>
              <a:gd name="connsiteX6" fmla="*/ 8423442 w 10768897"/>
              <a:gd name="connsiteY6" fmla="*/ 603744 h 1641995"/>
              <a:gd name="connsiteX7" fmla="*/ 10563528 w 10768897"/>
              <a:gd name="connsiteY7" fmla="*/ 584287 h 1641995"/>
              <a:gd name="connsiteX8" fmla="*/ 10699715 w 10768897"/>
              <a:gd name="connsiteY8" fmla="*/ 642654 h 1641995"/>
              <a:gd name="connsiteX9" fmla="*/ 10719170 w 10768897"/>
              <a:gd name="connsiteY9" fmla="*/ 1323590 h 1641995"/>
              <a:gd name="connsiteX10" fmla="*/ 10719170 w 10768897"/>
              <a:gd name="connsiteY10" fmla="*/ 1401411 h 1641995"/>
              <a:gd name="connsiteX11" fmla="*/ 10057689 w 10768897"/>
              <a:gd name="connsiteY11" fmla="*/ 1401411 h 1641995"/>
              <a:gd name="connsiteX12" fmla="*/ 7664685 w 10768897"/>
              <a:gd name="connsiteY12" fmla="*/ 1401411 h 1641995"/>
              <a:gd name="connsiteX13" fmla="*/ 6750285 w 10768897"/>
              <a:gd name="connsiteY13" fmla="*/ 1381956 h 1641995"/>
              <a:gd name="connsiteX14" fmla="*/ 6030438 w 10768897"/>
              <a:gd name="connsiteY14" fmla="*/ 1362501 h 1641995"/>
              <a:gd name="connsiteX15" fmla="*/ 5446779 w 10768897"/>
              <a:gd name="connsiteY15" fmla="*/ 1362500 h 1641995"/>
              <a:gd name="connsiteX16" fmla="*/ 5156944 w 10768897"/>
              <a:gd name="connsiteY16" fmla="*/ 1634876 h 1641995"/>
              <a:gd name="connsiteX17" fmla="*/ 4173798 w 10768897"/>
              <a:gd name="connsiteY17" fmla="*/ 1557054 h 1641995"/>
              <a:gd name="connsiteX18" fmla="*/ 3442881 w 10768897"/>
              <a:gd name="connsiteY18" fmla="*/ 1498687 h 1641995"/>
              <a:gd name="connsiteX19" fmla="*/ 3034319 w 10768897"/>
              <a:gd name="connsiteY19" fmla="*/ 1459776 h 1641995"/>
              <a:gd name="connsiteX20" fmla="*/ 2390910 w 10768897"/>
              <a:gd name="connsiteY20" fmla="*/ 1557054 h 1641995"/>
              <a:gd name="connsiteX21" fmla="*/ 1692594 w 10768897"/>
              <a:gd name="connsiteY21" fmla="*/ 1323591 h 1641995"/>
              <a:gd name="connsiteX22" fmla="*/ 1018639 w 10768897"/>
              <a:gd name="connsiteY22" fmla="*/ 798298 h 1641995"/>
              <a:gd name="connsiteX23" fmla="*/ 12770 w 10768897"/>
              <a:gd name="connsiteY23" fmla="*/ 662108 h 1641995"/>
              <a:gd name="connsiteX0" fmla="*/ 12770 w 10768897"/>
              <a:gd name="connsiteY0" fmla="*/ 662108 h 1637249"/>
              <a:gd name="connsiteX1" fmla="*/ 1779492 w 10768897"/>
              <a:gd name="connsiteY1" fmla="*/ 628 h 1637249"/>
              <a:gd name="connsiteX2" fmla="*/ 2606302 w 10768897"/>
              <a:gd name="connsiteY2" fmla="*/ 545377 h 1637249"/>
              <a:gd name="connsiteX3" fmla="*/ 3349065 w 10768897"/>
              <a:gd name="connsiteY3" fmla="*/ 759385 h 1637249"/>
              <a:gd name="connsiteX4" fmla="*/ 4079981 w 10768897"/>
              <a:gd name="connsiteY4" fmla="*/ 545377 h 1637249"/>
              <a:gd name="connsiteX5" fmla="*/ 5636327 w 10768897"/>
              <a:gd name="connsiteY5" fmla="*/ 117358 h 1637249"/>
              <a:gd name="connsiteX6" fmla="*/ 8423442 w 10768897"/>
              <a:gd name="connsiteY6" fmla="*/ 603744 h 1637249"/>
              <a:gd name="connsiteX7" fmla="*/ 10563528 w 10768897"/>
              <a:gd name="connsiteY7" fmla="*/ 584287 h 1637249"/>
              <a:gd name="connsiteX8" fmla="*/ 10699715 w 10768897"/>
              <a:gd name="connsiteY8" fmla="*/ 642654 h 1637249"/>
              <a:gd name="connsiteX9" fmla="*/ 10719170 w 10768897"/>
              <a:gd name="connsiteY9" fmla="*/ 1323590 h 1637249"/>
              <a:gd name="connsiteX10" fmla="*/ 10719170 w 10768897"/>
              <a:gd name="connsiteY10" fmla="*/ 1401411 h 1637249"/>
              <a:gd name="connsiteX11" fmla="*/ 10057689 w 10768897"/>
              <a:gd name="connsiteY11" fmla="*/ 1401411 h 1637249"/>
              <a:gd name="connsiteX12" fmla="*/ 7664685 w 10768897"/>
              <a:gd name="connsiteY12" fmla="*/ 1401411 h 1637249"/>
              <a:gd name="connsiteX13" fmla="*/ 6750285 w 10768897"/>
              <a:gd name="connsiteY13" fmla="*/ 1381956 h 1637249"/>
              <a:gd name="connsiteX14" fmla="*/ 6030438 w 10768897"/>
              <a:gd name="connsiteY14" fmla="*/ 1362501 h 1637249"/>
              <a:gd name="connsiteX15" fmla="*/ 5769136 w 10768897"/>
              <a:gd name="connsiteY15" fmla="*/ 1459776 h 1637249"/>
              <a:gd name="connsiteX16" fmla="*/ 5156944 w 10768897"/>
              <a:gd name="connsiteY16" fmla="*/ 1634876 h 1637249"/>
              <a:gd name="connsiteX17" fmla="*/ 4173798 w 10768897"/>
              <a:gd name="connsiteY17" fmla="*/ 1557054 h 1637249"/>
              <a:gd name="connsiteX18" fmla="*/ 3442881 w 10768897"/>
              <a:gd name="connsiteY18" fmla="*/ 1498687 h 1637249"/>
              <a:gd name="connsiteX19" fmla="*/ 3034319 w 10768897"/>
              <a:gd name="connsiteY19" fmla="*/ 1459776 h 1637249"/>
              <a:gd name="connsiteX20" fmla="*/ 2390910 w 10768897"/>
              <a:gd name="connsiteY20" fmla="*/ 1557054 h 1637249"/>
              <a:gd name="connsiteX21" fmla="*/ 1692594 w 10768897"/>
              <a:gd name="connsiteY21" fmla="*/ 1323591 h 1637249"/>
              <a:gd name="connsiteX22" fmla="*/ 1018639 w 10768897"/>
              <a:gd name="connsiteY22" fmla="*/ 798298 h 1637249"/>
              <a:gd name="connsiteX23" fmla="*/ 12770 w 10768897"/>
              <a:gd name="connsiteY23" fmla="*/ 662108 h 1637249"/>
              <a:gd name="connsiteX0" fmla="*/ 12770 w 10768897"/>
              <a:gd name="connsiteY0" fmla="*/ 662108 h 1637249"/>
              <a:gd name="connsiteX1" fmla="*/ 1779492 w 10768897"/>
              <a:gd name="connsiteY1" fmla="*/ 628 h 1637249"/>
              <a:gd name="connsiteX2" fmla="*/ 2606302 w 10768897"/>
              <a:gd name="connsiteY2" fmla="*/ 545377 h 1637249"/>
              <a:gd name="connsiteX3" fmla="*/ 3349065 w 10768897"/>
              <a:gd name="connsiteY3" fmla="*/ 759385 h 1637249"/>
              <a:gd name="connsiteX4" fmla="*/ 4079981 w 10768897"/>
              <a:gd name="connsiteY4" fmla="*/ 545377 h 1637249"/>
              <a:gd name="connsiteX5" fmla="*/ 5636327 w 10768897"/>
              <a:gd name="connsiteY5" fmla="*/ 117358 h 1637249"/>
              <a:gd name="connsiteX6" fmla="*/ 8423442 w 10768897"/>
              <a:gd name="connsiteY6" fmla="*/ 603744 h 1637249"/>
              <a:gd name="connsiteX7" fmla="*/ 10563528 w 10768897"/>
              <a:gd name="connsiteY7" fmla="*/ 584287 h 1637249"/>
              <a:gd name="connsiteX8" fmla="*/ 10699715 w 10768897"/>
              <a:gd name="connsiteY8" fmla="*/ 642654 h 1637249"/>
              <a:gd name="connsiteX9" fmla="*/ 10719170 w 10768897"/>
              <a:gd name="connsiteY9" fmla="*/ 1323590 h 1637249"/>
              <a:gd name="connsiteX10" fmla="*/ 10719170 w 10768897"/>
              <a:gd name="connsiteY10" fmla="*/ 1401411 h 1637249"/>
              <a:gd name="connsiteX11" fmla="*/ 10057689 w 10768897"/>
              <a:gd name="connsiteY11" fmla="*/ 1401411 h 1637249"/>
              <a:gd name="connsiteX12" fmla="*/ 7866158 w 10768897"/>
              <a:gd name="connsiteY12" fmla="*/ 1070670 h 1637249"/>
              <a:gd name="connsiteX13" fmla="*/ 6750285 w 10768897"/>
              <a:gd name="connsiteY13" fmla="*/ 1381956 h 1637249"/>
              <a:gd name="connsiteX14" fmla="*/ 6030438 w 10768897"/>
              <a:gd name="connsiteY14" fmla="*/ 1362501 h 1637249"/>
              <a:gd name="connsiteX15" fmla="*/ 5769136 w 10768897"/>
              <a:gd name="connsiteY15" fmla="*/ 1459776 h 1637249"/>
              <a:gd name="connsiteX16" fmla="*/ 5156944 w 10768897"/>
              <a:gd name="connsiteY16" fmla="*/ 1634876 h 1637249"/>
              <a:gd name="connsiteX17" fmla="*/ 4173798 w 10768897"/>
              <a:gd name="connsiteY17" fmla="*/ 1557054 h 1637249"/>
              <a:gd name="connsiteX18" fmla="*/ 3442881 w 10768897"/>
              <a:gd name="connsiteY18" fmla="*/ 1498687 h 1637249"/>
              <a:gd name="connsiteX19" fmla="*/ 3034319 w 10768897"/>
              <a:gd name="connsiteY19" fmla="*/ 1459776 h 1637249"/>
              <a:gd name="connsiteX20" fmla="*/ 2390910 w 10768897"/>
              <a:gd name="connsiteY20" fmla="*/ 1557054 h 1637249"/>
              <a:gd name="connsiteX21" fmla="*/ 1692594 w 10768897"/>
              <a:gd name="connsiteY21" fmla="*/ 1323591 h 1637249"/>
              <a:gd name="connsiteX22" fmla="*/ 1018639 w 10768897"/>
              <a:gd name="connsiteY22" fmla="*/ 798298 h 1637249"/>
              <a:gd name="connsiteX23" fmla="*/ 12770 w 10768897"/>
              <a:gd name="connsiteY23" fmla="*/ 662108 h 1637249"/>
              <a:gd name="connsiteX0" fmla="*/ 5966 w 10762093"/>
              <a:gd name="connsiteY0" fmla="*/ 544961 h 1520102"/>
              <a:gd name="connsiteX1" fmla="*/ 1510773 w 10762093"/>
              <a:gd name="connsiteY1" fmla="*/ 214222 h 1520102"/>
              <a:gd name="connsiteX2" fmla="*/ 2599498 w 10762093"/>
              <a:gd name="connsiteY2" fmla="*/ 428230 h 1520102"/>
              <a:gd name="connsiteX3" fmla="*/ 3342261 w 10762093"/>
              <a:gd name="connsiteY3" fmla="*/ 642238 h 1520102"/>
              <a:gd name="connsiteX4" fmla="*/ 4073177 w 10762093"/>
              <a:gd name="connsiteY4" fmla="*/ 428230 h 1520102"/>
              <a:gd name="connsiteX5" fmla="*/ 5629523 w 10762093"/>
              <a:gd name="connsiteY5" fmla="*/ 211 h 1520102"/>
              <a:gd name="connsiteX6" fmla="*/ 8416638 w 10762093"/>
              <a:gd name="connsiteY6" fmla="*/ 486597 h 1520102"/>
              <a:gd name="connsiteX7" fmla="*/ 10556724 w 10762093"/>
              <a:gd name="connsiteY7" fmla="*/ 467140 h 1520102"/>
              <a:gd name="connsiteX8" fmla="*/ 10692911 w 10762093"/>
              <a:gd name="connsiteY8" fmla="*/ 525507 h 1520102"/>
              <a:gd name="connsiteX9" fmla="*/ 10712366 w 10762093"/>
              <a:gd name="connsiteY9" fmla="*/ 1206443 h 1520102"/>
              <a:gd name="connsiteX10" fmla="*/ 10712366 w 10762093"/>
              <a:gd name="connsiteY10" fmla="*/ 1284264 h 1520102"/>
              <a:gd name="connsiteX11" fmla="*/ 10050885 w 10762093"/>
              <a:gd name="connsiteY11" fmla="*/ 1284264 h 1520102"/>
              <a:gd name="connsiteX12" fmla="*/ 7859354 w 10762093"/>
              <a:gd name="connsiteY12" fmla="*/ 953523 h 1520102"/>
              <a:gd name="connsiteX13" fmla="*/ 6743481 w 10762093"/>
              <a:gd name="connsiteY13" fmla="*/ 1264809 h 1520102"/>
              <a:gd name="connsiteX14" fmla="*/ 6023634 w 10762093"/>
              <a:gd name="connsiteY14" fmla="*/ 1245354 h 1520102"/>
              <a:gd name="connsiteX15" fmla="*/ 5762332 w 10762093"/>
              <a:gd name="connsiteY15" fmla="*/ 1342629 h 1520102"/>
              <a:gd name="connsiteX16" fmla="*/ 5150140 w 10762093"/>
              <a:gd name="connsiteY16" fmla="*/ 1517729 h 1520102"/>
              <a:gd name="connsiteX17" fmla="*/ 4166994 w 10762093"/>
              <a:gd name="connsiteY17" fmla="*/ 1439907 h 1520102"/>
              <a:gd name="connsiteX18" fmla="*/ 3436077 w 10762093"/>
              <a:gd name="connsiteY18" fmla="*/ 1381540 h 1520102"/>
              <a:gd name="connsiteX19" fmla="*/ 3027515 w 10762093"/>
              <a:gd name="connsiteY19" fmla="*/ 1342629 h 1520102"/>
              <a:gd name="connsiteX20" fmla="*/ 2384106 w 10762093"/>
              <a:gd name="connsiteY20" fmla="*/ 1439907 h 1520102"/>
              <a:gd name="connsiteX21" fmla="*/ 1685790 w 10762093"/>
              <a:gd name="connsiteY21" fmla="*/ 1206444 h 1520102"/>
              <a:gd name="connsiteX22" fmla="*/ 1011835 w 10762093"/>
              <a:gd name="connsiteY22" fmla="*/ 681151 h 1520102"/>
              <a:gd name="connsiteX23" fmla="*/ 5966 w 10762093"/>
              <a:gd name="connsiteY23" fmla="*/ 544961 h 1520102"/>
              <a:gd name="connsiteX0" fmla="*/ 5966 w 10762093"/>
              <a:gd name="connsiteY0" fmla="*/ 544961 h 1520102"/>
              <a:gd name="connsiteX1" fmla="*/ 1510773 w 10762093"/>
              <a:gd name="connsiteY1" fmla="*/ 214222 h 1520102"/>
              <a:gd name="connsiteX2" fmla="*/ 2599498 w 10762093"/>
              <a:gd name="connsiteY2" fmla="*/ 428230 h 1520102"/>
              <a:gd name="connsiteX3" fmla="*/ 3342261 w 10762093"/>
              <a:gd name="connsiteY3" fmla="*/ 642238 h 1520102"/>
              <a:gd name="connsiteX4" fmla="*/ 4073177 w 10762093"/>
              <a:gd name="connsiteY4" fmla="*/ 428230 h 1520102"/>
              <a:gd name="connsiteX5" fmla="*/ 5629523 w 10762093"/>
              <a:gd name="connsiteY5" fmla="*/ 211 h 1520102"/>
              <a:gd name="connsiteX6" fmla="*/ 8416638 w 10762093"/>
              <a:gd name="connsiteY6" fmla="*/ 486597 h 1520102"/>
              <a:gd name="connsiteX7" fmla="*/ 10556724 w 10762093"/>
              <a:gd name="connsiteY7" fmla="*/ 467140 h 1520102"/>
              <a:gd name="connsiteX8" fmla="*/ 10692911 w 10762093"/>
              <a:gd name="connsiteY8" fmla="*/ 525507 h 1520102"/>
              <a:gd name="connsiteX9" fmla="*/ 10712366 w 10762093"/>
              <a:gd name="connsiteY9" fmla="*/ 1206443 h 1520102"/>
              <a:gd name="connsiteX10" fmla="*/ 10712366 w 10762093"/>
              <a:gd name="connsiteY10" fmla="*/ 1284264 h 1520102"/>
              <a:gd name="connsiteX11" fmla="*/ 10050885 w 10762093"/>
              <a:gd name="connsiteY11" fmla="*/ 1284264 h 1520102"/>
              <a:gd name="connsiteX12" fmla="*/ 7859354 w 10762093"/>
              <a:gd name="connsiteY12" fmla="*/ 953523 h 1520102"/>
              <a:gd name="connsiteX13" fmla="*/ 6743481 w 10762093"/>
              <a:gd name="connsiteY13" fmla="*/ 1264809 h 1520102"/>
              <a:gd name="connsiteX14" fmla="*/ 6023634 w 10762093"/>
              <a:gd name="connsiteY14" fmla="*/ 1245354 h 1520102"/>
              <a:gd name="connsiteX15" fmla="*/ 5762332 w 10762093"/>
              <a:gd name="connsiteY15" fmla="*/ 1342629 h 1520102"/>
              <a:gd name="connsiteX16" fmla="*/ 5150140 w 10762093"/>
              <a:gd name="connsiteY16" fmla="*/ 1517729 h 1520102"/>
              <a:gd name="connsiteX17" fmla="*/ 4166994 w 10762093"/>
              <a:gd name="connsiteY17" fmla="*/ 1439907 h 1520102"/>
              <a:gd name="connsiteX18" fmla="*/ 3436077 w 10762093"/>
              <a:gd name="connsiteY18" fmla="*/ 1381540 h 1520102"/>
              <a:gd name="connsiteX19" fmla="*/ 2946926 w 10762093"/>
              <a:gd name="connsiteY19" fmla="*/ 1478817 h 1520102"/>
              <a:gd name="connsiteX20" fmla="*/ 2384106 w 10762093"/>
              <a:gd name="connsiteY20" fmla="*/ 1439907 h 1520102"/>
              <a:gd name="connsiteX21" fmla="*/ 1685790 w 10762093"/>
              <a:gd name="connsiteY21" fmla="*/ 1206444 h 1520102"/>
              <a:gd name="connsiteX22" fmla="*/ 1011835 w 10762093"/>
              <a:gd name="connsiteY22" fmla="*/ 681151 h 1520102"/>
              <a:gd name="connsiteX23" fmla="*/ 5966 w 10762093"/>
              <a:gd name="connsiteY23" fmla="*/ 544961 h 1520102"/>
              <a:gd name="connsiteX0" fmla="*/ 149895 w 10906022"/>
              <a:gd name="connsiteY0" fmla="*/ 544961 h 1623899"/>
              <a:gd name="connsiteX1" fmla="*/ 1654702 w 10906022"/>
              <a:gd name="connsiteY1" fmla="*/ 214222 h 1623899"/>
              <a:gd name="connsiteX2" fmla="*/ 2743427 w 10906022"/>
              <a:gd name="connsiteY2" fmla="*/ 428230 h 1623899"/>
              <a:gd name="connsiteX3" fmla="*/ 3486190 w 10906022"/>
              <a:gd name="connsiteY3" fmla="*/ 642238 h 1623899"/>
              <a:gd name="connsiteX4" fmla="*/ 4217106 w 10906022"/>
              <a:gd name="connsiteY4" fmla="*/ 428230 h 1623899"/>
              <a:gd name="connsiteX5" fmla="*/ 5773452 w 10906022"/>
              <a:gd name="connsiteY5" fmla="*/ 211 h 1623899"/>
              <a:gd name="connsiteX6" fmla="*/ 8560567 w 10906022"/>
              <a:gd name="connsiteY6" fmla="*/ 486597 h 1623899"/>
              <a:gd name="connsiteX7" fmla="*/ 10700653 w 10906022"/>
              <a:gd name="connsiteY7" fmla="*/ 467140 h 1623899"/>
              <a:gd name="connsiteX8" fmla="*/ 10836840 w 10906022"/>
              <a:gd name="connsiteY8" fmla="*/ 525507 h 1623899"/>
              <a:gd name="connsiteX9" fmla="*/ 10856295 w 10906022"/>
              <a:gd name="connsiteY9" fmla="*/ 1206443 h 1623899"/>
              <a:gd name="connsiteX10" fmla="*/ 10856295 w 10906022"/>
              <a:gd name="connsiteY10" fmla="*/ 1284264 h 1623899"/>
              <a:gd name="connsiteX11" fmla="*/ 10194814 w 10906022"/>
              <a:gd name="connsiteY11" fmla="*/ 1284264 h 1623899"/>
              <a:gd name="connsiteX12" fmla="*/ 8003283 w 10906022"/>
              <a:gd name="connsiteY12" fmla="*/ 953523 h 1623899"/>
              <a:gd name="connsiteX13" fmla="*/ 6887410 w 10906022"/>
              <a:gd name="connsiteY13" fmla="*/ 1264809 h 1623899"/>
              <a:gd name="connsiteX14" fmla="*/ 6167563 w 10906022"/>
              <a:gd name="connsiteY14" fmla="*/ 1245354 h 1623899"/>
              <a:gd name="connsiteX15" fmla="*/ 5906261 w 10906022"/>
              <a:gd name="connsiteY15" fmla="*/ 1342629 h 1623899"/>
              <a:gd name="connsiteX16" fmla="*/ 5294069 w 10906022"/>
              <a:gd name="connsiteY16" fmla="*/ 1517729 h 1623899"/>
              <a:gd name="connsiteX17" fmla="*/ 4310923 w 10906022"/>
              <a:gd name="connsiteY17" fmla="*/ 1439907 h 1623899"/>
              <a:gd name="connsiteX18" fmla="*/ 3580006 w 10906022"/>
              <a:gd name="connsiteY18" fmla="*/ 1381540 h 1623899"/>
              <a:gd name="connsiteX19" fmla="*/ 3090855 w 10906022"/>
              <a:gd name="connsiteY19" fmla="*/ 1478817 h 1623899"/>
              <a:gd name="connsiteX20" fmla="*/ 2528035 w 10906022"/>
              <a:gd name="connsiteY20" fmla="*/ 1439907 h 1623899"/>
              <a:gd name="connsiteX21" fmla="*/ 1829719 w 10906022"/>
              <a:gd name="connsiteY21" fmla="*/ 1206444 h 1623899"/>
              <a:gd name="connsiteX22" fmla="*/ 243853 w 10906022"/>
              <a:gd name="connsiteY22" fmla="*/ 1608090 h 1623899"/>
              <a:gd name="connsiteX23" fmla="*/ 149895 w 10906022"/>
              <a:gd name="connsiteY23" fmla="*/ 544961 h 1623899"/>
              <a:gd name="connsiteX0" fmla="*/ 1157651 w 10665902"/>
              <a:gd name="connsiteY0" fmla="*/ 575858 h 1622675"/>
              <a:gd name="connsiteX1" fmla="*/ 1414582 w 10665902"/>
              <a:gd name="connsiteY1" fmla="*/ 214222 h 1622675"/>
              <a:gd name="connsiteX2" fmla="*/ 2503307 w 10665902"/>
              <a:gd name="connsiteY2" fmla="*/ 428230 h 1622675"/>
              <a:gd name="connsiteX3" fmla="*/ 3246070 w 10665902"/>
              <a:gd name="connsiteY3" fmla="*/ 642238 h 1622675"/>
              <a:gd name="connsiteX4" fmla="*/ 3976986 w 10665902"/>
              <a:gd name="connsiteY4" fmla="*/ 428230 h 1622675"/>
              <a:gd name="connsiteX5" fmla="*/ 5533332 w 10665902"/>
              <a:gd name="connsiteY5" fmla="*/ 211 h 1622675"/>
              <a:gd name="connsiteX6" fmla="*/ 8320447 w 10665902"/>
              <a:gd name="connsiteY6" fmla="*/ 486597 h 1622675"/>
              <a:gd name="connsiteX7" fmla="*/ 10460533 w 10665902"/>
              <a:gd name="connsiteY7" fmla="*/ 467140 h 1622675"/>
              <a:gd name="connsiteX8" fmla="*/ 10596720 w 10665902"/>
              <a:gd name="connsiteY8" fmla="*/ 525507 h 1622675"/>
              <a:gd name="connsiteX9" fmla="*/ 10616175 w 10665902"/>
              <a:gd name="connsiteY9" fmla="*/ 1206443 h 1622675"/>
              <a:gd name="connsiteX10" fmla="*/ 10616175 w 10665902"/>
              <a:gd name="connsiteY10" fmla="*/ 1284264 h 1622675"/>
              <a:gd name="connsiteX11" fmla="*/ 9954694 w 10665902"/>
              <a:gd name="connsiteY11" fmla="*/ 1284264 h 1622675"/>
              <a:gd name="connsiteX12" fmla="*/ 7763163 w 10665902"/>
              <a:gd name="connsiteY12" fmla="*/ 953523 h 1622675"/>
              <a:gd name="connsiteX13" fmla="*/ 6647290 w 10665902"/>
              <a:gd name="connsiteY13" fmla="*/ 1264809 h 1622675"/>
              <a:gd name="connsiteX14" fmla="*/ 5927443 w 10665902"/>
              <a:gd name="connsiteY14" fmla="*/ 1245354 h 1622675"/>
              <a:gd name="connsiteX15" fmla="*/ 5666141 w 10665902"/>
              <a:gd name="connsiteY15" fmla="*/ 1342629 h 1622675"/>
              <a:gd name="connsiteX16" fmla="*/ 5053949 w 10665902"/>
              <a:gd name="connsiteY16" fmla="*/ 1517729 h 1622675"/>
              <a:gd name="connsiteX17" fmla="*/ 4070803 w 10665902"/>
              <a:gd name="connsiteY17" fmla="*/ 1439907 h 1622675"/>
              <a:gd name="connsiteX18" fmla="*/ 3339886 w 10665902"/>
              <a:gd name="connsiteY18" fmla="*/ 1381540 h 1622675"/>
              <a:gd name="connsiteX19" fmla="*/ 2850735 w 10665902"/>
              <a:gd name="connsiteY19" fmla="*/ 1478817 h 1622675"/>
              <a:gd name="connsiteX20" fmla="*/ 2287915 w 10665902"/>
              <a:gd name="connsiteY20" fmla="*/ 1439907 h 1622675"/>
              <a:gd name="connsiteX21" fmla="*/ 1589599 w 10665902"/>
              <a:gd name="connsiteY21" fmla="*/ 1206444 h 1622675"/>
              <a:gd name="connsiteX22" fmla="*/ 3733 w 10665902"/>
              <a:gd name="connsiteY22" fmla="*/ 1608090 h 1622675"/>
              <a:gd name="connsiteX23" fmla="*/ 1157651 w 10665902"/>
              <a:gd name="connsiteY23" fmla="*/ 575858 h 1622675"/>
              <a:gd name="connsiteX0" fmla="*/ 1157858 w 10666109"/>
              <a:gd name="connsiteY0" fmla="*/ 575858 h 1622675"/>
              <a:gd name="connsiteX1" fmla="*/ 1750757 w 10666109"/>
              <a:gd name="connsiteY1" fmla="*/ 430508 h 1622675"/>
              <a:gd name="connsiteX2" fmla="*/ 2503514 w 10666109"/>
              <a:gd name="connsiteY2" fmla="*/ 428230 h 1622675"/>
              <a:gd name="connsiteX3" fmla="*/ 3246277 w 10666109"/>
              <a:gd name="connsiteY3" fmla="*/ 642238 h 1622675"/>
              <a:gd name="connsiteX4" fmla="*/ 3977193 w 10666109"/>
              <a:gd name="connsiteY4" fmla="*/ 428230 h 1622675"/>
              <a:gd name="connsiteX5" fmla="*/ 5533539 w 10666109"/>
              <a:gd name="connsiteY5" fmla="*/ 211 h 1622675"/>
              <a:gd name="connsiteX6" fmla="*/ 8320654 w 10666109"/>
              <a:gd name="connsiteY6" fmla="*/ 486597 h 1622675"/>
              <a:gd name="connsiteX7" fmla="*/ 10460740 w 10666109"/>
              <a:gd name="connsiteY7" fmla="*/ 467140 h 1622675"/>
              <a:gd name="connsiteX8" fmla="*/ 10596927 w 10666109"/>
              <a:gd name="connsiteY8" fmla="*/ 525507 h 1622675"/>
              <a:gd name="connsiteX9" fmla="*/ 10616382 w 10666109"/>
              <a:gd name="connsiteY9" fmla="*/ 1206443 h 1622675"/>
              <a:gd name="connsiteX10" fmla="*/ 10616382 w 10666109"/>
              <a:gd name="connsiteY10" fmla="*/ 1284264 h 1622675"/>
              <a:gd name="connsiteX11" fmla="*/ 9954901 w 10666109"/>
              <a:gd name="connsiteY11" fmla="*/ 1284264 h 1622675"/>
              <a:gd name="connsiteX12" fmla="*/ 7763370 w 10666109"/>
              <a:gd name="connsiteY12" fmla="*/ 953523 h 1622675"/>
              <a:gd name="connsiteX13" fmla="*/ 6647497 w 10666109"/>
              <a:gd name="connsiteY13" fmla="*/ 1264809 h 1622675"/>
              <a:gd name="connsiteX14" fmla="*/ 5927650 w 10666109"/>
              <a:gd name="connsiteY14" fmla="*/ 1245354 h 1622675"/>
              <a:gd name="connsiteX15" fmla="*/ 5666348 w 10666109"/>
              <a:gd name="connsiteY15" fmla="*/ 1342629 h 1622675"/>
              <a:gd name="connsiteX16" fmla="*/ 5054156 w 10666109"/>
              <a:gd name="connsiteY16" fmla="*/ 1517729 h 1622675"/>
              <a:gd name="connsiteX17" fmla="*/ 4071010 w 10666109"/>
              <a:gd name="connsiteY17" fmla="*/ 1439907 h 1622675"/>
              <a:gd name="connsiteX18" fmla="*/ 3340093 w 10666109"/>
              <a:gd name="connsiteY18" fmla="*/ 1381540 h 1622675"/>
              <a:gd name="connsiteX19" fmla="*/ 2850942 w 10666109"/>
              <a:gd name="connsiteY19" fmla="*/ 1478817 h 1622675"/>
              <a:gd name="connsiteX20" fmla="*/ 2288122 w 10666109"/>
              <a:gd name="connsiteY20" fmla="*/ 1439907 h 1622675"/>
              <a:gd name="connsiteX21" fmla="*/ 1589806 w 10666109"/>
              <a:gd name="connsiteY21" fmla="*/ 1206444 h 1622675"/>
              <a:gd name="connsiteX22" fmla="*/ 3940 w 10666109"/>
              <a:gd name="connsiteY22" fmla="*/ 1608090 h 1622675"/>
              <a:gd name="connsiteX23" fmla="*/ 1157858 w 10666109"/>
              <a:gd name="connsiteY23" fmla="*/ 575858 h 1622675"/>
              <a:gd name="connsiteX0" fmla="*/ 1155746 w 10663997"/>
              <a:gd name="connsiteY0" fmla="*/ 575858 h 1627163"/>
              <a:gd name="connsiteX1" fmla="*/ 1748645 w 10663997"/>
              <a:gd name="connsiteY1" fmla="*/ 430508 h 1627163"/>
              <a:gd name="connsiteX2" fmla="*/ 2501402 w 10663997"/>
              <a:gd name="connsiteY2" fmla="*/ 428230 h 1627163"/>
              <a:gd name="connsiteX3" fmla="*/ 3244165 w 10663997"/>
              <a:gd name="connsiteY3" fmla="*/ 642238 h 1627163"/>
              <a:gd name="connsiteX4" fmla="*/ 3975081 w 10663997"/>
              <a:gd name="connsiteY4" fmla="*/ 428230 h 1627163"/>
              <a:gd name="connsiteX5" fmla="*/ 5531427 w 10663997"/>
              <a:gd name="connsiteY5" fmla="*/ 211 h 1627163"/>
              <a:gd name="connsiteX6" fmla="*/ 8318542 w 10663997"/>
              <a:gd name="connsiteY6" fmla="*/ 486597 h 1627163"/>
              <a:gd name="connsiteX7" fmla="*/ 10458628 w 10663997"/>
              <a:gd name="connsiteY7" fmla="*/ 467140 h 1627163"/>
              <a:gd name="connsiteX8" fmla="*/ 10594815 w 10663997"/>
              <a:gd name="connsiteY8" fmla="*/ 525507 h 1627163"/>
              <a:gd name="connsiteX9" fmla="*/ 10614270 w 10663997"/>
              <a:gd name="connsiteY9" fmla="*/ 1206443 h 1627163"/>
              <a:gd name="connsiteX10" fmla="*/ 10614270 w 10663997"/>
              <a:gd name="connsiteY10" fmla="*/ 1284264 h 1627163"/>
              <a:gd name="connsiteX11" fmla="*/ 9952789 w 10663997"/>
              <a:gd name="connsiteY11" fmla="*/ 1284264 h 1627163"/>
              <a:gd name="connsiteX12" fmla="*/ 7761258 w 10663997"/>
              <a:gd name="connsiteY12" fmla="*/ 953523 h 1627163"/>
              <a:gd name="connsiteX13" fmla="*/ 6645385 w 10663997"/>
              <a:gd name="connsiteY13" fmla="*/ 1264809 h 1627163"/>
              <a:gd name="connsiteX14" fmla="*/ 5925538 w 10663997"/>
              <a:gd name="connsiteY14" fmla="*/ 1245354 h 1627163"/>
              <a:gd name="connsiteX15" fmla="*/ 5664236 w 10663997"/>
              <a:gd name="connsiteY15" fmla="*/ 1342629 h 1627163"/>
              <a:gd name="connsiteX16" fmla="*/ 5052044 w 10663997"/>
              <a:gd name="connsiteY16" fmla="*/ 1517729 h 1627163"/>
              <a:gd name="connsiteX17" fmla="*/ 4068898 w 10663997"/>
              <a:gd name="connsiteY17" fmla="*/ 1439907 h 1627163"/>
              <a:gd name="connsiteX18" fmla="*/ 3337981 w 10663997"/>
              <a:gd name="connsiteY18" fmla="*/ 1381540 h 1627163"/>
              <a:gd name="connsiteX19" fmla="*/ 2848830 w 10663997"/>
              <a:gd name="connsiteY19" fmla="*/ 1478817 h 1627163"/>
              <a:gd name="connsiteX20" fmla="*/ 2286010 w 10663997"/>
              <a:gd name="connsiteY20" fmla="*/ 1439907 h 1627163"/>
              <a:gd name="connsiteX21" fmla="*/ 1443708 w 10663997"/>
              <a:gd name="connsiteY21" fmla="*/ 1268241 h 1627163"/>
              <a:gd name="connsiteX22" fmla="*/ 1828 w 10663997"/>
              <a:gd name="connsiteY22" fmla="*/ 1608090 h 1627163"/>
              <a:gd name="connsiteX23" fmla="*/ 1155746 w 10663997"/>
              <a:gd name="connsiteY23" fmla="*/ 575858 h 1627163"/>
              <a:gd name="connsiteX0" fmla="*/ 1155746 w 10663997"/>
              <a:gd name="connsiteY0" fmla="*/ 575858 h 1627163"/>
              <a:gd name="connsiteX1" fmla="*/ 1748645 w 10663997"/>
              <a:gd name="connsiteY1" fmla="*/ 430508 h 1627163"/>
              <a:gd name="connsiteX2" fmla="*/ 2501402 w 10663997"/>
              <a:gd name="connsiteY2" fmla="*/ 428230 h 1627163"/>
              <a:gd name="connsiteX3" fmla="*/ 3244165 w 10663997"/>
              <a:gd name="connsiteY3" fmla="*/ 642238 h 1627163"/>
              <a:gd name="connsiteX4" fmla="*/ 3975081 w 10663997"/>
              <a:gd name="connsiteY4" fmla="*/ 428230 h 1627163"/>
              <a:gd name="connsiteX5" fmla="*/ 5531427 w 10663997"/>
              <a:gd name="connsiteY5" fmla="*/ 211 h 1627163"/>
              <a:gd name="connsiteX6" fmla="*/ 8318542 w 10663997"/>
              <a:gd name="connsiteY6" fmla="*/ 486597 h 1627163"/>
              <a:gd name="connsiteX7" fmla="*/ 10458628 w 10663997"/>
              <a:gd name="connsiteY7" fmla="*/ 467140 h 1627163"/>
              <a:gd name="connsiteX8" fmla="*/ 10594815 w 10663997"/>
              <a:gd name="connsiteY8" fmla="*/ 525507 h 1627163"/>
              <a:gd name="connsiteX9" fmla="*/ 10614270 w 10663997"/>
              <a:gd name="connsiteY9" fmla="*/ 1206443 h 1627163"/>
              <a:gd name="connsiteX10" fmla="*/ 10614270 w 10663997"/>
              <a:gd name="connsiteY10" fmla="*/ 1284264 h 1627163"/>
              <a:gd name="connsiteX11" fmla="*/ 9952789 w 10663997"/>
              <a:gd name="connsiteY11" fmla="*/ 1284264 h 1627163"/>
              <a:gd name="connsiteX12" fmla="*/ 7761258 w 10663997"/>
              <a:gd name="connsiteY12" fmla="*/ 953523 h 1627163"/>
              <a:gd name="connsiteX13" fmla="*/ 6645385 w 10663997"/>
              <a:gd name="connsiteY13" fmla="*/ 1264809 h 1627163"/>
              <a:gd name="connsiteX14" fmla="*/ 5925538 w 10663997"/>
              <a:gd name="connsiteY14" fmla="*/ 1245354 h 1627163"/>
              <a:gd name="connsiteX15" fmla="*/ 5664236 w 10663997"/>
              <a:gd name="connsiteY15" fmla="*/ 1342629 h 1627163"/>
              <a:gd name="connsiteX16" fmla="*/ 5052044 w 10663997"/>
              <a:gd name="connsiteY16" fmla="*/ 1517729 h 1627163"/>
              <a:gd name="connsiteX17" fmla="*/ 4068898 w 10663997"/>
              <a:gd name="connsiteY17" fmla="*/ 1439907 h 1627163"/>
              <a:gd name="connsiteX18" fmla="*/ 3337981 w 10663997"/>
              <a:gd name="connsiteY18" fmla="*/ 1381540 h 1627163"/>
              <a:gd name="connsiteX19" fmla="*/ 2848830 w 10663997"/>
              <a:gd name="connsiteY19" fmla="*/ 1478817 h 1627163"/>
              <a:gd name="connsiteX20" fmla="*/ 2238016 w 10663997"/>
              <a:gd name="connsiteY20" fmla="*/ 1130928 h 1627163"/>
              <a:gd name="connsiteX21" fmla="*/ 1443708 w 10663997"/>
              <a:gd name="connsiteY21" fmla="*/ 1268241 h 1627163"/>
              <a:gd name="connsiteX22" fmla="*/ 1828 w 10663997"/>
              <a:gd name="connsiteY22" fmla="*/ 1608090 h 1627163"/>
              <a:gd name="connsiteX23" fmla="*/ 1155746 w 10663997"/>
              <a:gd name="connsiteY23" fmla="*/ 575858 h 1627163"/>
              <a:gd name="connsiteX0" fmla="*/ 1153918 w 10662169"/>
              <a:gd name="connsiteY0" fmla="*/ 575858 h 1629825"/>
              <a:gd name="connsiteX1" fmla="*/ 1746817 w 10662169"/>
              <a:gd name="connsiteY1" fmla="*/ 430508 h 1629825"/>
              <a:gd name="connsiteX2" fmla="*/ 2499574 w 10662169"/>
              <a:gd name="connsiteY2" fmla="*/ 428230 h 1629825"/>
              <a:gd name="connsiteX3" fmla="*/ 3242337 w 10662169"/>
              <a:gd name="connsiteY3" fmla="*/ 642238 h 1629825"/>
              <a:gd name="connsiteX4" fmla="*/ 3973253 w 10662169"/>
              <a:gd name="connsiteY4" fmla="*/ 428230 h 1629825"/>
              <a:gd name="connsiteX5" fmla="*/ 5529599 w 10662169"/>
              <a:gd name="connsiteY5" fmla="*/ 211 h 1629825"/>
              <a:gd name="connsiteX6" fmla="*/ 8316714 w 10662169"/>
              <a:gd name="connsiteY6" fmla="*/ 486597 h 1629825"/>
              <a:gd name="connsiteX7" fmla="*/ 10456800 w 10662169"/>
              <a:gd name="connsiteY7" fmla="*/ 467140 h 1629825"/>
              <a:gd name="connsiteX8" fmla="*/ 10592987 w 10662169"/>
              <a:gd name="connsiteY8" fmla="*/ 525507 h 1629825"/>
              <a:gd name="connsiteX9" fmla="*/ 10612442 w 10662169"/>
              <a:gd name="connsiteY9" fmla="*/ 1206443 h 1629825"/>
              <a:gd name="connsiteX10" fmla="*/ 10612442 w 10662169"/>
              <a:gd name="connsiteY10" fmla="*/ 1284264 h 1629825"/>
              <a:gd name="connsiteX11" fmla="*/ 9950961 w 10662169"/>
              <a:gd name="connsiteY11" fmla="*/ 1284264 h 1629825"/>
              <a:gd name="connsiteX12" fmla="*/ 7759430 w 10662169"/>
              <a:gd name="connsiteY12" fmla="*/ 953523 h 1629825"/>
              <a:gd name="connsiteX13" fmla="*/ 6643557 w 10662169"/>
              <a:gd name="connsiteY13" fmla="*/ 1264809 h 1629825"/>
              <a:gd name="connsiteX14" fmla="*/ 5923710 w 10662169"/>
              <a:gd name="connsiteY14" fmla="*/ 1245354 h 1629825"/>
              <a:gd name="connsiteX15" fmla="*/ 5662408 w 10662169"/>
              <a:gd name="connsiteY15" fmla="*/ 1342629 h 1629825"/>
              <a:gd name="connsiteX16" fmla="*/ 5050216 w 10662169"/>
              <a:gd name="connsiteY16" fmla="*/ 1517729 h 1629825"/>
              <a:gd name="connsiteX17" fmla="*/ 4067070 w 10662169"/>
              <a:gd name="connsiteY17" fmla="*/ 1439907 h 1629825"/>
              <a:gd name="connsiteX18" fmla="*/ 3336153 w 10662169"/>
              <a:gd name="connsiteY18" fmla="*/ 1381540 h 1629825"/>
              <a:gd name="connsiteX19" fmla="*/ 2847002 w 10662169"/>
              <a:gd name="connsiteY19" fmla="*/ 1478817 h 1629825"/>
              <a:gd name="connsiteX20" fmla="*/ 2236188 w 10662169"/>
              <a:gd name="connsiteY20" fmla="*/ 1130928 h 1629825"/>
              <a:gd name="connsiteX21" fmla="*/ 1153908 w 10662169"/>
              <a:gd name="connsiteY21" fmla="*/ 1299139 h 1629825"/>
              <a:gd name="connsiteX22" fmla="*/ 0 w 10662169"/>
              <a:gd name="connsiteY22" fmla="*/ 1608090 h 1629825"/>
              <a:gd name="connsiteX23" fmla="*/ 1153918 w 10662169"/>
              <a:gd name="connsiteY23" fmla="*/ 575858 h 1629825"/>
              <a:gd name="connsiteX0" fmla="*/ 1153918 w 10662169"/>
              <a:gd name="connsiteY0" fmla="*/ 575858 h 1629823"/>
              <a:gd name="connsiteX1" fmla="*/ 1746817 w 10662169"/>
              <a:gd name="connsiteY1" fmla="*/ 430508 h 1629823"/>
              <a:gd name="connsiteX2" fmla="*/ 2499574 w 10662169"/>
              <a:gd name="connsiteY2" fmla="*/ 428230 h 1629823"/>
              <a:gd name="connsiteX3" fmla="*/ 3242337 w 10662169"/>
              <a:gd name="connsiteY3" fmla="*/ 642238 h 1629823"/>
              <a:gd name="connsiteX4" fmla="*/ 3973253 w 10662169"/>
              <a:gd name="connsiteY4" fmla="*/ 428230 h 1629823"/>
              <a:gd name="connsiteX5" fmla="*/ 5529599 w 10662169"/>
              <a:gd name="connsiteY5" fmla="*/ 211 h 1629823"/>
              <a:gd name="connsiteX6" fmla="*/ 8316714 w 10662169"/>
              <a:gd name="connsiteY6" fmla="*/ 486597 h 1629823"/>
              <a:gd name="connsiteX7" fmla="*/ 10456800 w 10662169"/>
              <a:gd name="connsiteY7" fmla="*/ 467140 h 1629823"/>
              <a:gd name="connsiteX8" fmla="*/ 10592987 w 10662169"/>
              <a:gd name="connsiteY8" fmla="*/ 525507 h 1629823"/>
              <a:gd name="connsiteX9" fmla="*/ 10612442 w 10662169"/>
              <a:gd name="connsiteY9" fmla="*/ 1206443 h 1629823"/>
              <a:gd name="connsiteX10" fmla="*/ 10612442 w 10662169"/>
              <a:gd name="connsiteY10" fmla="*/ 1284264 h 1629823"/>
              <a:gd name="connsiteX11" fmla="*/ 9950961 w 10662169"/>
              <a:gd name="connsiteY11" fmla="*/ 1284264 h 1629823"/>
              <a:gd name="connsiteX12" fmla="*/ 7759430 w 10662169"/>
              <a:gd name="connsiteY12" fmla="*/ 953523 h 1629823"/>
              <a:gd name="connsiteX13" fmla="*/ 6643557 w 10662169"/>
              <a:gd name="connsiteY13" fmla="*/ 1264809 h 1629823"/>
              <a:gd name="connsiteX14" fmla="*/ 5923710 w 10662169"/>
              <a:gd name="connsiteY14" fmla="*/ 1245354 h 1629823"/>
              <a:gd name="connsiteX15" fmla="*/ 5662408 w 10662169"/>
              <a:gd name="connsiteY15" fmla="*/ 1342629 h 1629823"/>
              <a:gd name="connsiteX16" fmla="*/ 5050216 w 10662169"/>
              <a:gd name="connsiteY16" fmla="*/ 1517729 h 1629823"/>
              <a:gd name="connsiteX17" fmla="*/ 4067070 w 10662169"/>
              <a:gd name="connsiteY17" fmla="*/ 1439907 h 1629823"/>
              <a:gd name="connsiteX18" fmla="*/ 3336153 w 10662169"/>
              <a:gd name="connsiteY18" fmla="*/ 1381540 h 1629823"/>
              <a:gd name="connsiteX19" fmla="*/ 2847002 w 10662169"/>
              <a:gd name="connsiteY19" fmla="*/ 1478817 h 1629823"/>
              <a:gd name="connsiteX20" fmla="*/ 2236188 w 10662169"/>
              <a:gd name="connsiteY20" fmla="*/ 1130928 h 1629823"/>
              <a:gd name="connsiteX21" fmla="*/ 1153908 w 10662169"/>
              <a:gd name="connsiteY21" fmla="*/ 1299139 h 1629823"/>
              <a:gd name="connsiteX22" fmla="*/ 0 w 10662169"/>
              <a:gd name="connsiteY22" fmla="*/ 1608090 h 1629823"/>
              <a:gd name="connsiteX23" fmla="*/ 1153918 w 10662169"/>
              <a:gd name="connsiteY23" fmla="*/ 575858 h 1629823"/>
              <a:gd name="connsiteX0" fmla="*/ 1153918 w 10662169"/>
              <a:gd name="connsiteY0" fmla="*/ 575858 h 1629825"/>
              <a:gd name="connsiteX1" fmla="*/ 1746817 w 10662169"/>
              <a:gd name="connsiteY1" fmla="*/ 430508 h 1629825"/>
              <a:gd name="connsiteX2" fmla="*/ 2499574 w 10662169"/>
              <a:gd name="connsiteY2" fmla="*/ 428230 h 1629825"/>
              <a:gd name="connsiteX3" fmla="*/ 3242337 w 10662169"/>
              <a:gd name="connsiteY3" fmla="*/ 642238 h 1629825"/>
              <a:gd name="connsiteX4" fmla="*/ 3973253 w 10662169"/>
              <a:gd name="connsiteY4" fmla="*/ 428230 h 1629825"/>
              <a:gd name="connsiteX5" fmla="*/ 5529599 w 10662169"/>
              <a:gd name="connsiteY5" fmla="*/ 211 h 1629825"/>
              <a:gd name="connsiteX6" fmla="*/ 8316714 w 10662169"/>
              <a:gd name="connsiteY6" fmla="*/ 486597 h 1629825"/>
              <a:gd name="connsiteX7" fmla="*/ 10456800 w 10662169"/>
              <a:gd name="connsiteY7" fmla="*/ 467140 h 1629825"/>
              <a:gd name="connsiteX8" fmla="*/ 10592987 w 10662169"/>
              <a:gd name="connsiteY8" fmla="*/ 525507 h 1629825"/>
              <a:gd name="connsiteX9" fmla="*/ 10612442 w 10662169"/>
              <a:gd name="connsiteY9" fmla="*/ 1206443 h 1629825"/>
              <a:gd name="connsiteX10" fmla="*/ 10612442 w 10662169"/>
              <a:gd name="connsiteY10" fmla="*/ 1284264 h 1629825"/>
              <a:gd name="connsiteX11" fmla="*/ 9950961 w 10662169"/>
              <a:gd name="connsiteY11" fmla="*/ 1284264 h 1629825"/>
              <a:gd name="connsiteX12" fmla="*/ 7759430 w 10662169"/>
              <a:gd name="connsiteY12" fmla="*/ 953523 h 1629825"/>
              <a:gd name="connsiteX13" fmla="*/ 6643557 w 10662169"/>
              <a:gd name="connsiteY13" fmla="*/ 1264809 h 1629825"/>
              <a:gd name="connsiteX14" fmla="*/ 5923710 w 10662169"/>
              <a:gd name="connsiteY14" fmla="*/ 1245354 h 1629825"/>
              <a:gd name="connsiteX15" fmla="*/ 5662408 w 10662169"/>
              <a:gd name="connsiteY15" fmla="*/ 1342629 h 1629825"/>
              <a:gd name="connsiteX16" fmla="*/ 5050216 w 10662169"/>
              <a:gd name="connsiteY16" fmla="*/ 1517729 h 1629825"/>
              <a:gd name="connsiteX17" fmla="*/ 4067070 w 10662169"/>
              <a:gd name="connsiteY17" fmla="*/ 1439907 h 1629825"/>
              <a:gd name="connsiteX18" fmla="*/ 3336153 w 10662169"/>
              <a:gd name="connsiteY18" fmla="*/ 1381540 h 1629825"/>
              <a:gd name="connsiteX19" fmla="*/ 3086977 w 10662169"/>
              <a:gd name="connsiteY19" fmla="*/ 1262532 h 1629825"/>
              <a:gd name="connsiteX20" fmla="*/ 2236188 w 10662169"/>
              <a:gd name="connsiteY20" fmla="*/ 1130928 h 1629825"/>
              <a:gd name="connsiteX21" fmla="*/ 1153908 w 10662169"/>
              <a:gd name="connsiteY21" fmla="*/ 1299139 h 1629825"/>
              <a:gd name="connsiteX22" fmla="*/ 0 w 10662169"/>
              <a:gd name="connsiteY22" fmla="*/ 1608090 h 1629825"/>
              <a:gd name="connsiteX23" fmla="*/ 1153918 w 10662169"/>
              <a:gd name="connsiteY23" fmla="*/ 575858 h 1629825"/>
              <a:gd name="connsiteX0" fmla="*/ 913943 w 10422194"/>
              <a:gd name="connsiteY0" fmla="*/ 575858 h 1520101"/>
              <a:gd name="connsiteX1" fmla="*/ 1506842 w 10422194"/>
              <a:gd name="connsiteY1" fmla="*/ 430508 h 1520101"/>
              <a:gd name="connsiteX2" fmla="*/ 2259599 w 10422194"/>
              <a:gd name="connsiteY2" fmla="*/ 428230 h 1520101"/>
              <a:gd name="connsiteX3" fmla="*/ 3002362 w 10422194"/>
              <a:gd name="connsiteY3" fmla="*/ 642238 h 1520101"/>
              <a:gd name="connsiteX4" fmla="*/ 3733278 w 10422194"/>
              <a:gd name="connsiteY4" fmla="*/ 428230 h 1520101"/>
              <a:gd name="connsiteX5" fmla="*/ 5289624 w 10422194"/>
              <a:gd name="connsiteY5" fmla="*/ 211 h 1520101"/>
              <a:gd name="connsiteX6" fmla="*/ 8076739 w 10422194"/>
              <a:gd name="connsiteY6" fmla="*/ 486597 h 1520101"/>
              <a:gd name="connsiteX7" fmla="*/ 10216825 w 10422194"/>
              <a:gd name="connsiteY7" fmla="*/ 467140 h 1520101"/>
              <a:gd name="connsiteX8" fmla="*/ 10353012 w 10422194"/>
              <a:gd name="connsiteY8" fmla="*/ 525507 h 1520101"/>
              <a:gd name="connsiteX9" fmla="*/ 10372467 w 10422194"/>
              <a:gd name="connsiteY9" fmla="*/ 1206443 h 1520101"/>
              <a:gd name="connsiteX10" fmla="*/ 10372467 w 10422194"/>
              <a:gd name="connsiteY10" fmla="*/ 1284264 h 1520101"/>
              <a:gd name="connsiteX11" fmla="*/ 9710986 w 10422194"/>
              <a:gd name="connsiteY11" fmla="*/ 1284264 h 1520101"/>
              <a:gd name="connsiteX12" fmla="*/ 7519455 w 10422194"/>
              <a:gd name="connsiteY12" fmla="*/ 953523 h 1520101"/>
              <a:gd name="connsiteX13" fmla="*/ 6403582 w 10422194"/>
              <a:gd name="connsiteY13" fmla="*/ 1264809 h 1520101"/>
              <a:gd name="connsiteX14" fmla="*/ 5683735 w 10422194"/>
              <a:gd name="connsiteY14" fmla="*/ 1245354 h 1520101"/>
              <a:gd name="connsiteX15" fmla="*/ 5422433 w 10422194"/>
              <a:gd name="connsiteY15" fmla="*/ 1342629 h 1520101"/>
              <a:gd name="connsiteX16" fmla="*/ 4810241 w 10422194"/>
              <a:gd name="connsiteY16" fmla="*/ 1517729 h 1520101"/>
              <a:gd name="connsiteX17" fmla="*/ 3827095 w 10422194"/>
              <a:gd name="connsiteY17" fmla="*/ 1439907 h 1520101"/>
              <a:gd name="connsiteX18" fmla="*/ 3096178 w 10422194"/>
              <a:gd name="connsiteY18" fmla="*/ 1381540 h 1520101"/>
              <a:gd name="connsiteX19" fmla="*/ 2847002 w 10422194"/>
              <a:gd name="connsiteY19" fmla="*/ 1262532 h 1520101"/>
              <a:gd name="connsiteX20" fmla="*/ 1996213 w 10422194"/>
              <a:gd name="connsiteY20" fmla="*/ 1130928 h 1520101"/>
              <a:gd name="connsiteX21" fmla="*/ 913933 w 10422194"/>
              <a:gd name="connsiteY21" fmla="*/ 1299139 h 1520101"/>
              <a:gd name="connsiteX22" fmla="*/ 0 w 10422194"/>
              <a:gd name="connsiteY22" fmla="*/ 897435 h 1520101"/>
              <a:gd name="connsiteX23" fmla="*/ 913943 w 10422194"/>
              <a:gd name="connsiteY23" fmla="*/ 575858 h 1520101"/>
              <a:gd name="connsiteX0" fmla="*/ 916259 w 10424510"/>
              <a:gd name="connsiteY0" fmla="*/ 575858 h 1520103"/>
              <a:gd name="connsiteX1" fmla="*/ 1509158 w 10424510"/>
              <a:gd name="connsiteY1" fmla="*/ 430508 h 1520103"/>
              <a:gd name="connsiteX2" fmla="*/ 2261915 w 10424510"/>
              <a:gd name="connsiteY2" fmla="*/ 428230 h 1520103"/>
              <a:gd name="connsiteX3" fmla="*/ 3004678 w 10424510"/>
              <a:gd name="connsiteY3" fmla="*/ 642238 h 1520103"/>
              <a:gd name="connsiteX4" fmla="*/ 3735594 w 10424510"/>
              <a:gd name="connsiteY4" fmla="*/ 428230 h 1520103"/>
              <a:gd name="connsiteX5" fmla="*/ 5291940 w 10424510"/>
              <a:gd name="connsiteY5" fmla="*/ 211 h 1520103"/>
              <a:gd name="connsiteX6" fmla="*/ 8079055 w 10424510"/>
              <a:gd name="connsiteY6" fmla="*/ 486597 h 1520103"/>
              <a:gd name="connsiteX7" fmla="*/ 10219141 w 10424510"/>
              <a:gd name="connsiteY7" fmla="*/ 467140 h 1520103"/>
              <a:gd name="connsiteX8" fmla="*/ 10355328 w 10424510"/>
              <a:gd name="connsiteY8" fmla="*/ 525507 h 1520103"/>
              <a:gd name="connsiteX9" fmla="*/ 10374783 w 10424510"/>
              <a:gd name="connsiteY9" fmla="*/ 1206443 h 1520103"/>
              <a:gd name="connsiteX10" fmla="*/ 10374783 w 10424510"/>
              <a:gd name="connsiteY10" fmla="*/ 1284264 h 1520103"/>
              <a:gd name="connsiteX11" fmla="*/ 9713302 w 10424510"/>
              <a:gd name="connsiteY11" fmla="*/ 1284264 h 1520103"/>
              <a:gd name="connsiteX12" fmla="*/ 7521771 w 10424510"/>
              <a:gd name="connsiteY12" fmla="*/ 953523 h 1520103"/>
              <a:gd name="connsiteX13" fmla="*/ 6405898 w 10424510"/>
              <a:gd name="connsiteY13" fmla="*/ 1264809 h 1520103"/>
              <a:gd name="connsiteX14" fmla="*/ 5686051 w 10424510"/>
              <a:gd name="connsiteY14" fmla="*/ 1245354 h 1520103"/>
              <a:gd name="connsiteX15" fmla="*/ 5424749 w 10424510"/>
              <a:gd name="connsiteY15" fmla="*/ 1342629 h 1520103"/>
              <a:gd name="connsiteX16" fmla="*/ 4812557 w 10424510"/>
              <a:gd name="connsiteY16" fmla="*/ 1517729 h 1520103"/>
              <a:gd name="connsiteX17" fmla="*/ 3829411 w 10424510"/>
              <a:gd name="connsiteY17" fmla="*/ 1439907 h 1520103"/>
              <a:gd name="connsiteX18" fmla="*/ 3098494 w 10424510"/>
              <a:gd name="connsiteY18" fmla="*/ 1381540 h 1520103"/>
              <a:gd name="connsiteX19" fmla="*/ 2849318 w 10424510"/>
              <a:gd name="connsiteY19" fmla="*/ 1262532 h 1520103"/>
              <a:gd name="connsiteX20" fmla="*/ 1998529 w 10424510"/>
              <a:gd name="connsiteY20" fmla="*/ 1130928 h 1520103"/>
              <a:gd name="connsiteX21" fmla="*/ 1204221 w 10424510"/>
              <a:gd name="connsiteY21" fmla="*/ 1021057 h 1520103"/>
              <a:gd name="connsiteX22" fmla="*/ 2316 w 10424510"/>
              <a:gd name="connsiteY22" fmla="*/ 897435 h 1520103"/>
              <a:gd name="connsiteX23" fmla="*/ 916259 w 10424510"/>
              <a:gd name="connsiteY23" fmla="*/ 575858 h 1520103"/>
              <a:gd name="connsiteX0" fmla="*/ 916259 w 10424510"/>
              <a:gd name="connsiteY0" fmla="*/ 575858 h 1520101"/>
              <a:gd name="connsiteX1" fmla="*/ 1509158 w 10424510"/>
              <a:gd name="connsiteY1" fmla="*/ 430508 h 1520101"/>
              <a:gd name="connsiteX2" fmla="*/ 2261915 w 10424510"/>
              <a:gd name="connsiteY2" fmla="*/ 428230 h 1520101"/>
              <a:gd name="connsiteX3" fmla="*/ 3004678 w 10424510"/>
              <a:gd name="connsiteY3" fmla="*/ 642238 h 1520101"/>
              <a:gd name="connsiteX4" fmla="*/ 3735594 w 10424510"/>
              <a:gd name="connsiteY4" fmla="*/ 428230 h 1520101"/>
              <a:gd name="connsiteX5" fmla="*/ 5291940 w 10424510"/>
              <a:gd name="connsiteY5" fmla="*/ 211 h 1520101"/>
              <a:gd name="connsiteX6" fmla="*/ 8079055 w 10424510"/>
              <a:gd name="connsiteY6" fmla="*/ 486597 h 1520101"/>
              <a:gd name="connsiteX7" fmla="*/ 10219141 w 10424510"/>
              <a:gd name="connsiteY7" fmla="*/ 467140 h 1520101"/>
              <a:gd name="connsiteX8" fmla="*/ 10355328 w 10424510"/>
              <a:gd name="connsiteY8" fmla="*/ 525507 h 1520101"/>
              <a:gd name="connsiteX9" fmla="*/ 10374783 w 10424510"/>
              <a:gd name="connsiteY9" fmla="*/ 1206443 h 1520101"/>
              <a:gd name="connsiteX10" fmla="*/ 10374783 w 10424510"/>
              <a:gd name="connsiteY10" fmla="*/ 1284264 h 1520101"/>
              <a:gd name="connsiteX11" fmla="*/ 9713302 w 10424510"/>
              <a:gd name="connsiteY11" fmla="*/ 1284264 h 1520101"/>
              <a:gd name="connsiteX12" fmla="*/ 7521771 w 10424510"/>
              <a:gd name="connsiteY12" fmla="*/ 953523 h 1520101"/>
              <a:gd name="connsiteX13" fmla="*/ 6405898 w 10424510"/>
              <a:gd name="connsiteY13" fmla="*/ 1264809 h 1520101"/>
              <a:gd name="connsiteX14" fmla="*/ 5686051 w 10424510"/>
              <a:gd name="connsiteY14" fmla="*/ 1245354 h 1520101"/>
              <a:gd name="connsiteX15" fmla="*/ 5424749 w 10424510"/>
              <a:gd name="connsiteY15" fmla="*/ 1342629 h 1520101"/>
              <a:gd name="connsiteX16" fmla="*/ 4812557 w 10424510"/>
              <a:gd name="connsiteY16" fmla="*/ 1517729 h 1520101"/>
              <a:gd name="connsiteX17" fmla="*/ 3829411 w 10424510"/>
              <a:gd name="connsiteY17" fmla="*/ 1439907 h 1520101"/>
              <a:gd name="connsiteX18" fmla="*/ 3098494 w 10424510"/>
              <a:gd name="connsiteY18" fmla="*/ 1381540 h 1520101"/>
              <a:gd name="connsiteX19" fmla="*/ 2849318 w 10424510"/>
              <a:gd name="connsiteY19" fmla="*/ 1262532 h 1520101"/>
              <a:gd name="connsiteX20" fmla="*/ 1998529 w 10424510"/>
              <a:gd name="connsiteY20" fmla="*/ 1130928 h 1520101"/>
              <a:gd name="connsiteX21" fmla="*/ 1204221 w 10424510"/>
              <a:gd name="connsiteY21" fmla="*/ 1021057 h 1520101"/>
              <a:gd name="connsiteX22" fmla="*/ 2316 w 10424510"/>
              <a:gd name="connsiteY22" fmla="*/ 897435 h 1520101"/>
              <a:gd name="connsiteX23" fmla="*/ 916259 w 10424510"/>
              <a:gd name="connsiteY23" fmla="*/ 575858 h 1520101"/>
              <a:gd name="connsiteX0" fmla="*/ 915255 w 10423506"/>
              <a:gd name="connsiteY0" fmla="*/ 575858 h 1520103"/>
              <a:gd name="connsiteX1" fmla="*/ 1508154 w 10423506"/>
              <a:gd name="connsiteY1" fmla="*/ 430508 h 1520103"/>
              <a:gd name="connsiteX2" fmla="*/ 2260911 w 10423506"/>
              <a:gd name="connsiteY2" fmla="*/ 428230 h 1520103"/>
              <a:gd name="connsiteX3" fmla="*/ 3003674 w 10423506"/>
              <a:gd name="connsiteY3" fmla="*/ 642238 h 1520103"/>
              <a:gd name="connsiteX4" fmla="*/ 3734590 w 10423506"/>
              <a:gd name="connsiteY4" fmla="*/ 428230 h 1520103"/>
              <a:gd name="connsiteX5" fmla="*/ 5290936 w 10423506"/>
              <a:gd name="connsiteY5" fmla="*/ 211 h 1520103"/>
              <a:gd name="connsiteX6" fmla="*/ 8078051 w 10423506"/>
              <a:gd name="connsiteY6" fmla="*/ 486597 h 1520103"/>
              <a:gd name="connsiteX7" fmla="*/ 10218137 w 10423506"/>
              <a:gd name="connsiteY7" fmla="*/ 467140 h 1520103"/>
              <a:gd name="connsiteX8" fmla="*/ 10354324 w 10423506"/>
              <a:gd name="connsiteY8" fmla="*/ 525507 h 1520103"/>
              <a:gd name="connsiteX9" fmla="*/ 10373779 w 10423506"/>
              <a:gd name="connsiteY9" fmla="*/ 1206443 h 1520103"/>
              <a:gd name="connsiteX10" fmla="*/ 10373779 w 10423506"/>
              <a:gd name="connsiteY10" fmla="*/ 1284264 h 1520103"/>
              <a:gd name="connsiteX11" fmla="*/ 9712298 w 10423506"/>
              <a:gd name="connsiteY11" fmla="*/ 1284264 h 1520103"/>
              <a:gd name="connsiteX12" fmla="*/ 7520767 w 10423506"/>
              <a:gd name="connsiteY12" fmla="*/ 953523 h 1520103"/>
              <a:gd name="connsiteX13" fmla="*/ 6404894 w 10423506"/>
              <a:gd name="connsiteY13" fmla="*/ 1264809 h 1520103"/>
              <a:gd name="connsiteX14" fmla="*/ 5685047 w 10423506"/>
              <a:gd name="connsiteY14" fmla="*/ 1245354 h 1520103"/>
              <a:gd name="connsiteX15" fmla="*/ 5423745 w 10423506"/>
              <a:gd name="connsiteY15" fmla="*/ 1342629 h 1520103"/>
              <a:gd name="connsiteX16" fmla="*/ 4811553 w 10423506"/>
              <a:gd name="connsiteY16" fmla="*/ 1517729 h 1520103"/>
              <a:gd name="connsiteX17" fmla="*/ 3828407 w 10423506"/>
              <a:gd name="connsiteY17" fmla="*/ 1439907 h 1520103"/>
              <a:gd name="connsiteX18" fmla="*/ 3097490 w 10423506"/>
              <a:gd name="connsiteY18" fmla="*/ 1381540 h 1520103"/>
              <a:gd name="connsiteX19" fmla="*/ 2848314 w 10423506"/>
              <a:gd name="connsiteY19" fmla="*/ 1262532 h 1520103"/>
              <a:gd name="connsiteX20" fmla="*/ 1997525 w 10423506"/>
              <a:gd name="connsiteY20" fmla="*/ 1130928 h 1520103"/>
              <a:gd name="connsiteX21" fmla="*/ 1203217 w 10423506"/>
              <a:gd name="connsiteY21" fmla="*/ 1021057 h 1520103"/>
              <a:gd name="connsiteX22" fmla="*/ 724508 w 10423506"/>
              <a:gd name="connsiteY22" fmla="*/ 820626 h 1520103"/>
              <a:gd name="connsiteX23" fmla="*/ 1312 w 10423506"/>
              <a:gd name="connsiteY23" fmla="*/ 897435 h 1520103"/>
              <a:gd name="connsiteX24" fmla="*/ 915255 w 10423506"/>
              <a:gd name="connsiteY24" fmla="*/ 575858 h 1520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0423506" h="1520103">
                <a:moveTo>
                  <a:pt x="915255" y="575858"/>
                </a:moveTo>
                <a:cubicBezTo>
                  <a:pt x="1166395" y="498037"/>
                  <a:pt x="1283878" y="455113"/>
                  <a:pt x="1508154" y="430508"/>
                </a:cubicBezTo>
                <a:cubicBezTo>
                  <a:pt x="1732430" y="405903"/>
                  <a:pt x="2011658" y="392942"/>
                  <a:pt x="2260911" y="428230"/>
                </a:cubicBezTo>
                <a:cubicBezTo>
                  <a:pt x="2510164" y="463518"/>
                  <a:pt x="2758061" y="642238"/>
                  <a:pt x="3003674" y="642238"/>
                </a:cubicBezTo>
                <a:cubicBezTo>
                  <a:pt x="3249287" y="642238"/>
                  <a:pt x="3353380" y="535234"/>
                  <a:pt x="3734590" y="428230"/>
                </a:cubicBezTo>
                <a:cubicBezTo>
                  <a:pt x="4115800" y="321226"/>
                  <a:pt x="4567026" y="-9517"/>
                  <a:pt x="5290936" y="211"/>
                </a:cubicBezTo>
                <a:cubicBezTo>
                  <a:pt x="6219974" y="162340"/>
                  <a:pt x="7256851" y="408776"/>
                  <a:pt x="8078051" y="486597"/>
                </a:cubicBezTo>
                <a:cubicBezTo>
                  <a:pt x="8899251" y="564418"/>
                  <a:pt x="9504775" y="473626"/>
                  <a:pt x="10218137" y="467140"/>
                </a:cubicBezTo>
                <a:cubicBezTo>
                  <a:pt x="10597516" y="473625"/>
                  <a:pt x="10328384" y="402290"/>
                  <a:pt x="10354324" y="525507"/>
                </a:cubicBezTo>
                <a:cubicBezTo>
                  <a:pt x="10380264" y="648724"/>
                  <a:pt x="10370537" y="1079984"/>
                  <a:pt x="10373779" y="1206443"/>
                </a:cubicBezTo>
                <a:cubicBezTo>
                  <a:pt x="10377021" y="1332902"/>
                  <a:pt x="10484026" y="1271294"/>
                  <a:pt x="10373779" y="1284264"/>
                </a:cubicBezTo>
                <a:cubicBezTo>
                  <a:pt x="10263532" y="1297234"/>
                  <a:pt x="10187800" y="1339387"/>
                  <a:pt x="9712298" y="1284264"/>
                </a:cubicBezTo>
                <a:cubicBezTo>
                  <a:pt x="9236796" y="1229141"/>
                  <a:pt x="8251277" y="1063770"/>
                  <a:pt x="7520767" y="953523"/>
                </a:cubicBezTo>
                <a:cubicBezTo>
                  <a:pt x="6969533" y="950281"/>
                  <a:pt x="6710847" y="1216171"/>
                  <a:pt x="6404894" y="1264809"/>
                </a:cubicBezTo>
                <a:cubicBezTo>
                  <a:pt x="6098941" y="1313447"/>
                  <a:pt x="5848572" y="1232384"/>
                  <a:pt x="5685047" y="1245354"/>
                </a:cubicBezTo>
                <a:cubicBezTo>
                  <a:pt x="5521522" y="1258324"/>
                  <a:pt x="5569327" y="1297233"/>
                  <a:pt x="5423745" y="1342629"/>
                </a:cubicBezTo>
                <a:cubicBezTo>
                  <a:pt x="5278163" y="1388025"/>
                  <a:pt x="5077443" y="1501516"/>
                  <a:pt x="4811553" y="1517729"/>
                </a:cubicBezTo>
                <a:cubicBezTo>
                  <a:pt x="4545663" y="1533942"/>
                  <a:pt x="4114084" y="1462605"/>
                  <a:pt x="3828407" y="1439907"/>
                </a:cubicBezTo>
                <a:cubicBezTo>
                  <a:pt x="3584768" y="1420451"/>
                  <a:pt x="3260839" y="1411103"/>
                  <a:pt x="3097490" y="1381540"/>
                </a:cubicBezTo>
                <a:cubicBezTo>
                  <a:pt x="2934141" y="1351977"/>
                  <a:pt x="3031641" y="1304301"/>
                  <a:pt x="2848314" y="1262532"/>
                </a:cubicBezTo>
                <a:cubicBezTo>
                  <a:pt x="2664987" y="1220763"/>
                  <a:pt x="2271708" y="1171174"/>
                  <a:pt x="1997525" y="1130928"/>
                </a:cubicBezTo>
                <a:lnTo>
                  <a:pt x="1203217" y="1021057"/>
                </a:lnTo>
                <a:cubicBezTo>
                  <a:pt x="975049" y="984789"/>
                  <a:pt x="924825" y="841230"/>
                  <a:pt x="724508" y="820626"/>
                </a:cubicBezTo>
                <a:cubicBezTo>
                  <a:pt x="524191" y="800022"/>
                  <a:pt x="-30479" y="938230"/>
                  <a:pt x="1312" y="897435"/>
                </a:cubicBezTo>
                <a:cubicBezTo>
                  <a:pt x="33103" y="856640"/>
                  <a:pt x="664115" y="653679"/>
                  <a:pt x="915255" y="575858"/>
                </a:cubicBezTo>
                <a:close/>
              </a:path>
            </a:pathLst>
          </a:custGeom>
          <a:solidFill>
            <a:srgbClr val="F7A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 smtClean="0"/>
              <a:t>topic 2b</a:t>
            </a:r>
            <a:endParaRPr kumimoji="1" lang="zh-CN" altLang="en-US" sz="2400" b="1" dirty="0"/>
          </a:p>
        </p:txBody>
      </p:sp>
      <p:sp>
        <p:nvSpPr>
          <p:cNvPr id="21" name="任意形状 20"/>
          <p:cNvSpPr/>
          <p:nvPr/>
        </p:nvSpPr>
        <p:spPr>
          <a:xfrm flipH="1">
            <a:off x="399347" y="4449695"/>
            <a:ext cx="3032565" cy="791065"/>
          </a:xfrm>
          <a:custGeom>
            <a:avLst/>
            <a:gdLst>
              <a:gd name="connsiteX0" fmla="*/ 127480 w 10274518"/>
              <a:gd name="connsiteY0" fmla="*/ 88289 h 1108025"/>
              <a:gd name="connsiteX1" fmla="*/ 1567174 w 10274518"/>
              <a:gd name="connsiteY1" fmla="*/ 88289 h 1108025"/>
              <a:gd name="connsiteX2" fmla="*/ 2111923 w 10274518"/>
              <a:gd name="connsiteY2" fmla="*/ 496851 h 1108025"/>
              <a:gd name="connsiteX3" fmla="*/ 2753949 w 10274518"/>
              <a:gd name="connsiteY3" fmla="*/ 574672 h 1108025"/>
              <a:gd name="connsiteX4" fmla="*/ 3162510 w 10274518"/>
              <a:gd name="connsiteY4" fmla="*/ 399575 h 1108025"/>
              <a:gd name="connsiteX5" fmla="*/ 4154731 w 10274518"/>
              <a:gd name="connsiteY5" fmla="*/ 205021 h 1108025"/>
              <a:gd name="connsiteX6" fmla="*/ 7929063 w 10274518"/>
              <a:gd name="connsiteY6" fmla="*/ 185566 h 1108025"/>
              <a:gd name="connsiteX7" fmla="*/ 10069149 w 10274518"/>
              <a:gd name="connsiteY7" fmla="*/ 205021 h 1108025"/>
              <a:gd name="connsiteX8" fmla="*/ 10205336 w 10274518"/>
              <a:gd name="connsiteY8" fmla="*/ 224477 h 1108025"/>
              <a:gd name="connsiteX9" fmla="*/ 10224791 w 10274518"/>
              <a:gd name="connsiteY9" fmla="*/ 905413 h 1108025"/>
              <a:gd name="connsiteX10" fmla="*/ 10224791 w 10274518"/>
              <a:gd name="connsiteY10" fmla="*/ 983234 h 1108025"/>
              <a:gd name="connsiteX11" fmla="*/ 9563310 w 10274518"/>
              <a:gd name="connsiteY11" fmla="*/ 983234 h 1108025"/>
              <a:gd name="connsiteX12" fmla="*/ 7170306 w 10274518"/>
              <a:gd name="connsiteY12" fmla="*/ 983234 h 1108025"/>
              <a:gd name="connsiteX13" fmla="*/ 6255906 w 10274518"/>
              <a:gd name="connsiteY13" fmla="*/ 710860 h 1108025"/>
              <a:gd name="connsiteX14" fmla="*/ 5536059 w 10274518"/>
              <a:gd name="connsiteY14" fmla="*/ 671949 h 1108025"/>
              <a:gd name="connsiteX15" fmla="*/ 4952400 w 10274518"/>
              <a:gd name="connsiteY15" fmla="*/ 944323 h 1108025"/>
              <a:gd name="connsiteX16" fmla="*/ 4038000 w 10274518"/>
              <a:gd name="connsiteY16" fmla="*/ 1022145 h 1108025"/>
              <a:gd name="connsiteX17" fmla="*/ 3357063 w 10274518"/>
              <a:gd name="connsiteY17" fmla="*/ 769226 h 1108025"/>
              <a:gd name="connsiteX18" fmla="*/ 2948502 w 10274518"/>
              <a:gd name="connsiteY18" fmla="*/ 749770 h 1108025"/>
              <a:gd name="connsiteX19" fmla="*/ 2539940 w 10274518"/>
              <a:gd name="connsiteY19" fmla="*/ 749770 h 1108025"/>
              <a:gd name="connsiteX20" fmla="*/ 1936825 w 10274518"/>
              <a:gd name="connsiteY20" fmla="*/ 983234 h 1108025"/>
              <a:gd name="connsiteX21" fmla="*/ 1100246 w 10274518"/>
              <a:gd name="connsiteY21" fmla="*/ 1022145 h 1108025"/>
              <a:gd name="connsiteX22" fmla="*/ 185846 w 10274518"/>
              <a:gd name="connsiteY22" fmla="*/ 1041600 h 1108025"/>
              <a:gd name="connsiteX23" fmla="*/ 127480 w 10274518"/>
              <a:gd name="connsiteY23" fmla="*/ 88289 h 1108025"/>
              <a:gd name="connsiteX0" fmla="*/ 110328 w 10315732"/>
              <a:gd name="connsiteY0" fmla="*/ 447567 h 986794"/>
              <a:gd name="connsiteX1" fmla="*/ 1608388 w 10315732"/>
              <a:gd name="connsiteY1" fmla="*/ 94 h 986794"/>
              <a:gd name="connsiteX2" fmla="*/ 2153137 w 10315732"/>
              <a:gd name="connsiteY2" fmla="*/ 408656 h 986794"/>
              <a:gd name="connsiteX3" fmla="*/ 2795163 w 10315732"/>
              <a:gd name="connsiteY3" fmla="*/ 486477 h 986794"/>
              <a:gd name="connsiteX4" fmla="*/ 3203724 w 10315732"/>
              <a:gd name="connsiteY4" fmla="*/ 311380 h 986794"/>
              <a:gd name="connsiteX5" fmla="*/ 4195945 w 10315732"/>
              <a:gd name="connsiteY5" fmla="*/ 116826 h 986794"/>
              <a:gd name="connsiteX6" fmla="*/ 7970277 w 10315732"/>
              <a:gd name="connsiteY6" fmla="*/ 97371 h 986794"/>
              <a:gd name="connsiteX7" fmla="*/ 10110363 w 10315732"/>
              <a:gd name="connsiteY7" fmla="*/ 116826 h 986794"/>
              <a:gd name="connsiteX8" fmla="*/ 10246550 w 10315732"/>
              <a:gd name="connsiteY8" fmla="*/ 136282 h 986794"/>
              <a:gd name="connsiteX9" fmla="*/ 10266005 w 10315732"/>
              <a:gd name="connsiteY9" fmla="*/ 817218 h 986794"/>
              <a:gd name="connsiteX10" fmla="*/ 10266005 w 10315732"/>
              <a:gd name="connsiteY10" fmla="*/ 895039 h 986794"/>
              <a:gd name="connsiteX11" fmla="*/ 9604524 w 10315732"/>
              <a:gd name="connsiteY11" fmla="*/ 895039 h 986794"/>
              <a:gd name="connsiteX12" fmla="*/ 7211520 w 10315732"/>
              <a:gd name="connsiteY12" fmla="*/ 895039 h 986794"/>
              <a:gd name="connsiteX13" fmla="*/ 6297120 w 10315732"/>
              <a:gd name="connsiteY13" fmla="*/ 622665 h 986794"/>
              <a:gd name="connsiteX14" fmla="*/ 5577273 w 10315732"/>
              <a:gd name="connsiteY14" fmla="*/ 583754 h 986794"/>
              <a:gd name="connsiteX15" fmla="*/ 4993614 w 10315732"/>
              <a:gd name="connsiteY15" fmla="*/ 856128 h 986794"/>
              <a:gd name="connsiteX16" fmla="*/ 4079214 w 10315732"/>
              <a:gd name="connsiteY16" fmla="*/ 933950 h 986794"/>
              <a:gd name="connsiteX17" fmla="*/ 3398277 w 10315732"/>
              <a:gd name="connsiteY17" fmla="*/ 681031 h 986794"/>
              <a:gd name="connsiteX18" fmla="*/ 2989716 w 10315732"/>
              <a:gd name="connsiteY18" fmla="*/ 661575 h 986794"/>
              <a:gd name="connsiteX19" fmla="*/ 2581154 w 10315732"/>
              <a:gd name="connsiteY19" fmla="*/ 661575 h 986794"/>
              <a:gd name="connsiteX20" fmla="*/ 1978039 w 10315732"/>
              <a:gd name="connsiteY20" fmla="*/ 895039 h 986794"/>
              <a:gd name="connsiteX21" fmla="*/ 1141460 w 10315732"/>
              <a:gd name="connsiteY21" fmla="*/ 933950 h 986794"/>
              <a:gd name="connsiteX22" fmla="*/ 227060 w 10315732"/>
              <a:gd name="connsiteY22" fmla="*/ 953405 h 986794"/>
              <a:gd name="connsiteX23" fmla="*/ 110328 w 10315732"/>
              <a:gd name="connsiteY23" fmla="*/ 447567 h 986794"/>
              <a:gd name="connsiteX0" fmla="*/ 56848 w 10262252"/>
              <a:gd name="connsiteY0" fmla="*/ 447567 h 942673"/>
              <a:gd name="connsiteX1" fmla="*/ 1554908 w 10262252"/>
              <a:gd name="connsiteY1" fmla="*/ 94 h 942673"/>
              <a:gd name="connsiteX2" fmla="*/ 2099657 w 10262252"/>
              <a:gd name="connsiteY2" fmla="*/ 408656 h 942673"/>
              <a:gd name="connsiteX3" fmla="*/ 2741683 w 10262252"/>
              <a:gd name="connsiteY3" fmla="*/ 486477 h 942673"/>
              <a:gd name="connsiteX4" fmla="*/ 3150244 w 10262252"/>
              <a:gd name="connsiteY4" fmla="*/ 311380 h 942673"/>
              <a:gd name="connsiteX5" fmla="*/ 4142465 w 10262252"/>
              <a:gd name="connsiteY5" fmla="*/ 116826 h 942673"/>
              <a:gd name="connsiteX6" fmla="*/ 7916797 w 10262252"/>
              <a:gd name="connsiteY6" fmla="*/ 97371 h 942673"/>
              <a:gd name="connsiteX7" fmla="*/ 10056883 w 10262252"/>
              <a:gd name="connsiteY7" fmla="*/ 116826 h 942673"/>
              <a:gd name="connsiteX8" fmla="*/ 10193070 w 10262252"/>
              <a:gd name="connsiteY8" fmla="*/ 136282 h 942673"/>
              <a:gd name="connsiteX9" fmla="*/ 10212525 w 10262252"/>
              <a:gd name="connsiteY9" fmla="*/ 817218 h 942673"/>
              <a:gd name="connsiteX10" fmla="*/ 10212525 w 10262252"/>
              <a:gd name="connsiteY10" fmla="*/ 895039 h 942673"/>
              <a:gd name="connsiteX11" fmla="*/ 9551044 w 10262252"/>
              <a:gd name="connsiteY11" fmla="*/ 895039 h 942673"/>
              <a:gd name="connsiteX12" fmla="*/ 7158040 w 10262252"/>
              <a:gd name="connsiteY12" fmla="*/ 895039 h 942673"/>
              <a:gd name="connsiteX13" fmla="*/ 6243640 w 10262252"/>
              <a:gd name="connsiteY13" fmla="*/ 622665 h 942673"/>
              <a:gd name="connsiteX14" fmla="*/ 5523793 w 10262252"/>
              <a:gd name="connsiteY14" fmla="*/ 583754 h 942673"/>
              <a:gd name="connsiteX15" fmla="*/ 4940134 w 10262252"/>
              <a:gd name="connsiteY15" fmla="*/ 856128 h 942673"/>
              <a:gd name="connsiteX16" fmla="*/ 4025734 w 10262252"/>
              <a:gd name="connsiteY16" fmla="*/ 933950 h 942673"/>
              <a:gd name="connsiteX17" fmla="*/ 3344797 w 10262252"/>
              <a:gd name="connsiteY17" fmla="*/ 681031 h 942673"/>
              <a:gd name="connsiteX18" fmla="*/ 2936236 w 10262252"/>
              <a:gd name="connsiteY18" fmla="*/ 661575 h 942673"/>
              <a:gd name="connsiteX19" fmla="*/ 2527674 w 10262252"/>
              <a:gd name="connsiteY19" fmla="*/ 661575 h 942673"/>
              <a:gd name="connsiteX20" fmla="*/ 1924559 w 10262252"/>
              <a:gd name="connsiteY20" fmla="*/ 895039 h 942673"/>
              <a:gd name="connsiteX21" fmla="*/ 1087980 w 10262252"/>
              <a:gd name="connsiteY21" fmla="*/ 933950 h 942673"/>
              <a:gd name="connsiteX22" fmla="*/ 387589 w 10262252"/>
              <a:gd name="connsiteY22" fmla="*/ 642120 h 942673"/>
              <a:gd name="connsiteX23" fmla="*/ 56848 w 10262252"/>
              <a:gd name="connsiteY23" fmla="*/ 447567 h 942673"/>
              <a:gd name="connsiteX0" fmla="*/ 59568 w 10264972"/>
              <a:gd name="connsiteY0" fmla="*/ 447567 h 942673"/>
              <a:gd name="connsiteX1" fmla="*/ 1557628 w 10264972"/>
              <a:gd name="connsiteY1" fmla="*/ 94 h 942673"/>
              <a:gd name="connsiteX2" fmla="*/ 2102377 w 10264972"/>
              <a:gd name="connsiteY2" fmla="*/ 408656 h 942673"/>
              <a:gd name="connsiteX3" fmla="*/ 2744403 w 10264972"/>
              <a:gd name="connsiteY3" fmla="*/ 486477 h 942673"/>
              <a:gd name="connsiteX4" fmla="*/ 3152964 w 10264972"/>
              <a:gd name="connsiteY4" fmla="*/ 311380 h 942673"/>
              <a:gd name="connsiteX5" fmla="*/ 4145185 w 10264972"/>
              <a:gd name="connsiteY5" fmla="*/ 116826 h 942673"/>
              <a:gd name="connsiteX6" fmla="*/ 7919517 w 10264972"/>
              <a:gd name="connsiteY6" fmla="*/ 97371 h 942673"/>
              <a:gd name="connsiteX7" fmla="*/ 10059603 w 10264972"/>
              <a:gd name="connsiteY7" fmla="*/ 116826 h 942673"/>
              <a:gd name="connsiteX8" fmla="*/ 10195790 w 10264972"/>
              <a:gd name="connsiteY8" fmla="*/ 136282 h 942673"/>
              <a:gd name="connsiteX9" fmla="*/ 10215245 w 10264972"/>
              <a:gd name="connsiteY9" fmla="*/ 817218 h 942673"/>
              <a:gd name="connsiteX10" fmla="*/ 10215245 w 10264972"/>
              <a:gd name="connsiteY10" fmla="*/ 895039 h 942673"/>
              <a:gd name="connsiteX11" fmla="*/ 9553764 w 10264972"/>
              <a:gd name="connsiteY11" fmla="*/ 895039 h 942673"/>
              <a:gd name="connsiteX12" fmla="*/ 7160760 w 10264972"/>
              <a:gd name="connsiteY12" fmla="*/ 895039 h 942673"/>
              <a:gd name="connsiteX13" fmla="*/ 6246360 w 10264972"/>
              <a:gd name="connsiteY13" fmla="*/ 622665 h 942673"/>
              <a:gd name="connsiteX14" fmla="*/ 5526513 w 10264972"/>
              <a:gd name="connsiteY14" fmla="*/ 583754 h 942673"/>
              <a:gd name="connsiteX15" fmla="*/ 4942854 w 10264972"/>
              <a:gd name="connsiteY15" fmla="*/ 856128 h 942673"/>
              <a:gd name="connsiteX16" fmla="*/ 4028454 w 10264972"/>
              <a:gd name="connsiteY16" fmla="*/ 933950 h 942673"/>
              <a:gd name="connsiteX17" fmla="*/ 3347517 w 10264972"/>
              <a:gd name="connsiteY17" fmla="*/ 681031 h 942673"/>
              <a:gd name="connsiteX18" fmla="*/ 2938956 w 10264972"/>
              <a:gd name="connsiteY18" fmla="*/ 661575 h 942673"/>
              <a:gd name="connsiteX19" fmla="*/ 2530394 w 10264972"/>
              <a:gd name="connsiteY19" fmla="*/ 661575 h 942673"/>
              <a:gd name="connsiteX20" fmla="*/ 1927279 w 10264972"/>
              <a:gd name="connsiteY20" fmla="*/ 895039 h 942673"/>
              <a:gd name="connsiteX21" fmla="*/ 1246343 w 10264972"/>
              <a:gd name="connsiteY21" fmla="*/ 700486 h 942673"/>
              <a:gd name="connsiteX22" fmla="*/ 390309 w 10264972"/>
              <a:gd name="connsiteY22" fmla="*/ 642120 h 942673"/>
              <a:gd name="connsiteX23" fmla="*/ 59568 w 10264972"/>
              <a:gd name="connsiteY23" fmla="*/ 447567 h 942673"/>
              <a:gd name="connsiteX0" fmla="*/ 52777 w 10258181"/>
              <a:gd name="connsiteY0" fmla="*/ 447567 h 942673"/>
              <a:gd name="connsiteX1" fmla="*/ 1550837 w 10258181"/>
              <a:gd name="connsiteY1" fmla="*/ 94 h 942673"/>
              <a:gd name="connsiteX2" fmla="*/ 2095586 w 10258181"/>
              <a:gd name="connsiteY2" fmla="*/ 408656 h 942673"/>
              <a:gd name="connsiteX3" fmla="*/ 2737612 w 10258181"/>
              <a:gd name="connsiteY3" fmla="*/ 486477 h 942673"/>
              <a:gd name="connsiteX4" fmla="*/ 3146173 w 10258181"/>
              <a:gd name="connsiteY4" fmla="*/ 311380 h 942673"/>
              <a:gd name="connsiteX5" fmla="*/ 4138394 w 10258181"/>
              <a:gd name="connsiteY5" fmla="*/ 116826 h 942673"/>
              <a:gd name="connsiteX6" fmla="*/ 7912726 w 10258181"/>
              <a:gd name="connsiteY6" fmla="*/ 97371 h 942673"/>
              <a:gd name="connsiteX7" fmla="*/ 10052812 w 10258181"/>
              <a:gd name="connsiteY7" fmla="*/ 116826 h 942673"/>
              <a:gd name="connsiteX8" fmla="*/ 10188999 w 10258181"/>
              <a:gd name="connsiteY8" fmla="*/ 136282 h 942673"/>
              <a:gd name="connsiteX9" fmla="*/ 10208454 w 10258181"/>
              <a:gd name="connsiteY9" fmla="*/ 817218 h 942673"/>
              <a:gd name="connsiteX10" fmla="*/ 10208454 w 10258181"/>
              <a:gd name="connsiteY10" fmla="*/ 895039 h 942673"/>
              <a:gd name="connsiteX11" fmla="*/ 9546973 w 10258181"/>
              <a:gd name="connsiteY11" fmla="*/ 895039 h 942673"/>
              <a:gd name="connsiteX12" fmla="*/ 7153969 w 10258181"/>
              <a:gd name="connsiteY12" fmla="*/ 895039 h 942673"/>
              <a:gd name="connsiteX13" fmla="*/ 6239569 w 10258181"/>
              <a:gd name="connsiteY13" fmla="*/ 622665 h 942673"/>
              <a:gd name="connsiteX14" fmla="*/ 5519722 w 10258181"/>
              <a:gd name="connsiteY14" fmla="*/ 583754 h 942673"/>
              <a:gd name="connsiteX15" fmla="*/ 4936063 w 10258181"/>
              <a:gd name="connsiteY15" fmla="*/ 856128 h 942673"/>
              <a:gd name="connsiteX16" fmla="*/ 4021663 w 10258181"/>
              <a:gd name="connsiteY16" fmla="*/ 933950 h 942673"/>
              <a:gd name="connsiteX17" fmla="*/ 3340726 w 10258181"/>
              <a:gd name="connsiteY17" fmla="*/ 681031 h 942673"/>
              <a:gd name="connsiteX18" fmla="*/ 2932165 w 10258181"/>
              <a:gd name="connsiteY18" fmla="*/ 661575 h 942673"/>
              <a:gd name="connsiteX19" fmla="*/ 2523603 w 10258181"/>
              <a:gd name="connsiteY19" fmla="*/ 661575 h 942673"/>
              <a:gd name="connsiteX20" fmla="*/ 1920488 w 10258181"/>
              <a:gd name="connsiteY20" fmla="*/ 895039 h 942673"/>
              <a:gd name="connsiteX21" fmla="*/ 1239552 w 10258181"/>
              <a:gd name="connsiteY21" fmla="*/ 700486 h 942673"/>
              <a:gd name="connsiteX22" fmla="*/ 422429 w 10258181"/>
              <a:gd name="connsiteY22" fmla="*/ 544844 h 942673"/>
              <a:gd name="connsiteX23" fmla="*/ 52777 w 10258181"/>
              <a:gd name="connsiteY23" fmla="*/ 447567 h 942673"/>
              <a:gd name="connsiteX0" fmla="*/ 46864 w 10330089"/>
              <a:gd name="connsiteY0" fmla="*/ 78065 h 981733"/>
              <a:gd name="connsiteX1" fmla="*/ 1622745 w 10330089"/>
              <a:gd name="connsiteY1" fmla="*/ 39154 h 981733"/>
              <a:gd name="connsiteX2" fmla="*/ 2167494 w 10330089"/>
              <a:gd name="connsiteY2" fmla="*/ 447716 h 981733"/>
              <a:gd name="connsiteX3" fmla="*/ 2809520 w 10330089"/>
              <a:gd name="connsiteY3" fmla="*/ 525537 h 981733"/>
              <a:gd name="connsiteX4" fmla="*/ 3218081 w 10330089"/>
              <a:gd name="connsiteY4" fmla="*/ 350440 h 981733"/>
              <a:gd name="connsiteX5" fmla="*/ 4210302 w 10330089"/>
              <a:gd name="connsiteY5" fmla="*/ 155886 h 981733"/>
              <a:gd name="connsiteX6" fmla="*/ 7984634 w 10330089"/>
              <a:gd name="connsiteY6" fmla="*/ 136431 h 981733"/>
              <a:gd name="connsiteX7" fmla="*/ 10124720 w 10330089"/>
              <a:gd name="connsiteY7" fmla="*/ 155886 h 981733"/>
              <a:gd name="connsiteX8" fmla="*/ 10260907 w 10330089"/>
              <a:gd name="connsiteY8" fmla="*/ 175342 h 981733"/>
              <a:gd name="connsiteX9" fmla="*/ 10280362 w 10330089"/>
              <a:gd name="connsiteY9" fmla="*/ 856278 h 981733"/>
              <a:gd name="connsiteX10" fmla="*/ 10280362 w 10330089"/>
              <a:gd name="connsiteY10" fmla="*/ 934099 h 981733"/>
              <a:gd name="connsiteX11" fmla="*/ 9618881 w 10330089"/>
              <a:gd name="connsiteY11" fmla="*/ 934099 h 981733"/>
              <a:gd name="connsiteX12" fmla="*/ 7225877 w 10330089"/>
              <a:gd name="connsiteY12" fmla="*/ 934099 h 981733"/>
              <a:gd name="connsiteX13" fmla="*/ 6311477 w 10330089"/>
              <a:gd name="connsiteY13" fmla="*/ 661725 h 981733"/>
              <a:gd name="connsiteX14" fmla="*/ 5591630 w 10330089"/>
              <a:gd name="connsiteY14" fmla="*/ 622814 h 981733"/>
              <a:gd name="connsiteX15" fmla="*/ 5007971 w 10330089"/>
              <a:gd name="connsiteY15" fmla="*/ 895188 h 981733"/>
              <a:gd name="connsiteX16" fmla="*/ 4093571 w 10330089"/>
              <a:gd name="connsiteY16" fmla="*/ 973010 h 981733"/>
              <a:gd name="connsiteX17" fmla="*/ 3412634 w 10330089"/>
              <a:gd name="connsiteY17" fmla="*/ 720091 h 981733"/>
              <a:gd name="connsiteX18" fmla="*/ 3004073 w 10330089"/>
              <a:gd name="connsiteY18" fmla="*/ 700635 h 981733"/>
              <a:gd name="connsiteX19" fmla="*/ 2595511 w 10330089"/>
              <a:gd name="connsiteY19" fmla="*/ 700635 h 981733"/>
              <a:gd name="connsiteX20" fmla="*/ 1992396 w 10330089"/>
              <a:gd name="connsiteY20" fmla="*/ 934099 h 981733"/>
              <a:gd name="connsiteX21" fmla="*/ 1311460 w 10330089"/>
              <a:gd name="connsiteY21" fmla="*/ 739546 h 981733"/>
              <a:gd name="connsiteX22" fmla="*/ 494337 w 10330089"/>
              <a:gd name="connsiteY22" fmla="*/ 583904 h 981733"/>
              <a:gd name="connsiteX23" fmla="*/ 46864 w 10330089"/>
              <a:gd name="connsiteY23" fmla="*/ 78065 h 981733"/>
              <a:gd name="connsiteX0" fmla="*/ 133142 w 10416367"/>
              <a:gd name="connsiteY0" fmla="*/ 90065 h 993733"/>
              <a:gd name="connsiteX1" fmla="*/ 1709023 w 10416367"/>
              <a:gd name="connsiteY1" fmla="*/ 51154 h 993733"/>
              <a:gd name="connsiteX2" fmla="*/ 2253772 w 10416367"/>
              <a:gd name="connsiteY2" fmla="*/ 459716 h 993733"/>
              <a:gd name="connsiteX3" fmla="*/ 2895798 w 10416367"/>
              <a:gd name="connsiteY3" fmla="*/ 537537 h 993733"/>
              <a:gd name="connsiteX4" fmla="*/ 3304359 w 10416367"/>
              <a:gd name="connsiteY4" fmla="*/ 362440 h 993733"/>
              <a:gd name="connsiteX5" fmla="*/ 4296580 w 10416367"/>
              <a:gd name="connsiteY5" fmla="*/ 167886 h 993733"/>
              <a:gd name="connsiteX6" fmla="*/ 8070912 w 10416367"/>
              <a:gd name="connsiteY6" fmla="*/ 148431 h 993733"/>
              <a:gd name="connsiteX7" fmla="*/ 10210998 w 10416367"/>
              <a:gd name="connsiteY7" fmla="*/ 167886 h 993733"/>
              <a:gd name="connsiteX8" fmla="*/ 10347185 w 10416367"/>
              <a:gd name="connsiteY8" fmla="*/ 187342 h 993733"/>
              <a:gd name="connsiteX9" fmla="*/ 10366640 w 10416367"/>
              <a:gd name="connsiteY9" fmla="*/ 868278 h 993733"/>
              <a:gd name="connsiteX10" fmla="*/ 10366640 w 10416367"/>
              <a:gd name="connsiteY10" fmla="*/ 946099 h 993733"/>
              <a:gd name="connsiteX11" fmla="*/ 9705159 w 10416367"/>
              <a:gd name="connsiteY11" fmla="*/ 946099 h 993733"/>
              <a:gd name="connsiteX12" fmla="*/ 7312155 w 10416367"/>
              <a:gd name="connsiteY12" fmla="*/ 946099 h 993733"/>
              <a:gd name="connsiteX13" fmla="*/ 6397755 w 10416367"/>
              <a:gd name="connsiteY13" fmla="*/ 673725 h 993733"/>
              <a:gd name="connsiteX14" fmla="*/ 5677908 w 10416367"/>
              <a:gd name="connsiteY14" fmla="*/ 634814 h 993733"/>
              <a:gd name="connsiteX15" fmla="*/ 5094249 w 10416367"/>
              <a:gd name="connsiteY15" fmla="*/ 907188 h 993733"/>
              <a:gd name="connsiteX16" fmla="*/ 4179849 w 10416367"/>
              <a:gd name="connsiteY16" fmla="*/ 985010 h 993733"/>
              <a:gd name="connsiteX17" fmla="*/ 3498912 w 10416367"/>
              <a:gd name="connsiteY17" fmla="*/ 732091 h 993733"/>
              <a:gd name="connsiteX18" fmla="*/ 3090351 w 10416367"/>
              <a:gd name="connsiteY18" fmla="*/ 712635 h 993733"/>
              <a:gd name="connsiteX19" fmla="*/ 2681789 w 10416367"/>
              <a:gd name="connsiteY19" fmla="*/ 712635 h 993733"/>
              <a:gd name="connsiteX20" fmla="*/ 2078674 w 10416367"/>
              <a:gd name="connsiteY20" fmla="*/ 946099 h 993733"/>
              <a:gd name="connsiteX21" fmla="*/ 1397738 w 10416367"/>
              <a:gd name="connsiteY21" fmla="*/ 751546 h 993733"/>
              <a:gd name="connsiteX22" fmla="*/ 230419 w 10416367"/>
              <a:gd name="connsiteY22" fmla="*/ 809913 h 993733"/>
              <a:gd name="connsiteX23" fmla="*/ 133142 w 10416367"/>
              <a:gd name="connsiteY23" fmla="*/ 90065 h 993733"/>
              <a:gd name="connsiteX0" fmla="*/ 94744 w 10377969"/>
              <a:gd name="connsiteY0" fmla="*/ 90065 h 993733"/>
              <a:gd name="connsiteX1" fmla="*/ 1670625 w 10377969"/>
              <a:gd name="connsiteY1" fmla="*/ 51154 h 993733"/>
              <a:gd name="connsiteX2" fmla="*/ 2215374 w 10377969"/>
              <a:gd name="connsiteY2" fmla="*/ 459716 h 993733"/>
              <a:gd name="connsiteX3" fmla="*/ 2857400 w 10377969"/>
              <a:gd name="connsiteY3" fmla="*/ 537537 h 993733"/>
              <a:gd name="connsiteX4" fmla="*/ 3265961 w 10377969"/>
              <a:gd name="connsiteY4" fmla="*/ 362440 h 993733"/>
              <a:gd name="connsiteX5" fmla="*/ 4258182 w 10377969"/>
              <a:gd name="connsiteY5" fmla="*/ 167886 h 993733"/>
              <a:gd name="connsiteX6" fmla="*/ 8032514 w 10377969"/>
              <a:gd name="connsiteY6" fmla="*/ 148431 h 993733"/>
              <a:gd name="connsiteX7" fmla="*/ 10172600 w 10377969"/>
              <a:gd name="connsiteY7" fmla="*/ 167886 h 993733"/>
              <a:gd name="connsiteX8" fmla="*/ 10308787 w 10377969"/>
              <a:gd name="connsiteY8" fmla="*/ 187342 h 993733"/>
              <a:gd name="connsiteX9" fmla="*/ 10328242 w 10377969"/>
              <a:gd name="connsiteY9" fmla="*/ 868278 h 993733"/>
              <a:gd name="connsiteX10" fmla="*/ 10328242 w 10377969"/>
              <a:gd name="connsiteY10" fmla="*/ 946099 h 993733"/>
              <a:gd name="connsiteX11" fmla="*/ 9666761 w 10377969"/>
              <a:gd name="connsiteY11" fmla="*/ 946099 h 993733"/>
              <a:gd name="connsiteX12" fmla="*/ 7273757 w 10377969"/>
              <a:gd name="connsiteY12" fmla="*/ 946099 h 993733"/>
              <a:gd name="connsiteX13" fmla="*/ 6359357 w 10377969"/>
              <a:gd name="connsiteY13" fmla="*/ 673725 h 993733"/>
              <a:gd name="connsiteX14" fmla="*/ 5639510 w 10377969"/>
              <a:gd name="connsiteY14" fmla="*/ 634814 h 993733"/>
              <a:gd name="connsiteX15" fmla="*/ 5055851 w 10377969"/>
              <a:gd name="connsiteY15" fmla="*/ 907188 h 993733"/>
              <a:gd name="connsiteX16" fmla="*/ 4141451 w 10377969"/>
              <a:gd name="connsiteY16" fmla="*/ 985010 h 993733"/>
              <a:gd name="connsiteX17" fmla="*/ 3460514 w 10377969"/>
              <a:gd name="connsiteY17" fmla="*/ 732091 h 993733"/>
              <a:gd name="connsiteX18" fmla="*/ 3051953 w 10377969"/>
              <a:gd name="connsiteY18" fmla="*/ 712635 h 993733"/>
              <a:gd name="connsiteX19" fmla="*/ 2643391 w 10377969"/>
              <a:gd name="connsiteY19" fmla="*/ 712635 h 993733"/>
              <a:gd name="connsiteX20" fmla="*/ 2040276 w 10377969"/>
              <a:gd name="connsiteY20" fmla="*/ 946099 h 993733"/>
              <a:gd name="connsiteX21" fmla="*/ 1359340 w 10377969"/>
              <a:gd name="connsiteY21" fmla="*/ 751546 h 993733"/>
              <a:gd name="connsiteX22" fmla="*/ 192021 w 10377969"/>
              <a:gd name="connsiteY22" fmla="*/ 809913 h 993733"/>
              <a:gd name="connsiteX23" fmla="*/ 94744 w 10377969"/>
              <a:gd name="connsiteY23" fmla="*/ 90065 h 993733"/>
              <a:gd name="connsiteX0" fmla="*/ 288186 w 10571411"/>
              <a:gd name="connsiteY0" fmla="*/ 93633 h 997301"/>
              <a:gd name="connsiteX1" fmla="*/ 1864067 w 10571411"/>
              <a:gd name="connsiteY1" fmla="*/ 54722 h 997301"/>
              <a:gd name="connsiteX2" fmla="*/ 2408816 w 10571411"/>
              <a:gd name="connsiteY2" fmla="*/ 463284 h 997301"/>
              <a:gd name="connsiteX3" fmla="*/ 3050842 w 10571411"/>
              <a:gd name="connsiteY3" fmla="*/ 541105 h 997301"/>
              <a:gd name="connsiteX4" fmla="*/ 3459403 w 10571411"/>
              <a:gd name="connsiteY4" fmla="*/ 366008 h 997301"/>
              <a:gd name="connsiteX5" fmla="*/ 4451624 w 10571411"/>
              <a:gd name="connsiteY5" fmla="*/ 171454 h 997301"/>
              <a:gd name="connsiteX6" fmla="*/ 8225956 w 10571411"/>
              <a:gd name="connsiteY6" fmla="*/ 151999 h 997301"/>
              <a:gd name="connsiteX7" fmla="*/ 10366042 w 10571411"/>
              <a:gd name="connsiteY7" fmla="*/ 171454 h 997301"/>
              <a:gd name="connsiteX8" fmla="*/ 10502229 w 10571411"/>
              <a:gd name="connsiteY8" fmla="*/ 190910 h 997301"/>
              <a:gd name="connsiteX9" fmla="*/ 10521684 w 10571411"/>
              <a:gd name="connsiteY9" fmla="*/ 871846 h 997301"/>
              <a:gd name="connsiteX10" fmla="*/ 10521684 w 10571411"/>
              <a:gd name="connsiteY10" fmla="*/ 949667 h 997301"/>
              <a:gd name="connsiteX11" fmla="*/ 9860203 w 10571411"/>
              <a:gd name="connsiteY11" fmla="*/ 949667 h 997301"/>
              <a:gd name="connsiteX12" fmla="*/ 7467199 w 10571411"/>
              <a:gd name="connsiteY12" fmla="*/ 949667 h 997301"/>
              <a:gd name="connsiteX13" fmla="*/ 6552799 w 10571411"/>
              <a:gd name="connsiteY13" fmla="*/ 677293 h 997301"/>
              <a:gd name="connsiteX14" fmla="*/ 5832952 w 10571411"/>
              <a:gd name="connsiteY14" fmla="*/ 638382 h 997301"/>
              <a:gd name="connsiteX15" fmla="*/ 5249293 w 10571411"/>
              <a:gd name="connsiteY15" fmla="*/ 910756 h 997301"/>
              <a:gd name="connsiteX16" fmla="*/ 4334893 w 10571411"/>
              <a:gd name="connsiteY16" fmla="*/ 988578 h 997301"/>
              <a:gd name="connsiteX17" fmla="*/ 3653956 w 10571411"/>
              <a:gd name="connsiteY17" fmla="*/ 735659 h 997301"/>
              <a:gd name="connsiteX18" fmla="*/ 3245395 w 10571411"/>
              <a:gd name="connsiteY18" fmla="*/ 716203 h 997301"/>
              <a:gd name="connsiteX19" fmla="*/ 2836833 w 10571411"/>
              <a:gd name="connsiteY19" fmla="*/ 716203 h 997301"/>
              <a:gd name="connsiteX20" fmla="*/ 2233718 w 10571411"/>
              <a:gd name="connsiteY20" fmla="*/ 949667 h 997301"/>
              <a:gd name="connsiteX21" fmla="*/ 1552782 w 10571411"/>
              <a:gd name="connsiteY21" fmla="*/ 755114 h 997301"/>
              <a:gd name="connsiteX22" fmla="*/ 15812 w 10571411"/>
              <a:gd name="connsiteY22" fmla="*/ 871847 h 997301"/>
              <a:gd name="connsiteX23" fmla="*/ 288186 w 10571411"/>
              <a:gd name="connsiteY23" fmla="*/ 93633 h 997301"/>
              <a:gd name="connsiteX0" fmla="*/ 197014 w 10791524"/>
              <a:gd name="connsiteY0" fmla="*/ 102886 h 987099"/>
              <a:gd name="connsiteX1" fmla="*/ 2084180 w 10791524"/>
              <a:gd name="connsiteY1" fmla="*/ 44520 h 987099"/>
              <a:gd name="connsiteX2" fmla="*/ 2628929 w 10791524"/>
              <a:gd name="connsiteY2" fmla="*/ 453082 h 987099"/>
              <a:gd name="connsiteX3" fmla="*/ 3270955 w 10791524"/>
              <a:gd name="connsiteY3" fmla="*/ 530903 h 987099"/>
              <a:gd name="connsiteX4" fmla="*/ 3679516 w 10791524"/>
              <a:gd name="connsiteY4" fmla="*/ 355806 h 987099"/>
              <a:gd name="connsiteX5" fmla="*/ 4671737 w 10791524"/>
              <a:gd name="connsiteY5" fmla="*/ 161252 h 987099"/>
              <a:gd name="connsiteX6" fmla="*/ 8446069 w 10791524"/>
              <a:gd name="connsiteY6" fmla="*/ 141797 h 987099"/>
              <a:gd name="connsiteX7" fmla="*/ 10586155 w 10791524"/>
              <a:gd name="connsiteY7" fmla="*/ 161252 h 987099"/>
              <a:gd name="connsiteX8" fmla="*/ 10722342 w 10791524"/>
              <a:gd name="connsiteY8" fmla="*/ 180708 h 987099"/>
              <a:gd name="connsiteX9" fmla="*/ 10741797 w 10791524"/>
              <a:gd name="connsiteY9" fmla="*/ 861644 h 987099"/>
              <a:gd name="connsiteX10" fmla="*/ 10741797 w 10791524"/>
              <a:gd name="connsiteY10" fmla="*/ 939465 h 987099"/>
              <a:gd name="connsiteX11" fmla="*/ 10080316 w 10791524"/>
              <a:gd name="connsiteY11" fmla="*/ 939465 h 987099"/>
              <a:gd name="connsiteX12" fmla="*/ 7687312 w 10791524"/>
              <a:gd name="connsiteY12" fmla="*/ 939465 h 987099"/>
              <a:gd name="connsiteX13" fmla="*/ 6772912 w 10791524"/>
              <a:gd name="connsiteY13" fmla="*/ 667091 h 987099"/>
              <a:gd name="connsiteX14" fmla="*/ 6053065 w 10791524"/>
              <a:gd name="connsiteY14" fmla="*/ 628180 h 987099"/>
              <a:gd name="connsiteX15" fmla="*/ 5469406 w 10791524"/>
              <a:gd name="connsiteY15" fmla="*/ 900554 h 987099"/>
              <a:gd name="connsiteX16" fmla="*/ 4555006 w 10791524"/>
              <a:gd name="connsiteY16" fmla="*/ 978376 h 987099"/>
              <a:gd name="connsiteX17" fmla="*/ 3874069 w 10791524"/>
              <a:gd name="connsiteY17" fmla="*/ 725457 h 987099"/>
              <a:gd name="connsiteX18" fmla="*/ 3465508 w 10791524"/>
              <a:gd name="connsiteY18" fmla="*/ 706001 h 987099"/>
              <a:gd name="connsiteX19" fmla="*/ 3056946 w 10791524"/>
              <a:gd name="connsiteY19" fmla="*/ 706001 h 987099"/>
              <a:gd name="connsiteX20" fmla="*/ 2453831 w 10791524"/>
              <a:gd name="connsiteY20" fmla="*/ 939465 h 987099"/>
              <a:gd name="connsiteX21" fmla="*/ 1772895 w 10791524"/>
              <a:gd name="connsiteY21" fmla="*/ 744912 h 987099"/>
              <a:gd name="connsiteX22" fmla="*/ 235925 w 10791524"/>
              <a:gd name="connsiteY22" fmla="*/ 861645 h 987099"/>
              <a:gd name="connsiteX23" fmla="*/ 197014 w 10791524"/>
              <a:gd name="connsiteY23" fmla="*/ 102886 h 987099"/>
              <a:gd name="connsiteX0" fmla="*/ 83156 w 10677666"/>
              <a:gd name="connsiteY0" fmla="*/ 116732 h 1000945"/>
              <a:gd name="connsiteX1" fmla="*/ 1970322 w 10677666"/>
              <a:gd name="connsiteY1" fmla="*/ 58366 h 1000945"/>
              <a:gd name="connsiteX2" fmla="*/ 2515071 w 10677666"/>
              <a:gd name="connsiteY2" fmla="*/ 466928 h 1000945"/>
              <a:gd name="connsiteX3" fmla="*/ 3157097 w 10677666"/>
              <a:gd name="connsiteY3" fmla="*/ 544749 h 1000945"/>
              <a:gd name="connsiteX4" fmla="*/ 3565658 w 10677666"/>
              <a:gd name="connsiteY4" fmla="*/ 369652 h 1000945"/>
              <a:gd name="connsiteX5" fmla="*/ 4557879 w 10677666"/>
              <a:gd name="connsiteY5" fmla="*/ 175098 h 1000945"/>
              <a:gd name="connsiteX6" fmla="*/ 8332211 w 10677666"/>
              <a:gd name="connsiteY6" fmla="*/ 155643 h 1000945"/>
              <a:gd name="connsiteX7" fmla="*/ 10472297 w 10677666"/>
              <a:gd name="connsiteY7" fmla="*/ 175098 h 1000945"/>
              <a:gd name="connsiteX8" fmla="*/ 10608484 w 10677666"/>
              <a:gd name="connsiteY8" fmla="*/ 194554 h 1000945"/>
              <a:gd name="connsiteX9" fmla="*/ 10627939 w 10677666"/>
              <a:gd name="connsiteY9" fmla="*/ 875490 h 1000945"/>
              <a:gd name="connsiteX10" fmla="*/ 10627939 w 10677666"/>
              <a:gd name="connsiteY10" fmla="*/ 953311 h 1000945"/>
              <a:gd name="connsiteX11" fmla="*/ 9966458 w 10677666"/>
              <a:gd name="connsiteY11" fmla="*/ 953311 h 1000945"/>
              <a:gd name="connsiteX12" fmla="*/ 7573454 w 10677666"/>
              <a:gd name="connsiteY12" fmla="*/ 953311 h 1000945"/>
              <a:gd name="connsiteX13" fmla="*/ 6659054 w 10677666"/>
              <a:gd name="connsiteY13" fmla="*/ 680937 h 1000945"/>
              <a:gd name="connsiteX14" fmla="*/ 5939207 w 10677666"/>
              <a:gd name="connsiteY14" fmla="*/ 642026 h 1000945"/>
              <a:gd name="connsiteX15" fmla="*/ 5355548 w 10677666"/>
              <a:gd name="connsiteY15" fmla="*/ 914400 h 1000945"/>
              <a:gd name="connsiteX16" fmla="*/ 4441148 w 10677666"/>
              <a:gd name="connsiteY16" fmla="*/ 992222 h 1000945"/>
              <a:gd name="connsiteX17" fmla="*/ 3760211 w 10677666"/>
              <a:gd name="connsiteY17" fmla="*/ 739303 h 1000945"/>
              <a:gd name="connsiteX18" fmla="*/ 3351650 w 10677666"/>
              <a:gd name="connsiteY18" fmla="*/ 719847 h 1000945"/>
              <a:gd name="connsiteX19" fmla="*/ 2943088 w 10677666"/>
              <a:gd name="connsiteY19" fmla="*/ 719847 h 1000945"/>
              <a:gd name="connsiteX20" fmla="*/ 2339973 w 10677666"/>
              <a:gd name="connsiteY20" fmla="*/ 953311 h 1000945"/>
              <a:gd name="connsiteX21" fmla="*/ 1659037 w 10677666"/>
              <a:gd name="connsiteY21" fmla="*/ 758758 h 1000945"/>
              <a:gd name="connsiteX22" fmla="*/ 122067 w 10677666"/>
              <a:gd name="connsiteY22" fmla="*/ 875491 h 1000945"/>
              <a:gd name="connsiteX23" fmla="*/ 83156 w 10677666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576136 w 10594765"/>
              <a:gd name="connsiteY21" fmla="*/ 758758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81717 w 10676227"/>
              <a:gd name="connsiteY0" fmla="*/ 116732 h 1000945"/>
              <a:gd name="connsiteX1" fmla="*/ 1968883 w 10676227"/>
              <a:gd name="connsiteY1" fmla="*/ 58366 h 1000945"/>
              <a:gd name="connsiteX2" fmla="*/ 2513632 w 10676227"/>
              <a:gd name="connsiteY2" fmla="*/ 466928 h 1000945"/>
              <a:gd name="connsiteX3" fmla="*/ 3155658 w 10676227"/>
              <a:gd name="connsiteY3" fmla="*/ 544749 h 1000945"/>
              <a:gd name="connsiteX4" fmla="*/ 3564219 w 10676227"/>
              <a:gd name="connsiteY4" fmla="*/ 369652 h 1000945"/>
              <a:gd name="connsiteX5" fmla="*/ 4556440 w 10676227"/>
              <a:gd name="connsiteY5" fmla="*/ 175098 h 1000945"/>
              <a:gd name="connsiteX6" fmla="*/ 8330772 w 10676227"/>
              <a:gd name="connsiteY6" fmla="*/ 155643 h 1000945"/>
              <a:gd name="connsiteX7" fmla="*/ 10470858 w 10676227"/>
              <a:gd name="connsiteY7" fmla="*/ 175098 h 1000945"/>
              <a:gd name="connsiteX8" fmla="*/ 10607045 w 10676227"/>
              <a:gd name="connsiteY8" fmla="*/ 194554 h 1000945"/>
              <a:gd name="connsiteX9" fmla="*/ 10626500 w 10676227"/>
              <a:gd name="connsiteY9" fmla="*/ 875490 h 1000945"/>
              <a:gd name="connsiteX10" fmla="*/ 10626500 w 10676227"/>
              <a:gd name="connsiteY10" fmla="*/ 953311 h 1000945"/>
              <a:gd name="connsiteX11" fmla="*/ 9965019 w 10676227"/>
              <a:gd name="connsiteY11" fmla="*/ 953311 h 1000945"/>
              <a:gd name="connsiteX12" fmla="*/ 7572015 w 10676227"/>
              <a:gd name="connsiteY12" fmla="*/ 953311 h 1000945"/>
              <a:gd name="connsiteX13" fmla="*/ 6657615 w 10676227"/>
              <a:gd name="connsiteY13" fmla="*/ 680937 h 1000945"/>
              <a:gd name="connsiteX14" fmla="*/ 5937768 w 10676227"/>
              <a:gd name="connsiteY14" fmla="*/ 642026 h 1000945"/>
              <a:gd name="connsiteX15" fmla="*/ 5354109 w 10676227"/>
              <a:gd name="connsiteY15" fmla="*/ 914400 h 1000945"/>
              <a:gd name="connsiteX16" fmla="*/ 4439709 w 10676227"/>
              <a:gd name="connsiteY16" fmla="*/ 992222 h 1000945"/>
              <a:gd name="connsiteX17" fmla="*/ 3758772 w 10676227"/>
              <a:gd name="connsiteY17" fmla="*/ 739303 h 1000945"/>
              <a:gd name="connsiteX18" fmla="*/ 3350211 w 10676227"/>
              <a:gd name="connsiteY18" fmla="*/ 719847 h 1000945"/>
              <a:gd name="connsiteX19" fmla="*/ 2941649 w 10676227"/>
              <a:gd name="connsiteY19" fmla="*/ 719847 h 1000945"/>
              <a:gd name="connsiteX20" fmla="*/ 2338534 w 10676227"/>
              <a:gd name="connsiteY20" fmla="*/ 953311 h 1000945"/>
              <a:gd name="connsiteX21" fmla="*/ 1638143 w 10676227"/>
              <a:gd name="connsiteY21" fmla="*/ 875490 h 1000945"/>
              <a:gd name="connsiteX22" fmla="*/ 120628 w 10676227"/>
              <a:gd name="connsiteY22" fmla="*/ 875491 h 1000945"/>
              <a:gd name="connsiteX23" fmla="*/ 81717 w 10676227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556681 w 10594765"/>
              <a:gd name="connsiteY21" fmla="*/ 875490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77407 w 10671917"/>
              <a:gd name="connsiteY0" fmla="*/ 116732 h 1000945"/>
              <a:gd name="connsiteX1" fmla="*/ 1964573 w 10671917"/>
              <a:gd name="connsiteY1" fmla="*/ 58366 h 1000945"/>
              <a:gd name="connsiteX2" fmla="*/ 2509322 w 10671917"/>
              <a:gd name="connsiteY2" fmla="*/ 466928 h 1000945"/>
              <a:gd name="connsiteX3" fmla="*/ 3151348 w 10671917"/>
              <a:gd name="connsiteY3" fmla="*/ 544749 h 1000945"/>
              <a:gd name="connsiteX4" fmla="*/ 3559909 w 10671917"/>
              <a:gd name="connsiteY4" fmla="*/ 369652 h 1000945"/>
              <a:gd name="connsiteX5" fmla="*/ 4552130 w 10671917"/>
              <a:gd name="connsiteY5" fmla="*/ 175098 h 1000945"/>
              <a:gd name="connsiteX6" fmla="*/ 8326462 w 10671917"/>
              <a:gd name="connsiteY6" fmla="*/ 155643 h 1000945"/>
              <a:gd name="connsiteX7" fmla="*/ 10466548 w 10671917"/>
              <a:gd name="connsiteY7" fmla="*/ 175098 h 1000945"/>
              <a:gd name="connsiteX8" fmla="*/ 10602735 w 10671917"/>
              <a:gd name="connsiteY8" fmla="*/ 194554 h 1000945"/>
              <a:gd name="connsiteX9" fmla="*/ 10622190 w 10671917"/>
              <a:gd name="connsiteY9" fmla="*/ 875490 h 1000945"/>
              <a:gd name="connsiteX10" fmla="*/ 10622190 w 10671917"/>
              <a:gd name="connsiteY10" fmla="*/ 953311 h 1000945"/>
              <a:gd name="connsiteX11" fmla="*/ 9960709 w 10671917"/>
              <a:gd name="connsiteY11" fmla="*/ 953311 h 1000945"/>
              <a:gd name="connsiteX12" fmla="*/ 7567705 w 10671917"/>
              <a:gd name="connsiteY12" fmla="*/ 953311 h 1000945"/>
              <a:gd name="connsiteX13" fmla="*/ 6653305 w 10671917"/>
              <a:gd name="connsiteY13" fmla="*/ 680937 h 1000945"/>
              <a:gd name="connsiteX14" fmla="*/ 5933458 w 10671917"/>
              <a:gd name="connsiteY14" fmla="*/ 642026 h 1000945"/>
              <a:gd name="connsiteX15" fmla="*/ 5349799 w 10671917"/>
              <a:gd name="connsiteY15" fmla="*/ 914400 h 1000945"/>
              <a:gd name="connsiteX16" fmla="*/ 4435399 w 10671917"/>
              <a:gd name="connsiteY16" fmla="*/ 992222 h 1000945"/>
              <a:gd name="connsiteX17" fmla="*/ 3754462 w 10671917"/>
              <a:gd name="connsiteY17" fmla="*/ 739303 h 1000945"/>
              <a:gd name="connsiteX18" fmla="*/ 3345901 w 10671917"/>
              <a:gd name="connsiteY18" fmla="*/ 719847 h 1000945"/>
              <a:gd name="connsiteX19" fmla="*/ 2937339 w 10671917"/>
              <a:gd name="connsiteY19" fmla="*/ 719847 h 1000945"/>
              <a:gd name="connsiteX20" fmla="*/ 2334224 w 10671917"/>
              <a:gd name="connsiteY20" fmla="*/ 953311 h 1000945"/>
              <a:gd name="connsiteX21" fmla="*/ 1575467 w 10671917"/>
              <a:gd name="connsiteY21" fmla="*/ 933856 h 1000945"/>
              <a:gd name="connsiteX22" fmla="*/ 116318 w 10671917"/>
              <a:gd name="connsiteY22" fmla="*/ 875491 h 1000945"/>
              <a:gd name="connsiteX23" fmla="*/ 77407 w 10671917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498315 w 10594765"/>
              <a:gd name="connsiteY21" fmla="*/ 933856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255 w 10594765"/>
              <a:gd name="connsiteY0" fmla="*/ 98550 h 982763"/>
              <a:gd name="connsiteX1" fmla="*/ 1887421 w 10594765"/>
              <a:gd name="connsiteY1" fmla="*/ 40184 h 982763"/>
              <a:gd name="connsiteX2" fmla="*/ 2432170 w 10594765"/>
              <a:gd name="connsiteY2" fmla="*/ 137461 h 982763"/>
              <a:gd name="connsiteX3" fmla="*/ 3074196 w 10594765"/>
              <a:gd name="connsiteY3" fmla="*/ 526567 h 982763"/>
              <a:gd name="connsiteX4" fmla="*/ 3482757 w 10594765"/>
              <a:gd name="connsiteY4" fmla="*/ 351470 h 982763"/>
              <a:gd name="connsiteX5" fmla="*/ 4474978 w 10594765"/>
              <a:gd name="connsiteY5" fmla="*/ 156916 h 982763"/>
              <a:gd name="connsiteX6" fmla="*/ 8249310 w 10594765"/>
              <a:gd name="connsiteY6" fmla="*/ 137461 h 982763"/>
              <a:gd name="connsiteX7" fmla="*/ 10389396 w 10594765"/>
              <a:gd name="connsiteY7" fmla="*/ 156916 h 982763"/>
              <a:gd name="connsiteX8" fmla="*/ 10525583 w 10594765"/>
              <a:gd name="connsiteY8" fmla="*/ 176372 h 982763"/>
              <a:gd name="connsiteX9" fmla="*/ 10545038 w 10594765"/>
              <a:gd name="connsiteY9" fmla="*/ 857308 h 982763"/>
              <a:gd name="connsiteX10" fmla="*/ 10545038 w 10594765"/>
              <a:gd name="connsiteY10" fmla="*/ 935129 h 982763"/>
              <a:gd name="connsiteX11" fmla="*/ 9883557 w 10594765"/>
              <a:gd name="connsiteY11" fmla="*/ 935129 h 982763"/>
              <a:gd name="connsiteX12" fmla="*/ 7490553 w 10594765"/>
              <a:gd name="connsiteY12" fmla="*/ 935129 h 982763"/>
              <a:gd name="connsiteX13" fmla="*/ 6576153 w 10594765"/>
              <a:gd name="connsiteY13" fmla="*/ 662755 h 982763"/>
              <a:gd name="connsiteX14" fmla="*/ 5856306 w 10594765"/>
              <a:gd name="connsiteY14" fmla="*/ 623844 h 982763"/>
              <a:gd name="connsiteX15" fmla="*/ 5272647 w 10594765"/>
              <a:gd name="connsiteY15" fmla="*/ 896218 h 982763"/>
              <a:gd name="connsiteX16" fmla="*/ 4358247 w 10594765"/>
              <a:gd name="connsiteY16" fmla="*/ 974040 h 982763"/>
              <a:gd name="connsiteX17" fmla="*/ 3677310 w 10594765"/>
              <a:gd name="connsiteY17" fmla="*/ 721121 h 982763"/>
              <a:gd name="connsiteX18" fmla="*/ 3268749 w 10594765"/>
              <a:gd name="connsiteY18" fmla="*/ 701665 h 982763"/>
              <a:gd name="connsiteX19" fmla="*/ 2860187 w 10594765"/>
              <a:gd name="connsiteY19" fmla="*/ 701665 h 982763"/>
              <a:gd name="connsiteX20" fmla="*/ 2257072 w 10594765"/>
              <a:gd name="connsiteY20" fmla="*/ 935129 h 982763"/>
              <a:gd name="connsiteX21" fmla="*/ 1498315 w 10594765"/>
              <a:gd name="connsiteY21" fmla="*/ 915674 h 982763"/>
              <a:gd name="connsiteX22" fmla="*/ 39166 w 10594765"/>
              <a:gd name="connsiteY22" fmla="*/ 857309 h 982763"/>
              <a:gd name="connsiteX23" fmla="*/ 255 w 10594765"/>
              <a:gd name="connsiteY23" fmla="*/ 98550 h 982763"/>
              <a:gd name="connsiteX0" fmla="*/ 255 w 10594765"/>
              <a:gd name="connsiteY0" fmla="*/ 98550 h 982763"/>
              <a:gd name="connsiteX1" fmla="*/ 1887421 w 10594765"/>
              <a:gd name="connsiteY1" fmla="*/ 40184 h 982763"/>
              <a:gd name="connsiteX2" fmla="*/ 2432170 w 10594765"/>
              <a:gd name="connsiteY2" fmla="*/ 137461 h 982763"/>
              <a:gd name="connsiteX3" fmla="*/ 3074196 w 10594765"/>
              <a:gd name="connsiteY3" fmla="*/ 118005 h 982763"/>
              <a:gd name="connsiteX4" fmla="*/ 3482757 w 10594765"/>
              <a:gd name="connsiteY4" fmla="*/ 351470 h 982763"/>
              <a:gd name="connsiteX5" fmla="*/ 4474978 w 10594765"/>
              <a:gd name="connsiteY5" fmla="*/ 156916 h 982763"/>
              <a:gd name="connsiteX6" fmla="*/ 8249310 w 10594765"/>
              <a:gd name="connsiteY6" fmla="*/ 137461 h 982763"/>
              <a:gd name="connsiteX7" fmla="*/ 10389396 w 10594765"/>
              <a:gd name="connsiteY7" fmla="*/ 156916 h 982763"/>
              <a:gd name="connsiteX8" fmla="*/ 10525583 w 10594765"/>
              <a:gd name="connsiteY8" fmla="*/ 176372 h 982763"/>
              <a:gd name="connsiteX9" fmla="*/ 10545038 w 10594765"/>
              <a:gd name="connsiteY9" fmla="*/ 857308 h 982763"/>
              <a:gd name="connsiteX10" fmla="*/ 10545038 w 10594765"/>
              <a:gd name="connsiteY10" fmla="*/ 935129 h 982763"/>
              <a:gd name="connsiteX11" fmla="*/ 9883557 w 10594765"/>
              <a:gd name="connsiteY11" fmla="*/ 935129 h 982763"/>
              <a:gd name="connsiteX12" fmla="*/ 7490553 w 10594765"/>
              <a:gd name="connsiteY12" fmla="*/ 935129 h 982763"/>
              <a:gd name="connsiteX13" fmla="*/ 6576153 w 10594765"/>
              <a:gd name="connsiteY13" fmla="*/ 662755 h 982763"/>
              <a:gd name="connsiteX14" fmla="*/ 5856306 w 10594765"/>
              <a:gd name="connsiteY14" fmla="*/ 623844 h 982763"/>
              <a:gd name="connsiteX15" fmla="*/ 5272647 w 10594765"/>
              <a:gd name="connsiteY15" fmla="*/ 896218 h 982763"/>
              <a:gd name="connsiteX16" fmla="*/ 4358247 w 10594765"/>
              <a:gd name="connsiteY16" fmla="*/ 974040 h 982763"/>
              <a:gd name="connsiteX17" fmla="*/ 3677310 w 10594765"/>
              <a:gd name="connsiteY17" fmla="*/ 721121 h 982763"/>
              <a:gd name="connsiteX18" fmla="*/ 3268749 w 10594765"/>
              <a:gd name="connsiteY18" fmla="*/ 701665 h 982763"/>
              <a:gd name="connsiteX19" fmla="*/ 2860187 w 10594765"/>
              <a:gd name="connsiteY19" fmla="*/ 701665 h 982763"/>
              <a:gd name="connsiteX20" fmla="*/ 2257072 w 10594765"/>
              <a:gd name="connsiteY20" fmla="*/ 935129 h 982763"/>
              <a:gd name="connsiteX21" fmla="*/ 1498315 w 10594765"/>
              <a:gd name="connsiteY21" fmla="*/ 915674 h 982763"/>
              <a:gd name="connsiteX22" fmla="*/ 39166 w 10594765"/>
              <a:gd name="connsiteY22" fmla="*/ 857309 h 982763"/>
              <a:gd name="connsiteX23" fmla="*/ 255 w 10594765"/>
              <a:gd name="connsiteY23" fmla="*/ 98550 h 982763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114923 h 979681"/>
              <a:gd name="connsiteX4" fmla="*/ 3482757 w 10594765"/>
              <a:gd name="connsiteY4" fmla="*/ 348388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348388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912591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912591 h 979681"/>
              <a:gd name="connsiteX19" fmla="*/ 2860187 w 10594765"/>
              <a:gd name="connsiteY19" fmla="*/ 912591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659673 h 971740"/>
              <a:gd name="connsiteX14" fmla="*/ 5856306 w 10594765"/>
              <a:gd name="connsiteY14" fmla="*/ 620762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659673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912592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14923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912592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38910 h 973548"/>
              <a:gd name="connsiteX4" fmla="*/ 3482757 w 10594765"/>
              <a:gd name="connsiteY4" fmla="*/ 77821 h 973548"/>
              <a:gd name="connsiteX5" fmla="*/ 4474978 w 10594765"/>
              <a:gd name="connsiteY5" fmla="*/ 77820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38910 h 973548"/>
              <a:gd name="connsiteX4" fmla="*/ 3482757 w 10594765"/>
              <a:gd name="connsiteY4" fmla="*/ 77821 h 973548"/>
              <a:gd name="connsiteX5" fmla="*/ 4474978 w 10594765"/>
              <a:gd name="connsiteY5" fmla="*/ 38909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77821 h 973548"/>
              <a:gd name="connsiteX4" fmla="*/ 3482757 w 10594765"/>
              <a:gd name="connsiteY4" fmla="*/ 77821 h 973548"/>
              <a:gd name="connsiteX5" fmla="*/ 4474978 w 10594765"/>
              <a:gd name="connsiteY5" fmla="*/ 38909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123162 w 10717672"/>
              <a:gd name="connsiteY0" fmla="*/ 97276 h 973548"/>
              <a:gd name="connsiteX1" fmla="*/ 2010328 w 10717672"/>
              <a:gd name="connsiteY1" fmla="*/ 97276 h 973548"/>
              <a:gd name="connsiteX2" fmla="*/ 2555077 w 10717672"/>
              <a:gd name="connsiteY2" fmla="*/ 77821 h 973548"/>
              <a:gd name="connsiteX3" fmla="*/ 3197103 w 10717672"/>
              <a:gd name="connsiteY3" fmla="*/ 77821 h 973548"/>
              <a:gd name="connsiteX4" fmla="*/ 3605664 w 10717672"/>
              <a:gd name="connsiteY4" fmla="*/ 77821 h 973548"/>
              <a:gd name="connsiteX5" fmla="*/ 4597885 w 10717672"/>
              <a:gd name="connsiteY5" fmla="*/ 38909 h 973548"/>
              <a:gd name="connsiteX6" fmla="*/ 8372217 w 10717672"/>
              <a:gd name="connsiteY6" fmla="*/ 0 h 973548"/>
              <a:gd name="connsiteX7" fmla="*/ 10512303 w 10717672"/>
              <a:gd name="connsiteY7" fmla="*/ 116731 h 973548"/>
              <a:gd name="connsiteX8" fmla="*/ 10648490 w 10717672"/>
              <a:gd name="connsiteY8" fmla="*/ 175098 h 973548"/>
              <a:gd name="connsiteX9" fmla="*/ 10667945 w 10717672"/>
              <a:gd name="connsiteY9" fmla="*/ 856034 h 973548"/>
              <a:gd name="connsiteX10" fmla="*/ 10667945 w 10717672"/>
              <a:gd name="connsiteY10" fmla="*/ 933855 h 973548"/>
              <a:gd name="connsiteX11" fmla="*/ 10006464 w 10717672"/>
              <a:gd name="connsiteY11" fmla="*/ 933855 h 973548"/>
              <a:gd name="connsiteX12" fmla="*/ 7613460 w 10717672"/>
              <a:gd name="connsiteY12" fmla="*/ 933855 h 973548"/>
              <a:gd name="connsiteX13" fmla="*/ 6699060 w 10717672"/>
              <a:gd name="connsiteY13" fmla="*/ 914400 h 973548"/>
              <a:gd name="connsiteX14" fmla="*/ 5979213 w 10717672"/>
              <a:gd name="connsiteY14" fmla="*/ 875489 h 973548"/>
              <a:gd name="connsiteX15" fmla="*/ 5395554 w 10717672"/>
              <a:gd name="connsiteY15" fmla="*/ 894944 h 973548"/>
              <a:gd name="connsiteX16" fmla="*/ 4481154 w 10717672"/>
              <a:gd name="connsiteY16" fmla="*/ 972766 h 973548"/>
              <a:gd name="connsiteX17" fmla="*/ 3800217 w 10717672"/>
              <a:gd name="connsiteY17" fmla="*/ 933855 h 973548"/>
              <a:gd name="connsiteX18" fmla="*/ 3391656 w 10717672"/>
              <a:gd name="connsiteY18" fmla="*/ 914399 h 973548"/>
              <a:gd name="connsiteX19" fmla="*/ 2983094 w 10717672"/>
              <a:gd name="connsiteY19" fmla="*/ 914399 h 973548"/>
              <a:gd name="connsiteX20" fmla="*/ 2379979 w 10717672"/>
              <a:gd name="connsiteY20" fmla="*/ 933855 h 973548"/>
              <a:gd name="connsiteX21" fmla="*/ 1621222 w 10717672"/>
              <a:gd name="connsiteY21" fmla="*/ 914400 h 973548"/>
              <a:gd name="connsiteX22" fmla="*/ 162073 w 10717672"/>
              <a:gd name="connsiteY22" fmla="*/ 856035 h 973548"/>
              <a:gd name="connsiteX23" fmla="*/ 123162 w 10717672"/>
              <a:gd name="connsiteY23" fmla="*/ 97276 h 973548"/>
              <a:gd name="connsiteX0" fmla="*/ 123162 w 10717672"/>
              <a:gd name="connsiteY0" fmla="*/ 59818 h 936090"/>
              <a:gd name="connsiteX1" fmla="*/ 2010328 w 10717672"/>
              <a:gd name="connsiteY1" fmla="*/ 59818 h 936090"/>
              <a:gd name="connsiteX2" fmla="*/ 2555077 w 10717672"/>
              <a:gd name="connsiteY2" fmla="*/ 40363 h 936090"/>
              <a:gd name="connsiteX3" fmla="*/ 3197103 w 10717672"/>
              <a:gd name="connsiteY3" fmla="*/ 40363 h 936090"/>
              <a:gd name="connsiteX4" fmla="*/ 3605664 w 10717672"/>
              <a:gd name="connsiteY4" fmla="*/ 40363 h 936090"/>
              <a:gd name="connsiteX5" fmla="*/ 4597885 w 10717672"/>
              <a:gd name="connsiteY5" fmla="*/ 1451 h 936090"/>
              <a:gd name="connsiteX6" fmla="*/ 8372217 w 10717672"/>
              <a:gd name="connsiteY6" fmla="*/ 98730 h 936090"/>
              <a:gd name="connsiteX7" fmla="*/ 10512303 w 10717672"/>
              <a:gd name="connsiteY7" fmla="*/ 79273 h 936090"/>
              <a:gd name="connsiteX8" fmla="*/ 10648490 w 10717672"/>
              <a:gd name="connsiteY8" fmla="*/ 137640 h 936090"/>
              <a:gd name="connsiteX9" fmla="*/ 10667945 w 10717672"/>
              <a:gd name="connsiteY9" fmla="*/ 818576 h 936090"/>
              <a:gd name="connsiteX10" fmla="*/ 10667945 w 10717672"/>
              <a:gd name="connsiteY10" fmla="*/ 896397 h 936090"/>
              <a:gd name="connsiteX11" fmla="*/ 10006464 w 10717672"/>
              <a:gd name="connsiteY11" fmla="*/ 896397 h 936090"/>
              <a:gd name="connsiteX12" fmla="*/ 7613460 w 10717672"/>
              <a:gd name="connsiteY12" fmla="*/ 896397 h 936090"/>
              <a:gd name="connsiteX13" fmla="*/ 6699060 w 10717672"/>
              <a:gd name="connsiteY13" fmla="*/ 876942 h 936090"/>
              <a:gd name="connsiteX14" fmla="*/ 5979213 w 10717672"/>
              <a:gd name="connsiteY14" fmla="*/ 838031 h 936090"/>
              <a:gd name="connsiteX15" fmla="*/ 5395554 w 10717672"/>
              <a:gd name="connsiteY15" fmla="*/ 857486 h 936090"/>
              <a:gd name="connsiteX16" fmla="*/ 4481154 w 10717672"/>
              <a:gd name="connsiteY16" fmla="*/ 935308 h 936090"/>
              <a:gd name="connsiteX17" fmla="*/ 3800217 w 10717672"/>
              <a:gd name="connsiteY17" fmla="*/ 896397 h 936090"/>
              <a:gd name="connsiteX18" fmla="*/ 3391656 w 10717672"/>
              <a:gd name="connsiteY18" fmla="*/ 876941 h 936090"/>
              <a:gd name="connsiteX19" fmla="*/ 2983094 w 10717672"/>
              <a:gd name="connsiteY19" fmla="*/ 876941 h 936090"/>
              <a:gd name="connsiteX20" fmla="*/ 2379979 w 10717672"/>
              <a:gd name="connsiteY20" fmla="*/ 896397 h 936090"/>
              <a:gd name="connsiteX21" fmla="*/ 1621222 w 10717672"/>
              <a:gd name="connsiteY21" fmla="*/ 876942 h 936090"/>
              <a:gd name="connsiteX22" fmla="*/ 162073 w 10717672"/>
              <a:gd name="connsiteY22" fmla="*/ 818577 h 936090"/>
              <a:gd name="connsiteX23" fmla="*/ 123162 w 10717672"/>
              <a:gd name="connsiteY23" fmla="*/ 59818 h 936090"/>
              <a:gd name="connsiteX0" fmla="*/ 123162 w 10717672"/>
              <a:gd name="connsiteY0" fmla="*/ 55491 h 931763"/>
              <a:gd name="connsiteX1" fmla="*/ 2010328 w 10717672"/>
              <a:gd name="connsiteY1" fmla="*/ 55491 h 931763"/>
              <a:gd name="connsiteX2" fmla="*/ 2555077 w 10717672"/>
              <a:gd name="connsiteY2" fmla="*/ 36036 h 931763"/>
              <a:gd name="connsiteX3" fmla="*/ 3197103 w 10717672"/>
              <a:gd name="connsiteY3" fmla="*/ 36036 h 931763"/>
              <a:gd name="connsiteX4" fmla="*/ 3605664 w 10717672"/>
              <a:gd name="connsiteY4" fmla="*/ 36036 h 931763"/>
              <a:gd name="connsiteX5" fmla="*/ 4597885 w 10717672"/>
              <a:gd name="connsiteY5" fmla="*/ 74945 h 931763"/>
              <a:gd name="connsiteX6" fmla="*/ 8372217 w 10717672"/>
              <a:gd name="connsiteY6" fmla="*/ 94403 h 931763"/>
              <a:gd name="connsiteX7" fmla="*/ 10512303 w 10717672"/>
              <a:gd name="connsiteY7" fmla="*/ 74946 h 931763"/>
              <a:gd name="connsiteX8" fmla="*/ 10648490 w 10717672"/>
              <a:gd name="connsiteY8" fmla="*/ 133313 h 931763"/>
              <a:gd name="connsiteX9" fmla="*/ 10667945 w 10717672"/>
              <a:gd name="connsiteY9" fmla="*/ 814249 h 931763"/>
              <a:gd name="connsiteX10" fmla="*/ 10667945 w 10717672"/>
              <a:gd name="connsiteY10" fmla="*/ 892070 h 931763"/>
              <a:gd name="connsiteX11" fmla="*/ 10006464 w 10717672"/>
              <a:gd name="connsiteY11" fmla="*/ 892070 h 931763"/>
              <a:gd name="connsiteX12" fmla="*/ 7613460 w 10717672"/>
              <a:gd name="connsiteY12" fmla="*/ 892070 h 931763"/>
              <a:gd name="connsiteX13" fmla="*/ 6699060 w 10717672"/>
              <a:gd name="connsiteY13" fmla="*/ 872615 h 931763"/>
              <a:gd name="connsiteX14" fmla="*/ 5979213 w 10717672"/>
              <a:gd name="connsiteY14" fmla="*/ 833704 h 931763"/>
              <a:gd name="connsiteX15" fmla="*/ 5395554 w 10717672"/>
              <a:gd name="connsiteY15" fmla="*/ 853159 h 931763"/>
              <a:gd name="connsiteX16" fmla="*/ 4481154 w 10717672"/>
              <a:gd name="connsiteY16" fmla="*/ 930981 h 931763"/>
              <a:gd name="connsiteX17" fmla="*/ 3800217 w 10717672"/>
              <a:gd name="connsiteY17" fmla="*/ 892070 h 931763"/>
              <a:gd name="connsiteX18" fmla="*/ 3391656 w 10717672"/>
              <a:gd name="connsiteY18" fmla="*/ 872614 h 931763"/>
              <a:gd name="connsiteX19" fmla="*/ 2983094 w 10717672"/>
              <a:gd name="connsiteY19" fmla="*/ 872614 h 931763"/>
              <a:gd name="connsiteX20" fmla="*/ 2379979 w 10717672"/>
              <a:gd name="connsiteY20" fmla="*/ 892070 h 931763"/>
              <a:gd name="connsiteX21" fmla="*/ 1621222 w 10717672"/>
              <a:gd name="connsiteY21" fmla="*/ 872615 h 931763"/>
              <a:gd name="connsiteX22" fmla="*/ 162073 w 10717672"/>
              <a:gd name="connsiteY22" fmla="*/ 814250 h 931763"/>
              <a:gd name="connsiteX23" fmla="*/ 123162 w 10717672"/>
              <a:gd name="connsiteY23" fmla="*/ 55491 h 931763"/>
              <a:gd name="connsiteX0" fmla="*/ 123162 w 10717672"/>
              <a:gd name="connsiteY0" fmla="*/ 55491 h 905904"/>
              <a:gd name="connsiteX1" fmla="*/ 2010328 w 10717672"/>
              <a:gd name="connsiteY1" fmla="*/ 55491 h 905904"/>
              <a:gd name="connsiteX2" fmla="*/ 2555077 w 10717672"/>
              <a:gd name="connsiteY2" fmla="*/ 36036 h 905904"/>
              <a:gd name="connsiteX3" fmla="*/ 3197103 w 10717672"/>
              <a:gd name="connsiteY3" fmla="*/ 36036 h 905904"/>
              <a:gd name="connsiteX4" fmla="*/ 3605664 w 10717672"/>
              <a:gd name="connsiteY4" fmla="*/ 36036 h 905904"/>
              <a:gd name="connsiteX5" fmla="*/ 4597885 w 10717672"/>
              <a:gd name="connsiteY5" fmla="*/ 74945 h 905904"/>
              <a:gd name="connsiteX6" fmla="*/ 8372217 w 10717672"/>
              <a:gd name="connsiteY6" fmla="*/ 94403 h 905904"/>
              <a:gd name="connsiteX7" fmla="*/ 10512303 w 10717672"/>
              <a:gd name="connsiteY7" fmla="*/ 74946 h 905904"/>
              <a:gd name="connsiteX8" fmla="*/ 10648490 w 10717672"/>
              <a:gd name="connsiteY8" fmla="*/ 133313 h 905904"/>
              <a:gd name="connsiteX9" fmla="*/ 10667945 w 10717672"/>
              <a:gd name="connsiteY9" fmla="*/ 814249 h 905904"/>
              <a:gd name="connsiteX10" fmla="*/ 10667945 w 10717672"/>
              <a:gd name="connsiteY10" fmla="*/ 892070 h 905904"/>
              <a:gd name="connsiteX11" fmla="*/ 10006464 w 10717672"/>
              <a:gd name="connsiteY11" fmla="*/ 892070 h 905904"/>
              <a:gd name="connsiteX12" fmla="*/ 7613460 w 10717672"/>
              <a:gd name="connsiteY12" fmla="*/ 892070 h 905904"/>
              <a:gd name="connsiteX13" fmla="*/ 6699060 w 10717672"/>
              <a:gd name="connsiteY13" fmla="*/ 872615 h 905904"/>
              <a:gd name="connsiteX14" fmla="*/ 5979213 w 10717672"/>
              <a:gd name="connsiteY14" fmla="*/ 833704 h 905904"/>
              <a:gd name="connsiteX15" fmla="*/ 5395554 w 10717672"/>
              <a:gd name="connsiteY15" fmla="*/ 853159 h 905904"/>
              <a:gd name="connsiteX16" fmla="*/ 4481154 w 10717672"/>
              <a:gd name="connsiteY16" fmla="*/ 892071 h 905904"/>
              <a:gd name="connsiteX17" fmla="*/ 3800217 w 10717672"/>
              <a:gd name="connsiteY17" fmla="*/ 892070 h 905904"/>
              <a:gd name="connsiteX18" fmla="*/ 3391656 w 10717672"/>
              <a:gd name="connsiteY18" fmla="*/ 872614 h 905904"/>
              <a:gd name="connsiteX19" fmla="*/ 2983094 w 10717672"/>
              <a:gd name="connsiteY19" fmla="*/ 872614 h 905904"/>
              <a:gd name="connsiteX20" fmla="*/ 2379979 w 10717672"/>
              <a:gd name="connsiteY20" fmla="*/ 892070 h 905904"/>
              <a:gd name="connsiteX21" fmla="*/ 1621222 w 10717672"/>
              <a:gd name="connsiteY21" fmla="*/ 872615 h 905904"/>
              <a:gd name="connsiteX22" fmla="*/ 162073 w 10717672"/>
              <a:gd name="connsiteY22" fmla="*/ 814250 h 905904"/>
              <a:gd name="connsiteX23" fmla="*/ 123162 w 10717672"/>
              <a:gd name="connsiteY23" fmla="*/ 55491 h 905904"/>
              <a:gd name="connsiteX0" fmla="*/ 123162 w 10717672"/>
              <a:gd name="connsiteY0" fmla="*/ 55491 h 905904"/>
              <a:gd name="connsiteX1" fmla="*/ 2010328 w 10717672"/>
              <a:gd name="connsiteY1" fmla="*/ 55491 h 905904"/>
              <a:gd name="connsiteX2" fmla="*/ 2555077 w 10717672"/>
              <a:gd name="connsiteY2" fmla="*/ 36036 h 905904"/>
              <a:gd name="connsiteX3" fmla="*/ 3197103 w 10717672"/>
              <a:gd name="connsiteY3" fmla="*/ 36036 h 905904"/>
              <a:gd name="connsiteX4" fmla="*/ 3605664 w 10717672"/>
              <a:gd name="connsiteY4" fmla="*/ 36036 h 905904"/>
              <a:gd name="connsiteX5" fmla="*/ 4597885 w 10717672"/>
              <a:gd name="connsiteY5" fmla="*/ 74945 h 905904"/>
              <a:gd name="connsiteX6" fmla="*/ 8372217 w 10717672"/>
              <a:gd name="connsiteY6" fmla="*/ 94403 h 905904"/>
              <a:gd name="connsiteX7" fmla="*/ 10512303 w 10717672"/>
              <a:gd name="connsiteY7" fmla="*/ 74946 h 905904"/>
              <a:gd name="connsiteX8" fmla="*/ 10648490 w 10717672"/>
              <a:gd name="connsiteY8" fmla="*/ 133313 h 905904"/>
              <a:gd name="connsiteX9" fmla="*/ 10667945 w 10717672"/>
              <a:gd name="connsiteY9" fmla="*/ 814249 h 905904"/>
              <a:gd name="connsiteX10" fmla="*/ 10667945 w 10717672"/>
              <a:gd name="connsiteY10" fmla="*/ 892070 h 905904"/>
              <a:gd name="connsiteX11" fmla="*/ 10006464 w 10717672"/>
              <a:gd name="connsiteY11" fmla="*/ 892070 h 905904"/>
              <a:gd name="connsiteX12" fmla="*/ 7613460 w 10717672"/>
              <a:gd name="connsiteY12" fmla="*/ 892070 h 905904"/>
              <a:gd name="connsiteX13" fmla="*/ 6699060 w 10717672"/>
              <a:gd name="connsiteY13" fmla="*/ 872615 h 905904"/>
              <a:gd name="connsiteX14" fmla="*/ 5979213 w 10717672"/>
              <a:gd name="connsiteY14" fmla="*/ 853160 h 905904"/>
              <a:gd name="connsiteX15" fmla="*/ 5395554 w 10717672"/>
              <a:gd name="connsiteY15" fmla="*/ 853159 h 905904"/>
              <a:gd name="connsiteX16" fmla="*/ 4481154 w 10717672"/>
              <a:gd name="connsiteY16" fmla="*/ 892071 h 905904"/>
              <a:gd name="connsiteX17" fmla="*/ 3800217 w 10717672"/>
              <a:gd name="connsiteY17" fmla="*/ 892070 h 905904"/>
              <a:gd name="connsiteX18" fmla="*/ 3391656 w 10717672"/>
              <a:gd name="connsiteY18" fmla="*/ 872614 h 905904"/>
              <a:gd name="connsiteX19" fmla="*/ 2983094 w 10717672"/>
              <a:gd name="connsiteY19" fmla="*/ 872614 h 905904"/>
              <a:gd name="connsiteX20" fmla="*/ 2379979 w 10717672"/>
              <a:gd name="connsiteY20" fmla="*/ 892070 h 905904"/>
              <a:gd name="connsiteX21" fmla="*/ 1621222 w 10717672"/>
              <a:gd name="connsiteY21" fmla="*/ 872615 h 905904"/>
              <a:gd name="connsiteX22" fmla="*/ 162073 w 10717672"/>
              <a:gd name="connsiteY22" fmla="*/ 814250 h 905904"/>
              <a:gd name="connsiteX23" fmla="*/ 123162 w 10717672"/>
              <a:gd name="connsiteY23" fmla="*/ 55491 h 905904"/>
              <a:gd name="connsiteX0" fmla="*/ 192751 w 10787261"/>
              <a:gd name="connsiteY0" fmla="*/ 55491 h 897834"/>
              <a:gd name="connsiteX1" fmla="*/ 2079917 w 10787261"/>
              <a:gd name="connsiteY1" fmla="*/ 55491 h 897834"/>
              <a:gd name="connsiteX2" fmla="*/ 2624666 w 10787261"/>
              <a:gd name="connsiteY2" fmla="*/ 36036 h 897834"/>
              <a:gd name="connsiteX3" fmla="*/ 3266692 w 10787261"/>
              <a:gd name="connsiteY3" fmla="*/ 36036 h 897834"/>
              <a:gd name="connsiteX4" fmla="*/ 3675253 w 10787261"/>
              <a:gd name="connsiteY4" fmla="*/ 36036 h 897834"/>
              <a:gd name="connsiteX5" fmla="*/ 4667474 w 10787261"/>
              <a:gd name="connsiteY5" fmla="*/ 74945 h 897834"/>
              <a:gd name="connsiteX6" fmla="*/ 8441806 w 10787261"/>
              <a:gd name="connsiteY6" fmla="*/ 94403 h 897834"/>
              <a:gd name="connsiteX7" fmla="*/ 10581892 w 10787261"/>
              <a:gd name="connsiteY7" fmla="*/ 74946 h 897834"/>
              <a:gd name="connsiteX8" fmla="*/ 10718079 w 10787261"/>
              <a:gd name="connsiteY8" fmla="*/ 133313 h 897834"/>
              <a:gd name="connsiteX9" fmla="*/ 10737534 w 10787261"/>
              <a:gd name="connsiteY9" fmla="*/ 814249 h 897834"/>
              <a:gd name="connsiteX10" fmla="*/ 10737534 w 10787261"/>
              <a:gd name="connsiteY10" fmla="*/ 892070 h 897834"/>
              <a:gd name="connsiteX11" fmla="*/ 10076053 w 10787261"/>
              <a:gd name="connsiteY11" fmla="*/ 892070 h 897834"/>
              <a:gd name="connsiteX12" fmla="*/ 7683049 w 10787261"/>
              <a:gd name="connsiteY12" fmla="*/ 892070 h 897834"/>
              <a:gd name="connsiteX13" fmla="*/ 6768649 w 10787261"/>
              <a:gd name="connsiteY13" fmla="*/ 872615 h 897834"/>
              <a:gd name="connsiteX14" fmla="*/ 6048802 w 10787261"/>
              <a:gd name="connsiteY14" fmla="*/ 853160 h 897834"/>
              <a:gd name="connsiteX15" fmla="*/ 5465143 w 10787261"/>
              <a:gd name="connsiteY15" fmla="*/ 853159 h 897834"/>
              <a:gd name="connsiteX16" fmla="*/ 4550743 w 10787261"/>
              <a:gd name="connsiteY16" fmla="*/ 892071 h 897834"/>
              <a:gd name="connsiteX17" fmla="*/ 3869806 w 10787261"/>
              <a:gd name="connsiteY17" fmla="*/ 892070 h 897834"/>
              <a:gd name="connsiteX18" fmla="*/ 3461245 w 10787261"/>
              <a:gd name="connsiteY18" fmla="*/ 872614 h 897834"/>
              <a:gd name="connsiteX19" fmla="*/ 3052683 w 10787261"/>
              <a:gd name="connsiteY19" fmla="*/ 872614 h 897834"/>
              <a:gd name="connsiteX20" fmla="*/ 2449568 w 10787261"/>
              <a:gd name="connsiteY20" fmla="*/ 892070 h 897834"/>
              <a:gd name="connsiteX21" fmla="*/ 1690811 w 10787261"/>
              <a:gd name="connsiteY21" fmla="*/ 833705 h 897834"/>
              <a:gd name="connsiteX22" fmla="*/ 231662 w 10787261"/>
              <a:gd name="connsiteY22" fmla="*/ 814250 h 897834"/>
              <a:gd name="connsiteX23" fmla="*/ 192751 w 10787261"/>
              <a:gd name="connsiteY23" fmla="*/ 55491 h 897834"/>
              <a:gd name="connsiteX0" fmla="*/ 192751 w 10787261"/>
              <a:gd name="connsiteY0" fmla="*/ 55491 h 897834"/>
              <a:gd name="connsiteX1" fmla="*/ 2079917 w 10787261"/>
              <a:gd name="connsiteY1" fmla="*/ 55491 h 897834"/>
              <a:gd name="connsiteX2" fmla="*/ 2624666 w 10787261"/>
              <a:gd name="connsiteY2" fmla="*/ 36036 h 897834"/>
              <a:gd name="connsiteX3" fmla="*/ 3266692 w 10787261"/>
              <a:gd name="connsiteY3" fmla="*/ 36036 h 897834"/>
              <a:gd name="connsiteX4" fmla="*/ 3675253 w 10787261"/>
              <a:gd name="connsiteY4" fmla="*/ 36036 h 897834"/>
              <a:gd name="connsiteX5" fmla="*/ 4667474 w 10787261"/>
              <a:gd name="connsiteY5" fmla="*/ 74945 h 897834"/>
              <a:gd name="connsiteX6" fmla="*/ 8441806 w 10787261"/>
              <a:gd name="connsiteY6" fmla="*/ 94403 h 897834"/>
              <a:gd name="connsiteX7" fmla="*/ 10581892 w 10787261"/>
              <a:gd name="connsiteY7" fmla="*/ 74946 h 897834"/>
              <a:gd name="connsiteX8" fmla="*/ 10718079 w 10787261"/>
              <a:gd name="connsiteY8" fmla="*/ 133313 h 897834"/>
              <a:gd name="connsiteX9" fmla="*/ 10737534 w 10787261"/>
              <a:gd name="connsiteY9" fmla="*/ 814249 h 897834"/>
              <a:gd name="connsiteX10" fmla="*/ 10737534 w 10787261"/>
              <a:gd name="connsiteY10" fmla="*/ 892070 h 897834"/>
              <a:gd name="connsiteX11" fmla="*/ 10076053 w 10787261"/>
              <a:gd name="connsiteY11" fmla="*/ 892070 h 897834"/>
              <a:gd name="connsiteX12" fmla="*/ 7683049 w 10787261"/>
              <a:gd name="connsiteY12" fmla="*/ 892070 h 897834"/>
              <a:gd name="connsiteX13" fmla="*/ 6768649 w 10787261"/>
              <a:gd name="connsiteY13" fmla="*/ 872615 h 897834"/>
              <a:gd name="connsiteX14" fmla="*/ 6048802 w 10787261"/>
              <a:gd name="connsiteY14" fmla="*/ 853160 h 897834"/>
              <a:gd name="connsiteX15" fmla="*/ 5465143 w 10787261"/>
              <a:gd name="connsiteY15" fmla="*/ 853159 h 897834"/>
              <a:gd name="connsiteX16" fmla="*/ 4550743 w 10787261"/>
              <a:gd name="connsiteY16" fmla="*/ 892071 h 897834"/>
              <a:gd name="connsiteX17" fmla="*/ 3869806 w 10787261"/>
              <a:gd name="connsiteY17" fmla="*/ 892070 h 897834"/>
              <a:gd name="connsiteX18" fmla="*/ 3461245 w 10787261"/>
              <a:gd name="connsiteY18" fmla="*/ 872614 h 897834"/>
              <a:gd name="connsiteX19" fmla="*/ 3052683 w 10787261"/>
              <a:gd name="connsiteY19" fmla="*/ 872614 h 897834"/>
              <a:gd name="connsiteX20" fmla="*/ 2449568 w 10787261"/>
              <a:gd name="connsiteY20" fmla="*/ 853160 h 897834"/>
              <a:gd name="connsiteX21" fmla="*/ 1690811 w 10787261"/>
              <a:gd name="connsiteY21" fmla="*/ 833705 h 897834"/>
              <a:gd name="connsiteX22" fmla="*/ 231662 w 10787261"/>
              <a:gd name="connsiteY22" fmla="*/ 814250 h 897834"/>
              <a:gd name="connsiteX23" fmla="*/ 192751 w 10787261"/>
              <a:gd name="connsiteY23" fmla="*/ 55491 h 897834"/>
              <a:gd name="connsiteX0" fmla="*/ 137715 w 10934246"/>
              <a:gd name="connsiteY0" fmla="*/ 55491 h 897834"/>
              <a:gd name="connsiteX1" fmla="*/ 2226902 w 10934246"/>
              <a:gd name="connsiteY1" fmla="*/ 55491 h 897834"/>
              <a:gd name="connsiteX2" fmla="*/ 2771651 w 10934246"/>
              <a:gd name="connsiteY2" fmla="*/ 36036 h 897834"/>
              <a:gd name="connsiteX3" fmla="*/ 3413677 w 10934246"/>
              <a:gd name="connsiteY3" fmla="*/ 36036 h 897834"/>
              <a:gd name="connsiteX4" fmla="*/ 3822238 w 10934246"/>
              <a:gd name="connsiteY4" fmla="*/ 36036 h 897834"/>
              <a:gd name="connsiteX5" fmla="*/ 4814459 w 10934246"/>
              <a:gd name="connsiteY5" fmla="*/ 74945 h 897834"/>
              <a:gd name="connsiteX6" fmla="*/ 8588791 w 10934246"/>
              <a:gd name="connsiteY6" fmla="*/ 94403 h 897834"/>
              <a:gd name="connsiteX7" fmla="*/ 10728877 w 10934246"/>
              <a:gd name="connsiteY7" fmla="*/ 74946 h 897834"/>
              <a:gd name="connsiteX8" fmla="*/ 10865064 w 10934246"/>
              <a:gd name="connsiteY8" fmla="*/ 133313 h 897834"/>
              <a:gd name="connsiteX9" fmla="*/ 10884519 w 10934246"/>
              <a:gd name="connsiteY9" fmla="*/ 814249 h 897834"/>
              <a:gd name="connsiteX10" fmla="*/ 10884519 w 10934246"/>
              <a:gd name="connsiteY10" fmla="*/ 892070 h 897834"/>
              <a:gd name="connsiteX11" fmla="*/ 10223038 w 10934246"/>
              <a:gd name="connsiteY11" fmla="*/ 892070 h 897834"/>
              <a:gd name="connsiteX12" fmla="*/ 7830034 w 10934246"/>
              <a:gd name="connsiteY12" fmla="*/ 892070 h 897834"/>
              <a:gd name="connsiteX13" fmla="*/ 6915634 w 10934246"/>
              <a:gd name="connsiteY13" fmla="*/ 872615 h 897834"/>
              <a:gd name="connsiteX14" fmla="*/ 6195787 w 10934246"/>
              <a:gd name="connsiteY14" fmla="*/ 853160 h 897834"/>
              <a:gd name="connsiteX15" fmla="*/ 5612128 w 10934246"/>
              <a:gd name="connsiteY15" fmla="*/ 853159 h 897834"/>
              <a:gd name="connsiteX16" fmla="*/ 4697728 w 10934246"/>
              <a:gd name="connsiteY16" fmla="*/ 892071 h 897834"/>
              <a:gd name="connsiteX17" fmla="*/ 4016791 w 10934246"/>
              <a:gd name="connsiteY17" fmla="*/ 892070 h 897834"/>
              <a:gd name="connsiteX18" fmla="*/ 3608230 w 10934246"/>
              <a:gd name="connsiteY18" fmla="*/ 872614 h 897834"/>
              <a:gd name="connsiteX19" fmla="*/ 3199668 w 10934246"/>
              <a:gd name="connsiteY19" fmla="*/ 872614 h 897834"/>
              <a:gd name="connsiteX20" fmla="*/ 2596553 w 10934246"/>
              <a:gd name="connsiteY20" fmla="*/ 853160 h 897834"/>
              <a:gd name="connsiteX21" fmla="*/ 1837796 w 10934246"/>
              <a:gd name="connsiteY21" fmla="*/ 833705 h 897834"/>
              <a:gd name="connsiteX22" fmla="*/ 378647 w 10934246"/>
              <a:gd name="connsiteY22" fmla="*/ 814250 h 897834"/>
              <a:gd name="connsiteX23" fmla="*/ 137715 w 10934246"/>
              <a:gd name="connsiteY23" fmla="*/ 55491 h 897834"/>
              <a:gd name="connsiteX0" fmla="*/ 104 w 10796635"/>
              <a:gd name="connsiteY0" fmla="*/ 107368 h 949711"/>
              <a:gd name="connsiteX1" fmla="*/ 2089291 w 10796635"/>
              <a:gd name="connsiteY1" fmla="*/ 107368 h 949711"/>
              <a:gd name="connsiteX2" fmla="*/ 2634040 w 10796635"/>
              <a:gd name="connsiteY2" fmla="*/ 87913 h 949711"/>
              <a:gd name="connsiteX3" fmla="*/ 3276066 w 10796635"/>
              <a:gd name="connsiteY3" fmla="*/ 87913 h 949711"/>
              <a:gd name="connsiteX4" fmla="*/ 3684627 w 10796635"/>
              <a:gd name="connsiteY4" fmla="*/ 87913 h 949711"/>
              <a:gd name="connsiteX5" fmla="*/ 4676848 w 10796635"/>
              <a:gd name="connsiteY5" fmla="*/ 126822 h 949711"/>
              <a:gd name="connsiteX6" fmla="*/ 8451180 w 10796635"/>
              <a:gd name="connsiteY6" fmla="*/ 146280 h 949711"/>
              <a:gd name="connsiteX7" fmla="*/ 10591266 w 10796635"/>
              <a:gd name="connsiteY7" fmla="*/ 126823 h 949711"/>
              <a:gd name="connsiteX8" fmla="*/ 10727453 w 10796635"/>
              <a:gd name="connsiteY8" fmla="*/ 185190 h 949711"/>
              <a:gd name="connsiteX9" fmla="*/ 10746908 w 10796635"/>
              <a:gd name="connsiteY9" fmla="*/ 866126 h 949711"/>
              <a:gd name="connsiteX10" fmla="*/ 10746908 w 10796635"/>
              <a:gd name="connsiteY10" fmla="*/ 943947 h 949711"/>
              <a:gd name="connsiteX11" fmla="*/ 10085427 w 10796635"/>
              <a:gd name="connsiteY11" fmla="*/ 943947 h 949711"/>
              <a:gd name="connsiteX12" fmla="*/ 7692423 w 10796635"/>
              <a:gd name="connsiteY12" fmla="*/ 943947 h 949711"/>
              <a:gd name="connsiteX13" fmla="*/ 6778023 w 10796635"/>
              <a:gd name="connsiteY13" fmla="*/ 924492 h 949711"/>
              <a:gd name="connsiteX14" fmla="*/ 6058176 w 10796635"/>
              <a:gd name="connsiteY14" fmla="*/ 905037 h 949711"/>
              <a:gd name="connsiteX15" fmla="*/ 5474517 w 10796635"/>
              <a:gd name="connsiteY15" fmla="*/ 905036 h 949711"/>
              <a:gd name="connsiteX16" fmla="*/ 4560117 w 10796635"/>
              <a:gd name="connsiteY16" fmla="*/ 943948 h 949711"/>
              <a:gd name="connsiteX17" fmla="*/ 3879180 w 10796635"/>
              <a:gd name="connsiteY17" fmla="*/ 943947 h 949711"/>
              <a:gd name="connsiteX18" fmla="*/ 3470619 w 10796635"/>
              <a:gd name="connsiteY18" fmla="*/ 924491 h 949711"/>
              <a:gd name="connsiteX19" fmla="*/ 3062057 w 10796635"/>
              <a:gd name="connsiteY19" fmla="*/ 924491 h 949711"/>
              <a:gd name="connsiteX20" fmla="*/ 2458942 w 10796635"/>
              <a:gd name="connsiteY20" fmla="*/ 905037 h 949711"/>
              <a:gd name="connsiteX21" fmla="*/ 1700185 w 10796635"/>
              <a:gd name="connsiteY21" fmla="*/ 885582 h 949711"/>
              <a:gd name="connsiteX22" fmla="*/ 241036 w 10796635"/>
              <a:gd name="connsiteY22" fmla="*/ 866127 h 949711"/>
              <a:gd name="connsiteX23" fmla="*/ 104 w 10796635"/>
              <a:gd name="connsiteY23" fmla="*/ 107368 h 949711"/>
              <a:gd name="connsiteX0" fmla="*/ 217684 w 11014215"/>
              <a:gd name="connsiteY0" fmla="*/ 58373 h 910963"/>
              <a:gd name="connsiteX1" fmla="*/ 2306871 w 11014215"/>
              <a:gd name="connsiteY1" fmla="*/ 58373 h 910963"/>
              <a:gd name="connsiteX2" fmla="*/ 2851620 w 11014215"/>
              <a:gd name="connsiteY2" fmla="*/ 38918 h 910963"/>
              <a:gd name="connsiteX3" fmla="*/ 3493646 w 11014215"/>
              <a:gd name="connsiteY3" fmla="*/ 38918 h 910963"/>
              <a:gd name="connsiteX4" fmla="*/ 3902207 w 11014215"/>
              <a:gd name="connsiteY4" fmla="*/ 38918 h 910963"/>
              <a:gd name="connsiteX5" fmla="*/ 4894428 w 11014215"/>
              <a:gd name="connsiteY5" fmla="*/ 77827 h 910963"/>
              <a:gd name="connsiteX6" fmla="*/ 8668760 w 11014215"/>
              <a:gd name="connsiteY6" fmla="*/ 97285 h 910963"/>
              <a:gd name="connsiteX7" fmla="*/ 10808846 w 11014215"/>
              <a:gd name="connsiteY7" fmla="*/ 77828 h 910963"/>
              <a:gd name="connsiteX8" fmla="*/ 10945033 w 11014215"/>
              <a:gd name="connsiteY8" fmla="*/ 136195 h 910963"/>
              <a:gd name="connsiteX9" fmla="*/ 10964488 w 11014215"/>
              <a:gd name="connsiteY9" fmla="*/ 817131 h 910963"/>
              <a:gd name="connsiteX10" fmla="*/ 10964488 w 11014215"/>
              <a:gd name="connsiteY10" fmla="*/ 894952 h 910963"/>
              <a:gd name="connsiteX11" fmla="*/ 10303007 w 11014215"/>
              <a:gd name="connsiteY11" fmla="*/ 894952 h 910963"/>
              <a:gd name="connsiteX12" fmla="*/ 7910003 w 11014215"/>
              <a:gd name="connsiteY12" fmla="*/ 894952 h 910963"/>
              <a:gd name="connsiteX13" fmla="*/ 6995603 w 11014215"/>
              <a:gd name="connsiteY13" fmla="*/ 875497 h 910963"/>
              <a:gd name="connsiteX14" fmla="*/ 6275756 w 11014215"/>
              <a:gd name="connsiteY14" fmla="*/ 856042 h 910963"/>
              <a:gd name="connsiteX15" fmla="*/ 5692097 w 11014215"/>
              <a:gd name="connsiteY15" fmla="*/ 856041 h 910963"/>
              <a:gd name="connsiteX16" fmla="*/ 4777697 w 11014215"/>
              <a:gd name="connsiteY16" fmla="*/ 894953 h 910963"/>
              <a:gd name="connsiteX17" fmla="*/ 4096760 w 11014215"/>
              <a:gd name="connsiteY17" fmla="*/ 894952 h 910963"/>
              <a:gd name="connsiteX18" fmla="*/ 3688199 w 11014215"/>
              <a:gd name="connsiteY18" fmla="*/ 875496 h 910963"/>
              <a:gd name="connsiteX19" fmla="*/ 3279637 w 11014215"/>
              <a:gd name="connsiteY19" fmla="*/ 875496 h 910963"/>
              <a:gd name="connsiteX20" fmla="*/ 2676522 w 11014215"/>
              <a:gd name="connsiteY20" fmla="*/ 856042 h 910963"/>
              <a:gd name="connsiteX21" fmla="*/ 1917765 w 11014215"/>
              <a:gd name="connsiteY21" fmla="*/ 836587 h 910963"/>
              <a:gd name="connsiteX22" fmla="*/ 256595 w 11014215"/>
              <a:gd name="connsiteY22" fmla="*/ 856043 h 910963"/>
              <a:gd name="connsiteX23" fmla="*/ 217684 w 11014215"/>
              <a:gd name="connsiteY23" fmla="*/ 58373 h 910963"/>
              <a:gd name="connsiteX0" fmla="*/ 142505 w 10939036"/>
              <a:gd name="connsiteY0" fmla="*/ 58373 h 997339"/>
              <a:gd name="connsiteX1" fmla="*/ 2231692 w 10939036"/>
              <a:gd name="connsiteY1" fmla="*/ 58373 h 997339"/>
              <a:gd name="connsiteX2" fmla="*/ 2776441 w 10939036"/>
              <a:gd name="connsiteY2" fmla="*/ 38918 h 997339"/>
              <a:gd name="connsiteX3" fmla="*/ 3418467 w 10939036"/>
              <a:gd name="connsiteY3" fmla="*/ 38918 h 997339"/>
              <a:gd name="connsiteX4" fmla="*/ 3827028 w 10939036"/>
              <a:gd name="connsiteY4" fmla="*/ 38918 h 997339"/>
              <a:gd name="connsiteX5" fmla="*/ 4819249 w 10939036"/>
              <a:gd name="connsiteY5" fmla="*/ 77827 h 997339"/>
              <a:gd name="connsiteX6" fmla="*/ 8593581 w 10939036"/>
              <a:gd name="connsiteY6" fmla="*/ 97285 h 997339"/>
              <a:gd name="connsiteX7" fmla="*/ 10733667 w 10939036"/>
              <a:gd name="connsiteY7" fmla="*/ 77828 h 997339"/>
              <a:gd name="connsiteX8" fmla="*/ 10869854 w 10939036"/>
              <a:gd name="connsiteY8" fmla="*/ 136195 h 997339"/>
              <a:gd name="connsiteX9" fmla="*/ 10889309 w 10939036"/>
              <a:gd name="connsiteY9" fmla="*/ 817131 h 997339"/>
              <a:gd name="connsiteX10" fmla="*/ 10889309 w 10939036"/>
              <a:gd name="connsiteY10" fmla="*/ 894952 h 997339"/>
              <a:gd name="connsiteX11" fmla="*/ 10227828 w 10939036"/>
              <a:gd name="connsiteY11" fmla="*/ 894952 h 997339"/>
              <a:gd name="connsiteX12" fmla="*/ 7834824 w 10939036"/>
              <a:gd name="connsiteY12" fmla="*/ 894952 h 997339"/>
              <a:gd name="connsiteX13" fmla="*/ 6920424 w 10939036"/>
              <a:gd name="connsiteY13" fmla="*/ 875497 h 997339"/>
              <a:gd name="connsiteX14" fmla="*/ 6200577 w 10939036"/>
              <a:gd name="connsiteY14" fmla="*/ 856042 h 997339"/>
              <a:gd name="connsiteX15" fmla="*/ 5616918 w 10939036"/>
              <a:gd name="connsiteY15" fmla="*/ 856041 h 997339"/>
              <a:gd name="connsiteX16" fmla="*/ 4702518 w 10939036"/>
              <a:gd name="connsiteY16" fmla="*/ 894953 h 997339"/>
              <a:gd name="connsiteX17" fmla="*/ 4021581 w 10939036"/>
              <a:gd name="connsiteY17" fmla="*/ 894952 h 997339"/>
              <a:gd name="connsiteX18" fmla="*/ 3613020 w 10939036"/>
              <a:gd name="connsiteY18" fmla="*/ 875496 h 997339"/>
              <a:gd name="connsiteX19" fmla="*/ 3204458 w 10939036"/>
              <a:gd name="connsiteY19" fmla="*/ 875496 h 997339"/>
              <a:gd name="connsiteX20" fmla="*/ 2601343 w 10939036"/>
              <a:gd name="connsiteY20" fmla="*/ 856042 h 997339"/>
              <a:gd name="connsiteX21" fmla="*/ 1842586 w 10939036"/>
              <a:gd name="connsiteY21" fmla="*/ 836587 h 997339"/>
              <a:gd name="connsiteX22" fmla="*/ 181416 w 10939036"/>
              <a:gd name="connsiteY22" fmla="*/ 856043 h 997339"/>
              <a:gd name="connsiteX23" fmla="*/ 142505 w 10939036"/>
              <a:gd name="connsiteY23" fmla="*/ 58373 h 997339"/>
              <a:gd name="connsiteX0" fmla="*/ 1 w 10796532"/>
              <a:gd name="connsiteY0" fmla="*/ 75664 h 1014630"/>
              <a:gd name="connsiteX1" fmla="*/ 2089188 w 10796532"/>
              <a:gd name="connsiteY1" fmla="*/ 75664 h 1014630"/>
              <a:gd name="connsiteX2" fmla="*/ 2633937 w 10796532"/>
              <a:gd name="connsiteY2" fmla="*/ 56209 h 1014630"/>
              <a:gd name="connsiteX3" fmla="*/ 3275963 w 10796532"/>
              <a:gd name="connsiteY3" fmla="*/ 56209 h 1014630"/>
              <a:gd name="connsiteX4" fmla="*/ 3684524 w 10796532"/>
              <a:gd name="connsiteY4" fmla="*/ 56209 h 1014630"/>
              <a:gd name="connsiteX5" fmla="*/ 4676745 w 10796532"/>
              <a:gd name="connsiteY5" fmla="*/ 95118 h 1014630"/>
              <a:gd name="connsiteX6" fmla="*/ 8451077 w 10796532"/>
              <a:gd name="connsiteY6" fmla="*/ 114576 h 1014630"/>
              <a:gd name="connsiteX7" fmla="*/ 10591163 w 10796532"/>
              <a:gd name="connsiteY7" fmla="*/ 95119 h 1014630"/>
              <a:gd name="connsiteX8" fmla="*/ 10727350 w 10796532"/>
              <a:gd name="connsiteY8" fmla="*/ 153486 h 1014630"/>
              <a:gd name="connsiteX9" fmla="*/ 10746805 w 10796532"/>
              <a:gd name="connsiteY9" fmla="*/ 834422 h 1014630"/>
              <a:gd name="connsiteX10" fmla="*/ 10746805 w 10796532"/>
              <a:gd name="connsiteY10" fmla="*/ 912243 h 1014630"/>
              <a:gd name="connsiteX11" fmla="*/ 10085324 w 10796532"/>
              <a:gd name="connsiteY11" fmla="*/ 912243 h 1014630"/>
              <a:gd name="connsiteX12" fmla="*/ 7692320 w 10796532"/>
              <a:gd name="connsiteY12" fmla="*/ 912243 h 1014630"/>
              <a:gd name="connsiteX13" fmla="*/ 6777920 w 10796532"/>
              <a:gd name="connsiteY13" fmla="*/ 892788 h 1014630"/>
              <a:gd name="connsiteX14" fmla="*/ 6058073 w 10796532"/>
              <a:gd name="connsiteY14" fmla="*/ 873333 h 1014630"/>
              <a:gd name="connsiteX15" fmla="*/ 5474414 w 10796532"/>
              <a:gd name="connsiteY15" fmla="*/ 873332 h 1014630"/>
              <a:gd name="connsiteX16" fmla="*/ 4560014 w 10796532"/>
              <a:gd name="connsiteY16" fmla="*/ 912244 h 1014630"/>
              <a:gd name="connsiteX17" fmla="*/ 3879077 w 10796532"/>
              <a:gd name="connsiteY17" fmla="*/ 912243 h 1014630"/>
              <a:gd name="connsiteX18" fmla="*/ 3470516 w 10796532"/>
              <a:gd name="connsiteY18" fmla="*/ 892787 h 1014630"/>
              <a:gd name="connsiteX19" fmla="*/ 3061954 w 10796532"/>
              <a:gd name="connsiteY19" fmla="*/ 892787 h 1014630"/>
              <a:gd name="connsiteX20" fmla="*/ 2458839 w 10796532"/>
              <a:gd name="connsiteY20" fmla="*/ 873333 h 1014630"/>
              <a:gd name="connsiteX21" fmla="*/ 1700082 w 10796532"/>
              <a:gd name="connsiteY21" fmla="*/ 853878 h 1014630"/>
              <a:gd name="connsiteX22" fmla="*/ 38912 w 10796532"/>
              <a:gd name="connsiteY22" fmla="*/ 873334 h 1014630"/>
              <a:gd name="connsiteX23" fmla="*/ 1 w 10796532"/>
              <a:gd name="connsiteY23" fmla="*/ 75664 h 1014630"/>
              <a:gd name="connsiteX0" fmla="*/ 142504 w 10939035"/>
              <a:gd name="connsiteY0" fmla="*/ 48286 h 895088"/>
              <a:gd name="connsiteX1" fmla="*/ 2231691 w 10939035"/>
              <a:gd name="connsiteY1" fmla="*/ 48286 h 895088"/>
              <a:gd name="connsiteX2" fmla="*/ 2776440 w 10939035"/>
              <a:gd name="connsiteY2" fmla="*/ 28831 h 895088"/>
              <a:gd name="connsiteX3" fmla="*/ 3418466 w 10939035"/>
              <a:gd name="connsiteY3" fmla="*/ 28831 h 895088"/>
              <a:gd name="connsiteX4" fmla="*/ 3827027 w 10939035"/>
              <a:gd name="connsiteY4" fmla="*/ 28831 h 895088"/>
              <a:gd name="connsiteX5" fmla="*/ 4819248 w 10939035"/>
              <a:gd name="connsiteY5" fmla="*/ 67740 h 895088"/>
              <a:gd name="connsiteX6" fmla="*/ 8593580 w 10939035"/>
              <a:gd name="connsiteY6" fmla="*/ 87198 h 895088"/>
              <a:gd name="connsiteX7" fmla="*/ 10733666 w 10939035"/>
              <a:gd name="connsiteY7" fmla="*/ 67741 h 895088"/>
              <a:gd name="connsiteX8" fmla="*/ 10869853 w 10939035"/>
              <a:gd name="connsiteY8" fmla="*/ 126108 h 895088"/>
              <a:gd name="connsiteX9" fmla="*/ 10889308 w 10939035"/>
              <a:gd name="connsiteY9" fmla="*/ 807044 h 895088"/>
              <a:gd name="connsiteX10" fmla="*/ 10889308 w 10939035"/>
              <a:gd name="connsiteY10" fmla="*/ 884865 h 895088"/>
              <a:gd name="connsiteX11" fmla="*/ 10227827 w 10939035"/>
              <a:gd name="connsiteY11" fmla="*/ 884865 h 895088"/>
              <a:gd name="connsiteX12" fmla="*/ 7834823 w 10939035"/>
              <a:gd name="connsiteY12" fmla="*/ 884865 h 895088"/>
              <a:gd name="connsiteX13" fmla="*/ 6920423 w 10939035"/>
              <a:gd name="connsiteY13" fmla="*/ 865410 h 895088"/>
              <a:gd name="connsiteX14" fmla="*/ 6200576 w 10939035"/>
              <a:gd name="connsiteY14" fmla="*/ 845955 h 895088"/>
              <a:gd name="connsiteX15" fmla="*/ 5616917 w 10939035"/>
              <a:gd name="connsiteY15" fmla="*/ 845954 h 895088"/>
              <a:gd name="connsiteX16" fmla="*/ 4702517 w 10939035"/>
              <a:gd name="connsiteY16" fmla="*/ 884866 h 895088"/>
              <a:gd name="connsiteX17" fmla="*/ 4021580 w 10939035"/>
              <a:gd name="connsiteY17" fmla="*/ 884865 h 895088"/>
              <a:gd name="connsiteX18" fmla="*/ 3613019 w 10939035"/>
              <a:gd name="connsiteY18" fmla="*/ 865409 h 895088"/>
              <a:gd name="connsiteX19" fmla="*/ 3204457 w 10939035"/>
              <a:gd name="connsiteY19" fmla="*/ 865409 h 895088"/>
              <a:gd name="connsiteX20" fmla="*/ 2601342 w 10939035"/>
              <a:gd name="connsiteY20" fmla="*/ 845955 h 895088"/>
              <a:gd name="connsiteX21" fmla="*/ 1842585 w 10939035"/>
              <a:gd name="connsiteY21" fmla="*/ 826500 h 895088"/>
              <a:gd name="connsiteX22" fmla="*/ 181415 w 10939035"/>
              <a:gd name="connsiteY22" fmla="*/ 709768 h 895088"/>
              <a:gd name="connsiteX23" fmla="*/ 142504 w 10939035"/>
              <a:gd name="connsiteY23" fmla="*/ 48286 h 895088"/>
              <a:gd name="connsiteX0" fmla="*/ 233200 w 10989327"/>
              <a:gd name="connsiteY0" fmla="*/ 119614 h 864681"/>
              <a:gd name="connsiteX1" fmla="*/ 2281983 w 10989327"/>
              <a:gd name="connsiteY1" fmla="*/ 22338 h 864681"/>
              <a:gd name="connsiteX2" fmla="*/ 2826732 w 10989327"/>
              <a:gd name="connsiteY2" fmla="*/ 2883 h 864681"/>
              <a:gd name="connsiteX3" fmla="*/ 3468758 w 10989327"/>
              <a:gd name="connsiteY3" fmla="*/ 2883 h 864681"/>
              <a:gd name="connsiteX4" fmla="*/ 3877319 w 10989327"/>
              <a:gd name="connsiteY4" fmla="*/ 2883 h 864681"/>
              <a:gd name="connsiteX5" fmla="*/ 4869540 w 10989327"/>
              <a:gd name="connsiteY5" fmla="*/ 41792 h 864681"/>
              <a:gd name="connsiteX6" fmla="*/ 8643872 w 10989327"/>
              <a:gd name="connsiteY6" fmla="*/ 61250 h 864681"/>
              <a:gd name="connsiteX7" fmla="*/ 10783958 w 10989327"/>
              <a:gd name="connsiteY7" fmla="*/ 41793 h 864681"/>
              <a:gd name="connsiteX8" fmla="*/ 10920145 w 10989327"/>
              <a:gd name="connsiteY8" fmla="*/ 100160 h 864681"/>
              <a:gd name="connsiteX9" fmla="*/ 10939600 w 10989327"/>
              <a:gd name="connsiteY9" fmla="*/ 781096 h 864681"/>
              <a:gd name="connsiteX10" fmla="*/ 10939600 w 10989327"/>
              <a:gd name="connsiteY10" fmla="*/ 858917 h 864681"/>
              <a:gd name="connsiteX11" fmla="*/ 10278119 w 10989327"/>
              <a:gd name="connsiteY11" fmla="*/ 858917 h 864681"/>
              <a:gd name="connsiteX12" fmla="*/ 7885115 w 10989327"/>
              <a:gd name="connsiteY12" fmla="*/ 858917 h 864681"/>
              <a:gd name="connsiteX13" fmla="*/ 6970715 w 10989327"/>
              <a:gd name="connsiteY13" fmla="*/ 839462 h 864681"/>
              <a:gd name="connsiteX14" fmla="*/ 6250868 w 10989327"/>
              <a:gd name="connsiteY14" fmla="*/ 820007 h 864681"/>
              <a:gd name="connsiteX15" fmla="*/ 5667209 w 10989327"/>
              <a:gd name="connsiteY15" fmla="*/ 820006 h 864681"/>
              <a:gd name="connsiteX16" fmla="*/ 4752809 w 10989327"/>
              <a:gd name="connsiteY16" fmla="*/ 858918 h 864681"/>
              <a:gd name="connsiteX17" fmla="*/ 4071872 w 10989327"/>
              <a:gd name="connsiteY17" fmla="*/ 858917 h 864681"/>
              <a:gd name="connsiteX18" fmla="*/ 3663311 w 10989327"/>
              <a:gd name="connsiteY18" fmla="*/ 839461 h 864681"/>
              <a:gd name="connsiteX19" fmla="*/ 3254749 w 10989327"/>
              <a:gd name="connsiteY19" fmla="*/ 839461 h 864681"/>
              <a:gd name="connsiteX20" fmla="*/ 2651634 w 10989327"/>
              <a:gd name="connsiteY20" fmla="*/ 820007 h 864681"/>
              <a:gd name="connsiteX21" fmla="*/ 1892877 w 10989327"/>
              <a:gd name="connsiteY21" fmla="*/ 800552 h 864681"/>
              <a:gd name="connsiteX22" fmla="*/ 231707 w 10989327"/>
              <a:gd name="connsiteY22" fmla="*/ 683820 h 864681"/>
              <a:gd name="connsiteX23" fmla="*/ 233200 w 10989327"/>
              <a:gd name="connsiteY23" fmla="*/ 119614 h 864681"/>
              <a:gd name="connsiteX0" fmla="*/ 123667 w 10879794"/>
              <a:gd name="connsiteY0" fmla="*/ 143800 h 888867"/>
              <a:gd name="connsiteX1" fmla="*/ 2172450 w 10879794"/>
              <a:gd name="connsiteY1" fmla="*/ 46524 h 888867"/>
              <a:gd name="connsiteX2" fmla="*/ 2717199 w 10879794"/>
              <a:gd name="connsiteY2" fmla="*/ 27069 h 888867"/>
              <a:gd name="connsiteX3" fmla="*/ 3359225 w 10879794"/>
              <a:gd name="connsiteY3" fmla="*/ 27069 h 888867"/>
              <a:gd name="connsiteX4" fmla="*/ 3767786 w 10879794"/>
              <a:gd name="connsiteY4" fmla="*/ 27069 h 888867"/>
              <a:gd name="connsiteX5" fmla="*/ 4760007 w 10879794"/>
              <a:gd name="connsiteY5" fmla="*/ 65978 h 888867"/>
              <a:gd name="connsiteX6" fmla="*/ 8534339 w 10879794"/>
              <a:gd name="connsiteY6" fmla="*/ 85436 h 888867"/>
              <a:gd name="connsiteX7" fmla="*/ 10674425 w 10879794"/>
              <a:gd name="connsiteY7" fmla="*/ 65979 h 888867"/>
              <a:gd name="connsiteX8" fmla="*/ 10810612 w 10879794"/>
              <a:gd name="connsiteY8" fmla="*/ 124346 h 888867"/>
              <a:gd name="connsiteX9" fmla="*/ 10830067 w 10879794"/>
              <a:gd name="connsiteY9" fmla="*/ 805282 h 888867"/>
              <a:gd name="connsiteX10" fmla="*/ 10830067 w 10879794"/>
              <a:gd name="connsiteY10" fmla="*/ 883103 h 888867"/>
              <a:gd name="connsiteX11" fmla="*/ 10168586 w 10879794"/>
              <a:gd name="connsiteY11" fmla="*/ 883103 h 888867"/>
              <a:gd name="connsiteX12" fmla="*/ 7775582 w 10879794"/>
              <a:gd name="connsiteY12" fmla="*/ 883103 h 888867"/>
              <a:gd name="connsiteX13" fmla="*/ 6861182 w 10879794"/>
              <a:gd name="connsiteY13" fmla="*/ 863648 h 888867"/>
              <a:gd name="connsiteX14" fmla="*/ 6141335 w 10879794"/>
              <a:gd name="connsiteY14" fmla="*/ 844193 h 888867"/>
              <a:gd name="connsiteX15" fmla="*/ 5557676 w 10879794"/>
              <a:gd name="connsiteY15" fmla="*/ 844192 h 888867"/>
              <a:gd name="connsiteX16" fmla="*/ 4643276 w 10879794"/>
              <a:gd name="connsiteY16" fmla="*/ 883104 h 888867"/>
              <a:gd name="connsiteX17" fmla="*/ 3962339 w 10879794"/>
              <a:gd name="connsiteY17" fmla="*/ 883103 h 888867"/>
              <a:gd name="connsiteX18" fmla="*/ 3553778 w 10879794"/>
              <a:gd name="connsiteY18" fmla="*/ 863647 h 888867"/>
              <a:gd name="connsiteX19" fmla="*/ 3145216 w 10879794"/>
              <a:gd name="connsiteY19" fmla="*/ 863647 h 888867"/>
              <a:gd name="connsiteX20" fmla="*/ 2542101 w 10879794"/>
              <a:gd name="connsiteY20" fmla="*/ 844193 h 888867"/>
              <a:gd name="connsiteX21" fmla="*/ 1783344 w 10879794"/>
              <a:gd name="connsiteY21" fmla="*/ 824738 h 888867"/>
              <a:gd name="connsiteX22" fmla="*/ 122174 w 10879794"/>
              <a:gd name="connsiteY22" fmla="*/ 708006 h 888867"/>
              <a:gd name="connsiteX23" fmla="*/ 123667 w 10879794"/>
              <a:gd name="connsiteY23" fmla="*/ 143800 h 888867"/>
              <a:gd name="connsiteX0" fmla="*/ 1864 w 10757991"/>
              <a:gd name="connsiteY0" fmla="*/ 143800 h 888867"/>
              <a:gd name="connsiteX1" fmla="*/ 2050647 w 10757991"/>
              <a:gd name="connsiteY1" fmla="*/ 46524 h 888867"/>
              <a:gd name="connsiteX2" fmla="*/ 2595396 w 10757991"/>
              <a:gd name="connsiteY2" fmla="*/ 27069 h 888867"/>
              <a:gd name="connsiteX3" fmla="*/ 3237422 w 10757991"/>
              <a:gd name="connsiteY3" fmla="*/ 27069 h 888867"/>
              <a:gd name="connsiteX4" fmla="*/ 3645983 w 10757991"/>
              <a:gd name="connsiteY4" fmla="*/ 27069 h 888867"/>
              <a:gd name="connsiteX5" fmla="*/ 4638204 w 10757991"/>
              <a:gd name="connsiteY5" fmla="*/ 65978 h 888867"/>
              <a:gd name="connsiteX6" fmla="*/ 8412536 w 10757991"/>
              <a:gd name="connsiteY6" fmla="*/ 85436 h 888867"/>
              <a:gd name="connsiteX7" fmla="*/ 10552622 w 10757991"/>
              <a:gd name="connsiteY7" fmla="*/ 65979 h 888867"/>
              <a:gd name="connsiteX8" fmla="*/ 10688809 w 10757991"/>
              <a:gd name="connsiteY8" fmla="*/ 124346 h 888867"/>
              <a:gd name="connsiteX9" fmla="*/ 10708264 w 10757991"/>
              <a:gd name="connsiteY9" fmla="*/ 805282 h 888867"/>
              <a:gd name="connsiteX10" fmla="*/ 10708264 w 10757991"/>
              <a:gd name="connsiteY10" fmla="*/ 883103 h 888867"/>
              <a:gd name="connsiteX11" fmla="*/ 10046783 w 10757991"/>
              <a:gd name="connsiteY11" fmla="*/ 883103 h 888867"/>
              <a:gd name="connsiteX12" fmla="*/ 7653779 w 10757991"/>
              <a:gd name="connsiteY12" fmla="*/ 883103 h 888867"/>
              <a:gd name="connsiteX13" fmla="*/ 6739379 w 10757991"/>
              <a:gd name="connsiteY13" fmla="*/ 863648 h 888867"/>
              <a:gd name="connsiteX14" fmla="*/ 6019532 w 10757991"/>
              <a:gd name="connsiteY14" fmla="*/ 844193 h 888867"/>
              <a:gd name="connsiteX15" fmla="*/ 5435873 w 10757991"/>
              <a:gd name="connsiteY15" fmla="*/ 844192 h 888867"/>
              <a:gd name="connsiteX16" fmla="*/ 4521473 w 10757991"/>
              <a:gd name="connsiteY16" fmla="*/ 883104 h 888867"/>
              <a:gd name="connsiteX17" fmla="*/ 3840536 w 10757991"/>
              <a:gd name="connsiteY17" fmla="*/ 883103 h 888867"/>
              <a:gd name="connsiteX18" fmla="*/ 3431975 w 10757991"/>
              <a:gd name="connsiteY18" fmla="*/ 863647 h 888867"/>
              <a:gd name="connsiteX19" fmla="*/ 3023413 w 10757991"/>
              <a:gd name="connsiteY19" fmla="*/ 863647 h 888867"/>
              <a:gd name="connsiteX20" fmla="*/ 2420298 w 10757991"/>
              <a:gd name="connsiteY20" fmla="*/ 844193 h 888867"/>
              <a:gd name="connsiteX21" fmla="*/ 1661541 w 10757991"/>
              <a:gd name="connsiteY21" fmla="*/ 824738 h 888867"/>
              <a:gd name="connsiteX22" fmla="*/ 371 w 10757991"/>
              <a:gd name="connsiteY22" fmla="*/ 708006 h 888867"/>
              <a:gd name="connsiteX23" fmla="*/ 1864 w 10757991"/>
              <a:gd name="connsiteY23" fmla="*/ 143800 h 888867"/>
              <a:gd name="connsiteX0" fmla="*/ 134120 w 10890247"/>
              <a:gd name="connsiteY0" fmla="*/ 138348 h 883415"/>
              <a:gd name="connsiteX1" fmla="*/ 2015174 w 10890247"/>
              <a:gd name="connsiteY1" fmla="*/ 313447 h 883415"/>
              <a:gd name="connsiteX2" fmla="*/ 2727652 w 10890247"/>
              <a:gd name="connsiteY2" fmla="*/ 21617 h 883415"/>
              <a:gd name="connsiteX3" fmla="*/ 3369678 w 10890247"/>
              <a:gd name="connsiteY3" fmla="*/ 21617 h 883415"/>
              <a:gd name="connsiteX4" fmla="*/ 3778239 w 10890247"/>
              <a:gd name="connsiteY4" fmla="*/ 21617 h 883415"/>
              <a:gd name="connsiteX5" fmla="*/ 4770460 w 10890247"/>
              <a:gd name="connsiteY5" fmla="*/ 60526 h 883415"/>
              <a:gd name="connsiteX6" fmla="*/ 8544792 w 10890247"/>
              <a:gd name="connsiteY6" fmla="*/ 79984 h 883415"/>
              <a:gd name="connsiteX7" fmla="*/ 10684878 w 10890247"/>
              <a:gd name="connsiteY7" fmla="*/ 60527 h 883415"/>
              <a:gd name="connsiteX8" fmla="*/ 10821065 w 10890247"/>
              <a:gd name="connsiteY8" fmla="*/ 118894 h 883415"/>
              <a:gd name="connsiteX9" fmla="*/ 10840520 w 10890247"/>
              <a:gd name="connsiteY9" fmla="*/ 799830 h 883415"/>
              <a:gd name="connsiteX10" fmla="*/ 10840520 w 10890247"/>
              <a:gd name="connsiteY10" fmla="*/ 877651 h 883415"/>
              <a:gd name="connsiteX11" fmla="*/ 10179039 w 10890247"/>
              <a:gd name="connsiteY11" fmla="*/ 877651 h 883415"/>
              <a:gd name="connsiteX12" fmla="*/ 7786035 w 10890247"/>
              <a:gd name="connsiteY12" fmla="*/ 877651 h 883415"/>
              <a:gd name="connsiteX13" fmla="*/ 6871635 w 10890247"/>
              <a:gd name="connsiteY13" fmla="*/ 858196 h 883415"/>
              <a:gd name="connsiteX14" fmla="*/ 6151788 w 10890247"/>
              <a:gd name="connsiteY14" fmla="*/ 838741 h 883415"/>
              <a:gd name="connsiteX15" fmla="*/ 5568129 w 10890247"/>
              <a:gd name="connsiteY15" fmla="*/ 838740 h 883415"/>
              <a:gd name="connsiteX16" fmla="*/ 4653729 w 10890247"/>
              <a:gd name="connsiteY16" fmla="*/ 877652 h 883415"/>
              <a:gd name="connsiteX17" fmla="*/ 3972792 w 10890247"/>
              <a:gd name="connsiteY17" fmla="*/ 877651 h 883415"/>
              <a:gd name="connsiteX18" fmla="*/ 3564231 w 10890247"/>
              <a:gd name="connsiteY18" fmla="*/ 858195 h 883415"/>
              <a:gd name="connsiteX19" fmla="*/ 3155669 w 10890247"/>
              <a:gd name="connsiteY19" fmla="*/ 858195 h 883415"/>
              <a:gd name="connsiteX20" fmla="*/ 2552554 w 10890247"/>
              <a:gd name="connsiteY20" fmla="*/ 838741 h 883415"/>
              <a:gd name="connsiteX21" fmla="*/ 1793797 w 10890247"/>
              <a:gd name="connsiteY21" fmla="*/ 819286 h 883415"/>
              <a:gd name="connsiteX22" fmla="*/ 132627 w 10890247"/>
              <a:gd name="connsiteY22" fmla="*/ 702554 h 883415"/>
              <a:gd name="connsiteX23" fmla="*/ 134120 w 10890247"/>
              <a:gd name="connsiteY23" fmla="*/ 138348 h 883415"/>
              <a:gd name="connsiteX0" fmla="*/ 237868 w 10993995"/>
              <a:gd name="connsiteY0" fmla="*/ 138348 h 883415"/>
              <a:gd name="connsiteX1" fmla="*/ 2118922 w 10993995"/>
              <a:gd name="connsiteY1" fmla="*/ 313447 h 883415"/>
              <a:gd name="connsiteX2" fmla="*/ 2831400 w 10993995"/>
              <a:gd name="connsiteY2" fmla="*/ 21617 h 883415"/>
              <a:gd name="connsiteX3" fmla="*/ 3473426 w 10993995"/>
              <a:gd name="connsiteY3" fmla="*/ 21617 h 883415"/>
              <a:gd name="connsiteX4" fmla="*/ 3881987 w 10993995"/>
              <a:gd name="connsiteY4" fmla="*/ 21617 h 883415"/>
              <a:gd name="connsiteX5" fmla="*/ 4874208 w 10993995"/>
              <a:gd name="connsiteY5" fmla="*/ 60526 h 883415"/>
              <a:gd name="connsiteX6" fmla="*/ 8648540 w 10993995"/>
              <a:gd name="connsiteY6" fmla="*/ 79984 h 883415"/>
              <a:gd name="connsiteX7" fmla="*/ 10788626 w 10993995"/>
              <a:gd name="connsiteY7" fmla="*/ 60527 h 883415"/>
              <a:gd name="connsiteX8" fmla="*/ 10924813 w 10993995"/>
              <a:gd name="connsiteY8" fmla="*/ 118894 h 883415"/>
              <a:gd name="connsiteX9" fmla="*/ 10944268 w 10993995"/>
              <a:gd name="connsiteY9" fmla="*/ 799830 h 883415"/>
              <a:gd name="connsiteX10" fmla="*/ 10944268 w 10993995"/>
              <a:gd name="connsiteY10" fmla="*/ 877651 h 883415"/>
              <a:gd name="connsiteX11" fmla="*/ 10282787 w 10993995"/>
              <a:gd name="connsiteY11" fmla="*/ 877651 h 883415"/>
              <a:gd name="connsiteX12" fmla="*/ 7889783 w 10993995"/>
              <a:gd name="connsiteY12" fmla="*/ 877651 h 883415"/>
              <a:gd name="connsiteX13" fmla="*/ 6975383 w 10993995"/>
              <a:gd name="connsiteY13" fmla="*/ 858196 h 883415"/>
              <a:gd name="connsiteX14" fmla="*/ 6255536 w 10993995"/>
              <a:gd name="connsiteY14" fmla="*/ 838741 h 883415"/>
              <a:gd name="connsiteX15" fmla="*/ 5671877 w 10993995"/>
              <a:gd name="connsiteY15" fmla="*/ 838740 h 883415"/>
              <a:gd name="connsiteX16" fmla="*/ 4757477 w 10993995"/>
              <a:gd name="connsiteY16" fmla="*/ 877652 h 883415"/>
              <a:gd name="connsiteX17" fmla="*/ 4076540 w 10993995"/>
              <a:gd name="connsiteY17" fmla="*/ 877651 h 883415"/>
              <a:gd name="connsiteX18" fmla="*/ 3667979 w 10993995"/>
              <a:gd name="connsiteY18" fmla="*/ 858195 h 883415"/>
              <a:gd name="connsiteX19" fmla="*/ 3259417 w 10993995"/>
              <a:gd name="connsiteY19" fmla="*/ 858195 h 883415"/>
              <a:gd name="connsiteX20" fmla="*/ 2656302 w 10993995"/>
              <a:gd name="connsiteY20" fmla="*/ 838741 h 883415"/>
              <a:gd name="connsiteX21" fmla="*/ 2149140 w 10993995"/>
              <a:gd name="connsiteY21" fmla="*/ 546911 h 883415"/>
              <a:gd name="connsiteX22" fmla="*/ 236375 w 10993995"/>
              <a:gd name="connsiteY22" fmla="*/ 702554 h 883415"/>
              <a:gd name="connsiteX23" fmla="*/ 237868 w 10993995"/>
              <a:gd name="connsiteY23" fmla="*/ 138348 h 883415"/>
              <a:gd name="connsiteX0" fmla="*/ 237869 w 10999288"/>
              <a:gd name="connsiteY0" fmla="*/ 428015 h 1173082"/>
              <a:gd name="connsiteX1" fmla="*/ 2118923 w 10999288"/>
              <a:gd name="connsiteY1" fmla="*/ 603114 h 1173082"/>
              <a:gd name="connsiteX2" fmla="*/ 2831401 w 10999288"/>
              <a:gd name="connsiteY2" fmla="*/ 311284 h 1173082"/>
              <a:gd name="connsiteX3" fmla="*/ 3473427 w 10999288"/>
              <a:gd name="connsiteY3" fmla="*/ 311284 h 1173082"/>
              <a:gd name="connsiteX4" fmla="*/ 3881988 w 10999288"/>
              <a:gd name="connsiteY4" fmla="*/ 311284 h 1173082"/>
              <a:gd name="connsiteX5" fmla="*/ 4874209 w 10999288"/>
              <a:gd name="connsiteY5" fmla="*/ 350193 h 1173082"/>
              <a:gd name="connsiteX6" fmla="*/ 8564677 w 10999288"/>
              <a:gd name="connsiteY6" fmla="*/ 0 h 1173082"/>
              <a:gd name="connsiteX7" fmla="*/ 10788627 w 10999288"/>
              <a:gd name="connsiteY7" fmla="*/ 350194 h 1173082"/>
              <a:gd name="connsiteX8" fmla="*/ 10924814 w 10999288"/>
              <a:gd name="connsiteY8" fmla="*/ 408561 h 1173082"/>
              <a:gd name="connsiteX9" fmla="*/ 10944269 w 10999288"/>
              <a:gd name="connsiteY9" fmla="*/ 1089497 h 1173082"/>
              <a:gd name="connsiteX10" fmla="*/ 10944269 w 10999288"/>
              <a:gd name="connsiteY10" fmla="*/ 1167318 h 1173082"/>
              <a:gd name="connsiteX11" fmla="*/ 10282788 w 10999288"/>
              <a:gd name="connsiteY11" fmla="*/ 1167318 h 1173082"/>
              <a:gd name="connsiteX12" fmla="*/ 7889784 w 10999288"/>
              <a:gd name="connsiteY12" fmla="*/ 1167318 h 1173082"/>
              <a:gd name="connsiteX13" fmla="*/ 6975384 w 10999288"/>
              <a:gd name="connsiteY13" fmla="*/ 1147863 h 1173082"/>
              <a:gd name="connsiteX14" fmla="*/ 6255537 w 10999288"/>
              <a:gd name="connsiteY14" fmla="*/ 1128408 h 1173082"/>
              <a:gd name="connsiteX15" fmla="*/ 5671878 w 10999288"/>
              <a:gd name="connsiteY15" fmla="*/ 1128407 h 1173082"/>
              <a:gd name="connsiteX16" fmla="*/ 4757478 w 10999288"/>
              <a:gd name="connsiteY16" fmla="*/ 1167319 h 1173082"/>
              <a:gd name="connsiteX17" fmla="*/ 4076541 w 10999288"/>
              <a:gd name="connsiteY17" fmla="*/ 1167318 h 1173082"/>
              <a:gd name="connsiteX18" fmla="*/ 3667980 w 10999288"/>
              <a:gd name="connsiteY18" fmla="*/ 1147862 h 1173082"/>
              <a:gd name="connsiteX19" fmla="*/ 3259418 w 10999288"/>
              <a:gd name="connsiteY19" fmla="*/ 1147862 h 1173082"/>
              <a:gd name="connsiteX20" fmla="*/ 2656303 w 10999288"/>
              <a:gd name="connsiteY20" fmla="*/ 1128408 h 1173082"/>
              <a:gd name="connsiteX21" fmla="*/ 2149141 w 10999288"/>
              <a:gd name="connsiteY21" fmla="*/ 836578 h 1173082"/>
              <a:gd name="connsiteX22" fmla="*/ 236376 w 10999288"/>
              <a:gd name="connsiteY22" fmla="*/ 992221 h 1173082"/>
              <a:gd name="connsiteX23" fmla="*/ 237869 w 10999288"/>
              <a:gd name="connsiteY23" fmla="*/ 428015 h 1173082"/>
              <a:gd name="connsiteX0" fmla="*/ 237869 w 11074749"/>
              <a:gd name="connsiteY0" fmla="*/ 428015 h 1439693"/>
              <a:gd name="connsiteX1" fmla="*/ 2118923 w 11074749"/>
              <a:gd name="connsiteY1" fmla="*/ 603114 h 1439693"/>
              <a:gd name="connsiteX2" fmla="*/ 2831401 w 11074749"/>
              <a:gd name="connsiteY2" fmla="*/ 311284 h 1439693"/>
              <a:gd name="connsiteX3" fmla="*/ 3473427 w 11074749"/>
              <a:gd name="connsiteY3" fmla="*/ 311284 h 1439693"/>
              <a:gd name="connsiteX4" fmla="*/ 3881988 w 11074749"/>
              <a:gd name="connsiteY4" fmla="*/ 311284 h 1439693"/>
              <a:gd name="connsiteX5" fmla="*/ 4874209 w 11074749"/>
              <a:gd name="connsiteY5" fmla="*/ 350193 h 1439693"/>
              <a:gd name="connsiteX6" fmla="*/ 8564677 w 11074749"/>
              <a:gd name="connsiteY6" fmla="*/ 0 h 1439693"/>
              <a:gd name="connsiteX7" fmla="*/ 10788627 w 11074749"/>
              <a:gd name="connsiteY7" fmla="*/ 350194 h 1439693"/>
              <a:gd name="connsiteX8" fmla="*/ 10924814 w 11074749"/>
              <a:gd name="connsiteY8" fmla="*/ 408561 h 1439693"/>
              <a:gd name="connsiteX9" fmla="*/ 10944269 w 11074749"/>
              <a:gd name="connsiteY9" fmla="*/ 1089497 h 1439693"/>
              <a:gd name="connsiteX10" fmla="*/ 10944269 w 11074749"/>
              <a:gd name="connsiteY10" fmla="*/ 1167318 h 1439693"/>
              <a:gd name="connsiteX11" fmla="*/ 9192546 w 11074749"/>
              <a:gd name="connsiteY11" fmla="*/ 1439693 h 1439693"/>
              <a:gd name="connsiteX12" fmla="*/ 7889784 w 11074749"/>
              <a:gd name="connsiteY12" fmla="*/ 1167318 h 1439693"/>
              <a:gd name="connsiteX13" fmla="*/ 6975384 w 11074749"/>
              <a:gd name="connsiteY13" fmla="*/ 1147863 h 1439693"/>
              <a:gd name="connsiteX14" fmla="*/ 6255537 w 11074749"/>
              <a:gd name="connsiteY14" fmla="*/ 1128408 h 1439693"/>
              <a:gd name="connsiteX15" fmla="*/ 5671878 w 11074749"/>
              <a:gd name="connsiteY15" fmla="*/ 1128407 h 1439693"/>
              <a:gd name="connsiteX16" fmla="*/ 4757478 w 11074749"/>
              <a:gd name="connsiteY16" fmla="*/ 1167319 h 1439693"/>
              <a:gd name="connsiteX17" fmla="*/ 4076541 w 11074749"/>
              <a:gd name="connsiteY17" fmla="*/ 1167318 h 1439693"/>
              <a:gd name="connsiteX18" fmla="*/ 3667980 w 11074749"/>
              <a:gd name="connsiteY18" fmla="*/ 1147862 h 1439693"/>
              <a:gd name="connsiteX19" fmla="*/ 3259418 w 11074749"/>
              <a:gd name="connsiteY19" fmla="*/ 1147862 h 1439693"/>
              <a:gd name="connsiteX20" fmla="*/ 2656303 w 11074749"/>
              <a:gd name="connsiteY20" fmla="*/ 1128408 h 1439693"/>
              <a:gd name="connsiteX21" fmla="*/ 2149141 w 11074749"/>
              <a:gd name="connsiteY21" fmla="*/ 836578 h 1439693"/>
              <a:gd name="connsiteX22" fmla="*/ 236376 w 11074749"/>
              <a:gd name="connsiteY22" fmla="*/ 992221 h 1439693"/>
              <a:gd name="connsiteX23" fmla="*/ 237869 w 11074749"/>
              <a:gd name="connsiteY23" fmla="*/ 428015 h 1439693"/>
              <a:gd name="connsiteX0" fmla="*/ 237869 w 11074749"/>
              <a:gd name="connsiteY0" fmla="*/ 428015 h 1444136"/>
              <a:gd name="connsiteX1" fmla="*/ 2118923 w 11074749"/>
              <a:gd name="connsiteY1" fmla="*/ 603114 h 1444136"/>
              <a:gd name="connsiteX2" fmla="*/ 2831401 w 11074749"/>
              <a:gd name="connsiteY2" fmla="*/ 311284 h 1444136"/>
              <a:gd name="connsiteX3" fmla="*/ 3473427 w 11074749"/>
              <a:gd name="connsiteY3" fmla="*/ 311284 h 1444136"/>
              <a:gd name="connsiteX4" fmla="*/ 3881988 w 11074749"/>
              <a:gd name="connsiteY4" fmla="*/ 311284 h 1444136"/>
              <a:gd name="connsiteX5" fmla="*/ 4874209 w 11074749"/>
              <a:gd name="connsiteY5" fmla="*/ 350193 h 1444136"/>
              <a:gd name="connsiteX6" fmla="*/ 8564677 w 11074749"/>
              <a:gd name="connsiteY6" fmla="*/ 0 h 1444136"/>
              <a:gd name="connsiteX7" fmla="*/ 10788627 w 11074749"/>
              <a:gd name="connsiteY7" fmla="*/ 350194 h 1444136"/>
              <a:gd name="connsiteX8" fmla="*/ 10924814 w 11074749"/>
              <a:gd name="connsiteY8" fmla="*/ 408561 h 1444136"/>
              <a:gd name="connsiteX9" fmla="*/ 10944269 w 11074749"/>
              <a:gd name="connsiteY9" fmla="*/ 1089497 h 1444136"/>
              <a:gd name="connsiteX10" fmla="*/ 10944269 w 11074749"/>
              <a:gd name="connsiteY10" fmla="*/ 1167318 h 1444136"/>
              <a:gd name="connsiteX11" fmla="*/ 9192546 w 11074749"/>
              <a:gd name="connsiteY11" fmla="*/ 1439693 h 1444136"/>
              <a:gd name="connsiteX12" fmla="*/ 8057514 w 11074749"/>
              <a:gd name="connsiteY12" fmla="*/ 1322961 h 1444136"/>
              <a:gd name="connsiteX13" fmla="*/ 6975384 w 11074749"/>
              <a:gd name="connsiteY13" fmla="*/ 1147863 h 1444136"/>
              <a:gd name="connsiteX14" fmla="*/ 6255537 w 11074749"/>
              <a:gd name="connsiteY14" fmla="*/ 1128408 h 1444136"/>
              <a:gd name="connsiteX15" fmla="*/ 5671878 w 11074749"/>
              <a:gd name="connsiteY15" fmla="*/ 1128407 h 1444136"/>
              <a:gd name="connsiteX16" fmla="*/ 4757478 w 11074749"/>
              <a:gd name="connsiteY16" fmla="*/ 1167319 h 1444136"/>
              <a:gd name="connsiteX17" fmla="*/ 4076541 w 11074749"/>
              <a:gd name="connsiteY17" fmla="*/ 1167318 h 1444136"/>
              <a:gd name="connsiteX18" fmla="*/ 3667980 w 11074749"/>
              <a:gd name="connsiteY18" fmla="*/ 1147862 h 1444136"/>
              <a:gd name="connsiteX19" fmla="*/ 3259418 w 11074749"/>
              <a:gd name="connsiteY19" fmla="*/ 1147862 h 1444136"/>
              <a:gd name="connsiteX20" fmla="*/ 2656303 w 11074749"/>
              <a:gd name="connsiteY20" fmla="*/ 1128408 h 1444136"/>
              <a:gd name="connsiteX21" fmla="*/ 2149141 w 11074749"/>
              <a:gd name="connsiteY21" fmla="*/ 836578 h 1444136"/>
              <a:gd name="connsiteX22" fmla="*/ 236376 w 11074749"/>
              <a:gd name="connsiteY22" fmla="*/ 992221 h 1444136"/>
              <a:gd name="connsiteX23" fmla="*/ 237869 w 11074749"/>
              <a:gd name="connsiteY23" fmla="*/ 428015 h 1444136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831401 w 11074749"/>
              <a:gd name="connsiteY2" fmla="*/ 314003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076541 w 11074749"/>
              <a:gd name="connsiteY17" fmla="*/ 1170037 h 1446855"/>
              <a:gd name="connsiteX18" fmla="*/ 3667980 w 11074749"/>
              <a:gd name="connsiteY18" fmla="*/ 1150581 h 1446855"/>
              <a:gd name="connsiteX19" fmla="*/ 3259418 w 11074749"/>
              <a:gd name="connsiteY19" fmla="*/ 1150581 h 1446855"/>
              <a:gd name="connsiteX20" fmla="*/ 2656303 w 11074749"/>
              <a:gd name="connsiteY20" fmla="*/ 1131127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831401 w 11074749"/>
              <a:gd name="connsiteY2" fmla="*/ 314003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076541 w 11074749"/>
              <a:gd name="connsiteY17" fmla="*/ 1170037 h 1446855"/>
              <a:gd name="connsiteX18" fmla="*/ 3667980 w 11074749"/>
              <a:gd name="connsiteY18" fmla="*/ 1150581 h 1446855"/>
              <a:gd name="connsiteX19" fmla="*/ 3259418 w 11074749"/>
              <a:gd name="connsiteY19" fmla="*/ 1150581 h 1446855"/>
              <a:gd name="connsiteX20" fmla="*/ 3075627 w 11074749"/>
              <a:gd name="connsiteY20" fmla="*/ 956029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831401 w 11074749"/>
              <a:gd name="connsiteY2" fmla="*/ 314003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076541 w 11074749"/>
              <a:gd name="connsiteY17" fmla="*/ 1170037 h 1446855"/>
              <a:gd name="connsiteX18" fmla="*/ 3667980 w 11074749"/>
              <a:gd name="connsiteY18" fmla="*/ 1150581 h 1446855"/>
              <a:gd name="connsiteX19" fmla="*/ 3566922 w 11074749"/>
              <a:gd name="connsiteY19" fmla="*/ 1014394 h 1446855"/>
              <a:gd name="connsiteX20" fmla="*/ 3075627 w 11074749"/>
              <a:gd name="connsiteY20" fmla="*/ 956029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831401 w 11074749"/>
              <a:gd name="connsiteY2" fmla="*/ 314003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076541 w 11074749"/>
              <a:gd name="connsiteY17" fmla="*/ 1170037 h 1446855"/>
              <a:gd name="connsiteX18" fmla="*/ 3667980 w 11074749"/>
              <a:gd name="connsiteY18" fmla="*/ 1150581 h 1446855"/>
              <a:gd name="connsiteX19" fmla="*/ 3594878 w 11074749"/>
              <a:gd name="connsiteY19" fmla="*/ 936572 h 1446855"/>
              <a:gd name="connsiteX20" fmla="*/ 3075627 w 11074749"/>
              <a:gd name="connsiteY20" fmla="*/ 956029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831401 w 11074749"/>
              <a:gd name="connsiteY2" fmla="*/ 314003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076541 w 11074749"/>
              <a:gd name="connsiteY17" fmla="*/ 1170037 h 1446855"/>
              <a:gd name="connsiteX18" fmla="*/ 3947531 w 11074749"/>
              <a:gd name="connsiteY18" fmla="*/ 1053304 h 1446855"/>
              <a:gd name="connsiteX19" fmla="*/ 3594878 w 11074749"/>
              <a:gd name="connsiteY19" fmla="*/ 936572 h 1446855"/>
              <a:gd name="connsiteX20" fmla="*/ 3075627 w 11074749"/>
              <a:gd name="connsiteY20" fmla="*/ 956029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831401 w 11074749"/>
              <a:gd name="connsiteY2" fmla="*/ 314003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076541 w 11074749"/>
              <a:gd name="connsiteY17" fmla="*/ 1170037 h 1446855"/>
              <a:gd name="connsiteX18" fmla="*/ 4087307 w 11074749"/>
              <a:gd name="connsiteY18" fmla="*/ 1033848 h 1446855"/>
              <a:gd name="connsiteX19" fmla="*/ 3594878 w 11074749"/>
              <a:gd name="connsiteY19" fmla="*/ 936572 h 1446855"/>
              <a:gd name="connsiteX20" fmla="*/ 3075627 w 11074749"/>
              <a:gd name="connsiteY20" fmla="*/ 956029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831401 w 11074749"/>
              <a:gd name="connsiteY2" fmla="*/ 314003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495866 w 11074749"/>
              <a:gd name="connsiteY17" fmla="*/ 1111672 h 1446855"/>
              <a:gd name="connsiteX18" fmla="*/ 4087307 w 11074749"/>
              <a:gd name="connsiteY18" fmla="*/ 1033848 h 1446855"/>
              <a:gd name="connsiteX19" fmla="*/ 3594878 w 11074749"/>
              <a:gd name="connsiteY19" fmla="*/ 936572 h 1446855"/>
              <a:gd name="connsiteX20" fmla="*/ 3075627 w 11074749"/>
              <a:gd name="connsiteY20" fmla="*/ 956029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831401 w 11074749"/>
              <a:gd name="connsiteY2" fmla="*/ 314003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495866 w 11074749"/>
              <a:gd name="connsiteY17" fmla="*/ 1111672 h 1446855"/>
              <a:gd name="connsiteX18" fmla="*/ 4087307 w 11074749"/>
              <a:gd name="connsiteY18" fmla="*/ 1033848 h 1446855"/>
              <a:gd name="connsiteX19" fmla="*/ 3594878 w 11074749"/>
              <a:gd name="connsiteY19" fmla="*/ 936572 h 1446855"/>
              <a:gd name="connsiteX20" fmla="*/ 2740169 w 11074749"/>
              <a:gd name="connsiteY20" fmla="*/ 956029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831401 w 11074749"/>
              <a:gd name="connsiteY2" fmla="*/ 314003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495866 w 11074749"/>
              <a:gd name="connsiteY17" fmla="*/ 1111672 h 1446855"/>
              <a:gd name="connsiteX18" fmla="*/ 3919577 w 11074749"/>
              <a:gd name="connsiteY18" fmla="*/ 1092214 h 1446855"/>
              <a:gd name="connsiteX19" fmla="*/ 3594878 w 11074749"/>
              <a:gd name="connsiteY19" fmla="*/ 936572 h 1446855"/>
              <a:gd name="connsiteX20" fmla="*/ 2740169 w 11074749"/>
              <a:gd name="connsiteY20" fmla="*/ 956029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943220 w 11074749"/>
              <a:gd name="connsiteY2" fmla="*/ 547467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495866 w 11074749"/>
              <a:gd name="connsiteY17" fmla="*/ 1111672 h 1446855"/>
              <a:gd name="connsiteX18" fmla="*/ 3919577 w 11074749"/>
              <a:gd name="connsiteY18" fmla="*/ 1092214 h 1446855"/>
              <a:gd name="connsiteX19" fmla="*/ 3594878 w 11074749"/>
              <a:gd name="connsiteY19" fmla="*/ 936572 h 1446855"/>
              <a:gd name="connsiteX20" fmla="*/ 2740169 w 11074749"/>
              <a:gd name="connsiteY20" fmla="*/ 956029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843017 w 10869203"/>
              <a:gd name="connsiteY0" fmla="*/ 605832 h 1446855"/>
              <a:gd name="connsiteX1" fmla="*/ 1913377 w 10869203"/>
              <a:gd name="connsiteY1" fmla="*/ 605833 h 1446855"/>
              <a:gd name="connsiteX2" fmla="*/ 2737674 w 10869203"/>
              <a:gd name="connsiteY2" fmla="*/ 547467 h 1446855"/>
              <a:gd name="connsiteX3" fmla="*/ 3267881 w 10869203"/>
              <a:gd name="connsiteY3" fmla="*/ 314003 h 1446855"/>
              <a:gd name="connsiteX4" fmla="*/ 3676442 w 10869203"/>
              <a:gd name="connsiteY4" fmla="*/ 314003 h 1446855"/>
              <a:gd name="connsiteX5" fmla="*/ 5675041 w 10869203"/>
              <a:gd name="connsiteY5" fmla="*/ 547465 h 1446855"/>
              <a:gd name="connsiteX6" fmla="*/ 8359131 w 10869203"/>
              <a:gd name="connsiteY6" fmla="*/ 2719 h 1446855"/>
              <a:gd name="connsiteX7" fmla="*/ 10583081 w 10869203"/>
              <a:gd name="connsiteY7" fmla="*/ 352913 h 1446855"/>
              <a:gd name="connsiteX8" fmla="*/ 10719268 w 10869203"/>
              <a:gd name="connsiteY8" fmla="*/ 411280 h 1446855"/>
              <a:gd name="connsiteX9" fmla="*/ 10738723 w 10869203"/>
              <a:gd name="connsiteY9" fmla="*/ 1092216 h 1446855"/>
              <a:gd name="connsiteX10" fmla="*/ 10738723 w 10869203"/>
              <a:gd name="connsiteY10" fmla="*/ 1170037 h 1446855"/>
              <a:gd name="connsiteX11" fmla="*/ 8987000 w 10869203"/>
              <a:gd name="connsiteY11" fmla="*/ 1442412 h 1446855"/>
              <a:gd name="connsiteX12" fmla="*/ 7851968 w 10869203"/>
              <a:gd name="connsiteY12" fmla="*/ 1325680 h 1446855"/>
              <a:gd name="connsiteX13" fmla="*/ 6769838 w 10869203"/>
              <a:gd name="connsiteY13" fmla="*/ 1150582 h 1446855"/>
              <a:gd name="connsiteX14" fmla="*/ 6049991 w 10869203"/>
              <a:gd name="connsiteY14" fmla="*/ 1131127 h 1446855"/>
              <a:gd name="connsiteX15" fmla="*/ 5466332 w 10869203"/>
              <a:gd name="connsiteY15" fmla="*/ 1131126 h 1446855"/>
              <a:gd name="connsiteX16" fmla="*/ 4551932 w 10869203"/>
              <a:gd name="connsiteY16" fmla="*/ 1170038 h 1446855"/>
              <a:gd name="connsiteX17" fmla="*/ 4290320 w 10869203"/>
              <a:gd name="connsiteY17" fmla="*/ 1111672 h 1446855"/>
              <a:gd name="connsiteX18" fmla="*/ 3714031 w 10869203"/>
              <a:gd name="connsiteY18" fmla="*/ 1092214 h 1446855"/>
              <a:gd name="connsiteX19" fmla="*/ 3389332 w 10869203"/>
              <a:gd name="connsiteY19" fmla="*/ 936572 h 1446855"/>
              <a:gd name="connsiteX20" fmla="*/ 2534623 w 10869203"/>
              <a:gd name="connsiteY20" fmla="*/ 956029 h 1446855"/>
              <a:gd name="connsiteX21" fmla="*/ 1943595 w 10869203"/>
              <a:gd name="connsiteY21" fmla="*/ 839297 h 1446855"/>
              <a:gd name="connsiteX22" fmla="*/ 30830 w 10869203"/>
              <a:gd name="connsiteY22" fmla="*/ 994940 h 1446855"/>
              <a:gd name="connsiteX23" fmla="*/ 843017 w 10869203"/>
              <a:gd name="connsiteY23" fmla="*/ 605832 h 1446855"/>
              <a:gd name="connsiteX0" fmla="*/ 918601 w 10944787"/>
              <a:gd name="connsiteY0" fmla="*/ 605832 h 1446855"/>
              <a:gd name="connsiteX1" fmla="*/ 1988961 w 10944787"/>
              <a:gd name="connsiteY1" fmla="*/ 605833 h 1446855"/>
              <a:gd name="connsiteX2" fmla="*/ 2813258 w 10944787"/>
              <a:gd name="connsiteY2" fmla="*/ 547467 h 1446855"/>
              <a:gd name="connsiteX3" fmla="*/ 3343465 w 10944787"/>
              <a:gd name="connsiteY3" fmla="*/ 314003 h 1446855"/>
              <a:gd name="connsiteX4" fmla="*/ 3752026 w 10944787"/>
              <a:gd name="connsiteY4" fmla="*/ 314003 h 1446855"/>
              <a:gd name="connsiteX5" fmla="*/ 5750625 w 10944787"/>
              <a:gd name="connsiteY5" fmla="*/ 547465 h 1446855"/>
              <a:gd name="connsiteX6" fmla="*/ 8434715 w 10944787"/>
              <a:gd name="connsiteY6" fmla="*/ 2719 h 1446855"/>
              <a:gd name="connsiteX7" fmla="*/ 10658665 w 10944787"/>
              <a:gd name="connsiteY7" fmla="*/ 352913 h 1446855"/>
              <a:gd name="connsiteX8" fmla="*/ 10794852 w 10944787"/>
              <a:gd name="connsiteY8" fmla="*/ 411280 h 1446855"/>
              <a:gd name="connsiteX9" fmla="*/ 10814307 w 10944787"/>
              <a:gd name="connsiteY9" fmla="*/ 1092216 h 1446855"/>
              <a:gd name="connsiteX10" fmla="*/ 10814307 w 10944787"/>
              <a:gd name="connsiteY10" fmla="*/ 1170037 h 1446855"/>
              <a:gd name="connsiteX11" fmla="*/ 9062584 w 10944787"/>
              <a:gd name="connsiteY11" fmla="*/ 1442412 h 1446855"/>
              <a:gd name="connsiteX12" fmla="*/ 7927552 w 10944787"/>
              <a:gd name="connsiteY12" fmla="*/ 1325680 h 1446855"/>
              <a:gd name="connsiteX13" fmla="*/ 6845422 w 10944787"/>
              <a:gd name="connsiteY13" fmla="*/ 1150582 h 1446855"/>
              <a:gd name="connsiteX14" fmla="*/ 6125575 w 10944787"/>
              <a:gd name="connsiteY14" fmla="*/ 1131127 h 1446855"/>
              <a:gd name="connsiteX15" fmla="*/ 5541916 w 10944787"/>
              <a:gd name="connsiteY15" fmla="*/ 1131126 h 1446855"/>
              <a:gd name="connsiteX16" fmla="*/ 4627516 w 10944787"/>
              <a:gd name="connsiteY16" fmla="*/ 1170038 h 1446855"/>
              <a:gd name="connsiteX17" fmla="*/ 4365904 w 10944787"/>
              <a:gd name="connsiteY17" fmla="*/ 1111672 h 1446855"/>
              <a:gd name="connsiteX18" fmla="*/ 3789615 w 10944787"/>
              <a:gd name="connsiteY18" fmla="*/ 1092214 h 1446855"/>
              <a:gd name="connsiteX19" fmla="*/ 3464916 w 10944787"/>
              <a:gd name="connsiteY19" fmla="*/ 936572 h 1446855"/>
              <a:gd name="connsiteX20" fmla="*/ 2610207 w 10944787"/>
              <a:gd name="connsiteY20" fmla="*/ 956029 h 1446855"/>
              <a:gd name="connsiteX21" fmla="*/ 202176 w 10944787"/>
              <a:gd name="connsiteY21" fmla="*/ 1402835 h 1446855"/>
              <a:gd name="connsiteX22" fmla="*/ 106414 w 10944787"/>
              <a:gd name="connsiteY22" fmla="*/ 994940 h 1446855"/>
              <a:gd name="connsiteX23" fmla="*/ 918601 w 10944787"/>
              <a:gd name="connsiteY23" fmla="*/ 605832 h 1446855"/>
              <a:gd name="connsiteX0" fmla="*/ 1280253 w 11306439"/>
              <a:gd name="connsiteY0" fmla="*/ 605832 h 1446855"/>
              <a:gd name="connsiteX1" fmla="*/ 2350613 w 11306439"/>
              <a:gd name="connsiteY1" fmla="*/ 605833 h 1446855"/>
              <a:gd name="connsiteX2" fmla="*/ 3174910 w 11306439"/>
              <a:gd name="connsiteY2" fmla="*/ 547467 h 1446855"/>
              <a:gd name="connsiteX3" fmla="*/ 3705117 w 11306439"/>
              <a:gd name="connsiteY3" fmla="*/ 314003 h 1446855"/>
              <a:gd name="connsiteX4" fmla="*/ 4113678 w 11306439"/>
              <a:gd name="connsiteY4" fmla="*/ 314003 h 1446855"/>
              <a:gd name="connsiteX5" fmla="*/ 6112277 w 11306439"/>
              <a:gd name="connsiteY5" fmla="*/ 547465 h 1446855"/>
              <a:gd name="connsiteX6" fmla="*/ 8796367 w 11306439"/>
              <a:gd name="connsiteY6" fmla="*/ 2719 h 1446855"/>
              <a:gd name="connsiteX7" fmla="*/ 11020317 w 11306439"/>
              <a:gd name="connsiteY7" fmla="*/ 352913 h 1446855"/>
              <a:gd name="connsiteX8" fmla="*/ 11156504 w 11306439"/>
              <a:gd name="connsiteY8" fmla="*/ 411280 h 1446855"/>
              <a:gd name="connsiteX9" fmla="*/ 11175959 w 11306439"/>
              <a:gd name="connsiteY9" fmla="*/ 1092216 h 1446855"/>
              <a:gd name="connsiteX10" fmla="*/ 11175959 w 11306439"/>
              <a:gd name="connsiteY10" fmla="*/ 1170037 h 1446855"/>
              <a:gd name="connsiteX11" fmla="*/ 9424236 w 11306439"/>
              <a:gd name="connsiteY11" fmla="*/ 1442412 h 1446855"/>
              <a:gd name="connsiteX12" fmla="*/ 8289204 w 11306439"/>
              <a:gd name="connsiteY12" fmla="*/ 1325680 h 1446855"/>
              <a:gd name="connsiteX13" fmla="*/ 7207074 w 11306439"/>
              <a:gd name="connsiteY13" fmla="*/ 1150582 h 1446855"/>
              <a:gd name="connsiteX14" fmla="*/ 6487227 w 11306439"/>
              <a:gd name="connsiteY14" fmla="*/ 1131127 h 1446855"/>
              <a:gd name="connsiteX15" fmla="*/ 5903568 w 11306439"/>
              <a:gd name="connsiteY15" fmla="*/ 1131126 h 1446855"/>
              <a:gd name="connsiteX16" fmla="*/ 4989168 w 11306439"/>
              <a:gd name="connsiteY16" fmla="*/ 1170038 h 1446855"/>
              <a:gd name="connsiteX17" fmla="*/ 4727556 w 11306439"/>
              <a:gd name="connsiteY17" fmla="*/ 1111672 h 1446855"/>
              <a:gd name="connsiteX18" fmla="*/ 4151267 w 11306439"/>
              <a:gd name="connsiteY18" fmla="*/ 1092214 h 1446855"/>
              <a:gd name="connsiteX19" fmla="*/ 3826568 w 11306439"/>
              <a:gd name="connsiteY19" fmla="*/ 936572 h 1446855"/>
              <a:gd name="connsiteX20" fmla="*/ 2971859 w 11306439"/>
              <a:gd name="connsiteY20" fmla="*/ 956029 h 1446855"/>
              <a:gd name="connsiteX21" fmla="*/ 563828 w 11306439"/>
              <a:gd name="connsiteY21" fmla="*/ 1402835 h 1446855"/>
              <a:gd name="connsiteX22" fmla="*/ 23086 w 11306439"/>
              <a:gd name="connsiteY22" fmla="*/ 1376691 h 1446855"/>
              <a:gd name="connsiteX23" fmla="*/ 1280253 w 11306439"/>
              <a:gd name="connsiteY23" fmla="*/ 605832 h 1446855"/>
              <a:gd name="connsiteX0" fmla="*/ 1436256 w 11314117"/>
              <a:gd name="connsiteY0" fmla="*/ 787619 h 1446855"/>
              <a:gd name="connsiteX1" fmla="*/ 2358291 w 11314117"/>
              <a:gd name="connsiteY1" fmla="*/ 605833 h 1446855"/>
              <a:gd name="connsiteX2" fmla="*/ 3182588 w 11314117"/>
              <a:gd name="connsiteY2" fmla="*/ 547467 h 1446855"/>
              <a:gd name="connsiteX3" fmla="*/ 3712795 w 11314117"/>
              <a:gd name="connsiteY3" fmla="*/ 314003 h 1446855"/>
              <a:gd name="connsiteX4" fmla="*/ 4121356 w 11314117"/>
              <a:gd name="connsiteY4" fmla="*/ 314003 h 1446855"/>
              <a:gd name="connsiteX5" fmla="*/ 6119955 w 11314117"/>
              <a:gd name="connsiteY5" fmla="*/ 547465 h 1446855"/>
              <a:gd name="connsiteX6" fmla="*/ 8804045 w 11314117"/>
              <a:gd name="connsiteY6" fmla="*/ 2719 h 1446855"/>
              <a:gd name="connsiteX7" fmla="*/ 11027995 w 11314117"/>
              <a:gd name="connsiteY7" fmla="*/ 352913 h 1446855"/>
              <a:gd name="connsiteX8" fmla="*/ 11164182 w 11314117"/>
              <a:gd name="connsiteY8" fmla="*/ 411280 h 1446855"/>
              <a:gd name="connsiteX9" fmla="*/ 11183637 w 11314117"/>
              <a:gd name="connsiteY9" fmla="*/ 1092216 h 1446855"/>
              <a:gd name="connsiteX10" fmla="*/ 11183637 w 11314117"/>
              <a:gd name="connsiteY10" fmla="*/ 1170037 h 1446855"/>
              <a:gd name="connsiteX11" fmla="*/ 9431914 w 11314117"/>
              <a:gd name="connsiteY11" fmla="*/ 1442412 h 1446855"/>
              <a:gd name="connsiteX12" fmla="*/ 8296882 w 11314117"/>
              <a:gd name="connsiteY12" fmla="*/ 1325680 h 1446855"/>
              <a:gd name="connsiteX13" fmla="*/ 7214752 w 11314117"/>
              <a:gd name="connsiteY13" fmla="*/ 1150582 h 1446855"/>
              <a:gd name="connsiteX14" fmla="*/ 6494905 w 11314117"/>
              <a:gd name="connsiteY14" fmla="*/ 1131127 h 1446855"/>
              <a:gd name="connsiteX15" fmla="*/ 5911246 w 11314117"/>
              <a:gd name="connsiteY15" fmla="*/ 1131126 h 1446855"/>
              <a:gd name="connsiteX16" fmla="*/ 4996846 w 11314117"/>
              <a:gd name="connsiteY16" fmla="*/ 1170038 h 1446855"/>
              <a:gd name="connsiteX17" fmla="*/ 4735234 w 11314117"/>
              <a:gd name="connsiteY17" fmla="*/ 1111672 h 1446855"/>
              <a:gd name="connsiteX18" fmla="*/ 4158945 w 11314117"/>
              <a:gd name="connsiteY18" fmla="*/ 1092214 h 1446855"/>
              <a:gd name="connsiteX19" fmla="*/ 3834246 w 11314117"/>
              <a:gd name="connsiteY19" fmla="*/ 936572 h 1446855"/>
              <a:gd name="connsiteX20" fmla="*/ 2979537 w 11314117"/>
              <a:gd name="connsiteY20" fmla="*/ 956029 h 1446855"/>
              <a:gd name="connsiteX21" fmla="*/ 571506 w 11314117"/>
              <a:gd name="connsiteY21" fmla="*/ 1402835 h 1446855"/>
              <a:gd name="connsiteX22" fmla="*/ 30764 w 11314117"/>
              <a:gd name="connsiteY22" fmla="*/ 1376691 h 1446855"/>
              <a:gd name="connsiteX23" fmla="*/ 1436256 w 11314117"/>
              <a:gd name="connsiteY23" fmla="*/ 787619 h 1446855"/>
              <a:gd name="connsiteX0" fmla="*/ 1436256 w 11314117"/>
              <a:gd name="connsiteY0" fmla="*/ 787619 h 1446855"/>
              <a:gd name="connsiteX1" fmla="*/ 2358291 w 11314117"/>
              <a:gd name="connsiteY1" fmla="*/ 605833 h 1446855"/>
              <a:gd name="connsiteX2" fmla="*/ 3182588 w 11314117"/>
              <a:gd name="connsiteY2" fmla="*/ 547467 h 1446855"/>
              <a:gd name="connsiteX3" fmla="*/ 3712795 w 11314117"/>
              <a:gd name="connsiteY3" fmla="*/ 314003 h 1446855"/>
              <a:gd name="connsiteX4" fmla="*/ 4121356 w 11314117"/>
              <a:gd name="connsiteY4" fmla="*/ 314003 h 1446855"/>
              <a:gd name="connsiteX5" fmla="*/ 6119955 w 11314117"/>
              <a:gd name="connsiteY5" fmla="*/ 547465 h 1446855"/>
              <a:gd name="connsiteX6" fmla="*/ 8804045 w 11314117"/>
              <a:gd name="connsiteY6" fmla="*/ 2719 h 1446855"/>
              <a:gd name="connsiteX7" fmla="*/ 11027995 w 11314117"/>
              <a:gd name="connsiteY7" fmla="*/ 352913 h 1446855"/>
              <a:gd name="connsiteX8" fmla="*/ 11164182 w 11314117"/>
              <a:gd name="connsiteY8" fmla="*/ 411280 h 1446855"/>
              <a:gd name="connsiteX9" fmla="*/ 11183637 w 11314117"/>
              <a:gd name="connsiteY9" fmla="*/ 1092216 h 1446855"/>
              <a:gd name="connsiteX10" fmla="*/ 11183637 w 11314117"/>
              <a:gd name="connsiteY10" fmla="*/ 1170037 h 1446855"/>
              <a:gd name="connsiteX11" fmla="*/ 9431914 w 11314117"/>
              <a:gd name="connsiteY11" fmla="*/ 1442412 h 1446855"/>
              <a:gd name="connsiteX12" fmla="*/ 8296882 w 11314117"/>
              <a:gd name="connsiteY12" fmla="*/ 1325680 h 1446855"/>
              <a:gd name="connsiteX13" fmla="*/ 7214752 w 11314117"/>
              <a:gd name="connsiteY13" fmla="*/ 1150582 h 1446855"/>
              <a:gd name="connsiteX14" fmla="*/ 6494905 w 11314117"/>
              <a:gd name="connsiteY14" fmla="*/ 1131127 h 1446855"/>
              <a:gd name="connsiteX15" fmla="*/ 5911246 w 11314117"/>
              <a:gd name="connsiteY15" fmla="*/ 1131126 h 1446855"/>
              <a:gd name="connsiteX16" fmla="*/ 4996846 w 11314117"/>
              <a:gd name="connsiteY16" fmla="*/ 1170038 h 1446855"/>
              <a:gd name="connsiteX17" fmla="*/ 4735234 w 11314117"/>
              <a:gd name="connsiteY17" fmla="*/ 1111672 h 1446855"/>
              <a:gd name="connsiteX18" fmla="*/ 4158945 w 11314117"/>
              <a:gd name="connsiteY18" fmla="*/ 1092214 h 1446855"/>
              <a:gd name="connsiteX19" fmla="*/ 3834246 w 11314117"/>
              <a:gd name="connsiteY19" fmla="*/ 936572 h 1446855"/>
              <a:gd name="connsiteX20" fmla="*/ 1830005 w 11314117"/>
              <a:gd name="connsiteY20" fmla="*/ 1155993 h 1446855"/>
              <a:gd name="connsiteX21" fmla="*/ 571506 w 11314117"/>
              <a:gd name="connsiteY21" fmla="*/ 1402835 h 1446855"/>
              <a:gd name="connsiteX22" fmla="*/ 30764 w 11314117"/>
              <a:gd name="connsiteY22" fmla="*/ 1376691 h 1446855"/>
              <a:gd name="connsiteX23" fmla="*/ 1436256 w 11314117"/>
              <a:gd name="connsiteY23" fmla="*/ 787619 h 1446855"/>
              <a:gd name="connsiteX0" fmla="*/ 1436256 w 11314117"/>
              <a:gd name="connsiteY0" fmla="*/ 787619 h 1446855"/>
              <a:gd name="connsiteX1" fmla="*/ 2358291 w 11314117"/>
              <a:gd name="connsiteY1" fmla="*/ 605833 h 1446855"/>
              <a:gd name="connsiteX2" fmla="*/ 3182588 w 11314117"/>
              <a:gd name="connsiteY2" fmla="*/ 547467 h 1446855"/>
              <a:gd name="connsiteX3" fmla="*/ 3712795 w 11314117"/>
              <a:gd name="connsiteY3" fmla="*/ 314003 h 1446855"/>
              <a:gd name="connsiteX4" fmla="*/ 4121356 w 11314117"/>
              <a:gd name="connsiteY4" fmla="*/ 314003 h 1446855"/>
              <a:gd name="connsiteX5" fmla="*/ 6119955 w 11314117"/>
              <a:gd name="connsiteY5" fmla="*/ 547465 h 1446855"/>
              <a:gd name="connsiteX6" fmla="*/ 8804045 w 11314117"/>
              <a:gd name="connsiteY6" fmla="*/ 2719 h 1446855"/>
              <a:gd name="connsiteX7" fmla="*/ 11027995 w 11314117"/>
              <a:gd name="connsiteY7" fmla="*/ 352913 h 1446855"/>
              <a:gd name="connsiteX8" fmla="*/ 11164182 w 11314117"/>
              <a:gd name="connsiteY8" fmla="*/ 411280 h 1446855"/>
              <a:gd name="connsiteX9" fmla="*/ 11183637 w 11314117"/>
              <a:gd name="connsiteY9" fmla="*/ 1092216 h 1446855"/>
              <a:gd name="connsiteX10" fmla="*/ 11183637 w 11314117"/>
              <a:gd name="connsiteY10" fmla="*/ 1170037 h 1446855"/>
              <a:gd name="connsiteX11" fmla="*/ 9431914 w 11314117"/>
              <a:gd name="connsiteY11" fmla="*/ 1442412 h 1446855"/>
              <a:gd name="connsiteX12" fmla="*/ 8296882 w 11314117"/>
              <a:gd name="connsiteY12" fmla="*/ 1325680 h 1446855"/>
              <a:gd name="connsiteX13" fmla="*/ 7214752 w 11314117"/>
              <a:gd name="connsiteY13" fmla="*/ 1150582 h 1446855"/>
              <a:gd name="connsiteX14" fmla="*/ 6494905 w 11314117"/>
              <a:gd name="connsiteY14" fmla="*/ 1131127 h 1446855"/>
              <a:gd name="connsiteX15" fmla="*/ 5911246 w 11314117"/>
              <a:gd name="connsiteY15" fmla="*/ 1131126 h 1446855"/>
              <a:gd name="connsiteX16" fmla="*/ 4996846 w 11314117"/>
              <a:gd name="connsiteY16" fmla="*/ 1170038 h 1446855"/>
              <a:gd name="connsiteX17" fmla="*/ 4735234 w 11314117"/>
              <a:gd name="connsiteY17" fmla="*/ 1111672 h 1446855"/>
              <a:gd name="connsiteX18" fmla="*/ 4158945 w 11314117"/>
              <a:gd name="connsiteY18" fmla="*/ 1092214 h 1446855"/>
              <a:gd name="connsiteX19" fmla="*/ 3203854 w 11314117"/>
              <a:gd name="connsiteY19" fmla="*/ 954751 h 1446855"/>
              <a:gd name="connsiteX20" fmla="*/ 1830005 w 11314117"/>
              <a:gd name="connsiteY20" fmla="*/ 1155993 h 1446855"/>
              <a:gd name="connsiteX21" fmla="*/ 571506 w 11314117"/>
              <a:gd name="connsiteY21" fmla="*/ 1402835 h 1446855"/>
              <a:gd name="connsiteX22" fmla="*/ 30764 w 11314117"/>
              <a:gd name="connsiteY22" fmla="*/ 1376691 h 1446855"/>
              <a:gd name="connsiteX23" fmla="*/ 1436256 w 11314117"/>
              <a:gd name="connsiteY23" fmla="*/ 787619 h 1446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1314117" h="1446855">
                <a:moveTo>
                  <a:pt x="1436256" y="787619"/>
                </a:moveTo>
                <a:cubicBezTo>
                  <a:pt x="1824177" y="659143"/>
                  <a:pt x="2067236" y="645858"/>
                  <a:pt x="2358291" y="605833"/>
                </a:cubicBezTo>
                <a:cubicBezTo>
                  <a:pt x="2649346" y="565808"/>
                  <a:pt x="2956837" y="596105"/>
                  <a:pt x="3182588" y="547467"/>
                </a:cubicBezTo>
                <a:cubicBezTo>
                  <a:pt x="3408339" y="498829"/>
                  <a:pt x="3556334" y="352914"/>
                  <a:pt x="3712795" y="314003"/>
                </a:cubicBezTo>
                <a:cubicBezTo>
                  <a:pt x="3869256" y="275092"/>
                  <a:pt x="3720163" y="275093"/>
                  <a:pt x="4121356" y="314003"/>
                </a:cubicBezTo>
                <a:cubicBezTo>
                  <a:pt x="4522549" y="352913"/>
                  <a:pt x="5339507" y="599346"/>
                  <a:pt x="6119955" y="547465"/>
                </a:cubicBezTo>
                <a:cubicBezTo>
                  <a:pt x="6900403" y="495584"/>
                  <a:pt x="7986038" y="35144"/>
                  <a:pt x="8804045" y="2719"/>
                </a:cubicBezTo>
                <a:cubicBezTo>
                  <a:pt x="9622052" y="-29706"/>
                  <a:pt x="10286678" y="236182"/>
                  <a:pt x="11027995" y="352913"/>
                </a:cubicBezTo>
                <a:cubicBezTo>
                  <a:pt x="11421351" y="421007"/>
                  <a:pt x="11138242" y="288063"/>
                  <a:pt x="11164182" y="411280"/>
                </a:cubicBezTo>
                <a:cubicBezTo>
                  <a:pt x="11190122" y="534497"/>
                  <a:pt x="11180395" y="965757"/>
                  <a:pt x="11183637" y="1092216"/>
                </a:cubicBezTo>
                <a:cubicBezTo>
                  <a:pt x="11186879" y="1218675"/>
                  <a:pt x="11475591" y="1111671"/>
                  <a:pt x="11183637" y="1170037"/>
                </a:cubicBezTo>
                <a:cubicBezTo>
                  <a:pt x="10891683" y="1228403"/>
                  <a:pt x="9913040" y="1416471"/>
                  <a:pt x="9431914" y="1442412"/>
                </a:cubicBezTo>
                <a:cubicBezTo>
                  <a:pt x="8950788" y="1468353"/>
                  <a:pt x="8666409" y="1374318"/>
                  <a:pt x="8296882" y="1325680"/>
                </a:cubicBezTo>
                <a:cubicBezTo>
                  <a:pt x="7927355" y="1277042"/>
                  <a:pt x="7515081" y="1183007"/>
                  <a:pt x="7214752" y="1150582"/>
                </a:cubicBezTo>
                <a:cubicBezTo>
                  <a:pt x="6914423" y="1118157"/>
                  <a:pt x="6734854" y="1137612"/>
                  <a:pt x="6494905" y="1131127"/>
                </a:cubicBezTo>
                <a:cubicBezTo>
                  <a:pt x="6277654" y="1127884"/>
                  <a:pt x="6160922" y="1124641"/>
                  <a:pt x="5911246" y="1131126"/>
                </a:cubicBezTo>
                <a:cubicBezTo>
                  <a:pt x="5661570" y="1137611"/>
                  <a:pt x="5192848" y="1173280"/>
                  <a:pt x="4996846" y="1170038"/>
                </a:cubicBezTo>
                <a:cubicBezTo>
                  <a:pt x="4800844" y="1166796"/>
                  <a:pt x="4874884" y="1124643"/>
                  <a:pt x="4735234" y="1111672"/>
                </a:cubicBezTo>
                <a:cubicBezTo>
                  <a:pt x="4595584" y="1098701"/>
                  <a:pt x="4414175" y="1118368"/>
                  <a:pt x="4158945" y="1092214"/>
                </a:cubicBezTo>
                <a:cubicBezTo>
                  <a:pt x="3903715" y="1066060"/>
                  <a:pt x="3592011" y="944121"/>
                  <a:pt x="3203854" y="954751"/>
                </a:cubicBezTo>
                <a:cubicBezTo>
                  <a:pt x="2815697" y="965381"/>
                  <a:pt x="2268730" y="1081312"/>
                  <a:pt x="1830005" y="1155993"/>
                </a:cubicBezTo>
                <a:cubicBezTo>
                  <a:pt x="1391280" y="1230674"/>
                  <a:pt x="863336" y="1393107"/>
                  <a:pt x="571506" y="1402835"/>
                </a:cubicBezTo>
                <a:cubicBezTo>
                  <a:pt x="279676" y="1412563"/>
                  <a:pt x="-113361" y="1479227"/>
                  <a:pt x="30764" y="1376691"/>
                </a:cubicBezTo>
                <a:cubicBezTo>
                  <a:pt x="174889" y="1274155"/>
                  <a:pt x="1048335" y="916095"/>
                  <a:pt x="1436256" y="787619"/>
                </a:cubicBezTo>
                <a:close/>
              </a:path>
            </a:pathLst>
          </a:custGeom>
          <a:solidFill>
            <a:srgbClr val="C0C1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smtClean="0"/>
              <a:t>Topic 1a</a:t>
            </a:r>
            <a:endParaRPr kumimoji="1" lang="zh-CN" altLang="en-US" sz="2400" b="1" dirty="0"/>
          </a:p>
        </p:txBody>
      </p:sp>
      <p:sp>
        <p:nvSpPr>
          <p:cNvPr id="23" name="任意形状 22"/>
          <p:cNvSpPr/>
          <p:nvPr/>
        </p:nvSpPr>
        <p:spPr>
          <a:xfrm>
            <a:off x="7985548" y="4371500"/>
            <a:ext cx="3202863" cy="452895"/>
          </a:xfrm>
          <a:custGeom>
            <a:avLst/>
            <a:gdLst>
              <a:gd name="connsiteX0" fmla="*/ 127480 w 10274518"/>
              <a:gd name="connsiteY0" fmla="*/ 88289 h 1108025"/>
              <a:gd name="connsiteX1" fmla="*/ 1567174 w 10274518"/>
              <a:gd name="connsiteY1" fmla="*/ 88289 h 1108025"/>
              <a:gd name="connsiteX2" fmla="*/ 2111923 w 10274518"/>
              <a:gd name="connsiteY2" fmla="*/ 496851 h 1108025"/>
              <a:gd name="connsiteX3" fmla="*/ 2753949 w 10274518"/>
              <a:gd name="connsiteY3" fmla="*/ 574672 h 1108025"/>
              <a:gd name="connsiteX4" fmla="*/ 3162510 w 10274518"/>
              <a:gd name="connsiteY4" fmla="*/ 399575 h 1108025"/>
              <a:gd name="connsiteX5" fmla="*/ 4154731 w 10274518"/>
              <a:gd name="connsiteY5" fmla="*/ 205021 h 1108025"/>
              <a:gd name="connsiteX6" fmla="*/ 7929063 w 10274518"/>
              <a:gd name="connsiteY6" fmla="*/ 185566 h 1108025"/>
              <a:gd name="connsiteX7" fmla="*/ 10069149 w 10274518"/>
              <a:gd name="connsiteY7" fmla="*/ 205021 h 1108025"/>
              <a:gd name="connsiteX8" fmla="*/ 10205336 w 10274518"/>
              <a:gd name="connsiteY8" fmla="*/ 224477 h 1108025"/>
              <a:gd name="connsiteX9" fmla="*/ 10224791 w 10274518"/>
              <a:gd name="connsiteY9" fmla="*/ 905413 h 1108025"/>
              <a:gd name="connsiteX10" fmla="*/ 10224791 w 10274518"/>
              <a:gd name="connsiteY10" fmla="*/ 983234 h 1108025"/>
              <a:gd name="connsiteX11" fmla="*/ 9563310 w 10274518"/>
              <a:gd name="connsiteY11" fmla="*/ 983234 h 1108025"/>
              <a:gd name="connsiteX12" fmla="*/ 7170306 w 10274518"/>
              <a:gd name="connsiteY12" fmla="*/ 983234 h 1108025"/>
              <a:gd name="connsiteX13" fmla="*/ 6255906 w 10274518"/>
              <a:gd name="connsiteY13" fmla="*/ 710860 h 1108025"/>
              <a:gd name="connsiteX14" fmla="*/ 5536059 w 10274518"/>
              <a:gd name="connsiteY14" fmla="*/ 671949 h 1108025"/>
              <a:gd name="connsiteX15" fmla="*/ 4952400 w 10274518"/>
              <a:gd name="connsiteY15" fmla="*/ 944323 h 1108025"/>
              <a:gd name="connsiteX16" fmla="*/ 4038000 w 10274518"/>
              <a:gd name="connsiteY16" fmla="*/ 1022145 h 1108025"/>
              <a:gd name="connsiteX17" fmla="*/ 3357063 w 10274518"/>
              <a:gd name="connsiteY17" fmla="*/ 769226 h 1108025"/>
              <a:gd name="connsiteX18" fmla="*/ 2948502 w 10274518"/>
              <a:gd name="connsiteY18" fmla="*/ 749770 h 1108025"/>
              <a:gd name="connsiteX19" fmla="*/ 2539940 w 10274518"/>
              <a:gd name="connsiteY19" fmla="*/ 749770 h 1108025"/>
              <a:gd name="connsiteX20" fmla="*/ 1936825 w 10274518"/>
              <a:gd name="connsiteY20" fmla="*/ 983234 h 1108025"/>
              <a:gd name="connsiteX21" fmla="*/ 1100246 w 10274518"/>
              <a:gd name="connsiteY21" fmla="*/ 1022145 h 1108025"/>
              <a:gd name="connsiteX22" fmla="*/ 185846 w 10274518"/>
              <a:gd name="connsiteY22" fmla="*/ 1041600 h 1108025"/>
              <a:gd name="connsiteX23" fmla="*/ 127480 w 10274518"/>
              <a:gd name="connsiteY23" fmla="*/ 88289 h 1108025"/>
              <a:gd name="connsiteX0" fmla="*/ 110328 w 10315732"/>
              <a:gd name="connsiteY0" fmla="*/ 447567 h 986794"/>
              <a:gd name="connsiteX1" fmla="*/ 1608388 w 10315732"/>
              <a:gd name="connsiteY1" fmla="*/ 94 h 986794"/>
              <a:gd name="connsiteX2" fmla="*/ 2153137 w 10315732"/>
              <a:gd name="connsiteY2" fmla="*/ 408656 h 986794"/>
              <a:gd name="connsiteX3" fmla="*/ 2795163 w 10315732"/>
              <a:gd name="connsiteY3" fmla="*/ 486477 h 986794"/>
              <a:gd name="connsiteX4" fmla="*/ 3203724 w 10315732"/>
              <a:gd name="connsiteY4" fmla="*/ 311380 h 986794"/>
              <a:gd name="connsiteX5" fmla="*/ 4195945 w 10315732"/>
              <a:gd name="connsiteY5" fmla="*/ 116826 h 986794"/>
              <a:gd name="connsiteX6" fmla="*/ 7970277 w 10315732"/>
              <a:gd name="connsiteY6" fmla="*/ 97371 h 986794"/>
              <a:gd name="connsiteX7" fmla="*/ 10110363 w 10315732"/>
              <a:gd name="connsiteY7" fmla="*/ 116826 h 986794"/>
              <a:gd name="connsiteX8" fmla="*/ 10246550 w 10315732"/>
              <a:gd name="connsiteY8" fmla="*/ 136282 h 986794"/>
              <a:gd name="connsiteX9" fmla="*/ 10266005 w 10315732"/>
              <a:gd name="connsiteY9" fmla="*/ 817218 h 986794"/>
              <a:gd name="connsiteX10" fmla="*/ 10266005 w 10315732"/>
              <a:gd name="connsiteY10" fmla="*/ 895039 h 986794"/>
              <a:gd name="connsiteX11" fmla="*/ 9604524 w 10315732"/>
              <a:gd name="connsiteY11" fmla="*/ 895039 h 986794"/>
              <a:gd name="connsiteX12" fmla="*/ 7211520 w 10315732"/>
              <a:gd name="connsiteY12" fmla="*/ 895039 h 986794"/>
              <a:gd name="connsiteX13" fmla="*/ 6297120 w 10315732"/>
              <a:gd name="connsiteY13" fmla="*/ 622665 h 986794"/>
              <a:gd name="connsiteX14" fmla="*/ 5577273 w 10315732"/>
              <a:gd name="connsiteY14" fmla="*/ 583754 h 986794"/>
              <a:gd name="connsiteX15" fmla="*/ 4993614 w 10315732"/>
              <a:gd name="connsiteY15" fmla="*/ 856128 h 986794"/>
              <a:gd name="connsiteX16" fmla="*/ 4079214 w 10315732"/>
              <a:gd name="connsiteY16" fmla="*/ 933950 h 986794"/>
              <a:gd name="connsiteX17" fmla="*/ 3398277 w 10315732"/>
              <a:gd name="connsiteY17" fmla="*/ 681031 h 986794"/>
              <a:gd name="connsiteX18" fmla="*/ 2989716 w 10315732"/>
              <a:gd name="connsiteY18" fmla="*/ 661575 h 986794"/>
              <a:gd name="connsiteX19" fmla="*/ 2581154 w 10315732"/>
              <a:gd name="connsiteY19" fmla="*/ 661575 h 986794"/>
              <a:gd name="connsiteX20" fmla="*/ 1978039 w 10315732"/>
              <a:gd name="connsiteY20" fmla="*/ 895039 h 986794"/>
              <a:gd name="connsiteX21" fmla="*/ 1141460 w 10315732"/>
              <a:gd name="connsiteY21" fmla="*/ 933950 h 986794"/>
              <a:gd name="connsiteX22" fmla="*/ 227060 w 10315732"/>
              <a:gd name="connsiteY22" fmla="*/ 953405 h 986794"/>
              <a:gd name="connsiteX23" fmla="*/ 110328 w 10315732"/>
              <a:gd name="connsiteY23" fmla="*/ 447567 h 986794"/>
              <a:gd name="connsiteX0" fmla="*/ 56848 w 10262252"/>
              <a:gd name="connsiteY0" fmla="*/ 447567 h 942673"/>
              <a:gd name="connsiteX1" fmla="*/ 1554908 w 10262252"/>
              <a:gd name="connsiteY1" fmla="*/ 94 h 942673"/>
              <a:gd name="connsiteX2" fmla="*/ 2099657 w 10262252"/>
              <a:gd name="connsiteY2" fmla="*/ 408656 h 942673"/>
              <a:gd name="connsiteX3" fmla="*/ 2741683 w 10262252"/>
              <a:gd name="connsiteY3" fmla="*/ 486477 h 942673"/>
              <a:gd name="connsiteX4" fmla="*/ 3150244 w 10262252"/>
              <a:gd name="connsiteY4" fmla="*/ 311380 h 942673"/>
              <a:gd name="connsiteX5" fmla="*/ 4142465 w 10262252"/>
              <a:gd name="connsiteY5" fmla="*/ 116826 h 942673"/>
              <a:gd name="connsiteX6" fmla="*/ 7916797 w 10262252"/>
              <a:gd name="connsiteY6" fmla="*/ 97371 h 942673"/>
              <a:gd name="connsiteX7" fmla="*/ 10056883 w 10262252"/>
              <a:gd name="connsiteY7" fmla="*/ 116826 h 942673"/>
              <a:gd name="connsiteX8" fmla="*/ 10193070 w 10262252"/>
              <a:gd name="connsiteY8" fmla="*/ 136282 h 942673"/>
              <a:gd name="connsiteX9" fmla="*/ 10212525 w 10262252"/>
              <a:gd name="connsiteY9" fmla="*/ 817218 h 942673"/>
              <a:gd name="connsiteX10" fmla="*/ 10212525 w 10262252"/>
              <a:gd name="connsiteY10" fmla="*/ 895039 h 942673"/>
              <a:gd name="connsiteX11" fmla="*/ 9551044 w 10262252"/>
              <a:gd name="connsiteY11" fmla="*/ 895039 h 942673"/>
              <a:gd name="connsiteX12" fmla="*/ 7158040 w 10262252"/>
              <a:gd name="connsiteY12" fmla="*/ 895039 h 942673"/>
              <a:gd name="connsiteX13" fmla="*/ 6243640 w 10262252"/>
              <a:gd name="connsiteY13" fmla="*/ 622665 h 942673"/>
              <a:gd name="connsiteX14" fmla="*/ 5523793 w 10262252"/>
              <a:gd name="connsiteY14" fmla="*/ 583754 h 942673"/>
              <a:gd name="connsiteX15" fmla="*/ 4940134 w 10262252"/>
              <a:gd name="connsiteY15" fmla="*/ 856128 h 942673"/>
              <a:gd name="connsiteX16" fmla="*/ 4025734 w 10262252"/>
              <a:gd name="connsiteY16" fmla="*/ 933950 h 942673"/>
              <a:gd name="connsiteX17" fmla="*/ 3344797 w 10262252"/>
              <a:gd name="connsiteY17" fmla="*/ 681031 h 942673"/>
              <a:gd name="connsiteX18" fmla="*/ 2936236 w 10262252"/>
              <a:gd name="connsiteY18" fmla="*/ 661575 h 942673"/>
              <a:gd name="connsiteX19" fmla="*/ 2527674 w 10262252"/>
              <a:gd name="connsiteY19" fmla="*/ 661575 h 942673"/>
              <a:gd name="connsiteX20" fmla="*/ 1924559 w 10262252"/>
              <a:gd name="connsiteY20" fmla="*/ 895039 h 942673"/>
              <a:gd name="connsiteX21" fmla="*/ 1087980 w 10262252"/>
              <a:gd name="connsiteY21" fmla="*/ 933950 h 942673"/>
              <a:gd name="connsiteX22" fmla="*/ 387589 w 10262252"/>
              <a:gd name="connsiteY22" fmla="*/ 642120 h 942673"/>
              <a:gd name="connsiteX23" fmla="*/ 56848 w 10262252"/>
              <a:gd name="connsiteY23" fmla="*/ 447567 h 942673"/>
              <a:gd name="connsiteX0" fmla="*/ 59568 w 10264972"/>
              <a:gd name="connsiteY0" fmla="*/ 447567 h 942673"/>
              <a:gd name="connsiteX1" fmla="*/ 1557628 w 10264972"/>
              <a:gd name="connsiteY1" fmla="*/ 94 h 942673"/>
              <a:gd name="connsiteX2" fmla="*/ 2102377 w 10264972"/>
              <a:gd name="connsiteY2" fmla="*/ 408656 h 942673"/>
              <a:gd name="connsiteX3" fmla="*/ 2744403 w 10264972"/>
              <a:gd name="connsiteY3" fmla="*/ 486477 h 942673"/>
              <a:gd name="connsiteX4" fmla="*/ 3152964 w 10264972"/>
              <a:gd name="connsiteY4" fmla="*/ 311380 h 942673"/>
              <a:gd name="connsiteX5" fmla="*/ 4145185 w 10264972"/>
              <a:gd name="connsiteY5" fmla="*/ 116826 h 942673"/>
              <a:gd name="connsiteX6" fmla="*/ 7919517 w 10264972"/>
              <a:gd name="connsiteY6" fmla="*/ 97371 h 942673"/>
              <a:gd name="connsiteX7" fmla="*/ 10059603 w 10264972"/>
              <a:gd name="connsiteY7" fmla="*/ 116826 h 942673"/>
              <a:gd name="connsiteX8" fmla="*/ 10195790 w 10264972"/>
              <a:gd name="connsiteY8" fmla="*/ 136282 h 942673"/>
              <a:gd name="connsiteX9" fmla="*/ 10215245 w 10264972"/>
              <a:gd name="connsiteY9" fmla="*/ 817218 h 942673"/>
              <a:gd name="connsiteX10" fmla="*/ 10215245 w 10264972"/>
              <a:gd name="connsiteY10" fmla="*/ 895039 h 942673"/>
              <a:gd name="connsiteX11" fmla="*/ 9553764 w 10264972"/>
              <a:gd name="connsiteY11" fmla="*/ 895039 h 942673"/>
              <a:gd name="connsiteX12" fmla="*/ 7160760 w 10264972"/>
              <a:gd name="connsiteY12" fmla="*/ 895039 h 942673"/>
              <a:gd name="connsiteX13" fmla="*/ 6246360 w 10264972"/>
              <a:gd name="connsiteY13" fmla="*/ 622665 h 942673"/>
              <a:gd name="connsiteX14" fmla="*/ 5526513 w 10264972"/>
              <a:gd name="connsiteY14" fmla="*/ 583754 h 942673"/>
              <a:gd name="connsiteX15" fmla="*/ 4942854 w 10264972"/>
              <a:gd name="connsiteY15" fmla="*/ 856128 h 942673"/>
              <a:gd name="connsiteX16" fmla="*/ 4028454 w 10264972"/>
              <a:gd name="connsiteY16" fmla="*/ 933950 h 942673"/>
              <a:gd name="connsiteX17" fmla="*/ 3347517 w 10264972"/>
              <a:gd name="connsiteY17" fmla="*/ 681031 h 942673"/>
              <a:gd name="connsiteX18" fmla="*/ 2938956 w 10264972"/>
              <a:gd name="connsiteY18" fmla="*/ 661575 h 942673"/>
              <a:gd name="connsiteX19" fmla="*/ 2530394 w 10264972"/>
              <a:gd name="connsiteY19" fmla="*/ 661575 h 942673"/>
              <a:gd name="connsiteX20" fmla="*/ 1927279 w 10264972"/>
              <a:gd name="connsiteY20" fmla="*/ 895039 h 942673"/>
              <a:gd name="connsiteX21" fmla="*/ 1246343 w 10264972"/>
              <a:gd name="connsiteY21" fmla="*/ 700486 h 942673"/>
              <a:gd name="connsiteX22" fmla="*/ 390309 w 10264972"/>
              <a:gd name="connsiteY22" fmla="*/ 642120 h 942673"/>
              <a:gd name="connsiteX23" fmla="*/ 59568 w 10264972"/>
              <a:gd name="connsiteY23" fmla="*/ 447567 h 942673"/>
              <a:gd name="connsiteX0" fmla="*/ 52777 w 10258181"/>
              <a:gd name="connsiteY0" fmla="*/ 447567 h 942673"/>
              <a:gd name="connsiteX1" fmla="*/ 1550837 w 10258181"/>
              <a:gd name="connsiteY1" fmla="*/ 94 h 942673"/>
              <a:gd name="connsiteX2" fmla="*/ 2095586 w 10258181"/>
              <a:gd name="connsiteY2" fmla="*/ 408656 h 942673"/>
              <a:gd name="connsiteX3" fmla="*/ 2737612 w 10258181"/>
              <a:gd name="connsiteY3" fmla="*/ 486477 h 942673"/>
              <a:gd name="connsiteX4" fmla="*/ 3146173 w 10258181"/>
              <a:gd name="connsiteY4" fmla="*/ 311380 h 942673"/>
              <a:gd name="connsiteX5" fmla="*/ 4138394 w 10258181"/>
              <a:gd name="connsiteY5" fmla="*/ 116826 h 942673"/>
              <a:gd name="connsiteX6" fmla="*/ 7912726 w 10258181"/>
              <a:gd name="connsiteY6" fmla="*/ 97371 h 942673"/>
              <a:gd name="connsiteX7" fmla="*/ 10052812 w 10258181"/>
              <a:gd name="connsiteY7" fmla="*/ 116826 h 942673"/>
              <a:gd name="connsiteX8" fmla="*/ 10188999 w 10258181"/>
              <a:gd name="connsiteY8" fmla="*/ 136282 h 942673"/>
              <a:gd name="connsiteX9" fmla="*/ 10208454 w 10258181"/>
              <a:gd name="connsiteY9" fmla="*/ 817218 h 942673"/>
              <a:gd name="connsiteX10" fmla="*/ 10208454 w 10258181"/>
              <a:gd name="connsiteY10" fmla="*/ 895039 h 942673"/>
              <a:gd name="connsiteX11" fmla="*/ 9546973 w 10258181"/>
              <a:gd name="connsiteY11" fmla="*/ 895039 h 942673"/>
              <a:gd name="connsiteX12" fmla="*/ 7153969 w 10258181"/>
              <a:gd name="connsiteY12" fmla="*/ 895039 h 942673"/>
              <a:gd name="connsiteX13" fmla="*/ 6239569 w 10258181"/>
              <a:gd name="connsiteY13" fmla="*/ 622665 h 942673"/>
              <a:gd name="connsiteX14" fmla="*/ 5519722 w 10258181"/>
              <a:gd name="connsiteY14" fmla="*/ 583754 h 942673"/>
              <a:gd name="connsiteX15" fmla="*/ 4936063 w 10258181"/>
              <a:gd name="connsiteY15" fmla="*/ 856128 h 942673"/>
              <a:gd name="connsiteX16" fmla="*/ 4021663 w 10258181"/>
              <a:gd name="connsiteY16" fmla="*/ 933950 h 942673"/>
              <a:gd name="connsiteX17" fmla="*/ 3340726 w 10258181"/>
              <a:gd name="connsiteY17" fmla="*/ 681031 h 942673"/>
              <a:gd name="connsiteX18" fmla="*/ 2932165 w 10258181"/>
              <a:gd name="connsiteY18" fmla="*/ 661575 h 942673"/>
              <a:gd name="connsiteX19" fmla="*/ 2523603 w 10258181"/>
              <a:gd name="connsiteY19" fmla="*/ 661575 h 942673"/>
              <a:gd name="connsiteX20" fmla="*/ 1920488 w 10258181"/>
              <a:gd name="connsiteY20" fmla="*/ 895039 h 942673"/>
              <a:gd name="connsiteX21" fmla="*/ 1239552 w 10258181"/>
              <a:gd name="connsiteY21" fmla="*/ 700486 h 942673"/>
              <a:gd name="connsiteX22" fmla="*/ 422429 w 10258181"/>
              <a:gd name="connsiteY22" fmla="*/ 544844 h 942673"/>
              <a:gd name="connsiteX23" fmla="*/ 52777 w 10258181"/>
              <a:gd name="connsiteY23" fmla="*/ 447567 h 942673"/>
              <a:gd name="connsiteX0" fmla="*/ 46864 w 10330089"/>
              <a:gd name="connsiteY0" fmla="*/ 78065 h 981733"/>
              <a:gd name="connsiteX1" fmla="*/ 1622745 w 10330089"/>
              <a:gd name="connsiteY1" fmla="*/ 39154 h 981733"/>
              <a:gd name="connsiteX2" fmla="*/ 2167494 w 10330089"/>
              <a:gd name="connsiteY2" fmla="*/ 447716 h 981733"/>
              <a:gd name="connsiteX3" fmla="*/ 2809520 w 10330089"/>
              <a:gd name="connsiteY3" fmla="*/ 525537 h 981733"/>
              <a:gd name="connsiteX4" fmla="*/ 3218081 w 10330089"/>
              <a:gd name="connsiteY4" fmla="*/ 350440 h 981733"/>
              <a:gd name="connsiteX5" fmla="*/ 4210302 w 10330089"/>
              <a:gd name="connsiteY5" fmla="*/ 155886 h 981733"/>
              <a:gd name="connsiteX6" fmla="*/ 7984634 w 10330089"/>
              <a:gd name="connsiteY6" fmla="*/ 136431 h 981733"/>
              <a:gd name="connsiteX7" fmla="*/ 10124720 w 10330089"/>
              <a:gd name="connsiteY7" fmla="*/ 155886 h 981733"/>
              <a:gd name="connsiteX8" fmla="*/ 10260907 w 10330089"/>
              <a:gd name="connsiteY8" fmla="*/ 175342 h 981733"/>
              <a:gd name="connsiteX9" fmla="*/ 10280362 w 10330089"/>
              <a:gd name="connsiteY9" fmla="*/ 856278 h 981733"/>
              <a:gd name="connsiteX10" fmla="*/ 10280362 w 10330089"/>
              <a:gd name="connsiteY10" fmla="*/ 934099 h 981733"/>
              <a:gd name="connsiteX11" fmla="*/ 9618881 w 10330089"/>
              <a:gd name="connsiteY11" fmla="*/ 934099 h 981733"/>
              <a:gd name="connsiteX12" fmla="*/ 7225877 w 10330089"/>
              <a:gd name="connsiteY12" fmla="*/ 934099 h 981733"/>
              <a:gd name="connsiteX13" fmla="*/ 6311477 w 10330089"/>
              <a:gd name="connsiteY13" fmla="*/ 661725 h 981733"/>
              <a:gd name="connsiteX14" fmla="*/ 5591630 w 10330089"/>
              <a:gd name="connsiteY14" fmla="*/ 622814 h 981733"/>
              <a:gd name="connsiteX15" fmla="*/ 5007971 w 10330089"/>
              <a:gd name="connsiteY15" fmla="*/ 895188 h 981733"/>
              <a:gd name="connsiteX16" fmla="*/ 4093571 w 10330089"/>
              <a:gd name="connsiteY16" fmla="*/ 973010 h 981733"/>
              <a:gd name="connsiteX17" fmla="*/ 3412634 w 10330089"/>
              <a:gd name="connsiteY17" fmla="*/ 720091 h 981733"/>
              <a:gd name="connsiteX18" fmla="*/ 3004073 w 10330089"/>
              <a:gd name="connsiteY18" fmla="*/ 700635 h 981733"/>
              <a:gd name="connsiteX19" fmla="*/ 2595511 w 10330089"/>
              <a:gd name="connsiteY19" fmla="*/ 700635 h 981733"/>
              <a:gd name="connsiteX20" fmla="*/ 1992396 w 10330089"/>
              <a:gd name="connsiteY20" fmla="*/ 934099 h 981733"/>
              <a:gd name="connsiteX21" fmla="*/ 1311460 w 10330089"/>
              <a:gd name="connsiteY21" fmla="*/ 739546 h 981733"/>
              <a:gd name="connsiteX22" fmla="*/ 494337 w 10330089"/>
              <a:gd name="connsiteY22" fmla="*/ 583904 h 981733"/>
              <a:gd name="connsiteX23" fmla="*/ 46864 w 10330089"/>
              <a:gd name="connsiteY23" fmla="*/ 78065 h 981733"/>
              <a:gd name="connsiteX0" fmla="*/ 133142 w 10416367"/>
              <a:gd name="connsiteY0" fmla="*/ 90065 h 993733"/>
              <a:gd name="connsiteX1" fmla="*/ 1709023 w 10416367"/>
              <a:gd name="connsiteY1" fmla="*/ 51154 h 993733"/>
              <a:gd name="connsiteX2" fmla="*/ 2253772 w 10416367"/>
              <a:gd name="connsiteY2" fmla="*/ 459716 h 993733"/>
              <a:gd name="connsiteX3" fmla="*/ 2895798 w 10416367"/>
              <a:gd name="connsiteY3" fmla="*/ 537537 h 993733"/>
              <a:gd name="connsiteX4" fmla="*/ 3304359 w 10416367"/>
              <a:gd name="connsiteY4" fmla="*/ 362440 h 993733"/>
              <a:gd name="connsiteX5" fmla="*/ 4296580 w 10416367"/>
              <a:gd name="connsiteY5" fmla="*/ 167886 h 993733"/>
              <a:gd name="connsiteX6" fmla="*/ 8070912 w 10416367"/>
              <a:gd name="connsiteY6" fmla="*/ 148431 h 993733"/>
              <a:gd name="connsiteX7" fmla="*/ 10210998 w 10416367"/>
              <a:gd name="connsiteY7" fmla="*/ 167886 h 993733"/>
              <a:gd name="connsiteX8" fmla="*/ 10347185 w 10416367"/>
              <a:gd name="connsiteY8" fmla="*/ 187342 h 993733"/>
              <a:gd name="connsiteX9" fmla="*/ 10366640 w 10416367"/>
              <a:gd name="connsiteY9" fmla="*/ 868278 h 993733"/>
              <a:gd name="connsiteX10" fmla="*/ 10366640 w 10416367"/>
              <a:gd name="connsiteY10" fmla="*/ 946099 h 993733"/>
              <a:gd name="connsiteX11" fmla="*/ 9705159 w 10416367"/>
              <a:gd name="connsiteY11" fmla="*/ 946099 h 993733"/>
              <a:gd name="connsiteX12" fmla="*/ 7312155 w 10416367"/>
              <a:gd name="connsiteY12" fmla="*/ 946099 h 993733"/>
              <a:gd name="connsiteX13" fmla="*/ 6397755 w 10416367"/>
              <a:gd name="connsiteY13" fmla="*/ 673725 h 993733"/>
              <a:gd name="connsiteX14" fmla="*/ 5677908 w 10416367"/>
              <a:gd name="connsiteY14" fmla="*/ 634814 h 993733"/>
              <a:gd name="connsiteX15" fmla="*/ 5094249 w 10416367"/>
              <a:gd name="connsiteY15" fmla="*/ 907188 h 993733"/>
              <a:gd name="connsiteX16" fmla="*/ 4179849 w 10416367"/>
              <a:gd name="connsiteY16" fmla="*/ 985010 h 993733"/>
              <a:gd name="connsiteX17" fmla="*/ 3498912 w 10416367"/>
              <a:gd name="connsiteY17" fmla="*/ 732091 h 993733"/>
              <a:gd name="connsiteX18" fmla="*/ 3090351 w 10416367"/>
              <a:gd name="connsiteY18" fmla="*/ 712635 h 993733"/>
              <a:gd name="connsiteX19" fmla="*/ 2681789 w 10416367"/>
              <a:gd name="connsiteY19" fmla="*/ 712635 h 993733"/>
              <a:gd name="connsiteX20" fmla="*/ 2078674 w 10416367"/>
              <a:gd name="connsiteY20" fmla="*/ 946099 h 993733"/>
              <a:gd name="connsiteX21" fmla="*/ 1397738 w 10416367"/>
              <a:gd name="connsiteY21" fmla="*/ 751546 h 993733"/>
              <a:gd name="connsiteX22" fmla="*/ 230419 w 10416367"/>
              <a:gd name="connsiteY22" fmla="*/ 809913 h 993733"/>
              <a:gd name="connsiteX23" fmla="*/ 133142 w 10416367"/>
              <a:gd name="connsiteY23" fmla="*/ 90065 h 993733"/>
              <a:gd name="connsiteX0" fmla="*/ 94744 w 10377969"/>
              <a:gd name="connsiteY0" fmla="*/ 90065 h 993733"/>
              <a:gd name="connsiteX1" fmla="*/ 1670625 w 10377969"/>
              <a:gd name="connsiteY1" fmla="*/ 51154 h 993733"/>
              <a:gd name="connsiteX2" fmla="*/ 2215374 w 10377969"/>
              <a:gd name="connsiteY2" fmla="*/ 459716 h 993733"/>
              <a:gd name="connsiteX3" fmla="*/ 2857400 w 10377969"/>
              <a:gd name="connsiteY3" fmla="*/ 537537 h 993733"/>
              <a:gd name="connsiteX4" fmla="*/ 3265961 w 10377969"/>
              <a:gd name="connsiteY4" fmla="*/ 362440 h 993733"/>
              <a:gd name="connsiteX5" fmla="*/ 4258182 w 10377969"/>
              <a:gd name="connsiteY5" fmla="*/ 167886 h 993733"/>
              <a:gd name="connsiteX6" fmla="*/ 8032514 w 10377969"/>
              <a:gd name="connsiteY6" fmla="*/ 148431 h 993733"/>
              <a:gd name="connsiteX7" fmla="*/ 10172600 w 10377969"/>
              <a:gd name="connsiteY7" fmla="*/ 167886 h 993733"/>
              <a:gd name="connsiteX8" fmla="*/ 10308787 w 10377969"/>
              <a:gd name="connsiteY8" fmla="*/ 187342 h 993733"/>
              <a:gd name="connsiteX9" fmla="*/ 10328242 w 10377969"/>
              <a:gd name="connsiteY9" fmla="*/ 868278 h 993733"/>
              <a:gd name="connsiteX10" fmla="*/ 10328242 w 10377969"/>
              <a:gd name="connsiteY10" fmla="*/ 946099 h 993733"/>
              <a:gd name="connsiteX11" fmla="*/ 9666761 w 10377969"/>
              <a:gd name="connsiteY11" fmla="*/ 946099 h 993733"/>
              <a:gd name="connsiteX12" fmla="*/ 7273757 w 10377969"/>
              <a:gd name="connsiteY12" fmla="*/ 946099 h 993733"/>
              <a:gd name="connsiteX13" fmla="*/ 6359357 w 10377969"/>
              <a:gd name="connsiteY13" fmla="*/ 673725 h 993733"/>
              <a:gd name="connsiteX14" fmla="*/ 5639510 w 10377969"/>
              <a:gd name="connsiteY14" fmla="*/ 634814 h 993733"/>
              <a:gd name="connsiteX15" fmla="*/ 5055851 w 10377969"/>
              <a:gd name="connsiteY15" fmla="*/ 907188 h 993733"/>
              <a:gd name="connsiteX16" fmla="*/ 4141451 w 10377969"/>
              <a:gd name="connsiteY16" fmla="*/ 985010 h 993733"/>
              <a:gd name="connsiteX17" fmla="*/ 3460514 w 10377969"/>
              <a:gd name="connsiteY17" fmla="*/ 732091 h 993733"/>
              <a:gd name="connsiteX18" fmla="*/ 3051953 w 10377969"/>
              <a:gd name="connsiteY18" fmla="*/ 712635 h 993733"/>
              <a:gd name="connsiteX19" fmla="*/ 2643391 w 10377969"/>
              <a:gd name="connsiteY19" fmla="*/ 712635 h 993733"/>
              <a:gd name="connsiteX20" fmla="*/ 2040276 w 10377969"/>
              <a:gd name="connsiteY20" fmla="*/ 946099 h 993733"/>
              <a:gd name="connsiteX21" fmla="*/ 1359340 w 10377969"/>
              <a:gd name="connsiteY21" fmla="*/ 751546 h 993733"/>
              <a:gd name="connsiteX22" fmla="*/ 192021 w 10377969"/>
              <a:gd name="connsiteY22" fmla="*/ 809913 h 993733"/>
              <a:gd name="connsiteX23" fmla="*/ 94744 w 10377969"/>
              <a:gd name="connsiteY23" fmla="*/ 90065 h 993733"/>
              <a:gd name="connsiteX0" fmla="*/ 288186 w 10571411"/>
              <a:gd name="connsiteY0" fmla="*/ 93633 h 997301"/>
              <a:gd name="connsiteX1" fmla="*/ 1864067 w 10571411"/>
              <a:gd name="connsiteY1" fmla="*/ 54722 h 997301"/>
              <a:gd name="connsiteX2" fmla="*/ 2408816 w 10571411"/>
              <a:gd name="connsiteY2" fmla="*/ 463284 h 997301"/>
              <a:gd name="connsiteX3" fmla="*/ 3050842 w 10571411"/>
              <a:gd name="connsiteY3" fmla="*/ 541105 h 997301"/>
              <a:gd name="connsiteX4" fmla="*/ 3459403 w 10571411"/>
              <a:gd name="connsiteY4" fmla="*/ 366008 h 997301"/>
              <a:gd name="connsiteX5" fmla="*/ 4451624 w 10571411"/>
              <a:gd name="connsiteY5" fmla="*/ 171454 h 997301"/>
              <a:gd name="connsiteX6" fmla="*/ 8225956 w 10571411"/>
              <a:gd name="connsiteY6" fmla="*/ 151999 h 997301"/>
              <a:gd name="connsiteX7" fmla="*/ 10366042 w 10571411"/>
              <a:gd name="connsiteY7" fmla="*/ 171454 h 997301"/>
              <a:gd name="connsiteX8" fmla="*/ 10502229 w 10571411"/>
              <a:gd name="connsiteY8" fmla="*/ 190910 h 997301"/>
              <a:gd name="connsiteX9" fmla="*/ 10521684 w 10571411"/>
              <a:gd name="connsiteY9" fmla="*/ 871846 h 997301"/>
              <a:gd name="connsiteX10" fmla="*/ 10521684 w 10571411"/>
              <a:gd name="connsiteY10" fmla="*/ 949667 h 997301"/>
              <a:gd name="connsiteX11" fmla="*/ 9860203 w 10571411"/>
              <a:gd name="connsiteY11" fmla="*/ 949667 h 997301"/>
              <a:gd name="connsiteX12" fmla="*/ 7467199 w 10571411"/>
              <a:gd name="connsiteY12" fmla="*/ 949667 h 997301"/>
              <a:gd name="connsiteX13" fmla="*/ 6552799 w 10571411"/>
              <a:gd name="connsiteY13" fmla="*/ 677293 h 997301"/>
              <a:gd name="connsiteX14" fmla="*/ 5832952 w 10571411"/>
              <a:gd name="connsiteY14" fmla="*/ 638382 h 997301"/>
              <a:gd name="connsiteX15" fmla="*/ 5249293 w 10571411"/>
              <a:gd name="connsiteY15" fmla="*/ 910756 h 997301"/>
              <a:gd name="connsiteX16" fmla="*/ 4334893 w 10571411"/>
              <a:gd name="connsiteY16" fmla="*/ 988578 h 997301"/>
              <a:gd name="connsiteX17" fmla="*/ 3653956 w 10571411"/>
              <a:gd name="connsiteY17" fmla="*/ 735659 h 997301"/>
              <a:gd name="connsiteX18" fmla="*/ 3245395 w 10571411"/>
              <a:gd name="connsiteY18" fmla="*/ 716203 h 997301"/>
              <a:gd name="connsiteX19" fmla="*/ 2836833 w 10571411"/>
              <a:gd name="connsiteY19" fmla="*/ 716203 h 997301"/>
              <a:gd name="connsiteX20" fmla="*/ 2233718 w 10571411"/>
              <a:gd name="connsiteY20" fmla="*/ 949667 h 997301"/>
              <a:gd name="connsiteX21" fmla="*/ 1552782 w 10571411"/>
              <a:gd name="connsiteY21" fmla="*/ 755114 h 997301"/>
              <a:gd name="connsiteX22" fmla="*/ 15812 w 10571411"/>
              <a:gd name="connsiteY22" fmla="*/ 871847 h 997301"/>
              <a:gd name="connsiteX23" fmla="*/ 288186 w 10571411"/>
              <a:gd name="connsiteY23" fmla="*/ 93633 h 997301"/>
              <a:gd name="connsiteX0" fmla="*/ 197014 w 10791524"/>
              <a:gd name="connsiteY0" fmla="*/ 102886 h 987099"/>
              <a:gd name="connsiteX1" fmla="*/ 2084180 w 10791524"/>
              <a:gd name="connsiteY1" fmla="*/ 44520 h 987099"/>
              <a:gd name="connsiteX2" fmla="*/ 2628929 w 10791524"/>
              <a:gd name="connsiteY2" fmla="*/ 453082 h 987099"/>
              <a:gd name="connsiteX3" fmla="*/ 3270955 w 10791524"/>
              <a:gd name="connsiteY3" fmla="*/ 530903 h 987099"/>
              <a:gd name="connsiteX4" fmla="*/ 3679516 w 10791524"/>
              <a:gd name="connsiteY4" fmla="*/ 355806 h 987099"/>
              <a:gd name="connsiteX5" fmla="*/ 4671737 w 10791524"/>
              <a:gd name="connsiteY5" fmla="*/ 161252 h 987099"/>
              <a:gd name="connsiteX6" fmla="*/ 8446069 w 10791524"/>
              <a:gd name="connsiteY6" fmla="*/ 141797 h 987099"/>
              <a:gd name="connsiteX7" fmla="*/ 10586155 w 10791524"/>
              <a:gd name="connsiteY7" fmla="*/ 161252 h 987099"/>
              <a:gd name="connsiteX8" fmla="*/ 10722342 w 10791524"/>
              <a:gd name="connsiteY8" fmla="*/ 180708 h 987099"/>
              <a:gd name="connsiteX9" fmla="*/ 10741797 w 10791524"/>
              <a:gd name="connsiteY9" fmla="*/ 861644 h 987099"/>
              <a:gd name="connsiteX10" fmla="*/ 10741797 w 10791524"/>
              <a:gd name="connsiteY10" fmla="*/ 939465 h 987099"/>
              <a:gd name="connsiteX11" fmla="*/ 10080316 w 10791524"/>
              <a:gd name="connsiteY11" fmla="*/ 939465 h 987099"/>
              <a:gd name="connsiteX12" fmla="*/ 7687312 w 10791524"/>
              <a:gd name="connsiteY12" fmla="*/ 939465 h 987099"/>
              <a:gd name="connsiteX13" fmla="*/ 6772912 w 10791524"/>
              <a:gd name="connsiteY13" fmla="*/ 667091 h 987099"/>
              <a:gd name="connsiteX14" fmla="*/ 6053065 w 10791524"/>
              <a:gd name="connsiteY14" fmla="*/ 628180 h 987099"/>
              <a:gd name="connsiteX15" fmla="*/ 5469406 w 10791524"/>
              <a:gd name="connsiteY15" fmla="*/ 900554 h 987099"/>
              <a:gd name="connsiteX16" fmla="*/ 4555006 w 10791524"/>
              <a:gd name="connsiteY16" fmla="*/ 978376 h 987099"/>
              <a:gd name="connsiteX17" fmla="*/ 3874069 w 10791524"/>
              <a:gd name="connsiteY17" fmla="*/ 725457 h 987099"/>
              <a:gd name="connsiteX18" fmla="*/ 3465508 w 10791524"/>
              <a:gd name="connsiteY18" fmla="*/ 706001 h 987099"/>
              <a:gd name="connsiteX19" fmla="*/ 3056946 w 10791524"/>
              <a:gd name="connsiteY19" fmla="*/ 706001 h 987099"/>
              <a:gd name="connsiteX20" fmla="*/ 2453831 w 10791524"/>
              <a:gd name="connsiteY20" fmla="*/ 939465 h 987099"/>
              <a:gd name="connsiteX21" fmla="*/ 1772895 w 10791524"/>
              <a:gd name="connsiteY21" fmla="*/ 744912 h 987099"/>
              <a:gd name="connsiteX22" fmla="*/ 235925 w 10791524"/>
              <a:gd name="connsiteY22" fmla="*/ 861645 h 987099"/>
              <a:gd name="connsiteX23" fmla="*/ 197014 w 10791524"/>
              <a:gd name="connsiteY23" fmla="*/ 102886 h 987099"/>
              <a:gd name="connsiteX0" fmla="*/ 83156 w 10677666"/>
              <a:gd name="connsiteY0" fmla="*/ 116732 h 1000945"/>
              <a:gd name="connsiteX1" fmla="*/ 1970322 w 10677666"/>
              <a:gd name="connsiteY1" fmla="*/ 58366 h 1000945"/>
              <a:gd name="connsiteX2" fmla="*/ 2515071 w 10677666"/>
              <a:gd name="connsiteY2" fmla="*/ 466928 h 1000945"/>
              <a:gd name="connsiteX3" fmla="*/ 3157097 w 10677666"/>
              <a:gd name="connsiteY3" fmla="*/ 544749 h 1000945"/>
              <a:gd name="connsiteX4" fmla="*/ 3565658 w 10677666"/>
              <a:gd name="connsiteY4" fmla="*/ 369652 h 1000945"/>
              <a:gd name="connsiteX5" fmla="*/ 4557879 w 10677666"/>
              <a:gd name="connsiteY5" fmla="*/ 175098 h 1000945"/>
              <a:gd name="connsiteX6" fmla="*/ 8332211 w 10677666"/>
              <a:gd name="connsiteY6" fmla="*/ 155643 h 1000945"/>
              <a:gd name="connsiteX7" fmla="*/ 10472297 w 10677666"/>
              <a:gd name="connsiteY7" fmla="*/ 175098 h 1000945"/>
              <a:gd name="connsiteX8" fmla="*/ 10608484 w 10677666"/>
              <a:gd name="connsiteY8" fmla="*/ 194554 h 1000945"/>
              <a:gd name="connsiteX9" fmla="*/ 10627939 w 10677666"/>
              <a:gd name="connsiteY9" fmla="*/ 875490 h 1000945"/>
              <a:gd name="connsiteX10" fmla="*/ 10627939 w 10677666"/>
              <a:gd name="connsiteY10" fmla="*/ 953311 h 1000945"/>
              <a:gd name="connsiteX11" fmla="*/ 9966458 w 10677666"/>
              <a:gd name="connsiteY11" fmla="*/ 953311 h 1000945"/>
              <a:gd name="connsiteX12" fmla="*/ 7573454 w 10677666"/>
              <a:gd name="connsiteY12" fmla="*/ 953311 h 1000945"/>
              <a:gd name="connsiteX13" fmla="*/ 6659054 w 10677666"/>
              <a:gd name="connsiteY13" fmla="*/ 680937 h 1000945"/>
              <a:gd name="connsiteX14" fmla="*/ 5939207 w 10677666"/>
              <a:gd name="connsiteY14" fmla="*/ 642026 h 1000945"/>
              <a:gd name="connsiteX15" fmla="*/ 5355548 w 10677666"/>
              <a:gd name="connsiteY15" fmla="*/ 914400 h 1000945"/>
              <a:gd name="connsiteX16" fmla="*/ 4441148 w 10677666"/>
              <a:gd name="connsiteY16" fmla="*/ 992222 h 1000945"/>
              <a:gd name="connsiteX17" fmla="*/ 3760211 w 10677666"/>
              <a:gd name="connsiteY17" fmla="*/ 739303 h 1000945"/>
              <a:gd name="connsiteX18" fmla="*/ 3351650 w 10677666"/>
              <a:gd name="connsiteY18" fmla="*/ 719847 h 1000945"/>
              <a:gd name="connsiteX19" fmla="*/ 2943088 w 10677666"/>
              <a:gd name="connsiteY19" fmla="*/ 719847 h 1000945"/>
              <a:gd name="connsiteX20" fmla="*/ 2339973 w 10677666"/>
              <a:gd name="connsiteY20" fmla="*/ 953311 h 1000945"/>
              <a:gd name="connsiteX21" fmla="*/ 1659037 w 10677666"/>
              <a:gd name="connsiteY21" fmla="*/ 758758 h 1000945"/>
              <a:gd name="connsiteX22" fmla="*/ 122067 w 10677666"/>
              <a:gd name="connsiteY22" fmla="*/ 875491 h 1000945"/>
              <a:gd name="connsiteX23" fmla="*/ 83156 w 10677666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576136 w 10594765"/>
              <a:gd name="connsiteY21" fmla="*/ 758758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81717 w 10676227"/>
              <a:gd name="connsiteY0" fmla="*/ 116732 h 1000945"/>
              <a:gd name="connsiteX1" fmla="*/ 1968883 w 10676227"/>
              <a:gd name="connsiteY1" fmla="*/ 58366 h 1000945"/>
              <a:gd name="connsiteX2" fmla="*/ 2513632 w 10676227"/>
              <a:gd name="connsiteY2" fmla="*/ 466928 h 1000945"/>
              <a:gd name="connsiteX3" fmla="*/ 3155658 w 10676227"/>
              <a:gd name="connsiteY3" fmla="*/ 544749 h 1000945"/>
              <a:gd name="connsiteX4" fmla="*/ 3564219 w 10676227"/>
              <a:gd name="connsiteY4" fmla="*/ 369652 h 1000945"/>
              <a:gd name="connsiteX5" fmla="*/ 4556440 w 10676227"/>
              <a:gd name="connsiteY5" fmla="*/ 175098 h 1000945"/>
              <a:gd name="connsiteX6" fmla="*/ 8330772 w 10676227"/>
              <a:gd name="connsiteY6" fmla="*/ 155643 h 1000945"/>
              <a:gd name="connsiteX7" fmla="*/ 10470858 w 10676227"/>
              <a:gd name="connsiteY7" fmla="*/ 175098 h 1000945"/>
              <a:gd name="connsiteX8" fmla="*/ 10607045 w 10676227"/>
              <a:gd name="connsiteY8" fmla="*/ 194554 h 1000945"/>
              <a:gd name="connsiteX9" fmla="*/ 10626500 w 10676227"/>
              <a:gd name="connsiteY9" fmla="*/ 875490 h 1000945"/>
              <a:gd name="connsiteX10" fmla="*/ 10626500 w 10676227"/>
              <a:gd name="connsiteY10" fmla="*/ 953311 h 1000945"/>
              <a:gd name="connsiteX11" fmla="*/ 9965019 w 10676227"/>
              <a:gd name="connsiteY11" fmla="*/ 953311 h 1000945"/>
              <a:gd name="connsiteX12" fmla="*/ 7572015 w 10676227"/>
              <a:gd name="connsiteY12" fmla="*/ 953311 h 1000945"/>
              <a:gd name="connsiteX13" fmla="*/ 6657615 w 10676227"/>
              <a:gd name="connsiteY13" fmla="*/ 680937 h 1000945"/>
              <a:gd name="connsiteX14" fmla="*/ 5937768 w 10676227"/>
              <a:gd name="connsiteY14" fmla="*/ 642026 h 1000945"/>
              <a:gd name="connsiteX15" fmla="*/ 5354109 w 10676227"/>
              <a:gd name="connsiteY15" fmla="*/ 914400 h 1000945"/>
              <a:gd name="connsiteX16" fmla="*/ 4439709 w 10676227"/>
              <a:gd name="connsiteY16" fmla="*/ 992222 h 1000945"/>
              <a:gd name="connsiteX17" fmla="*/ 3758772 w 10676227"/>
              <a:gd name="connsiteY17" fmla="*/ 739303 h 1000945"/>
              <a:gd name="connsiteX18" fmla="*/ 3350211 w 10676227"/>
              <a:gd name="connsiteY18" fmla="*/ 719847 h 1000945"/>
              <a:gd name="connsiteX19" fmla="*/ 2941649 w 10676227"/>
              <a:gd name="connsiteY19" fmla="*/ 719847 h 1000945"/>
              <a:gd name="connsiteX20" fmla="*/ 2338534 w 10676227"/>
              <a:gd name="connsiteY20" fmla="*/ 953311 h 1000945"/>
              <a:gd name="connsiteX21" fmla="*/ 1638143 w 10676227"/>
              <a:gd name="connsiteY21" fmla="*/ 875490 h 1000945"/>
              <a:gd name="connsiteX22" fmla="*/ 120628 w 10676227"/>
              <a:gd name="connsiteY22" fmla="*/ 875491 h 1000945"/>
              <a:gd name="connsiteX23" fmla="*/ 81717 w 10676227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556681 w 10594765"/>
              <a:gd name="connsiteY21" fmla="*/ 875490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77407 w 10671917"/>
              <a:gd name="connsiteY0" fmla="*/ 116732 h 1000945"/>
              <a:gd name="connsiteX1" fmla="*/ 1964573 w 10671917"/>
              <a:gd name="connsiteY1" fmla="*/ 58366 h 1000945"/>
              <a:gd name="connsiteX2" fmla="*/ 2509322 w 10671917"/>
              <a:gd name="connsiteY2" fmla="*/ 466928 h 1000945"/>
              <a:gd name="connsiteX3" fmla="*/ 3151348 w 10671917"/>
              <a:gd name="connsiteY3" fmla="*/ 544749 h 1000945"/>
              <a:gd name="connsiteX4" fmla="*/ 3559909 w 10671917"/>
              <a:gd name="connsiteY4" fmla="*/ 369652 h 1000945"/>
              <a:gd name="connsiteX5" fmla="*/ 4552130 w 10671917"/>
              <a:gd name="connsiteY5" fmla="*/ 175098 h 1000945"/>
              <a:gd name="connsiteX6" fmla="*/ 8326462 w 10671917"/>
              <a:gd name="connsiteY6" fmla="*/ 155643 h 1000945"/>
              <a:gd name="connsiteX7" fmla="*/ 10466548 w 10671917"/>
              <a:gd name="connsiteY7" fmla="*/ 175098 h 1000945"/>
              <a:gd name="connsiteX8" fmla="*/ 10602735 w 10671917"/>
              <a:gd name="connsiteY8" fmla="*/ 194554 h 1000945"/>
              <a:gd name="connsiteX9" fmla="*/ 10622190 w 10671917"/>
              <a:gd name="connsiteY9" fmla="*/ 875490 h 1000945"/>
              <a:gd name="connsiteX10" fmla="*/ 10622190 w 10671917"/>
              <a:gd name="connsiteY10" fmla="*/ 953311 h 1000945"/>
              <a:gd name="connsiteX11" fmla="*/ 9960709 w 10671917"/>
              <a:gd name="connsiteY11" fmla="*/ 953311 h 1000945"/>
              <a:gd name="connsiteX12" fmla="*/ 7567705 w 10671917"/>
              <a:gd name="connsiteY12" fmla="*/ 953311 h 1000945"/>
              <a:gd name="connsiteX13" fmla="*/ 6653305 w 10671917"/>
              <a:gd name="connsiteY13" fmla="*/ 680937 h 1000945"/>
              <a:gd name="connsiteX14" fmla="*/ 5933458 w 10671917"/>
              <a:gd name="connsiteY14" fmla="*/ 642026 h 1000945"/>
              <a:gd name="connsiteX15" fmla="*/ 5349799 w 10671917"/>
              <a:gd name="connsiteY15" fmla="*/ 914400 h 1000945"/>
              <a:gd name="connsiteX16" fmla="*/ 4435399 w 10671917"/>
              <a:gd name="connsiteY16" fmla="*/ 992222 h 1000945"/>
              <a:gd name="connsiteX17" fmla="*/ 3754462 w 10671917"/>
              <a:gd name="connsiteY17" fmla="*/ 739303 h 1000945"/>
              <a:gd name="connsiteX18" fmla="*/ 3345901 w 10671917"/>
              <a:gd name="connsiteY18" fmla="*/ 719847 h 1000945"/>
              <a:gd name="connsiteX19" fmla="*/ 2937339 w 10671917"/>
              <a:gd name="connsiteY19" fmla="*/ 719847 h 1000945"/>
              <a:gd name="connsiteX20" fmla="*/ 2334224 w 10671917"/>
              <a:gd name="connsiteY20" fmla="*/ 953311 h 1000945"/>
              <a:gd name="connsiteX21" fmla="*/ 1575467 w 10671917"/>
              <a:gd name="connsiteY21" fmla="*/ 933856 h 1000945"/>
              <a:gd name="connsiteX22" fmla="*/ 116318 w 10671917"/>
              <a:gd name="connsiteY22" fmla="*/ 875491 h 1000945"/>
              <a:gd name="connsiteX23" fmla="*/ 77407 w 10671917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498315 w 10594765"/>
              <a:gd name="connsiteY21" fmla="*/ 933856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255 w 10594765"/>
              <a:gd name="connsiteY0" fmla="*/ 98550 h 982763"/>
              <a:gd name="connsiteX1" fmla="*/ 1887421 w 10594765"/>
              <a:gd name="connsiteY1" fmla="*/ 40184 h 982763"/>
              <a:gd name="connsiteX2" fmla="*/ 2432170 w 10594765"/>
              <a:gd name="connsiteY2" fmla="*/ 137461 h 982763"/>
              <a:gd name="connsiteX3" fmla="*/ 3074196 w 10594765"/>
              <a:gd name="connsiteY3" fmla="*/ 526567 h 982763"/>
              <a:gd name="connsiteX4" fmla="*/ 3482757 w 10594765"/>
              <a:gd name="connsiteY4" fmla="*/ 351470 h 982763"/>
              <a:gd name="connsiteX5" fmla="*/ 4474978 w 10594765"/>
              <a:gd name="connsiteY5" fmla="*/ 156916 h 982763"/>
              <a:gd name="connsiteX6" fmla="*/ 8249310 w 10594765"/>
              <a:gd name="connsiteY6" fmla="*/ 137461 h 982763"/>
              <a:gd name="connsiteX7" fmla="*/ 10389396 w 10594765"/>
              <a:gd name="connsiteY7" fmla="*/ 156916 h 982763"/>
              <a:gd name="connsiteX8" fmla="*/ 10525583 w 10594765"/>
              <a:gd name="connsiteY8" fmla="*/ 176372 h 982763"/>
              <a:gd name="connsiteX9" fmla="*/ 10545038 w 10594765"/>
              <a:gd name="connsiteY9" fmla="*/ 857308 h 982763"/>
              <a:gd name="connsiteX10" fmla="*/ 10545038 w 10594765"/>
              <a:gd name="connsiteY10" fmla="*/ 935129 h 982763"/>
              <a:gd name="connsiteX11" fmla="*/ 9883557 w 10594765"/>
              <a:gd name="connsiteY11" fmla="*/ 935129 h 982763"/>
              <a:gd name="connsiteX12" fmla="*/ 7490553 w 10594765"/>
              <a:gd name="connsiteY12" fmla="*/ 935129 h 982763"/>
              <a:gd name="connsiteX13" fmla="*/ 6576153 w 10594765"/>
              <a:gd name="connsiteY13" fmla="*/ 662755 h 982763"/>
              <a:gd name="connsiteX14" fmla="*/ 5856306 w 10594765"/>
              <a:gd name="connsiteY14" fmla="*/ 623844 h 982763"/>
              <a:gd name="connsiteX15" fmla="*/ 5272647 w 10594765"/>
              <a:gd name="connsiteY15" fmla="*/ 896218 h 982763"/>
              <a:gd name="connsiteX16" fmla="*/ 4358247 w 10594765"/>
              <a:gd name="connsiteY16" fmla="*/ 974040 h 982763"/>
              <a:gd name="connsiteX17" fmla="*/ 3677310 w 10594765"/>
              <a:gd name="connsiteY17" fmla="*/ 721121 h 982763"/>
              <a:gd name="connsiteX18" fmla="*/ 3268749 w 10594765"/>
              <a:gd name="connsiteY18" fmla="*/ 701665 h 982763"/>
              <a:gd name="connsiteX19" fmla="*/ 2860187 w 10594765"/>
              <a:gd name="connsiteY19" fmla="*/ 701665 h 982763"/>
              <a:gd name="connsiteX20" fmla="*/ 2257072 w 10594765"/>
              <a:gd name="connsiteY20" fmla="*/ 935129 h 982763"/>
              <a:gd name="connsiteX21" fmla="*/ 1498315 w 10594765"/>
              <a:gd name="connsiteY21" fmla="*/ 915674 h 982763"/>
              <a:gd name="connsiteX22" fmla="*/ 39166 w 10594765"/>
              <a:gd name="connsiteY22" fmla="*/ 857309 h 982763"/>
              <a:gd name="connsiteX23" fmla="*/ 255 w 10594765"/>
              <a:gd name="connsiteY23" fmla="*/ 98550 h 982763"/>
              <a:gd name="connsiteX0" fmla="*/ 255 w 10594765"/>
              <a:gd name="connsiteY0" fmla="*/ 98550 h 982763"/>
              <a:gd name="connsiteX1" fmla="*/ 1887421 w 10594765"/>
              <a:gd name="connsiteY1" fmla="*/ 40184 h 982763"/>
              <a:gd name="connsiteX2" fmla="*/ 2432170 w 10594765"/>
              <a:gd name="connsiteY2" fmla="*/ 137461 h 982763"/>
              <a:gd name="connsiteX3" fmla="*/ 3074196 w 10594765"/>
              <a:gd name="connsiteY3" fmla="*/ 118005 h 982763"/>
              <a:gd name="connsiteX4" fmla="*/ 3482757 w 10594765"/>
              <a:gd name="connsiteY4" fmla="*/ 351470 h 982763"/>
              <a:gd name="connsiteX5" fmla="*/ 4474978 w 10594765"/>
              <a:gd name="connsiteY5" fmla="*/ 156916 h 982763"/>
              <a:gd name="connsiteX6" fmla="*/ 8249310 w 10594765"/>
              <a:gd name="connsiteY6" fmla="*/ 137461 h 982763"/>
              <a:gd name="connsiteX7" fmla="*/ 10389396 w 10594765"/>
              <a:gd name="connsiteY7" fmla="*/ 156916 h 982763"/>
              <a:gd name="connsiteX8" fmla="*/ 10525583 w 10594765"/>
              <a:gd name="connsiteY8" fmla="*/ 176372 h 982763"/>
              <a:gd name="connsiteX9" fmla="*/ 10545038 w 10594765"/>
              <a:gd name="connsiteY9" fmla="*/ 857308 h 982763"/>
              <a:gd name="connsiteX10" fmla="*/ 10545038 w 10594765"/>
              <a:gd name="connsiteY10" fmla="*/ 935129 h 982763"/>
              <a:gd name="connsiteX11" fmla="*/ 9883557 w 10594765"/>
              <a:gd name="connsiteY11" fmla="*/ 935129 h 982763"/>
              <a:gd name="connsiteX12" fmla="*/ 7490553 w 10594765"/>
              <a:gd name="connsiteY12" fmla="*/ 935129 h 982763"/>
              <a:gd name="connsiteX13" fmla="*/ 6576153 w 10594765"/>
              <a:gd name="connsiteY13" fmla="*/ 662755 h 982763"/>
              <a:gd name="connsiteX14" fmla="*/ 5856306 w 10594765"/>
              <a:gd name="connsiteY14" fmla="*/ 623844 h 982763"/>
              <a:gd name="connsiteX15" fmla="*/ 5272647 w 10594765"/>
              <a:gd name="connsiteY15" fmla="*/ 896218 h 982763"/>
              <a:gd name="connsiteX16" fmla="*/ 4358247 w 10594765"/>
              <a:gd name="connsiteY16" fmla="*/ 974040 h 982763"/>
              <a:gd name="connsiteX17" fmla="*/ 3677310 w 10594765"/>
              <a:gd name="connsiteY17" fmla="*/ 721121 h 982763"/>
              <a:gd name="connsiteX18" fmla="*/ 3268749 w 10594765"/>
              <a:gd name="connsiteY18" fmla="*/ 701665 h 982763"/>
              <a:gd name="connsiteX19" fmla="*/ 2860187 w 10594765"/>
              <a:gd name="connsiteY19" fmla="*/ 701665 h 982763"/>
              <a:gd name="connsiteX20" fmla="*/ 2257072 w 10594765"/>
              <a:gd name="connsiteY20" fmla="*/ 935129 h 982763"/>
              <a:gd name="connsiteX21" fmla="*/ 1498315 w 10594765"/>
              <a:gd name="connsiteY21" fmla="*/ 915674 h 982763"/>
              <a:gd name="connsiteX22" fmla="*/ 39166 w 10594765"/>
              <a:gd name="connsiteY22" fmla="*/ 857309 h 982763"/>
              <a:gd name="connsiteX23" fmla="*/ 255 w 10594765"/>
              <a:gd name="connsiteY23" fmla="*/ 98550 h 982763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114923 h 979681"/>
              <a:gd name="connsiteX4" fmla="*/ 3482757 w 10594765"/>
              <a:gd name="connsiteY4" fmla="*/ 348388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348388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912591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912591 h 979681"/>
              <a:gd name="connsiteX19" fmla="*/ 2860187 w 10594765"/>
              <a:gd name="connsiteY19" fmla="*/ 912591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659673 h 971740"/>
              <a:gd name="connsiteX14" fmla="*/ 5856306 w 10594765"/>
              <a:gd name="connsiteY14" fmla="*/ 620762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659673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912592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14923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912592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38910 h 973548"/>
              <a:gd name="connsiteX4" fmla="*/ 3482757 w 10594765"/>
              <a:gd name="connsiteY4" fmla="*/ 77821 h 973548"/>
              <a:gd name="connsiteX5" fmla="*/ 4474978 w 10594765"/>
              <a:gd name="connsiteY5" fmla="*/ 77820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38910 h 973548"/>
              <a:gd name="connsiteX4" fmla="*/ 3482757 w 10594765"/>
              <a:gd name="connsiteY4" fmla="*/ 77821 h 973548"/>
              <a:gd name="connsiteX5" fmla="*/ 4474978 w 10594765"/>
              <a:gd name="connsiteY5" fmla="*/ 38909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77821 h 973548"/>
              <a:gd name="connsiteX4" fmla="*/ 3482757 w 10594765"/>
              <a:gd name="connsiteY4" fmla="*/ 77821 h 973548"/>
              <a:gd name="connsiteX5" fmla="*/ 4474978 w 10594765"/>
              <a:gd name="connsiteY5" fmla="*/ 38909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123162 w 10717672"/>
              <a:gd name="connsiteY0" fmla="*/ 97276 h 973548"/>
              <a:gd name="connsiteX1" fmla="*/ 2010328 w 10717672"/>
              <a:gd name="connsiteY1" fmla="*/ 97276 h 973548"/>
              <a:gd name="connsiteX2" fmla="*/ 2555077 w 10717672"/>
              <a:gd name="connsiteY2" fmla="*/ 77821 h 973548"/>
              <a:gd name="connsiteX3" fmla="*/ 3197103 w 10717672"/>
              <a:gd name="connsiteY3" fmla="*/ 77821 h 973548"/>
              <a:gd name="connsiteX4" fmla="*/ 3605664 w 10717672"/>
              <a:gd name="connsiteY4" fmla="*/ 77821 h 973548"/>
              <a:gd name="connsiteX5" fmla="*/ 4597885 w 10717672"/>
              <a:gd name="connsiteY5" fmla="*/ 38909 h 973548"/>
              <a:gd name="connsiteX6" fmla="*/ 8372217 w 10717672"/>
              <a:gd name="connsiteY6" fmla="*/ 0 h 973548"/>
              <a:gd name="connsiteX7" fmla="*/ 10512303 w 10717672"/>
              <a:gd name="connsiteY7" fmla="*/ 116731 h 973548"/>
              <a:gd name="connsiteX8" fmla="*/ 10648490 w 10717672"/>
              <a:gd name="connsiteY8" fmla="*/ 175098 h 973548"/>
              <a:gd name="connsiteX9" fmla="*/ 10667945 w 10717672"/>
              <a:gd name="connsiteY9" fmla="*/ 856034 h 973548"/>
              <a:gd name="connsiteX10" fmla="*/ 10667945 w 10717672"/>
              <a:gd name="connsiteY10" fmla="*/ 933855 h 973548"/>
              <a:gd name="connsiteX11" fmla="*/ 10006464 w 10717672"/>
              <a:gd name="connsiteY11" fmla="*/ 933855 h 973548"/>
              <a:gd name="connsiteX12" fmla="*/ 7613460 w 10717672"/>
              <a:gd name="connsiteY12" fmla="*/ 933855 h 973548"/>
              <a:gd name="connsiteX13" fmla="*/ 6699060 w 10717672"/>
              <a:gd name="connsiteY13" fmla="*/ 914400 h 973548"/>
              <a:gd name="connsiteX14" fmla="*/ 5979213 w 10717672"/>
              <a:gd name="connsiteY14" fmla="*/ 875489 h 973548"/>
              <a:gd name="connsiteX15" fmla="*/ 5395554 w 10717672"/>
              <a:gd name="connsiteY15" fmla="*/ 894944 h 973548"/>
              <a:gd name="connsiteX16" fmla="*/ 4481154 w 10717672"/>
              <a:gd name="connsiteY16" fmla="*/ 972766 h 973548"/>
              <a:gd name="connsiteX17" fmla="*/ 3800217 w 10717672"/>
              <a:gd name="connsiteY17" fmla="*/ 933855 h 973548"/>
              <a:gd name="connsiteX18" fmla="*/ 3391656 w 10717672"/>
              <a:gd name="connsiteY18" fmla="*/ 914399 h 973548"/>
              <a:gd name="connsiteX19" fmla="*/ 2983094 w 10717672"/>
              <a:gd name="connsiteY19" fmla="*/ 914399 h 973548"/>
              <a:gd name="connsiteX20" fmla="*/ 2379979 w 10717672"/>
              <a:gd name="connsiteY20" fmla="*/ 933855 h 973548"/>
              <a:gd name="connsiteX21" fmla="*/ 1621222 w 10717672"/>
              <a:gd name="connsiteY21" fmla="*/ 914400 h 973548"/>
              <a:gd name="connsiteX22" fmla="*/ 162073 w 10717672"/>
              <a:gd name="connsiteY22" fmla="*/ 856035 h 973548"/>
              <a:gd name="connsiteX23" fmla="*/ 123162 w 10717672"/>
              <a:gd name="connsiteY23" fmla="*/ 97276 h 973548"/>
              <a:gd name="connsiteX0" fmla="*/ 123162 w 10717672"/>
              <a:gd name="connsiteY0" fmla="*/ 59818 h 936090"/>
              <a:gd name="connsiteX1" fmla="*/ 2010328 w 10717672"/>
              <a:gd name="connsiteY1" fmla="*/ 59818 h 936090"/>
              <a:gd name="connsiteX2" fmla="*/ 2555077 w 10717672"/>
              <a:gd name="connsiteY2" fmla="*/ 40363 h 936090"/>
              <a:gd name="connsiteX3" fmla="*/ 3197103 w 10717672"/>
              <a:gd name="connsiteY3" fmla="*/ 40363 h 936090"/>
              <a:gd name="connsiteX4" fmla="*/ 3605664 w 10717672"/>
              <a:gd name="connsiteY4" fmla="*/ 40363 h 936090"/>
              <a:gd name="connsiteX5" fmla="*/ 4597885 w 10717672"/>
              <a:gd name="connsiteY5" fmla="*/ 1451 h 936090"/>
              <a:gd name="connsiteX6" fmla="*/ 8372217 w 10717672"/>
              <a:gd name="connsiteY6" fmla="*/ 98730 h 936090"/>
              <a:gd name="connsiteX7" fmla="*/ 10512303 w 10717672"/>
              <a:gd name="connsiteY7" fmla="*/ 79273 h 936090"/>
              <a:gd name="connsiteX8" fmla="*/ 10648490 w 10717672"/>
              <a:gd name="connsiteY8" fmla="*/ 137640 h 936090"/>
              <a:gd name="connsiteX9" fmla="*/ 10667945 w 10717672"/>
              <a:gd name="connsiteY9" fmla="*/ 818576 h 936090"/>
              <a:gd name="connsiteX10" fmla="*/ 10667945 w 10717672"/>
              <a:gd name="connsiteY10" fmla="*/ 896397 h 936090"/>
              <a:gd name="connsiteX11" fmla="*/ 10006464 w 10717672"/>
              <a:gd name="connsiteY11" fmla="*/ 896397 h 936090"/>
              <a:gd name="connsiteX12" fmla="*/ 7613460 w 10717672"/>
              <a:gd name="connsiteY12" fmla="*/ 896397 h 936090"/>
              <a:gd name="connsiteX13" fmla="*/ 6699060 w 10717672"/>
              <a:gd name="connsiteY13" fmla="*/ 876942 h 936090"/>
              <a:gd name="connsiteX14" fmla="*/ 5979213 w 10717672"/>
              <a:gd name="connsiteY14" fmla="*/ 838031 h 936090"/>
              <a:gd name="connsiteX15" fmla="*/ 5395554 w 10717672"/>
              <a:gd name="connsiteY15" fmla="*/ 857486 h 936090"/>
              <a:gd name="connsiteX16" fmla="*/ 4481154 w 10717672"/>
              <a:gd name="connsiteY16" fmla="*/ 935308 h 936090"/>
              <a:gd name="connsiteX17" fmla="*/ 3800217 w 10717672"/>
              <a:gd name="connsiteY17" fmla="*/ 896397 h 936090"/>
              <a:gd name="connsiteX18" fmla="*/ 3391656 w 10717672"/>
              <a:gd name="connsiteY18" fmla="*/ 876941 h 936090"/>
              <a:gd name="connsiteX19" fmla="*/ 2983094 w 10717672"/>
              <a:gd name="connsiteY19" fmla="*/ 876941 h 936090"/>
              <a:gd name="connsiteX20" fmla="*/ 2379979 w 10717672"/>
              <a:gd name="connsiteY20" fmla="*/ 896397 h 936090"/>
              <a:gd name="connsiteX21" fmla="*/ 1621222 w 10717672"/>
              <a:gd name="connsiteY21" fmla="*/ 876942 h 936090"/>
              <a:gd name="connsiteX22" fmla="*/ 162073 w 10717672"/>
              <a:gd name="connsiteY22" fmla="*/ 818577 h 936090"/>
              <a:gd name="connsiteX23" fmla="*/ 123162 w 10717672"/>
              <a:gd name="connsiteY23" fmla="*/ 59818 h 936090"/>
              <a:gd name="connsiteX0" fmla="*/ 123162 w 10717672"/>
              <a:gd name="connsiteY0" fmla="*/ 55491 h 931763"/>
              <a:gd name="connsiteX1" fmla="*/ 2010328 w 10717672"/>
              <a:gd name="connsiteY1" fmla="*/ 55491 h 931763"/>
              <a:gd name="connsiteX2" fmla="*/ 2555077 w 10717672"/>
              <a:gd name="connsiteY2" fmla="*/ 36036 h 931763"/>
              <a:gd name="connsiteX3" fmla="*/ 3197103 w 10717672"/>
              <a:gd name="connsiteY3" fmla="*/ 36036 h 931763"/>
              <a:gd name="connsiteX4" fmla="*/ 3605664 w 10717672"/>
              <a:gd name="connsiteY4" fmla="*/ 36036 h 931763"/>
              <a:gd name="connsiteX5" fmla="*/ 4597885 w 10717672"/>
              <a:gd name="connsiteY5" fmla="*/ 74945 h 931763"/>
              <a:gd name="connsiteX6" fmla="*/ 8372217 w 10717672"/>
              <a:gd name="connsiteY6" fmla="*/ 94403 h 931763"/>
              <a:gd name="connsiteX7" fmla="*/ 10512303 w 10717672"/>
              <a:gd name="connsiteY7" fmla="*/ 74946 h 931763"/>
              <a:gd name="connsiteX8" fmla="*/ 10648490 w 10717672"/>
              <a:gd name="connsiteY8" fmla="*/ 133313 h 931763"/>
              <a:gd name="connsiteX9" fmla="*/ 10667945 w 10717672"/>
              <a:gd name="connsiteY9" fmla="*/ 814249 h 931763"/>
              <a:gd name="connsiteX10" fmla="*/ 10667945 w 10717672"/>
              <a:gd name="connsiteY10" fmla="*/ 892070 h 931763"/>
              <a:gd name="connsiteX11" fmla="*/ 10006464 w 10717672"/>
              <a:gd name="connsiteY11" fmla="*/ 892070 h 931763"/>
              <a:gd name="connsiteX12" fmla="*/ 7613460 w 10717672"/>
              <a:gd name="connsiteY12" fmla="*/ 892070 h 931763"/>
              <a:gd name="connsiteX13" fmla="*/ 6699060 w 10717672"/>
              <a:gd name="connsiteY13" fmla="*/ 872615 h 931763"/>
              <a:gd name="connsiteX14" fmla="*/ 5979213 w 10717672"/>
              <a:gd name="connsiteY14" fmla="*/ 833704 h 931763"/>
              <a:gd name="connsiteX15" fmla="*/ 5395554 w 10717672"/>
              <a:gd name="connsiteY15" fmla="*/ 853159 h 931763"/>
              <a:gd name="connsiteX16" fmla="*/ 4481154 w 10717672"/>
              <a:gd name="connsiteY16" fmla="*/ 930981 h 931763"/>
              <a:gd name="connsiteX17" fmla="*/ 3800217 w 10717672"/>
              <a:gd name="connsiteY17" fmla="*/ 892070 h 931763"/>
              <a:gd name="connsiteX18" fmla="*/ 3391656 w 10717672"/>
              <a:gd name="connsiteY18" fmla="*/ 872614 h 931763"/>
              <a:gd name="connsiteX19" fmla="*/ 2983094 w 10717672"/>
              <a:gd name="connsiteY19" fmla="*/ 872614 h 931763"/>
              <a:gd name="connsiteX20" fmla="*/ 2379979 w 10717672"/>
              <a:gd name="connsiteY20" fmla="*/ 892070 h 931763"/>
              <a:gd name="connsiteX21" fmla="*/ 1621222 w 10717672"/>
              <a:gd name="connsiteY21" fmla="*/ 872615 h 931763"/>
              <a:gd name="connsiteX22" fmla="*/ 162073 w 10717672"/>
              <a:gd name="connsiteY22" fmla="*/ 814250 h 931763"/>
              <a:gd name="connsiteX23" fmla="*/ 123162 w 10717672"/>
              <a:gd name="connsiteY23" fmla="*/ 55491 h 931763"/>
              <a:gd name="connsiteX0" fmla="*/ 123162 w 10717672"/>
              <a:gd name="connsiteY0" fmla="*/ 55491 h 905904"/>
              <a:gd name="connsiteX1" fmla="*/ 2010328 w 10717672"/>
              <a:gd name="connsiteY1" fmla="*/ 55491 h 905904"/>
              <a:gd name="connsiteX2" fmla="*/ 2555077 w 10717672"/>
              <a:gd name="connsiteY2" fmla="*/ 36036 h 905904"/>
              <a:gd name="connsiteX3" fmla="*/ 3197103 w 10717672"/>
              <a:gd name="connsiteY3" fmla="*/ 36036 h 905904"/>
              <a:gd name="connsiteX4" fmla="*/ 3605664 w 10717672"/>
              <a:gd name="connsiteY4" fmla="*/ 36036 h 905904"/>
              <a:gd name="connsiteX5" fmla="*/ 4597885 w 10717672"/>
              <a:gd name="connsiteY5" fmla="*/ 74945 h 905904"/>
              <a:gd name="connsiteX6" fmla="*/ 8372217 w 10717672"/>
              <a:gd name="connsiteY6" fmla="*/ 94403 h 905904"/>
              <a:gd name="connsiteX7" fmla="*/ 10512303 w 10717672"/>
              <a:gd name="connsiteY7" fmla="*/ 74946 h 905904"/>
              <a:gd name="connsiteX8" fmla="*/ 10648490 w 10717672"/>
              <a:gd name="connsiteY8" fmla="*/ 133313 h 905904"/>
              <a:gd name="connsiteX9" fmla="*/ 10667945 w 10717672"/>
              <a:gd name="connsiteY9" fmla="*/ 814249 h 905904"/>
              <a:gd name="connsiteX10" fmla="*/ 10667945 w 10717672"/>
              <a:gd name="connsiteY10" fmla="*/ 892070 h 905904"/>
              <a:gd name="connsiteX11" fmla="*/ 10006464 w 10717672"/>
              <a:gd name="connsiteY11" fmla="*/ 892070 h 905904"/>
              <a:gd name="connsiteX12" fmla="*/ 7613460 w 10717672"/>
              <a:gd name="connsiteY12" fmla="*/ 892070 h 905904"/>
              <a:gd name="connsiteX13" fmla="*/ 6699060 w 10717672"/>
              <a:gd name="connsiteY13" fmla="*/ 872615 h 905904"/>
              <a:gd name="connsiteX14" fmla="*/ 5979213 w 10717672"/>
              <a:gd name="connsiteY14" fmla="*/ 833704 h 905904"/>
              <a:gd name="connsiteX15" fmla="*/ 5395554 w 10717672"/>
              <a:gd name="connsiteY15" fmla="*/ 853159 h 905904"/>
              <a:gd name="connsiteX16" fmla="*/ 4481154 w 10717672"/>
              <a:gd name="connsiteY16" fmla="*/ 892071 h 905904"/>
              <a:gd name="connsiteX17" fmla="*/ 3800217 w 10717672"/>
              <a:gd name="connsiteY17" fmla="*/ 892070 h 905904"/>
              <a:gd name="connsiteX18" fmla="*/ 3391656 w 10717672"/>
              <a:gd name="connsiteY18" fmla="*/ 872614 h 905904"/>
              <a:gd name="connsiteX19" fmla="*/ 2983094 w 10717672"/>
              <a:gd name="connsiteY19" fmla="*/ 872614 h 905904"/>
              <a:gd name="connsiteX20" fmla="*/ 2379979 w 10717672"/>
              <a:gd name="connsiteY20" fmla="*/ 892070 h 905904"/>
              <a:gd name="connsiteX21" fmla="*/ 1621222 w 10717672"/>
              <a:gd name="connsiteY21" fmla="*/ 872615 h 905904"/>
              <a:gd name="connsiteX22" fmla="*/ 162073 w 10717672"/>
              <a:gd name="connsiteY22" fmla="*/ 814250 h 905904"/>
              <a:gd name="connsiteX23" fmla="*/ 123162 w 10717672"/>
              <a:gd name="connsiteY23" fmla="*/ 55491 h 905904"/>
              <a:gd name="connsiteX0" fmla="*/ 123162 w 10717672"/>
              <a:gd name="connsiteY0" fmla="*/ 55491 h 905904"/>
              <a:gd name="connsiteX1" fmla="*/ 2010328 w 10717672"/>
              <a:gd name="connsiteY1" fmla="*/ 55491 h 905904"/>
              <a:gd name="connsiteX2" fmla="*/ 2555077 w 10717672"/>
              <a:gd name="connsiteY2" fmla="*/ 36036 h 905904"/>
              <a:gd name="connsiteX3" fmla="*/ 3197103 w 10717672"/>
              <a:gd name="connsiteY3" fmla="*/ 36036 h 905904"/>
              <a:gd name="connsiteX4" fmla="*/ 3605664 w 10717672"/>
              <a:gd name="connsiteY4" fmla="*/ 36036 h 905904"/>
              <a:gd name="connsiteX5" fmla="*/ 4597885 w 10717672"/>
              <a:gd name="connsiteY5" fmla="*/ 74945 h 905904"/>
              <a:gd name="connsiteX6" fmla="*/ 8372217 w 10717672"/>
              <a:gd name="connsiteY6" fmla="*/ 94403 h 905904"/>
              <a:gd name="connsiteX7" fmla="*/ 10512303 w 10717672"/>
              <a:gd name="connsiteY7" fmla="*/ 74946 h 905904"/>
              <a:gd name="connsiteX8" fmla="*/ 10648490 w 10717672"/>
              <a:gd name="connsiteY8" fmla="*/ 133313 h 905904"/>
              <a:gd name="connsiteX9" fmla="*/ 10667945 w 10717672"/>
              <a:gd name="connsiteY9" fmla="*/ 814249 h 905904"/>
              <a:gd name="connsiteX10" fmla="*/ 10667945 w 10717672"/>
              <a:gd name="connsiteY10" fmla="*/ 892070 h 905904"/>
              <a:gd name="connsiteX11" fmla="*/ 10006464 w 10717672"/>
              <a:gd name="connsiteY11" fmla="*/ 892070 h 905904"/>
              <a:gd name="connsiteX12" fmla="*/ 7613460 w 10717672"/>
              <a:gd name="connsiteY12" fmla="*/ 892070 h 905904"/>
              <a:gd name="connsiteX13" fmla="*/ 6699060 w 10717672"/>
              <a:gd name="connsiteY13" fmla="*/ 872615 h 905904"/>
              <a:gd name="connsiteX14" fmla="*/ 5979213 w 10717672"/>
              <a:gd name="connsiteY14" fmla="*/ 853160 h 905904"/>
              <a:gd name="connsiteX15" fmla="*/ 5395554 w 10717672"/>
              <a:gd name="connsiteY15" fmla="*/ 853159 h 905904"/>
              <a:gd name="connsiteX16" fmla="*/ 4481154 w 10717672"/>
              <a:gd name="connsiteY16" fmla="*/ 892071 h 905904"/>
              <a:gd name="connsiteX17" fmla="*/ 3800217 w 10717672"/>
              <a:gd name="connsiteY17" fmla="*/ 892070 h 905904"/>
              <a:gd name="connsiteX18" fmla="*/ 3391656 w 10717672"/>
              <a:gd name="connsiteY18" fmla="*/ 872614 h 905904"/>
              <a:gd name="connsiteX19" fmla="*/ 2983094 w 10717672"/>
              <a:gd name="connsiteY19" fmla="*/ 872614 h 905904"/>
              <a:gd name="connsiteX20" fmla="*/ 2379979 w 10717672"/>
              <a:gd name="connsiteY20" fmla="*/ 892070 h 905904"/>
              <a:gd name="connsiteX21" fmla="*/ 1621222 w 10717672"/>
              <a:gd name="connsiteY21" fmla="*/ 872615 h 905904"/>
              <a:gd name="connsiteX22" fmla="*/ 162073 w 10717672"/>
              <a:gd name="connsiteY22" fmla="*/ 814250 h 905904"/>
              <a:gd name="connsiteX23" fmla="*/ 123162 w 10717672"/>
              <a:gd name="connsiteY23" fmla="*/ 55491 h 905904"/>
              <a:gd name="connsiteX0" fmla="*/ 192751 w 10787261"/>
              <a:gd name="connsiteY0" fmla="*/ 55491 h 897834"/>
              <a:gd name="connsiteX1" fmla="*/ 2079917 w 10787261"/>
              <a:gd name="connsiteY1" fmla="*/ 55491 h 897834"/>
              <a:gd name="connsiteX2" fmla="*/ 2624666 w 10787261"/>
              <a:gd name="connsiteY2" fmla="*/ 36036 h 897834"/>
              <a:gd name="connsiteX3" fmla="*/ 3266692 w 10787261"/>
              <a:gd name="connsiteY3" fmla="*/ 36036 h 897834"/>
              <a:gd name="connsiteX4" fmla="*/ 3675253 w 10787261"/>
              <a:gd name="connsiteY4" fmla="*/ 36036 h 897834"/>
              <a:gd name="connsiteX5" fmla="*/ 4667474 w 10787261"/>
              <a:gd name="connsiteY5" fmla="*/ 74945 h 897834"/>
              <a:gd name="connsiteX6" fmla="*/ 8441806 w 10787261"/>
              <a:gd name="connsiteY6" fmla="*/ 94403 h 897834"/>
              <a:gd name="connsiteX7" fmla="*/ 10581892 w 10787261"/>
              <a:gd name="connsiteY7" fmla="*/ 74946 h 897834"/>
              <a:gd name="connsiteX8" fmla="*/ 10718079 w 10787261"/>
              <a:gd name="connsiteY8" fmla="*/ 133313 h 897834"/>
              <a:gd name="connsiteX9" fmla="*/ 10737534 w 10787261"/>
              <a:gd name="connsiteY9" fmla="*/ 814249 h 897834"/>
              <a:gd name="connsiteX10" fmla="*/ 10737534 w 10787261"/>
              <a:gd name="connsiteY10" fmla="*/ 892070 h 897834"/>
              <a:gd name="connsiteX11" fmla="*/ 10076053 w 10787261"/>
              <a:gd name="connsiteY11" fmla="*/ 892070 h 897834"/>
              <a:gd name="connsiteX12" fmla="*/ 7683049 w 10787261"/>
              <a:gd name="connsiteY12" fmla="*/ 892070 h 897834"/>
              <a:gd name="connsiteX13" fmla="*/ 6768649 w 10787261"/>
              <a:gd name="connsiteY13" fmla="*/ 872615 h 897834"/>
              <a:gd name="connsiteX14" fmla="*/ 6048802 w 10787261"/>
              <a:gd name="connsiteY14" fmla="*/ 853160 h 897834"/>
              <a:gd name="connsiteX15" fmla="*/ 5465143 w 10787261"/>
              <a:gd name="connsiteY15" fmla="*/ 853159 h 897834"/>
              <a:gd name="connsiteX16" fmla="*/ 4550743 w 10787261"/>
              <a:gd name="connsiteY16" fmla="*/ 892071 h 897834"/>
              <a:gd name="connsiteX17" fmla="*/ 3869806 w 10787261"/>
              <a:gd name="connsiteY17" fmla="*/ 892070 h 897834"/>
              <a:gd name="connsiteX18" fmla="*/ 3461245 w 10787261"/>
              <a:gd name="connsiteY18" fmla="*/ 872614 h 897834"/>
              <a:gd name="connsiteX19" fmla="*/ 3052683 w 10787261"/>
              <a:gd name="connsiteY19" fmla="*/ 872614 h 897834"/>
              <a:gd name="connsiteX20" fmla="*/ 2449568 w 10787261"/>
              <a:gd name="connsiteY20" fmla="*/ 892070 h 897834"/>
              <a:gd name="connsiteX21" fmla="*/ 1690811 w 10787261"/>
              <a:gd name="connsiteY21" fmla="*/ 833705 h 897834"/>
              <a:gd name="connsiteX22" fmla="*/ 231662 w 10787261"/>
              <a:gd name="connsiteY22" fmla="*/ 814250 h 897834"/>
              <a:gd name="connsiteX23" fmla="*/ 192751 w 10787261"/>
              <a:gd name="connsiteY23" fmla="*/ 55491 h 897834"/>
              <a:gd name="connsiteX0" fmla="*/ 192751 w 10787261"/>
              <a:gd name="connsiteY0" fmla="*/ 55491 h 897834"/>
              <a:gd name="connsiteX1" fmla="*/ 2079917 w 10787261"/>
              <a:gd name="connsiteY1" fmla="*/ 55491 h 897834"/>
              <a:gd name="connsiteX2" fmla="*/ 2624666 w 10787261"/>
              <a:gd name="connsiteY2" fmla="*/ 36036 h 897834"/>
              <a:gd name="connsiteX3" fmla="*/ 3266692 w 10787261"/>
              <a:gd name="connsiteY3" fmla="*/ 36036 h 897834"/>
              <a:gd name="connsiteX4" fmla="*/ 3675253 w 10787261"/>
              <a:gd name="connsiteY4" fmla="*/ 36036 h 897834"/>
              <a:gd name="connsiteX5" fmla="*/ 4667474 w 10787261"/>
              <a:gd name="connsiteY5" fmla="*/ 74945 h 897834"/>
              <a:gd name="connsiteX6" fmla="*/ 8441806 w 10787261"/>
              <a:gd name="connsiteY6" fmla="*/ 94403 h 897834"/>
              <a:gd name="connsiteX7" fmla="*/ 10581892 w 10787261"/>
              <a:gd name="connsiteY7" fmla="*/ 74946 h 897834"/>
              <a:gd name="connsiteX8" fmla="*/ 10718079 w 10787261"/>
              <a:gd name="connsiteY8" fmla="*/ 133313 h 897834"/>
              <a:gd name="connsiteX9" fmla="*/ 10737534 w 10787261"/>
              <a:gd name="connsiteY9" fmla="*/ 814249 h 897834"/>
              <a:gd name="connsiteX10" fmla="*/ 10737534 w 10787261"/>
              <a:gd name="connsiteY10" fmla="*/ 892070 h 897834"/>
              <a:gd name="connsiteX11" fmla="*/ 10076053 w 10787261"/>
              <a:gd name="connsiteY11" fmla="*/ 892070 h 897834"/>
              <a:gd name="connsiteX12" fmla="*/ 7683049 w 10787261"/>
              <a:gd name="connsiteY12" fmla="*/ 892070 h 897834"/>
              <a:gd name="connsiteX13" fmla="*/ 6768649 w 10787261"/>
              <a:gd name="connsiteY13" fmla="*/ 872615 h 897834"/>
              <a:gd name="connsiteX14" fmla="*/ 6048802 w 10787261"/>
              <a:gd name="connsiteY14" fmla="*/ 853160 h 897834"/>
              <a:gd name="connsiteX15" fmla="*/ 5465143 w 10787261"/>
              <a:gd name="connsiteY15" fmla="*/ 853159 h 897834"/>
              <a:gd name="connsiteX16" fmla="*/ 4550743 w 10787261"/>
              <a:gd name="connsiteY16" fmla="*/ 892071 h 897834"/>
              <a:gd name="connsiteX17" fmla="*/ 3869806 w 10787261"/>
              <a:gd name="connsiteY17" fmla="*/ 892070 h 897834"/>
              <a:gd name="connsiteX18" fmla="*/ 3461245 w 10787261"/>
              <a:gd name="connsiteY18" fmla="*/ 872614 h 897834"/>
              <a:gd name="connsiteX19" fmla="*/ 3052683 w 10787261"/>
              <a:gd name="connsiteY19" fmla="*/ 872614 h 897834"/>
              <a:gd name="connsiteX20" fmla="*/ 2449568 w 10787261"/>
              <a:gd name="connsiteY20" fmla="*/ 853160 h 897834"/>
              <a:gd name="connsiteX21" fmla="*/ 1690811 w 10787261"/>
              <a:gd name="connsiteY21" fmla="*/ 833705 h 897834"/>
              <a:gd name="connsiteX22" fmla="*/ 231662 w 10787261"/>
              <a:gd name="connsiteY22" fmla="*/ 814250 h 897834"/>
              <a:gd name="connsiteX23" fmla="*/ 192751 w 10787261"/>
              <a:gd name="connsiteY23" fmla="*/ 55491 h 897834"/>
              <a:gd name="connsiteX0" fmla="*/ 137715 w 10934246"/>
              <a:gd name="connsiteY0" fmla="*/ 55491 h 897834"/>
              <a:gd name="connsiteX1" fmla="*/ 2226902 w 10934246"/>
              <a:gd name="connsiteY1" fmla="*/ 55491 h 897834"/>
              <a:gd name="connsiteX2" fmla="*/ 2771651 w 10934246"/>
              <a:gd name="connsiteY2" fmla="*/ 36036 h 897834"/>
              <a:gd name="connsiteX3" fmla="*/ 3413677 w 10934246"/>
              <a:gd name="connsiteY3" fmla="*/ 36036 h 897834"/>
              <a:gd name="connsiteX4" fmla="*/ 3822238 w 10934246"/>
              <a:gd name="connsiteY4" fmla="*/ 36036 h 897834"/>
              <a:gd name="connsiteX5" fmla="*/ 4814459 w 10934246"/>
              <a:gd name="connsiteY5" fmla="*/ 74945 h 897834"/>
              <a:gd name="connsiteX6" fmla="*/ 8588791 w 10934246"/>
              <a:gd name="connsiteY6" fmla="*/ 94403 h 897834"/>
              <a:gd name="connsiteX7" fmla="*/ 10728877 w 10934246"/>
              <a:gd name="connsiteY7" fmla="*/ 74946 h 897834"/>
              <a:gd name="connsiteX8" fmla="*/ 10865064 w 10934246"/>
              <a:gd name="connsiteY8" fmla="*/ 133313 h 897834"/>
              <a:gd name="connsiteX9" fmla="*/ 10884519 w 10934246"/>
              <a:gd name="connsiteY9" fmla="*/ 814249 h 897834"/>
              <a:gd name="connsiteX10" fmla="*/ 10884519 w 10934246"/>
              <a:gd name="connsiteY10" fmla="*/ 892070 h 897834"/>
              <a:gd name="connsiteX11" fmla="*/ 10223038 w 10934246"/>
              <a:gd name="connsiteY11" fmla="*/ 892070 h 897834"/>
              <a:gd name="connsiteX12" fmla="*/ 7830034 w 10934246"/>
              <a:gd name="connsiteY12" fmla="*/ 892070 h 897834"/>
              <a:gd name="connsiteX13" fmla="*/ 6915634 w 10934246"/>
              <a:gd name="connsiteY13" fmla="*/ 872615 h 897834"/>
              <a:gd name="connsiteX14" fmla="*/ 6195787 w 10934246"/>
              <a:gd name="connsiteY14" fmla="*/ 853160 h 897834"/>
              <a:gd name="connsiteX15" fmla="*/ 5612128 w 10934246"/>
              <a:gd name="connsiteY15" fmla="*/ 853159 h 897834"/>
              <a:gd name="connsiteX16" fmla="*/ 4697728 w 10934246"/>
              <a:gd name="connsiteY16" fmla="*/ 892071 h 897834"/>
              <a:gd name="connsiteX17" fmla="*/ 4016791 w 10934246"/>
              <a:gd name="connsiteY17" fmla="*/ 892070 h 897834"/>
              <a:gd name="connsiteX18" fmla="*/ 3608230 w 10934246"/>
              <a:gd name="connsiteY18" fmla="*/ 872614 h 897834"/>
              <a:gd name="connsiteX19" fmla="*/ 3199668 w 10934246"/>
              <a:gd name="connsiteY19" fmla="*/ 872614 h 897834"/>
              <a:gd name="connsiteX20" fmla="*/ 2596553 w 10934246"/>
              <a:gd name="connsiteY20" fmla="*/ 853160 h 897834"/>
              <a:gd name="connsiteX21" fmla="*/ 1837796 w 10934246"/>
              <a:gd name="connsiteY21" fmla="*/ 833705 h 897834"/>
              <a:gd name="connsiteX22" fmla="*/ 378647 w 10934246"/>
              <a:gd name="connsiteY22" fmla="*/ 814250 h 897834"/>
              <a:gd name="connsiteX23" fmla="*/ 137715 w 10934246"/>
              <a:gd name="connsiteY23" fmla="*/ 55491 h 897834"/>
              <a:gd name="connsiteX0" fmla="*/ 104 w 10796635"/>
              <a:gd name="connsiteY0" fmla="*/ 107368 h 949711"/>
              <a:gd name="connsiteX1" fmla="*/ 2089291 w 10796635"/>
              <a:gd name="connsiteY1" fmla="*/ 107368 h 949711"/>
              <a:gd name="connsiteX2" fmla="*/ 2634040 w 10796635"/>
              <a:gd name="connsiteY2" fmla="*/ 87913 h 949711"/>
              <a:gd name="connsiteX3" fmla="*/ 3276066 w 10796635"/>
              <a:gd name="connsiteY3" fmla="*/ 87913 h 949711"/>
              <a:gd name="connsiteX4" fmla="*/ 3684627 w 10796635"/>
              <a:gd name="connsiteY4" fmla="*/ 87913 h 949711"/>
              <a:gd name="connsiteX5" fmla="*/ 4676848 w 10796635"/>
              <a:gd name="connsiteY5" fmla="*/ 126822 h 949711"/>
              <a:gd name="connsiteX6" fmla="*/ 8451180 w 10796635"/>
              <a:gd name="connsiteY6" fmla="*/ 146280 h 949711"/>
              <a:gd name="connsiteX7" fmla="*/ 10591266 w 10796635"/>
              <a:gd name="connsiteY7" fmla="*/ 126823 h 949711"/>
              <a:gd name="connsiteX8" fmla="*/ 10727453 w 10796635"/>
              <a:gd name="connsiteY8" fmla="*/ 185190 h 949711"/>
              <a:gd name="connsiteX9" fmla="*/ 10746908 w 10796635"/>
              <a:gd name="connsiteY9" fmla="*/ 866126 h 949711"/>
              <a:gd name="connsiteX10" fmla="*/ 10746908 w 10796635"/>
              <a:gd name="connsiteY10" fmla="*/ 943947 h 949711"/>
              <a:gd name="connsiteX11" fmla="*/ 10085427 w 10796635"/>
              <a:gd name="connsiteY11" fmla="*/ 943947 h 949711"/>
              <a:gd name="connsiteX12" fmla="*/ 7692423 w 10796635"/>
              <a:gd name="connsiteY12" fmla="*/ 943947 h 949711"/>
              <a:gd name="connsiteX13" fmla="*/ 6778023 w 10796635"/>
              <a:gd name="connsiteY13" fmla="*/ 924492 h 949711"/>
              <a:gd name="connsiteX14" fmla="*/ 6058176 w 10796635"/>
              <a:gd name="connsiteY14" fmla="*/ 905037 h 949711"/>
              <a:gd name="connsiteX15" fmla="*/ 5474517 w 10796635"/>
              <a:gd name="connsiteY15" fmla="*/ 905036 h 949711"/>
              <a:gd name="connsiteX16" fmla="*/ 4560117 w 10796635"/>
              <a:gd name="connsiteY16" fmla="*/ 943948 h 949711"/>
              <a:gd name="connsiteX17" fmla="*/ 3879180 w 10796635"/>
              <a:gd name="connsiteY17" fmla="*/ 943947 h 949711"/>
              <a:gd name="connsiteX18" fmla="*/ 3470619 w 10796635"/>
              <a:gd name="connsiteY18" fmla="*/ 924491 h 949711"/>
              <a:gd name="connsiteX19" fmla="*/ 3062057 w 10796635"/>
              <a:gd name="connsiteY19" fmla="*/ 924491 h 949711"/>
              <a:gd name="connsiteX20" fmla="*/ 2458942 w 10796635"/>
              <a:gd name="connsiteY20" fmla="*/ 905037 h 949711"/>
              <a:gd name="connsiteX21" fmla="*/ 1700185 w 10796635"/>
              <a:gd name="connsiteY21" fmla="*/ 885582 h 949711"/>
              <a:gd name="connsiteX22" fmla="*/ 241036 w 10796635"/>
              <a:gd name="connsiteY22" fmla="*/ 866127 h 949711"/>
              <a:gd name="connsiteX23" fmla="*/ 104 w 10796635"/>
              <a:gd name="connsiteY23" fmla="*/ 107368 h 949711"/>
              <a:gd name="connsiteX0" fmla="*/ 217684 w 11014215"/>
              <a:gd name="connsiteY0" fmla="*/ 58373 h 910963"/>
              <a:gd name="connsiteX1" fmla="*/ 2306871 w 11014215"/>
              <a:gd name="connsiteY1" fmla="*/ 58373 h 910963"/>
              <a:gd name="connsiteX2" fmla="*/ 2851620 w 11014215"/>
              <a:gd name="connsiteY2" fmla="*/ 38918 h 910963"/>
              <a:gd name="connsiteX3" fmla="*/ 3493646 w 11014215"/>
              <a:gd name="connsiteY3" fmla="*/ 38918 h 910963"/>
              <a:gd name="connsiteX4" fmla="*/ 3902207 w 11014215"/>
              <a:gd name="connsiteY4" fmla="*/ 38918 h 910963"/>
              <a:gd name="connsiteX5" fmla="*/ 4894428 w 11014215"/>
              <a:gd name="connsiteY5" fmla="*/ 77827 h 910963"/>
              <a:gd name="connsiteX6" fmla="*/ 8668760 w 11014215"/>
              <a:gd name="connsiteY6" fmla="*/ 97285 h 910963"/>
              <a:gd name="connsiteX7" fmla="*/ 10808846 w 11014215"/>
              <a:gd name="connsiteY7" fmla="*/ 77828 h 910963"/>
              <a:gd name="connsiteX8" fmla="*/ 10945033 w 11014215"/>
              <a:gd name="connsiteY8" fmla="*/ 136195 h 910963"/>
              <a:gd name="connsiteX9" fmla="*/ 10964488 w 11014215"/>
              <a:gd name="connsiteY9" fmla="*/ 817131 h 910963"/>
              <a:gd name="connsiteX10" fmla="*/ 10964488 w 11014215"/>
              <a:gd name="connsiteY10" fmla="*/ 894952 h 910963"/>
              <a:gd name="connsiteX11" fmla="*/ 10303007 w 11014215"/>
              <a:gd name="connsiteY11" fmla="*/ 894952 h 910963"/>
              <a:gd name="connsiteX12" fmla="*/ 7910003 w 11014215"/>
              <a:gd name="connsiteY12" fmla="*/ 894952 h 910963"/>
              <a:gd name="connsiteX13" fmla="*/ 6995603 w 11014215"/>
              <a:gd name="connsiteY13" fmla="*/ 875497 h 910963"/>
              <a:gd name="connsiteX14" fmla="*/ 6275756 w 11014215"/>
              <a:gd name="connsiteY14" fmla="*/ 856042 h 910963"/>
              <a:gd name="connsiteX15" fmla="*/ 5692097 w 11014215"/>
              <a:gd name="connsiteY15" fmla="*/ 856041 h 910963"/>
              <a:gd name="connsiteX16" fmla="*/ 4777697 w 11014215"/>
              <a:gd name="connsiteY16" fmla="*/ 894953 h 910963"/>
              <a:gd name="connsiteX17" fmla="*/ 4096760 w 11014215"/>
              <a:gd name="connsiteY17" fmla="*/ 894952 h 910963"/>
              <a:gd name="connsiteX18" fmla="*/ 3688199 w 11014215"/>
              <a:gd name="connsiteY18" fmla="*/ 875496 h 910963"/>
              <a:gd name="connsiteX19" fmla="*/ 3279637 w 11014215"/>
              <a:gd name="connsiteY19" fmla="*/ 875496 h 910963"/>
              <a:gd name="connsiteX20" fmla="*/ 2676522 w 11014215"/>
              <a:gd name="connsiteY20" fmla="*/ 856042 h 910963"/>
              <a:gd name="connsiteX21" fmla="*/ 1917765 w 11014215"/>
              <a:gd name="connsiteY21" fmla="*/ 836587 h 910963"/>
              <a:gd name="connsiteX22" fmla="*/ 256595 w 11014215"/>
              <a:gd name="connsiteY22" fmla="*/ 856043 h 910963"/>
              <a:gd name="connsiteX23" fmla="*/ 217684 w 11014215"/>
              <a:gd name="connsiteY23" fmla="*/ 58373 h 910963"/>
              <a:gd name="connsiteX0" fmla="*/ 142505 w 10939036"/>
              <a:gd name="connsiteY0" fmla="*/ 58373 h 997339"/>
              <a:gd name="connsiteX1" fmla="*/ 2231692 w 10939036"/>
              <a:gd name="connsiteY1" fmla="*/ 58373 h 997339"/>
              <a:gd name="connsiteX2" fmla="*/ 2776441 w 10939036"/>
              <a:gd name="connsiteY2" fmla="*/ 38918 h 997339"/>
              <a:gd name="connsiteX3" fmla="*/ 3418467 w 10939036"/>
              <a:gd name="connsiteY3" fmla="*/ 38918 h 997339"/>
              <a:gd name="connsiteX4" fmla="*/ 3827028 w 10939036"/>
              <a:gd name="connsiteY4" fmla="*/ 38918 h 997339"/>
              <a:gd name="connsiteX5" fmla="*/ 4819249 w 10939036"/>
              <a:gd name="connsiteY5" fmla="*/ 77827 h 997339"/>
              <a:gd name="connsiteX6" fmla="*/ 8593581 w 10939036"/>
              <a:gd name="connsiteY6" fmla="*/ 97285 h 997339"/>
              <a:gd name="connsiteX7" fmla="*/ 10733667 w 10939036"/>
              <a:gd name="connsiteY7" fmla="*/ 77828 h 997339"/>
              <a:gd name="connsiteX8" fmla="*/ 10869854 w 10939036"/>
              <a:gd name="connsiteY8" fmla="*/ 136195 h 997339"/>
              <a:gd name="connsiteX9" fmla="*/ 10889309 w 10939036"/>
              <a:gd name="connsiteY9" fmla="*/ 817131 h 997339"/>
              <a:gd name="connsiteX10" fmla="*/ 10889309 w 10939036"/>
              <a:gd name="connsiteY10" fmla="*/ 894952 h 997339"/>
              <a:gd name="connsiteX11" fmla="*/ 10227828 w 10939036"/>
              <a:gd name="connsiteY11" fmla="*/ 894952 h 997339"/>
              <a:gd name="connsiteX12" fmla="*/ 7834824 w 10939036"/>
              <a:gd name="connsiteY12" fmla="*/ 894952 h 997339"/>
              <a:gd name="connsiteX13" fmla="*/ 6920424 w 10939036"/>
              <a:gd name="connsiteY13" fmla="*/ 875497 h 997339"/>
              <a:gd name="connsiteX14" fmla="*/ 6200577 w 10939036"/>
              <a:gd name="connsiteY14" fmla="*/ 856042 h 997339"/>
              <a:gd name="connsiteX15" fmla="*/ 5616918 w 10939036"/>
              <a:gd name="connsiteY15" fmla="*/ 856041 h 997339"/>
              <a:gd name="connsiteX16" fmla="*/ 4702518 w 10939036"/>
              <a:gd name="connsiteY16" fmla="*/ 894953 h 997339"/>
              <a:gd name="connsiteX17" fmla="*/ 4021581 w 10939036"/>
              <a:gd name="connsiteY17" fmla="*/ 894952 h 997339"/>
              <a:gd name="connsiteX18" fmla="*/ 3613020 w 10939036"/>
              <a:gd name="connsiteY18" fmla="*/ 875496 h 997339"/>
              <a:gd name="connsiteX19" fmla="*/ 3204458 w 10939036"/>
              <a:gd name="connsiteY19" fmla="*/ 875496 h 997339"/>
              <a:gd name="connsiteX20" fmla="*/ 2601343 w 10939036"/>
              <a:gd name="connsiteY20" fmla="*/ 856042 h 997339"/>
              <a:gd name="connsiteX21" fmla="*/ 1842586 w 10939036"/>
              <a:gd name="connsiteY21" fmla="*/ 836587 h 997339"/>
              <a:gd name="connsiteX22" fmla="*/ 181416 w 10939036"/>
              <a:gd name="connsiteY22" fmla="*/ 856043 h 997339"/>
              <a:gd name="connsiteX23" fmla="*/ 142505 w 10939036"/>
              <a:gd name="connsiteY23" fmla="*/ 58373 h 997339"/>
              <a:gd name="connsiteX0" fmla="*/ 1 w 10796532"/>
              <a:gd name="connsiteY0" fmla="*/ 75664 h 1014630"/>
              <a:gd name="connsiteX1" fmla="*/ 2089188 w 10796532"/>
              <a:gd name="connsiteY1" fmla="*/ 75664 h 1014630"/>
              <a:gd name="connsiteX2" fmla="*/ 2633937 w 10796532"/>
              <a:gd name="connsiteY2" fmla="*/ 56209 h 1014630"/>
              <a:gd name="connsiteX3" fmla="*/ 3275963 w 10796532"/>
              <a:gd name="connsiteY3" fmla="*/ 56209 h 1014630"/>
              <a:gd name="connsiteX4" fmla="*/ 3684524 w 10796532"/>
              <a:gd name="connsiteY4" fmla="*/ 56209 h 1014630"/>
              <a:gd name="connsiteX5" fmla="*/ 4676745 w 10796532"/>
              <a:gd name="connsiteY5" fmla="*/ 95118 h 1014630"/>
              <a:gd name="connsiteX6" fmla="*/ 8451077 w 10796532"/>
              <a:gd name="connsiteY6" fmla="*/ 114576 h 1014630"/>
              <a:gd name="connsiteX7" fmla="*/ 10591163 w 10796532"/>
              <a:gd name="connsiteY7" fmla="*/ 95119 h 1014630"/>
              <a:gd name="connsiteX8" fmla="*/ 10727350 w 10796532"/>
              <a:gd name="connsiteY8" fmla="*/ 153486 h 1014630"/>
              <a:gd name="connsiteX9" fmla="*/ 10746805 w 10796532"/>
              <a:gd name="connsiteY9" fmla="*/ 834422 h 1014630"/>
              <a:gd name="connsiteX10" fmla="*/ 10746805 w 10796532"/>
              <a:gd name="connsiteY10" fmla="*/ 912243 h 1014630"/>
              <a:gd name="connsiteX11" fmla="*/ 10085324 w 10796532"/>
              <a:gd name="connsiteY11" fmla="*/ 912243 h 1014630"/>
              <a:gd name="connsiteX12" fmla="*/ 7692320 w 10796532"/>
              <a:gd name="connsiteY12" fmla="*/ 912243 h 1014630"/>
              <a:gd name="connsiteX13" fmla="*/ 6777920 w 10796532"/>
              <a:gd name="connsiteY13" fmla="*/ 892788 h 1014630"/>
              <a:gd name="connsiteX14" fmla="*/ 6058073 w 10796532"/>
              <a:gd name="connsiteY14" fmla="*/ 873333 h 1014630"/>
              <a:gd name="connsiteX15" fmla="*/ 5474414 w 10796532"/>
              <a:gd name="connsiteY15" fmla="*/ 873332 h 1014630"/>
              <a:gd name="connsiteX16" fmla="*/ 4560014 w 10796532"/>
              <a:gd name="connsiteY16" fmla="*/ 912244 h 1014630"/>
              <a:gd name="connsiteX17" fmla="*/ 3879077 w 10796532"/>
              <a:gd name="connsiteY17" fmla="*/ 912243 h 1014630"/>
              <a:gd name="connsiteX18" fmla="*/ 3470516 w 10796532"/>
              <a:gd name="connsiteY18" fmla="*/ 892787 h 1014630"/>
              <a:gd name="connsiteX19" fmla="*/ 3061954 w 10796532"/>
              <a:gd name="connsiteY19" fmla="*/ 892787 h 1014630"/>
              <a:gd name="connsiteX20" fmla="*/ 2458839 w 10796532"/>
              <a:gd name="connsiteY20" fmla="*/ 873333 h 1014630"/>
              <a:gd name="connsiteX21" fmla="*/ 1700082 w 10796532"/>
              <a:gd name="connsiteY21" fmla="*/ 853878 h 1014630"/>
              <a:gd name="connsiteX22" fmla="*/ 38912 w 10796532"/>
              <a:gd name="connsiteY22" fmla="*/ 873334 h 1014630"/>
              <a:gd name="connsiteX23" fmla="*/ 1 w 10796532"/>
              <a:gd name="connsiteY23" fmla="*/ 75664 h 1014630"/>
              <a:gd name="connsiteX0" fmla="*/ 142504 w 10939035"/>
              <a:gd name="connsiteY0" fmla="*/ 48286 h 895088"/>
              <a:gd name="connsiteX1" fmla="*/ 2231691 w 10939035"/>
              <a:gd name="connsiteY1" fmla="*/ 48286 h 895088"/>
              <a:gd name="connsiteX2" fmla="*/ 2776440 w 10939035"/>
              <a:gd name="connsiteY2" fmla="*/ 28831 h 895088"/>
              <a:gd name="connsiteX3" fmla="*/ 3418466 w 10939035"/>
              <a:gd name="connsiteY3" fmla="*/ 28831 h 895088"/>
              <a:gd name="connsiteX4" fmla="*/ 3827027 w 10939035"/>
              <a:gd name="connsiteY4" fmla="*/ 28831 h 895088"/>
              <a:gd name="connsiteX5" fmla="*/ 4819248 w 10939035"/>
              <a:gd name="connsiteY5" fmla="*/ 67740 h 895088"/>
              <a:gd name="connsiteX6" fmla="*/ 8593580 w 10939035"/>
              <a:gd name="connsiteY6" fmla="*/ 87198 h 895088"/>
              <a:gd name="connsiteX7" fmla="*/ 10733666 w 10939035"/>
              <a:gd name="connsiteY7" fmla="*/ 67741 h 895088"/>
              <a:gd name="connsiteX8" fmla="*/ 10869853 w 10939035"/>
              <a:gd name="connsiteY8" fmla="*/ 126108 h 895088"/>
              <a:gd name="connsiteX9" fmla="*/ 10889308 w 10939035"/>
              <a:gd name="connsiteY9" fmla="*/ 807044 h 895088"/>
              <a:gd name="connsiteX10" fmla="*/ 10889308 w 10939035"/>
              <a:gd name="connsiteY10" fmla="*/ 884865 h 895088"/>
              <a:gd name="connsiteX11" fmla="*/ 10227827 w 10939035"/>
              <a:gd name="connsiteY11" fmla="*/ 884865 h 895088"/>
              <a:gd name="connsiteX12" fmla="*/ 7834823 w 10939035"/>
              <a:gd name="connsiteY12" fmla="*/ 884865 h 895088"/>
              <a:gd name="connsiteX13" fmla="*/ 6920423 w 10939035"/>
              <a:gd name="connsiteY13" fmla="*/ 865410 h 895088"/>
              <a:gd name="connsiteX14" fmla="*/ 6200576 w 10939035"/>
              <a:gd name="connsiteY14" fmla="*/ 845955 h 895088"/>
              <a:gd name="connsiteX15" fmla="*/ 5616917 w 10939035"/>
              <a:gd name="connsiteY15" fmla="*/ 845954 h 895088"/>
              <a:gd name="connsiteX16" fmla="*/ 4702517 w 10939035"/>
              <a:gd name="connsiteY16" fmla="*/ 884866 h 895088"/>
              <a:gd name="connsiteX17" fmla="*/ 4021580 w 10939035"/>
              <a:gd name="connsiteY17" fmla="*/ 884865 h 895088"/>
              <a:gd name="connsiteX18" fmla="*/ 3613019 w 10939035"/>
              <a:gd name="connsiteY18" fmla="*/ 865409 h 895088"/>
              <a:gd name="connsiteX19" fmla="*/ 3204457 w 10939035"/>
              <a:gd name="connsiteY19" fmla="*/ 865409 h 895088"/>
              <a:gd name="connsiteX20" fmla="*/ 2601342 w 10939035"/>
              <a:gd name="connsiteY20" fmla="*/ 845955 h 895088"/>
              <a:gd name="connsiteX21" fmla="*/ 1842585 w 10939035"/>
              <a:gd name="connsiteY21" fmla="*/ 826500 h 895088"/>
              <a:gd name="connsiteX22" fmla="*/ 181415 w 10939035"/>
              <a:gd name="connsiteY22" fmla="*/ 709768 h 895088"/>
              <a:gd name="connsiteX23" fmla="*/ 142504 w 10939035"/>
              <a:gd name="connsiteY23" fmla="*/ 48286 h 895088"/>
              <a:gd name="connsiteX0" fmla="*/ 233200 w 10989327"/>
              <a:gd name="connsiteY0" fmla="*/ 119614 h 864681"/>
              <a:gd name="connsiteX1" fmla="*/ 2281983 w 10989327"/>
              <a:gd name="connsiteY1" fmla="*/ 22338 h 864681"/>
              <a:gd name="connsiteX2" fmla="*/ 2826732 w 10989327"/>
              <a:gd name="connsiteY2" fmla="*/ 2883 h 864681"/>
              <a:gd name="connsiteX3" fmla="*/ 3468758 w 10989327"/>
              <a:gd name="connsiteY3" fmla="*/ 2883 h 864681"/>
              <a:gd name="connsiteX4" fmla="*/ 3877319 w 10989327"/>
              <a:gd name="connsiteY4" fmla="*/ 2883 h 864681"/>
              <a:gd name="connsiteX5" fmla="*/ 4869540 w 10989327"/>
              <a:gd name="connsiteY5" fmla="*/ 41792 h 864681"/>
              <a:gd name="connsiteX6" fmla="*/ 8643872 w 10989327"/>
              <a:gd name="connsiteY6" fmla="*/ 61250 h 864681"/>
              <a:gd name="connsiteX7" fmla="*/ 10783958 w 10989327"/>
              <a:gd name="connsiteY7" fmla="*/ 41793 h 864681"/>
              <a:gd name="connsiteX8" fmla="*/ 10920145 w 10989327"/>
              <a:gd name="connsiteY8" fmla="*/ 100160 h 864681"/>
              <a:gd name="connsiteX9" fmla="*/ 10939600 w 10989327"/>
              <a:gd name="connsiteY9" fmla="*/ 781096 h 864681"/>
              <a:gd name="connsiteX10" fmla="*/ 10939600 w 10989327"/>
              <a:gd name="connsiteY10" fmla="*/ 858917 h 864681"/>
              <a:gd name="connsiteX11" fmla="*/ 10278119 w 10989327"/>
              <a:gd name="connsiteY11" fmla="*/ 858917 h 864681"/>
              <a:gd name="connsiteX12" fmla="*/ 7885115 w 10989327"/>
              <a:gd name="connsiteY12" fmla="*/ 858917 h 864681"/>
              <a:gd name="connsiteX13" fmla="*/ 6970715 w 10989327"/>
              <a:gd name="connsiteY13" fmla="*/ 839462 h 864681"/>
              <a:gd name="connsiteX14" fmla="*/ 6250868 w 10989327"/>
              <a:gd name="connsiteY14" fmla="*/ 820007 h 864681"/>
              <a:gd name="connsiteX15" fmla="*/ 5667209 w 10989327"/>
              <a:gd name="connsiteY15" fmla="*/ 820006 h 864681"/>
              <a:gd name="connsiteX16" fmla="*/ 4752809 w 10989327"/>
              <a:gd name="connsiteY16" fmla="*/ 858918 h 864681"/>
              <a:gd name="connsiteX17" fmla="*/ 4071872 w 10989327"/>
              <a:gd name="connsiteY17" fmla="*/ 858917 h 864681"/>
              <a:gd name="connsiteX18" fmla="*/ 3663311 w 10989327"/>
              <a:gd name="connsiteY18" fmla="*/ 839461 h 864681"/>
              <a:gd name="connsiteX19" fmla="*/ 3254749 w 10989327"/>
              <a:gd name="connsiteY19" fmla="*/ 839461 h 864681"/>
              <a:gd name="connsiteX20" fmla="*/ 2651634 w 10989327"/>
              <a:gd name="connsiteY20" fmla="*/ 820007 h 864681"/>
              <a:gd name="connsiteX21" fmla="*/ 1892877 w 10989327"/>
              <a:gd name="connsiteY21" fmla="*/ 800552 h 864681"/>
              <a:gd name="connsiteX22" fmla="*/ 231707 w 10989327"/>
              <a:gd name="connsiteY22" fmla="*/ 683820 h 864681"/>
              <a:gd name="connsiteX23" fmla="*/ 233200 w 10989327"/>
              <a:gd name="connsiteY23" fmla="*/ 119614 h 864681"/>
              <a:gd name="connsiteX0" fmla="*/ 123667 w 10879794"/>
              <a:gd name="connsiteY0" fmla="*/ 143800 h 888867"/>
              <a:gd name="connsiteX1" fmla="*/ 2172450 w 10879794"/>
              <a:gd name="connsiteY1" fmla="*/ 46524 h 888867"/>
              <a:gd name="connsiteX2" fmla="*/ 2717199 w 10879794"/>
              <a:gd name="connsiteY2" fmla="*/ 27069 h 888867"/>
              <a:gd name="connsiteX3" fmla="*/ 3359225 w 10879794"/>
              <a:gd name="connsiteY3" fmla="*/ 27069 h 888867"/>
              <a:gd name="connsiteX4" fmla="*/ 3767786 w 10879794"/>
              <a:gd name="connsiteY4" fmla="*/ 27069 h 888867"/>
              <a:gd name="connsiteX5" fmla="*/ 4760007 w 10879794"/>
              <a:gd name="connsiteY5" fmla="*/ 65978 h 888867"/>
              <a:gd name="connsiteX6" fmla="*/ 8534339 w 10879794"/>
              <a:gd name="connsiteY6" fmla="*/ 85436 h 888867"/>
              <a:gd name="connsiteX7" fmla="*/ 10674425 w 10879794"/>
              <a:gd name="connsiteY7" fmla="*/ 65979 h 888867"/>
              <a:gd name="connsiteX8" fmla="*/ 10810612 w 10879794"/>
              <a:gd name="connsiteY8" fmla="*/ 124346 h 888867"/>
              <a:gd name="connsiteX9" fmla="*/ 10830067 w 10879794"/>
              <a:gd name="connsiteY9" fmla="*/ 805282 h 888867"/>
              <a:gd name="connsiteX10" fmla="*/ 10830067 w 10879794"/>
              <a:gd name="connsiteY10" fmla="*/ 883103 h 888867"/>
              <a:gd name="connsiteX11" fmla="*/ 10168586 w 10879794"/>
              <a:gd name="connsiteY11" fmla="*/ 883103 h 888867"/>
              <a:gd name="connsiteX12" fmla="*/ 7775582 w 10879794"/>
              <a:gd name="connsiteY12" fmla="*/ 883103 h 888867"/>
              <a:gd name="connsiteX13" fmla="*/ 6861182 w 10879794"/>
              <a:gd name="connsiteY13" fmla="*/ 863648 h 888867"/>
              <a:gd name="connsiteX14" fmla="*/ 6141335 w 10879794"/>
              <a:gd name="connsiteY14" fmla="*/ 844193 h 888867"/>
              <a:gd name="connsiteX15" fmla="*/ 5557676 w 10879794"/>
              <a:gd name="connsiteY15" fmla="*/ 844192 h 888867"/>
              <a:gd name="connsiteX16" fmla="*/ 4643276 w 10879794"/>
              <a:gd name="connsiteY16" fmla="*/ 883104 h 888867"/>
              <a:gd name="connsiteX17" fmla="*/ 3962339 w 10879794"/>
              <a:gd name="connsiteY17" fmla="*/ 883103 h 888867"/>
              <a:gd name="connsiteX18" fmla="*/ 3553778 w 10879794"/>
              <a:gd name="connsiteY18" fmla="*/ 863647 h 888867"/>
              <a:gd name="connsiteX19" fmla="*/ 3145216 w 10879794"/>
              <a:gd name="connsiteY19" fmla="*/ 863647 h 888867"/>
              <a:gd name="connsiteX20" fmla="*/ 2542101 w 10879794"/>
              <a:gd name="connsiteY20" fmla="*/ 844193 h 888867"/>
              <a:gd name="connsiteX21" fmla="*/ 1783344 w 10879794"/>
              <a:gd name="connsiteY21" fmla="*/ 824738 h 888867"/>
              <a:gd name="connsiteX22" fmla="*/ 122174 w 10879794"/>
              <a:gd name="connsiteY22" fmla="*/ 708006 h 888867"/>
              <a:gd name="connsiteX23" fmla="*/ 123667 w 10879794"/>
              <a:gd name="connsiteY23" fmla="*/ 143800 h 888867"/>
              <a:gd name="connsiteX0" fmla="*/ 1864 w 10757991"/>
              <a:gd name="connsiteY0" fmla="*/ 143800 h 888867"/>
              <a:gd name="connsiteX1" fmla="*/ 2050647 w 10757991"/>
              <a:gd name="connsiteY1" fmla="*/ 46524 h 888867"/>
              <a:gd name="connsiteX2" fmla="*/ 2595396 w 10757991"/>
              <a:gd name="connsiteY2" fmla="*/ 27069 h 888867"/>
              <a:gd name="connsiteX3" fmla="*/ 3237422 w 10757991"/>
              <a:gd name="connsiteY3" fmla="*/ 27069 h 888867"/>
              <a:gd name="connsiteX4" fmla="*/ 3645983 w 10757991"/>
              <a:gd name="connsiteY4" fmla="*/ 27069 h 888867"/>
              <a:gd name="connsiteX5" fmla="*/ 4638204 w 10757991"/>
              <a:gd name="connsiteY5" fmla="*/ 65978 h 888867"/>
              <a:gd name="connsiteX6" fmla="*/ 8412536 w 10757991"/>
              <a:gd name="connsiteY6" fmla="*/ 85436 h 888867"/>
              <a:gd name="connsiteX7" fmla="*/ 10552622 w 10757991"/>
              <a:gd name="connsiteY7" fmla="*/ 65979 h 888867"/>
              <a:gd name="connsiteX8" fmla="*/ 10688809 w 10757991"/>
              <a:gd name="connsiteY8" fmla="*/ 124346 h 888867"/>
              <a:gd name="connsiteX9" fmla="*/ 10708264 w 10757991"/>
              <a:gd name="connsiteY9" fmla="*/ 805282 h 888867"/>
              <a:gd name="connsiteX10" fmla="*/ 10708264 w 10757991"/>
              <a:gd name="connsiteY10" fmla="*/ 883103 h 888867"/>
              <a:gd name="connsiteX11" fmla="*/ 10046783 w 10757991"/>
              <a:gd name="connsiteY11" fmla="*/ 883103 h 888867"/>
              <a:gd name="connsiteX12" fmla="*/ 7653779 w 10757991"/>
              <a:gd name="connsiteY12" fmla="*/ 883103 h 888867"/>
              <a:gd name="connsiteX13" fmla="*/ 6739379 w 10757991"/>
              <a:gd name="connsiteY13" fmla="*/ 863648 h 888867"/>
              <a:gd name="connsiteX14" fmla="*/ 6019532 w 10757991"/>
              <a:gd name="connsiteY14" fmla="*/ 844193 h 888867"/>
              <a:gd name="connsiteX15" fmla="*/ 5435873 w 10757991"/>
              <a:gd name="connsiteY15" fmla="*/ 844192 h 888867"/>
              <a:gd name="connsiteX16" fmla="*/ 4521473 w 10757991"/>
              <a:gd name="connsiteY16" fmla="*/ 883104 h 888867"/>
              <a:gd name="connsiteX17" fmla="*/ 3840536 w 10757991"/>
              <a:gd name="connsiteY17" fmla="*/ 883103 h 888867"/>
              <a:gd name="connsiteX18" fmla="*/ 3431975 w 10757991"/>
              <a:gd name="connsiteY18" fmla="*/ 863647 h 888867"/>
              <a:gd name="connsiteX19" fmla="*/ 3023413 w 10757991"/>
              <a:gd name="connsiteY19" fmla="*/ 863647 h 888867"/>
              <a:gd name="connsiteX20" fmla="*/ 2420298 w 10757991"/>
              <a:gd name="connsiteY20" fmla="*/ 844193 h 888867"/>
              <a:gd name="connsiteX21" fmla="*/ 1661541 w 10757991"/>
              <a:gd name="connsiteY21" fmla="*/ 824738 h 888867"/>
              <a:gd name="connsiteX22" fmla="*/ 371 w 10757991"/>
              <a:gd name="connsiteY22" fmla="*/ 708006 h 888867"/>
              <a:gd name="connsiteX23" fmla="*/ 1864 w 10757991"/>
              <a:gd name="connsiteY23" fmla="*/ 143800 h 888867"/>
              <a:gd name="connsiteX0" fmla="*/ 31302 w 10787429"/>
              <a:gd name="connsiteY0" fmla="*/ 119614 h 864681"/>
              <a:gd name="connsiteX1" fmla="*/ 2080085 w 10787429"/>
              <a:gd name="connsiteY1" fmla="*/ 22338 h 864681"/>
              <a:gd name="connsiteX2" fmla="*/ 2624834 w 10787429"/>
              <a:gd name="connsiteY2" fmla="*/ 2883 h 864681"/>
              <a:gd name="connsiteX3" fmla="*/ 3266860 w 10787429"/>
              <a:gd name="connsiteY3" fmla="*/ 2883 h 864681"/>
              <a:gd name="connsiteX4" fmla="*/ 3675421 w 10787429"/>
              <a:gd name="connsiteY4" fmla="*/ 2883 h 864681"/>
              <a:gd name="connsiteX5" fmla="*/ 4667642 w 10787429"/>
              <a:gd name="connsiteY5" fmla="*/ 41792 h 864681"/>
              <a:gd name="connsiteX6" fmla="*/ 8441974 w 10787429"/>
              <a:gd name="connsiteY6" fmla="*/ 61250 h 864681"/>
              <a:gd name="connsiteX7" fmla="*/ 10582060 w 10787429"/>
              <a:gd name="connsiteY7" fmla="*/ 41793 h 864681"/>
              <a:gd name="connsiteX8" fmla="*/ 10718247 w 10787429"/>
              <a:gd name="connsiteY8" fmla="*/ 100160 h 864681"/>
              <a:gd name="connsiteX9" fmla="*/ 10737702 w 10787429"/>
              <a:gd name="connsiteY9" fmla="*/ 781096 h 864681"/>
              <a:gd name="connsiteX10" fmla="*/ 10737702 w 10787429"/>
              <a:gd name="connsiteY10" fmla="*/ 858917 h 864681"/>
              <a:gd name="connsiteX11" fmla="*/ 10076221 w 10787429"/>
              <a:gd name="connsiteY11" fmla="*/ 858917 h 864681"/>
              <a:gd name="connsiteX12" fmla="*/ 7683217 w 10787429"/>
              <a:gd name="connsiteY12" fmla="*/ 858917 h 864681"/>
              <a:gd name="connsiteX13" fmla="*/ 6768817 w 10787429"/>
              <a:gd name="connsiteY13" fmla="*/ 839462 h 864681"/>
              <a:gd name="connsiteX14" fmla="*/ 6048970 w 10787429"/>
              <a:gd name="connsiteY14" fmla="*/ 820007 h 864681"/>
              <a:gd name="connsiteX15" fmla="*/ 5465311 w 10787429"/>
              <a:gd name="connsiteY15" fmla="*/ 820006 h 864681"/>
              <a:gd name="connsiteX16" fmla="*/ 4550911 w 10787429"/>
              <a:gd name="connsiteY16" fmla="*/ 858918 h 864681"/>
              <a:gd name="connsiteX17" fmla="*/ 3869974 w 10787429"/>
              <a:gd name="connsiteY17" fmla="*/ 858917 h 864681"/>
              <a:gd name="connsiteX18" fmla="*/ 3461413 w 10787429"/>
              <a:gd name="connsiteY18" fmla="*/ 839461 h 864681"/>
              <a:gd name="connsiteX19" fmla="*/ 3052851 w 10787429"/>
              <a:gd name="connsiteY19" fmla="*/ 839461 h 864681"/>
              <a:gd name="connsiteX20" fmla="*/ 2449736 w 10787429"/>
              <a:gd name="connsiteY20" fmla="*/ 820007 h 864681"/>
              <a:gd name="connsiteX21" fmla="*/ 1690979 w 10787429"/>
              <a:gd name="connsiteY21" fmla="*/ 800552 h 864681"/>
              <a:gd name="connsiteX22" fmla="*/ 775257 w 10787429"/>
              <a:gd name="connsiteY22" fmla="*/ 411446 h 864681"/>
              <a:gd name="connsiteX23" fmla="*/ 31302 w 10787429"/>
              <a:gd name="connsiteY23" fmla="*/ 119614 h 864681"/>
              <a:gd name="connsiteX0" fmla="*/ 20667 w 10776794"/>
              <a:gd name="connsiteY0" fmla="*/ 662062 h 1407129"/>
              <a:gd name="connsiteX1" fmla="*/ 1787389 w 10776794"/>
              <a:gd name="connsiteY1" fmla="*/ 582 h 1407129"/>
              <a:gd name="connsiteX2" fmla="*/ 2614199 w 10776794"/>
              <a:gd name="connsiteY2" fmla="*/ 545331 h 1407129"/>
              <a:gd name="connsiteX3" fmla="*/ 3256225 w 10776794"/>
              <a:gd name="connsiteY3" fmla="*/ 545331 h 1407129"/>
              <a:gd name="connsiteX4" fmla="*/ 3664786 w 10776794"/>
              <a:gd name="connsiteY4" fmla="*/ 545331 h 1407129"/>
              <a:gd name="connsiteX5" fmla="*/ 4657007 w 10776794"/>
              <a:gd name="connsiteY5" fmla="*/ 584240 h 1407129"/>
              <a:gd name="connsiteX6" fmla="*/ 8431339 w 10776794"/>
              <a:gd name="connsiteY6" fmla="*/ 603698 h 1407129"/>
              <a:gd name="connsiteX7" fmla="*/ 10571425 w 10776794"/>
              <a:gd name="connsiteY7" fmla="*/ 584241 h 1407129"/>
              <a:gd name="connsiteX8" fmla="*/ 10707612 w 10776794"/>
              <a:gd name="connsiteY8" fmla="*/ 642608 h 1407129"/>
              <a:gd name="connsiteX9" fmla="*/ 10727067 w 10776794"/>
              <a:gd name="connsiteY9" fmla="*/ 1323544 h 1407129"/>
              <a:gd name="connsiteX10" fmla="*/ 10727067 w 10776794"/>
              <a:gd name="connsiteY10" fmla="*/ 1401365 h 1407129"/>
              <a:gd name="connsiteX11" fmla="*/ 10065586 w 10776794"/>
              <a:gd name="connsiteY11" fmla="*/ 1401365 h 1407129"/>
              <a:gd name="connsiteX12" fmla="*/ 7672582 w 10776794"/>
              <a:gd name="connsiteY12" fmla="*/ 1401365 h 1407129"/>
              <a:gd name="connsiteX13" fmla="*/ 6758182 w 10776794"/>
              <a:gd name="connsiteY13" fmla="*/ 1381910 h 1407129"/>
              <a:gd name="connsiteX14" fmla="*/ 6038335 w 10776794"/>
              <a:gd name="connsiteY14" fmla="*/ 1362455 h 1407129"/>
              <a:gd name="connsiteX15" fmla="*/ 5454676 w 10776794"/>
              <a:gd name="connsiteY15" fmla="*/ 1362454 h 1407129"/>
              <a:gd name="connsiteX16" fmla="*/ 4540276 w 10776794"/>
              <a:gd name="connsiteY16" fmla="*/ 1401366 h 1407129"/>
              <a:gd name="connsiteX17" fmla="*/ 3859339 w 10776794"/>
              <a:gd name="connsiteY17" fmla="*/ 1401365 h 1407129"/>
              <a:gd name="connsiteX18" fmla="*/ 3450778 w 10776794"/>
              <a:gd name="connsiteY18" fmla="*/ 1381909 h 1407129"/>
              <a:gd name="connsiteX19" fmla="*/ 3042216 w 10776794"/>
              <a:gd name="connsiteY19" fmla="*/ 1381909 h 1407129"/>
              <a:gd name="connsiteX20" fmla="*/ 2439101 w 10776794"/>
              <a:gd name="connsiteY20" fmla="*/ 1362455 h 1407129"/>
              <a:gd name="connsiteX21" fmla="*/ 1680344 w 10776794"/>
              <a:gd name="connsiteY21" fmla="*/ 1343000 h 1407129"/>
              <a:gd name="connsiteX22" fmla="*/ 764622 w 10776794"/>
              <a:gd name="connsiteY22" fmla="*/ 953894 h 1407129"/>
              <a:gd name="connsiteX23" fmla="*/ 20667 w 10776794"/>
              <a:gd name="connsiteY23" fmla="*/ 662062 h 1407129"/>
              <a:gd name="connsiteX0" fmla="*/ 20667 w 10776794"/>
              <a:gd name="connsiteY0" fmla="*/ 662108 h 1407175"/>
              <a:gd name="connsiteX1" fmla="*/ 1787389 w 10776794"/>
              <a:gd name="connsiteY1" fmla="*/ 628 h 1407175"/>
              <a:gd name="connsiteX2" fmla="*/ 2614199 w 10776794"/>
              <a:gd name="connsiteY2" fmla="*/ 545377 h 1407175"/>
              <a:gd name="connsiteX3" fmla="*/ 3356962 w 10776794"/>
              <a:gd name="connsiteY3" fmla="*/ 759385 h 1407175"/>
              <a:gd name="connsiteX4" fmla="*/ 3664786 w 10776794"/>
              <a:gd name="connsiteY4" fmla="*/ 545377 h 1407175"/>
              <a:gd name="connsiteX5" fmla="*/ 4657007 w 10776794"/>
              <a:gd name="connsiteY5" fmla="*/ 584286 h 1407175"/>
              <a:gd name="connsiteX6" fmla="*/ 8431339 w 10776794"/>
              <a:gd name="connsiteY6" fmla="*/ 603744 h 1407175"/>
              <a:gd name="connsiteX7" fmla="*/ 10571425 w 10776794"/>
              <a:gd name="connsiteY7" fmla="*/ 584287 h 1407175"/>
              <a:gd name="connsiteX8" fmla="*/ 10707612 w 10776794"/>
              <a:gd name="connsiteY8" fmla="*/ 642654 h 1407175"/>
              <a:gd name="connsiteX9" fmla="*/ 10727067 w 10776794"/>
              <a:gd name="connsiteY9" fmla="*/ 1323590 h 1407175"/>
              <a:gd name="connsiteX10" fmla="*/ 10727067 w 10776794"/>
              <a:gd name="connsiteY10" fmla="*/ 1401411 h 1407175"/>
              <a:gd name="connsiteX11" fmla="*/ 10065586 w 10776794"/>
              <a:gd name="connsiteY11" fmla="*/ 1401411 h 1407175"/>
              <a:gd name="connsiteX12" fmla="*/ 7672582 w 10776794"/>
              <a:gd name="connsiteY12" fmla="*/ 1401411 h 1407175"/>
              <a:gd name="connsiteX13" fmla="*/ 6758182 w 10776794"/>
              <a:gd name="connsiteY13" fmla="*/ 1381956 h 1407175"/>
              <a:gd name="connsiteX14" fmla="*/ 6038335 w 10776794"/>
              <a:gd name="connsiteY14" fmla="*/ 1362501 h 1407175"/>
              <a:gd name="connsiteX15" fmla="*/ 5454676 w 10776794"/>
              <a:gd name="connsiteY15" fmla="*/ 1362500 h 1407175"/>
              <a:gd name="connsiteX16" fmla="*/ 4540276 w 10776794"/>
              <a:gd name="connsiteY16" fmla="*/ 1401412 h 1407175"/>
              <a:gd name="connsiteX17" fmla="*/ 3859339 w 10776794"/>
              <a:gd name="connsiteY17" fmla="*/ 1401411 h 1407175"/>
              <a:gd name="connsiteX18" fmla="*/ 3450778 w 10776794"/>
              <a:gd name="connsiteY18" fmla="*/ 1381955 h 1407175"/>
              <a:gd name="connsiteX19" fmla="*/ 3042216 w 10776794"/>
              <a:gd name="connsiteY19" fmla="*/ 1381955 h 1407175"/>
              <a:gd name="connsiteX20" fmla="*/ 2439101 w 10776794"/>
              <a:gd name="connsiteY20" fmla="*/ 1362501 h 1407175"/>
              <a:gd name="connsiteX21" fmla="*/ 1680344 w 10776794"/>
              <a:gd name="connsiteY21" fmla="*/ 1343046 h 1407175"/>
              <a:gd name="connsiteX22" fmla="*/ 764622 w 10776794"/>
              <a:gd name="connsiteY22" fmla="*/ 953940 h 1407175"/>
              <a:gd name="connsiteX23" fmla="*/ 20667 w 10776794"/>
              <a:gd name="connsiteY23" fmla="*/ 662108 h 1407175"/>
              <a:gd name="connsiteX0" fmla="*/ 20667 w 10776794"/>
              <a:gd name="connsiteY0" fmla="*/ 662108 h 1407175"/>
              <a:gd name="connsiteX1" fmla="*/ 1787389 w 10776794"/>
              <a:gd name="connsiteY1" fmla="*/ 628 h 1407175"/>
              <a:gd name="connsiteX2" fmla="*/ 2614199 w 10776794"/>
              <a:gd name="connsiteY2" fmla="*/ 545377 h 1407175"/>
              <a:gd name="connsiteX3" fmla="*/ 3356962 w 10776794"/>
              <a:gd name="connsiteY3" fmla="*/ 759385 h 1407175"/>
              <a:gd name="connsiteX4" fmla="*/ 4087878 w 10776794"/>
              <a:gd name="connsiteY4" fmla="*/ 545377 h 1407175"/>
              <a:gd name="connsiteX5" fmla="*/ 4657007 w 10776794"/>
              <a:gd name="connsiteY5" fmla="*/ 584286 h 1407175"/>
              <a:gd name="connsiteX6" fmla="*/ 8431339 w 10776794"/>
              <a:gd name="connsiteY6" fmla="*/ 603744 h 1407175"/>
              <a:gd name="connsiteX7" fmla="*/ 10571425 w 10776794"/>
              <a:gd name="connsiteY7" fmla="*/ 584287 h 1407175"/>
              <a:gd name="connsiteX8" fmla="*/ 10707612 w 10776794"/>
              <a:gd name="connsiteY8" fmla="*/ 642654 h 1407175"/>
              <a:gd name="connsiteX9" fmla="*/ 10727067 w 10776794"/>
              <a:gd name="connsiteY9" fmla="*/ 1323590 h 1407175"/>
              <a:gd name="connsiteX10" fmla="*/ 10727067 w 10776794"/>
              <a:gd name="connsiteY10" fmla="*/ 1401411 h 1407175"/>
              <a:gd name="connsiteX11" fmla="*/ 10065586 w 10776794"/>
              <a:gd name="connsiteY11" fmla="*/ 1401411 h 1407175"/>
              <a:gd name="connsiteX12" fmla="*/ 7672582 w 10776794"/>
              <a:gd name="connsiteY12" fmla="*/ 1401411 h 1407175"/>
              <a:gd name="connsiteX13" fmla="*/ 6758182 w 10776794"/>
              <a:gd name="connsiteY13" fmla="*/ 1381956 h 1407175"/>
              <a:gd name="connsiteX14" fmla="*/ 6038335 w 10776794"/>
              <a:gd name="connsiteY14" fmla="*/ 1362501 h 1407175"/>
              <a:gd name="connsiteX15" fmla="*/ 5454676 w 10776794"/>
              <a:gd name="connsiteY15" fmla="*/ 1362500 h 1407175"/>
              <a:gd name="connsiteX16" fmla="*/ 4540276 w 10776794"/>
              <a:gd name="connsiteY16" fmla="*/ 1401412 h 1407175"/>
              <a:gd name="connsiteX17" fmla="*/ 3859339 w 10776794"/>
              <a:gd name="connsiteY17" fmla="*/ 1401411 h 1407175"/>
              <a:gd name="connsiteX18" fmla="*/ 3450778 w 10776794"/>
              <a:gd name="connsiteY18" fmla="*/ 1381955 h 1407175"/>
              <a:gd name="connsiteX19" fmla="*/ 3042216 w 10776794"/>
              <a:gd name="connsiteY19" fmla="*/ 1381955 h 1407175"/>
              <a:gd name="connsiteX20" fmla="*/ 2439101 w 10776794"/>
              <a:gd name="connsiteY20" fmla="*/ 1362501 h 1407175"/>
              <a:gd name="connsiteX21" fmla="*/ 1680344 w 10776794"/>
              <a:gd name="connsiteY21" fmla="*/ 1343046 h 1407175"/>
              <a:gd name="connsiteX22" fmla="*/ 764622 w 10776794"/>
              <a:gd name="connsiteY22" fmla="*/ 953940 h 1407175"/>
              <a:gd name="connsiteX23" fmla="*/ 20667 w 10776794"/>
              <a:gd name="connsiteY23" fmla="*/ 662108 h 1407175"/>
              <a:gd name="connsiteX0" fmla="*/ 20667 w 10776794"/>
              <a:gd name="connsiteY0" fmla="*/ 662108 h 1407175"/>
              <a:gd name="connsiteX1" fmla="*/ 1787389 w 10776794"/>
              <a:gd name="connsiteY1" fmla="*/ 628 h 1407175"/>
              <a:gd name="connsiteX2" fmla="*/ 2614199 w 10776794"/>
              <a:gd name="connsiteY2" fmla="*/ 545377 h 1407175"/>
              <a:gd name="connsiteX3" fmla="*/ 3356962 w 10776794"/>
              <a:gd name="connsiteY3" fmla="*/ 759385 h 1407175"/>
              <a:gd name="connsiteX4" fmla="*/ 4087878 w 10776794"/>
              <a:gd name="connsiteY4" fmla="*/ 545377 h 1407175"/>
              <a:gd name="connsiteX5" fmla="*/ 5644224 w 10776794"/>
              <a:gd name="connsiteY5" fmla="*/ 117358 h 1407175"/>
              <a:gd name="connsiteX6" fmla="*/ 8431339 w 10776794"/>
              <a:gd name="connsiteY6" fmla="*/ 603744 h 1407175"/>
              <a:gd name="connsiteX7" fmla="*/ 10571425 w 10776794"/>
              <a:gd name="connsiteY7" fmla="*/ 584287 h 1407175"/>
              <a:gd name="connsiteX8" fmla="*/ 10707612 w 10776794"/>
              <a:gd name="connsiteY8" fmla="*/ 642654 h 1407175"/>
              <a:gd name="connsiteX9" fmla="*/ 10727067 w 10776794"/>
              <a:gd name="connsiteY9" fmla="*/ 1323590 h 1407175"/>
              <a:gd name="connsiteX10" fmla="*/ 10727067 w 10776794"/>
              <a:gd name="connsiteY10" fmla="*/ 1401411 h 1407175"/>
              <a:gd name="connsiteX11" fmla="*/ 10065586 w 10776794"/>
              <a:gd name="connsiteY11" fmla="*/ 1401411 h 1407175"/>
              <a:gd name="connsiteX12" fmla="*/ 7672582 w 10776794"/>
              <a:gd name="connsiteY12" fmla="*/ 1401411 h 1407175"/>
              <a:gd name="connsiteX13" fmla="*/ 6758182 w 10776794"/>
              <a:gd name="connsiteY13" fmla="*/ 1381956 h 1407175"/>
              <a:gd name="connsiteX14" fmla="*/ 6038335 w 10776794"/>
              <a:gd name="connsiteY14" fmla="*/ 1362501 h 1407175"/>
              <a:gd name="connsiteX15" fmla="*/ 5454676 w 10776794"/>
              <a:gd name="connsiteY15" fmla="*/ 1362500 h 1407175"/>
              <a:gd name="connsiteX16" fmla="*/ 4540276 w 10776794"/>
              <a:gd name="connsiteY16" fmla="*/ 1401412 h 1407175"/>
              <a:gd name="connsiteX17" fmla="*/ 3859339 w 10776794"/>
              <a:gd name="connsiteY17" fmla="*/ 1401411 h 1407175"/>
              <a:gd name="connsiteX18" fmla="*/ 3450778 w 10776794"/>
              <a:gd name="connsiteY18" fmla="*/ 1381955 h 1407175"/>
              <a:gd name="connsiteX19" fmla="*/ 3042216 w 10776794"/>
              <a:gd name="connsiteY19" fmla="*/ 1381955 h 1407175"/>
              <a:gd name="connsiteX20" fmla="*/ 2439101 w 10776794"/>
              <a:gd name="connsiteY20" fmla="*/ 1362501 h 1407175"/>
              <a:gd name="connsiteX21" fmla="*/ 1680344 w 10776794"/>
              <a:gd name="connsiteY21" fmla="*/ 1343046 h 1407175"/>
              <a:gd name="connsiteX22" fmla="*/ 764622 w 10776794"/>
              <a:gd name="connsiteY22" fmla="*/ 953940 h 1407175"/>
              <a:gd name="connsiteX23" fmla="*/ 20667 w 10776794"/>
              <a:gd name="connsiteY23" fmla="*/ 662108 h 1407175"/>
              <a:gd name="connsiteX0" fmla="*/ 28757 w 10784884"/>
              <a:gd name="connsiteY0" fmla="*/ 662108 h 1416252"/>
              <a:gd name="connsiteX1" fmla="*/ 1795479 w 10784884"/>
              <a:gd name="connsiteY1" fmla="*/ 628 h 1416252"/>
              <a:gd name="connsiteX2" fmla="*/ 2622289 w 10784884"/>
              <a:gd name="connsiteY2" fmla="*/ 545377 h 1416252"/>
              <a:gd name="connsiteX3" fmla="*/ 3365052 w 10784884"/>
              <a:gd name="connsiteY3" fmla="*/ 759385 h 1416252"/>
              <a:gd name="connsiteX4" fmla="*/ 4095968 w 10784884"/>
              <a:gd name="connsiteY4" fmla="*/ 545377 h 1416252"/>
              <a:gd name="connsiteX5" fmla="*/ 5652314 w 10784884"/>
              <a:gd name="connsiteY5" fmla="*/ 117358 h 1416252"/>
              <a:gd name="connsiteX6" fmla="*/ 8439429 w 10784884"/>
              <a:gd name="connsiteY6" fmla="*/ 603744 h 1416252"/>
              <a:gd name="connsiteX7" fmla="*/ 10579515 w 10784884"/>
              <a:gd name="connsiteY7" fmla="*/ 584287 h 1416252"/>
              <a:gd name="connsiteX8" fmla="*/ 10715702 w 10784884"/>
              <a:gd name="connsiteY8" fmla="*/ 642654 h 1416252"/>
              <a:gd name="connsiteX9" fmla="*/ 10735157 w 10784884"/>
              <a:gd name="connsiteY9" fmla="*/ 1323590 h 1416252"/>
              <a:gd name="connsiteX10" fmla="*/ 10735157 w 10784884"/>
              <a:gd name="connsiteY10" fmla="*/ 1401411 h 1416252"/>
              <a:gd name="connsiteX11" fmla="*/ 10073676 w 10784884"/>
              <a:gd name="connsiteY11" fmla="*/ 1401411 h 1416252"/>
              <a:gd name="connsiteX12" fmla="*/ 7680672 w 10784884"/>
              <a:gd name="connsiteY12" fmla="*/ 1401411 h 1416252"/>
              <a:gd name="connsiteX13" fmla="*/ 6766272 w 10784884"/>
              <a:gd name="connsiteY13" fmla="*/ 1381956 h 1416252"/>
              <a:gd name="connsiteX14" fmla="*/ 6046425 w 10784884"/>
              <a:gd name="connsiteY14" fmla="*/ 1362501 h 1416252"/>
              <a:gd name="connsiteX15" fmla="*/ 5462766 w 10784884"/>
              <a:gd name="connsiteY15" fmla="*/ 1362500 h 1416252"/>
              <a:gd name="connsiteX16" fmla="*/ 4548366 w 10784884"/>
              <a:gd name="connsiteY16" fmla="*/ 1401412 h 1416252"/>
              <a:gd name="connsiteX17" fmla="*/ 3867429 w 10784884"/>
              <a:gd name="connsiteY17" fmla="*/ 1401411 h 1416252"/>
              <a:gd name="connsiteX18" fmla="*/ 3458868 w 10784884"/>
              <a:gd name="connsiteY18" fmla="*/ 1381955 h 1416252"/>
              <a:gd name="connsiteX19" fmla="*/ 3050306 w 10784884"/>
              <a:gd name="connsiteY19" fmla="*/ 1381955 h 1416252"/>
              <a:gd name="connsiteX20" fmla="*/ 2447191 w 10784884"/>
              <a:gd name="connsiteY20" fmla="*/ 1362501 h 1416252"/>
              <a:gd name="connsiteX21" fmla="*/ 1728729 w 10784884"/>
              <a:gd name="connsiteY21" fmla="*/ 720476 h 1416252"/>
              <a:gd name="connsiteX22" fmla="*/ 772712 w 10784884"/>
              <a:gd name="connsiteY22" fmla="*/ 953940 h 1416252"/>
              <a:gd name="connsiteX23" fmla="*/ 28757 w 10784884"/>
              <a:gd name="connsiteY23" fmla="*/ 662108 h 1416252"/>
              <a:gd name="connsiteX0" fmla="*/ 28639 w 10784766"/>
              <a:gd name="connsiteY0" fmla="*/ 662108 h 1407175"/>
              <a:gd name="connsiteX1" fmla="*/ 1795361 w 10784766"/>
              <a:gd name="connsiteY1" fmla="*/ 628 h 1407175"/>
              <a:gd name="connsiteX2" fmla="*/ 2622171 w 10784766"/>
              <a:gd name="connsiteY2" fmla="*/ 545377 h 1407175"/>
              <a:gd name="connsiteX3" fmla="*/ 3364934 w 10784766"/>
              <a:gd name="connsiteY3" fmla="*/ 759385 h 1407175"/>
              <a:gd name="connsiteX4" fmla="*/ 4095850 w 10784766"/>
              <a:gd name="connsiteY4" fmla="*/ 545377 h 1407175"/>
              <a:gd name="connsiteX5" fmla="*/ 5652196 w 10784766"/>
              <a:gd name="connsiteY5" fmla="*/ 117358 h 1407175"/>
              <a:gd name="connsiteX6" fmla="*/ 8439311 w 10784766"/>
              <a:gd name="connsiteY6" fmla="*/ 603744 h 1407175"/>
              <a:gd name="connsiteX7" fmla="*/ 10579397 w 10784766"/>
              <a:gd name="connsiteY7" fmla="*/ 584287 h 1407175"/>
              <a:gd name="connsiteX8" fmla="*/ 10715584 w 10784766"/>
              <a:gd name="connsiteY8" fmla="*/ 642654 h 1407175"/>
              <a:gd name="connsiteX9" fmla="*/ 10735039 w 10784766"/>
              <a:gd name="connsiteY9" fmla="*/ 1323590 h 1407175"/>
              <a:gd name="connsiteX10" fmla="*/ 10735039 w 10784766"/>
              <a:gd name="connsiteY10" fmla="*/ 1401411 h 1407175"/>
              <a:gd name="connsiteX11" fmla="*/ 10073558 w 10784766"/>
              <a:gd name="connsiteY11" fmla="*/ 1401411 h 1407175"/>
              <a:gd name="connsiteX12" fmla="*/ 7680554 w 10784766"/>
              <a:gd name="connsiteY12" fmla="*/ 1401411 h 1407175"/>
              <a:gd name="connsiteX13" fmla="*/ 6766154 w 10784766"/>
              <a:gd name="connsiteY13" fmla="*/ 1381956 h 1407175"/>
              <a:gd name="connsiteX14" fmla="*/ 6046307 w 10784766"/>
              <a:gd name="connsiteY14" fmla="*/ 1362501 h 1407175"/>
              <a:gd name="connsiteX15" fmla="*/ 5462648 w 10784766"/>
              <a:gd name="connsiteY15" fmla="*/ 1362500 h 1407175"/>
              <a:gd name="connsiteX16" fmla="*/ 4548248 w 10784766"/>
              <a:gd name="connsiteY16" fmla="*/ 1401412 h 1407175"/>
              <a:gd name="connsiteX17" fmla="*/ 3867311 w 10784766"/>
              <a:gd name="connsiteY17" fmla="*/ 1401411 h 1407175"/>
              <a:gd name="connsiteX18" fmla="*/ 3458750 w 10784766"/>
              <a:gd name="connsiteY18" fmla="*/ 1381955 h 1407175"/>
              <a:gd name="connsiteX19" fmla="*/ 3050188 w 10784766"/>
              <a:gd name="connsiteY19" fmla="*/ 1381955 h 1407175"/>
              <a:gd name="connsiteX20" fmla="*/ 2447073 w 10784766"/>
              <a:gd name="connsiteY20" fmla="*/ 1362501 h 1407175"/>
              <a:gd name="connsiteX21" fmla="*/ 1708463 w 10784766"/>
              <a:gd name="connsiteY21" fmla="*/ 1284680 h 1407175"/>
              <a:gd name="connsiteX22" fmla="*/ 772594 w 10784766"/>
              <a:gd name="connsiteY22" fmla="*/ 953940 h 1407175"/>
              <a:gd name="connsiteX23" fmla="*/ 28639 w 10784766"/>
              <a:gd name="connsiteY23" fmla="*/ 662108 h 1407175"/>
              <a:gd name="connsiteX0" fmla="*/ 12770 w 10768897"/>
              <a:gd name="connsiteY0" fmla="*/ 662108 h 1407175"/>
              <a:gd name="connsiteX1" fmla="*/ 1779492 w 10768897"/>
              <a:gd name="connsiteY1" fmla="*/ 628 h 1407175"/>
              <a:gd name="connsiteX2" fmla="*/ 2606302 w 10768897"/>
              <a:gd name="connsiteY2" fmla="*/ 545377 h 1407175"/>
              <a:gd name="connsiteX3" fmla="*/ 3349065 w 10768897"/>
              <a:gd name="connsiteY3" fmla="*/ 759385 h 1407175"/>
              <a:gd name="connsiteX4" fmla="*/ 4079981 w 10768897"/>
              <a:gd name="connsiteY4" fmla="*/ 545377 h 1407175"/>
              <a:gd name="connsiteX5" fmla="*/ 5636327 w 10768897"/>
              <a:gd name="connsiteY5" fmla="*/ 117358 h 1407175"/>
              <a:gd name="connsiteX6" fmla="*/ 8423442 w 10768897"/>
              <a:gd name="connsiteY6" fmla="*/ 603744 h 1407175"/>
              <a:gd name="connsiteX7" fmla="*/ 10563528 w 10768897"/>
              <a:gd name="connsiteY7" fmla="*/ 584287 h 1407175"/>
              <a:gd name="connsiteX8" fmla="*/ 10699715 w 10768897"/>
              <a:gd name="connsiteY8" fmla="*/ 642654 h 1407175"/>
              <a:gd name="connsiteX9" fmla="*/ 10719170 w 10768897"/>
              <a:gd name="connsiteY9" fmla="*/ 1323590 h 1407175"/>
              <a:gd name="connsiteX10" fmla="*/ 10719170 w 10768897"/>
              <a:gd name="connsiteY10" fmla="*/ 1401411 h 1407175"/>
              <a:gd name="connsiteX11" fmla="*/ 10057689 w 10768897"/>
              <a:gd name="connsiteY11" fmla="*/ 1401411 h 1407175"/>
              <a:gd name="connsiteX12" fmla="*/ 7664685 w 10768897"/>
              <a:gd name="connsiteY12" fmla="*/ 1401411 h 1407175"/>
              <a:gd name="connsiteX13" fmla="*/ 6750285 w 10768897"/>
              <a:gd name="connsiteY13" fmla="*/ 1381956 h 1407175"/>
              <a:gd name="connsiteX14" fmla="*/ 6030438 w 10768897"/>
              <a:gd name="connsiteY14" fmla="*/ 1362501 h 1407175"/>
              <a:gd name="connsiteX15" fmla="*/ 5446779 w 10768897"/>
              <a:gd name="connsiteY15" fmla="*/ 1362500 h 1407175"/>
              <a:gd name="connsiteX16" fmla="*/ 4532379 w 10768897"/>
              <a:gd name="connsiteY16" fmla="*/ 1401412 h 1407175"/>
              <a:gd name="connsiteX17" fmla="*/ 3851442 w 10768897"/>
              <a:gd name="connsiteY17" fmla="*/ 1401411 h 1407175"/>
              <a:gd name="connsiteX18" fmla="*/ 3442881 w 10768897"/>
              <a:gd name="connsiteY18" fmla="*/ 1381955 h 1407175"/>
              <a:gd name="connsiteX19" fmla="*/ 3034319 w 10768897"/>
              <a:gd name="connsiteY19" fmla="*/ 1381955 h 1407175"/>
              <a:gd name="connsiteX20" fmla="*/ 2431204 w 10768897"/>
              <a:gd name="connsiteY20" fmla="*/ 1362501 h 1407175"/>
              <a:gd name="connsiteX21" fmla="*/ 1692594 w 10768897"/>
              <a:gd name="connsiteY21" fmla="*/ 1284680 h 1407175"/>
              <a:gd name="connsiteX22" fmla="*/ 1018639 w 10768897"/>
              <a:gd name="connsiteY22" fmla="*/ 798298 h 1407175"/>
              <a:gd name="connsiteX23" fmla="*/ 12770 w 10768897"/>
              <a:gd name="connsiteY23" fmla="*/ 662108 h 1407175"/>
              <a:gd name="connsiteX0" fmla="*/ 12770 w 10768897"/>
              <a:gd name="connsiteY0" fmla="*/ 662108 h 1498778"/>
              <a:gd name="connsiteX1" fmla="*/ 1779492 w 10768897"/>
              <a:gd name="connsiteY1" fmla="*/ 628 h 1498778"/>
              <a:gd name="connsiteX2" fmla="*/ 2606302 w 10768897"/>
              <a:gd name="connsiteY2" fmla="*/ 545377 h 1498778"/>
              <a:gd name="connsiteX3" fmla="*/ 3349065 w 10768897"/>
              <a:gd name="connsiteY3" fmla="*/ 759385 h 1498778"/>
              <a:gd name="connsiteX4" fmla="*/ 4079981 w 10768897"/>
              <a:gd name="connsiteY4" fmla="*/ 545377 h 1498778"/>
              <a:gd name="connsiteX5" fmla="*/ 5636327 w 10768897"/>
              <a:gd name="connsiteY5" fmla="*/ 117358 h 1498778"/>
              <a:gd name="connsiteX6" fmla="*/ 8423442 w 10768897"/>
              <a:gd name="connsiteY6" fmla="*/ 603744 h 1498778"/>
              <a:gd name="connsiteX7" fmla="*/ 10563528 w 10768897"/>
              <a:gd name="connsiteY7" fmla="*/ 584287 h 1498778"/>
              <a:gd name="connsiteX8" fmla="*/ 10699715 w 10768897"/>
              <a:gd name="connsiteY8" fmla="*/ 642654 h 1498778"/>
              <a:gd name="connsiteX9" fmla="*/ 10719170 w 10768897"/>
              <a:gd name="connsiteY9" fmla="*/ 1323590 h 1498778"/>
              <a:gd name="connsiteX10" fmla="*/ 10719170 w 10768897"/>
              <a:gd name="connsiteY10" fmla="*/ 1401411 h 1498778"/>
              <a:gd name="connsiteX11" fmla="*/ 10057689 w 10768897"/>
              <a:gd name="connsiteY11" fmla="*/ 1401411 h 1498778"/>
              <a:gd name="connsiteX12" fmla="*/ 7664685 w 10768897"/>
              <a:gd name="connsiteY12" fmla="*/ 1401411 h 1498778"/>
              <a:gd name="connsiteX13" fmla="*/ 6750285 w 10768897"/>
              <a:gd name="connsiteY13" fmla="*/ 1381956 h 1498778"/>
              <a:gd name="connsiteX14" fmla="*/ 6030438 w 10768897"/>
              <a:gd name="connsiteY14" fmla="*/ 1362501 h 1498778"/>
              <a:gd name="connsiteX15" fmla="*/ 5446779 w 10768897"/>
              <a:gd name="connsiteY15" fmla="*/ 1362500 h 1498778"/>
              <a:gd name="connsiteX16" fmla="*/ 4532379 w 10768897"/>
              <a:gd name="connsiteY16" fmla="*/ 1401412 h 1498778"/>
              <a:gd name="connsiteX17" fmla="*/ 3851442 w 10768897"/>
              <a:gd name="connsiteY17" fmla="*/ 1401411 h 1498778"/>
              <a:gd name="connsiteX18" fmla="*/ 3442881 w 10768897"/>
              <a:gd name="connsiteY18" fmla="*/ 1498687 h 1498778"/>
              <a:gd name="connsiteX19" fmla="*/ 3034319 w 10768897"/>
              <a:gd name="connsiteY19" fmla="*/ 1381955 h 1498778"/>
              <a:gd name="connsiteX20" fmla="*/ 2431204 w 10768897"/>
              <a:gd name="connsiteY20" fmla="*/ 1362501 h 1498778"/>
              <a:gd name="connsiteX21" fmla="*/ 1692594 w 10768897"/>
              <a:gd name="connsiteY21" fmla="*/ 1284680 h 1498778"/>
              <a:gd name="connsiteX22" fmla="*/ 1018639 w 10768897"/>
              <a:gd name="connsiteY22" fmla="*/ 798298 h 1498778"/>
              <a:gd name="connsiteX23" fmla="*/ 12770 w 10768897"/>
              <a:gd name="connsiteY23" fmla="*/ 662108 h 1498778"/>
              <a:gd name="connsiteX0" fmla="*/ 12770 w 10768897"/>
              <a:gd name="connsiteY0" fmla="*/ 662108 h 1500788"/>
              <a:gd name="connsiteX1" fmla="*/ 1779492 w 10768897"/>
              <a:gd name="connsiteY1" fmla="*/ 628 h 1500788"/>
              <a:gd name="connsiteX2" fmla="*/ 2606302 w 10768897"/>
              <a:gd name="connsiteY2" fmla="*/ 545377 h 1500788"/>
              <a:gd name="connsiteX3" fmla="*/ 3349065 w 10768897"/>
              <a:gd name="connsiteY3" fmla="*/ 759385 h 1500788"/>
              <a:gd name="connsiteX4" fmla="*/ 4079981 w 10768897"/>
              <a:gd name="connsiteY4" fmla="*/ 545377 h 1500788"/>
              <a:gd name="connsiteX5" fmla="*/ 5636327 w 10768897"/>
              <a:gd name="connsiteY5" fmla="*/ 117358 h 1500788"/>
              <a:gd name="connsiteX6" fmla="*/ 8423442 w 10768897"/>
              <a:gd name="connsiteY6" fmla="*/ 603744 h 1500788"/>
              <a:gd name="connsiteX7" fmla="*/ 10563528 w 10768897"/>
              <a:gd name="connsiteY7" fmla="*/ 584287 h 1500788"/>
              <a:gd name="connsiteX8" fmla="*/ 10699715 w 10768897"/>
              <a:gd name="connsiteY8" fmla="*/ 642654 h 1500788"/>
              <a:gd name="connsiteX9" fmla="*/ 10719170 w 10768897"/>
              <a:gd name="connsiteY9" fmla="*/ 1323590 h 1500788"/>
              <a:gd name="connsiteX10" fmla="*/ 10719170 w 10768897"/>
              <a:gd name="connsiteY10" fmla="*/ 1401411 h 1500788"/>
              <a:gd name="connsiteX11" fmla="*/ 10057689 w 10768897"/>
              <a:gd name="connsiteY11" fmla="*/ 1401411 h 1500788"/>
              <a:gd name="connsiteX12" fmla="*/ 7664685 w 10768897"/>
              <a:gd name="connsiteY12" fmla="*/ 1401411 h 1500788"/>
              <a:gd name="connsiteX13" fmla="*/ 6750285 w 10768897"/>
              <a:gd name="connsiteY13" fmla="*/ 1381956 h 1500788"/>
              <a:gd name="connsiteX14" fmla="*/ 6030438 w 10768897"/>
              <a:gd name="connsiteY14" fmla="*/ 1362501 h 1500788"/>
              <a:gd name="connsiteX15" fmla="*/ 5446779 w 10768897"/>
              <a:gd name="connsiteY15" fmla="*/ 1362500 h 1500788"/>
              <a:gd name="connsiteX16" fmla="*/ 4532379 w 10768897"/>
              <a:gd name="connsiteY16" fmla="*/ 1401412 h 1500788"/>
              <a:gd name="connsiteX17" fmla="*/ 3851442 w 10768897"/>
              <a:gd name="connsiteY17" fmla="*/ 1401411 h 1500788"/>
              <a:gd name="connsiteX18" fmla="*/ 3442881 w 10768897"/>
              <a:gd name="connsiteY18" fmla="*/ 1498687 h 1500788"/>
              <a:gd name="connsiteX19" fmla="*/ 3034319 w 10768897"/>
              <a:gd name="connsiteY19" fmla="*/ 1459776 h 1500788"/>
              <a:gd name="connsiteX20" fmla="*/ 2431204 w 10768897"/>
              <a:gd name="connsiteY20" fmla="*/ 1362501 h 1500788"/>
              <a:gd name="connsiteX21" fmla="*/ 1692594 w 10768897"/>
              <a:gd name="connsiteY21" fmla="*/ 1284680 h 1500788"/>
              <a:gd name="connsiteX22" fmla="*/ 1018639 w 10768897"/>
              <a:gd name="connsiteY22" fmla="*/ 798298 h 1500788"/>
              <a:gd name="connsiteX23" fmla="*/ 12770 w 10768897"/>
              <a:gd name="connsiteY23" fmla="*/ 662108 h 1500788"/>
              <a:gd name="connsiteX0" fmla="*/ 12770 w 10768897"/>
              <a:gd name="connsiteY0" fmla="*/ 662108 h 1500788"/>
              <a:gd name="connsiteX1" fmla="*/ 1779492 w 10768897"/>
              <a:gd name="connsiteY1" fmla="*/ 628 h 1500788"/>
              <a:gd name="connsiteX2" fmla="*/ 2606302 w 10768897"/>
              <a:gd name="connsiteY2" fmla="*/ 545377 h 1500788"/>
              <a:gd name="connsiteX3" fmla="*/ 3349065 w 10768897"/>
              <a:gd name="connsiteY3" fmla="*/ 759385 h 1500788"/>
              <a:gd name="connsiteX4" fmla="*/ 4079981 w 10768897"/>
              <a:gd name="connsiteY4" fmla="*/ 545377 h 1500788"/>
              <a:gd name="connsiteX5" fmla="*/ 5636327 w 10768897"/>
              <a:gd name="connsiteY5" fmla="*/ 117358 h 1500788"/>
              <a:gd name="connsiteX6" fmla="*/ 8423442 w 10768897"/>
              <a:gd name="connsiteY6" fmla="*/ 603744 h 1500788"/>
              <a:gd name="connsiteX7" fmla="*/ 10563528 w 10768897"/>
              <a:gd name="connsiteY7" fmla="*/ 584287 h 1500788"/>
              <a:gd name="connsiteX8" fmla="*/ 10699715 w 10768897"/>
              <a:gd name="connsiteY8" fmla="*/ 642654 h 1500788"/>
              <a:gd name="connsiteX9" fmla="*/ 10719170 w 10768897"/>
              <a:gd name="connsiteY9" fmla="*/ 1323590 h 1500788"/>
              <a:gd name="connsiteX10" fmla="*/ 10719170 w 10768897"/>
              <a:gd name="connsiteY10" fmla="*/ 1401411 h 1500788"/>
              <a:gd name="connsiteX11" fmla="*/ 10057689 w 10768897"/>
              <a:gd name="connsiteY11" fmla="*/ 1401411 h 1500788"/>
              <a:gd name="connsiteX12" fmla="*/ 7664685 w 10768897"/>
              <a:gd name="connsiteY12" fmla="*/ 1401411 h 1500788"/>
              <a:gd name="connsiteX13" fmla="*/ 6750285 w 10768897"/>
              <a:gd name="connsiteY13" fmla="*/ 1381956 h 1500788"/>
              <a:gd name="connsiteX14" fmla="*/ 6030438 w 10768897"/>
              <a:gd name="connsiteY14" fmla="*/ 1362501 h 1500788"/>
              <a:gd name="connsiteX15" fmla="*/ 5446779 w 10768897"/>
              <a:gd name="connsiteY15" fmla="*/ 1362500 h 1500788"/>
              <a:gd name="connsiteX16" fmla="*/ 4895029 w 10768897"/>
              <a:gd name="connsiteY16" fmla="*/ 1381956 h 1500788"/>
              <a:gd name="connsiteX17" fmla="*/ 3851442 w 10768897"/>
              <a:gd name="connsiteY17" fmla="*/ 1401411 h 1500788"/>
              <a:gd name="connsiteX18" fmla="*/ 3442881 w 10768897"/>
              <a:gd name="connsiteY18" fmla="*/ 1498687 h 1500788"/>
              <a:gd name="connsiteX19" fmla="*/ 3034319 w 10768897"/>
              <a:gd name="connsiteY19" fmla="*/ 1459776 h 1500788"/>
              <a:gd name="connsiteX20" fmla="*/ 2431204 w 10768897"/>
              <a:gd name="connsiteY20" fmla="*/ 1362501 h 1500788"/>
              <a:gd name="connsiteX21" fmla="*/ 1692594 w 10768897"/>
              <a:gd name="connsiteY21" fmla="*/ 1284680 h 1500788"/>
              <a:gd name="connsiteX22" fmla="*/ 1018639 w 10768897"/>
              <a:gd name="connsiteY22" fmla="*/ 798298 h 1500788"/>
              <a:gd name="connsiteX23" fmla="*/ 12770 w 10768897"/>
              <a:gd name="connsiteY23" fmla="*/ 662108 h 1500788"/>
              <a:gd name="connsiteX0" fmla="*/ 12770 w 10768897"/>
              <a:gd name="connsiteY0" fmla="*/ 662108 h 1557054"/>
              <a:gd name="connsiteX1" fmla="*/ 1779492 w 10768897"/>
              <a:gd name="connsiteY1" fmla="*/ 628 h 1557054"/>
              <a:gd name="connsiteX2" fmla="*/ 2606302 w 10768897"/>
              <a:gd name="connsiteY2" fmla="*/ 545377 h 1557054"/>
              <a:gd name="connsiteX3" fmla="*/ 3349065 w 10768897"/>
              <a:gd name="connsiteY3" fmla="*/ 759385 h 1557054"/>
              <a:gd name="connsiteX4" fmla="*/ 4079981 w 10768897"/>
              <a:gd name="connsiteY4" fmla="*/ 545377 h 1557054"/>
              <a:gd name="connsiteX5" fmla="*/ 5636327 w 10768897"/>
              <a:gd name="connsiteY5" fmla="*/ 117358 h 1557054"/>
              <a:gd name="connsiteX6" fmla="*/ 8423442 w 10768897"/>
              <a:gd name="connsiteY6" fmla="*/ 603744 h 1557054"/>
              <a:gd name="connsiteX7" fmla="*/ 10563528 w 10768897"/>
              <a:gd name="connsiteY7" fmla="*/ 584287 h 1557054"/>
              <a:gd name="connsiteX8" fmla="*/ 10699715 w 10768897"/>
              <a:gd name="connsiteY8" fmla="*/ 642654 h 1557054"/>
              <a:gd name="connsiteX9" fmla="*/ 10719170 w 10768897"/>
              <a:gd name="connsiteY9" fmla="*/ 1323590 h 1557054"/>
              <a:gd name="connsiteX10" fmla="*/ 10719170 w 10768897"/>
              <a:gd name="connsiteY10" fmla="*/ 1401411 h 1557054"/>
              <a:gd name="connsiteX11" fmla="*/ 10057689 w 10768897"/>
              <a:gd name="connsiteY11" fmla="*/ 1401411 h 1557054"/>
              <a:gd name="connsiteX12" fmla="*/ 7664685 w 10768897"/>
              <a:gd name="connsiteY12" fmla="*/ 1401411 h 1557054"/>
              <a:gd name="connsiteX13" fmla="*/ 6750285 w 10768897"/>
              <a:gd name="connsiteY13" fmla="*/ 1381956 h 1557054"/>
              <a:gd name="connsiteX14" fmla="*/ 6030438 w 10768897"/>
              <a:gd name="connsiteY14" fmla="*/ 1362501 h 1557054"/>
              <a:gd name="connsiteX15" fmla="*/ 5446779 w 10768897"/>
              <a:gd name="connsiteY15" fmla="*/ 1362500 h 1557054"/>
              <a:gd name="connsiteX16" fmla="*/ 4895029 w 10768897"/>
              <a:gd name="connsiteY16" fmla="*/ 1381956 h 1557054"/>
              <a:gd name="connsiteX17" fmla="*/ 4173798 w 10768897"/>
              <a:gd name="connsiteY17" fmla="*/ 1557054 h 1557054"/>
              <a:gd name="connsiteX18" fmla="*/ 3442881 w 10768897"/>
              <a:gd name="connsiteY18" fmla="*/ 1498687 h 1557054"/>
              <a:gd name="connsiteX19" fmla="*/ 3034319 w 10768897"/>
              <a:gd name="connsiteY19" fmla="*/ 1459776 h 1557054"/>
              <a:gd name="connsiteX20" fmla="*/ 2431204 w 10768897"/>
              <a:gd name="connsiteY20" fmla="*/ 1362501 h 1557054"/>
              <a:gd name="connsiteX21" fmla="*/ 1692594 w 10768897"/>
              <a:gd name="connsiteY21" fmla="*/ 1284680 h 1557054"/>
              <a:gd name="connsiteX22" fmla="*/ 1018639 w 10768897"/>
              <a:gd name="connsiteY22" fmla="*/ 798298 h 1557054"/>
              <a:gd name="connsiteX23" fmla="*/ 12770 w 10768897"/>
              <a:gd name="connsiteY23" fmla="*/ 662108 h 1557054"/>
              <a:gd name="connsiteX0" fmla="*/ 12770 w 10768897"/>
              <a:gd name="connsiteY0" fmla="*/ 662108 h 1561724"/>
              <a:gd name="connsiteX1" fmla="*/ 1779492 w 10768897"/>
              <a:gd name="connsiteY1" fmla="*/ 628 h 1561724"/>
              <a:gd name="connsiteX2" fmla="*/ 2606302 w 10768897"/>
              <a:gd name="connsiteY2" fmla="*/ 545377 h 1561724"/>
              <a:gd name="connsiteX3" fmla="*/ 3349065 w 10768897"/>
              <a:gd name="connsiteY3" fmla="*/ 759385 h 1561724"/>
              <a:gd name="connsiteX4" fmla="*/ 4079981 w 10768897"/>
              <a:gd name="connsiteY4" fmla="*/ 545377 h 1561724"/>
              <a:gd name="connsiteX5" fmla="*/ 5636327 w 10768897"/>
              <a:gd name="connsiteY5" fmla="*/ 117358 h 1561724"/>
              <a:gd name="connsiteX6" fmla="*/ 8423442 w 10768897"/>
              <a:gd name="connsiteY6" fmla="*/ 603744 h 1561724"/>
              <a:gd name="connsiteX7" fmla="*/ 10563528 w 10768897"/>
              <a:gd name="connsiteY7" fmla="*/ 584287 h 1561724"/>
              <a:gd name="connsiteX8" fmla="*/ 10699715 w 10768897"/>
              <a:gd name="connsiteY8" fmla="*/ 642654 h 1561724"/>
              <a:gd name="connsiteX9" fmla="*/ 10719170 w 10768897"/>
              <a:gd name="connsiteY9" fmla="*/ 1323590 h 1561724"/>
              <a:gd name="connsiteX10" fmla="*/ 10719170 w 10768897"/>
              <a:gd name="connsiteY10" fmla="*/ 1401411 h 1561724"/>
              <a:gd name="connsiteX11" fmla="*/ 10057689 w 10768897"/>
              <a:gd name="connsiteY11" fmla="*/ 1401411 h 1561724"/>
              <a:gd name="connsiteX12" fmla="*/ 7664685 w 10768897"/>
              <a:gd name="connsiteY12" fmla="*/ 1401411 h 1561724"/>
              <a:gd name="connsiteX13" fmla="*/ 6750285 w 10768897"/>
              <a:gd name="connsiteY13" fmla="*/ 1381956 h 1561724"/>
              <a:gd name="connsiteX14" fmla="*/ 6030438 w 10768897"/>
              <a:gd name="connsiteY14" fmla="*/ 1362501 h 1561724"/>
              <a:gd name="connsiteX15" fmla="*/ 5446779 w 10768897"/>
              <a:gd name="connsiteY15" fmla="*/ 1362500 h 1561724"/>
              <a:gd name="connsiteX16" fmla="*/ 4895029 w 10768897"/>
              <a:gd name="connsiteY16" fmla="*/ 1381956 h 1561724"/>
              <a:gd name="connsiteX17" fmla="*/ 4173798 w 10768897"/>
              <a:gd name="connsiteY17" fmla="*/ 1557054 h 1561724"/>
              <a:gd name="connsiteX18" fmla="*/ 3442881 w 10768897"/>
              <a:gd name="connsiteY18" fmla="*/ 1498687 h 1561724"/>
              <a:gd name="connsiteX19" fmla="*/ 3034319 w 10768897"/>
              <a:gd name="connsiteY19" fmla="*/ 1459776 h 1561724"/>
              <a:gd name="connsiteX20" fmla="*/ 2390910 w 10768897"/>
              <a:gd name="connsiteY20" fmla="*/ 1557054 h 1561724"/>
              <a:gd name="connsiteX21" fmla="*/ 1692594 w 10768897"/>
              <a:gd name="connsiteY21" fmla="*/ 1284680 h 1561724"/>
              <a:gd name="connsiteX22" fmla="*/ 1018639 w 10768897"/>
              <a:gd name="connsiteY22" fmla="*/ 798298 h 1561724"/>
              <a:gd name="connsiteX23" fmla="*/ 12770 w 10768897"/>
              <a:gd name="connsiteY23" fmla="*/ 662108 h 1561724"/>
              <a:gd name="connsiteX0" fmla="*/ 12770 w 10768897"/>
              <a:gd name="connsiteY0" fmla="*/ 662108 h 1560124"/>
              <a:gd name="connsiteX1" fmla="*/ 1779492 w 10768897"/>
              <a:gd name="connsiteY1" fmla="*/ 628 h 1560124"/>
              <a:gd name="connsiteX2" fmla="*/ 2606302 w 10768897"/>
              <a:gd name="connsiteY2" fmla="*/ 545377 h 1560124"/>
              <a:gd name="connsiteX3" fmla="*/ 3349065 w 10768897"/>
              <a:gd name="connsiteY3" fmla="*/ 759385 h 1560124"/>
              <a:gd name="connsiteX4" fmla="*/ 4079981 w 10768897"/>
              <a:gd name="connsiteY4" fmla="*/ 545377 h 1560124"/>
              <a:gd name="connsiteX5" fmla="*/ 5636327 w 10768897"/>
              <a:gd name="connsiteY5" fmla="*/ 117358 h 1560124"/>
              <a:gd name="connsiteX6" fmla="*/ 8423442 w 10768897"/>
              <a:gd name="connsiteY6" fmla="*/ 603744 h 1560124"/>
              <a:gd name="connsiteX7" fmla="*/ 10563528 w 10768897"/>
              <a:gd name="connsiteY7" fmla="*/ 584287 h 1560124"/>
              <a:gd name="connsiteX8" fmla="*/ 10699715 w 10768897"/>
              <a:gd name="connsiteY8" fmla="*/ 642654 h 1560124"/>
              <a:gd name="connsiteX9" fmla="*/ 10719170 w 10768897"/>
              <a:gd name="connsiteY9" fmla="*/ 1323590 h 1560124"/>
              <a:gd name="connsiteX10" fmla="*/ 10719170 w 10768897"/>
              <a:gd name="connsiteY10" fmla="*/ 1401411 h 1560124"/>
              <a:gd name="connsiteX11" fmla="*/ 10057689 w 10768897"/>
              <a:gd name="connsiteY11" fmla="*/ 1401411 h 1560124"/>
              <a:gd name="connsiteX12" fmla="*/ 7664685 w 10768897"/>
              <a:gd name="connsiteY12" fmla="*/ 1401411 h 1560124"/>
              <a:gd name="connsiteX13" fmla="*/ 6750285 w 10768897"/>
              <a:gd name="connsiteY13" fmla="*/ 1381956 h 1560124"/>
              <a:gd name="connsiteX14" fmla="*/ 6030438 w 10768897"/>
              <a:gd name="connsiteY14" fmla="*/ 1362501 h 1560124"/>
              <a:gd name="connsiteX15" fmla="*/ 5446779 w 10768897"/>
              <a:gd name="connsiteY15" fmla="*/ 1362500 h 1560124"/>
              <a:gd name="connsiteX16" fmla="*/ 4895029 w 10768897"/>
              <a:gd name="connsiteY16" fmla="*/ 1381956 h 1560124"/>
              <a:gd name="connsiteX17" fmla="*/ 4173798 w 10768897"/>
              <a:gd name="connsiteY17" fmla="*/ 1557054 h 1560124"/>
              <a:gd name="connsiteX18" fmla="*/ 3442881 w 10768897"/>
              <a:gd name="connsiteY18" fmla="*/ 1498687 h 1560124"/>
              <a:gd name="connsiteX19" fmla="*/ 3034319 w 10768897"/>
              <a:gd name="connsiteY19" fmla="*/ 1459776 h 1560124"/>
              <a:gd name="connsiteX20" fmla="*/ 2390910 w 10768897"/>
              <a:gd name="connsiteY20" fmla="*/ 1557054 h 1560124"/>
              <a:gd name="connsiteX21" fmla="*/ 1692594 w 10768897"/>
              <a:gd name="connsiteY21" fmla="*/ 1323591 h 1560124"/>
              <a:gd name="connsiteX22" fmla="*/ 1018639 w 10768897"/>
              <a:gd name="connsiteY22" fmla="*/ 798298 h 1560124"/>
              <a:gd name="connsiteX23" fmla="*/ 12770 w 10768897"/>
              <a:gd name="connsiteY23" fmla="*/ 662108 h 1560124"/>
              <a:gd name="connsiteX0" fmla="*/ 12770 w 10768897"/>
              <a:gd name="connsiteY0" fmla="*/ 662108 h 1560124"/>
              <a:gd name="connsiteX1" fmla="*/ 1779492 w 10768897"/>
              <a:gd name="connsiteY1" fmla="*/ 628 h 1560124"/>
              <a:gd name="connsiteX2" fmla="*/ 2606302 w 10768897"/>
              <a:gd name="connsiteY2" fmla="*/ 545377 h 1560124"/>
              <a:gd name="connsiteX3" fmla="*/ 3349065 w 10768897"/>
              <a:gd name="connsiteY3" fmla="*/ 759385 h 1560124"/>
              <a:gd name="connsiteX4" fmla="*/ 4079981 w 10768897"/>
              <a:gd name="connsiteY4" fmla="*/ 545377 h 1560124"/>
              <a:gd name="connsiteX5" fmla="*/ 5636327 w 10768897"/>
              <a:gd name="connsiteY5" fmla="*/ 117358 h 1560124"/>
              <a:gd name="connsiteX6" fmla="*/ 8423442 w 10768897"/>
              <a:gd name="connsiteY6" fmla="*/ 603744 h 1560124"/>
              <a:gd name="connsiteX7" fmla="*/ 10563528 w 10768897"/>
              <a:gd name="connsiteY7" fmla="*/ 584287 h 1560124"/>
              <a:gd name="connsiteX8" fmla="*/ 10699715 w 10768897"/>
              <a:gd name="connsiteY8" fmla="*/ 642654 h 1560124"/>
              <a:gd name="connsiteX9" fmla="*/ 10719170 w 10768897"/>
              <a:gd name="connsiteY9" fmla="*/ 1323590 h 1560124"/>
              <a:gd name="connsiteX10" fmla="*/ 10719170 w 10768897"/>
              <a:gd name="connsiteY10" fmla="*/ 1401411 h 1560124"/>
              <a:gd name="connsiteX11" fmla="*/ 10057689 w 10768897"/>
              <a:gd name="connsiteY11" fmla="*/ 1401411 h 1560124"/>
              <a:gd name="connsiteX12" fmla="*/ 7664685 w 10768897"/>
              <a:gd name="connsiteY12" fmla="*/ 1401411 h 1560124"/>
              <a:gd name="connsiteX13" fmla="*/ 6750285 w 10768897"/>
              <a:gd name="connsiteY13" fmla="*/ 1381956 h 1560124"/>
              <a:gd name="connsiteX14" fmla="*/ 6030438 w 10768897"/>
              <a:gd name="connsiteY14" fmla="*/ 1362501 h 1560124"/>
              <a:gd name="connsiteX15" fmla="*/ 5446779 w 10768897"/>
              <a:gd name="connsiteY15" fmla="*/ 1362500 h 1560124"/>
              <a:gd name="connsiteX16" fmla="*/ 4895029 w 10768897"/>
              <a:gd name="connsiteY16" fmla="*/ 1381956 h 1560124"/>
              <a:gd name="connsiteX17" fmla="*/ 4173798 w 10768897"/>
              <a:gd name="connsiteY17" fmla="*/ 1557054 h 1560124"/>
              <a:gd name="connsiteX18" fmla="*/ 3442881 w 10768897"/>
              <a:gd name="connsiteY18" fmla="*/ 1498687 h 1560124"/>
              <a:gd name="connsiteX19" fmla="*/ 3034319 w 10768897"/>
              <a:gd name="connsiteY19" fmla="*/ 1459776 h 1560124"/>
              <a:gd name="connsiteX20" fmla="*/ 2390910 w 10768897"/>
              <a:gd name="connsiteY20" fmla="*/ 1557054 h 1560124"/>
              <a:gd name="connsiteX21" fmla="*/ 1692594 w 10768897"/>
              <a:gd name="connsiteY21" fmla="*/ 1323591 h 1560124"/>
              <a:gd name="connsiteX22" fmla="*/ 1018639 w 10768897"/>
              <a:gd name="connsiteY22" fmla="*/ 798298 h 1560124"/>
              <a:gd name="connsiteX23" fmla="*/ 12770 w 10768897"/>
              <a:gd name="connsiteY23" fmla="*/ 662108 h 1560124"/>
              <a:gd name="connsiteX0" fmla="*/ 12770 w 10768897"/>
              <a:gd name="connsiteY0" fmla="*/ 662108 h 1641995"/>
              <a:gd name="connsiteX1" fmla="*/ 1779492 w 10768897"/>
              <a:gd name="connsiteY1" fmla="*/ 628 h 1641995"/>
              <a:gd name="connsiteX2" fmla="*/ 2606302 w 10768897"/>
              <a:gd name="connsiteY2" fmla="*/ 545377 h 1641995"/>
              <a:gd name="connsiteX3" fmla="*/ 3349065 w 10768897"/>
              <a:gd name="connsiteY3" fmla="*/ 759385 h 1641995"/>
              <a:gd name="connsiteX4" fmla="*/ 4079981 w 10768897"/>
              <a:gd name="connsiteY4" fmla="*/ 545377 h 1641995"/>
              <a:gd name="connsiteX5" fmla="*/ 5636327 w 10768897"/>
              <a:gd name="connsiteY5" fmla="*/ 117358 h 1641995"/>
              <a:gd name="connsiteX6" fmla="*/ 8423442 w 10768897"/>
              <a:gd name="connsiteY6" fmla="*/ 603744 h 1641995"/>
              <a:gd name="connsiteX7" fmla="*/ 10563528 w 10768897"/>
              <a:gd name="connsiteY7" fmla="*/ 584287 h 1641995"/>
              <a:gd name="connsiteX8" fmla="*/ 10699715 w 10768897"/>
              <a:gd name="connsiteY8" fmla="*/ 642654 h 1641995"/>
              <a:gd name="connsiteX9" fmla="*/ 10719170 w 10768897"/>
              <a:gd name="connsiteY9" fmla="*/ 1323590 h 1641995"/>
              <a:gd name="connsiteX10" fmla="*/ 10719170 w 10768897"/>
              <a:gd name="connsiteY10" fmla="*/ 1401411 h 1641995"/>
              <a:gd name="connsiteX11" fmla="*/ 10057689 w 10768897"/>
              <a:gd name="connsiteY11" fmla="*/ 1401411 h 1641995"/>
              <a:gd name="connsiteX12" fmla="*/ 7664685 w 10768897"/>
              <a:gd name="connsiteY12" fmla="*/ 1401411 h 1641995"/>
              <a:gd name="connsiteX13" fmla="*/ 6750285 w 10768897"/>
              <a:gd name="connsiteY13" fmla="*/ 1381956 h 1641995"/>
              <a:gd name="connsiteX14" fmla="*/ 6030438 w 10768897"/>
              <a:gd name="connsiteY14" fmla="*/ 1362501 h 1641995"/>
              <a:gd name="connsiteX15" fmla="*/ 5446779 w 10768897"/>
              <a:gd name="connsiteY15" fmla="*/ 1362500 h 1641995"/>
              <a:gd name="connsiteX16" fmla="*/ 5156944 w 10768897"/>
              <a:gd name="connsiteY16" fmla="*/ 1634876 h 1641995"/>
              <a:gd name="connsiteX17" fmla="*/ 4173798 w 10768897"/>
              <a:gd name="connsiteY17" fmla="*/ 1557054 h 1641995"/>
              <a:gd name="connsiteX18" fmla="*/ 3442881 w 10768897"/>
              <a:gd name="connsiteY18" fmla="*/ 1498687 h 1641995"/>
              <a:gd name="connsiteX19" fmla="*/ 3034319 w 10768897"/>
              <a:gd name="connsiteY19" fmla="*/ 1459776 h 1641995"/>
              <a:gd name="connsiteX20" fmla="*/ 2390910 w 10768897"/>
              <a:gd name="connsiteY20" fmla="*/ 1557054 h 1641995"/>
              <a:gd name="connsiteX21" fmla="*/ 1692594 w 10768897"/>
              <a:gd name="connsiteY21" fmla="*/ 1323591 h 1641995"/>
              <a:gd name="connsiteX22" fmla="*/ 1018639 w 10768897"/>
              <a:gd name="connsiteY22" fmla="*/ 798298 h 1641995"/>
              <a:gd name="connsiteX23" fmla="*/ 12770 w 10768897"/>
              <a:gd name="connsiteY23" fmla="*/ 662108 h 1641995"/>
              <a:gd name="connsiteX0" fmla="*/ 12770 w 10768897"/>
              <a:gd name="connsiteY0" fmla="*/ 662108 h 1637249"/>
              <a:gd name="connsiteX1" fmla="*/ 1779492 w 10768897"/>
              <a:gd name="connsiteY1" fmla="*/ 628 h 1637249"/>
              <a:gd name="connsiteX2" fmla="*/ 2606302 w 10768897"/>
              <a:gd name="connsiteY2" fmla="*/ 545377 h 1637249"/>
              <a:gd name="connsiteX3" fmla="*/ 3349065 w 10768897"/>
              <a:gd name="connsiteY3" fmla="*/ 759385 h 1637249"/>
              <a:gd name="connsiteX4" fmla="*/ 4079981 w 10768897"/>
              <a:gd name="connsiteY4" fmla="*/ 545377 h 1637249"/>
              <a:gd name="connsiteX5" fmla="*/ 5636327 w 10768897"/>
              <a:gd name="connsiteY5" fmla="*/ 117358 h 1637249"/>
              <a:gd name="connsiteX6" fmla="*/ 8423442 w 10768897"/>
              <a:gd name="connsiteY6" fmla="*/ 603744 h 1637249"/>
              <a:gd name="connsiteX7" fmla="*/ 10563528 w 10768897"/>
              <a:gd name="connsiteY7" fmla="*/ 584287 h 1637249"/>
              <a:gd name="connsiteX8" fmla="*/ 10699715 w 10768897"/>
              <a:gd name="connsiteY8" fmla="*/ 642654 h 1637249"/>
              <a:gd name="connsiteX9" fmla="*/ 10719170 w 10768897"/>
              <a:gd name="connsiteY9" fmla="*/ 1323590 h 1637249"/>
              <a:gd name="connsiteX10" fmla="*/ 10719170 w 10768897"/>
              <a:gd name="connsiteY10" fmla="*/ 1401411 h 1637249"/>
              <a:gd name="connsiteX11" fmla="*/ 10057689 w 10768897"/>
              <a:gd name="connsiteY11" fmla="*/ 1401411 h 1637249"/>
              <a:gd name="connsiteX12" fmla="*/ 7664685 w 10768897"/>
              <a:gd name="connsiteY12" fmla="*/ 1401411 h 1637249"/>
              <a:gd name="connsiteX13" fmla="*/ 6750285 w 10768897"/>
              <a:gd name="connsiteY13" fmla="*/ 1381956 h 1637249"/>
              <a:gd name="connsiteX14" fmla="*/ 6030438 w 10768897"/>
              <a:gd name="connsiteY14" fmla="*/ 1362501 h 1637249"/>
              <a:gd name="connsiteX15" fmla="*/ 5769136 w 10768897"/>
              <a:gd name="connsiteY15" fmla="*/ 1459776 h 1637249"/>
              <a:gd name="connsiteX16" fmla="*/ 5156944 w 10768897"/>
              <a:gd name="connsiteY16" fmla="*/ 1634876 h 1637249"/>
              <a:gd name="connsiteX17" fmla="*/ 4173798 w 10768897"/>
              <a:gd name="connsiteY17" fmla="*/ 1557054 h 1637249"/>
              <a:gd name="connsiteX18" fmla="*/ 3442881 w 10768897"/>
              <a:gd name="connsiteY18" fmla="*/ 1498687 h 1637249"/>
              <a:gd name="connsiteX19" fmla="*/ 3034319 w 10768897"/>
              <a:gd name="connsiteY19" fmla="*/ 1459776 h 1637249"/>
              <a:gd name="connsiteX20" fmla="*/ 2390910 w 10768897"/>
              <a:gd name="connsiteY20" fmla="*/ 1557054 h 1637249"/>
              <a:gd name="connsiteX21" fmla="*/ 1692594 w 10768897"/>
              <a:gd name="connsiteY21" fmla="*/ 1323591 h 1637249"/>
              <a:gd name="connsiteX22" fmla="*/ 1018639 w 10768897"/>
              <a:gd name="connsiteY22" fmla="*/ 798298 h 1637249"/>
              <a:gd name="connsiteX23" fmla="*/ 12770 w 10768897"/>
              <a:gd name="connsiteY23" fmla="*/ 662108 h 1637249"/>
              <a:gd name="connsiteX0" fmla="*/ 12770 w 10768897"/>
              <a:gd name="connsiteY0" fmla="*/ 662108 h 1637249"/>
              <a:gd name="connsiteX1" fmla="*/ 1779492 w 10768897"/>
              <a:gd name="connsiteY1" fmla="*/ 628 h 1637249"/>
              <a:gd name="connsiteX2" fmla="*/ 2606302 w 10768897"/>
              <a:gd name="connsiteY2" fmla="*/ 545377 h 1637249"/>
              <a:gd name="connsiteX3" fmla="*/ 3349065 w 10768897"/>
              <a:gd name="connsiteY3" fmla="*/ 759385 h 1637249"/>
              <a:gd name="connsiteX4" fmla="*/ 4079981 w 10768897"/>
              <a:gd name="connsiteY4" fmla="*/ 545377 h 1637249"/>
              <a:gd name="connsiteX5" fmla="*/ 5636327 w 10768897"/>
              <a:gd name="connsiteY5" fmla="*/ 117358 h 1637249"/>
              <a:gd name="connsiteX6" fmla="*/ 8423442 w 10768897"/>
              <a:gd name="connsiteY6" fmla="*/ 603744 h 1637249"/>
              <a:gd name="connsiteX7" fmla="*/ 10563528 w 10768897"/>
              <a:gd name="connsiteY7" fmla="*/ 584287 h 1637249"/>
              <a:gd name="connsiteX8" fmla="*/ 10699715 w 10768897"/>
              <a:gd name="connsiteY8" fmla="*/ 642654 h 1637249"/>
              <a:gd name="connsiteX9" fmla="*/ 10719170 w 10768897"/>
              <a:gd name="connsiteY9" fmla="*/ 1323590 h 1637249"/>
              <a:gd name="connsiteX10" fmla="*/ 10719170 w 10768897"/>
              <a:gd name="connsiteY10" fmla="*/ 1401411 h 1637249"/>
              <a:gd name="connsiteX11" fmla="*/ 10057689 w 10768897"/>
              <a:gd name="connsiteY11" fmla="*/ 1401411 h 1637249"/>
              <a:gd name="connsiteX12" fmla="*/ 7866158 w 10768897"/>
              <a:gd name="connsiteY12" fmla="*/ 1070670 h 1637249"/>
              <a:gd name="connsiteX13" fmla="*/ 6750285 w 10768897"/>
              <a:gd name="connsiteY13" fmla="*/ 1381956 h 1637249"/>
              <a:gd name="connsiteX14" fmla="*/ 6030438 w 10768897"/>
              <a:gd name="connsiteY14" fmla="*/ 1362501 h 1637249"/>
              <a:gd name="connsiteX15" fmla="*/ 5769136 w 10768897"/>
              <a:gd name="connsiteY15" fmla="*/ 1459776 h 1637249"/>
              <a:gd name="connsiteX16" fmla="*/ 5156944 w 10768897"/>
              <a:gd name="connsiteY16" fmla="*/ 1634876 h 1637249"/>
              <a:gd name="connsiteX17" fmla="*/ 4173798 w 10768897"/>
              <a:gd name="connsiteY17" fmla="*/ 1557054 h 1637249"/>
              <a:gd name="connsiteX18" fmla="*/ 3442881 w 10768897"/>
              <a:gd name="connsiteY18" fmla="*/ 1498687 h 1637249"/>
              <a:gd name="connsiteX19" fmla="*/ 3034319 w 10768897"/>
              <a:gd name="connsiteY19" fmla="*/ 1459776 h 1637249"/>
              <a:gd name="connsiteX20" fmla="*/ 2390910 w 10768897"/>
              <a:gd name="connsiteY20" fmla="*/ 1557054 h 1637249"/>
              <a:gd name="connsiteX21" fmla="*/ 1692594 w 10768897"/>
              <a:gd name="connsiteY21" fmla="*/ 1323591 h 1637249"/>
              <a:gd name="connsiteX22" fmla="*/ 1018639 w 10768897"/>
              <a:gd name="connsiteY22" fmla="*/ 798298 h 1637249"/>
              <a:gd name="connsiteX23" fmla="*/ 12770 w 10768897"/>
              <a:gd name="connsiteY23" fmla="*/ 662108 h 1637249"/>
              <a:gd name="connsiteX0" fmla="*/ 5966 w 10762093"/>
              <a:gd name="connsiteY0" fmla="*/ 544961 h 1520102"/>
              <a:gd name="connsiteX1" fmla="*/ 1510773 w 10762093"/>
              <a:gd name="connsiteY1" fmla="*/ 214222 h 1520102"/>
              <a:gd name="connsiteX2" fmla="*/ 2599498 w 10762093"/>
              <a:gd name="connsiteY2" fmla="*/ 428230 h 1520102"/>
              <a:gd name="connsiteX3" fmla="*/ 3342261 w 10762093"/>
              <a:gd name="connsiteY3" fmla="*/ 642238 h 1520102"/>
              <a:gd name="connsiteX4" fmla="*/ 4073177 w 10762093"/>
              <a:gd name="connsiteY4" fmla="*/ 428230 h 1520102"/>
              <a:gd name="connsiteX5" fmla="*/ 5629523 w 10762093"/>
              <a:gd name="connsiteY5" fmla="*/ 211 h 1520102"/>
              <a:gd name="connsiteX6" fmla="*/ 8416638 w 10762093"/>
              <a:gd name="connsiteY6" fmla="*/ 486597 h 1520102"/>
              <a:gd name="connsiteX7" fmla="*/ 10556724 w 10762093"/>
              <a:gd name="connsiteY7" fmla="*/ 467140 h 1520102"/>
              <a:gd name="connsiteX8" fmla="*/ 10692911 w 10762093"/>
              <a:gd name="connsiteY8" fmla="*/ 525507 h 1520102"/>
              <a:gd name="connsiteX9" fmla="*/ 10712366 w 10762093"/>
              <a:gd name="connsiteY9" fmla="*/ 1206443 h 1520102"/>
              <a:gd name="connsiteX10" fmla="*/ 10712366 w 10762093"/>
              <a:gd name="connsiteY10" fmla="*/ 1284264 h 1520102"/>
              <a:gd name="connsiteX11" fmla="*/ 10050885 w 10762093"/>
              <a:gd name="connsiteY11" fmla="*/ 1284264 h 1520102"/>
              <a:gd name="connsiteX12" fmla="*/ 7859354 w 10762093"/>
              <a:gd name="connsiteY12" fmla="*/ 953523 h 1520102"/>
              <a:gd name="connsiteX13" fmla="*/ 6743481 w 10762093"/>
              <a:gd name="connsiteY13" fmla="*/ 1264809 h 1520102"/>
              <a:gd name="connsiteX14" fmla="*/ 6023634 w 10762093"/>
              <a:gd name="connsiteY14" fmla="*/ 1245354 h 1520102"/>
              <a:gd name="connsiteX15" fmla="*/ 5762332 w 10762093"/>
              <a:gd name="connsiteY15" fmla="*/ 1342629 h 1520102"/>
              <a:gd name="connsiteX16" fmla="*/ 5150140 w 10762093"/>
              <a:gd name="connsiteY16" fmla="*/ 1517729 h 1520102"/>
              <a:gd name="connsiteX17" fmla="*/ 4166994 w 10762093"/>
              <a:gd name="connsiteY17" fmla="*/ 1439907 h 1520102"/>
              <a:gd name="connsiteX18" fmla="*/ 3436077 w 10762093"/>
              <a:gd name="connsiteY18" fmla="*/ 1381540 h 1520102"/>
              <a:gd name="connsiteX19" fmla="*/ 3027515 w 10762093"/>
              <a:gd name="connsiteY19" fmla="*/ 1342629 h 1520102"/>
              <a:gd name="connsiteX20" fmla="*/ 2384106 w 10762093"/>
              <a:gd name="connsiteY20" fmla="*/ 1439907 h 1520102"/>
              <a:gd name="connsiteX21" fmla="*/ 1685790 w 10762093"/>
              <a:gd name="connsiteY21" fmla="*/ 1206444 h 1520102"/>
              <a:gd name="connsiteX22" fmla="*/ 1011835 w 10762093"/>
              <a:gd name="connsiteY22" fmla="*/ 681151 h 1520102"/>
              <a:gd name="connsiteX23" fmla="*/ 5966 w 10762093"/>
              <a:gd name="connsiteY23" fmla="*/ 544961 h 1520102"/>
              <a:gd name="connsiteX0" fmla="*/ 5966 w 10762093"/>
              <a:gd name="connsiteY0" fmla="*/ 544961 h 1520102"/>
              <a:gd name="connsiteX1" fmla="*/ 1510773 w 10762093"/>
              <a:gd name="connsiteY1" fmla="*/ 214222 h 1520102"/>
              <a:gd name="connsiteX2" fmla="*/ 2599498 w 10762093"/>
              <a:gd name="connsiteY2" fmla="*/ 428230 h 1520102"/>
              <a:gd name="connsiteX3" fmla="*/ 3342261 w 10762093"/>
              <a:gd name="connsiteY3" fmla="*/ 642238 h 1520102"/>
              <a:gd name="connsiteX4" fmla="*/ 4073177 w 10762093"/>
              <a:gd name="connsiteY4" fmla="*/ 428230 h 1520102"/>
              <a:gd name="connsiteX5" fmla="*/ 5629523 w 10762093"/>
              <a:gd name="connsiteY5" fmla="*/ 211 h 1520102"/>
              <a:gd name="connsiteX6" fmla="*/ 8416638 w 10762093"/>
              <a:gd name="connsiteY6" fmla="*/ 486597 h 1520102"/>
              <a:gd name="connsiteX7" fmla="*/ 10556724 w 10762093"/>
              <a:gd name="connsiteY7" fmla="*/ 467140 h 1520102"/>
              <a:gd name="connsiteX8" fmla="*/ 10692911 w 10762093"/>
              <a:gd name="connsiteY8" fmla="*/ 525507 h 1520102"/>
              <a:gd name="connsiteX9" fmla="*/ 10712366 w 10762093"/>
              <a:gd name="connsiteY9" fmla="*/ 1206443 h 1520102"/>
              <a:gd name="connsiteX10" fmla="*/ 10712366 w 10762093"/>
              <a:gd name="connsiteY10" fmla="*/ 1284264 h 1520102"/>
              <a:gd name="connsiteX11" fmla="*/ 10050885 w 10762093"/>
              <a:gd name="connsiteY11" fmla="*/ 1284264 h 1520102"/>
              <a:gd name="connsiteX12" fmla="*/ 7859354 w 10762093"/>
              <a:gd name="connsiteY12" fmla="*/ 953523 h 1520102"/>
              <a:gd name="connsiteX13" fmla="*/ 6743481 w 10762093"/>
              <a:gd name="connsiteY13" fmla="*/ 1264809 h 1520102"/>
              <a:gd name="connsiteX14" fmla="*/ 6023634 w 10762093"/>
              <a:gd name="connsiteY14" fmla="*/ 1245354 h 1520102"/>
              <a:gd name="connsiteX15" fmla="*/ 5762332 w 10762093"/>
              <a:gd name="connsiteY15" fmla="*/ 1342629 h 1520102"/>
              <a:gd name="connsiteX16" fmla="*/ 5150140 w 10762093"/>
              <a:gd name="connsiteY16" fmla="*/ 1517729 h 1520102"/>
              <a:gd name="connsiteX17" fmla="*/ 4166994 w 10762093"/>
              <a:gd name="connsiteY17" fmla="*/ 1439907 h 1520102"/>
              <a:gd name="connsiteX18" fmla="*/ 3436077 w 10762093"/>
              <a:gd name="connsiteY18" fmla="*/ 1381540 h 1520102"/>
              <a:gd name="connsiteX19" fmla="*/ 2946926 w 10762093"/>
              <a:gd name="connsiteY19" fmla="*/ 1478817 h 1520102"/>
              <a:gd name="connsiteX20" fmla="*/ 2384106 w 10762093"/>
              <a:gd name="connsiteY20" fmla="*/ 1439907 h 1520102"/>
              <a:gd name="connsiteX21" fmla="*/ 1685790 w 10762093"/>
              <a:gd name="connsiteY21" fmla="*/ 1206444 h 1520102"/>
              <a:gd name="connsiteX22" fmla="*/ 1011835 w 10762093"/>
              <a:gd name="connsiteY22" fmla="*/ 681151 h 1520102"/>
              <a:gd name="connsiteX23" fmla="*/ 5966 w 10762093"/>
              <a:gd name="connsiteY23" fmla="*/ 544961 h 1520102"/>
              <a:gd name="connsiteX0" fmla="*/ 149895 w 10906022"/>
              <a:gd name="connsiteY0" fmla="*/ 544961 h 1623899"/>
              <a:gd name="connsiteX1" fmla="*/ 1654702 w 10906022"/>
              <a:gd name="connsiteY1" fmla="*/ 214222 h 1623899"/>
              <a:gd name="connsiteX2" fmla="*/ 2743427 w 10906022"/>
              <a:gd name="connsiteY2" fmla="*/ 428230 h 1623899"/>
              <a:gd name="connsiteX3" fmla="*/ 3486190 w 10906022"/>
              <a:gd name="connsiteY3" fmla="*/ 642238 h 1623899"/>
              <a:gd name="connsiteX4" fmla="*/ 4217106 w 10906022"/>
              <a:gd name="connsiteY4" fmla="*/ 428230 h 1623899"/>
              <a:gd name="connsiteX5" fmla="*/ 5773452 w 10906022"/>
              <a:gd name="connsiteY5" fmla="*/ 211 h 1623899"/>
              <a:gd name="connsiteX6" fmla="*/ 8560567 w 10906022"/>
              <a:gd name="connsiteY6" fmla="*/ 486597 h 1623899"/>
              <a:gd name="connsiteX7" fmla="*/ 10700653 w 10906022"/>
              <a:gd name="connsiteY7" fmla="*/ 467140 h 1623899"/>
              <a:gd name="connsiteX8" fmla="*/ 10836840 w 10906022"/>
              <a:gd name="connsiteY8" fmla="*/ 525507 h 1623899"/>
              <a:gd name="connsiteX9" fmla="*/ 10856295 w 10906022"/>
              <a:gd name="connsiteY9" fmla="*/ 1206443 h 1623899"/>
              <a:gd name="connsiteX10" fmla="*/ 10856295 w 10906022"/>
              <a:gd name="connsiteY10" fmla="*/ 1284264 h 1623899"/>
              <a:gd name="connsiteX11" fmla="*/ 10194814 w 10906022"/>
              <a:gd name="connsiteY11" fmla="*/ 1284264 h 1623899"/>
              <a:gd name="connsiteX12" fmla="*/ 8003283 w 10906022"/>
              <a:gd name="connsiteY12" fmla="*/ 953523 h 1623899"/>
              <a:gd name="connsiteX13" fmla="*/ 6887410 w 10906022"/>
              <a:gd name="connsiteY13" fmla="*/ 1264809 h 1623899"/>
              <a:gd name="connsiteX14" fmla="*/ 6167563 w 10906022"/>
              <a:gd name="connsiteY14" fmla="*/ 1245354 h 1623899"/>
              <a:gd name="connsiteX15" fmla="*/ 5906261 w 10906022"/>
              <a:gd name="connsiteY15" fmla="*/ 1342629 h 1623899"/>
              <a:gd name="connsiteX16" fmla="*/ 5294069 w 10906022"/>
              <a:gd name="connsiteY16" fmla="*/ 1517729 h 1623899"/>
              <a:gd name="connsiteX17" fmla="*/ 4310923 w 10906022"/>
              <a:gd name="connsiteY17" fmla="*/ 1439907 h 1623899"/>
              <a:gd name="connsiteX18" fmla="*/ 3580006 w 10906022"/>
              <a:gd name="connsiteY18" fmla="*/ 1381540 h 1623899"/>
              <a:gd name="connsiteX19" fmla="*/ 3090855 w 10906022"/>
              <a:gd name="connsiteY19" fmla="*/ 1478817 h 1623899"/>
              <a:gd name="connsiteX20" fmla="*/ 2528035 w 10906022"/>
              <a:gd name="connsiteY20" fmla="*/ 1439907 h 1623899"/>
              <a:gd name="connsiteX21" fmla="*/ 1829719 w 10906022"/>
              <a:gd name="connsiteY21" fmla="*/ 1206444 h 1623899"/>
              <a:gd name="connsiteX22" fmla="*/ 243853 w 10906022"/>
              <a:gd name="connsiteY22" fmla="*/ 1608090 h 1623899"/>
              <a:gd name="connsiteX23" fmla="*/ 149895 w 10906022"/>
              <a:gd name="connsiteY23" fmla="*/ 544961 h 1623899"/>
              <a:gd name="connsiteX0" fmla="*/ 1157651 w 10665902"/>
              <a:gd name="connsiteY0" fmla="*/ 575858 h 1622675"/>
              <a:gd name="connsiteX1" fmla="*/ 1414582 w 10665902"/>
              <a:gd name="connsiteY1" fmla="*/ 214222 h 1622675"/>
              <a:gd name="connsiteX2" fmla="*/ 2503307 w 10665902"/>
              <a:gd name="connsiteY2" fmla="*/ 428230 h 1622675"/>
              <a:gd name="connsiteX3" fmla="*/ 3246070 w 10665902"/>
              <a:gd name="connsiteY3" fmla="*/ 642238 h 1622675"/>
              <a:gd name="connsiteX4" fmla="*/ 3976986 w 10665902"/>
              <a:gd name="connsiteY4" fmla="*/ 428230 h 1622675"/>
              <a:gd name="connsiteX5" fmla="*/ 5533332 w 10665902"/>
              <a:gd name="connsiteY5" fmla="*/ 211 h 1622675"/>
              <a:gd name="connsiteX6" fmla="*/ 8320447 w 10665902"/>
              <a:gd name="connsiteY6" fmla="*/ 486597 h 1622675"/>
              <a:gd name="connsiteX7" fmla="*/ 10460533 w 10665902"/>
              <a:gd name="connsiteY7" fmla="*/ 467140 h 1622675"/>
              <a:gd name="connsiteX8" fmla="*/ 10596720 w 10665902"/>
              <a:gd name="connsiteY8" fmla="*/ 525507 h 1622675"/>
              <a:gd name="connsiteX9" fmla="*/ 10616175 w 10665902"/>
              <a:gd name="connsiteY9" fmla="*/ 1206443 h 1622675"/>
              <a:gd name="connsiteX10" fmla="*/ 10616175 w 10665902"/>
              <a:gd name="connsiteY10" fmla="*/ 1284264 h 1622675"/>
              <a:gd name="connsiteX11" fmla="*/ 9954694 w 10665902"/>
              <a:gd name="connsiteY11" fmla="*/ 1284264 h 1622675"/>
              <a:gd name="connsiteX12" fmla="*/ 7763163 w 10665902"/>
              <a:gd name="connsiteY12" fmla="*/ 953523 h 1622675"/>
              <a:gd name="connsiteX13" fmla="*/ 6647290 w 10665902"/>
              <a:gd name="connsiteY13" fmla="*/ 1264809 h 1622675"/>
              <a:gd name="connsiteX14" fmla="*/ 5927443 w 10665902"/>
              <a:gd name="connsiteY14" fmla="*/ 1245354 h 1622675"/>
              <a:gd name="connsiteX15" fmla="*/ 5666141 w 10665902"/>
              <a:gd name="connsiteY15" fmla="*/ 1342629 h 1622675"/>
              <a:gd name="connsiteX16" fmla="*/ 5053949 w 10665902"/>
              <a:gd name="connsiteY16" fmla="*/ 1517729 h 1622675"/>
              <a:gd name="connsiteX17" fmla="*/ 4070803 w 10665902"/>
              <a:gd name="connsiteY17" fmla="*/ 1439907 h 1622675"/>
              <a:gd name="connsiteX18" fmla="*/ 3339886 w 10665902"/>
              <a:gd name="connsiteY18" fmla="*/ 1381540 h 1622675"/>
              <a:gd name="connsiteX19" fmla="*/ 2850735 w 10665902"/>
              <a:gd name="connsiteY19" fmla="*/ 1478817 h 1622675"/>
              <a:gd name="connsiteX20" fmla="*/ 2287915 w 10665902"/>
              <a:gd name="connsiteY20" fmla="*/ 1439907 h 1622675"/>
              <a:gd name="connsiteX21" fmla="*/ 1589599 w 10665902"/>
              <a:gd name="connsiteY21" fmla="*/ 1206444 h 1622675"/>
              <a:gd name="connsiteX22" fmla="*/ 3733 w 10665902"/>
              <a:gd name="connsiteY22" fmla="*/ 1608090 h 1622675"/>
              <a:gd name="connsiteX23" fmla="*/ 1157651 w 10665902"/>
              <a:gd name="connsiteY23" fmla="*/ 575858 h 1622675"/>
              <a:gd name="connsiteX0" fmla="*/ 1157858 w 10666109"/>
              <a:gd name="connsiteY0" fmla="*/ 575858 h 1622675"/>
              <a:gd name="connsiteX1" fmla="*/ 1750757 w 10666109"/>
              <a:gd name="connsiteY1" fmla="*/ 430508 h 1622675"/>
              <a:gd name="connsiteX2" fmla="*/ 2503514 w 10666109"/>
              <a:gd name="connsiteY2" fmla="*/ 428230 h 1622675"/>
              <a:gd name="connsiteX3" fmla="*/ 3246277 w 10666109"/>
              <a:gd name="connsiteY3" fmla="*/ 642238 h 1622675"/>
              <a:gd name="connsiteX4" fmla="*/ 3977193 w 10666109"/>
              <a:gd name="connsiteY4" fmla="*/ 428230 h 1622675"/>
              <a:gd name="connsiteX5" fmla="*/ 5533539 w 10666109"/>
              <a:gd name="connsiteY5" fmla="*/ 211 h 1622675"/>
              <a:gd name="connsiteX6" fmla="*/ 8320654 w 10666109"/>
              <a:gd name="connsiteY6" fmla="*/ 486597 h 1622675"/>
              <a:gd name="connsiteX7" fmla="*/ 10460740 w 10666109"/>
              <a:gd name="connsiteY7" fmla="*/ 467140 h 1622675"/>
              <a:gd name="connsiteX8" fmla="*/ 10596927 w 10666109"/>
              <a:gd name="connsiteY8" fmla="*/ 525507 h 1622675"/>
              <a:gd name="connsiteX9" fmla="*/ 10616382 w 10666109"/>
              <a:gd name="connsiteY9" fmla="*/ 1206443 h 1622675"/>
              <a:gd name="connsiteX10" fmla="*/ 10616382 w 10666109"/>
              <a:gd name="connsiteY10" fmla="*/ 1284264 h 1622675"/>
              <a:gd name="connsiteX11" fmla="*/ 9954901 w 10666109"/>
              <a:gd name="connsiteY11" fmla="*/ 1284264 h 1622675"/>
              <a:gd name="connsiteX12" fmla="*/ 7763370 w 10666109"/>
              <a:gd name="connsiteY12" fmla="*/ 953523 h 1622675"/>
              <a:gd name="connsiteX13" fmla="*/ 6647497 w 10666109"/>
              <a:gd name="connsiteY13" fmla="*/ 1264809 h 1622675"/>
              <a:gd name="connsiteX14" fmla="*/ 5927650 w 10666109"/>
              <a:gd name="connsiteY14" fmla="*/ 1245354 h 1622675"/>
              <a:gd name="connsiteX15" fmla="*/ 5666348 w 10666109"/>
              <a:gd name="connsiteY15" fmla="*/ 1342629 h 1622675"/>
              <a:gd name="connsiteX16" fmla="*/ 5054156 w 10666109"/>
              <a:gd name="connsiteY16" fmla="*/ 1517729 h 1622675"/>
              <a:gd name="connsiteX17" fmla="*/ 4071010 w 10666109"/>
              <a:gd name="connsiteY17" fmla="*/ 1439907 h 1622675"/>
              <a:gd name="connsiteX18" fmla="*/ 3340093 w 10666109"/>
              <a:gd name="connsiteY18" fmla="*/ 1381540 h 1622675"/>
              <a:gd name="connsiteX19" fmla="*/ 2850942 w 10666109"/>
              <a:gd name="connsiteY19" fmla="*/ 1478817 h 1622675"/>
              <a:gd name="connsiteX20" fmla="*/ 2288122 w 10666109"/>
              <a:gd name="connsiteY20" fmla="*/ 1439907 h 1622675"/>
              <a:gd name="connsiteX21" fmla="*/ 1589806 w 10666109"/>
              <a:gd name="connsiteY21" fmla="*/ 1206444 h 1622675"/>
              <a:gd name="connsiteX22" fmla="*/ 3940 w 10666109"/>
              <a:gd name="connsiteY22" fmla="*/ 1608090 h 1622675"/>
              <a:gd name="connsiteX23" fmla="*/ 1157858 w 10666109"/>
              <a:gd name="connsiteY23" fmla="*/ 575858 h 1622675"/>
              <a:gd name="connsiteX0" fmla="*/ 1155746 w 10663997"/>
              <a:gd name="connsiteY0" fmla="*/ 575858 h 1627163"/>
              <a:gd name="connsiteX1" fmla="*/ 1748645 w 10663997"/>
              <a:gd name="connsiteY1" fmla="*/ 430508 h 1627163"/>
              <a:gd name="connsiteX2" fmla="*/ 2501402 w 10663997"/>
              <a:gd name="connsiteY2" fmla="*/ 428230 h 1627163"/>
              <a:gd name="connsiteX3" fmla="*/ 3244165 w 10663997"/>
              <a:gd name="connsiteY3" fmla="*/ 642238 h 1627163"/>
              <a:gd name="connsiteX4" fmla="*/ 3975081 w 10663997"/>
              <a:gd name="connsiteY4" fmla="*/ 428230 h 1627163"/>
              <a:gd name="connsiteX5" fmla="*/ 5531427 w 10663997"/>
              <a:gd name="connsiteY5" fmla="*/ 211 h 1627163"/>
              <a:gd name="connsiteX6" fmla="*/ 8318542 w 10663997"/>
              <a:gd name="connsiteY6" fmla="*/ 486597 h 1627163"/>
              <a:gd name="connsiteX7" fmla="*/ 10458628 w 10663997"/>
              <a:gd name="connsiteY7" fmla="*/ 467140 h 1627163"/>
              <a:gd name="connsiteX8" fmla="*/ 10594815 w 10663997"/>
              <a:gd name="connsiteY8" fmla="*/ 525507 h 1627163"/>
              <a:gd name="connsiteX9" fmla="*/ 10614270 w 10663997"/>
              <a:gd name="connsiteY9" fmla="*/ 1206443 h 1627163"/>
              <a:gd name="connsiteX10" fmla="*/ 10614270 w 10663997"/>
              <a:gd name="connsiteY10" fmla="*/ 1284264 h 1627163"/>
              <a:gd name="connsiteX11" fmla="*/ 9952789 w 10663997"/>
              <a:gd name="connsiteY11" fmla="*/ 1284264 h 1627163"/>
              <a:gd name="connsiteX12" fmla="*/ 7761258 w 10663997"/>
              <a:gd name="connsiteY12" fmla="*/ 953523 h 1627163"/>
              <a:gd name="connsiteX13" fmla="*/ 6645385 w 10663997"/>
              <a:gd name="connsiteY13" fmla="*/ 1264809 h 1627163"/>
              <a:gd name="connsiteX14" fmla="*/ 5925538 w 10663997"/>
              <a:gd name="connsiteY14" fmla="*/ 1245354 h 1627163"/>
              <a:gd name="connsiteX15" fmla="*/ 5664236 w 10663997"/>
              <a:gd name="connsiteY15" fmla="*/ 1342629 h 1627163"/>
              <a:gd name="connsiteX16" fmla="*/ 5052044 w 10663997"/>
              <a:gd name="connsiteY16" fmla="*/ 1517729 h 1627163"/>
              <a:gd name="connsiteX17" fmla="*/ 4068898 w 10663997"/>
              <a:gd name="connsiteY17" fmla="*/ 1439907 h 1627163"/>
              <a:gd name="connsiteX18" fmla="*/ 3337981 w 10663997"/>
              <a:gd name="connsiteY18" fmla="*/ 1381540 h 1627163"/>
              <a:gd name="connsiteX19" fmla="*/ 2848830 w 10663997"/>
              <a:gd name="connsiteY19" fmla="*/ 1478817 h 1627163"/>
              <a:gd name="connsiteX20" fmla="*/ 2286010 w 10663997"/>
              <a:gd name="connsiteY20" fmla="*/ 1439907 h 1627163"/>
              <a:gd name="connsiteX21" fmla="*/ 1443708 w 10663997"/>
              <a:gd name="connsiteY21" fmla="*/ 1268241 h 1627163"/>
              <a:gd name="connsiteX22" fmla="*/ 1828 w 10663997"/>
              <a:gd name="connsiteY22" fmla="*/ 1608090 h 1627163"/>
              <a:gd name="connsiteX23" fmla="*/ 1155746 w 10663997"/>
              <a:gd name="connsiteY23" fmla="*/ 575858 h 1627163"/>
              <a:gd name="connsiteX0" fmla="*/ 1155746 w 10663997"/>
              <a:gd name="connsiteY0" fmla="*/ 575858 h 1627163"/>
              <a:gd name="connsiteX1" fmla="*/ 1748645 w 10663997"/>
              <a:gd name="connsiteY1" fmla="*/ 430508 h 1627163"/>
              <a:gd name="connsiteX2" fmla="*/ 2501402 w 10663997"/>
              <a:gd name="connsiteY2" fmla="*/ 428230 h 1627163"/>
              <a:gd name="connsiteX3" fmla="*/ 3244165 w 10663997"/>
              <a:gd name="connsiteY3" fmla="*/ 642238 h 1627163"/>
              <a:gd name="connsiteX4" fmla="*/ 3975081 w 10663997"/>
              <a:gd name="connsiteY4" fmla="*/ 428230 h 1627163"/>
              <a:gd name="connsiteX5" fmla="*/ 5531427 w 10663997"/>
              <a:gd name="connsiteY5" fmla="*/ 211 h 1627163"/>
              <a:gd name="connsiteX6" fmla="*/ 8318542 w 10663997"/>
              <a:gd name="connsiteY6" fmla="*/ 486597 h 1627163"/>
              <a:gd name="connsiteX7" fmla="*/ 10458628 w 10663997"/>
              <a:gd name="connsiteY7" fmla="*/ 467140 h 1627163"/>
              <a:gd name="connsiteX8" fmla="*/ 10594815 w 10663997"/>
              <a:gd name="connsiteY8" fmla="*/ 525507 h 1627163"/>
              <a:gd name="connsiteX9" fmla="*/ 10614270 w 10663997"/>
              <a:gd name="connsiteY9" fmla="*/ 1206443 h 1627163"/>
              <a:gd name="connsiteX10" fmla="*/ 10614270 w 10663997"/>
              <a:gd name="connsiteY10" fmla="*/ 1284264 h 1627163"/>
              <a:gd name="connsiteX11" fmla="*/ 9952789 w 10663997"/>
              <a:gd name="connsiteY11" fmla="*/ 1284264 h 1627163"/>
              <a:gd name="connsiteX12" fmla="*/ 7761258 w 10663997"/>
              <a:gd name="connsiteY12" fmla="*/ 953523 h 1627163"/>
              <a:gd name="connsiteX13" fmla="*/ 6645385 w 10663997"/>
              <a:gd name="connsiteY13" fmla="*/ 1264809 h 1627163"/>
              <a:gd name="connsiteX14" fmla="*/ 5925538 w 10663997"/>
              <a:gd name="connsiteY14" fmla="*/ 1245354 h 1627163"/>
              <a:gd name="connsiteX15" fmla="*/ 5664236 w 10663997"/>
              <a:gd name="connsiteY15" fmla="*/ 1342629 h 1627163"/>
              <a:gd name="connsiteX16" fmla="*/ 5052044 w 10663997"/>
              <a:gd name="connsiteY16" fmla="*/ 1517729 h 1627163"/>
              <a:gd name="connsiteX17" fmla="*/ 4068898 w 10663997"/>
              <a:gd name="connsiteY17" fmla="*/ 1439907 h 1627163"/>
              <a:gd name="connsiteX18" fmla="*/ 3337981 w 10663997"/>
              <a:gd name="connsiteY18" fmla="*/ 1381540 h 1627163"/>
              <a:gd name="connsiteX19" fmla="*/ 2848830 w 10663997"/>
              <a:gd name="connsiteY19" fmla="*/ 1478817 h 1627163"/>
              <a:gd name="connsiteX20" fmla="*/ 2238016 w 10663997"/>
              <a:gd name="connsiteY20" fmla="*/ 1130928 h 1627163"/>
              <a:gd name="connsiteX21" fmla="*/ 1443708 w 10663997"/>
              <a:gd name="connsiteY21" fmla="*/ 1268241 h 1627163"/>
              <a:gd name="connsiteX22" fmla="*/ 1828 w 10663997"/>
              <a:gd name="connsiteY22" fmla="*/ 1608090 h 1627163"/>
              <a:gd name="connsiteX23" fmla="*/ 1155746 w 10663997"/>
              <a:gd name="connsiteY23" fmla="*/ 575858 h 1627163"/>
              <a:gd name="connsiteX0" fmla="*/ 1153918 w 10662169"/>
              <a:gd name="connsiteY0" fmla="*/ 575858 h 1629825"/>
              <a:gd name="connsiteX1" fmla="*/ 1746817 w 10662169"/>
              <a:gd name="connsiteY1" fmla="*/ 430508 h 1629825"/>
              <a:gd name="connsiteX2" fmla="*/ 2499574 w 10662169"/>
              <a:gd name="connsiteY2" fmla="*/ 428230 h 1629825"/>
              <a:gd name="connsiteX3" fmla="*/ 3242337 w 10662169"/>
              <a:gd name="connsiteY3" fmla="*/ 642238 h 1629825"/>
              <a:gd name="connsiteX4" fmla="*/ 3973253 w 10662169"/>
              <a:gd name="connsiteY4" fmla="*/ 428230 h 1629825"/>
              <a:gd name="connsiteX5" fmla="*/ 5529599 w 10662169"/>
              <a:gd name="connsiteY5" fmla="*/ 211 h 1629825"/>
              <a:gd name="connsiteX6" fmla="*/ 8316714 w 10662169"/>
              <a:gd name="connsiteY6" fmla="*/ 486597 h 1629825"/>
              <a:gd name="connsiteX7" fmla="*/ 10456800 w 10662169"/>
              <a:gd name="connsiteY7" fmla="*/ 467140 h 1629825"/>
              <a:gd name="connsiteX8" fmla="*/ 10592987 w 10662169"/>
              <a:gd name="connsiteY8" fmla="*/ 525507 h 1629825"/>
              <a:gd name="connsiteX9" fmla="*/ 10612442 w 10662169"/>
              <a:gd name="connsiteY9" fmla="*/ 1206443 h 1629825"/>
              <a:gd name="connsiteX10" fmla="*/ 10612442 w 10662169"/>
              <a:gd name="connsiteY10" fmla="*/ 1284264 h 1629825"/>
              <a:gd name="connsiteX11" fmla="*/ 9950961 w 10662169"/>
              <a:gd name="connsiteY11" fmla="*/ 1284264 h 1629825"/>
              <a:gd name="connsiteX12" fmla="*/ 7759430 w 10662169"/>
              <a:gd name="connsiteY12" fmla="*/ 953523 h 1629825"/>
              <a:gd name="connsiteX13" fmla="*/ 6643557 w 10662169"/>
              <a:gd name="connsiteY13" fmla="*/ 1264809 h 1629825"/>
              <a:gd name="connsiteX14" fmla="*/ 5923710 w 10662169"/>
              <a:gd name="connsiteY14" fmla="*/ 1245354 h 1629825"/>
              <a:gd name="connsiteX15" fmla="*/ 5662408 w 10662169"/>
              <a:gd name="connsiteY15" fmla="*/ 1342629 h 1629825"/>
              <a:gd name="connsiteX16" fmla="*/ 5050216 w 10662169"/>
              <a:gd name="connsiteY16" fmla="*/ 1517729 h 1629825"/>
              <a:gd name="connsiteX17" fmla="*/ 4067070 w 10662169"/>
              <a:gd name="connsiteY17" fmla="*/ 1439907 h 1629825"/>
              <a:gd name="connsiteX18" fmla="*/ 3336153 w 10662169"/>
              <a:gd name="connsiteY18" fmla="*/ 1381540 h 1629825"/>
              <a:gd name="connsiteX19" fmla="*/ 2847002 w 10662169"/>
              <a:gd name="connsiteY19" fmla="*/ 1478817 h 1629825"/>
              <a:gd name="connsiteX20" fmla="*/ 2236188 w 10662169"/>
              <a:gd name="connsiteY20" fmla="*/ 1130928 h 1629825"/>
              <a:gd name="connsiteX21" fmla="*/ 1153908 w 10662169"/>
              <a:gd name="connsiteY21" fmla="*/ 1299139 h 1629825"/>
              <a:gd name="connsiteX22" fmla="*/ 0 w 10662169"/>
              <a:gd name="connsiteY22" fmla="*/ 1608090 h 1629825"/>
              <a:gd name="connsiteX23" fmla="*/ 1153918 w 10662169"/>
              <a:gd name="connsiteY23" fmla="*/ 575858 h 1629825"/>
              <a:gd name="connsiteX0" fmla="*/ 1153918 w 10662169"/>
              <a:gd name="connsiteY0" fmla="*/ 575858 h 1629823"/>
              <a:gd name="connsiteX1" fmla="*/ 1746817 w 10662169"/>
              <a:gd name="connsiteY1" fmla="*/ 430508 h 1629823"/>
              <a:gd name="connsiteX2" fmla="*/ 2499574 w 10662169"/>
              <a:gd name="connsiteY2" fmla="*/ 428230 h 1629823"/>
              <a:gd name="connsiteX3" fmla="*/ 3242337 w 10662169"/>
              <a:gd name="connsiteY3" fmla="*/ 642238 h 1629823"/>
              <a:gd name="connsiteX4" fmla="*/ 3973253 w 10662169"/>
              <a:gd name="connsiteY4" fmla="*/ 428230 h 1629823"/>
              <a:gd name="connsiteX5" fmla="*/ 5529599 w 10662169"/>
              <a:gd name="connsiteY5" fmla="*/ 211 h 1629823"/>
              <a:gd name="connsiteX6" fmla="*/ 8316714 w 10662169"/>
              <a:gd name="connsiteY6" fmla="*/ 486597 h 1629823"/>
              <a:gd name="connsiteX7" fmla="*/ 10456800 w 10662169"/>
              <a:gd name="connsiteY7" fmla="*/ 467140 h 1629823"/>
              <a:gd name="connsiteX8" fmla="*/ 10592987 w 10662169"/>
              <a:gd name="connsiteY8" fmla="*/ 525507 h 1629823"/>
              <a:gd name="connsiteX9" fmla="*/ 10612442 w 10662169"/>
              <a:gd name="connsiteY9" fmla="*/ 1206443 h 1629823"/>
              <a:gd name="connsiteX10" fmla="*/ 10612442 w 10662169"/>
              <a:gd name="connsiteY10" fmla="*/ 1284264 h 1629823"/>
              <a:gd name="connsiteX11" fmla="*/ 9950961 w 10662169"/>
              <a:gd name="connsiteY11" fmla="*/ 1284264 h 1629823"/>
              <a:gd name="connsiteX12" fmla="*/ 7759430 w 10662169"/>
              <a:gd name="connsiteY12" fmla="*/ 953523 h 1629823"/>
              <a:gd name="connsiteX13" fmla="*/ 6643557 w 10662169"/>
              <a:gd name="connsiteY13" fmla="*/ 1264809 h 1629823"/>
              <a:gd name="connsiteX14" fmla="*/ 5923710 w 10662169"/>
              <a:gd name="connsiteY14" fmla="*/ 1245354 h 1629823"/>
              <a:gd name="connsiteX15" fmla="*/ 5662408 w 10662169"/>
              <a:gd name="connsiteY15" fmla="*/ 1342629 h 1629823"/>
              <a:gd name="connsiteX16" fmla="*/ 5050216 w 10662169"/>
              <a:gd name="connsiteY16" fmla="*/ 1517729 h 1629823"/>
              <a:gd name="connsiteX17" fmla="*/ 4067070 w 10662169"/>
              <a:gd name="connsiteY17" fmla="*/ 1439907 h 1629823"/>
              <a:gd name="connsiteX18" fmla="*/ 3336153 w 10662169"/>
              <a:gd name="connsiteY18" fmla="*/ 1381540 h 1629823"/>
              <a:gd name="connsiteX19" fmla="*/ 2847002 w 10662169"/>
              <a:gd name="connsiteY19" fmla="*/ 1478817 h 1629823"/>
              <a:gd name="connsiteX20" fmla="*/ 2236188 w 10662169"/>
              <a:gd name="connsiteY20" fmla="*/ 1130928 h 1629823"/>
              <a:gd name="connsiteX21" fmla="*/ 1153908 w 10662169"/>
              <a:gd name="connsiteY21" fmla="*/ 1299139 h 1629823"/>
              <a:gd name="connsiteX22" fmla="*/ 0 w 10662169"/>
              <a:gd name="connsiteY22" fmla="*/ 1608090 h 1629823"/>
              <a:gd name="connsiteX23" fmla="*/ 1153918 w 10662169"/>
              <a:gd name="connsiteY23" fmla="*/ 575858 h 1629823"/>
              <a:gd name="connsiteX0" fmla="*/ 1153918 w 10662169"/>
              <a:gd name="connsiteY0" fmla="*/ 575858 h 1629825"/>
              <a:gd name="connsiteX1" fmla="*/ 1746817 w 10662169"/>
              <a:gd name="connsiteY1" fmla="*/ 430508 h 1629825"/>
              <a:gd name="connsiteX2" fmla="*/ 2499574 w 10662169"/>
              <a:gd name="connsiteY2" fmla="*/ 428230 h 1629825"/>
              <a:gd name="connsiteX3" fmla="*/ 3242337 w 10662169"/>
              <a:gd name="connsiteY3" fmla="*/ 642238 h 1629825"/>
              <a:gd name="connsiteX4" fmla="*/ 3973253 w 10662169"/>
              <a:gd name="connsiteY4" fmla="*/ 428230 h 1629825"/>
              <a:gd name="connsiteX5" fmla="*/ 5529599 w 10662169"/>
              <a:gd name="connsiteY5" fmla="*/ 211 h 1629825"/>
              <a:gd name="connsiteX6" fmla="*/ 8316714 w 10662169"/>
              <a:gd name="connsiteY6" fmla="*/ 486597 h 1629825"/>
              <a:gd name="connsiteX7" fmla="*/ 10456800 w 10662169"/>
              <a:gd name="connsiteY7" fmla="*/ 467140 h 1629825"/>
              <a:gd name="connsiteX8" fmla="*/ 10592987 w 10662169"/>
              <a:gd name="connsiteY8" fmla="*/ 525507 h 1629825"/>
              <a:gd name="connsiteX9" fmla="*/ 10612442 w 10662169"/>
              <a:gd name="connsiteY9" fmla="*/ 1206443 h 1629825"/>
              <a:gd name="connsiteX10" fmla="*/ 10612442 w 10662169"/>
              <a:gd name="connsiteY10" fmla="*/ 1284264 h 1629825"/>
              <a:gd name="connsiteX11" fmla="*/ 9950961 w 10662169"/>
              <a:gd name="connsiteY11" fmla="*/ 1284264 h 1629825"/>
              <a:gd name="connsiteX12" fmla="*/ 7759430 w 10662169"/>
              <a:gd name="connsiteY12" fmla="*/ 953523 h 1629825"/>
              <a:gd name="connsiteX13" fmla="*/ 6643557 w 10662169"/>
              <a:gd name="connsiteY13" fmla="*/ 1264809 h 1629825"/>
              <a:gd name="connsiteX14" fmla="*/ 5923710 w 10662169"/>
              <a:gd name="connsiteY14" fmla="*/ 1245354 h 1629825"/>
              <a:gd name="connsiteX15" fmla="*/ 5662408 w 10662169"/>
              <a:gd name="connsiteY15" fmla="*/ 1342629 h 1629825"/>
              <a:gd name="connsiteX16" fmla="*/ 5050216 w 10662169"/>
              <a:gd name="connsiteY16" fmla="*/ 1517729 h 1629825"/>
              <a:gd name="connsiteX17" fmla="*/ 4067070 w 10662169"/>
              <a:gd name="connsiteY17" fmla="*/ 1439907 h 1629825"/>
              <a:gd name="connsiteX18" fmla="*/ 3336153 w 10662169"/>
              <a:gd name="connsiteY18" fmla="*/ 1381540 h 1629825"/>
              <a:gd name="connsiteX19" fmla="*/ 3086977 w 10662169"/>
              <a:gd name="connsiteY19" fmla="*/ 1262532 h 1629825"/>
              <a:gd name="connsiteX20" fmla="*/ 2236188 w 10662169"/>
              <a:gd name="connsiteY20" fmla="*/ 1130928 h 1629825"/>
              <a:gd name="connsiteX21" fmla="*/ 1153908 w 10662169"/>
              <a:gd name="connsiteY21" fmla="*/ 1299139 h 1629825"/>
              <a:gd name="connsiteX22" fmla="*/ 0 w 10662169"/>
              <a:gd name="connsiteY22" fmla="*/ 1608090 h 1629825"/>
              <a:gd name="connsiteX23" fmla="*/ 1153918 w 10662169"/>
              <a:gd name="connsiteY23" fmla="*/ 575858 h 1629825"/>
              <a:gd name="connsiteX0" fmla="*/ 913943 w 10422194"/>
              <a:gd name="connsiteY0" fmla="*/ 575858 h 1520101"/>
              <a:gd name="connsiteX1" fmla="*/ 1506842 w 10422194"/>
              <a:gd name="connsiteY1" fmla="*/ 430508 h 1520101"/>
              <a:gd name="connsiteX2" fmla="*/ 2259599 w 10422194"/>
              <a:gd name="connsiteY2" fmla="*/ 428230 h 1520101"/>
              <a:gd name="connsiteX3" fmla="*/ 3002362 w 10422194"/>
              <a:gd name="connsiteY3" fmla="*/ 642238 h 1520101"/>
              <a:gd name="connsiteX4" fmla="*/ 3733278 w 10422194"/>
              <a:gd name="connsiteY4" fmla="*/ 428230 h 1520101"/>
              <a:gd name="connsiteX5" fmla="*/ 5289624 w 10422194"/>
              <a:gd name="connsiteY5" fmla="*/ 211 h 1520101"/>
              <a:gd name="connsiteX6" fmla="*/ 8076739 w 10422194"/>
              <a:gd name="connsiteY6" fmla="*/ 486597 h 1520101"/>
              <a:gd name="connsiteX7" fmla="*/ 10216825 w 10422194"/>
              <a:gd name="connsiteY7" fmla="*/ 467140 h 1520101"/>
              <a:gd name="connsiteX8" fmla="*/ 10353012 w 10422194"/>
              <a:gd name="connsiteY8" fmla="*/ 525507 h 1520101"/>
              <a:gd name="connsiteX9" fmla="*/ 10372467 w 10422194"/>
              <a:gd name="connsiteY9" fmla="*/ 1206443 h 1520101"/>
              <a:gd name="connsiteX10" fmla="*/ 10372467 w 10422194"/>
              <a:gd name="connsiteY10" fmla="*/ 1284264 h 1520101"/>
              <a:gd name="connsiteX11" fmla="*/ 9710986 w 10422194"/>
              <a:gd name="connsiteY11" fmla="*/ 1284264 h 1520101"/>
              <a:gd name="connsiteX12" fmla="*/ 7519455 w 10422194"/>
              <a:gd name="connsiteY12" fmla="*/ 953523 h 1520101"/>
              <a:gd name="connsiteX13" fmla="*/ 6403582 w 10422194"/>
              <a:gd name="connsiteY13" fmla="*/ 1264809 h 1520101"/>
              <a:gd name="connsiteX14" fmla="*/ 5683735 w 10422194"/>
              <a:gd name="connsiteY14" fmla="*/ 1245354 h 1520101"/>
              <a:gd name="connsiteX15" fmla="*/ 5422433 w 10422194"/>
              <a:gd name="connsiteY15" fmla="*/ 1342629 h 1520101"/>
              <a:gd name="connsiteX16" fmla="*/ 4810241 w 10422194"/>
              <a:gd name="connsiteY16" fmla="*/ 1517729 h 1520101"/>
              <a:gd name="connsiteX17" fmla="*/ 3827095 w 10422194"/>
              <a:gd name="connsiteY17" fmla="*/ 1439907 h 1520101"/>
              <a:gd name="connsiteX18" fmla="*/ 3096178 w 10422194"/>
              <a:gd name="connsiteY18" fmla="*/ 1381540 h 1520101"/>
              <a:gd name="connsiteX19" fmla="*/ 2847002 w 10422194"/>
              <a:gd name="connsiteY19" fmla="*/ 1262532 h 1520101"/>
              <a:gd name="connsiteX20" fmla="*/ 1996213 w 10422194"/>
              <a:gd name="connsiteY20" fmla="*/ 1130928 h 1520101"/>
              <a:gd name="connsiteX21" fmla="*/ 913933 w 10422194"/>
              <a:gd name="connsiteY21" fmla="*/ 1299139 h 1520101"/>
              <a:gd name="connsiteX22" fmla="*/ 0 w 10422194"/>
              <a:gd name="connsiteY22" fmla="*/ 897435 h 1520101"/>
              <a:gd name="connsiteX23" fmla="*/ 913943 w 10422194"/>
              <a:gd name="connsiteY23" fmla="*/ 575858 h 1520101"/>
              <a:gd name="connsiteX0" fmla="*/ 916259 w 10424510"/>
              <a:gd name="connsiteY0" fmla="*/ 575858 h 1520103"/>
              <a:gd name="connsiteX1" fmla="*/ 1509158 w 10424510"/>
              <a:gd name="connsiteY1" fmla="*/ 430508 h 1520103"/>
              <a:gd name="connsiteX2" fmla="*/ 2261915 w 10424510"/>
              <a:gd name="connsiteY2" fmla="*/ 428230 h 1520103"/>
              <a:gd name="connsiteX3" fmla="*/ 3004678 w 10424510"/>
              <a:gd name="connsiteY3" fmla="*/ 642238 h 1520103"/>
              <a:gd name="connsiteX4" fmla="*/ 3735594 w 10424510"/>
              <a:gd name="connsiteY4" fmla="*/ 428230 h 1520103"/>
              <a:gd name="connsiteX5" fmla="*/ 5291940 w 10424510"/>
              <a:gd name="connsiteY5" fmla="*/ 211 h 1520103"/>
              <a:gd name="connsiteX6" fmla="*/ 8079055 w 10424510"/>
              <a:gd name="connsiteY6" fmla="*/ 486597 h 1520103"/>
              <a:gd name="connsiteX7" fmla="*/ 10219141 w 10424510"/>
              <a:gd name="connsiteY7" fmla="*/ 467140 h 1520103"/>
              <a:gd name="connsiteX8" fmla="*/ 10355328 w 10424510"/>
              <a:gd name="connsiteY8" fmla="*/ 525507 h 1520103"/>
              <a:gd name="connsiteX9" fmla="*/ 10374783 w 10424510"/>
              <a:gd name="connsiteY9" fmla="*/ 1206443 h 1520103"/>
              <a:gd name="connsiteX10" fmla="*/ 10374783 w 10424510"/>
              <a:gd name="connsiteY10" fmla="*/ 1284264 h 1520103"/>
              <a:gd name="connsiteX11" fmla="*/ 9713302 w 10424510"/>
              <a:gd name="connsiteY11" fmla="*/ 1284264 h 1520103"/>
              <a:gd name="connsiteX12" fmla="*/ 7521771 w 10424510"/>
              <a:gd name="connsiteY12" fmla="*/ 953523 h 1520103"/>
              <a:gd name="connsiteX13" fmla="*/ 6405898 w 10424510"/>
              <a:gd name="connsiteY13" fmla="*/ 1264809 h 1520103"/>
              <a:gd name="connsiteX14" fmla="*/ 5686051 w 10424510"/>
              <a:gd name="connsiteY14" fmla="*/ 1245354 h 1520103"/>
              <a:gd name="connsiteX15" fmla="*/ 5424749 w 10424510"/>
              <a:gd name="connsiteY15" fmla="*/ 1342629 h 1520103"/>
              <a:gd name="connsiteX16" fmla="*/ 4812557 w 10424510"/>
              <a:gd name="connsiteY16" fmla="*/ 1517729 h 1520103"/>
              <a:gd name="connsiteX17" fmla="*/ 3829411 w 10424510"/>
              <a:gd name="connsiteY17" fmla="*/ 1439907 h 1520103"/>
              <a:gd name="connsiteX18" fmla="*/ 3098494 w 10424510"/>
              <a:gd name="connsiteY18" fmla="*/ 1381540 h 1520103"/>
              <a:gd name="connsiteX19" fmla="*/ 2849318 w 10424510"/>
              <a:gd name="connsiteY19" fmla="*/ 1262532 h 1520103"/>
              <a:gd name="connsiteX20" fmla="*/ 1998529 w 10424510"/>
              <a:gd name="connsiteY20" fmla="*/ 1130928 h 1520103"/>
              <a:gd name="connsiteX21" fmla="*/ 1204221 w 10424510"/>
              <a:gd name="connsiteY21" fmla="*/ 1021057 h 1520103"/>
              <a:gd name="connsiteX22" fmla="*/ 2316 w 10424510"/>
              <a:gd name="connsiteY22" fmla="*/ 897435 h 1520103"/>
              <a:gd name="connsiteX23" fmla="*/ 916259 w 10424510"/>
              <a:gd name="connsiteY23" fmla="*/ 575858 h 1520103"/>
              <a:gd name="connsiteX0" fmla="*/ 916259 w 10424510"/>
              <a:gd name="connsiteY0" fmla="*/ 575858 h 1520101"/>
              <a:gd name="connsiteX1" fmla="*/ 1509158 w 10424510"/>
              <a:gd name="connsiteY1" fmla="*/ 430508 h 1520101"/>
              <a:gd name="connsiteX2" fmla="*/ 2261915 w 10424510"/>
              <a:gd name="connsiteY2" fmla="*/ 428230 h 1520101"/>
              <a:gd name="connsiteX3" fmla="*/ 3004678 w 10424510"/>
              <a:gd name="connsiteY3" fmla="*/ 642238 h 1520101"/>
              <a:gd name="connsiteX4" fmla="*/ 3735594 w 10424510"/>
              <a:gd name="connsiteY4" fmla="*/ 428230 h 1520101"/>
              <a:gd name="connsiteX5" fmla="*/ 5291940 w 10424510"/>
              <a:gd name="connsiteY5" fmla="*/ 211 h 1520101"/>
              <a:gd name="connsiteX6" fmla="*/ 8079055 w 10424510"/>
              <a:gd name="connsiteY6" fmla="*/ 486597 h 1520101"/>
              <a:gd name="connsiteX7" fmla="*/ 10219141 w 10424510"/>
              <a:gd name="connsiteY7" fmla="*/ 467140 h 1520101"/>
              <a:gd name="connsiteX8" fmla="*/ 10355328 w 10424510"/>
              <a:gd name="connsiteY8" fmla="*/ 525507 h 1520101"/>
              <a:gd name="connsiteX9" fmla="*/ 10374783 w 10424510"/>
              <a:gd name="connsiteY9" fmla="*/ 1206443 h 1520101"/>
              <a:gd name="connsiteX10" fmla="*/ 10374783 w 10424510"/>
              <a:gd name="connsiteY10" fmla="*/ 1284264 h 1520101"/>
              <a:gd name="connsiteX11" fmla="*/ 9713302 w 10424510"/>
              <a:gd name="connsiteY11" fmla="*/ 1284264 h 1520101"/>
              <a:gd name="connsiteX12" fmla="*/ 7521771 w 10424510"/>
              <a:gd name="connsiteY12" fmla="*/ 953523 h 1520101"/>
              <a:gd name="connsiteX13" fmla="*/ 6405898 w 10424510"/>
              <a:gd name="connsiteY13" fmla="*/ 1264809 h 1520101"/>
              <a:gd name="connsiteX14" fmla="*/ 5686051 w 10424510"/>
              <a:gd name="connsiteY14" fmla="*/ 1245354 h 1520101"/>
              <a:gd name="connsiteX15" fmla="*/ 5424749 w 10424510"/>
              <a:gd name="connsiteY15" fmla="*/ 1342629 h 1520101"/>
              <a:gd name="connsiteX16" fmla="*/ 4812557 w 10424510"/>
              <a:gd name="connsiteY16" fmla="*/ 1517729 h 1520101"/>
              <a:gd name="connsiteX17" fmla="*/ 3829411 w 10424510"/>
              <a:gd name="connsiteY17" fmla="*/ 1439907 h 1520101"/>
              <a:gd name="connsiteX18" fmla="*/ 3098494 w 10424510"/>
              <a:gd name="connsiteY18" fmla="*/ 1381540 h 1520101"/>
              <a:gd name="connsiteX19" fmla="*/ 2849318 w 10424510"/>
              <a:gd name="connsiteY19" fmla="*/ 1262532 h 1520101"/>
              <a:gd name="connsiteX20" fmla="*/ 1998529 w 10424510"/>
              <a:gd name="connsiteY20" fmla="*/ 1130928 h 1520101"/>
              <a:gd name="connsiteX21" fmla="*/ 1204221 w 10424510"/>
              <a:gd name="connsiteY21" fmla="*/ 1021057 h 1520101"/>
              <a:gd name="connsiteX22" fmla="*/ 2316 w 10424510"/>
              <a:gd name="connsiteY22" fmla="*/ 897435 h 1520101"/>
              <a:gd name="connsiteX23" fmla="*/ 916259 w 10424510"/>
              <a:gd name="connsiteY23" fmla="*/ 575858 h 1520101"/>
              <a:gd name="connsiteX0" fmla="*/ 915255 w 10423506"/>
              <a:gd name="connsiteY0" fmla="*/ 575858 h 1520103"/>
              <a:gd name="connsiteX1" fmla="*/ 1508154 w 10423506"/>
              <a:gd name="connsiteY1" fmla="*/ 430508 h 1520103"/>
              <a:gd name="connsiteX2" fmla="*/ 2260911 w 10423506"/>
              <a:gd name="connsiteY2" fmla="*/ 428230 h 1520103"/>
              <a:gd name="connsiteX3" fmla="*/ 3003674 w 10423506"/>
              <a:gd name="connsiteY3" fmla="*/ 642238 h 1520103"/>
              <a:gd name="connsiteX4" fmla="*/ 3734590 w 10423506"/>
              <a:gd name="connsiteY4" fmla="*/ 428230 h 1520103"/>
              <a:gd name="connsiteX5" fmla="*/ 5290936 w 10423506"/>
              <a:gd name="connsiteY5" fmla="*/ 211 h 1520103"/>
              <a:gd name="connsiteX6" fmla="*/ 8078051 w 10423506"/>
              <a:gd name="connsiteY6" fmla="*/ 486597 h 1520103"/>
              <a:gd name="connsiteX7" fmla="*/ 10218137 w 10423506"/>
              <a:gd name="connsiteY7" fmla="*/ 467140 h 1520103"/>
              <a:gd name="connsiteX8" fmla="*/ 10354324 w 10423506"/>
              <a:gd name="connsiteY8" fmla="*/ 525507 h 1520103"/>
              <a:gd name="connsiteX9" fmla="*/ 10373779 w 10423506"/>
              <a:gd name="connsiteY9" fmla="*/ 1206443 h 1520103"/>
              <a:gd name="connsiteX10" fmla="*/ 10373779 w 10423506"/>
              <a:gd name="connsiteY10" fmla="*/ 1284264 h 1520103"/>
              <a:gd name="connsiteX11" fmla="*/ 9712298 w 10423506"/>
              <a:gd name="connsiteY11" fmla="*/ 1284264 h 1520103"/>
              <a:gd name="connsiteX12" fmla="*/ 7520767 w 10423506"/>
              <a:gd name="connsiteY12" fmla="*/ 953523 h 1520103"/>
              <a:gd name="connsiteX13" fmla="*/ 6404894 w 10423506"/>
              <a:gd name="connsiteY13" fmla="*/ 1264809 h 1520103"/>
              <a:gd name="connsiteX14" fmla="*/ 5685047 w 10423506"/>
              <a:gd name="connsiteY14" fmla="*/ 1245354 h 1520103"/>
              <a:gd name="connsiteX15" fmla="*/ 5423745 w 10423506"/>
              <a:gd name="connsiteY15" fmla="*/ 1342629 h 1520103"/>
              <a:gd name="connsiteX16" fmla="*/ 4811553 w 10423506"/>
              <a:gd name="connsiteY16" fmla="*/ 1517729 h 1520103"/>
              <a:gd name="connsiteX17" fmla="*/ 3828407 w 10423506"/>
              <a:gd name="connsiteY17" fmla="*/ 1439907 h 1520103"/>
              <a:gd name="connsiteX18" fmla="*/ 3097490 w 10423506"/>
              <a:gd name="connsiteY18" fmla="*/ 1381540 h 1520103"/>
              <a:gd name="connsiteX19" fmla="*/ 2848314 w 10423506"/>
              <a:gd name="connsiteY19" fmla="*/ 1262532 h 1520103"/>
              <a:gd name="connsiteX20" fmla="*/ 1997525 w 10423506"/>
              <a:gd name="connsiteY20" fmla="*/ 1130928 h 1520103"/>
              <a:gd name="connsiteX21" fmla="*/ 1203217 w 10423506"/>
              <a:gd name="connsiteY21" fmla="*/ 1021057 h 1520103"/>
              <a:gd name="connsiteX22" fmla="*/ 724508 w 10423506"/>
              <a:gd name="connsiteY22" fmla="*/ 820626 h 1520103"/>
              <a:gd name="connsiteX23" fmla="*/ 1312 w 10423506"/>
              <a:gd name="connsiteY23" fmla="*/ 897435 h 1520103"/>
              <a:gd name="connsiteX24" fmla="*/ 915255 w 10423506"/>
              <a:gd name="connsiteY24" fmla="*/ 575858 h 1520103"/>
              <a:gd name="connsiteX0" fmla="*/ 852468 w 10360719"/>
              <a:gd name="connsiteY0" fmla="*/ 925511 h 1869756"/>
              <a:gd name="connsiteX1" fmla="*/ 1445367 w 10360719"/>
              <a:gd name="connsiteY1" fmla="*/ 780161 h 1869756"/>
              <a:gd name="connsiteX2" fmla="*/ 2198124 w 10360719"/>
              <a:gd name="connsiteY2" fmla="*/ 777883 h 1869756"/>
              <a:gd name="connsiteX3" fmla="*/ 2940887 w 10360719"/>
              <a:gd name="connsiteY3" fmla="*/ 991891 h 1869756"/>
              <a:gd name="connsiteX4" fmla="*/ 3671803 w 10360719"/>
              <a:gd name="connsiteY4" fmla="*/ 777883 h 1869756"/>
              <a:gd name="connsiteX5" fmla="*/ 5228149 w 10360719"/>
              <a:gd name="connsiteY5" fmla="*/ 349864 h 1869756"/>
              <a:gd name="connsiteX6" fmla="*/ 8015264 w 10360719"/>
              <a:gd name="connsiteY6" fmla="*/ 836250 h 1869756"/>
              <a:gd name="connsiteX7" fmla="*/ 10155350 w 10360719"/>
              <a:gd name="connsiteY7" fmla="*/ 816793 h 1869756"/>
              <a:gd name="connsiteX8" fmla="*/ 10291537 w 10360719"/>
              <a:gd name="connsiteY8" fmla="*/ 875160 h 1869756"/>
              <a:gd name="connsiteX9" fmla="*/ 10310992 w 10360719"/>
              <a:gd name="connsiteY9" fmla="*/ 1556096 h 1869756"/>
              <a:gd name="connsiteX10" fmla="*/ 10310992 w 10360719"/>
              <a:gd name="connsiteY10" fmla="*/ 1633917 h 1869756"/>
              <a:gd name="connsiteX11" fmla="*/ 9649511 w 10360719"/>
              <a:gd name="connsiteY11" fmla="*/ 1633917 h 1869756"/>
              <a:gd name="connsiteX12" fmla="*/ 7457980 w 10360719"/>
              <a:gd name="connsiteY12" fmla="*/ 1303176 h 1869756"/>
              <a:gd name="connsiteX13" fmla="*/ 6342107 w 10360719"/>
              <a:gd name="connsiteY13" fmla="*/ 1614462 h 1869756"/>
              <a:gd name="connsiteX14" fmla="*/ 5622260 w 10360719"/>
              <a:gd name="connsiteY14" fmla="*/ 1595007 h 1869756"/>
              <a:gd name="connsiteX15" fmla="*/ 5360958 w 10360719"/>
              <a:gd name="connsiteY15" fmla="*/ 1692282 h 1869756"/>
              <a:gd name="connsiteX16" fmla="*/ 4748766 w 10360719"/>
              <a:gd name="connsiteY16" fmla="*/ 1867382 h 1869756"/>
              <a:gd name="connsiteX17" fmla="*/ 3765620 w 10360719"/>
              <a:gd name="connsiteY17" fmla="*/ 1789560 h 1869756"/>
              <a:gd name="connsiteX18" fmla="*/ 3034703 w 10360719"/>
              <a:gd name="connsiteY18" fmla="*/ 1731193 h 1869756"/>
              <a:gd name="connsiteX19" fmla="*/ 2785527 w 10360719"/>
              <a:gd name="connsiteY19" fmla="*/ 1612185 h 1869756"/>
              <a:gd name="connsiteX20" fmla="*/ 1934738 w 10360719"/>
              <a:gd name="connsiteY20" fmla="*/ 1480581 h 1869756"/>
              <a:gd name="connsiteX21" fmla="*/ 1140430 w 10360719"/>
              <a:gd name="connsiteY21" fmla="*/ 1370710 h 1869756"/>
              <a:gd name="connsiteX22" fmla="*/ 661721 w 10360719"/>
              <a:gd name="connsiteY22" fmla="*/ 1170279 h 1869756"/>
              <a:gd name="connsiteX23" fmla="*/ 1472 w 10360719"/>
              <a:gd name="connsiteY23" fmla="*/ 1445 h 1869756"/>
              <a:gd name="connsiteX24" fmla="*/ 852468 w 10360719"/>
              <a:gd name="connsiteY24" fmla="*/ 925511 h 1869756"/>
              <a:gd name="connsiteX0" fmla="*/ 852468 w 10360719"/>
              <a:gd name="connsiteY0" fmla="*/ 1053394 h 1997639"/>
              <a:gd name="connsiteX1" fmla="*/ 1682046 w 10360719"/>
              <a:gd name="connsiteY1" fmla="*/ 596 h 1997639"/>
              <a:gd name="connsiteX2" fmla="*/ 2198124 w 10360719"/>
              <a:gd name="connsiteY2" fmla="*/ 905766 h 1997639"/>
              <a:gd name="connsiteX3" fmla="*/ 2940887 w 10360719"/>
              <a:gd name="connsiteY3" fmla="*/ 1119774 h 1997639"/>
              <a:gd name="connsiteX4" fmla="*/ 3671803 w 10360719"/>
              <a:gd name="connsiteY4" fmla="*/ 905766 h 1997639"/>
              <a:gd name="connsiteX5" fmla="*/ 5228149 w 10360719"/>
              <a:gd name="connsiteY5" fmla="*/ 477747 h 1997639"/>
              <a:gd name="connsiteX6" fmla="*/ 8015264 w 10360719"/>
              <a:gd name="connsiteY6" fmla="*/ 964133 h 1997639"/>
              <a:gd name="connsiteX7" fmla="*/ 10155350 w 10360719"/>
              <a:gd name="connsiteY7" fmla="*/ 944676 h 1997639"/>
              <a:gd name="connsiteX8" fmla="*/ 10291537 w 10360719"/>
              <a:gd name="connsiteY8" fmla="*/ 1003043 h 1997639"/>
              <a:gd name="connsiteX9" fmla="*/ 10310992 w 10360719"/>
              <a:gd name="connsiteY9" fmla="*/ 1683979 h 1997639"/>
              <a:gd name="connsiteX10" fmla="*/ 10310992 w 10360719"/>
              <a:gd name="connsiteY10" fmla="*/ 1761800 h 1997639"/>
              <a:gd name="connsiteX11" fmla="*/ 9649511 w 10360719"/>
              <a:gd name="connsiteY11" fmla="*/ 1761800 h 1997639"/>
              <a:gd name="connsiteX12" fmla="*/ 7457980 w 10360719"/>
              <a:gd name="connsiteY12" fmla="*/ 1431059 h 1997639"/>
              <a:gd name="connsiteX13" fmla="*/ 6342107 w 10360719"/>
              <a:gd name="connsiteY13" fmla="*/ 1742345 h 1997639"/>
              <a:gd name="connsiteX14" fmla="*/ 5622260 w 10360719"/>
              <a:gd name="connsiteY14" fmla="*/ 1722890 h 1997639"/>
              <a:gd name="connsiteX15" fmla="*/ 5360958 w 10360719"/>
              <a:gd name="connsiteY15" fmla="*/ 1820165 h 1997639"/>
              <a:gd name="connsiteX16" fmla="*/ 4748766 w 10360719"/>
              <a:gd name="connsiteY16" fmla="*/ 1995265 h 1997639"/>
              <a:gd name="connsiteX17" fmla="*/ 3765620 w 10360719"/>
              <a:gd name="connsiteY17" fmla="*/ 1917443 h 1997639"/>
              <a:gd name="connsiteX18" fmla="*/ 3034703 w 10360719"/>
              <a:gd name="connsiteY18" fmla="*/ 1859076 h 1997639"/>
              <a:gd name="connsiteX19" fmla="*/ 2785527 w 10360719"/>
              <a:gd name="connsiteY19" fmla="*/ 1740068 h 1997639"/>
              <a:gd name="connsiteX20" fmla="*/ 1934738 w 10360719"/>
              <a:gd name="connsiteY20" fmla="*/ 1608464 h 1997639"/>
              <a:gd name="connsiteX21" fmla="*/ 1140430 w 10360719"/>
              <a:gd name="connsiteY21" fmla="*/ 1498593 h 1997639"/>
              <a:gd name="connsiteX22" fmla="*/ 661721 w 10360719"/>
              <a:gd name="connsiteY22" fmla="*/ 1298162 h 1997639"/>
              <a:gd name="connsiteX23" fmla="*/ 1472 w 10360719"/>
              <a:gd name="connsiteY23" fmla="*/ 129328 h 1997639"/>
              <a:gd name="connsiteX24" fmla="*/ 852468 w 10360719"/>
              <a:gd name="connsiteY24" fmla="*/ 1053394 h 1997639"/>
              <a:gd name="connsiteX0" fmla="*/ 852469 w 10360719"/>
              <a:gd name="connsiteY0" fmla="*/ 71437 h 2069492"/>
              <a:gd name="connsiteX1" fmla="*/ 1682046 w 10360719"/>
              <a:gd name="connsiteY1" fmla="*/ 72449 h 2069492"/>
              <a:gd name="connsiteX2" fmla="*/ 2198124 w 10360719"/>
              <a:gd name="connsiteY2" fmla="*/ 977619 h 2069492"/>
              <a:gd name="connsiteX3" fmla="*/ 2940887 w 10360719"/>
              <a:gd name="connsiteY3" fmla="*/ 1191627 h 2069492"/>
              <a:gd name="connsiteX4" fmla="*/ 3671803 w 10360719"/>
              <a:gd name="connsiteY4" fmla="*/ 977619 h 2069492"/>
              <a:gd name="connsiteX5" fmla="*/ 5228149 w 10360719"/>
              <a:gd name="connsiteY5" fmla="*/ 549600 h 2069492"/>
              <a:gd name="connsiteX6" fmla="*/ 8015264 w 10360719"/>
              <a:gd name="connsiteY6" fmla="*/ 1035986 h 2069492"/>
              <a:gd name="connsiteX7" fmla="*/ 10155350 w 10360719"/>
              <a:gd name="connsiteY7" fmla="*/ 1016529 h 2069492"/>
              <a:gd name="connsiteX8" fmla="*/ 10291537 w 10360719"/>
              <a:gd name="connsiteY8" fmla="*/ 1074896 h 2069492"/>
              <a:gd name="connsiteX9" fmla="*/ 10310992 w 10360719"/>
              <a:gd name="connsiteY9" fmla="*/ 1755832 h 2069492"/>
              <a:gd name="connsiteX10" fmla="*/ 10310992 w 10360719"/>
              <a:gd name="connsiteY10" fmla="*/ 1833653 h 2069492"/>
              <a:gd name="connsiteX11" fmla="*/ 9649511 w 10360719"/>
              <a:gd name="connsiteY11" fmla="*/ 1833653 h 2069492"/>
              <a:gd name="connsiteX12" fmla="*/ 7457980 w 10360719"/>
              <a:gd name="connsiteY12" fmla="*/ 1502912 h 2069492"/>
              <a:gd name="connsiteX13" fmla="*/ 6342107 w 10360719"/>
              <a:gd name="connsiteY13" fmla="*/ 1814198 h 2069492"/>
              <a:gd name="connsiteX14" fmla="*/ 5622260 w 10360719"/>
              <a:gd name="connsiteY14" fmla="*/ 1794743 h 2069492"/>
              <a:gd name="connsiteX15" fmla="*/ 5360958 w 10360719"/>
              <a:gd name="connsiteY15" fmla="*/ 1892018 h 2069492"/>
              <a:gd name="connsiteX16" fmla="*/ 4748766 w 10360719"/>
              <a:gd name="connsiteY16" fmla="*/ 2067118 h 2069492"/>
              <a:gd name="connsiteX17" fmla="*/ 3765620 w 10360719"/>
              <a:gd name="connsiteY17" fmla="*/ 1989296 h 2069492"/>
              <a:gd name="connsiteX18" fmla="*/ 3034703 w 10360719"/>
              <a:gd name="connsiteY18" fmla="*/ 1930929 h 2069492"/>
              <a:gd name="connsiteX19" fmla="*/ 2785527 w 10360719"/>
              <a:gd name="connsiteY19" fmla="*/ 1811921 h 2069492"/>
              <a:gd name="connsiteX20" fmla="*/ 1934738 w 10360719"/>
              <a:gd name="connsiteY20" fmla="*/ 1680317 h 2069492"/>
              <a:gd name="connsiteX21" fmla="*/ 1140430 w 10360719"/>
              <a:gd name="connsiteY21" fmla="*/ 1570446 h 2069492"/>
              <a:gd name="connsiteX22" fmla="*/ 661721 w 10360719"/>
              <a:gd name="connsiteY22" fmla="*/ 1370015 h 2069492"/>
              <a:gd name="connsiteX23" fmla="*/ 1472 w 10360719"/>
              <a:gd name="connsiteY23" fmla="*/ 201181 h 2069492"/>
              <a:gd name="connsiteX24" fmla="*/ 852469 w 10360719"/>
              <a:gd name="connsiteY24" fmla="*/ 71437 h 2069492"/>
              <a:gd name="connsiteX0" fmla="*/ 851301 w 10359551"/>
              <a:gd name="connsiteY0" fmla="*/ 71437 h 2069492"/>
              <a:gd name="connsiteX1" fmla="*/ 1680878 w 10359551"/>
              <a:gd name="connsiteY1" fmla="*/ 72449 h 2069492"/>
              <a:gd name="connsiteX2" fmla="*/ 2196956 w 10359551"/>
              <a:gd name="connsiteY2" fmla="*/ 977619 h 2069492"/>
              <a:gd name="connsiteX3" fmla="*/ 2939719 w 10359551"/>
              <a:gd name="connsiteY3" fmla="*/ 1191627 h 2069492"/>
              <a:gd name="connsiteX4" fmla="*/ 3670635 w 10359551"/>
              <a:gd name="connsiteY4" fmla="*/ 977619 h 2069492"/>
              <a:gd name="connsiteX5" fmla="*/ 5226981 w 10359551"/>
              <a:gd name="connsiteY5" fmla="*/ 549600 h 2069492"/>
              <a:gd name="connsiteX6" fmla="*/ 8014096 w 10359551"/>
              <a:gd name="connsiteY6" fmla="*/ 1035986 h 2069492"/>
              <a:gd name="connsiteX7" fmla="*/ 10154182 w 10359551"/>
              <a:gd name="connsiteY7" fmla="*/ 1016529 h 2069492"/>
              <a:gd name="connsiteX8" fmla="*/ 10290369 w 10359551"/>
              <a:gd name="connsiteY8" fmla="*/ 1074896 h 2069492"/>
              <a:gd name="connsiteX9" fmla="*/ 10309824 w 10359551"/>
              <a:gd name="connsiteY9" fmla="*/ 1755832 h 2069492"/>
              <a:gd name="connsiteX10" fmla="*/ 10309824 w 10359551"/>
              <a:gd name="connsiteY10" fmla="*/ 1833653 h 2069492"/>
              <a:gd name="connsiteX11" fmla="*/ 9648343 w 10359551"/>
              <a:gd name="connsiteY11" fmla="*/ 1833653 h 2069492"/>
              <a:gd name="connsiteX12" fmla="*/ 7456812 w 10359551"/>
              <a:gd name="connsiteY12" fmla="*/ 1502912 h 2069492"/>
              <a:gd name="connsiteX13" fmla="*/ 6340939 w 10359551"/>
              <a:gd name="connsiteY13" fmla="*/ 1814198 h 2069492"/>
              <a:gd name="connsiteX14" fmla="*/ 5621092 w 10359551"/>
              <a:gd name="connsiteY14" fmla="*/ 1794743 h 2069492"/>
              <a:gd name="connsiteX15" fmla="*/ 5359790 w 10359551"/>
              <a:gd name="connsiteY15" fmla="*/ 1892018 h 2069492"/>
              <a:gd name="connsiteX16" fmla="*/ 4747598 w 10359551"/>
              <a:gd name="connsiteY16" fmla="*/ 2067118 h 2069492"/>
              <a:gd name="connsiteX17" fmla="*/ 3764452 w 10359551"/>
              <a:gd name="connsiteY17" fmla="*/ 1989296 h 2069492"/>
              <a:gd name="connsiteX18" fmla="*/ 3033535 w 10359551"/>
              <a:gd name="connsiteY18" fmla="*/ 1930929 h 2069492"/>
              <a:gd name="connsiteX19" fmla="*/ 2784359 w 10359551"/>
              <a:gd name="connsiteY19" fmla="*/ 1811921 h 2069492"/>
              <a:gd name="connsiteX20" fmla="*/ 1933570 w 10359551"/>
              <a:gd name="connsiteY20" fmla="*/ 1680317 h 2069492"/>
              <a:gd name="connsiteX21" fmla="*/ 1139262 w 10359551"/>
              <a:gd name="connsiteY21" fmla="*/ 1570446 h 2069492"/>
              <a:gd name="connsiteX22" fmla="*/ 944568 w 10359551"/>
              <a:gd name="connsiteY22" fmla="*/ 667472 h 2069492"/>
              <a:gd name="connsiteX23" fmla="*/ 304 w 10359551"/>
              <a:gd name="connsiteY23" fmla="*/ 201181 h 2069492"/>
              <a:gd name="connsiteX24" fmla="*/ 851301 w 10359551"/>
              <a:gd name="connsiteY24" fmla="*/ 71437 h 2069492"/>
              <a:gd name="connsiteX0" fmla="*/ 851301 w 10359551"/>
              <a:gd name="connsiteY0" fmla="*/ 71437 h 2069492"/>
              <a:gd name="connsiteX1" fmla="*/ 1680878 w 10359551"/>
              <a:gd name="connsiteY1" fmla="*/ 72449 h 2069492"/>
              <a:gd name="connsiteX2" fmla="*/ 2196956 w 10359551"/>
              <a:gd name="connsiteY2" fmla="*/ 977619 h 2069492"/>
              <a:gd name="connsiteX3" fmla="*/ 2939719 w 10359551"/>
              <a:gd name="connsiteY3" fmla="*/ 1191627 h 2069492"/>
              <a:gd name="connsiteX4" fmla="*/ 3670635 w 10359551"/>
              <a:gd name="connsiteY4" fmla="*/ 977619 h 2069492"/>
              <a:gd name="connsiteX5" fmla="*/ 5226981 w 10359551"/>
              <a:gd name="connsiteY5" fmla="*/ 549600 h 2069492"/>
              <a:gd name="connsiteX6" fmla="*/ 8014096 w 10359551"/>
              <a:gd name="connsiteY6" fmla="*/ 1035986 h 2069492"/>
              <a:gd name="connsiteX7" fmla="*/ 10154182 w 10359551"/>
              <a:gd name="connsiteY7" fmla="*/ 1016529 h 2069492"/>
              <a:gd name="connsiteX8" fmla="*/ 10290369 w 10359551"/>
              <a:gd name="connsiteY8" fmla="*/ 1074896 h 2069492"/>
              <a:gd name="connsiteX9" fmla="*/ 10309824 w 10359551"/>
              <a:gd name="connsiteY9" fmla="*/ 1755832 h 2069492"/>
              <a:gd name="connsiteX10" fmla="*/ 10309824 w 10359551"/>
              <a:gd name="connsiteY10" fmla="*/ 1833653 h 2069492"/>
              <a:gd name="connsiteX11" fmla="*/ 9648343 w 10359551"/>
              <a:gd name="connsiteY11" fmla="*/ 1833653 h 2069492"/>
              <a:gd name="connsiteX12" fmla="*/ 7456812 w 10359551"/>
              <a:gd name="connsiteY12" fmla="*/ 1502912 h 2069492"/>
              <a:gd name="connsiteX13" fmla="*/ 6340939 w 10359551"/>
              <a:gd name="connsiteY13" fmla="*/ 1814198 h 2069492"/>
              <a:gd name="connsiteX14" fmla="*/ 5621092 w 10359551"/>
              <a:gd name="connsiteY14" fmla="*/ 1794743 h 2069492"/>
              <a:gd name="connsiteX15" fmla="*/ 5359790 w 10359551"/>
              <a:gd name="connsiteY15" fmla="*/ 1892018 h 2069492"/>
              <a:gd name="connsiteX16" fmla="*/ 4747598 w 10359551"/>
              <a:gd name="connsiteY16" fmla="*/ 2067118 h 2069492"/>
              <a:gd name="connsiteX17" fmla="*/ 3764452 w 10359551"/>
              <a:gd name="connsiteY17" fmla="*/ 1989296 h 2069492"/>
              <a:gd name="connsiteX18" fmla="*/ 3033535 w 10359551"/>
              <a:gd name="connsiteY18" fmla="*/ 1930929 h 2069492"/>
              <a:gd name="connsiteX19" fmla="*/ 2784359 w 10359551"/>
              <a:gd name="connsiteY19" fmla="*/ 1811921 h 2069492"/>
              <a:gd name="connsiteX20" fmla="*/ 1933570 w 10359551"/>
              <a:gd name="connsiteY20" fmla="*/ 1680317 h 2069492"/>
              <a:gd name="connsiteX21" fmla="*/ 1636284 w 10359551"/>
              <a:gd name="connsiteY21" fmla="*/ 984996 h 2069492"/>
              <a:gd name="connsiteX22" fmla="*/ 944568 w 10359551"/>
              <a:gd name="connsiteY22" fmla="*/ 667472 h 2069492"/>
              <a:gd name="connsiteX23" fmla="*/ 304 w 10359551"/>
              <a:gd name="connsiteY23" fmla="*/ 201181 h 2069492"/>
              <a:gd name="connsiteX24" fmla="*/ 851301 w 10359551"/>
              <a:gd name="connsiteY24" fmla="*/ 71437 h 2069492"/>
              <a:gd name="connsiteX0" fmla="*/ 851301 w 10359551"/>
              <a:gd name="connsiteY0" fmla="*/ 22449 h 2020504"/>
              <a:gd name="connsiteX1" fmla="*/ 1680878 w 10359551"/>
              <a:gd name="connsiteY1" fmla="*/ 23461 h 2020504"/>
              <a:gd name="connsiteX2" fmla="*/ 2315295 w 10359551"/>
              <a:gd name="connsiteY2" fmla="*/ 255358 h 2020504"/>
              <a:gd name="connsiteX3" fmla="*/ 2939719 w 10359551"/>
              <a:gd name="connsiteY3" fmla="*/ 1142639 h 2020504"/>
              <a:gd name="connsiteX4" fmla="*/ 3670635 w 10359551"/>
              <a:gd name="connsiteY4" fmla="*/ 928631 h 2020504"/>
              <a:gd name="connsiteX5" fmla="*/ 5226981 w 10359551"/>
              <a:gd name="connsiteY5" fmla="*/ 500612 h 2020504"/>
              <a:gd name="connsiteX6" fmla="*/ 8014096 w 10359551"/>
              <a:gd name="connsiteY6" fmla="*/ 986998 h 2020504"/>
              <a:gd name="connsiteX7" fmla="*/ 10154182 w 10359551"/>
              <a:gd name="connsiteY7" fmla="*/ 967541 h 2020504"/>
              <a:gd name="connsiteX8" fmla="*/ 10290369 w 10359551"/>
              <a:gd name="connsiteY8" fmla="*/ 1025908 h 2020504"/>
              <a:gd name="connsiteX9" fmla="*/ 10309824 w 10359551"/>
              <a:gd name="connsiteY9" fmla="*/ 1706844 h 2020504"/>
              <a:gd name="connsiteX10" fmla="*/ 10309824 w 10359551"/>
              <a:gd name="connsiteY10" fmla="*/ 1784665 h 2020504"/>
              <a:gd name="connsiteX11" fmla="*/ 9648343 w 10359551"/>
              <a:gd name="connsiteY11" fmla="*/ 1784665 h 2020504"/>
              <a:gd name="connsiteX12" fmla="*/ 7456812 w 10359551"/>
              <a:gd name="connsiteY12" fmla="*/ 1453924 h 2020504"/>
              <a:gd name="connsiteX13" fmla="*/ 6340939 w 10359551"/>
              <a:gd name="connsiteY13" fmla="*/ 1765210 h 2020504"/>
              <a:gd name="connsiteX14" fmla="*/ 5621092 w 10359551"/>
              <a:gd name="connsiteY14" fmla="*/ 1745755 h 2020504"/>
              <a:gd name="connsiteX15" fmla="*/ 5359790 w 10359551"/>
              <a:gd name="connsiteY15" fmla="*/ 1843030 h 2020504"/>
              <a:gd name="connsiteX16" fmla="*/ 4747598 w 10359551"/>
              <a:gd name="connsiteY16" fmla="*/ 2018130 h 2020504"/>
              <a:gd name="connsiteX17" fmla="*/ 3764452 w 10359551"/>
              <a:gd name="connsiteY17" fmla="*/ 1940308 h 2020504"/>
              <a:gd name="connsiteX18" fmla="*/ 3033535 w 10359551"/>
              <a:gd name="connsiteY18" fmla="*/ 1881941 h 2020504"/>
              <a:gd name="connsiteX19" fmla="*/ 2784359 w 10359551"/>
              <a:gd name="connsiteY19" fmla="*/ 1762933 h 2020504"/>
              <a:gd name="connsiteX20" fmla="*/ 1933570 w 10359551"/>
              <a:gd name="connsiteY20" fmla="*/ 1631329 h 2020504"/>
              <a:gd name="connsiteX21" fmla="*/ 1636284 w 10359551"/>
              <a:gd name="connsiteY21" fmla="*/ 936008 h 2020504"/>
              <a:gd name="connsiteX22" fmla="*/ 944568 w 10359551"/>
              <a:gd name="connsiteY22" fmla="*/ 618484 h 2020504"/>
              <a:gd name="connsiteX23" fmla="*/ 304 w 10359551"/>
              <a:gd name="connsiteY23" fmla="*/ 152193 h 2020504"/>
              <a:gd name="connsiteX24" fmla="*/ 851301 w 10359551"/>
              <a:gd name="connsiteY24" fmla="*/ 22449 h 2020504"/>
              <a:gd name="connsiteX0" fmla="*/ 851301 w 10359551"/>
              <a:gd name="connsiteY0" fmla="*/ 22449 h 2020504"/>
              <a:gd name="connsiteX1" fmla="*/ 1680878 w 10359551"/>
              <a:gd name="connsiteY1" fmla="*/ 23461 h 2020504"/>
              <a:gd name="connsiteX2" fmla="*/ 2315295 w 10359551"/>
              <a:gd name="connsiteY2" fmla="*/ 255358 h 2020504"/>
              <a:gd name="connsiteX3" fmla="*/ 3081727 w 10359551"/>
              <a:gd name="connsiteY3" fmla="*/ 469369 h 2020504"/>
              <a:gd name="connsiteX4" fmla="*/ 3670635 w 10359551"/>
              <a:gd name="connsiteY4" fmla="*/ 928631 h 2020504"/>
              <a:gd name="connsiteX5" fmla="*/ 5226981 w 10359551"/>
              <a:gd name="connsiteY5" fmla="*/ 500612 h 2020504"/>
              <a:gd name="connsiteX6" fmla="*/ 8014096 w 10359551"/>
              <a:gd name="connsiteY6" fmla="*/ 986998 h 2020504"/>
              <a:gd name="connsiteX7" fmla="*/ 10154182 w 10359551"/>
              <a:gd name="connsiteY7" fmla="*/ 967541 h 2020504"/>
              <a:gd name="connsiteX8" fmla="*/ 10290369 w 10359551"/>
              <a:gd name="connsiteY8" fmla="*/ 1025908 h 2020504"/>
              <a:gd name="connsiteX9" fmla="*/ 10309824 w 10359551"/>
              <a:gd name="connsiteY9" fmla="*/ 1706844 h 2020504"/>
              <a:gd name="connsiteX10" fmla="*/ 10309824 w 10359551"/>
              <a:gd name="connsiteY10" fmla="*/ 1784665 h 2020504"/>
              <a:gd name="connsiteX11" fmla="*/ 9648343 w 10359551"/>
              <a:gd name="connsiteY11" fmla="*/ 1784665 h 2020504"/>
              <a:gd name="connsiteX12" fmla="*/ 7456812 w 10359551"/>
              <a:gd name="connsiteY12" fmla="*/ 1453924 h 2020504"/>
              <a:gd name="connsiteX13" fmla="*/ 6340939 w 10359551"/>
              <a:gd name="connsiteY13" fmla="*/ 1765210 h 2020504"/>
              <a:gd name="connsiteX14" fmla="*/ 5621092 w 10359551"/>
              <a:gd name="connsiteY14" fmla="*/ 1745755 h 2020504"/>
              <a:gd name="connsiteX15" fmla="*/ 5359790 w 10359551"/>
              <a:gd name="connsiteY15" fmla="*/ 1843030 h 2020504"/>
              <a:gd name="connsiteX16" fmla="*/ 4747598 w 10359551"/>
              <a:gd name="connsiteY16" fmla="*/ 2018130 h 2020504"/>
              <a:gd name="connsiteX17" fmla="*/ 3764452 w 10359551"/>
              <a:gd name="connsiteY17" fmla="*/ 1940308 h 2020504"/>
              <a:gd name="connsiteX18" fmla="*/ 3033535 w 10359551"/>
              <a:gd name="connsiteY18" fmla="*/ 1881941 h 2020504"/>
              <a:gd name="connsiteX19" fmla="*/ 2784359 w 10359551"/>
              <a:gd name="connsiteY19" fmla="*/ 1762933 h 2020504"/>
              <a:gd name="connsiteX20" fmla="*/ 1933570 w 10359551"/>
              <a:gd name="connsiteY20" fmla="*/ 1631329 h 2020504"/>
              <a:gd name="connsiteX21" fmla="*/ 1636284 w 10359551"/>
              <a:gd name="connsiteY21" fmla="*/ 936008 h 2020504"/>
              <a:gd name="connsiteX22" fmla="*/ 944568 w 10359551"/>
              <a:gd name="connsiteY22" fmla="*/ 618484 h 2020504"/>
              <a:gd name="connsiteX23" fmla="*/ 304 w 10359551"/>
              <a:gd name="connsiteY23" fmla="*/ 152193 h 2020504"/>
              <a:gd name="connsiteX24" fmla="*/ 851301 w 10359551"/>
              <a:gd name="connsiteY24" fmla="*/ 22449 h 2020504"/>
              <a:gd name="connsiteX0" fmla="*/ 851301 w 10359551"/>
              <a:gd name="connsiteY0" fmla="*/ 22449 h 2020504"/>
              <a:gd name="connsiteX1" fmla="*/ 1680878 w 10359551"/>
              <a:gd name="connsiteY1" fmla="*/ 23461 h 2020504"/>
              <a:gd name="connsiteX2" fmla="*/ 2315295 w 10359551"/>
              <a:gd name="connsiteY2" fmla="*/ 255358 h 2020504"/>
              <a:gd name="connsiteX3" fmla="*/ 3081727 w 10359551"/>
              <a:gd name="connsiteY3" fmla="*/ 469369 h 2020504"/>
              <a:gd name="connsiteX4" fmla="*/ 3883645 w 10359551"/>
              <a:gd name="connsiteY4" fmla="*/ 401721 h 2020504"/>
              <a:gd name="connsiteX5" fmla="*/ 5226981 w 10359551"/>
              <a:gd name="connsiteY5" fmla="*/ 500612 h 2020504"/>
              <a:gd name="connsiteX6" fmla="*/ 8014096 w 10359551"/>
              <a:gd name="connsiteY6" fmla="*/ 986998 h 2020504"/>
              <a:gd name="connsiteX7" fmla="*/ 10154182 w 10359551"/>
              <a:gd name="connsiteY7" fmla="*/ 967541 h 2020504"/>
              <a:gd name="connsiteX8" fmla="*/ 10290369 w 10359551"/>
              <a:gd name="connsiteY8" fmla="*/ 1025908 h 2020504"/>
              <a:gd name="connsiteX9" fmla="*/ 10309824 w 10359551"/>
              <a:gd name="connsiteY9" fmla="*/ 1706844 h 2020504"/>
              <a:gd name="connsiteX10" fmla="*/ 10309824 w 10359551"/>
              <a:gd name="connsiteY10" fmla="*/ 1784665 h 2020504"/>
              <a:gd name="connsiteX11" fmla="*/ 9648343 w 10359551"/>
              <a:gd name="connsiteY11" fmla="*/ 1784665 h 2020504"/>
              <a:gd name="connsiteX12" fmla="*/ 7456812 w 10359551"/>
              <a:gd name="connsiteY12" fmla="*/ 1453924 h 2020504"/>
              <a:gd name="connsiteX13" fmla="*/ 6340939 w 10359551"/>
              <a:gd name="connsiteY13" fmla="*/ 1765210 h 2020504"/>
              <a:gd name="connsiteX14" fmla="*/ 5621092 w 10359551"/>
              <a:gd name="connsiteY14" fmla="*/ 1745755 h 2020504"/>
              <a:gd name="connsiteX15" fmla="*/ 5359790 w 10359551"/>
              <a:gd name="connsiteY15" fmla="*/ 1843030 h 2020504"/>
              <a:gd name="connsiteX16" fmla="*/ 4747598 w 10359551"/>
              <a:gd name="connsiteY16" fmla="*/ 2018130 h 2020504"/>
              <a:gd name="connsiteX17" fmla="*/ 3764452 w 10359551"/>
              <a:gd name="connsiteY17" fmla="*/ 1940308 h 2020504"/>
              <a:gd name="connsiteX18" fmla="*/ 3033535 w 10359551"/>
              <a:gd name="connsiteY18" fmla="*/ 1881941 h 2020504"/>
              <a:gd name="connsiteX19" fmla="*/ 2784359 w 10359551"/>
              <a:gd name="connsiteY19" fmla="*/ 1762933 h 2020504"/>
              <a:gd name="connsiteX20" fmla="*/ 1933570 w 10359551"/>
              <a:gd name="connsiteY20" fmla="*/ 1631329 h 2020504"/>
              <a:gd name="connsiteX21" fmla="*/ 1636284 w 10359551"/>
              <a:gd name="connsiteY21" fmla="*/ 936008 h 2020504"/>
              <a:gd name="connsiteX22" fmla="*/ 944568 w 10359551"/>
              <a:gd name="connsiteY22" fmla="*/ 618484 h 2020504"/>
              <a:gd name="connsiteX23" fmla="*/ 304 w 10359551"/>
              <a:gd name="connsiteY23" fmla="*/ 152193 h 2020504"/>
              <a:gd name="connsiteX24" fmla="*/ 851301 w 10359551"/>
              <a:gd name="connsiteY24" fmla="*/ 22449 h 2020504"/>
              <a:gd name="connsiteX0" fmla="*/ 854397 w 10362647"/>
              <a:gd name="connsiteY0" fmla="*/ 22449 h 2020504"/>
              <a:gd name="connsiteX1" fmla="*/ 1683974 w 10362647"/>
              <a:gd name="connsiteY1" fmla="*/ 23461 h 2020504"/>
              <a:gd name="connsiteX2" fmla="*/ 2318391 w 10362647"/>
              <a:gd name="connsiteY2" fmla="*/ 255358 h 2020504"/>
              <a:gd name="connsiteX3" fmla="*/ 3084823 w 10362647"/>
              <a:gd name="connsiteY3" fmla="*/ 469369 h 2020504"/>
              <a:gd name="connsiteX4" fmla="*/ 3886741 w 10362647"/>
              <a:gd name="connsiteY4" fmla="*/ 401721 h 2020504"/>
              <a:gd name="connsiteX5" fmla="*/ 5230077 w 10362647"/>
              <a:gd name="connsiteY5" fmla="*/ 500612 h 2020504"/>
              <a:gd name="connsiteX6" fmla="*/ 8017192 w 10362647"/>
              <a:gd name="connsiteY6" fmla="*/ 986998 h 2020504"/>
              <a:gd name="connsiteX7" fmla="*/ 10157278 w 10362647"/>
              <a:gd name="connsiteY7" fmla="*/ 967541 h 2020504"/>
              <a:gd name="connsiteX8" fmla="*/ 10293465 w 10362647"/>
              <a:gd name="connsiteY8" fmla="*/ 1025908 h 2020504"/>
              <a:gd name="connsiteX9" fmla="*/ 10312920 w 10362647"/>
              <a:gd name="connsiteY9" fmla="*/ 1706844 h 2020504"/>
              <a:gd name="connsiteX10" fmla="*/ 10312920 w 10362647"/>
              <a:gd name="connsiteY10" fmla="*/ 1784665 h 2020504"/>
              <a:gd name="connsiteX11" fmla="*/ 9651439 w 10362647"/>
              <a:gd name="connsiteY11" fmla="*/ 1784665 h 2020504"/>
              <a:gd name="connsiteX12" fmla="*/ 7459908 w 10362647"/>
              <a:gd name="connsiteY12" fmla="*/ 1453924 h 2020504"/>
              <a:gd name="connsiteX13" fmla="*/ 6344035 w 10362647"/>
              <a:gd name="connsiteY13" fmla="*/ 1765210 h 2020504"/>
              <a:gd name="connsiteX14" fmla="*/ 5624188 w 10362647"/>
              <a:gd name="connsiteY14" fmla="*/ 1745755 h 2020504"/>
              <a:gd name="connsiteX15" fmla="*/ 5362886 w 10362647"/>
              <a:gd name="connsiteY15" fmla="*/ 1843030 h 2020504"/>
              <a:gd name="connsiteX16" fmla="*/ 4750694 w 10362647"/>
              <a:gd name="connsiteY16" fmla="*/ 2018130 h 2020504"/>
              <a:gd name="connsiteX17" fmla="*/ 3767548 w 10362647"/>
              <a:gd name="connsiteY17" fmla="*/ 1940308 h 2020504"/>
              <a:gd name="connsiteX18" fmla="*/ 3036631 w 10362647"/>
              <a:gd name="connsiteY18" fmla="*/ 1881941 h 2020504"/>
              <a:gd name="connsiteX19" fmla="*/ 2787455 w 10362647"/>
              <a:gd name="connsiteY19" fmla="*/ 1762933 h 2020504"/>
              <a:gd name="connsiteX20" fmla="*/ 1936666 w 10362647"/>
              <a:gd name="connsiteY20" fmla="*/ 1631329 h 2020504"/>
              <a:gd name="connsiteX21" fmla="*/ 1639380 w 10362647"/>
              <a:gd name="connsiteY21" fmla="*/ 936008 h 2020504"/>
              <a:gd name="connsiteX22" fmla="*/ 1184343 w 10362647"/>
              <a:gd name="connsiteY22" fmla="*/ 472122 h 2020504"/>
              <a:gd name="connsiteX23" fmla="*/ 3400 w 10362647"/>
              <a:gd name="connsiteY23" fmla="*/ 152193 h 2020504"/>
              <a:gd name="connsiteX24" fmla="*/ 854397 w 10362647"/>
              <a:gd name="connsiteY24" fmla="*/ 22449 h 2020504"/>
              <a:gd name="connsiteX0" fmla="*/ 854397 w 10362647"/>
              <a:gd name="connsiteY0" fmla="*/ 22449 h 2020504"/>
              <a:gd name="connsiteX1" fmla="*/ 1683974 w 10362647"/>
              <a:gd name="connsiteY1" fmla="*/ 23461 h 2020504"/>
              <a:gd name="connsiteX2" fmla="*/ 2318391 w 10362647"/>
              <a:gd name="connsiteY2" fmla="*/ 255358 h 2020504"/>
              <a:gd name="connsiteX3" fmla="*/ 3084823 w 10362647"/>
              <a:gd name="connsiteY3" fmla="*/ 469369 h 2020504"/>
              <a:gd name="connsiteX4" fmla="*/ 3886741 w 10362647"/>
              <a:gd name="connsiteY4" fmla="*/ 401721 h 2020504"/>
              <a:gd name="connsiteX5" fmla="*/ 5230077 w 10362647"/>
              <a:gd name="connsiteY5" fmla="*/ 500612 h 2020504"/>
              <a:gd name="connsiteX6" fmla="*/ 8017192 w 10362647"/>
              <a:gd name="connsiteY6" fmla="*/ 986998 h 2020504"/>
              <a:gd name="connsiteX7" fmla="*/ 10157278 w 10362647"/>
              <a:gd name="connsiteY7" fmla="*/ 967541 h 2020504"/>
              <a:gd name="connsiteX8" fmla="*/ 10293465 w 10362647"/>
              <a:gd name="connsiteY8" fmla="*/ 1025908 h 2020504"/>
              <a:gd name="connsiteX9" fmla="*/ 10312920 w 10362647"/>
              <a:gd name="connsiteY9" fmla="*/ 1706844 h 2020504"/>
              <a:gd name="connsiteX10" fmla="*/ 10312920 w 10362647"/>
              <a:gd name="connsiteY10" fmla="*/ 1784665 h 2020504"/>
              <a:gd name="connsiteX11" fmla="*/ 9651439 w 10362647"/>
              <a:gd name="connsiteY11" fmla="*/ 1784665 h 2020504"/>
              <a:gd name="connsiteX12" fmla="*/ 7459908 w 10362647"/>
              <a:gd name="connsiteY12" fmla="*/ 1453924 h 2020504"/>
              <a:gd name="connsiteX13" fmla="*/ 6344035 w 10362647"/>
              <a:gd name="connsiteY13" fmla="*/ 1765210 h 2020504"/>
              <a:gd name="connsiteX14" fmla="*/ 5624188 w 10362647"/>
              <a:gd name="connsiteY14" fmla="*/ 1745755 h 2020504"/>
              <a:gd name="connsiteX15" fmla="*/ 5362886 w 10362647"/>
              <a:gd name="connsiteY15" fmla="*/ 1843030 h 2020504"/>
              <a:gd name="connsiteX16" fmla="*/ 4750694 w 10362647"/>
              <a:gd name="connsiteY16" fmla="*/ 2018130 h 2020504"/>
              <a:gd name="connsiteX17" fmla="*/ 3767548 w 10362647"/>
              <a:gd name="connsiteY17" fmla="*/ 1940308 h 2020504"/>
              <a:gd name="connsiteX18" fmla="*/ 3036631 w 10362647"/>
              <a:gd name="connsiteY18" fmla="*/ 1881941 h 2020504"/>
              <a:gd name="connsiteX19" fmla="*/ 2787455 w 10362647"/>
              <a:gd name="connsiteY19" fmla="*/ 1762933 h 2020504"/>
              <a:gd name="connsiteX20" fmla="*/ 1936666 w 10362647"/>
              <a:gd name="connsiteY20" fmla="*/ 1631329 h 2020504"/>
              <a:gd name="connsiteX21" fmla="*/ 1805057 w 10362647"/>
              <a:gd name="connsiteY21" fmla="*/ 789645 h 2020504"/>
              <a:gd name="connsiteX22" fmla="*/ 1184343 w 10362647"/>
              <a:gd name="connsiteY22" fmla="*/ 472122 h 2020504"/>
              <a:gd name="connsiteX23" fmla="*/ 3400 w 10362647"/>
              <a:gd name="connsiteY23" fmla="*/ 152193 h 2020504"/>
              <a:gd name="connsiteX24" fmla="*/ 854397 w 10362647"/>
              <a:gd name="connsiteY24" fmla="*/ 22449 h 2020504"/>
              <a:gd name="connsiteX0" fmla="*/ 854397 w 10362647"/>
              <a:gd name="connsiteY0" fmla="*/ 22449 h 2020504"/>
              <a:gd name="connsiteX1" fmla="*/ 1683974 w 10362647"/>
              <a:gd name="connsiteY1" fmla="*/ 23461 h 2020504"/>
              <a:gd name="connsiteX2" fmla="*/ 2318391 w 10362647"/>
              <a:gd name="connsiteY2" fmla="*/ 255358 h 2020504"/>
              <a:gd name="connsiteX3" fmla="*/ 3084823 w 10362647"/>
              <a:gd name="connsiteY3" fmla="*/ 469369 h 2020504"/>
              <a:gd name="connsiteX4" fmla="*/ 3886741 w 10362647"/>
              <a:gd name="connsiteY4" fmla="*/ 401721 h 2020504"/>
              <a:gd name="connsiteX5" fmla="*/ 5230077 w 10362647"/>
              <a:gd name="connsiteY5" fmla="*/ 500612 h 2020504"/>
              <a:gd name="connsiteX6" fmla="*/ 8017192 w 10362647"/>
              <a:gd name="connsiteY6" fmla="*/ 986998 h 2020504"/>
              <a:gd name="connsiteX7" fmla="*/ 10157278 w 10362647"/>
              <a:gd name="connsiteY7" fmla="*/ 967541 h 2020504"/>
              <a:gd name="connsiteX8" fmla="*/ 10293465 w 10362647"/>
              <a:gd name="connsiteY8" fmla="*/ 1025908 h 2020504"/>
              <a:gd name="connsiteX9" fmla="*/ 10312920 w 10362647"/>
              <a:gd name="connsiteY9" fmla="*/ 1706844 h 2020504"/>
              <a:gd name="connsiteX10" fmla="*/ 10312920 w 10362647"/>
              <a:gd name="connsiteY10" fmla="*/ 1784665 h 2020504"/>
              <a:gd name="connsiteX11" fmla="*/ 9651439 w 10362647"/>
              <a:gd name="connsiteY11" fmla="*/ 1784665 h 2020504"/>
              <a:gd name="connsiteX12" fmla="*/ 7459908 w 10362647"/>
              <a:gd name="connsiteY12" fmla="*/ 1453924 h 2020504"/>
              <a:gd name="connsiteX13" fmla="*/ 6344035 w 10362647"/>
              <a:gd name="connsiteY13" fmla="*/ 1765210 h 2020504"/>
              <a:gd name="connsiteX14" fmla="*/ 5624188 w 10362647"/>
              <a:gd name="connsiteY14" fmla="*/ 1745755 h 2020504"/>
              <a:gd name="connsiteX15" fmla="*/ 5362886 w 10362647"/>
              <a:gd name="connsiteY15" fmla="*/ 1843030 h 2020504"/>
              <a:gd name="connsiteX16" fmla="*/ 4750694 w 10362647"/>
              <a:gd name="connsiteY16" fmla="*/ 2018130 h 2020504"/>
              <a:gd name="connsiteX17" fmla="*/ 3767548 w 10362647"/>
              <a:gd name="connsiteY17" fmla="*/ 1940308 h 2020504"/>
              <a:gd name="connsiteX18" fmla="*/ 3036631 w 10362647"/>
              <a:gd name="connsiteY18" fmla="*/ 1881941 h 2020504"/>
              <a:gd name="connsiteX19" fmla="*/ 2787455 w 10362647"/>
              <a:gd name="connsiteY19" fmla="*/ 1762933 h 2020504"/>
              <a:gd name="connsiteX20" fmla="*/ 2552031 w 10362647"/>
              <a:gd name="connsiteY20" fmla="*/ 1133692 h 2020504"/>
              <a:gd name="connsiteX21" fmla="*/ 1805057 w 10362647"/>
              <a:gd name="connsiteY21" fmla="*/ 789645 h 2020504"/>
              <a:gd name="connsiteX22" fmla="*/ 1184343 w 10362647"/>
              <a:gd name="connsiteY22" fmla="*/ 472122 h 2020504"/>
              <a:gd name="connsiteX23" fmla="*/ 3400 w 10362647"/>
              <a:gd name="connsiteY23" fmla="*/ 152193 h 2020504"/>
              <a:gd name="connsiteX24" fmla="*/ 854397 w 10362647"/>
              <a:gd name="connsiteY24" fmla="*/ 22449 h 2020504"/>
              <a:gd name="connsiteX0" fmla="*/ 854397 w 10362647"/>
              <a:gd name="connsiteY0" fmla="*/ 22449 h 2020504"/>
              <a:gd name="connsiteX1" fmla="*/ 1683974 w 10362647"/>
              <a:gd name="connsiteY1" fmla="*/ 23461 h 2020504"/>
              <a:gd name="connsiteX2" fmla="*/ 2318391 w 10362647"/>
              <a:gd name="connsiteY2" fmla="*/ 255358 h 2020504"/>
              <a:gd name="connsiteX3" fmla="*/ 3084823 w 10362647"/>
              <a:gd name="connsiteY3" fmla="*/ 469369 h 2020504"/>
              <a:gd name="connsiteX4" fmla="*/ 3886741 w 10362647"/>
              <a:gd name="connsiteY4" fmla="*/ 401721 h 2020504"/>
              <a:gd name="connsiteX5" fmla="*/ 5230077 w 10362647"/>
              <a:gd name="connsiteY5" fmla="*/ 500612 h 2020504"/>
              <a:gd name="connsiteX6" fmla="*/ 8017192 w 10362647"/>
              <a:gd name="connsiteY6" fmla="*/ 986998 h 2020504"/>
              <a:gd name="connsiteX7" fmla="*/ 10157278 w 10362647"/>
              <a:gd name="connsiteY7" fmla="*/ 967541 h 2020504"/>
              <a:gd name="connsiteX8" fmla="*/ 10293465 w 10362647"/>
              <a:gd name="connsiteY8" fmla="*/ 1025908 h 2020504"/>
              <a:gd name="connsiteX9" fmla="*/ 10312920 w 10362647"/>
              <a:gd name="connsiteY9" fmla="*/ 1706844 h 2020504"/>
              <a:gd name="connsiteX10" fmla="*/ 10312920 w 10362647"/>
              <a:gd name="connsiteY10" fmla="*/ 1784665 h 2020504"/>
              <a:gd name="connsiteX11" fmla="*/ 9651439 w 10362647"/>
              <a:gd name="connsiteY11" fmla="*/ 1784665 h 2020504"/>
              <a:gd name="connsiteX12" fmla="*/ 7459908 w 10362647"/>
              <a:gd name="connsiteY12" fmla="*/ 1453924 h 2020504"/>
              <a:gd name="connsiteX13" fmla="*/ 6344035 w 10362647"/>
              <a:gd name="connsiteY13" fmla="*/ 1765210 h 2020504"/>
              <a:gd name="connsiteX14" fmla="*/ 5624188 w 10362647"/>
              <a:gd name="connsiteY14" fmla="*/ 1745755 h 2020504"/>
              <a:gd name="connsiteX15" fmla="*/ 5362886 w 10362647"/>
              <a:gd name="connsiteY15" fmla="*/ 1843030 h 2020504"/>
              <a:gd name="connsiteX16" fmla="*/ 4750694 w 10362647"/>
              <a:gd name="connsiteY16" fmla="*/ 2018130 h 2020504"/>
              <a:gd name="connsiteX17" fmla="*/ 3767548 w 10362647"/>
              <a:gd name="connsiteY17" fmla="*/ 1940308 h 2020504"/>
              <a:gd name="connsiteX18" fmla="*/ 3036631 w 10362647"/>
              <a:gd name="connsiteY18" fmla="*/ 1881941 h 2020504"/>
              <a:gd name="connsiteX19" fmla="*/ 2787455 w 10362647"/>
              <a:gd name="connsiteY19" fmla="*/ 1762933 h 2020504"/>
              <a:gd name="connsiteX20" fmla="*/ 2552031 w 10362647"/>
              <a:gd name="connsiteY20" fmla="*/ 1133692 h 2020504"/>
              <a:gd name="connsiteX21" fmla="*/ 1970734 w 10362647"/>
              <a:gd name="connsiteY21" fmla="*/ 643283 h 2020504"/>
              <a:gd name="connsiteX22" fmla="*/ 1184343 w 10362647"/>
              <a:gd name="connsiteY22" fmla="*/ 472122 h 2020504"/>
              <a:gd name="connsiteX23" fmla="*/ 3400 w 10362647"/>
              <a:gd name="connsiteY23" fmla="*/ 152193 h 2020504"/>
              <a:gd name="connsiteX24" fmla="*/ 854397 w 10362647"/>
              <a:gd name="connsiteY24" fmla="*/ 22449 h 2020504"/>
              <a:gd name="connsiteX0" fmla="*/ 854397 w 10362647"/>
              <a:gd name="connsiteY0" fmla="*/ 22449 h 2020504"/>
              <a:gd name="connsiteX1" fmla="*/ 1683974 w 10362647"/>
              <a:gd name="connsiteY1" fmla="*/ 23461 h 2020504"/>
              <a:gd name="connsiteX2" fmla="*/ 2318391 w 10362647"/>
              <a:gd name="connsiteY2" fmla="*/ 255358 h 2020504"/>
              <a:gd name="connsiteX3" fmla="*/ 3084823 w 10362647"/>
              <a:gd name="connsiteY3" fmla="*/ 469369 h 2020504"/>
              <a:gd name="connsiteX4" fmla="*/ 3886741 w 10362647"/>
              <a:gd name="connsiteY4" fmla="*/ 401721 h 2020504"/>
              <a:gd name="connsiteX5" fmla="*/ 5230077 w 10362647"/>
              <a:gd name="connsiteY5" fmla="*/ 500612 h 2020504"/>
              <a:gd name="connsiteX6" fmla="*/ 8017192 w 10362647"/>
              <a:gd name="connsiteY6" fmla="*/ 986998 h 2020504"/>
              <a:gd name="connsiteX7" fmla="*/ 10157278 w 10362647"/>
              <a:gd name="connsiteY7" fmla="*/ 967541 h 2020504"/>
              <a:gd name="connsiteX8" fmla="*/ 10293465 w 10362647"/>
              <a:gd name="connsiteY8" fmla="*/ 1025908 h 2020504"/>
              <a:gd name="connsiteX9" fmla="*/ 10312920 w 10362647"/>
              <a:gd name="connsiteY9" fmla="*/ 1706844 h 2020504"/>
              <a:gd name="connsiteX10" fmla="*/ 10312920 w 10362647"/>
              <a:gd name="connsiteY10" fmla="*/ 1784665 h 2020504"/>
              <a:gd name="connsiteX11" fmla="*/ 9651439 w 10362647"/>
              <a:gd name="connsiteY11" fmla="*/ 1784665 h 2020504"/>
              <a:gd name="connsiteX12" fmla="*/ 7459908 w 10362647"/>
              <a:gd name="connsiteY12" fmla="*/ 1453924 h 2020504"/>
              <a:gd name="connsiteX13" fmla="*/ 6344035 w 10362647"/>
              <a:gd name="connsiteY13" fmla="*/ 1765210 h 2020504"/>
              <a:gd name="connsiteX14" fmla="*/ 5624188 w 10362647"/>
              <a:gd name="connsiteY14" fmla="*/ 1745755 h 2020504"/>
              <a:gd name="connsiteX15" fmla="*/ 5362886 w 10362647"/>
              <a:gd name="connsiteY15" fmla="*/ 1843030 h 2020504"/>
              <a:gd name="connsiteX16" fmla="*/ 4750694 w 10362647"/>
              <a:gd name="connsiteY16" fmla="*/ 2018130 h 2020504"/>
              <a:gd name="connsiteX17" fmla="*/ 3767548 w 10362647"/>
              <a:gd name="connsiteY17" fmla="*/ 1940308 h 2020504"/>
              <a:gd name="connsiteX18" fmla="*/ 3036631 w 10362647"/>
              <a:gd name="connsiteY18" fmla="*/ 1881941 h 2020504"/>
              <a:gd name="connsiteX19" fmla="*/ 3095138 w 10362647"/>
              <a:gd name="connsiteY19" fmla="*/ 1411663 h 2020504"/>
              <a:gd name="connsiteX20" fmla="*/ 2552031 w 10362647"/>
              <a:gd name="connsiteY20" fmla="*/ 1133692 h 2020504"/>
              <a:gd name="connsiteX21" fmla="*/ 1970734 w 10362647"/>
              <a:gd name="connsiteY21" fmla="*/ 643283 h 2020504"/>
              <a:gd name="connsiteX22" fmla="*/ 1184343 w 10362647"/>
              <a:gd name="connsiteY22" fmla="*/ 472122 h 2020504"/>
              <a:gd name="connsiteX23" fmla="*/ 3400 w 10362647"/>
              <a:gd name="connsiteY23" fmla="*/ 152193 h 2020504"/>
              <a:gd name="connsiteX24" fmla="*/ 854397 w 10362647"/>
              <a:gd name="connsiteY24" fmla="*/ 22449 h 2020504"/>
              <a:gd name="connsiteX0" fmla="*/ 854397 w 10362647"/>
              <a:gd name="connsiteY0" fmla="*/ 22449 h 2021656"/>
              <a:gd name="connsiteX1" fmla="*/ 1683974 w 10362647"/>
              <a:gd name="connsiteY1" fmla="*/ 23461 h 2021656"/>
              <a:gd name="connsiteX2" fmla="*/ 2318391 w 10362647"/>
              <a:gd name="connsiteY2" fmla="*/ 255358 h 2021656"/>
              <a:gd name="connsiteX3" fmla="*/ 3084823 w 10362647"/>
              <a:gd name="connsiteY3" fmla="*/ 469369 h 2021656"/>
              <a:gd name="connsiteX4" fmla="*/ 3886741 w 10362647"/>
              <a:gd name="connsiteY4" fmla="*/ 401721 h 2021656"/>
              <a:gd name="connsiteX5" fmla="*/ 5230077 w 10362647"/>
              <a:gd name="connsiteY5" fmla="*/ 500612 h 2021656"/>
              <a:gd name="connsiteX6" fmla="*/ 8017192 w 10362647"/>
              <a:gd name="connsiteY6" fmla="*/ 986998 h 2021656"/>
              <a:gd name="connsiteX7" fmla="*/ 10157278 w 10362647"/>
              <a:gd name="connsiteY7" fmla="*/ 967541 h 2021656"/>
              <a:gd name="connsiteX8" fmla="*/ 10293465 w 10362647"/>
              <a:gd name="connsiteY8" fmla="*/ 1025908 h 2021656"/>
              <a:gd name="connsiteX9" fmla="*/ 10312920 w 10362647"/>
              <a:gd name="connsiteY9" fmla="*/ 1706844 h 2021656"/>
              <a:gd name="connsiteX10" fmla="*/ 10312920 w 10362647"/>
              <a:gd name="connsiteY10" fmla="*/ 1784665 h 2021656"/>
              <a:gd name="connsiteX11" fmla="*/ 9651439 w 10362647"/>
              <a:gd name="connsiteY11" fmla="*/ 1784665 h 2021656"/>
              <a:gd name="connsiteX12" fmla="*/ 7459908 w 10362647"/>
              <a:gd name="connsiteY12" fmla="*/ 1453924 h 2021656"/>
              <a:gd name="connsiteX13" fmla="*/ 6344035 w 10362647"/>
              <a:gd name="connsiteY13" fmla="*/ 1765210 h 2021656"/>
              <a:gd name="connsiteX14" fmla="*/ 5624188 w 10362647"/>
              <a:gd name="connsiteY14" fmla="*/ 1745755 h 2021656"/>
              <a:gd name="connsiteX15" fmla="*/ 5362886 w 10362647"/>
              <a:gd name="connsiteY15" fmla="*/ 1843030 h 2021656"/>
              <a:gd name="connsiteX16" fmla="*/ 4750694 w 10362647"/>
              <a:gd name="connsiteY16" fmla="*/ 2018130 h 2021656"/>
              <a:gd name="connsiteX17" fmla="*/ 3767548 w 10362647"/>
              <a:gd name="connsiteY17" fmla="*/ 1940308 h 2021656"/>
              <a:gd name="connsiteX18" fmla="*/ 3651998 w 10362647"/>
              <a:gd name="connsiteY18" fmla="*/ 1706302 h 2021656"/>
              <a:gd name="connsiteX19" fmla="*/ 3095138 w 10362647"/>
              <a:gd name="connsiteY19" fmla="*/ 1411663 h 2021656"/>
              <a:gd name="connsiteX20" fmla="*/ 2552031 w 10362647"/>
              <a:gd name="connsiteY20" fmla="*/ 1133692 h 2021656"/>
              <a:gd name="connsiteX21" fmla="*/ 1970734 w 10362647"/>
              <a:gd name="connsiteY21" fmla="*/ 643283 h 2021656"/>
              <a:gd name="connsiteX22" fmla="*/ 1184343 w 10362647"/>
              <a:gd name="connsiteY22" fmla="*/ 472122 h 2021656"/>
              <a:gd name="connsiteX23" fmla="*/ 3400 w 10362647"/>
              <a:gd name="connsiteY23" fmla="*/ 152193 h 2021656"/>
              <a:gd name="connsiteX24" fmla="*/ 854397 w 10362647"/>
              <a:gd name="connsiteY24" fmla="*/ 22449 h 2021656"/>
              <a:gd name="connsiteX0" fmla="*/ 854397 w 10362647"/>
              <a:gd name="connsiteY0" fmla="*/ 22449 h 2018147"/>
              <a:gd name="connsiteX1" fmla="*/ 1683974 w 10362647"/>
              <a:gd name="connsiteY1" fmla="*/ 23461 h 2018147"/>
              <a:gd name="connsiteX2" fmla="*/ 2318391 w 10362647"/>
              <a:gd name="connsiteY2" fmla="*/ 255358 h 2018147"/>
              <a:gd name="connsiteX3" fmla="*/ 3084823 w 10362647"/>
              <a:gd name="connsiteY3" fmla="*/ 469369 h 2018147"/>
              <a:gd name="connsiteX4" fmla="*/ 3886741 w 10362647"/>
              <a:gd name="connsiteY4" fmla="*/ 401721 h 2018147"/>
              <a:gd name="connsiteX5" fmla="*/ 5230077 w 10362647"/>
              <a:gd name="connsiteY5" fmla="*/ 500612 h 2018147"/>
              <a:gd name="connsiteX6" fmla="*/ 8017192 w 10362647"/>
              <a:gd name="connsiteY6" fmla="*/ 986998 h 2018147"/>
              <a:gd name="connsiteX7" fmla="*/ 10157278 w 10362647"/>
              <a:gd name="connsiteY7" fmla="*/ 967541 h 2018147"/>
              <a:gd name="connsiteX8" fmla="*/ 10293465 w 10362647"/>
              <a:gd name="connsiteY8" fmla="*/ 1025908 h 2018147"/>
              <a:gd name="connsiteX9" fmla="*/ 10312920 w 10362647"/>
              <a:gd name="connsiteY9" fmla="*/ 1706844 h 2018147"/>
              <a:gd name="connsiteX10" fmla="*/ 10312920 w 10362647"/>
              <a:gd name="connsiteY10" fmla="*/ 1784665 h 2018147"/>
              <a:gd name="connsiteX11" fmla="*/ 9651439 w 10362647"/>
              <a:gd name="connsiteY11" fmla="*/ 1784665 h 2018147"/>
              <a:gd name="connsiteX12" fmla="*/ 7459908 w 10362647"/>
              <a:gd name="connsiteY12" fmla="*/ 1453924 h 2018147"/>
              <a:gd name="connsiteX13" fmla="*/ 6344035 w 10362647"/>
              <a:gd name="connsiteY13" fmla="*/ 1765210 h 2018147"/>
              <a:gd name="connsiteX14" fmla="*/ 5624188 w 10362647"/>
              <a:gd name="connsiteY14" fmla="*/ 1745755 h 2018147"/>
              <a:gd name="connsiteX15" fmla="*/ 5362886 w 10362647"/>
              <a:gd name="connsiteY15" fmla="*/ 1843030 h 2018147"/>
              <a:gd name="connsiteX16" fmla="*/ 4750694 w 10362647"/>
              <a:gd name="connsiteY16" fmla="*/ 2018130 h 2018147"/>
              <a:gd name="connsiteX17" fmla="*/ 4098898 w 10362647"/>
              <a:gd name="connsiteY17" fmla="*/ 1852492 h 2018147"/>
              <a:gd name="connsiteX18" fmla="*/ 3651998 w 10362647"/>
              <a:gd name="connsiteY18" fmla="*/ 1706302 h 2018147"/>
              <a:gd name="connsiteX19" fmla="*/ 3095138 w 10362647"/>
              <a:gd name="connsiteY19" fmla="*/ 1411663 h 2018147"/>
              <a:gd name="connsiteX20" fmla="*/ 2552031 w 10362647"/>
              <a:gd name="connsiteY20" fmla="*/ 1133692 h 2018147"/>
              <a:gd name="connsiteX21" fmla="*/ 1970734 w 10362647"/>
              <a:gd name="connsiteY21" fmla="*/ 643283 h 2018147"/>
              <a:gd name="connsiteX22" fmla="*/ 1184343 w 10362647"/>
              <a:gd name="connsiteY22" fmla="*/ 472122 h 2018147"/>
              <a:gd name="connsiteX23" fmla="*/ 3400 w 10362647"/>
              <a:gd name="connsiteY23" fmla="*/ 152193 h 2018147"/>
              <a:gd name="connsiteX24" fmla="*/ 854397 w 10362647"/>
              <a:gd name="connsiteY24" fmla="*/ 22449 h 2018147"/>
              <a:gd name="connsiteX0" fmla="*/ 854397 w 10362647"/>
              <a:gd name="connsiteY0" fmla="*/ 22449 h 1860752"/>
              <a:gd name="connsiteX1" fmla="*/ 1683974 w 10362647"/>
              <a:gd name="connsiteY1" fmla="*/ 23461 h 1860752"/>
              <a:gd name="connsiteX2" fmla="*/ 2318391 w 10362647"/>
              <a:gd name="connsiteY2" fmla="*/ 255358 h 1860752"/>
              <a:gd name="connsiteX3" fmla="*/ 3084823 w 10362647"/>
              <a:gd name="connsiteY3" fmla="*/ 469369 h 1860752"/>
              <a:gd name="connsiteX4" fmla="*/ 3886741 w 10362647"/>
              <a:gd name="connsiteY4" fmla="*/ 401721 h 1860752"/>
              <a:gd name="connsiteX5" fmla="*/ 5230077 w 10362647"/>
              <a:gd name="connsiteY5" fmla="*/ 500612 h 1860752"/>
              <a:gd name="connsiteX6" fmla="*/ 8017192 w 10362647"/>
              <a:gd name="connsiteY6" fmla="*/ 986998 h 1860752"/>
              <a:gd name="connsiteX7" fmla="*/ 10157278 w 10362647"/>
              <a:gd name="connsiteY7" fmla="*/ 967541 h 1860752"/>
              <a:gd name="connsiteX8" fmla="*/ 10293465 w 10362647"/>
              <a:gd name="connsiteY8" fmla="*/ 1025908 h 1860752"/>
              <a:gd name="connsiteX9" fmla="*/ 10312920 w 10362647"/>
              <a:gd name="connsiteY9" fmla="*/ 1706844 h 1860752"/>
              <a:gd name="connsiteX10" fmla="*/ 10312920 w 10362647"/>
              <a:gd name="connsiteY10" fmla="*/ 1784665 h 1860752"/>
              <a:gd name="connsiteX11" fmla="*/ 9651439 w 10362647"/>
              <a:gd name="connsiteY11" fmla="*/ 1784665 h 1860752"/>
              <a:gd name="connsiteX12" fmla="*/ 7459908 w 10362647"/>
              <a:gd name="connsiteY12" fmla="*/ 1453924 h 1860752"/>
              <a:gd name="connsiteX13" fmla="*/ 6344035 w 10362647"/>
              <a:gd name="connsiteY13" fmla="*/ 1765210 h 1860752"/>
              <a:gd name="connsiteX14" fmla="*/ 5624188 w 10362647"/>
              <a:gd name="connsiteY14" fmla="*/ 1745755 h 1860752"/>
              <a:gd name="connsiteX15" fmla="*/ 5362886 w 10362647"/>
              <a:gd name="connsiteY15" fmla="*/ 1843030 h 1860752"/>
              <a:gd name="connsiteX16" fmla="*/ 4798030 w 10362647"/>
              <a:gd name="connsiteY16" fmla="*/ 1842496 h 1860752"/>
              <a:gd name="connsiteX17" fmla="*/ 4098898 w 10362647"/>
              <a:gd name="connsiteY17" fmla="*/ 1852492 h 1860752"/>
              <a:gd name="connsiteX18" fmla="*/ 3651998 w 10362647"/>
              <a:gd name="connsiteY18" fmla="*/ 1706302 h 1860752"/>
              <a:gd name="connsiteX19" fmla="*/ 3095138 w 10362647"/>
              <a:gd name="connsiteY19" fmla="*/ 1411663 h 1860752"/>
              <a:gd name="connsiteX20" fmla="*/ 2552031 w 10362647"/>
              <a:gd name="connsiteY20" fmla="*/ 1133692 h 1860752"/>
              <a:gd name="connsiteX21" fmla="*/ 1970734 w 10362647"/>
              <a:gd name="connsiteY21" fmla="*/ 643283 h 1860752"/>
              <a:gd name="connsiteX22" fmla="*/ 1184343 w 10362647"/>
              <a:gd name="connsiteY22" fmla="*/ 472122 h 1860752"/>
              <a:gd name="connsiteX23" fmla="*/ 3400 w 10362647"/>
              <a:gd name="connsiteY23" fmla="*/ 152193 h 1860752"/>
              <a:gd name="connsiteX24" fmla="*/ 854397 w 10362647"/>
              <a:gd name="connsiteY24" fmla="*/ 22449 h 1860752"/>
              <a:gd name="connsiteX0" fmla="*/ 854397 w 10362647"/>
              <a:gd name="connsiteY0" fmla="*/ 22449 h 1865646"/>
              <a:gd name="connsiteX1" fmla="*/ 1683974 w 10362647"/>
              <a:gd name="connsiteY1" fmla="*/ 23461 h 1865646"/>
              <a:gd name="connsiteX2" fmla="*/ 2318391 w 10362647"/>
              <a:gd name="connsiteY2" fmla="*/ 255358 h 1865646"/>
              <a:gd name="connsiteX3" fmla="*/ 3084823 w 10362647"/>
              <a:gd name="connsiteY3" fmla="*/ 469369 h 1865646"/>
              <a:gd name="connsiteX4" fmla="*/ 3886741 w 10362647"/>
              <a:gd name="connsiteY4" fmla="*/ 401721 h 1865646"/>
              <a:gd name="connsiteX5" fmla="*/ 5230077 w 10362647"/>
              <a:gd name="connsiteY5" fmla="*/ 500612 h 1865646"/>
              <a:gd name="connsiteX6" fmla="*/ 8017192 w 10362647"/>
              <a:gd name="connsiteY6" fmla="*/ 986998 h 1865646"/>
              <a:gd name="connsiteX7" fmla="*/ 10157278 w 10362647"/>
              <a:gd name="connsiteY7" fmla="*/ 967541 h 1865646"/>
              <a:gd name="connsiteX8" fmla="*/ 10293465 w 10362647"/>
              <a:gd name="connsiteY8" fmla="*/ 1025908 h 1865646"/>
              <a:gd name="connsiteX9" fmla="*/ 10312920 w 10362647"/>
              <a:gd name="connsiteY9" fmla="*/ 1706844 h 1865646"/>
              <a:gd name="connsiteX10" fmla="*/ 10312920 w 10362647"/>
              <a:gd name="connsiteY10" fmla="*/ 1784665 h 1865646"/>
              <a:gd name="connsiteX11" fmla="*/ 9651439 w 10362647"/>
              <a:gd name="connsiteY11" fmla="*/ 1784665 h 1865646"/>
              <a:gd name="connsiteX12" fmla="*/ 7459908 w 10362647"/>
              <a:gd name="connsiteY12" fmla="*/ 1453924 h 1865646"/>
              <a:gd name="connsiteX13" fmla="*/ 6344035 w 10362647"/>
              <a:gd name="connsiteY13" fmla="*/ 1765210 h 1865646"/>
              <a:gd name="connsiteX14" fmla="*/ 5624188 w 10362647"/>
              <a:gd name="connsiteY14" fmla="*/ 1745755 h 1865646"/>
              <a:gd name="connsiteX15" fmla="*/ 5362886 w 10362647"/>
              <a:gd name="connsiteY15" fmla="*/ 1843030 h 1865646"/>
              <a:gd name="connsiteX16" fmla="*/ 4798030 w 10362647"/>
              <a:gd name="connsiteY16" fmla="*/ 1842496 h 1865646"/>
              <a:gd name="connsiteX17" fmla="*/ 4241131 w 10362647"/>
              <a:gd name="connsiteY17" fmla="*/ 1588619 h 1865646"/>
              <a:gd name="connsiteX18" fmla="*/ 3651998 w 10362647"/>
              <a:gd name="connsiteY18" fmla="*/ 1706302 h 1865646"/>
              <a:gd name="connsiteX19" fmla="*/ 3095138 w 10362647"/>
              <a:gd name="connsiteY19" fmla="*/ 1411663 h 1865646"/>
              <a:gd name="connsiteX20" fmla="*/ 2552031 w 10362647"/>
              <a:gd name="connsiteY20" fmla="*/ 1133692 h 1865646"/>
              <a:gd name="connsiteX21" fmla="*/ 1970734 w 10362647"/>
              <a:gd name="connsiteY21" fmla="*/ 643283 h 1865646"/>
              <a:gd name="connsiteX22" fmla="*/ 1184343 w 10362647"/>
              <a:gd name="connsiteY22" fmla="*/ 472122 h 1865646"/>
              <a:gd name="connsiteX23" fmla="*/ 3400 w 10362647"/>
              <a:gd name="connsiteY23" fmla="*/ 152193 h 1865646"/>
              <a:gd name="connsiteX24" fmla="*/ 854397 w 10362647"/>
              <a:gd name="connsiteY24" fmla="*/ 22449 h 1865646"/>
              <a:gd name="connsiteX0" fmla="*/ 854397 w 10362647"/>
              <a:gd name="connsiteY0" fmla="*/ 22449 h 1865646"/>
              <a:gd name="connsiteX1" fmla="*/ 1683974 w 10362647"/>
              <a:gd name="connsiteY1" fmla="*/ 23461 h 1865646"/>
              <a:gd name="connsiteX2" fmla="*/ 2318391 w 10362647"/>
              <a:gd name="connsiteY2" fmla="*/ 255358 h 1865646"/>
              <a:gd name="connsiteX3" fmla="*/ 3084823 w 10362647"/>
              <a:gd name="connsiteY3" fmla="*/ 469369 h 1865646"/>
              <a:gd name="connsiteX4" fmla="*/ 3886741 w 10362647"/>
              <a:gd name="connsiteY4" fmla="*/ 401721 h 1865646"/>
              <a:gd name="connsiteX5" fmla="*/ 5230077 w 10362647"/>
              <a:gd name="connsiteY5" fmla="*/ 500612 h 1865646"/>
              <a:gd name="connsiteX6" fmla="*/ 8017192 w 10362647"/>
              <a:gd name="connsiteY6" fmla="*/ 986998 h 1865646"/>
              <a:gd name="connsiteX7" fmla="*/ 10157278 w 10362647"/>
              <a:gd name="connsiteY7" fmla="*/ 967541 h 1865646"/>
              <a:gd name="connsiteX8" fmla="*/ 10293465 w 10362647"/>
              <a:gd name="connsiteY8" fmla="*/ 1025908 h 1865646"/>
              <a:gd name="connsiteX9" fmla="*/ 10312920 w 10362647"/>
              <a:gd name="connsiteY9" fmla="*/ 1706844 h 1865646"/>
              <a:gd name="connsiteX10" fmla="*/ 10312920 w 10362647"/>
              <a:gd name="connsiteY10" fmla="*/ 1784665 h 1865646"/>
              <a:gd name="connsiteX11" fmla="*/ 9651439 w 10362647"/>
              <a:gd name="connsiteY11" fmla="*/ 1784665 h 1865646"/>
              <a:gd name="connsiteX12" fmla="*/ 7459908 w 10362647"/>
              <a:gd name="connsiteY12" fmla="*/ 1453924 h 1865646"/>
              <a:gd name="connsiteX13" fmla="*/ 6344035 w 10362647"/>
              <a:gd name="connsiteY13" fmla="*/ 1765210 h 1865646"/>
              <a:gd name="connsiteX14" fmla="*/ 5624188 w 10362647"/>
              <a:gd name="connsiteY14" fmla="*/ 1745755 h 1865646"/>
              <a:gd name="connsiteX15" fmla="*/ 5362886 w 10362647"/>
              <a:gd name="connsiteY15" fmla="*/ 1843030 h 1865646"/>
              <a:gd name="connsiteX16" fmla="*/ 4798030 w 10362647"/>
              <a:gd name="connsiteY16" fmla="*/ 1842496 h 1865646"/>
              <a:gd name="connsiteX17" fmla="*/ 4241131 w 10362647"/>
              <a:gd name="connsiteY17" fmla="*/ 1588619 h 1865646"/>
              <a:gd name="connsiteX18" fmla="*/ 3680444 w 10362647"/>
              <a:gd name="connsiteY18" fmla="*/ 1477610 h 1865646"/>
              <a:gd name="connsiteX19" fmla="*/ 3095138 w 10362647"/>
              <a:gd name="connsiteY19" fmla="*/ 1411663 h 1865646"/>
              <a:gd name="connsiteX20" fmla="*/ 2552031 w 10362647"/>
              <a:gd name="connsiteY20" fmla="*/ 1133692 h 1865646"/>
              <a:gd name="connsiteX21" fmla="*/ 1970734 w 10362647"/>
              <a:gd name="connsiteY21" fmla="*/ 643283 h 1865646"/>
              <a:gd name="connsiteX22" fmla="*/ 1184343 w 10362647"/>
              <a:gd name="connsiteY22" fmla="*/ 472122 h 1865646"/>
              <a:gd name="connsiteX23" fmla="*/ 3400 w 10362647"/>
              <a:gd name="connsiteY23" fmla="*/ 152193 h 1865646"/>
              <a:gd name="connsiteX24" fmla="*/ 854397 w 10362647"/>
              <a:gd name="connsiteY24" fmla="*/ 22449 h 1865646"/>
              <a:gd name="connsiteX0" fmla="*/ 854397 w 10362647"/>
              <a:gd name="connsiteY0" fmla="*/ 22449 h 1865646"/>
              <a:gd name="connsiteX1" fmla="*/ 1683974 w 10362647"/>
              <a:gd name="connsiteY1" fmla="*/ 23461 h 1865646"/>
              <a:gd name="connsiteX2" fmla="*/ 2318391 w 10362647"/>
              <a:gd name="connsiteY2" fmla="*/ 255358 h 1865646"/>
              <a:gd name="connsiteX3" fmla="*/ 3084823 w 10362647"/>
              <a:gd name="connsiteY3" fmla="*/ 469369 h 1865646"/>
              <a:gd name="connsiteX4" fmla="*/ 3886741 w 10362647"/>
              <a:gd name="connsiteY4" fmla="*/ 401721 h 1865646"/>
              <a:gd name="connsiteX5" fmla="*/ 5230077 w 10362647"/>
              <a:gd name="connsiteY5" fmla="*/ 500612 h 1865646"/>
              <a:gd name="connsiteX6" fmla="*/ 8017192 w 10362647"/>
              <a:gd name="connsiteY6" fmla="*/ 986998 h 1865646"/>
              <a:gd name="connsiteX7" fmla="*/ 10157278 w 10362647"/>
              <a:gd name="connsiteY7" fmla="*/ 967541 h 1865646"/>
              <a:gd name="connsiteX8" fmla="*/ 10293465 w 10362647"/>
              <a:gd name="connsiteY8" fmla="*/ 1025908 h 1865646"/>
              <a:gd name="connsiteX9" fmla="*/ 10312920 w 10362647"/>
              <a:gd name="connsiteY9" fmla="*/ 1706844 h 1865646"/>
              <a:gd name="connsiteX10" fmla="*/ 10312920 w 10362647"/>
              <a:gd name="connsiteY10" fmla="*/ 1784665 h 1865646"/>
              <a:gd name="connsiteX11" fmla="*/ 9651439 w 10362647"/>
              <a:gd name="connsiteY11" fmla="*/ 1784665 h 1865646"/>
              <a:gd name="connsiteX12" fmla="*/ 7459908 w 10362647"/>
              <a:gd name="connsiteY12" fmla="*/ 1453924 h 1865646"/>
              <a:gd name="connsiteX13" fmla="*/ 6344035 w 10362647"/>
              <a:gd name="connsiteY13" fmla="*/ 1765210 h 1865646"/>
              <a:gd name="connsiteX14" fmla="*/ 5624188 w 10362647"/>
              <a:gd name="connsiteY14" fmla="*/ 1745755 h 1865646"/>
              <a:gd name="connsiteX15" fmla="*/ 5362886 w 10362647"/>
              <a:gd name="connsiteY15" fmla="*/ 1843030 h 1865646"/>
              <a:gd name="connsiteX16" fmla="*/ 4798030 w 10362647"/>
              <a:gd name="connsiteY16" fmla="*/ 1842496 h 1865646"/>
              <a:gd name="connsiteX17" fmla="*/ 4241131 w 10362647"/>
              <a:gd name="connsiteY17" fmla="*/ 1588619 h 1865646"/>
              <a:gd name="connsiteX18" fmla="*/ 3680444 w 10362647"/>
              <a:gd name="connsiteY18" fmla="*/ 1477610 h 1865646"/>
              <a:gd name="connsiteX19" fmla="*/ 3095138 w 10362647"/>
              <a:gd name="connsiteY19" fmla="*/ 1411663 h 1865646"/>
              <a:gd name="connsiteX20" fmla="*/ 2608927 w 10362647"/>
              <a:gd name="connsiteY20" fmla="*/ 1028141 h 1865646"/>
              <a:gd name="connsiteX21" fmla="*/ 1970734 w 10362647"/>
              <a:gd name="connsiteY21" fmla="*/ 643283 h 1865646"/>
              <a:gd name="connsiteX22" fmla="*/ 1184343 w 10362647"/>
              <a:gd name="connsiteY22" fmla="*/ 472122 h 1865646"/>
              <a:gd name="connsiteX23" fmla="*/ 3400 w 10362647"/>
              <a:gd name="connsiteY23" fmla="*/ 152193 h 1865646"/>
              <a:gd name="connsiteX24" fmla="*/ 854397 w 10362647"/>
              <a:gd name="connsiteY24" fmla="*/ 22449 h 1865646"/>
              <a:gd name="connsiteX0" fmla="*/ 854397 w 10362647"/>
              <a:gd name="connsiteY0" fmla="*/ 22449 h 1865646"/>
              <a:gd name="connsiteX1" fmla="*/ 1683974 w 10362647"/>
              <a:gd name="connsiteY1" fmla="*/ 23461 h 1865646"/>
              <a:gd name="connsiteX2" fmla="*/ 2318391 w 10362647"/>
              <a:gd name="connsiteY2" fmla="*/ 255358 h 1865646"/>
              <a:gd name="connsiteX3" fmla="*/ 3084823 w 10362647"/>
              <a:gd name="connsiteY3" fmla="*/ 469369 h 1865646"/>
              <a:gd name="connsiteX4" fmla="*/ 3886741 w 10362647"/>
              <a:gd name="connsiteY4" fmla="*/ 401721 h 1865646"/>
              <a:gd name="connsiteX5" fmla="*/ 5230077 w 10362647"/>
              <a:gd name="connsiteY5" fmla="*/ 500612 h 1865646"/>
              <a:gd name="connsiteX6" fmla="*/ 8017192 w 10362647"/>
              <a:gd name="connsiteY6" fmla="*/ 986998 h 1865646"/>
              <a:gd name="connsiteX7" fmla="*/ 10157278 w 10362647"/>
              <a:gd name="connsiteY7" fmla="*/ 967541 h 1865646"/>
              <a:gd name="connsiteX8" fmla="*/ 10293465 w 10362647"/>
              <a:gd name="connsiteY8" fmla="*/ 1025908 h 1865646"/>
              <a:gd name="connsiteX9" fmla="*/ 10312920 w 10362647"/>
              <a:gd name="connsiteY9" fmla="*/ 1706844 h 1865646"/>
              <a:gd name="connsiteX10" fmla="*/ 10312920 w 10362647"/>
              <a:gd name="connsiteY10" fmla="*/ 1784665 h 1865646"/>
              <a:gd name="connsiteX11" fmla="*/ 9651439 w 10362647"/>
              <a:gd name="connsiteY11" fmla="*/ 1784665 h 1865646"/>
              <a:gd name="connsiteX12" fmla="*/ 7459908 w 10362647"/>
              <a:gd name="connsiteY12" fmla="*/ 1453924 h 1865646"/>
              <a:gd name="connsiteX13" fmla="*/ 6344035 w 10362647"/>
              <a:gd name="connsiteY13" fmla="*/ 1765210 h 1865646"/>
              <a:gd name="connsiteX14" fmla="*/ 5624188 w 10362647"/>
              <a:gd name="connsiteY14" fmla="*/ 1745755 h 1865646"/>
              <a:gd name="connsiteX15" fmla="*/ 5362886 w 10362647"/>
              <a:gd name="connsiteY15" fmla="*/ 1843030 h 1865646"/>
              <a:gd name="connsiteX16" fmla="*/ 4798030 w 10362647"/>
              <a:gd name="connsiteY16" fmla="*/ 1842496 h 1865646"/>
              <a:gd name="connsiteX17" fmla="*/ 4241131 w 10362647"/>
              <a:gd name="connsiteY17" fmla="*/ 1588619 h 1865646"/>
              <a:gd name="connsiteX18" fmla="*/ 3680444 w 10362647"/>
              <a:gd name="connsiteY18" fmla="*/ 1477610 h 1865646"/>
              <a:gd name="connsiteX19" fmla="*/ 3095138 w 10362647"/>
              <a:gd name="connsiteY19" fmla="*/ 1411663 h 1865646"/>
              <a:gd name="connsiteX20" fmla="*/ 2608927 w 10362647"/>
              <a:gd name="connsiteY20" fmla="*/ 1028141 h 1865646"/>
              <a:gd name="connsiteX21" fmla="*/ 1970734 w 10362647"/>
              <a:gd name="connsiteY21" fmla="*/ 643283 h 1865646"/>
              <a:gd name="connsiteX22" fmla="*/ 1184343 w 10362647"/>
              <a:gd name="connsiteY22" fmla="*/ 472122 h 1865646"/>
              <a:gd name="connsiteX23" fmla="*/ 3400 w 10362647"/>
              <a:gd name="connsiteY23" fmla="*/ 152193 h 1865646"/>
              <a:gd name="connsiteX24" fmla="*/ 854397 w 10362647"/>
              <a:gd name="connsiteY24" fmla="*/ 22449 h 1865646"/>
              <a:gd name="connsiteX0" fmla="*/ 854397 w 10362647"/>
              <a:gd name="connsiteY0" fmla="*/ 22449 h 1865646"/>
              <a:gd name="connsiteX1" fmla="*/ 1683974 w 10362647"/>
              <a:gd name="connsiteY1" fmla="*/ 23461 h 1865646"/>
              <a:gd name="connsiteX2" fmla="*/ 2318391 w 10362647"/>
              <a:gd name="connsiteY2" fmla="*/ 255358 h 1865646"/>
              <a:gd name="connsiteX3" fmla="*/ 3084823 w 10362647"/>
              <a:gd name="connsiteY3" fmla="*/ 469369 h 1865646"/>
              <a:gd name="connsiteX4" fmla="*/ 3886741 w 10362647"/>
              <a:gd name="connsiteY4" fmla="*/ 401721 h 1865646"/>
              <a:gd name="connsiteX5" fmla="*/ 5230077 w 10362647"/>
              <a:gd name="connsiteY5" fmla="*/ 500612 h 1865646"/>
              <a:gd name="connsiteX6" fmla="*/ 8017192 w 10362647"/>
              <a:gd name="connsiteY6" fmla="*/ 986998 h 1865646"/>
              <a:gd name="connsiteX7" fmla="*/ 10157278 w 10362647"/>
              <a:gd name="connsiteY7" fmla="*/ 967541 h 1865646"/>
              <a:gd name="connsiteX8" fmla="*/ 10293465 w 10362647"/>
              <a:gd name="connsiteY8" fmla="*/ 1025908 h 1865646"/>
              <a:gd name="connsiteX9" fmla="*/ 10312920 w 10362647"/>
              <a:gd name="connsiteY9" fmla="*/ 1706844 h 1865646"/>
              <a:gd name="connsiteX10" fmla="*/ 10312920 w 10362647"/>
              <a:gd name="connsiteY10" fmla="*/ 1784665 h 1865646"/>
              <a:gd name="connsiteX11" fmla="*/ 9651439 w 10362647"/>
              <a:gd name="connsiteY11" fmla="*/ 1784665 h 1865646"/>
              <a:gd name="connsiteX12" fmla="*/ 7459908 w 10362647"/>
              <a:gd name="connsiteY12" fmla="*/ 1453924 h 1865646"/>
              <a:gd name="connsiteX13" fmla="*/ 6344035 w 10362647"/>
              <a:gd name="connsiteY13" fmla="*/ 1765210 h 1865646"/>
              <a:gd name="connsiteX14" fmla="*/ 5624188 w 10362647"/>
              <a:gd name="connsiteY14" fmla="*/ 1745755 h 1865646"/>
              <a:gd name="connsiteX15" fmla="*/ 5362886 w 10362647"/>
              <a:gd name="connsiteY15" fmla="*/ 1843030 h 1865646"/>
              <a:gd name="connsiteX16" fmla="*/ 4798030 w 10362647"/>
              <a:gd name="connsiteY16" fmla="*/ 1842496 h 1865646"/>
              <a:gd name="connsiteX17" fmla="*/ 4241131 w 10362647"/>
              <a:gd name="connsiteY17" fmla="*/ 1588619 h 1865646"/>
              <a:gd name="connsiteX18" fmla="*/ 3680444 w 10362647"/>
              <a:gd name="connsiteY18" fmla="*/ 1477610 h 1865646"/>
              <a:gd name="connsiteX19" fmla="*/ 3095138 w 10362647"/>
              <a:gd name="connsiteY19" fmla="*/ 1411663 h 1865646"/>
              <a:gd name="connsiteX20" fmla="*/ 2608927 w 10362647"/>
              <a:gd name="connsiteY20" fmla="*/ 1028141 h 1865646"/>
              <a:gd name="connsiteX21" fmla="*/ 1970734 w 10362647"/>
              <a:gd name="connsiteY21" fmla="*/ 643283 h 1865646"/>
              <a:gd name="connsiteX22" fmla="*/ 1184343 w 10362647"/>
              <a:gd name="connsiteY22" fmla="*/ 472122 h 1865646"/>
              <a:gd name="connsiteX23" fmla="*/ 3400 w 10362647"/>
              <a:gd name="connsiteY23" fmla="*/ 152193 h 1865646"/>
              <a:gd name="connsiteX24" fmla="*/ 854397 w 10362647"/>
              <a:gd name="connsiteY24" fmla="*/ 22449 h 1865646"/>
              <a:gd name="connsiteX0" fmla="*/ 854397 w 10362647"/>
              <a:gd name="connsiteY0" fmla="*/ 22449 h 1865646"/>
              <a:gd name="connsiteX1" fmla="*/ 1683974 w 10362647"/>
              <a:gd name="connsiteY1" fmla="*/ 23461 h 1865646"/>
              <a:gd name="connsiteX2" fmla="*/ 2318391 w 10362647"/>
              <a:gd name="connsiteY2" fmla="*/ 255358 h 1865646"/>
              <a:gd name="connsiteX3" fmla="*/ 3084823 w 10362647"/>
              <a:gd name="connsiteY3" fmla="*/ 469369 h 1865646"/>
              <a:gd name="connsiteX4" fmla="*/ 3886741 w 10362647"/>
              <a:gd name="connsiteY4" fmla="*/ 401721 h 1865646"/>
              <a:gd name="connsiteX5" fmla="*/ 5230077 w 10362647"/>
              <a:gd name="connsiteY5" fmla="*/ 500612 h 1865646"/>
              <a:gd name="connsiteX6" fmla="*/ 8017192 w 10362647"/>
              <a:gd name="connsiteY6" fmla="*/ 986998 h 1865646"/>
              <a:gd name="connsiteX7" fmla="*/ 10157278 w 10362647"/>
              <a:gd name="connsiteY7" fmla="*/ 967541 h 1865646"/>
              <a:gd name="connsiteX8" fmla="*/ 10293465 w 10362647"/>
              <a:gd name="connsiteY8" fmla="*/ 1025908 h 1865646"/>
              <a:gd name="connsiteX9" fmla="*/ 10312920 w 10362647"/>
              <a:gd name="connsiteY9" fmla="*/ 1706844 h 1865646"/>
              <a:gd name="connsiteX10" fmla="*/ 10312920 w 10362647"/>
              <a:gd name="connsiteY10" fmla="*/ 1784665 h 1865646"/>
              <a:gd name="connsiteX11" fmla="*/ 9651439 w 10362647"/>
              <a:gd name="connsiteY11" fmla="*/ 1784665 h 1865646"/>
              <a:gd name="connsiteX12" fmla="*/ 7459908 w 10362647"/>
              <a:gd name="connsiteY12" fmla="*/ 1453924 h 1865646"/>
              <a:gd name="connsiteX13" fmla="*/ 6344035 w 10362647"/>
              <a:gd name="connsiteY13" fmla="*/ 1765210 h 1865646"/>
              <a:gd name="connsiteX14" fmla="*/ 5624188 w 10362647"/>
              <a:gd name="connsiteY14" fmla="*/ 1745755 h 1865646"/>
              <a:gd name="connsiteX15" fmla="*/ 5362886 w 10362647"/>
              <a:gd name="connsiteY15" fmla="*/ 1843030 h 1865646"/>
              <a:gd name="connsiteX16" fmla="*/ 4798030 w 10362647"/>
              <a:gd name="connsiteY16" fmla="*/ 1842496 h 1865646"/>
              <a:gd name="connsiteX17" fmla="*/ 4241131 w 10362647"/>
              <a:gd name="connsiteY17" fmla="*/ 1588619 h 1865646"/>
              <a:gd name="connsiteX18" fmla="*/ 3680444 w 10362647"/>
              <a:gd name="connsiteY18" fmla="*/ 1477610 h 1865646"/>
              <a:gd name="connsiteX19" fmla="*/ 3095138 w 10362647"/>
              <a:gd name="connsiteY19" fmla="*/ 1288522 h 1865646"/>
              <a:gd name="connsiteX20" fmla="*/ 2608927 w 10362647"/>
              <a:gd name="connsiteY20" fmla="*/ 1028141 h 1865646"/>
              <a:gd name="connsiteX21" fmla="*/ 1970734 w 10362647"/>
              <a:gd name="connsiteY21" fmla="*/ 643283 h 1865646"/>
              <a:gd name="connsiteX22" fmla="*/ 1184343 w 10362647"/>
              <a:gd name="connsiteY22" fmla="*/ 472122 h 1865646"/>
              <a:gd name="connsiteX23" fmla="*/ 3400 w 10362647"/>
              <a:gd name="connsiteY23" fmla="*/ 152193 h 1865646"/>
              <a:gd name="connsiteX24" fmla="*/ 854397 w 10362647"/>
              <a:gd name="connsiteY24" fmla="*/ 22449 h 1865646"/>
              <a:gd name="connsiteX0" fmla="*/ 854397 w 10362647"/>
              <a:gd name="connsiteY0" fmla="*/ 22449 h 1845366"/>
              <a:gd name="connsiteX1" fmla="*/ 1683974 w 10362647"/>
              <a:gd name="connsiteY1" fmla="*/ 23461 h 1845366"/>
              <a:gd name="connsiteX2" fmla="*/ 2318391 w 10362647"/>
              <a:gd name="connsiteY2" fmla="*/ 255358 h 1845366"/>
              <a:gd name="connsiteX3" fmla="*/ 3084823 w 10362647"/>
              <a:gd name="connsiteY3" fmla="*/ 469369 h 1845366"/>
              <a:gd name="connsiteX4" fmla="*/ 3886741 w 10362647"/>
              <a:gd name="connsiteY4" fmla="*/ 401721 h 1845366"/>
              <a:gd name="connsiteX5" fmla="*/ 5230077 w 10362647"/>
              <a:gd name="connsiteY5" fmla="*/ 500612 h 1845366"/>
              <a:gd name="connsiteX6" fmla="*/ 8017192 w 10362647"/>
              <a:gd name="connsiteY6" fmla="*/ 986998 h 1845366"/>
              <a:gd name="connsiteX7" fmla="*/ 10157278 w 10362647"/>
              <a:gd name="connsiteY7" fmla="*/ 967541 h 1845366"/>
              <a:gd name="connsiteX8" fmla="*/ 10293465 w 10362647"/>
              <a:gd name="connsiteY8" fmla="*/ 1025908 h 1845366"/>
              <a:gd name="connsiteX9" fmla="*/ 10312920 w 10362647"/>
              <a:gd name="connsiteY9" fmla="*/ 1706844 h 1845366"/>
              <a:gd name="connsiteX10" fmla="*/ 10312920 w 10362647"/>
              <a:gd name="connsiteY10" fmla="*/ 1784665 h 1845366"/>
              <a:gd name="connsiteX11" fmla="*/ 9651439 w 10362647"/>
              <a:gd name="connsiteY11" fmla="*/ 1784665 h 1845366"/>
              <a:gd name="connsiteX12" fmla="*/ 7459908 w 10362647"/>
              <a:gd name="connsiteY12" fmla="*/ 1453924 h 1845366"/>
              <a:gd name="connsiteX13" fmla="*/ 6344035 w 10362647"/>
              <a:gd name="connsiteY13" fmla="*/ 1765210 h 1845366"/>
              <a:gd name="connsiteX14" fmla="*/ 5624188 w 10362647"/>
              <a:gd name="connsiteY14" fmla="*/ 1745755 h 1845366"/>
              <a:gd name="connsiteX15" fmla="*/ 5362886 w 10362647"/>
              <a:gd name="connsiteY15" fmla="*/ 1843030 h 1845366"/>
              <a:gd name="connsiteX16" fmla="*/ 4911817 w 10362647"/>
              <a:gd name="connsiteY16" fmla="*/ 1631396 h 1845366"/>
              <a:gd name="connsiteX17" fmla="*/ 4241131 w 10362647"/>
              <a:gd name="connsiteY17" fmla="*/ 1588619 h 1845366"/>
              <a:gd name="connsiteX18" fmla="*/ 3680444 w 10362647"/>
              <a:gd name="connsiteY18" fmla="*/ 1477610 h 1845366"/>
              <a:gd name="connsiteX19" fmla="*/ 3095138 w 10362647"/>
              <a:gd name="connsiteY19" fmla="*/ 1288522 h 1845366"/>
              <a:gd name="connsiteX20" fmla="*/ 2608927 w 10362647"/>
              <a:gd name="connsiteY20" fmla="*/ 1028141 h 1845366"/>
              <a:gd name="connsiteX21" fmla="*/ 1970734 w 10362647"/>
              <a:gd name="connsiteY21" fmla="*/ 643283 h 1845366"/>
              <a:gd name="connsiteX22" fmla="*/ 1184343 w 10362647"/>
              <a:gd name="connsiteY22" fmla="*/ 472122 h 1845366"/>
              <a:gd name="connsiteX23" fmla="*/ 3400 w 10362647"/>
              <a:gd name="connsiteY23" fmla="*/ 152193 h 1845366"/>
              <a:gd name="connsiteX24" fmla="*/ 854397 w 10362647"/>
              <a:gd name="connsiteY24" fmla="*/ 22449 h 1845366"/>
              <a:gd name="connsiteX0" fmla="*/ 854397 w 10362647"/>
              <a:gd name="connsiteY0" fmla="*/ 22449 h 1812309"/>
              <a:gd name="connsiteX1" fmla="*/ 1683974 w 10362647"/>
              <a:gd name="connsiteY1" fmla="*/ 23461 h 1812309"/>
              <a:gd name="connsiteX2" fmla="*/ 2318391 w 10362647"/>
              <a:gd name="connsiteY2" fmla="*/ 255358 h 1812309"/>
              <a:gd name="connsiteX3" fmla="*/ 3084823 w 10362647"/>
              <a:gd name="connsiteY3" fmla="*/ 469369 h 1812309"/>
              <a:gd name="connsiteX4" fmla="*/ 3886741 w 10362647"/>
              <a:gd name="connsiteY4" fmla="*/ 401721 h 1812309"/>
              <a:gd name="connsiteX5" fmla="*/ 5230077 w 10362647"/>
              <a:gd name="connsiteY5" fmla="*/ 500612 h 1812309"/>
              <a:gd name="connsiteX6" fmla="*/ 8017192 w 10362647"/>
              <a:gd name="connsiteY6" fmla="*/ 986998 h 1812309"/>
              <a:gd name="connsiteX7" fmla="*/ 10157278 w 10362647"/>
              <a:gd name="connsiteY7" fmla="*/ 967541 h 1812309"/>
              <a:gd name="connsiteX8" fmla="*/ 10293465 w 10362647"/>
              <a:gd name="connsiteY8" fmla="*/ 1025908 h 1812309"/>
              <a:gd name="connsiteX9" fmla="*/ 10312920 w 10362647"/>
              <a:gd name="connsiteY9" fmla="*/ 1706844 h 1812309"/>
              <a:gd name="connsiteX10" fmla="*/ 10312920 w 10362647"/>
              <a:gd name="connsiteY10" fmla="*/ 1784665 h 1812309"/>
              <a:gd name="connsiteX11" fmla="*/ 9651439 w 10362647"/>
              <a:gd name="connsiteY11" fmla="*/ 1784665 h 1812309"/>
              <a:gd name="connsiteX12" fmla="*/ 7459908 w 10362647"/>
              <a:gd name="connsiteY12" fmla="*/ 1453924 h 1812309"/>
              <a:gd name="connsiteX13" fmla="*/ 6344035 w 10362647"/>
              <a:gd name="connsiteY13" fmla="*/ 1765210 h 1812309"/>
              <a:gd name="connsiteX14" fmla="*/ 5624188 w 10362647"/>
              <a:gd name="connsiteY14" fmla="*/ 1745755 h 1812309"/>
              <a:gd name="connsiteX15" fmla="*/ 5362885 w 10362647"/>
              <a:gd name="connsiteY15" fmla="*/ 1684705 h 1812309"/>
              <a:gd name="connsiteX16" fmla="*/ 4911817 w 10362647"/>
              <a:gd name="connsiteY16" fmla="*/ 1631396 h 1812309"/>
              <a:gd name="connsiteX17" fmla="*/ 4241131 w 10362647"/>
              <a:gd name="connsiteY17" fmla="*/ 1588619 h 1812309"/>
              <a:gd name="connsiteX18" fmla="*/ 3680444 w 10362647"/>
              <a:gd name="connsiteY18" fmla="*/ 1477610 h 1812309"/>
              <a:gd name="connsiteX19" fmla="*/ 3095138 w 10362647"/>
              <a:gd name="connsiteY19" fmla="*/ 1288522 h 1812309"/>
              <a:gd name="connsiteX20" fmla="*/ 2608927 w 10362647"/>
              <a:gd name="connsiteY20" fmla="*/ 1028141 h 1812309"/>
              <a:gd name="connsiteX21" fmla="*/ 1970734 w 10362647"/>
              <a:gd name="connsiteY21" fmla="*/ 643283 h 1812309"/>
              <a:gd name="connsiteX22" fmla="*/ 1184343 w 10362647"/>
              <a:gd name="connsiteY22" fmla="*/ 472122 h 1812309"/>
              <a:gd name="connsiteX23" fmla="*/ 3400 w 10362647"/>
              <a:gd name="connsiteY23" fmla="*/ 152193 h 1812309"/>
              <a:gd name="connsiteX24" fmla="*/ 854397 w 10362647"/>
              <a:gd name="connsiteY24" fmla="*/ 22449 h 1812309"/>
              <a:gd name="connsiteX0" fmla="*/ 854397 w 10362647"/>
              <a:gd name="connsiteY0" fmla="*/ 22449 h 1812309"/>
              <a:gd name="connsiteX1" fmla="*/ 1683974 w 10362647"/>
              <a:gd name="connsiteY1" fmla="*/ 23461 h 1812309"/>
              <a:gd name="connsiteX2" fmla="*/ 2318391 w 10362647"/>
              <a:gd name="connsiteY2" fmla="*/ 255358 h 1812309"/>
              <a:gd name="connsiteX3" fmla="*/ 3084823 w 10362647"/>
              <a:gd name="connsiteY3" fmla="*/ 469369 h 1812309"/>
              <a:gd name="connsiteX4" fmla="*/ 3886741 w 10362647"/>
              <a:gd name="connsiteY4" fmla="*/ 401721 h 1812309"/>
              <a:gd name="connsiteX5" fmla="*/ 5230077 w 10362647"/>
              <a:gd name="connsiteY5" fmla="*/ 500612 h 1812309"/>
              <a:gd name="connsiteX6" fmla="*/ 8017192 w 10362647"/>
              <a:gd name="connsiteY6" fmla="*/ 986998 h 1812309"/>
              <a:gd name="connsiteX7" fmla="*/ 10157278 w 10362647"/>
              <a:gd name="connsiteY7" fmla="*/ 967541 h 1812309"/>
              <a:gd name="connsiteX8" fmla="*/ 10293465 w 10362647"/>
              <a:gd name="connsiteY8" fmla="*/ 1025908 h 1812309"/>
              <a:gd name="connsiteX9" fmla="*/ 10312920 w 10362647"/>
              <a:gd name="connsiteY9" fmla="*/ 1706844 h 1812309"/>
              <a:gd name="connsiteX10" fmla="*/ 10312920 w 10362647"/>
              <a:gd name="connsiteY10" fmla="*/ 1784665 h 1812309"/>
              <a:gd name="connsiteX11" fmla="*/ 9651439 w 10362647"/>
              <a:gd name="connsiteY11" fmla="*/ 1784665 h 1812309"/>
              <a:gd name="connsiteX12" fmla="*/ 7459908 w 10362647"/>
              <a:gd name="connsiteY12" fmla="*/ 1453924 h 1812309"/>
              <a:gd name="connsiteX13" fmla="*/ 6344035 w 10362647"/>
              <a:gd name="connsiteY13" fmla="*/ 1765210 h 1812309"/>
              <a:gd name="connsiteX14" fmla="*/ 5624188 w 10362647"/>
              <a:gd name="connsiteY14" fmla="*/ 1745755 h 1812309"/>
              <a:gd name="connsiteX15" fmla="*/ 5362885 w 10362647"/>
              <a:gd name="connsiteY15" fmla="*/ 1684705 h 1812309"/>
              <a:gd name="connsiteX16" fmla="*/ 4911817 w 10362647"/>
              <a:gd name="connsiteY16" fmla="*/ 1631396 h 1812309"/>
              <a:gd name="connsiteX17" fmla="*/ 4241131 w 10362647"/>
              <a:gd name="connsiteY17" fmla="*/ 1588619 h 1812309"/>
              <a:gd name="connsiteX18" fmla="*/ 3680444 w 10362647"/>
              <a:gd name="connsiteY18" fmla="*/ 1477610 h 1812309"/>
              <a:gd name="connsiteX19" fmla="*/ 3095138 w 10362647"/>
              <a:gd name="connsiteY19" fmla="*/ 1288522 h 1812309"/>
              <a:gd name="connsiteX20" fmla="*/ 2608927 w 10362647"/>
              <a:gd name="connsiteY20" fmla="*/ 1028141 h 1812309"/>
              <a:gd name="connsiteX21" fmla="*/ 1871170 w 10362647"/>
              <a:gd name="connsiteY21" fmla="*/ 660874 h 1812309"/>
              <a:gd name="connsiteX22" fmla="*/ 1184343 w 10362647"/>
              <a:gd name="connsiteY22" fmla="*/ 472122 h 1812309"/>
              <a:gd name="connsiteX23" fmla="*/ 3400 w 10362647"/>
              <a:gd name="connsiteY23" fmla="*/ 152193 h 1812309"/>
              <a:gd name="connsiteX24" fmla="*/ 854397 w 10362647"/>
              <a:gd name="connsiteY24" fmla="*/ 22449 h 1812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0362647" h="1812309">
                <a:moveTo>
                  <a:pt x="854397" y="22449"/>
                </a:moveTo>
                <a:cubicBezTo>
                  <a:pt x="1134493" y="994"/>
                  <a:pt x="1439975" y="-15357"/>
                  <a:pt x="1683974" y="23461"/>
                </a:cubicBezTo>
                <a:cubicBezTo>
                  <a:pt x="1927973" y="62279"/>
                  <a:pt x="2084916" y="181040"/>
                  <a:pt x="2318391" y="255358"/>
                </a:cubicBezTo>
                <a:cubicBezTo>
                  <a:pt x="2551866" y="329676"/>
                  <a:pt x="2823431" y="444975"/>
                  <a:pt x="3084823" y="469369"/>
                </a:cubicBezTo>
                <a:cubicBezTo>
                  <a:pt x="3346215" y="493763"/>
                  <a:pt x="3529199" y="396514"/>
                  <a:pt x="3886741" y="401721"/>
                </a:cubicBezTo>
                <a:cubicBezTo>
                  <a:pt x="4244283" y="406928"/>
                  <a:pt x="4541669" y="403066"/>
                  <a:pt x="5230077" y="500612"/>
                </a:cubicBezTo>
                <a:cubicBezTo>
                  <a:pt x="5918486" y="598158"/>
                  <a:pt x="7195992" y="909177"/>
                  <a:pt x="8017192" y="986998"/>
                </a:cubicBezTo>
                <a:cubicBezTo>
                  <a:pt x="8838392" y="1064819"/>
                  <a:pt x="9443916" y="974027"/>
                  <a:pt x="10157278" y="967541"/>
                </a:cubicBezTo>
                <a:cubicBezTo>
                  <a:pt x="10536657" y="974026"/>
                  <a:pt x="10267525" y="902691"/>
                  <a:pt x="10293465" y="1025908"/>
                </a:cubicBezTo>
                <a:cubicBezTo>
                  <a:pt x="10319405" y="1149125"/>
                  <a:pt x="10309678" y="1580385"/>
                  <a:pt x="10312920" y="1706844"/>
                </a:cubicBezTo>
                <a:cubicBezTo>
                  <a:pt x="10316162" y="1833303"/>
                  <a:pt x="10423167" y="1771695"/>
                  <a:pt x="10312920" y="1784665"/>
                </a:cubicBezTo>
                <a:cubicBezTo>
                  <a:pt x="10202673" y="1797635"/>
                  <a:pt x="10126941" y="1839788"/>
                  <a:pt x="9651439" y="1784665"/>
                </a:cubicBezTo>
                <a:cubicBezTo>
                  <a:pt x="9175937" y="1729542"/>
                  <a:pt x="8190418" y="1564171"/>
                  <a:pt x="7459908" y="1453924"/>
                </a:cubicBezTo>
                <a:cubicBezTo>
                  <a:pt x="6908674" y="1450682"/>
                  <a:pt x="6649988" y="1716572"/>
                  <a:pt x="6344035" y="1765210"/>
                </a:cubicBezTo>
                <a:cubicBezTo>
                  <a:pt x="6038082" y="1813848"/>
                  <a:pt x="5787713" y="1759172"/>
                  <a:pt x="5624188" y="1745755"/>
                </a:cubicBezTo>
                <a:cubicBezTo>
                  <a:pt x="5460663" y="1732338"/>
                  <a:pt x="5481613" y="1703765"/>
                  <a:pt x="5362885" y="1684705"/>
                </a:cubicBezTo>
                <a:cubicBezTo>
                  <a:pt x="5244157" y="1665645"/>
                  <a:pt x="5098776" y="1647410"/>
                  <a:pt x="4911817" y="1631396"/>
                </a:cubicBezTo>
                <a:cubicBezTo>
                  <a:pt x="4724858" y="1615382"/>
                  <a:pt x="4446360" y="1614250"/>
                  <a:pt x="4241131" y="1588619"/>
                </a:cubicBezTo>
                <a:cubicBezTo>
                  <a:pt x="4035902" y="1562988"/>
                  <a:pt x="3871443" y="1527626"/>
                  <a:pt x="3680444" y="1477610"/>
                </a:cubicBezTo>
                <a:cubicBezTo>
                  <a:pt x="3489445" y="1427594"/>
                  <a:pt x="3273724" y="1363433"/>
                  <a:pt x="3095138" y="1288522"/>
                </a:cubicBezTo>
                <a:cubicBezTo>
                  <a:pt x="2916552" y="1213611"/>
                  <a:pt x="2812922" y="1132749"/>
                  <a:pt x="2608927" y="1028141"/>
                </a:cubicBezTo>
                <a:cubicBezTo>
                  <a:pt x="2404932" y="923533"/>
                  <a:pt x="2084052" y="734323"/>
                  <a:pt x="1871170" y="660874"/>
                </a:cubicBezTo>
                <a:cubicBezTo>
                  <a:pt x="1643002" y="624606"/>
                  <a:pt x="1384660" y="492726"/>
                  <a:pt x="1184343" y="472122"/>
                </a:cubicBezTo>
                <a:cubicBezTo>
                  <a:pt x="984026" y="451518"/>
                  <a:pt x="58391" y="227138"/>
                  <a:pt x="3400" y="152193"/>
                </a:cubicBezTo>
                <a:cubicBezTo>
                  <a:pt x="-51591" y="77248"/>
                  <a:pt x="574301" y="43904"/>
                  <a:pt x="854397" y="22449"/>
                </a:cubicBezTo>
                <a:close/>
              </a:path>
            </a:pathLst>
          </a:custGeom>
          <a:solidFill>
            <a:srgbClr val="F7A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 smtClean="0"/>
              <a:t>topic 2c</a:t>
            </a:r>
            <a:endParaRPr kumimoji="1" lang="zh-CN" altLang="en-US" sz="16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2785235" y="4641574"/>
            <a:ext cx="1083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 smtClean="0">
                <a:solidFill>
                  <a:schemeClr val="bg1">
                    <a:lumMod val="50000"/>
                  </a:schemeClr>
                </a:solidFill>
              </a:rPr>
              <a:t>merge</a:t>
            </a:r>
            <a:endParaRPr kumimoji="1" lang="zh-CN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034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6477" y="365124"/>
            <a:ext cx="1260000" cy="864000"/>
          </a:xfrm>
          <a:noFill/>
          <a:ln w="57150">
            <a:solidFill>
              <a:srgbClr val="F7A3A1"/>
            </a:solidFill>
          </a:ln>
        </p:spPr>
        <p:txBody>
          <a:bodyPr>
            <a:normAutofit/>
          </a:bodyPr>
          <a:lstStyle/>
          <a:p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Stream </a:t>
            </a:r>
            <a:b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graph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19</a:t>
            </a:fld>
            <a:endParaRPr kumimoji="1" lang="zh-CN" altLang="en-US" dirty="0"/>
          </a:p>
        </p:txBody>
      </p:sp>
      <p:grpSp>
        <p:nvGrpSpPr>
          <p:cNvPr id="38" name="组 37"/>
          <p:cNvGrpSpPr/>
          <p:nvPr/>
        </p:nvGrpSpPr>
        <p:grpSpPr>
          <a:xfrm>
            <a:off x="2785235" y="488729"/>
            <a:ext cx="683177" cy="725216"/>
            <a:chOff x="3242437" y="567557"/>
            <a:chExt cx="715688" cy="646388"/>
          </a:xfrm>
        </p:grpSpPr>
        <p:cxnSp>
          <p:nvCxnSpPr>
            <p:cNvPr id="32" name="肘形连接符 31"/>
            <p:cNvCxnSpPr/>
            <p:nvPr/>
          </p:nvCxnSpPr>
          <p:spPr>
            <a:xfrm>
              <a:off x="3294993" y="867103"/>
              <a:ext cx="630621" cy="346842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肘形连接符 35"/>
            <p:cNvCxnSpPr/>
            <p:nvPr/>
          </p:nvCxnSpPr>
          <p:spPr>
            <a:xfrm flipV="1">
              <a:off x="3242437" y="567557"/>
              <a:ext cx="715688" cy="294287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直线连接符 39"/>
          <p:cNvCxnSpPr/>
          <p:nvPr/>
        </p:nvCxnSpPr>
        <p:spPr>
          <a:xfrm>
            <a:off x="1072056" y="818905"/>
            <a:ext cx="5491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标题 1"/>
          <p:cNvSpPr txBox="1">
            <a:spLocks/>
          </p:cNvSpPr>
          <p:nvPr/>
        </p:nvSpPr>
        <p:spPr>
          <a:xfrm>
            <a:off x="3437377" y="27422"/>
            <a:ext cx="3310264" cy="739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glyph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标题 1"/>
          <p:cNvSpPr txBox="1">
            <a:spLocks/>
          </p:cNvSpPr>
          <p:nvPr/>
        </p:nvSpPr>
        <p:spPr>
          <a:xfrm>
            <a:off x="3463649" y="794682"/>
            <a:ext cx="3310264" cy="739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thread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直线箭头连接符 6"/>
          <p:cNvCxnSpPr/>
          <p:nvPr/>
        </p:nvCxnSpPr>
        <p:spPr>
          <a:xfrm>
            <a:off x="819807" y="5896303"/>
            <a:ext cx="1038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819807" y="5896303"/>
            <a:ext cx="1038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Early time                                                                                                                               </a:t>
            </a:r>
            <a:r>
              <a:rPr kumimoji="1" lang="en-US" altLang="zh-CN" b="1" dirty="0">
                <a:solidFill>
                  <a:schemeClr val="accent1">
                    <a:lumMod val="50000"/>
                  </a:schemeClr>
                </a:solidFill>
              </a:rPr>
              <a:t>L</a:t>
            </a:r>
            <a:r>
              <a:rPr kumimoji="1"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ater time</a:t>
            </a:r>
            <a:endParaRPr kumimoji="1"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603371" y="6167234"/>
            <a:ext cx="1986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Time line</a:t>
            </a:r>
            <a:endParaRPr kumimoji="1"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任意形状 18"/>
          <p:cNvSpPr/>
          <p:nvPr/>
        </p:nvSpPr>
        <p:spPr>
          <a:xfrm>
            <a:off x="2021611" y="4585037"/>
            <a:ext cx="7564451" cy="1446855"/>
          </a:xfrm>
          <a:custGeom>
            <a:avLst/>
            <a:gdLst>
              <a:gd name="connsiteX0" fmla="*/ 127480 w 10274518"/>
              <a:gd name="connsiteY0" fmla="*/ 88289 h 1108025"/>
              <a:gd name="connsiteX1" fmla="*/ 1567174 w 10274518"/>
              <a:gd name="connsiteY1" fmla="*/ 88289 h 1108025"/>
              <a:gd name="connsiteX2" fmla="*/ 2111923 w 10274518"/>
              <a:gd name="connsiteY2" fmla="*/ 496851 h 1108025"/>
              <a:gd name="connsiteX3" fmla="*/ 2753949 w 10274518"/>
              <a:gd name="connsiteY3" fmla="*/ 574672 h 1108025"/>
              <a:gd name="connsiteX4" fmla="*/ 3162510 w 10274518"/>
              <a:gd name="connsiteY4" fmla="*/ 399575 h 1108025"/>
              <a:gd name="connsiteX5" fmla="*/ 4154731 w 10274518"/>
              <a:gd name="connsiteY5" fmla="*/ 205021 h 1108025"/>
              <a:gd name="connsiteX6" fmla="*/ 7929063 w 10274518"/>
              <a:gd name="connsiteY6" fmla="*/ 185566 h 1108025"/>
              <a:gd name="connsiteX7" fmla="*/ 10069149 w 10274518"/>
              <a:gd name="connsiteY7" fmla="*/ 205021 h 1108025"/>
              <a:gd name="connsiteX8" fmla="*/ 10205336 w 10274518"/>
              <a:gd name="connsiteY8" fmla="*/ 224477 h 1108025"/>
              <a:gd name="connsiteX9" fmla="*/ 10224791 w 10274518"/>
              <a:gd name="connsiteY9" fmla="*/ 905413 h 1108025"/>
              <a:gd name="connsiteX10" fmla="*/ 10224791 w 10274518"/>
              <a:gd name="connsiteY10" fmla="*/ 983234 h 1108025"/>
              <a:gd name="connsiteX11" fmla="*/ 9563310 w 10274518"/>
              <a:gd name="connsiteY11" fmla="*/ 983234 h 1108025"/>
              <a:gd name="connsiteX12" fmla="*/ 7170306 w 10274518"/>
              <a:gd name="connsiteY12" fmla="*/ 983234 h 1108025"/>
              <a:gd name="connsiteX13" fmla="*/ 6255906 w 10274518"/>
              <a:gd name="connsiteY13" fmla="*/ 710860 h 1108025"/>
              <a:gd name="connsiteX14" fmla="*/ 5536059 w 10274518"/>
              <a:gd name="connsiteY14" fmla="*/ 671949 h 1108025"/>
              <a:gd name="connsiteX15" fmla="*/ 4952400 w 10274518"/>
              <a:gd name="connsiteY15" fmla="*/ 944323 h 1108025"/>
              <a:gd name="connsiteX16" fmla="*/ 4038000 w 10274518"/>
              <a:gd name="connsiteY16" fmla="*/ 1022145 h 1108025"/>
              <a:gd name="connsiteX17" fmla="*/ 3357063 w 10274518"/>
              <a:gd name="connsiteY17" fmla="*/ 769226 h 1108025"/>
              <a:gd name="connsiteX18" fmla="*/ 2948502 w 10274518"/>
              <a:gd name="connsiteY18" fmla="*/ 749770 h 1108025"/>
              <a:gd name="connsiteX19" fmla="*/ 2539940 w 10274518"/>
              <a:gd name="connsiteY19" fmla="*/ 749770 h 1108025"/>
              <a:gd name="connsiteX20" fmla="*/ 1936825 w 10274518"/>
              <a:gd name="connsiteY20" fmla="*/ 983234 h 1108025"/>
              <a:gd name="connsiteX21" fmla="*/ 1100246 w 10274518"/>
              <a:gd name="connsiteY21" fmla="*/ 1022145 h 1108025"/>
              <a:gd name="connsiteX22" fmla="*/ 185846 w 10274518"/>
              <a:gd name="connsiteY22" fmla="*/ 1041600 h 1108025"/>
              <a:gd name="connsiteX23" fmla="*/ 127480 w 10274518"/>
              <a:gd name="connsiteY23" fmla="*/ 88289 h 1108025"/>
              <a:gd name="connsiteX0" fmla="*/ 110328 w 10315732"/>
              <a:gd name="connsiteY0" fmla="*/ 447567 h 986794"/>
              <a:gd name="connsiteX1" fmla="*/ 1608388 w 10315732"/>
              <a:gd name="connsiteY1" fmla="*/ 94 h 986794"/>
              <a:gd name="connsiteX2" fmla="*/ 2153137 w 10315732"/>
              <a:gd name="connsiteY2" fmla="*/ 408656 h 986794"/>
              <a:gd name="connsiteX3" fmla="*/ 2795163 w 10315732"/>
              <a:gd name="connsiteY3" fmla="*/ 486477 h 986794"/>
              <a:gd name="connsiteX4" fmla="*/ 3203724 w 10315732"/>
              <a:gd name="connsiteY4" fmla="*/ 311380 h 986794"/>
              <a:gd name="connsiteX5" fmla="*/ 4195945 w 10315732"/>
              <a:gd name="connsiteY5" fmla="*/ 116826 h 986794"/>
              <a:gd name="connsiteX6" fmla="*/ 7970277 w 10315732"/>
              <a:gd name="connsiteY6" fmla="*/ 97371 h 986794"/>
              <a:gd name="connsiteX7" fmla="*/ 10110363 w 10315732"/>
              <a:gd name="connsiteY7" fmla="*/ 116826 h 986794"/>
              <a:gd name="connsiteX8" fmla="*/ 10246550 w 10315732"/>
              <a:gd name="connsiteY8" fmla="*/ 136282 h 986794"/>
              <a:gd name="connsiteX9" fmla="*/ 10266005 w 10315732"/>
              <a:gd name="connsiteY9" fmla="*/ 817218 h 986794"/>
              <a:gd name="connsiteX10" fmla="*/ 10266005 w 10315732"/>
              <a:gd name="connsiteY10" fmla="*/ 895039 h 986794"/>
              <a:gd name="connsiteX11" fmla="*/ 9604524 w 10315732"/>
              <a:gd name="connsiteY11" fmla="*/ 895039 h 986794"/>
              <a:gd name="connsiteX12" fmla="*/ 7211520 w 10315732"/>
              <a:gd name="connsiteY12" fmla="*/ 895039 h 986794"/>
              <a:gd name="connsiteX13" fmla="*/ 6297120 w 10315732"/>
              <a:gd name="connsiteY13" fmla="*/ 622665 h 986794"/>
              <a:gd name="connsiteX14" fmla="*/ 5577273 w 10315732"/>
              <a:gd name="connsiteY14" fmla="*/ 583754 h 986794"/>
              <a:gd name="connsiteX15" fmla="*/ 4993614 w 10315732"/>
              <a:gd name="connsiteY15" fmla="*/ 856128 h 986794"/>
              <a:gd name="connsiteX16" fmla="*/ 4079214 w 10315732"/>
              <a:gd name="connsiteY16" fmla="*/ 933950 h 986794"/>
              <a:gd name="connsiteX17" fmla="*/ 3398277 w 10315732"/>
              <a:gd name="connsiteY17" fmla="*/ 681031 h 986794"/>
              <a:gd name="connsiteX18" fmla="*/ 2989716 w 10315732"/>
              <a:gd name="connsiteY18" fmla="*/ 661575 h 986794"/>
              <a:gd name="connsiteX19" fmla="*/ 2581154 w 10315732"/>
              <a:gd name="connsiteY19" fmla="*/ 661575 h 986794"/>
              <a:gd name="connsiteX20" fmla="*/ 1978039 w 10315732"/>
              <a:gd name="connsiteY20" fmla="*/ 895039 h 986794"/>
              <a:gd name="connsiteX21" fmla="*/ 1141460 w 10315732"/>
              <a:gd name="connsiteY21" fmla="*/ 933950 h 986794"/>
              <a:gd name="connsiteX22" fmla="*/ 227060 w 10315732"/>
              <a:gd name="connsiteY22" fmla="*/ 953405 h 986794"/>
              <a:gd name="connsiteX23" fmla="*/ 110328 w 10315732"/>
              <a:gd name="connsiteY23" fmla="*/ 447567 h 986794"/>
              <a:gd name="connsiteX0" fmla="*/ 56848 w 10262252"/>
              <a:gd name="connsiteY0" fmla="*/ 447567 h 942673"/>
              <a:gd name="connsiteX1" fmla="*/ 1554908 w 10262252"/>
              <a:gd name="connsiteY1" fmla="*/ 94 h 942673"/>
              <a:gd name="connsiteX2" fmla="*/ 2099657 w 10262252"/>
              <a:gd name="connsiteY2" fmla="*/ 408656 h 942673"/>
              <a:gd name="connsiteX3" fmla="*/ 2741683 w 10262252"/>
              <a:gd name="connsiteY3" fmla="*/ 486477 h 942673"/>
              <a:gd name="connsiteX4" fmla="*/ 3150244 w 10262252"/>
              <a:gd name="connsiteY4" fmla="*/ 311380 h 942673"/>
              <a:gd name="connsiteX5" fmla="*/ 4142465 w 10262252"/>
              <a:gd name="connsiteY5" fmla="*/ 116826 h 942673"/>
              <a:gd name="connsiteX6" fmla="*/ 7916797 w 10262252"/>
              <a:gd name="connsiteY6" fmla="*/ 97371 h 942673"/>
              <a:gd name="connsiteX7" fmla="*/ 10056883 w 10262252"/>
              <a:gd name="connsiteY7" fmla="*/ 116826 h 942673"/>
              <a:gd name="connsiteX8" fmla="*/ 10193070 w 10262252"/>
              <a:gd name="connsiteY8" fmla="*/ 136282 h 942673"/>
              <a:gd name="connsiteX9" fmla="*/ 10212525 w 10262252"/>
              <a:gd name="connsiteY9" fmla="*/ 817218 h 942673"/>
              <a:gd name="connsiteX10" fmla="*/ 10212525 w 10262252"/>
              <a:gd name="connsiteY10" fmla="*/ 895039 h 942673"/>
              <a:gd name="connsiteX11" fmla="*/ 9551044 w 10262252"/>
              <a:gd name="connsiteY11" fmla="*/ 895039 h 942673"/>
              <a:gd name="connsiteX12" fmla="*/ 7158040 w 10262252"/>
              <a:gd name="connsiteY12" fmla="*/ 895039 h 942673"/>
              <a:gd name="connsiteX13" fmla="*/ 6243640 w 10262252"/>
              <a:gd name="connsiteY13" fmla="*/ 622665 h 942673"/>
              <a:gd name="connsiteX14" fmla="*/ 5523793 w 10262252"/>
              <a:gd name="connsiteY14" fmla="*/ 583754 h 942673"/>
              <a:gd name="connsiteX15" fmla="*/ 4940134 w 10262252"/>
              <a:gd name="connsiteY15" fmla="*/ 856128 h 942673"/>
              <a:gd name="connsiteX16" fmla="*/ 4025734 w 10262252"/>
              <a:gd name="connsiteY16" fmla="*/ 933950 h 942673"/>
              <a:gd name="connsiteX17" fmla="*/ 3344797 w 10262252"/>
              <a:gd name="connsiteY17" fmla="*/ 681031 h 942673"/>
              <a:gd name="connsiteX18" fmla="*/ 2936236 w 10262252"/>
              <a:gd name="connsiteY18" fmla="*/ 661575 h 942673"/>
              <a:gd name="connsiteX19" fmla="*/ 2527674 w 10262252"/>
              <a:gd name="connsiteY19" fmla="*/ 661575 h 942673"/>
              <a:gd name="connsiteX20" fmla="*/ 1924559 w 10262252"/>
              <a:gd name="connsiteY20" fmla="*/ 895039 h 942673"/>
              <a:gd name="connsiteX21" fmla="*/ 1087980 w 10262252"/>
              <a:gd name="connsiteY21" fmla="*/ 933950 h 942673"/>
              <a:gd name="connsiteX22" fmla="*/ 387589 w 10262252"/>
              <a:gd name="connsiteY22" fmla="*/ 642120 h 942673"/>
              <a:gd name="connsiteX23" fmla="*/ 56848 w 10262252"/>
              <a:gd name="connsiteY23" fmla="*/ 447567 h 942673"/>
              <a:gd name="connsiteX0" fmla="*/ 59568 w 10264972"/>
              <a:gd name="connsiteY0" fmla="*/ 447567 h 942673"/>
              <a:gd name="connsiteX1" fmla="*/ 1557628 w 10264972"/>
              <a:gd name="connsiteY1" fmla="*/ 94 h 942673"/>
              <a:gd name="connsiteX2" fmla="*/ 2102377 w 10264972"/>
              <a:gd name="connsiteY2" fmla="*/ 408656 h 942673"/>
              <a:gd name="connsiteX3" fmla="*/ 2744403 w 10264972"/>
              <a:gd name="connsiteY3" fmla="*/ 486477 h 942673"/>
              <a:gd name="connsiteX4" fmla="*/ 3152964 w 10264972"/>
              <a:gd name="connsiteY4" fmla="*/ 311380 h 942673"/>
              <a:gd name="connsiteX5" fmla="*/ 4145185 w 10264972"/>
              <a:gd name="connsiteY5" fmla="*/ 116826 h 942673"/>
              <a:gd name="connsiteX6" fmla="*/ 7919517 w 10264972"/>
              <a:gd name="connsiteY6" fmla="*/ 97371 h 942673"/>
              <a:gd name="connsiteX7" fmla="*/ 10059603 w 10264972"/>
              <a:gd name="connsiteY7" fmla="*/ 116826 h 942673"/>
              <a:gd name="connsiteX8" fmla="*/ 10195790 w 10264972"/>
              <a:gd name="connsiteY8" fmla="*/ 136282 h 942673"/>
              <a:gd name="connsiteX9" fmla="*/ 10215245 w 10264972"/>
              <a:gd name="connsiteY9" fmla="*/ 817218 h 942673"/>
              <a:gd name="connsiteX10" fmla="*/ 10215245 w 10264972"/>
              <a:gd name="connsiteY10" fmla="*/ 895039 h 942673"/>
              <a:gd name="connsiteX11" fmla="*/ 9553764 w 10264972"/>
              <a:gd name="connsiteY11" fmla="*/ 895039 h 942673"/>
              <a:gd name="connsiteX12" fmla="*/ 7160760 w 10264972"/>
              <a:gd name="connsiteY12" fmla="*/ 895039 h 942673"/>
              <a:gd name="connsiteX13" fmla="*/ 6246360 w 10264972"/>
              <a:gd name="connsiteY13" fmla="*/ 622665 h 942673"/>
              <a:gd name="connsiteX14" fmla="*/ 5526513 w 10264972"/>
              <a:gd name="connsiteY14" fmla="*/ 583754 h 942673"/>
              <a:gd name="connsiteX15" fmla="*/ 4942854 w 10264972"/>
              <a:gd name="connsiteY15" fmla="*/ 856128 h 942673"/>
              <a:gd name="connsiteX16" fmla="*/ 4028454 w 10264972"/>
              <a:gd name="connsiteY16" fmla="*/ 933950 h 942673"/>
              <a:gd name="connsiteX17" fmla="*/ 3347517 w 10264972"/>
              <a:gd name="connsiteY17" fmla="*/ 681031 h 942673"/>
              <a:gd name="connsiteX18" fmla="*/ 2938956 w 10264972"/>
              <a:gd name="connsiteY18" fmla="*/ 661575 h 942673"/>
              <a:gd name="connsiteX19" fmla="*/ 2530394 w 10264972"/>
              <a:gd name="connsiteY19" fmla="*/ 661575 h 942673"/>
              <a:gd name="connsiteX20" fmla="*/ 1927279 w 10264972"/>
              <a:gd name="connsiteY20" fmla="*/ 895039 h 942673"/>
              <a:gd name="connsiteX21" fmla="*/ 1246343 w 10264972"/>
              <a:gd name="connsiteY21" fmla="*/ 700486 h 942673"/>
              <a:gd name="connsiteX22" fmla="*/ 390309 w 10264972"/>
              <a:gd name="connsiteY22" fmla="*/ 642120 h 942673"/>
              <a:gd name="connsiteX23" fmla="*/ 59568 w 10264972"/>
              <a:gd name="connsiteY23" fmla="*/ 447567 h 942673"/>
              <a:gd name="connsiteX0" fmla="*/ 52777 w 10258181"/>
              <a:gd name="connsiteY0" fmla="*/ 447567 h 942673"/>
              <a:gd name="connsiteX1" fmla="*/ 1550837 w 10258181"/>
              <a:gd name="connsiteY1" fmla="*/ 94 h 942673"/>
              <a:gd name="connsiteX2" fmla="*/ 2095586 w 10258181"/>
              <a:gd name="connsiteY2" fmla="*/ 408656 h 942673"/>
              <a:gd name="connsiteX3" fmla="*/ 2737612 w 10258181"/>
              <a:gd name="connsiteY3" fmla="*/ 486477 h 942673"/>
              <a:gd name="connsiteX4" fmla="*/ 3146173 w 10258181"/>
              <a:gd name="connsiteY4" fmla="*/ 311380 h 942673"/>
              <a:gd name="connsiteX5" fmla="*/ 4138394 w 10258181"/>
              <a:gd name="connsiteY5" fmla="*/ 116826 h 942673"/>
              <a:gd name="connsiteX6" fmla="*/ 7912726 w 10258181"/>
              <a:gd name="connsiteY6" fmla="*/ 97371 h 942673"/>
              <a:gd name="connsiteX7" fmla="*/ 10052812 w 10258181"/>
              <a:gd name="connsiteY7" fmla="*/ 116826 h 942673"/>
              <a:gd name="connsiteX8" fmla="*/ 10188999 w 10258181"/>
              <a:gd name="connsiteY8" fmla="*/ 136282 h 942673"/>
              <a:gd name="connsiteX9" fmla="*/ 10208454 w 10258181"/>
              <a:gd name="connsiteY9" fmla="*/ 817218 h 942673"/>
              <a:gd name="connsiteX10" fmla="*/ 10208454 w 10258181"/>
              <a:gd name="connsiteY10" fmla="*/ 895039 h 942673"/>
              <a:gd name="connsiteX11" fmla="*/ 9546973 w 10258181"/>
              <a:gd name="connsiteY11" fmla="*/ 895039 h 942673"/>
              <a:gd name="connsiteX12" fmla="*/ 7153969 w 10258181"/>
              <a:gd name="connsiteY12" fmla="*/ 895039 h 942673"/>
              <a:gd name="connsiteX13" fmla="*/ 6239569 w 10258181"/>
              <a:gd name="connsiteY13" fmla="*/ 622665 h 942673"/>
              <a:gd name="connsiteX14" fmla="*/ 5519722 w 10258181"/>
              <a:gd name="connsiteY14" fmla="*/ 583754 h 942673"/>
              <a:gd name="connsiteX15" fmla="*/ 4936063 w 10258181"/>
              <a:gd name="connsiteY15" fmla="*/ 856128 h 942673"/>
              <a:gd name="connsiteX16" fmla="*/ 4021663 w 10258181"/>
              <a:gd name="connsiteY16" fmla="*/ 933950 h 942673"/>
              <a:gd name="connsiteX17" fmla="*/ 3340726 w 10258181"/>
              <a:gd name="connsiteY17" fmla="*/ 681031 h 942673"/>
              <a:gd name="connsiteX18" fmla="*/ 2932165 w 10258181"/>
              <a:gd name="connsiteY18" fmla="*/ 661575 h 942673"/>
              <a:gd name="connsiteX19" fmla="*/ 2523603 w 10258181"/>
              <a:gd name="connsiteY19" fmla="*/ 661575 h 942673"/>
              <a:gd name="connsiteX20" fmla="*/ 1920488 w 10258181"/>
              <a:gd name="connsiteY20" fmla="*/ 895039 h 942673"/>
              <a:gd name="connsiteX21" fmla="*/ 1239552 w 10258181"/>
              <a:gd name="connsiteY21" fmla="*/ 700486 h 942673"/>
              <a:gd name="connsiteX22" fmla="*/ 422429 w 10258181"/>
              <a:gd name="connsiteY22" fmla="*/ 544844 h 942673"/>
              <a:gd name="connsiteX23" fmla="*/ 52777 w 10258181"/>
              <a:gd name="connsiteY23" fmla="*/ 447567 h 942673"/>
              <a:gd name="connsiteX0" fmla="*/ 46864 w 10330089"/>
              <a:gd name="connsiteY0" fmla="*/ 78065 h 981733"/>
              <a:gd name="connsiteX1" fmla="*/ 1622745 w 10330089"/>
              <a:gd name="connsiteY1" fmla="*/ 39154 h 981733"/>
              <a:gd name="connsiteX2" fmla="*/ 2167494 w 10330089"/>
              <a:gd name="connsiteY2" fmla="*/ 447716 h 981733"/>
              <a:gd name="connsiteX3" fmla="*/ 2809520 w 10330089"/>
              <a:gd name="connsiteY3" fmla="*/ 525537 h 981733"/>
              <a:gd name="connsiteX4" fmla="*/ 3218081 w 10330089"/>
              <a:gd name="connsiteY4" fmla="*/ 350440 h 981733"/>
              <a:gd name="connsiteX5" fmla="*/ 4210302 w 10330089"/>
              <a:gd name="connsiteY5" fmla="*/ 155886 h 981733"/>
              <a:gd name="connsiteX6" fmla="*/ 7984634 w 10330089"/>
              <a:gd name="connsiteY6" fmla="*/ 136431 h 981733"/>
              <a:gd name="connsiteX7" fmla="*/ 10124720 w 10330089"/>
              <a:gd name="connsiteY7" fmla="*/ 155886 h 981733"/>
              <a:gd name="connsiteX8" fmla="*/ 10260907 w 10330089"/>
              <a:gd name="connsiteY8" fmla="*/ 175342 h 981733"/>
              <a:gd name="connsiteX9" fmla="*/ 10280362 w 10330089"/>
              <a:gd name="connsiteY9" fmla="*/ 856278 h 981733"/>
              <a:gd name="connsiteX10" fmla="*/ 10280362 w 10330089"/>
              <a:gd name="connsiteY10" fmla="*/ 934099 h 981733"/>
              <a:gd name="connsiteX11" fmla="*/ 9618881 w 10330089"/>
              <a:gd name="connsiteY11" fmla="*/ 934099 h 981733"/>
              <a:gd name="connsiteX12" fmla="*/ 7225877 w 10330089"/>
              <a:gd name="connsiteY12" fmla="*/ 934099 h 981733"/>
              <a:gd name="connsiteX13" fmla="*/ 6311477 w 10330089"/>
              <a:gd name="connsiteY13" fmla="*/ 661725 h 981733"/>
              <a:gd name="connsiteX14" fmla="*/ 5591630 w 10330089"/>
              <a:gd name="connsiteY14" fmla="*/ 622814 h 981733"/>
              <a:gd name="connsiteX15" fmla="*/ 5007971 w 10330089"/>
              <a:gd name="connsiteY15" fmla="*/ 895188 h 981733"/>
              <a:gd name="connsiteX16" fmla="*/ 4093571 w 10330089"/>
              <a:gd name="connsiteY16" fmla="*/ 973010 h 981733"/>
              <a:gd name="connsiteX17" fmla="*/ 3412634 w 10330089"/>
              <a:gd name="connsiteY17" fmla="*/ 720091 h 981733"/>
              <a:gd name="connsiteX18" fmla="*/ 3004073 w 10330089"/>
              <a:gd name="connsiteY18" fmla="*/ 700635 h 981733"/>
              <a:gd name="connsiteX19" fmla="*/ 2595511 w 10330089"/>
              <a:gd name="connsiteY19" fmla="*/ 700635 h 981733"/>
              <a:gd name="connsiteX20" fmla="*/ 1992396 w 10330089"/>
              <a:gd name="connsiteY20" fmla="*/ 934099 h 981733"/>
              <a:gd name="connsiteX21" fmla="*/ 1311460 w 10330089"/>
              <a:gd name="connsiteY21" fmla="*/ 739546 h 981733"/>
              <a:gd name="connsiteX22" fmla="*/ 494337 w 10330089"/>
              <a:gd name="connsiteY22" fmla="*/ 583904 h 981733"/>
              <a:gd name="connsiteX23" fmla="*/ 46864 w 10330089"/>
              <a:gd name="connsiteY23" fmla="*/ 78065 h 981733"/>
              <a:gd name="connsiteX0" fmla="*/ 133142 w 10416367"/>
              <a:gd name="connsiteY0" fmla="*/ 90065 h 993733"/>
              <a:gd name="connsiteX1" fmla="*/ 1709023 w 10416367"/>
              <a:gd name="connsiteY1" fmla="*/ 51154 h 993733"/>
              <a:gd name="connsiteX2" fmla="*/ 2253772 w 10416367"/>
              <a:gd name="connsiteY2" fmla="*/ 459716 h 993733"/>
              <a:gd name="connsiteX3" fmla="*/ 2895798 w 10416367"/>
              <a:gd name="connsiteY3" fmla="*/ 537537 h 993733"/>
              <a:gd name="connsiteX4" fmla="*/ 3304359 w 10416367"/>
              <a:gd name="connsiteY4" fmla="*/ 362440 h 993733"/>
              <a:gd name="connsiteX5" fmla="*/ 4296580 w 10416367"/>
              <a:gd name="connsiteY5" fmla="*/ 167886 h 993733"/>
              <a:gd name="connsiteX6" fmla="*/ 8070912 w 10416367"/>
              <a:gd name="connsiteY6" fmla="*/ 148431 h 993733"/>
              <a:gd name="connsiteX7" fmla="*/ 10210998 w 10416367"/>
              <a:gd name="connsiteY7" fmla="*/ 167886 h 993733"/>
              <a:gd name="connsiteX8" fmla="*/ 10347185 w 10416367"/>
              <a:gd name="connsiteY8" fmla="*/ 187342 h 993733"/>
              <a:gd name="connsiteX9" fmla="*/ 10366640 w 10416367"/>
              <a:gd name="connsiteY9" fmla="*/ 868278 h 993733"/>
              <a:gd name="connsiteX10" fmla="*/ 10366640 w 10416367"/>
              <a:gd name="connsiteY10" fmla="*/ 946099 h 993733"/>
              <a:gd name="connsiteX11" fmla="*/ 9705159 w 10416367"/>
              <a:gd name="connsiteY11" fmla="*/ 946099 h 993733"/>
              <a:gd name="connsiteX12" fmla="*/ 7312155 w 10416367"/>
              <a:gd name="connsiteY12" fmla="*/ 946099 h 993733"/>
              <a:gd name="connsiteX13" fmla="*/ 6397755 w 10416367"/>
              <a:gd name="connsiteY13" fmla="*/ 673725 h 993733"/>
              <a:gd name="connsiteX14" fmla="*/ 5677908 w 10416367"/>
              <a:gd name="connsiteY14" fmla="*/ 634814 h 993733"/>
              <a:gd name="connsiteX15" fmla="*/ 5094249 w 10416367"/>
              <a:gd name="connsiteY15" fmla="*/ 907188 h 993733"/>
              <a:gd name="connsiteX16" fmla="*/ 4179849 w 10416367"/>
              <a:gd name="connsiteY16" fmla="*/ 985010 h 993733"/>
              <a:gd name="connsiteX17" fmla="*/ 3498912 w 10416367"/>
              <a:gd name="connsiteY17" fmla="*/ 732091 h 993733"/>
              <a:gd name="connsiteX18" fmla="*/ 3090351 w 10416367"/>
              <a:gd name="connsiteY18" fmla="*/ 712635 h 993733"/>
              <a:gd name="connsiteX19" fmla="*/ 2681789 w 10416367"/>
              <a:gd name="connsiteY19" fmla="*/ 712635 h 993733"/>
              <a:gd name="connsiteX20" fmla="*/ 2078674 w 10416367"/>
              <a:gd name="connsiteY20" fmla="*/ 946099 h 993733"/>
              <a:gd name="connsiteX21" fmla="*/ 1397738 w 10416367"/>
              <a:gd name="connsiteY21" fmla="*/ 751546 h 993733"/>
              <a:gd name="connsiteX22" fmla="*/ 230419 w 10416367"/>
              <a:gd name="connsiteY22" fmla="*/ 809913 h 993733"/>
              <a:gd name="connsiteX23" fmla="*/ 133142 w 10416367"/>
              <a:gd name="connsiteY23" fmla="*/ 90065 h 993733"/>
              <a:gd name="connsiteX0" fmla="*/ 94744 w 10377969"/>
              <a:gd name="connsiteY0" fmla="*/ 90065 h 993733"/>
              <a:gd name="connsiteX1" fmla="*/ 1670625 w 10377969"/>
              <a:gd name="connsiteY1" fmla="*/ 51154 h 993733"/>
              <a:gd name="connsiteX2" fmla="*/ 2215374 w 10377969"/>
              <a:gd name="connsiteY2" fmla="*/ 459716 h 993733"/>
              <a:gd name="connsiteX3" fmla="*/ 2857400 w 10377969"/>
              <a:gd name="connsiteY3" fmla="*/ 537537 h 993733"/>
              <a:gd name="connsiteX4" fmla="*/ 3265961 w 10377969"/>
              <a:gd name="connsiteY4" fmla="*/ 362440 h 993733"/>
              <a:gd name="connsiteX5" fmla="*/ 4258182 w 10377969"/>
              <a:gd name="connsiteY5" fmla="*/ 167886 h 993733"/>
              <a:gd name="connsiteX6" fmla="*/ 8032514 w 10377969"/>
              <a:gd name="connsiteY6" fmla="*/ 148431 h 993733"/>
              <a:gd name="connsiteX7" fmla="*/ 10172600 w 10377969"/>
              <a:gd name="connsiteY7" fmla="*/ 167886 h 993733"/>
              <a:gd name="connsiteX8" fmla="*/ 10308787 w 10377969"/>
              <a:gd name="connsiteY8" fmla="*/ 187342 h 993733"/>
              <a:gd name="connsiteX9" fmla="*/ 10328242 w 10377969"/>
              <a:gd name="connsiteY9" fmla="*/ 868278 h 993733"/>
              <a:gd name="connsiteX10" fmla="*/ 10328242 w 10377969"/>
              <a:gd name="connsiteY10" fmla="*/ 946099 h 993733"/>
              <a:gd name="connsiteX11" fmla="*/ 9666761 w 10377969"/>
              <a:gd name="connsiteY11" fmla="*/ 946099 h 993733"/>
              <a:gd name="connsiteX12" fmla="*/ 7273757 w 10377969"/>
              <a:gd name="connsiteY12" fmla="*/ 946099 h 993733"/>
              <a:gd name="connsiteX13" fmla="*/ 6359357 w 10377969"/>
              <a:gd name="connsiteY13" fmla="*/ 673725 h 993733"/>
              <a:gd name="connsiteX14" fmla="*/ 5639510 w 10377969"/>
              <a:gd name="connsiteY14" fmla="*/ 634814 h 993733"/>
              <a:gd name="connsiteX15" fmla="*/ 5055851 w 10377969"/>
              <a:gd name="connsiteY15" fmla="*/ 907188 h 993733"/>
              <a:gd name="connsiteX16" fmla="*/ 4141451 w 10377969"/>
              <a:gd name="connsiteY16" fmla="*/ 985010 h 993733"/>
              <a:gd name="connsiteX17" fmla="*/ 3460514 w 10377969"/>
              <a:gd name="connsiteY17" fmla="*/ 732091 h 993733"/>
              <a:gd name="connsiteX18" fmla="*/ 3051953 w 10377969"/>
              <a:gd name="connsiteY18" fmla="*/ 712635 h 993733"/>
              <a:gd name="connsiteX19" fmla="*/ 2643391 w 10377969"/>
              <a:gd name="connsiteY19" fmla="*/ 712635 h 993733"/>
              <a:gd name="connsiteX20" fmla="*/ 2040276 w 10377969"/>
              <a:gd name="connsiteY20" fmla="*/ 946099 h 993733"/>
              <a:gd name="connsiteX21" fmla="*/ 1359340 w 10377969"/>
              <a:gd name="connsiteY21" fmla="*/ 751546 h 993733"/>
              <a:gd name="connsiteX22" fmla="*/ 192021 w 10377969"/>
              <a:gd name="connsiteY22" fmla="*/ 809913 h 993733"/>
              <a:gd name="connsiteX23" fmla="*/ 94744 w 10377969"/>
              <a:gd name="connsiteY23" fmla="*/ 90065 h 993733"/>
              <a:gd name="connsiteX0" fmla="*/ 288186 w 10571411"/>
              <a:gd name="connsiteY0" fmla="*/ 93633 h 997301"/>
              <a:gd name="connsiteX1" fmla="*/ 1864067 w 10571411"/>
              <a:gd name="connsiteY1" fmla="*/ 54722 h 997301"/>
              <a:gd name="connsiteX2" fmla="*/ 2408816 w 10571411"/>
              <a:gd name="connsiteY2" fmla="*/ 463284 h 997301"/>
              <a:gd name="connsiteX3" fmla="*/ 3050842 w 10571411"/>
              <a:gd name="connsiteY3" fmla="*/ 541105 h 997301"/>
              <a:gd name="connsiteX4" fmla="*/ 3459403 w 10571411"/>
              <a:gd name="connsiteY4" fmla="*/ 366008 h 997301"/>
              <a:gd name="connsiteX5" fmla="*/ 4451624 w 10571411"/>
              <a:gd name="connsiteY5" fmla="*/ 171454 h 997301"/>
              <a:gd name="connsiteX6" fmla="*/ 8225956 w 10571411"/>
              <a:gd name="connsiteY6" fmla="*/ 151999 h 997301"/>
              <a:gd name="connsiteX7" fmla="*/ 10366042 w 10571411"/>
              <a:gd name="connsiteY7" fmla="*/ 171454 h 997301"/>
              <a:gd name="connsiteX8" fmla="*/ 10502229 w 10571411"/>
              <a:gd name="connsiteY8" fmla="*/ 190910 h 997301"/>
              <a:gd name="connsiteX9" fmla="*/ 10521684 w 10571411"/>
              <a:gd name="connsiteY9" fmla="*/ 871846 h 997301"/>
              <a:gd name="connsiteX10" fmla="*/ 10521684 w 10571411"/>
              <a:gd name="connsiteY10" fmla="*/ 949667 h 997301"/>
              <a:gd name="connsiteX11" fmla="*/ 9860203 w 10571411"/>
              <a:gd name="connsiteY11" fmla="*/ 949667 h 997301"/>
              <a:gd name="connsiteX12" fmla="*/ 7467199 w 10571411"/>
              <a:gd name="connsiteY12" fmla="*/ 949667 h 997301"/>
              <a:gd name="connsiteX13" fmla="*/ 6552799 w 10571411"/>
              <a:gd name="connsiteY13" fmla="*/ 677293 h 997301"/>
              <a:gd name="connsiteX14" fmla="*/ 5832952 w 10571411"/>
              <a:gd name="connsiteY14" fmla="*/ 638382 h 997301"/>
              <a:gd name="connsiteX15" fmla="*/ 5249293 w 10571411"/>
              <a:gd name="connsiteY15" fmla="*/ 910756 h 997301"/>
              <a:gd name="connsiteX16" fmla="*/ 4334893 w 10571411"/>
              <a:gd name="connsiteY16" fmla="*/ 988578 h 997301"/>
              <a:gd name="connsiteX17" fmla="*/ 3653956 w 10571411"/>
              <a:gd name="connsiteY17" fmla="*/ 735659 h 997301"/>
              <a:gd name="connsiteX18" fmla="*/ 3245395 w 10571411"/>
              <a:gd name="connsiteY18" fmla="*/ 716203 h 997301"/>
              <a:gd name="connsiteX19" fmla="*/ 2836833 w 10571411"/>
              <a:gd name="connsiteY19" fmla="*/ 716203 h 997301"/>
              <a:gd name="connsiteX20" fmla="*/ 2233718 w 10571411"/>
              <a:gd name="connsiteY20" fmla="*/ 949667 h 997301"/>
              <a:gd name="connsiteX21" fmla="*/ 1552782 w 10571411"/>
              <a:gd name="connsiteY21" fmla="*/ 755114 h 997301"/>
              <a:gd name="connsiteX22" fmla="*/ 15812 w 10571411"/>
              <a:gd name="connsiteY22" fmla="*/ 871847 h 997301"/>
              <a:gd name="connsiteX23" fmla="*/ 288186 w 10571411"/>
              <a:gd name="connsiteY23" fmla="*/ 93633 h 997301"/>
              <a:gd name="connsiteX0" fmla="*/ 197014 w 10791524"/>
              <a:gd name="connsiteY0" fmla="*/ 102886 h 987099"/>
              <a:gd name="connsiteX1" fmla="*/ 2084180 w 10791524"/>
              <a:gd name="connsiteY1" fmla="*/ 44520 h 987099"/>
              <a:gd name="connsiteX2" fmla="*/ 2628929 w 10791524"/>
              <a:gd name="connsiteY2" fmla="*/ 453082 h 987099"/>
              <a:gd name="connsiteX3" fmla="*/ 3270955 w 10791524"/>
              <a:gd name="connsiteY3" fmla="*/ 530903 h 987099"/>
              <a:gd name="connsiteX4" fmla="*/ 3679516 w 10791524"/>
              <a:gd name="connsiteY4" fmla="*/ 355806 h 987099"/>
              <a:gd name="connsiteX5" fmla="*/ 4671737 w 10791524"/>
              <a:gd name="connsiteY5" fmla="*/ 161252 h 987099"/>
              <a:gd name="connsiteX6" fmla="*/ 8446069 w 10791524"/>
              <a:gd name="connsiteY6" fmla="*/ 141797 h 987099"/>
              <a:gd name="connsiteX7" fmla="*/ 10586155 w 10791524"/>
              <a:gd name="connsiteY7" fmla="*/ 161252 h 987099"/>
              <a:gd name="connsiteX8" fmla="*/ 10722342 w 10791524"/>
              <a:gd name="connsiteY8" fmla="*/ 180708 h 987099"/>
              <a:gd name="connsiteX9" fmla="*/ 10741797 w 10791524"/>
              <a:gd name="connsiteY9" fmla="*/ 861644 h 987099"/>
              <a:gd name="connsiteX10" fmla="*/ 10741797 w 10791524"/>
              <a:gd name="connsiteY10" fmla="*/ 939465 h 987099"/>
              <a:gd name="connsiteX11" fmla="*/ 10080316 w 10791524"/>
              <a:gd name="connsiteY11" fmla="*/ 939465 h 987099"/>
              <a:gd name="connsiteX12" fmla="*/ 7687312 w 10791524"/>
              <a:gd name="connsiteY12" fmla="*/ 939465 h 987099"/>
              <a:gd name="connsiteX13" fmla="*/ 6772912 w 10791524"/>
              <a:gd name="connsiteY13" fmla="*/ 667091 h 987099"/>
              <a:gd name="connsiteX14" fmla="*/ 6053065 w 10791524"/>
              <a:gd name="connsiteY14" fmla="*/ 628180 h 987099"/>
              <a:gd name="connsiteX15" fmla="*/ 5469406 w 10791524"/>
              <a:gd name="connsiteY15" fmla="*/ 900554 h 987099"/>
              <a:gd name="connsiteX16" fmla="*/ 4555006 w 10791524"/>
              <a:gd name="connsiteY16" fmla="*/ 978376 h 987099"/>
              <a:gd name="connsiteX17" fmla="*/ 3874069 w 10791524"/>
              <a:gd name="connsiteY17" fmla="*/ 725457 h 987099"/>
              <a:gd name="connsiteX18" fmla="*/ 3465508 w 10791524"/>
              <a:gd name="connsiteY18" fmla="*/ 706001 h 987099"/>
              <a:gd name="connsiteX19" fmla="*/ 3056946 w 10791524"/>
              <a:gd name="connsiteY19" fmla="*/ 706001 h 987099"/>
              <a:gd name="connsiteX20" fmla="*/ 2453831 w 10791524"/>
              <a:gd name="connsiteY20" fmla="*/ 939465 h 987099"/>
              <a:gd name="connsiteX21" fmla="*/ 1772895 w 10791524"/>
              <a:gd name="connsiteY21" fmla="*/ 744912 h 987099"/>
              <a:gd name="connsiteX22" fmla="*/ 235925 w 10791524"/>
              <a:gd name="connsiteY22" fmla="*/ 861645 h 987099"/>
              <a:gd name="connsiteX23" fmla="*/ 197014 w 10791524"/>
              <a:gd name="connsiteY23" fmla="*/ 102886 h 987099"/>
              <a:gd name="connsiteX0" fmla="*/ 83156 w 10677666"/>
              <a:gd name="connsiteY0" fmla="*/ 116732 h 1000945"/>
              <a:gd name="connsiteX1" fmla="*/ 1970322 w 10677666"/>
              <a:gd name="connsiteY1" fmla="*/ 58366 h 1000945"/>
              <a:gd name="connsiteX2" fmla="*/ 2515071 w 10677666"/>
              <a:gd name="connsiteY2" fmla="*/ 466928 h 1000945"/>
              <a:gd name="connsiteX3" fmla="*/ 3157097 w 10677666"/>
              <a:gd name="connsiteY3" fmla="*/ 544749 h 1000945"/>
              <a:gd name="connsiteX4" fmla="*/ 3565658 w 10677666"/>
              <a:gd name="connsiteY4" fmla="*/ 369652 h 1000945"/>
              <a:gd name="connsiteX5" fmla="*/ 4557879 w 10677666"/>
              <a:gd name="connsiteY5" fmla="*/ 175098 h 1000945"/>
              <a:gd name="connsiteX6" fmla="*/ 8332211 w 10677666"/>
              <a:gd name="connsiteY6" fmla="*/ 155643 h 1000945"/>
              <a:gd name="connsiteX7" fmla="*/ 10472297 w 10677666"/>
              <a:gd name="connsiteY7" fmla="*/ 175098 h 1000945"/>
              <a:gd name="connsiteX8" fmla="*/ 10608484 w 10677666"/>
              <a:gd name="connsiteY8" fmla="*/ 194554 h 1000945"/>
              <a:gd name="connsiteX9" fmla="*/ 10627939 w 10677666"/>
              <a:gd name="connsiteY9" fmla="*/ 875490 h 1000945"/>
              <a:gd name="connsiteX10" fmla="*/ 10627939 w 10677666"/>
              <a:gd name="connsiteY10" fmla="*/ 953311 h 1000945"/>
              <a:gd name="connsiteX11" fmla="*/ 9966458 w 10677666"/>
              <a:gd name="connsiteY11" fmla="*/ 953311 h 1000945"/>
              <a:gd name="connsiteX12" fmla="*/ 7573454 w 10677666"/>
              <a:gd name="connsiteY12" fmla="*/ 953311 h 1000945"/>
              <a:gd name="connsiteX13" fmla="*/ 6659054 w 10677666"/>
              <a:gd name="connsiteY13" fmla="*/ 680937 h 1000945"/>
              <a:gd name="connsiteX14" fmla="*/ 5939207 w 10677666"/>
              <a:gd name="connsiteY14" fmla="*/ 642026 h 1000945"/>
              <a:gd name="connsiteX15" fmla="*/ 5355548 w 10677666"/>
              <a:gd name="connsiteY15" fmla="*/ 914400 h 1000945"/>
              <a:gd name="connsiteX16" fmla="*/ 4441148 w 10677666"/>
              <a:gd name="connsiteY16" fmla="*/ 992222 h 1000945"/>
              <a:gd name="connsiteX17" fmla="*/ 3760211 w 10677666"/>
              <a:gd name="connsiteY17" fmla="*/ 739303 h 1000945"/>
              <a:gd name="connsiteX18" fmla="*/ 3351650 w 10677666"/>
              <a:gd name="connsiteY18" fmla="*/ 719847 h 1000945"/>
              <a:gd name="connsiteX19" fmla="*/ 2943088 w 10677666"/>
              <a:gd name="connsiteY19" fmla="*/ 719847 h 1000945"/>
              <a:gd name="connsiteX20" fmla="*/ 2339973 w 10677666"/>
              <a:gd name="connsiteY20" fmla="*/ 953311 h 1000945"/>
              <a:gd name="connsiteX21" fmla="*/ 1659037 w 10677666"/>
              <a:gd name="connsiteY21" fmla="*/ 758758 h 1000945"/>
              <a:gd name="connsiteX22" fmla="*/ 122067 w 10677666"/>
              <a:gd name="connsiteY22" fmla="*/ 875491 h 1000945"/>
              <a:gd name="connsiteX23" fmla="*/ 83156 w 10677666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576136 w 10594765"/>
              <a:gd name="connsiteY21" fmla="*/ 758758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81717 w 10676227"/>
              <a:gd name="connsiteY0" fmla="*/ 116732 h 1000945"/>
              <a:gd name="connsiteX1" fmla="*/ 1968883 w 10676227"/>
              <a:gd name="connsiteY1" fmla="*/ 58366 h 1000945"/>
              <a:gd name="connsiteX2" fmla="*/ 2513632 w 10676227"/>
              <a:gd name="connsiteY2" fmla="*/ 466928 h 1000945"/>
              <a:gd name="connsiteX3" fmla="*/ 3155658 w 10676227"/>
              <a:gd name="connsiteY3" fmla="*/ 544749 h 1000945"/>
              <a:gd name="connsiteX4" fmla="*/ 3564219 w 10676227"/>
              <a:gd name="connsiteY4" fmla="*/ 369652 h 1000945"/>
              <a:gd name="connsiteX5" fmla="*/ 4556440 w 10676227"/>
              <a:gd name="connsiteY5" fmla="*/ 175098 h 1000945"/>
              <a:gd name="connsiteX6" fmla="*/ 8330772 w 10676227"/>
              <a:gd name="connsiteY6" fmla="*/ 155643 h 1000945"/>
              <a:gd name="connsiteX7" fmla="*/ 10470858 w 10676227"/>
              <a:gd name="connsiteY7" fmla="*/ 175098 h 1000945"/>
              <a:gd name="connsiteX8" fmla="*/ 10607045 w 10676227"/>
              <a:gd name="connsiteY8" fmla="*/ 194554 h 1000945"/>
              <a:gd name="connsiteX9" fmla="*/ 10626500 w 10676227"/>
              <a:gd name="connsiteY9" fmla="*/ 875490 h 1000945"/>
              <a:gd name="connsiteX10" fmla="*/ 10626500 w 10676227"/>
              <a:gd name="connsiteY10" fmla="*/ 953311 h 1000945"/>
              <a:gd name="connsiteX11" fmla="*/ 9965019 w 10676227"/>
              <a:gd name="connsiteY11" fmla="*/ 953311 h 1000945"/>
              <a:gd name="connsiteX12" fmla="*/ 7572015 w 10676227"/>
              <a:gd name="connsiteY12" fmla="*/ 953311 h 1000945"/>
              <a:gd name="connsiteX13" fmla="*/ 6657615 w 10676227"/>
              <a:gd name="connsiteY13" fmla="*/ 680937 h 1000945"/>
              <a:gd name="connsiteX14" fmla="*/ 5937768 w 10676227"/>
              <a:gd name="connsiteY14" fmla="*/ 642026 h 1000945"/>
              <a:gd name="connsiteX15" fmla="*/ 5354109 w 10676227"/>
              <a:gd name="connsiteY15" fmla="*/ 914400 h 1000945"/>
              <a:gd name="connsiteX16" fmla="*/ 4439709 w 10676227"/>
              <a:gd name="connsiteY16" fmla="*/ 992222 h 1000945"/>
              <a:gd name="connsiteX17" fmla="*/ 3758772 w 10676227"/>
              <a:gd name="connsiteY17" fmla="*/ 739303 h 1000945"/>
              <a:gd name="connsiteX18" fmla="*/ 3350211 w 10676227"/>
              <a:gd name="connsiteY18" fmla="*/ 719847 h 1000945"/>
              <a:gd name="connsiteX19" fmla="*/ 2941649 w 10676227"/>
              <a:gd name="connsiteY19" fmla="*/ 719847 h 1000945"/>
              <a:gd name="connsiteX20" fmla="*/ 2338534 w 10676227"/>
              <a:gd name="connsiteY20" fmla="*/ 953311 h 1000945"/>
              <a:gd name="connsiteX21" fmla="*/ 1638143 w 10676227"/>
              <a:gd name="connsiteY21" fmla="*/ 875490 h 1000945"/>
              <a:gd name="connsiteX22" fmla="*/ 120628 w 10676227"/>
              <a:gd name="connsiteY22" fmla="*/ 875491 h 1000945"/>
              <a:gd name="connsiteX23" fmla="*/ 81717 w 10676227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556681 w 10594765"/>
              <a:gd name="connsiteY21" fmla="*/ 875490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77407 w 10671917"/>
              <a:gd name="connsiteY0" fmla="*/ 116732 h 1000945"/>
              <a:gd name="connsiteX1" fmla="*/ 1964573 w 10671917"/>
              <a:gd name="connsiteY1" fmla="*/ 58366 h 1000945"/>
              <a:gd name="connsiteX2" fmla="*/ 2509322 w 10671917"/>
              <a:gd name="connsiteY2" fmla="*/ 466928 h 1000945"/>
              <a:gd name="connsiteX3" fmla="*/ 3151348 w 10671917"/>
              <a:gd name="connsiteY3" fmla="*/ 544749 h 1000945"/>
              <a:gd name="connsiteX4" fmla="*/ 3559909 w 10671917"/>
              <a:gd name="connsiteY4" fmla="*/ 369652 h 1000945"/>
              <a:gd name="connsiteX5" fmla="*/ 4552130 w 10671917"/>
              <a:gd name="connsiteY5" fmla="*/ 175098 h 1000945"/>
              <a:gd name="connsiteX6" fmla="*/ 8326462 w 10671917"/>
              <a:gd name="connsiteY6" fmla="*/ 155643 h 1000945"/>
              <a:gd name="connsiteX7" fmla="*/ 10466548 w 10671917"/>
              <a:gd name="connsiteY7" fmla="*/ 175098 h 1000945"/>
              <a:gd name="connsiteX8" fmla="*/ 10602735 w 10671917"/>
              <a:gd name="connsiteY8" fmla="*/ 194554 h 1000945"/>
              <a:gd name="connsiteX9" fmla="*/ 10622190 w 10671917"/>
              <a:gd name="connsiteY9" fmla="*/ 875490 h 1000945"/>
              <a:gd name="connsiteX10" fmla="*/ 10622190 w 10671917"/>
              <a:gd name="connsiteY10" fmla="*/ 953311 h 1000945"/>
              <a:gd name="connsiteX11" fmla="*/ 9960709 w 10671917"/>
              <a:gd name="connsiteY11" fmla="*/ 953311 h 1000945"/>
              <a:gd name="connsiteX12" fmla="*/ 7567705 w 10671917"/>
              <a:gd name="connsiteY12" fmla="*/ 953311 h 1000945"/>
              <a:gd name="connsiteX13" fmla="*/ 6653305 w 10671917"/>
              <a:gd name="connsiteY13" fmla="*/ 680937 h 1000945"/>
              <a:gd name="connsiteX14" fmla="*/ 5933458 w 10671917"/>
              <a:gd name="connsiteY14" fmla="*/ 642026 h 1000945"/>
              <a:gd name="connsiteX15" fmla="*/ 5349799 w 10671917"/>
              <a:gd name="connsiteY15" fmla="*/ 914400 h 1000945"/>
              <a:gd name="connsiteX16" fmla="*/ 4435399 w 10671917"/>
              <a:gd name="connsiteY16" fmla="*/ 992222 h 1000945"/>
              <a:gd name="connsiteX17" fmla="*/ 3754462 w 10671917"/>
              <a:gd name="connsiteY17" fmla="*/ 739303 h 1000945"/>
              <a:gd name="connsiteX18" fmla="*/ 3345901 w 10671917"/>
              <a:gd name="connsiteY18" fmla="*/ 719847 h 1000945"/>
              <a:gd name="connsiteX19" fmla="*/ 2937339 w 10671917"/>
              <a:gd name="connsiteY19" fmla="*/ 719847 h 1000945"/>
              <a:gd name="connsiteX20" fmla="*/ 2334224 w 10671917"/>
              <a:gd name="connsiteY20" fmla="*/ 953311 h 1000945"/>
              <a:gd name="connsiteX21" fmla="*/ 1575467 w 10671917"/>
              <a:gd name="connsiteY21" fmla="*/ 933856 h 1000945"/>
              <a:gd name="connsiteX22" fmla="*/ 116318 w 10671917"/>
              <a:gd name="connsiteY22" fmla="*/ 875491 h 1000945"/>
              <a:gd name="connsiteX23" fmla="*/ 77407 w 10671917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498315 w 10594765"/>
              <a:gd name="connsiteY21" fmla="*/ 933856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255 w 10594765"/>
              <a:gd name="connsiteY0" fmla="*/ 98550 h 982763"/>
              <a:gd name="connsiteX1" fmla="*/ 1887421 w 10594765"/>
              <a:gd name="connsiteY1" fmla="*/ 40184 h 982763"/>
              <a:gd name="connsiteX2" fmla="*/ 2432170 w 10594765"/>
              <a:gd name="connsiteY2" fmla="*/ 137461 h 982763"/>
              <a:gd name="connsiteX3" fmla="*/ 3074196 w 10594765"/>
              <a:gd name="connsiteY3" fmla="*/ 526567 h 982763"/>
              <a:gd name="connsiteX4" fmla="*/ 3482757 w 10594765"/>
              <a:gd name="connsiteY4" fmla="*/ 351470 h 982763"/>
              <a:gd name="connsiteX5" fmla="*/ 4474978 w 10594765"/>
              <a:gd name="connsiteY5" fmla="*/ 156916 h 982763"/>
              <a:gd name="connsiteX6" fmla="*/ 8249310 w 10594765"/>
              <a:gd name="connsiteY6" fmla="*/ 137461 h 982763"/>
              <a:gd name="connsiteX7" fmla="*/ 10389396 w 10594765"/>
              <a:gd name="connsiteY7" fmla="*/ 156916 h 982763"/>
              <a:gd name="connsiteX8" fmla="*/ 10525583 w 10594765"/>
              <a:gd name="connsiteY8" fmla="*/ 176372 h 982763"/>
              <a:gd name="connsiteX9" fmla="*/ 10545038 w 10594765"/>
              <a:gd name="connsiteY9" fmla="*/ 857308 h 982763"/>
              <a:gd name="connsiteX10" fmla="*/ 10545038 w 10594765"/>
              <a:gd name="connsiteY10" fmla="*/ 935129 h 982763"/>
              <a:gd name="connsiteX11" fmla="*/ 9883557 w 10594765"/>
              <a:gd name="connsiteY11" fmla="*/ 935129 h 982763"/>
              <a:gd name="connsiteX12" fmla="*/ 7490553 w 10594765"/>
              <a:gd name="connsiteY12" fmla="*/ 935129 h 982763"/>
              <a:gd name="connsiteX13" fmla="*/ 6576153 w 10594765"/>
              <a:gd name="connsiteY13" fmla="*/ 662755 h 982763"/>
              <a:gd name="connsiteX14" fmla="*/ 5856306 w 10594765"/>
              <a:gd name="connsiteY14" fmla="*/ 623844 h 982763"/>
              <a:gd name="connsiteX15" fmla="*/ 5272647 w 10594765"/>
              <a:gd name="connsiteY15" fmla="*/ 896218 h 982763"/>
              <a:gd name="connsiteX16" fmla="*/ 4358247 w 10594765"/>
              <a:gd name="connsiteY16" fmla="*/ 974040 h 982763"/>
              <a:gd name="connsiteX17" fmla="*/ 3677310 w 10594765"/>
              <a:gd name="connsiteY17" fmla="*/ 721121 h 982763"/>
              <a:gd name="connsiteX18" fmla="*/ 3268749 w 10594765"/>
              <a:gd name="connsiteY18" fmla="*/ 701665 h 982763"/>
              <a:gd name="connsiteX19" fmla="*/ 2860187 w 10594765"/>
              <a:gd name="connsiteY19" fmla="*/ 701665 h 982763"/>
              <a:gd name="connsiteX20" fmla="*/ 2257072 w 10594765"/>
              <a:gd name="connsiteY20" fmla="*/ 935129 h 982763"/>
              <a:gd name="connsiteX21" fmla="*/ 1498315 w 10594765"/>
              <a:gd name="connsiteY21" fmla="*/ 915674 h 982763"/>
              <a:gd name="connsiteX22" fmla="*/ 39166 w 10594765"/>
              <a:gd name="connsiteY22" fmla="*/ 857309 h 982763"/>
              <a:gd name="connsiteX23" fmla="*/ 255 w 10594765"/>
              <a:gd name="connsiteY23" fmla="*/ 98550 h 982763"/>
              <a:gd name="connsiteX0" fmla="*/ 255 w 10594765"/>
              <a:gd name="connsiteY0" fmla="*/ 98550 h 982763"/>
              <a:gd name="connsiteX1" fmla="*/ 1887421 w 10594765"/>
              <a:gd name="connsiteY1" fmla="*/ 40184 h 982763"/>
              <a:gd name="connsiteX2" fmla="*/ 2432170 w 10594765"/>
              <a:gd name="connsiteY2" fmla="*/ 137461 h 982763"/>
              <a:gd name="connsiteX3" fmla="*/ 3074196 w 10594765"/>
              <a:gd name="connsiteY3" fmla="*/ 118005 h 982763"/>
              <a:gd name="connsiteX4" fmla="*/ 3482757 w 10594765"/>
              <a:gd name="connsiteY4" fmla="*/ 351470 h 982763"/>
              <a:gd name="connsiteX5" fmla="*/ 4474978 w 10594765"/>
              <a:gd name="connsiteY5" fmla="*/ 156916 h 982763"/>
              <a:gd name="connsiteX6" fmla="*/ 8249310 w 10594765"/>
              <a:gd name="connsiteY6" fmla="*/ 137461 h 982763"/>
              <a:gd name="connsiteX7" fmla="*/ 10389396 w 10594765"/>
              <a:gd name="connsiteY7" fmla="*/ 156916 h 982763"/>
              <a:gd name="connsiteX8" fmla="*/ 10525583 w 10594765"/>
              <a:gd name="connsiteY8" fmla="*/ 176372 h 982763"/>
              <a:gd name="connsiteX9" fmla="*/ 10545038 w 10594765"/>
              <a:gd name="connsiteY9" fmla="*/ 857308 h 982763"/>
              <a:gd name="connsiteX10" fmla="*/ 10545038 w 10594765"/>
              <a:gd name="connsiteY10" fmla="*/ 935129 h 982763"/>
              <a:gd name="connsiteX11" fmla="*/ 9883557 w 10594765"/>
              <a:gd name="connsiteY11" fmla="*/ 935129 h 982763"/>
              <a:gd name="connsiteX12" fmla="*/ 7490553 w 10594765"/>
              <a:gd name="connsiteY12" fmla="*/ 935129 h 982763"/>
              <a:gd name="connsiteX13" fmla="*/ 6576153 w 10594765"/>
              <a:gd name="connsiteY13" fmla="*/ 662755 h 982763"/>
              <a:gd name="connsiteX14" fmla="*/ 5856306 w 10594765"/>
              <a:gd name="connsiteY14" fmla="*/ 623844 h 982763"/>
              <a:gd name="connsiteX15" fmla="*/ 5272647 w 10594765"/>
              <a:gd name="connsiteY15" fmla="*/ 896218 h 982763"/>
              <a:gd name="connsiteX16" fmla="*/ 4358247 w 10594765"/>
              <a:gd name="connsiteY16" fmla="*/ 974040 h 982763"/>
              <a:gd name="connsiteX17" fmla="*/ 3677310 w 10594765"/>
              <a:gd name="connsiteY17" fmla="*/ 721121 h 982763"/>
              <a:gd name="connsiteX18" fmla="*/ 3268749 w 10594765"/>
              <a:gd name="connsiteY18" fmla="*/ 701665 h 982763"/>
              <a:gd name="connsiteX19" fmla="*/ 2860187 w 10594765"/>
              <a:gd name="connsiteY19" fmla="*/ 701665 h 982763"/>
              <a:gd name="connsiteX20" fmla="*/ 2257072 w 10594765"/>
              <a:gd name="connsiteY20" fmla="*/ 935129 h 982763"/>
              <a:gd name="connsiteX21" fmla="*/ 1498315 w 10594765"/>
              <a:gd name="connsiteY21" fmla="*/ 915674 h 982763"/>
              <a:gd name="connsiteX22" fmla="*/ 39166 w 10594765"/>
              <a:gd name="connsiteY22" fmla="*/ 857309 h 982763"/>
              <a:gd name="connsiteX23" fmla="*/ 255 w 10594765"/>
              <a:gd name="connsiteY23" fmla="*/ 98550 h 982763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114923 h 979681"/>
              <a:gd name="connsiteX4" fmla="*/ 3482757 w 10594765"/>
              <a:gd name="connsiteY4" fmla="*/ 348388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348388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912591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912591 h 979681"/>
              <a:gd name="connsiteX19" fmla="*/ 2860187 w 10594765"/>
              <a:gd name="connsiteY19" fmla="*/ 912591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659673 h 971740"/>
              <a:gd name="connsiteX14" fmla="*/ 5856306 w 10594765"/>
              <a:gd name="connsiteY14" fmla="*/ 620762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659673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912592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14923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912592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38910 h 973548"/>
              <a:gd name="connsiteX4" fmla="*/ 3482757 w 10594765"/>
              <a:gd name="connsiteY4" fmla="*/ 77821 h 973548"/>
              <a:gd name="connsiteX5" fmla="*/ 4474978 w 10594765"/>
              <a:gd name="connsiteY5" fmla="*/ 77820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38910 h 973548"/>
              <a:gd name="connsiteX4" fmla="*/ 3482757 w 10594765"/>
              <a:gd name="connsiteY4" fmla="*/ 77821 h 973548"/>
              <a:gd name="connsiteX5" fmla="*/ 4474978 w 10594765"/>
              <a:gd name="connsiteY5" fmla="*/ 38909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77821 h 973548"/>
              <a:gd name="connsiteX4" fmla="*/ 3482757 w 10594765"/>
              <a:gd name="connsiteY4" fmla="*/ 77821 h 973548"/>
              <a:gd name="connsiteX5" fmla="*/ 4474978 w 10594765"/>
              <a:gd name="connsiteY5" fmla="*/ 38909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123162 w 10717672"/>
              <a:gd name="connsiteY0" fmla="*/ 97276 h 973548"/>
              <a:gd name="connsiteX1" fmla="*/ 2010328 w 10717672"/>
              <a:gd name="connsiteY1" fmla="*/ 97276 h 973548"/>
              <a:gd name="connsiteX2" fmla="*/ 2555077 w 10717672"/>
              <a:gd name="connsiteY2" fmla="*/ 77821 h 973548"/>
              <a:gd name="connsiteX3" fmla="*/ 3197103 w 10717672"/>
              <a:gd name="connsiteY3" fmla="*/ 77821 h 973548"/>
              <a:gd name="connsiteX4" fmla="*/ 3605664 w 10717672"/>
              <a:gd name="connsiteY4" fmla="*/ 77821 h 973548"/>
              <a:gd name="connsiteX5" fmla="*/ 4597885 w 10717672"/>
              <a:gd name="connsiteY5" fmla="*/ 38909 h 973548"/>
              <a:gd name="connsiteX6" fmla="*/ 8372217 w 10717672"/>
              <a:gd name="connsiteY6" fmla="*/ 0 h 973548"/>
              <a:gd name="connsiteX7" fmla="*/ 10512303 w 10717672"/>
              <a:gd name="connsiteY7" fmla="*/ 116731 h 973548"/>
              <a:gd name="connsiteX8" fmla="*/ 10648490 w 10717672"/>
              <a:gd name="connsiteY8" fmla="*/ 175098 h 973548"/>
              <a:gd name="connsiteX9" fmla="*/ 10667945 w 10717672"/>
              <a:gd name="connsiteY9" fmla="*/ 856034 h 973548"/>
              <a:gd name="connsiteX10" fmla="*/ 10667945 w 10717672"/>
              <a:gd name="connsiteY10" fmla="*/ 933855 h 973548"/>
              <a:gd name="connsiteX11" fmla="*/ 10006464 w 10717672"/>
              <a:gd name="connsiteY11" fmla="*/ 933855 h 973548"/>
              <a:gd name="connsiteX12" fmla="*/ 7613460 w 10717672"/>
              <a:gd name="connsiteY12" fmla="*/ 933855 h 973548"/>
              <a:gd name="connsiteX13" fmla="*/ 6699060 w 10717672"/>
              <a:gd name="connsiteY13" fmla="*/ 914400 h 973548"/>
              <a:gd name="connsiteX14" fmla="*/ 5979213 w 10717672"/>
              <a:gd name="connsiteY14" fmla="*/ 875489 h 973548"/>
              <a:gd name="connsiteX15" fmla="*/ 5395554 w 10717672"/>
              <a:gd name="connsiteY15" fmla="*/ 894944 h 973548"/>
              <a:gd name="connsiteX16" fmla="*/ 4481154 w 10717672"/>
              <a:gd name="connsiteY16" fmla="*/ 972766 h 973548"/>
              <a:gd name="connsiteX17" fmla="*/ 3800217 w 10717672"/>
              <a:gd name="connsiteY17" fmla="*/ 933855 h 973548"/>
              <a:gd name="connsiteX18" fmla="*/ 3391656 w 10717672"/>
              <a:gd name="connsiteY18" fmla="*/ 914399 h 973548"/>
              <a:gd name="connsiteX19" fmla="*/ 2983094 w 10717672"/>
              <a:gd name="connsiteY19" fmla="*/ 914399 h 973548"/>
              <a:gd name="connsiteX20" fmla="*/ 2379979 w 10717672"/>
              <a:gd name="connsiteY20" fmla="*/ 933855 h 973548"/>
              <a:gd name="connsiteX21" fmla="*/ 1621222 w 10717672"/>
              <a:gd name="connsiteY21" fmla="*/ 914400 h 973548"/>
              <a:gd name="connsiteX22" fmla="*/ 162073 w 10717672"/>
              <a:gd name="connsiteY22" fmla="*/ 856035 h 973548"/>
              <a:gd name="connsiteX23" fmla="*/ 123162 w 10717672"/>
              <a:gd name="connsiteY23" fmla="*/ 97276 h 973548"/>
              <a:gd name="connsiteX0" fmla="*/ 123162 w 10717672"/>
              <a:gd name="connsiteY0" fmla="*/ 59818 h 936090"/>
              <a:gd name="connsiteX1" fmla="*/ 2010328 w 10717672"/>
              <a:gd name="connsiteY1" fmla="*/ 59818 h 936090"/>
              <a:gd name="connsiteX2" fmla="*/ 2555077 w 10717672"/>
              <a:gd name="connsiteY2" fmla="*/ 40363 h 936090"/>
              <a:gd name="connsiteX3" fmla="*/ 3197103 w 10717672"/>
              <a:gd name="connsiteY3" fmla="*/ 40363 h 936090"/>
              <a:gd name="connsiteX4" fmla="*/ 3605664 w 10717672"/>
              <a:gd name="connsiteY4" fmla="*/ 40363 h 936090"/>
              <a:gd name="connsiteX5" fmla="*/ 4597885 w 10717672"/>
              <a:gd name="connsiteY5" fmla="*/ 1451 h 936090"/>
              <a:gd name="connsiteX6" fmla="*/ 8372217 w 10717672"/>
              <a:gd name="connsiteY6" fmla="*/ 98730 h 936090"/>
              <a:gd name="connsiteX7" fmla="*/ 10512303 w 10717672"/>
              <a:gd name="connsiteY7" fmla="*/ 79273 h 936090"/>
              <a:gd name="connsiteX8" fmla="*/ 10648490 w 10717672"/>
              <a:gd name="connsiteY8" fmla="*/ 137640 h 936090"/>
              <a:gd name="connsiteX9" fmla="*/ 10667945 w 10717672"/>
              <a:gd name="connsiteY9" fmla="*/ 818576 h 936090"/>
              <a:gd name="connsiteX10" fmla="*/ 10667945 w 10717672"/>
              <a:gd name="connsiteY10" fmla="*/ 896397 h 936090"/>
              <a:gd name="connsiteX11" fmla="*/ 10006464 w 10717672"/>
              <a:gd name="connsiteY11" fmla="*/ 896397 h 936090"/>
              <a:gd name="connsiteX12" fmla="*/ 7613460 w 10717672"/>
              <a:gd name="connsiteY12" fmla="*/ 896397 h 936090"/>
              <a:gd name="connsiteX13" fmla="*/ 6699060 w 10717672"/>
              <a:gd name="connsiteY13" fmla="*/ 876942 h 936090"/>
              <a:gd name="connsiteX14" fmla="*/ 5979213 w 10717672"/>
              <a:gd name="connsiteY14" fmla="*/ 838031 h 936090"/>
              <a:gd name="connsiteX15" fmla="*/ 5395554 w 10717672"/>
              <a:gd name="connsiteY15" fmla="*/ 857486 h 936090"/>
              <a:gd name="connsiteX16" fmla="*/ 4481154 w 10717672"/>
              <a:gd name="connsiteY16" fmla="*/ 935308 h 936090"/>
              <a:gd name="connsiteX17" fmla="*/ 3800217 w 10717672"/>
              <a:gd name="connsiteY17" fmla="*/ 896397 h 936090"/>
              <a:gd name="connsiteX18" fmla="*/ 3391656 w 10717672"/>
              <a:gd name="connsiteY18" fmla="*/ 876941 h 936090"/>
              <a:gd name="connsiteX19" fmla="*/ 2983094 w 10717672"/>
              <a:gd name="connsiteY19" fmla="*/ 876941 h 936090"/>
              <a:gd name="connsiteX20" fmla="*/ 2379979 w 10717672"/>
              <a:gd name="connsiteY20" fmla="*/ 896397 h 936090"/>
              <a:gd name="connsiteX21" fmla="*/ 1621222 w 10717672"/>
              <a:gd name="connsiteY21" fmla="*/ 876942 h 936090"/>
              <a:gd name="connsiteX22" fmla="*/ 162073 w 10717672"/>
              <a:gd name="connsiteY22" fmla="*/ 818577 h 936090"/>
              <a:gd name="connsiteX23" fmla="*/ 123162 w 10717672"/>
              <a:gd name="connsiteY23" fmla="*/ 59818 h 936090"/>
              <a:gd name="connsiteX0" fmla="*/ 123162 w 10717672"/>
              <a:gd name="connsiteY0" fmla="*/ 55491 h 931763"/>
              <a:gd name="connsiteX1" fmla="*/ 2010328 w 10717672"/>
              <a:gd name="connsiteY1" fmla="*/ 55491 h 931763"/>
              <a:gd name="connsiteX2" fmla="*/ 2555077 w 10717672"/>
              <a:gd name="connsiteY2" fmla="*/ 36036 h 931763"/>
              <a:gd name="connsiteX3" fmla="*/ 3197103 w 10717672"/>
              <a:gd name="connsiteY3" fmla="*/ 36036 h 931763"/>
              <a:gd name="connsiteX4" fmla="*/ 3605664 w 10717672"/>
              <a:gd name="connsiteY4" fmla="*/ 36036 h 931763"/>
              <a:gd name="connsiteX5" fmla="*/ 4597885 w 10717672"/>
              <a:gd name="connsiteY5" fmla="*/ 74945 h 931763"/>
              <a:gd name="connsiteX6" fmla="*/ 8372217 w 10717672"/>
              <a:gd name="connsiteY6" fmla="*/ 94403 h 931763"/>
              <a:gd name="connsiteX7" fmla="*/ 10512303 w 10717672"/>
              <a:gd name="connsiteY7" fmla="*/ 74946 h 931763"/>
              <a:gd name="connsiteX8" fmla="*/ 10648490 w 10717672"/>
              <a:gd name="connsiteY8" fmla="*/ 133313 h 931763"/>
              <a:gd name="connsiteX9" fmla="*/ 10667945 w 10717672"/>
              <a:gd name="connsiteY9" fmla="*/ 814249 h 931763"/>
              <a:gd name="connsiteX10" fmla="*/ 10667945 w 10717672"/>
              <a:gd name="connsiteY10" fmla="*/ 892070 h 931763"/>
              <a:gd name="connsiteX11" fmla="*/ 10006464 w 10717672"/>
              <a:gd name="connsiteY11" fmla="*/ 892070 h 931763"/>
              <a:gd name="connsiteX12" fmla="*/ 7613460 w 10717672"/>
              <a:gd name="connsiteY12" fmla="*/ 892070 h 931763"/>
              <a:gd name="connsiteX13" fmla="*/ 6699060 w 10717672"/>
              <a:gd name="connsiteY13" fmla="*/ 872615 h 931763"/>
              <a:gd name="connsiteX14" fmla="*/ 5979213 w 10717672"/>
              <a:gd name="connsiteY14" fmla="*/ 833704 h 931763"/>
              <a:gd name="connsiteX15" fmla="*/ 5395554 w 10717672"/>
              <a:gd name="connsiteY15" fmla="*/ 853159 h 931763"/>
              <a:gd name="connsiteX16" fmla="*/ 4481154 w 10717672"/>
              <a:gd name="connsiteY16" fmla="*/ 930981 h 931763"/>
              <a:gd name="connsiteX17" fmla="*/ 3800217 w 10717672"/>
              <a:gd name="connsiteY17" fmla="*/ 892070 h 931763"/>
              <a:gd name="connsiteX18" fmla="*/ 3391656 w 10717672"/>
              <a:gd name="connsiteY18" fmla="*/ 872614 h 931763"/>
              <a:gd name="connsiteX19" fmla="*/ 2983094 w 10717672"/>
              <a:gd name="connsiteY19" fmla="*/ 872614 h 931763"/>
              <a:gd name="connsiteX20" fmla="*/ 2379979 w 10717672"/>
              <a:gd name="connsiteY20" fmla="*/ 892070 h 931763"/>
              <a:gd name="connsiteX21" fmla="*/ 1621222 w 10717672"/>
              <a:gd name="connsiteY21" fmla="*/ 872615 h 931763"/>
              <a:gd name="connsiteX22" fmla="*/ 162073 w 10717672"/>
              <a:gd name="connsiteY22" fmla="*/ 814250 h 931763"/>
              <a:gd name="connsiteX23" fmla="*/ 123162 w 10717672"/>
              <a:gd name="connsiteY23" fmla="*/ 55491 h 931763"/>
              <a:gd name="connsiteX0" fmla="*/ 123162 w 10717672"/>
              <a:gd name="connsiteY0" fmla="*/ 55491 h 905904"/>
              <a:gd name="connsiteX1" fmla="*/ 2010328 w 10717672"/>
              <a:gd name="connsiteY1" fmla="*/ 55491 h 905904"/>
              <a:gd name="connsiteX2" fmla="*/ 2555077 w 10717672"/>
              <a:gd name="connsiteY2" fmla="*/ 36036 h 905904"/>
              <a:gd name="connsiteX3" fmla="*/ 3197103 w 10717672"/>
              <a:gd name="connsiteY3" fmla="*/ 36036 h 905904"/>
              <a:gd name="connsiteX4" fmla="*/ 3605664 w 10717672"/>
              <a:gd name="connsiteY4" fmla="*/ 36036 h 905904"/>
              <a:gd name="connsiteX5" fmla="*/ 4597885 w 10717672"/>
              <a:gd name="connsiteY5" fmla="*/ 74945 h 905904"/>
              <a:gd name="connsiteX6" fmla="*/ 8372217 w 10717672"/>
              <a:gd name="connsiteY6" fmla="*/ 94403 h 905904"/>
              <a:gd name="connsiteX7" fmla="*/ 10512303 w 10717672"/>
              <a:gd name="connsiteY7" fmla="*/ 74946 h 905904"/>
              <a:gd name="connsiteX8" fmla="*/ 10648490 w 10717672"/>
              <a:gd name="connsiteY8" fmla="*/ 133313 h 905904"/>
              <a:gd name="connsiteX9" fmla="*/ 10667945 w 10717672"/>
              <a:gd name="connsiteY9" fmla="*/ 814249 h 905904"/>
              <a:gd name="connsiteX10" fmla="*/ 10667945 w 10717672"/>
              <a:gd name="connsiteY10" fmla="*/ 892070 h 905904"/>
              <a:gd name="connsiteX11" fmla="*/ 10006464 w 10717672"/>
              <a:gd name="connsiteY11" fmla="*/ 892070 h 905904"/>
              <a:gd name="connsiteX12" fmla="*/ 7613460 w 10717672"/>
              <a:gd name="connsiteY12" fmla="*/ 892070 h 905904"/>
              <a:gd name="connsiteX13" fmla="*/ 6699060 w 10717672"/>
              <a:gd name="connsiteY13" fmla="*/ 872615 h 905904"/>
              <a:gd name="connsiteX14" fmla="*/ 5979213 w 10717672"/>
              <a:gd name="connsiteY14" fmla="*/ 833704 h 905904"/>
              <a:gd name="connsiteX15" fmla="*/ 5395554 w 10717672"/>
              <a:gd name="connsiteY15" fmla="*/ 853159 h 905904"/>
              <a:gd name="connsiteX16" fmla="*/ 4481154 w 10717672"/>
              <a:gd name="connsiteY16" fmla="*/ 892071 h 905904"/>
              <a:gd name="connsiteX17" fmla="*/ 3800217 w 10717672"/>
              <a:gd name="connsiteY17" fmla="*/ 892070 h 905904"/>
              <a:gd name="connsiteX18" fmla="*/ 3391656 w 10717672"/>
              <a:gd name="connsiteY18" fmla="*/ 872614 h 905904"/>
              <a:gd name="connsiteX19" fmla="*/ 2983094 w 10717672"/>
              <a:gd name="connsiteY19" fmla="*/ 872614 h 905904"/>
              <a:gd name="connsiteX20" fmla="*/ 2379979 w 10717672"/>
              <a:gd name="connsiteY20" fmla="*/ 892070 h 905904"/>
              <a:gd name="connsiteX21" fmla="*/ 1621222 w 10717672"/>
              <a:gd name="connsiteY21" fmla="*/ 872615 h 905904"/>
              <a:gd name="connsiteX22" fmla="*/ 162073 w 10717672"/>
              <a:gd name="connsiteY22" fmla="*/ 814250 h 905904"/>
              <a:gd name="connsiteX23" fmla="*/ 123162 w 10717672"/>
              <a:gd name="connsiteY23" fmla="*/ 55491 h 905904"/>
              <a:gd name="connsiteX0" fmla="*/ 123162 w 10717672"/>
              <a:gd name="connsiteY0" fmla="*/ 55491 h 905904"/>
              <a:gd name="connsiteX1" fmla="*/ 2010328 w 10717672"/>
              <a:gd name="connsiteY1" fmla="*/ 55491 h 905904"/>
              <a:gd name="connsiteX2" fmla="*/ 2555077 w 10717672"/>
              <a:gd name="connsiteY2" fmla="*/ 36036 h 905904"/>
              <a:gd name="connsiteX3" fmla="*/ 3197103 w 10717672"/>
              <a:gd name="connsiteY3" fmla="*/ 36036 h 905904"/>
              <a:gd name="connsiteX4" fmla="*/ 3605664 w 10717672"/>
              <a:gd name="connsiteY4" fmla="*/ 36036 h 905904"/>
              <a:gd name="connsiteX5" fmla="*/ 4597885 w 10717672"/>
              <a:gd name="connsiteY5" fmla="*/ 74945 h 905904"/>
              <a:gd name="connsiteX6" fmla="*/ 8372217 w 10717672"/>
              <a:gd name="connsiteY6" fmla="*/ 94403 h 905904"/>
              <a:gd name="connsiteX7" fmla="*/ 10512303 w 10717672"/>
              <a:gd name="connsiteY7" fmla="*/ 74946 h 905904"/>
              <a:gd name="connsiteX8" fmla="*/ 10648490 w 10717672"/>
              <a:gd name="connsiteY8" fmla="*/ 133313 h 905904"/>
              <a:gd name="connsiteX9" fmla="*/ 10667945 w 10717672"/>
              <a:gd name="connsiteY9" fmla="*/ 814249 h 905904"/>
              <a:gd name="connsiteX10" fmla="*/ 10667945 w 10717672"/>
              <a:gd name="connsiteY10" fmla="*/ 892070 h 905904"/>
              <a:gd name="connsiteX11" fmla="*/ 10006464 w 10717672"/>
              <a:gd name="connsiteY11" fmla="*/ 892070 h 905904"/>
              <a:gd name="connsiteX12" fmla="*/ 7613460 w 10717672"/>
              <a:gd name="connsiteY12" fmla="*/ 892070 h 905904"/>
              <a:gd name="connsiteX13" fmla="*/ 6699060 w 10717672"/>
              <a:gd name="connsiteY13" fmla="*/ 872615 h 905904"/>
              <a:gd name="connsiteX14" fmla="*/ 5979213 w 10717672"/>
              <a:gd name="connsiteY14" fmla="*/ 853160 h 905904"/>
              <a:gd name="connsiteX15" fmla="*/ 5395554 w 10717672"/>
              <a:gd name="connsiteY15" fmla="*/ 853159 h 905904"/>
              <a:gd name="connsiteX16" fmla="*/ 4481154 w 10717672"/>
              <a:gd name="connsiteY16" fmla="*/ 892071 h 905904"/>
              <a:gd name="connsiteX17" fmla="*/ 3800217 w 10717672"/>
              <a:gd name="connsiteY17" fmla="*/ 892070 h 905904"/>
              <a:gd name="connsiteX18" fmla="*/ 3391656 w 10717672"/>
              <a:gd name="connsiteY18" fmla="*/ 872614 h 905904"/>
              <a:gd name="connsiteX19" fmla="*/ 2983094 w 10717672"/>
              <a:gd name="connsiteY19" fmla="*/ 872614 h 905904"/>
              <a:gd name="connsiteX20" fmla="*/ 2379979 w 10717672"/>
              <a:gd name="connsiteY20" fmla="*/ 892070 h 905904"/>
              <a:gd name="connsiteX21" fmla="*/ 1621222 w 10717672"/>
              <a:gd name="connsiteY21" fmla="*/ 872615 h 905904"/>
              <a:gd name="connsiteX22" fmla="*/ 162073 w 10717672"/>
              <a:gd name="connsiteY22" fmla="*/ 814250 h 905904"/>
              <a:gd name="connsiteX23" fmla="*/ 123162 w 10717672"/>
              <a:gd name="connsiteY23" fmla="*/ 55491 h 905904"/>
              <a:gd name="connsiteX0" fmla="*/ 192751 w 10787261"/>
              <a:gd name="connsiteY0" fmla="*/ 55491 h 897834"/>
              <a:gd name="connsiteX1" fmla="*/ 2079917 w 10787261"/>
              <a:gd name="connsiteY1" fmla="*/ 55491 h 897834"/>
              <a:gd name="connsiteX2" fmla="*/ 2624666 w 10787261"/>
              <a:gd name="connsiteY2" fmla="*/ 36036 h 897834"/>
              <a:gd name="connsiteX3" fmla="*/ 3266692 w 10787261"/>
              <a:gd name="connsiteY3" fmla="*/ 36036 h 897834"/>
              <a:gd name="connsiteX4" fmla="*/ 3675253 w 10787261"/>
              <a:gd name="connsiteY4" fmla="*/ 36036 h 897834"/>
              <a:gd name="connsiteX5" fmla="*/ 4667474 w 10787261"/>
              <a:gd name="connsiteY5" fmla="*/ 74945 h 897834"/>
              <a:gd name="connsiteX6" fmla="*/ 8441806 w 10787261"/>
              <a:gd name="connsiteY6" fmla="*/ 94403 h 897834"/>
              <a:gd name="connsiteX7" fmla="*/ 10581892 w 10787261"/>
              <a:gd name="connsiteY7" fmla="*/ 74946 h 897834"/>
              <a:gd name="connsiteX8" fmla="*/ 10718079 w 10787261"/>
              <a:gd name="connsiteY8" fmla="*/ 133313 h 897834"/>
              <a:gd name="connsiteX9" fmla="*/ 10737534 w 10787261"/>
              <a:gd name="connsiteY9" fmla="*/ 814249 h 897834"/>
              <a:gd name="connsiteX10" fmla="*/ 10737534 w 10787261"/>
              <a:gd name="connsiteY10" fmla="*/ 892070 h 897834"/>
              <a:gd name="connsiteX11" fmla="*/ 10076053 w 10787261"/>
              <a:gd name="connsiteY11" fmla="*/ 892070 h 897834"/>
              <a:gd name="connsiteX12" fmla="*/ 7683049 w 10787261"/>
              <a:gd name="connsiteY12" fmla="*/ 892070 h 897834"/>
              <a:gd name="connsiteX13" fmla="*/ 6768649 w 10787261"/>
              <a:gd name="connsiteY13" fmla="*/ 872615 h 897834"/>
              <a:gd name="connsiteX14" fmla="*/ 6048802 w 10787261"/>
              <a:gd name="connsiteY14" fmla="*/ 853160 h 897834"/>
              <a:gd name="connsiteX15" fmla="*/ 5465143 w 10787261"/>
              <a:gd name="connsiteY15" fmla="*/ 853159 h 897834"/>
              <a:gd name="connsiteX16" fmla="*/ 4550743 w 10787261"/>
              <a:gd name="connsiteY16" fmla="*/ 892071 h 897834"/>
              <a:gd name="connsiteX17" fmla="*/ 3869806 w 10787261"/>
              <a:gd name="connsiteY17" fmla="*/ 892070 h 897834"/>
              <a:gd name="connsiteX18" fmla="*/ 3461245 w 10787261"/>
              <a:gd name="connsiteY18" fmla="*/ 872614 h 897834"/>
              <a:gd name="connsiteX19" fmla="*/ 3052683 w 10787261"/>
              <a:gd name="connsiteY19" fmla="*/ 872614 h 897834"/>
              <a:gd name="connsiteX20" fmla="*/ 2449568 w 10787261"/>
              <a:gd name="connsiteY20" fmla="*/ 892070 h 897834"/>
              <a:gd name="connsiteX21" fmla="*/ 1690811 w 10787261"/>
              <a:gd name="connsiteY21" fmla="*/ 833705 h 897834"/>
              <a:gd name="connsiteX22" fmla="*/ 231662 w 10787261"/>
              <a:gd name="connsiteY22" fmla="*/ 814250 h 897834"/>
              <a:gd name="connsiteX23" fmla="*/ 192751 w 10787261"/>
              <a:gd name="connsiteY23" fmla="*/ 55491 h 897834"/>
              <a:gd name="connsiteX0" fmla="*/ 192751 w 10787261"/>
              <a:gd name="connsiteY0" fmla="*/ 55491 h 897834"/>
              <a:gd name="connsiteX1" fmla="*/ 2079917 w 10787261"/>
              <a:gd name="connsiteY1" fmla="*/ 55491 h 897834"/>
              <a:gd name="connsiteX2" fmla="*/ 2624666 w 10787261"/>
              <a:gd name="connsiteY2" fmla="*/ 36036 h 897834"/>
              <a:gd name="connsiteX3" fmla="*/ 3266692 w 10787261"/>
              <a:gd name="connsiteY3" fmla="*/ 36036 h 897834"/>
              <a:gd name="connsiteX4" fmla="*/ 3675253 w 10787261"/>
              <a:gd name="connsiteY4" fmla="*/ 36036 h 897834"/>
              <a:gd name="connsiteX5" fmla="*/ 4667474 w 10787261"/>
              <a:gd name="connsiteY5" fmla="*/ 74945 h 897834"/>
              <a:gd name="connsiteX6" fmla="*/ 8441806 w 10787261"/>
              <a:gd name="connsiteY6" fmla="*/ 94403 h 897834"/>
              <a:gd name="connsiteX7" fmla="*/ 10581892 w 10787261"/>
              <a:gd name="connsiteY7" fmla="*/ 74946 h 897834"/>
              <a:gd name="connsiteX8" fmla="*/ 10718079 w 10787261"/>
              <a:gd name="connsiteY8" fmla="*/ 133313 h 897834"/>
              <a:gd name="connsiteX9" fmla="*/ 10737534 w 10787261"/>
              <a:gd name="connsiteY9" fmla="*/ 814249 h 897834"/>
              <a:gd name="connsiteX10" fmla="*/ 10737534 w 10787261"/>
              <a:gd name="connsiteY10" fmla="*/ 892070 h 897834"/>
              <a:gd name="connsiteX11" fmla="*/ 10076053 w 10787261"/>
              <a:gd name="connsiteY11" fmla="*/ 892070 h 897834"/>
              <a:gd name="connsiteX12" fmla="*/ 7683049 w 10787261"/>
              <a:gd name="connsiteY12" fmla="*/ 892070 h 897834"/>
              <a:gd name="connsiteX13" fmla="*/ 6768649 w 10787261"/>
              <a:gd name="connsiteY13" fmla="*/ 872615 h 897834"/>
              <a:gd name="connsiteX14" fmla="*/ 6048802 w 10787261"/>
              <a:gd name="connsiteY14" fmla="*/ 853160 h 897834"/>
              <a:gd name="connsiteX15" fmla="*/ 5465143 w 10787261"/>
              <a:gd name="connsiteY15" fmla="*/ 853159 h 897834"/>
              <a:gd name="connsiteX16" fmla="*/ 4550743 w 10787261"/>
              <a:gd name="connsiteY16" fmla="*/ 892071 h 897834"/>
              <a:gd name="connsiteX17" fmla="*/ 3869806 w 10787261"/>
              <a:gd name="connsiteY17" fmla="*/ 892070 h 897834"/>
              <a:gd name="connsiteX18" fmla="*/ 3461245 w 10787261"/>
              <a:gd name="connsiteY18" fmla="*/ 872614 h 897834"/>
              <a:gd name="connsiteX19" fmla="*/ 3052683 w 10787261"/>
              <a:gd name="connsiteY19" fmla="*/ 872614 h 897834"/>
              <a:gd name="connsiteX20" fmla="*/ 2449568 w 10787261"/>
              <a:gd name="connsiteY20" fmla="*/ 853160 h 897834"/>
              <a:gd name="connsiteX21" fmla="*/ 1690811 w 10787261"/>
              <a:gd name="connsiteY21" fmla="*/ 833705 h 897834"/>
              <a:gd name="connsiteX22" fmla="*/ 231662 w 10787261"/>
              <a:gd name="connsiteY22" fmla="*/ 814250 h 897834"/>
              <a:gd name="connsiteX23" fmla="*/ 192751 w 10787261"/>
              <a:gd name="connsiteY23" fmla="*/ 55491 h 897834"/>
              <a:gd name="connsiteX0" fmla="*/ 137715 w 10934246"/>
              <a:gd name="connsiteY0" fmla="*/ 55491 h 897834"/>
              <a:gd name="connsiteX1" fmla="*/ 2226902 w 10934246"/>
              <a:gd name="connsiteY1" fmla="*/ 55491 h 897834"/>
              <a:gd name="connsiteX2" fmla="*/ 2771651 w 10934246"/>
              <a:gd name="connsiteY2" fmla="*/ 36036 h 897834"/>
              <a:gd name="connsiteX3" fmla="*/ 3413677 w 10934246"/>
              <a:gd name="connsiteY3" fmla="*/ 36036 h 897834"/>
              <a:gd name="connsiteX4" fmla="*/ 3822238 w 10934246"/>
              <a:gd name="connsiteY4" fmla="*/ 36036 h 897834"/>
              <a:gd name="connsiteX5" fmla="*/ 4814459 w 10934246"/>
              <a:gd name="connsiteY5" fmla="*/ 74945 h 897834"/>
              <a:gd name="connsiteX6" fmla="*/ 8588791 w 10934246"/>
              <a:gd name="connsiteY6" fmla="*/ 94403 h 897834"/>
              <a:gd name="connsiteX7" fmla="*/ 10728877 w 10934246"/>
              <a:gd name="connsiteY7" fmla="*/ 74946 h 897834"/>
              <a:gd name="connsiteX8" fmla="*/ 10865064 w 10934246"/>
              <a:gd name="connsiteY8" fmla="*/ 133313 h 897834"/>
              <a:gd name="connsiteX9" fmla="*/ 10884519 w 10934246"/>
              <a:gd name="connsiteY9" fmla="*/ 814249 h 897834"/>
              <a:gd name="connsiteX10" fmla="*/ 10884519 w 10934246"/>
              <a:gd name="connsiteY10" fmla="*/ 892070 h 897834"/>
              <a:gd name="connsiteX11" fmla="*/ 10223038 w 10934246"/>
              <a:gd name="connsiteY11" fmla="*/ 892070 h 897834"/>
              <a:gd name="connsiteX12" fmla="*/ 7830034 w 10934246"/>
              <a:gd name="connsiteY12" fmla="*/ 892070 h 897834"/>
              <a:gd name="connsiteX13" fmla="*/ 6915634 w 10934246"/>
              <a:gd name="connsiteY13" fmla="*/ 872615 h 897834"/>
              <a:gd name="connsiteX14" fmla="*/ 6195787 w 10934246"/>
              <a:gd name="connsiteY14" fmla="*/ 853160 h 897834"/>
              <a:gd name="connsiteX15" fmla="*/ 5612128 w 10934246"/>
              <a:gd name="connsiteY15" fmla="*/ 853159 h 897834"/>
              <a:gd name="connsiteX16" fmla="*/ 4697728 w 10934246"/>
              <a:gd name="connsiteY16" fmla="*/ 892071 h 897834"/>
              <a:gd name="connsiteX17" fmla="*/ 4016791 w 10934246"/>
              <a:gd name="connsiteY17" fmla="*/ 892070 h 897834"/>
              <a:gd name="connsiteX18" fmla="*/ 3608230 w 10934246"/>
              <a:gd name="connsiteY18" fmla="*/ 872614 h 897834"/>
              <a:gd name="connsiteX19" fmla="*/ 3199668 w 10934246"/>
              <a:gd name="connsiteY19" fmla="*/ 872614 h 897834"/>
              <a:gd name="connsiteX20" fmla="*/ 2596553 w 10934246"/>
              <a:gd name="connsiteY20" fmla="*/ 853160 h 897834"/>
              <a:gd name="connsiteX21" fmla="*/ 1837796 w 10934246"/>
              <a:gd name="connsiteY21" fmla="*/ 833705 h 897834"/>
              <a:gd name="connsiteX22" fmla="*/ 378647 w 10934246"/>
              <a:gd name="connsiteY22" fmla="*/ 814250 h 897834"/>
              <a:gd name="connsiteX23" fmla="*/ 137715 w 10934246"/>
              <a:gd name="connsiteY23" fmla="*/ 55491 h 897834"/>
              <a:gd name="connsiteX0" fmla="*/ 104 w 10796635"/>
              <a:gd name="connsiteY0" fmla="*/ 107368 h 949711"/>
              <a:gd name="connsiteX1" fmla="*/ 2089291 w 10796635"/>
              <a:gd name="connsiteY1" fmla="*/ 107368 h 949711"/>
              <a:gd name="connsiteX2" fmla="*/ 2634040 w 10796635"/>
              <a:gd name="connsiteY2" fmla="*/ 87913 h 949711"/>
              <a:gd name="connsiteX3" fmla="*/ 3276066 w 10796635"/>
              <a:gd name="connsiteY3" fmla="*/ 87913 h 949711"/>
              <a:gd name="connsiteX4" fmla="*/ 3684627 w 10796635"/>
              <a:gd name="connsiteY4" fmla="*/ 87913 h 949711"/>
              <a:gd name="connsiteX5" fmla="*/ 4676848 w 10796635"/>
              <a:gd name="connsiteY5" fmla="*/ 126822 h 949711"/>
              <a:gd name="connsiteX6" fmla="*/ 8451180 w 10796635"/>
              <a:gd name="connsiteY6" fmla="*/ 146280 h 949711"/>
              <a:gd name="connsiteX7" fmla="*/ 10591266 w 10796635"/>
              <a:gd name="connsiteY7" fmla="*/ 126823 h 949711"/>
              <a:gd name="connsiteX8" fmla="*/ 10727453 w 10796635"/>
              <a:gd name="connsiteY8" fmla="*/ 185190 h 949711"/>
              <a:gd name="connsiteX9" fmla="*/ 10746908 w 10796635"/>
              <a:gd name="connsiteY9" fmla="*/ 866126 h 949711"/>
              <a:gd name="connsiteX10" fmla="*/ 10746908 w 10796635"/>
              <a:gd name="connsiteY10" fmla="*/ 943947 h 949711"/>
              <a:gd name="connsiteX11" fmla="*/ 10085427 w 10796635"/>
              <a:gd name="connsiteY11" fmla="*/ 943947 h 949711"/>
              <a:gd name="connsiteX12" fmla="*/ 7692423 w 10796635"/>
              <a:gd name="connsiteY12" fmla="*/ 943947 h 949711"/>
              <a:gd name="connsiteX13" fmla="*/ 6778023 w 10796635"/>
              <a:gd name="connsiteY13" fmla="*/ 924492 h 949711"/>
              <a:gd name="connsiteX14" fmla="*/ 6058176 w 10796635"/>
              <a:gd name="connsiteY14" fmla="*/ 905037 h 949711"/>
              <a:gd name="connsiteX15" fmla="*/ 5474517 w 10796635"/>
              <a:gd name="connsiteY15" fmla="*/ 905036 h 949711"/>
              <a:gd name="connsiteX16" fmla="*/ 4560117 w 10796635"/>
              <a:gd name="connsiteY16" fmla="*/ 943948 h 949711"/>
              <a:gd name="connsiteX17" fmla="*/ 3879180 w 10796635"/>
              <a:gd name="connsiteY17" fmla="*/ 943947 h 949711"/>
              <a:gd name="connsiteX18" fmla="*/ 3470619 w 10796635"/>
              <a:gd name="connsiteY18" fmla="*/ 924491 h 949711"/>
              <a:gd name="connsiteX19" fmla="*/ 3062057 w 10796635"/>
              <a:gd name="connsiteY19" fmla="*/ 924491 h 949711"/>
              <a:gd name="connsiteX20" fmla="*/ 2458942 w 10796635"/>
              <a:gd name="connsiteY20" fmla="*/ 905037 h 949711"/>
              <a:gd name="connsiteX21" fmla="*/ 1700185 w 10796635"/>
              <a:gd name="connsiteY21" fmla="*/ 885582 h 949711"/>
              <a:gd name="connsiteX22" fmla="*/ 241036 w 10796635"/>
              <a:gd name="connsiteY22" fmla="*/ 866127 h 949711"/>
              <a:gd name="connsiteX23" fmla="*/ 104 w 10796635"/>
              <a:gd name="connsiteY23" fmla="*/ 107368 h 949711"/>
              <a:gd name="connsiteX0" fmla="*/ 217684 w 11014215"/>
              <a:gd name="connsiteY0" fmla="*/ 58373 h 910963"/>
              <a:gd name="connsiteX1" fmla="*/ 2306871 w 11014215"/>
              <a:gd name="connsiteY1" fmla="*/ 58373 h 910963"/>
              <a:gd name="connsiteX2" fmla="*/ 2851620 w 11014215"/>
              <a:gd name="connsiteY2" fmla="*/ 38918 h 910963"/>
              <a:gd name="connsiteX3" fmla="*/ 3493646 w 11014215"/>
              <a:gd name="connsiteY3" fmla="*/ 38918 h 910963"/>
              <a:gd name="connsiteX4" fmla="*/ 3902207 w 11014215"/>
              <a:gd name="connsiteY4" fmla="*/ 38918 h 910963"/>
              <a:gd name="connsiteX5" fmla="*/ 4894428 w 11014215"/>
              <a:gd name="connsiteY5" fmla="*/ 77827 h 910963"/>
              <a:gd name="connsiteX6" fmla="*/ 8668760 w 11014215"/>
              <a:gd name="connsiteY6" fmla="*/ 97285 h 910963"/>
              <a:gd name="connsiteX7" fmla="*/ 10808846 w 11014215"/>
              <a:gd name="connsiteY7" fmla="*/ 77828 h 910963"/>
              <a:gd name="connsiteX8" fmla="*/ 10945033 w 11014215"/>
              <a:gd name="connsiteY8" fmla="*/ 136195 h 910963"/>
              <a:gd name="connsiteX9" fmla="*/ 10964488 w 11014215"/>
              <a:gd name="connsiteY9" fmla="*/ 817131 h 910963"/>
              <a:gd name="connsiteX10" fmla="*/ 10964488 w 11014215"/>
              <a:gd name="connsiteY10" fmla="*/ 894952 h 910963"/>
              <a:gd name="connsiteX11" fmla="*/ 10303007 w 11014215"/>
              <a:gd name="connsiteY11" fmla="*/ 894952 h 910963"/>
              <a:gd name="connsiteX12" fmla="*/ 7910003 w 11014215"/>
              <a:gd name="connsiteY12" fmla="*/ 894952 h 910963"/>
              <a:gd name="connsiteX13" fmla="*/ 6995603 w 11014215"/>
              <a:gd name="connsiteY13" fmla="*/ 875497 h 910963"/>
              <a:gd name="connsiteX14" fmla="*/ 6275756 w 11014215"/>
              <a:gd name="connsiteY14" fmla="*/ 856042 h 910963"/>
              <a:gd name="connsiteX15" fmla="*/ 5692097 w 11014215"/>
              <a:gd name="connsiteY15" fmla="*/ 856041 h 910963"/>
              <a:gd name="connsiteX16" fmla="*/ 4777697 w 11014215"/>
              <a:gd name="connsiteY16" fmla="*/ 894953 h 910963"/>
              <a:gd name="connsiteX17" fmla="*/ 4096760 w 11014215"/>
              <a:gd name="connsiteY17" fmla="*/ 894952 h 910963"/>
              <a:gd name="connsiteX18" fmla="*/ 3688199 w 11014215"/>
              <a:gd name="connsiteY18" fmla="*/ 875496 h 910963"/>
              <a:gd name="connsiteX19" fmla="*/ 3279637 w 11014215"/>
              <a:gd name="connsiteY19" fmla="*/ 875496 h 910963"/>
              <a:gd name="connsiteX20" fmla="*/ 2676522 w 11014215"/>
              <a:gd name="connsiteY20" fmla="*/ 856042 h 910963"/>
              <a:gd name="connsiteX21" fmla="*/ 1917765 w 11014215"/>
              <a:gd name="connsiteY21" fmla="*/ 836587 h 910963"/>
              <a:gd name="connsiteX22" fmla="*/ 256595 w 11014215"/>
              <a:gd name="connsiteY22" fmla="*/ 856043 h 910963"/>
              <a:gd name="connsiteX23" fmla="*/ 217684 w 11014215"/>
              <a:gd name="connsiteY23" fmla="*/ 58373 h 910963"/>
              <a:gd name="connsiteX0" fmla="*/ 142505 w 10939036"/>
              <a:gd name="connsiteY0" fmla="*/ 58373 h 997339"/>
              <a:gd name="connsiteX1" fmla="*/ 2231692 w 10939036"/>
              <a:gd name="connsiteY1" fmla="*/ 58373 h 997339"/>
              <a:gd name="connsiteX2" fmla="*/ 2776441 w 10939036"/>
              <a:gd name="connsiteY2" fmla="*/ 38918 h 997339"/>
              <a:gd name="connsiteX3" fmla="*/ 3418467 w 10939036"/>
              <a:gd name="connsiteY3" fmla="*/ 38918 h 997339"/>
              <a:gd name="connsiteX4" fmla="*/ 3827028 w 10939036"/>
              <a:gd name="connsiteY4" fmla="*/ 38918 h 997339"/>
              <a:gd name="connsiteX5" fmla="*/ 4819249 w 10939036"/>
              <a:gd name="connsiteY5" fmla="*/ 77827 h 997339"/>
              <a:gd name="connsiteX6" fmla="*/ 8593581 w 10939036"/>
              <a:gd name="connsiteY6" fmla="*/ 97285 h 997339"/>
              <a:gd name="connsiteX7" fmla="*/ 10733667 w 10939036"/>
              <a:gd name="connsiteY7" fmla="*/ 77828 h 997339"/>
              <a:gd name="connsiteX8" fmla="*/ 10869854 w 10939036"/>
              <a:gd name="connsiteY8" fmla="*/ 136195 h 997339"/>
              <a:gd name="connsiteX9" fmla="*/ 10889309 w 10939036"/>
              <a:gd name="connsiteY9" fmla="*/ 817131 h 997339"/>
              <a:gd name="connsiteX10" fmla="*/ 10889309 w 10939036"/>
              <a:gd name="connsiteY10" fmla="*/ 894952 h 997339"/>
              <a:gd name="connsiteX11" fmla="*/ 10227828 w 10939036"/>
              <a:gd name="connsiteY11" fmla="*/ 894952 h 997339"/>
              <a:gd name="connsiteX12" fmla="*/ 7834824 w 10939036"/>
              <a:gd name="connsiteY12" fmla="*/ 894952 h 997339"/>
              <a:gd name="connsiteX13" fmla="*/ 6920424 w 10939036"/>
              <a:gd name="connsiteY13" fmla="*/ 875497 h 997339"/>
              <a:gd name="connsiteX14" fmla="*/ 6200577 w 10939036"/>
              <a:gd name="connsiteY14" fmla="*/ 856042 h 997339"/>
              <a:gd name="connsiteX15" fmla="*/ 5616918 w 10939036"/>
              <a:gd name="connsiteY15" fmla="*/ 856041 h 997339"/>
              <a:gd name="connsiteX16" fmla="*/ 4702518 w 10939036"/>
              <a:gd name="connsiteY16" fmla="*/ 894953 h 997339"/>
              <a:gd name="connsiteX17" fmla="*/ 4021581 w 10939036"/>
              <a:gd name="connsiteY17" fmla="*/ 894952 h 997339"/>
              <a:gd name="connsiteX18" fmla="*/ 3613020 w 10939036"/>
              <a:gd name="connsiteY18" fmla="*/ 875496 h 997339"/>
              <a:gd name="connsiteX19" fmla="*/ 3204458 w 10939036"/>
              <a:gd name="connsiteY19" fmla="*/ 875496 h 997339"/>
              <a:gd name="connsiteX20" fmla="*/ 2601343 w 10939036"/>
              <a:gd name="connsiteY20" fmla="*/ 856042 h 997339"/>
              <a:gd name="connsiteX21" fmla="*/ 1842586 w 10939036"/>
              <a:gd name="connsiteY21" fmla="*/ 836587 h 997339"/>
              <a:gd name="connsiteX22" fmla="*/ 181416 w 10939036"/>
              <a:gd name="connsiteY22" fmla="*/ 856043 h 997339"/>
              <a:gd name="connsiteX23" fmla="*/ 142505 w 10939036"/>
              <a:gd name="connsiteY23" fmla="*/ 58373 h 997339"/>
              <a:gd name="connsiteX0" fmla="*/ 1 w 10796532"/>
              <a:gd name="connsiteY0" fmla="*/ 75664 h 1014630"/>
              <a:gd name="connsiteX1" fmla="*/ 2089188 w 10796532"/>
              <a:gd name="connsiteY1" fmla="*/ 75664 h 1014630"/>
              <a:gd name="connsiteX2" fmla="*/ 2633937 w 10796532"/>
              <a:gd name="connsiteY2" fmla="*/ 56209 h 1014630"/>
              <a:gd name="connsiteX3" fmla="*/ 3275963 w 10796532"/>
              <a:gd name="connsiteY3" fmla="*/ 56209 h 1014630"/>
              <a:gd name="connsiteX4" fmla="*/ 3684524 w 10796532"/>
              <a:gd name="connsiteY4" fmla="*/ 56209 h 1014630"/>
              <a:gd name="connsiteX5" fmla="*/ 4676745 w 10796532"/>
              <a:gd name="connsiteY5" fmla="*/ 95118 h 1014630"/>
              <a:gd name="connsiteX6" fmla="*/ 8451077 w 10796532"/>
              <a:gd name="connsiteY6" fmla="*/ 114576 h 1014630"/>
              <a:gd name="connsiteX7" fmla="*/ 10591163 w 10796532"/>
              <a:gd name="connsiteY7" fmla="*/ 95119 h 1014630"/>
              <a:gd name="connsiteX8" fmla="*/ 10727350 w 10796532"/>
              <a:gd name="connsiteY8" fmla="*/ 153486 h 1014630"/>
              <a:gd name="connsiteX9" fmla="*/ 10746805 w 10796532"/>
              <a:gd name="connsiteY9" fmla="*/ 834422 h 1014630"/>
              <a:gd name="connsiteX10" fmla="*/ 10746805 w 10796532"/>
              <a:gd name="connsiteY10" fmla="*/ 912243 h 1014630"/>
              <a:gd name="connsiteX11" fmla="*/ 10085324 w 10796532"/>
              <a:gd name="connsiteY11" fmla="*/ 912243 h 1014630"/>
              <a:gd name="connsiteX12" fmla="*/ 7692320 w 10796532"/>
              <a:gd name="connsiteY12" fmla="*/ 912243 h 1014630"/>
              <a:gd name="connsiteX13" fmla="*/ 6777920 w 10796532"/>
              <a:gd name="connsiteY13" fmla="*/ 892788 h 1014630"/>
              <a:gd name="connsiteX14" fmla="*/ 6058073 w 10796532"/>
              <a:gd name="connsiteY14" fmla="*/ 873333 h 1014630"/>
              <a:gd name="connsiteX15" fmla="*/ 5474414 w 10796532"/>
              <a:gd name="connsiteY15" fmla="*/ 873332 h 1014630"/>
              <a:gd name="connsiteX16" fmla="*/ 4560014 w 10796532"/>
              <a:gd name="connsiteY16" fmla="*/ 912244 h 1014630"/>
              <a:gd name="connsiteX17" fmla="*/ 3879077 w 10796532"/>
              <a:gd name="connsiteY17" fmla="*/ 912243 h 1014630"/>
              <a:gd name="connsiteX18" fmla="*/ 3470516 w 10796532"/>
              <a:gd name="connsiteY18" fmla="*/ 892787 h 1014630"/>
              <a:gd name="connsiteX19" fmla="*/ 3061954 w 10796532"/>
              <a:gd name="connsiteY19" fmla="*/ 892787 h 1014630"/>
              <a:gd name="connsiteX20" fmla="*/ 2458839 w 10796532"/>
              <a:gd name="connsiteY20" fmla="*/ 873333 h 1014630"/>
              <a:gd name="connsiteX21" fmla="*/ 1700082 w 10796532"/>
              <a:gd name="connsiteY21" fmla="*/ 853878 h 1014630"/>
              <a:gd name="connsiteX22" fmla="*/ 38912 w 10796532"/>
              <a:gd name="connsiteY22" fmla="*/ 873334 h 1014630"/>
              <a:gd name="connsiteX23" fmla="*/ 1 w 10796532"/>
              <a:gd name="connsiteY23" fmla="*/ 75664 h 1014630"/>
              <a:gd name="connsiteX0" fmla="*/ 142504 w 10939035"/>
              <a:gd name="connsiteY0" fmla="*/ 48286 h 895088"/>
              <a:gd name="connsiteX1" fmla="*/ 2231691 w 10939035"/>
              <a:gd name="connsiteY1" fmla="*/ 48286 h 895088"/>
              <a:gd name="connsiteX2" fmla="*/ 2776440 w 10939035"/>
              <a:gd name="connsiteY2" fmla="*/ 28831 h 895088"/>
              <a:gd name="connsiteX3" fmla="*/ 3418466 w 10939035"/>
              <a:gd name="connsiteY3" fmla="*/ 28831 h 895088"/>
              <a:gd name="connsiteX4" fmla="*/ 3827027 w 10939035"/>
              <a:gd name="connsiteY4" fmla="*/ 28831 h 895088"/>
              <a:gd name="connsiteX5" fmla="*/ 4819248 w 10939035"/>
              <a:gd name="connsiteY5" fmla="*/ 67740 h 895088"/>
              <a:gd name="connsiteX6" fmla="*/ 8593580 w 10939035"/>
              <a:gd name="connsiteY6" fmla="*/ 87198 h 895088"/>
              <a:gd name="connsiteX7" fmla="*/ 10733666 w 10939035"/>
              <a:gd name="connsiteY7" fmla="*/ 67741 h 895088"/>
              <a:gd name="connsiteX8" fmla="*/ 10869853 w 10939035"/>
              <a:gd name="connsiteY8" fmla="*/ 126108 h 895088"/>
              <a:gd name="connsiteX9" fmla="*/ 10889308 w 10939035"/>
              <a:gd name="connsiteY9" fmla="*/ 807044 h 895088"/>
              <a:gd name="connsiteX10" fmla="*/ 10889308 w 10939035"/>
              <a:gd name="connsiteY10" fmla="*/ 884865 h 895088"/>
              <a:gd name="connsiteX11" fmla="*/ 10227827 w 10939035"/>
              <a:gd name="connsiteY11" fmla="*/ 884865 h 895088"/>
              <a:gd name="connsiteX12" fmla="*/ 7834823 w 10939035"/>
              <a:gd name="connsiteY12" fmla="*/ 884865 h 895088"/>
              <a:gd name="connsiteX13" fmla="*/ 6920423 w 10939035"/>
              <a:gd name="connsiteY13" fmla="*/ 865410 h 895088"/>
              <a:gd name="connsiteX14" fmla="*/ 6200576 w 10939035"/>
              <a:gd name="connsiteY14" fmla="*/ 845955 h 895088"/>
              <a:gd name="connsiteX15" fmla="*/ 5616917 w 10939035"/>
              <a:gd name="connsiteY15" fmla="*/ 845954 h 895088"/>
              <a:gd name="connsiteX16" fmla="*/ 4702517 w 10939035"/>
              <a:gd name="connsiteY16" fmla="*/ 884866 h 895088"/>
              <a:gd name="connsiteX17" fmla="*/ 4021580 w 10939035"/>
              <a:gd name="connsiteY17" fmla="*/ 884865 h 895088"/>
              <a:gd name="connsiteX18" fmla="*/ 3613019 w 10939035"/>
              <a:gd name="connsiteY18" fmla="*/ 865409 h 895088"/>
              <a:gd name="connsiteX19" fmla="*/ 3204457 w 10939035"/>
              <a:gd name="connsiteY19" fmla="*/ 865409 h 895088"/>
              <a:gd name="connsiteX20" fmla="*/ 2601342 w 10939035"/>
              <a:gd name="connsiteY20" fmla="*/ 845955 h 895088"/>
              <a:gd name="connsiteX21" fmla="*/ 1842585 w 10939035"/>
              <a:gd name="connsiteY21" fmla="*/ 826500 h 895088"/>
              <a:gd name="connsiteX22" fmla="*/ 181415 w 10939035"/>
              <a:gd name="connsiteY22" fmla="*/ 709768 h 895088"/>
              <a:gd name="connsiteX23" fmla="*/ 142504 w 10939035"/>
              <a:gd name="connsiteY23" fmla="*/ 48286 h 895088"/>
              <a:gd name="connsiteX0" fmla="*/ 233200 w 10989327"/>
              <a:gd name="connsiteY0" fmla="*/ 119614 h 864681"/>
              <a:gd name="connsiteX1" fmla="*/ 2281983 w 10989327"/>
              <a:gd name="connsiteY1" fmla="*/ 22338 h 864681"/>
              <a:gd name="connsiteX2" fmla="*/ 2826732 w 10989327"/>
              <a:gd name="connsiteY2" fmla="*/ 2883 h 864681"/>
              <a:gd name="connsiteX3" fmla="*/ 3468758 w 10989327"/>
              <a:gd name="connsiteY3" fmla="*/ 2883 h 864681"/>
              <a:gd name="connsiteX4" fmla="*/ 3877319 w 10989327"/>
              <a:gd name="connsiteY4" fmla="*/ 2883 h 864681"/>
              <a:gd name="connsiteX5" fmla="*/ 4869540 w 10989327"/>
              <a:gd name="connsiteY5" fmla="*/ 41792 h 864681"/>
              <a:gd name="connsiteX6" fmla="*/ 8643872 w 10989327"/>
              <a:gd name="connsiteY6" fmla="*/ 61250 h 864681"/>
              <a:gd name="connsiteX7" fmla="*/ 10783958 w 10989327"/>
              <a:gd name="connsiteY7" fmla="*/ 41793 h 864681"/>
              <a:gd name="connsiteX8" fmla="*/ 10920145 w 10989327"/>
              <a:gd name="connsiteY8" fmla="*/ 100160 h 864681"/>
              <a:gd name="connsiteX9" fmla="*/ 10939600 w 10989327"/>
              <a:gd name="connsiteY9" fmla="*/ 781096 h 864681"/>
              <a:gd name="connsiteX10" fmla="*/ 10939600 w 10989327"/>
              <a:gd name="connsiteY10" fmla="*/ 858917 h 864681"/>
              <a:gd name="connsiteX11" fmla="*/ 10278119 w 10989327"/>
              <a:gd name="connsiteY11" fmla="*/ 858917 h 864681"/>
              <a:gd name="connsiteX12" fmla="*/ 7885115 w 10989327"/>
              <a:gd name="connsiteY12" fmla="*/ 858917 h 864681"/>
              <a:gd name="connsiteX13" fmla="*/ 6970715 w 10989327"/>
              <a:gd name="connsiteY13" fmla="*/ 839462 h 864681"/>
              <a:gd name="connsiteX14" fmla="*/ 6250868 w 10989327"/>
              <a:gd name="connsiteY14" fmla="*/ 820007 h 864681"/>
              <a:gd name="connsiteX15" fmla="*/ 5667209 w 10989327"/>
              <a:gd name="connsiteY15" fmla="*/ 820006 h 864681"/>
              <a:gd name="connsiteX16" fmla="*/ 4752809 w 10989327"/>
              <a:gd name="connsiteY16" fmla="*/ 858918 h 864681"/>
              <a:gd name="connsiteX17" fmla="*/ 4071872 w 10989327"/>
              <a:gd name="connsiteY17" fmla="*/ 858917 h 864681"/>
              <a:gd name="connsiteX18" fmla="*/ 3663311 w 10989327"/>
              <a:gd name="connsiteY18" fmla="*/ 839461 h 864681"/>
              <a:gd name="connsiteX19" fmla="*/ 3254749 w 10989327"/>
              <a:gd name="connsiteY19" fmla="*/ 839461 h 864681"/>
              <a:gd name="connsiteX20" fmla="*/ 2651634 w 10989327"/>
              <a:gd name="connsiteY20" fmla="*/ 820007 h 864681"/>
              <a:gd name="connsiteX21" fmla="*/ 1892877 w 10989327"/>
              <a:gd name="connsiteY21" fmla="*/ 800552 h 864681"/>
              <a:gd name="connsiteX22" fmla="*/ 231707 w 10989327"/>
              <a:gd name="connsiteY22" fmla="*/ 683820 h 864681"/>
              <a:gd name="connsiteX23" fmla="*/ 233200 w 10989327"/>
              <a:gd name="connsiteY23" fmla="*/ 119614 h 864681"/>
              <a:gd name="connsiteX0" fmla="*/ 123667 w 10879794"/>
              <a:gd name="connsiteY0" fmla="*/ 143800 h 888867"/>
              <a:gd name="connsiteX1" fmla="*/ 2172450 w 10879794"/>
              <a:gd name="connsiteY1" fmla="*/ 46524 h 888867"/>
              <a:gd name="connsiteX2" fmla="*/ 2717199 w 10879794"/>
              <a:gd name="connsiteY2" fmla="*/ 27069 h 888867"/>
              <a:gd name="connsiteX3" fmla="*/ 3359225 w 10879794"/>
              <a:gd name="connsiteY3" fmla="*/ 27069 h 888867"/>
              <a:gd name="connsiteX4" fmla="*/ 3767786 w 10879794"/>
              <a:gd name="connsiteY4" fmla="*/ 27069 h 888867"/>
              <a:gd name="connsiteX5" fmla="*/ 4760007 w 10879794"/>
              <a:gd name="connsiteY5" fmla="*/ 65978 h 888867"/>
              <a:gd name="connsiteX6" fmla="*/ 8534339 w 10879794"/>
              <a:gd name="connsiteY6" fmla="*/ 85436 h 888867"/>
              <a:gd name="connsiteX7" fmla="*/ 10674425 w 10879794"/>
              <a:gd name="connsiteY7" fmla="*/ 65979 h 888867"/>
              <a:gd name="connsiteX8" fmla="*/ 10810612 w 10879794"/>
              <a:gd name="connsiteY8" fmla="*/ 124346 h 888867"/>
              <a:gd name="connsiteX9" fmla="*/ 10830067 w 10879794"/>
              <a:gd name="connsiteY9" fmla="*/ 805282 h 888867"/>
              <a:gd name="connsiteX10" fmla="*/ 10830067 w 10879794"/>
              <a:gd name="connsiteY10" fmla="*/ 883103 h 888867"/>
              <a:gd name="connsiteX11" fmla="*/ 10168586 w 10879794"/>
              <a:gd name="connsiteY11" fmla="*/ 883103 h 888867"/>
              <a:gd name="connsiteX12" fmla="*/ 7775582 w 10879794"/>
              <a:gd name="connsiteY12" fmla="*/ 883103 h 888867"/>
              <a:gd name="connsiteX13" fmla="*/ 6861182 w 10879794"/>
              <a:gd name="connsiteY13" fmla="*/ 863648 h 888867"/>
              <a:gd name="connsiteX14" fmla="*/ 6141335 w 10879794"/>
              <a:gd name="connsiteY14" fmla="*/ 844193 h 888867"/>
              <a:gd name="connsiteX15" fmla="*/ 5557676 w 10879794"/>
              <a:gd name="connsiteY15" fmla="*/ 844192 h 888867"/>
              <a:gd name="connsiteX16" fmla="*/ 4643276 w 10879794"/>
              <a:gd name="connsiteY16" fmla="*/ 883104 h 888867"/>
              <a:gd name="connsiteX17" fmla="*/ 3962339 w 10879794"/>
              <a:gd name="connsiteY17" fmla="*/ 883103 h 888867"/>
              <a:gd name="connsiteX18" fmla="*/ 3553778 w 10879794"/>
              <a:gd name="connsiteY18" fmla="*/ 863647 h 888867"/>
              <a:gd name="connsiteX19" fmla="*/ 3145216 w 10879794"/>
              <a:gd name="connsiteY19" fmla="*/ 863647 h 888867"/>
              <a:gd name="connsiteX20" fmla="*/ 2542101 w 10879794"/>
              <a:gd name="connsiteY20" fmla="*/ 844193 h 888867"/>
              <a:gd name="connsiteX21" fmla="*/ 1783344 w 10879794"/>
              <a:gd name="connsiteY21" fmla="*/ 824738 h 888867"/>
              <a:gd name="connsiteX22" fmla="*/ 122174 w 10879794"/>
              <a:gd name="connsiteY22" fmla="*/ 708006 h 888867"/>
              <a:gd name="connsiteX23" fmla="*/ 123667 w 10879794"/>
              <a:gd name="connsiteY23" fmla="*/ 143800 h 888867"/>
              <a:gd name="connsiteX0" fmla="*/ 1864 w 10757991"/>
              <a:gd name="connsiteY0" fmla="*/ 143800 h 888867"/>
              <a:gd name="connsiteX1" fmla="*/ 2050647 w 10757991"/>
              <a:gd name="connsiteY1" fmla="*/ 46524 h 888867"/>
              <a:gd name="connsiteX2" fmla="*/ 2595396 w 10757991"/>
              <a:gd name="connsiteY2" fmla="*/ 27069 h 888867"/>
              <a:gd name="connsiteX3" fmla="*/ 3237422 w 10757991"/>
              <a:gd name="connsiteY3" fmla="*/ 27069 h 888867"/>
              <a:gd name="connsiteX4" fmla="*/ 3645983 w 10757991"/>
              <a:gd name="connsiteY4" fmla="*/ 27069 h 888867"/>
              <a:gd name="connsiteX5" fmla="*/ 4638204 w 10757991"/>
              <a:gd name="connsiteY5" fmla="*/ 65978 h 888867"/>
              <a:gd name="connsiteX6" fmla="*/ 8412536 w 10757991"/>
              <a:gd name="connsiteY6" fmla="*/ 85436 h 888867"/>
              <a:gd name="connsiteX7" fmla="*/ 10552622 w 10757991"/>
              <a:gd name="connsiteY7" fmla="*/ 65979 h 888867"/>
              <a:gd name="connsiteX8" fmla="*/ 10688809 w 10757991"/>
              <a:gd name="connsiteY8" fmla="*/ 124346 h 888867"/>
              <a:gd name="connsiteX9" fmla="*/ 10708264 w 10757991"/>
              <a:gd name="connsiteY9" fmla="*/ 805282 h 888867"/>
              <a:gd name="connsiteX10" fmla="*/ 10708264 w 10757991"/>
              <a:gd name="connsiteY10" fmla="*/ 883103 h 888867"/>
              <a:gd name="connsiteX11" fmla="*/ 10046783 w 10757991"/>
              <a:gd name="connsiteY11" fmla="*/ 883103 h 888867"/>
              <a:gd name="connsiteX12" fmla="*/ 7653779 w 10757991"/>
              <a:gd name="connsiteY12" fmla="*/ 883103 h 888867"/>
              <a:gd name="connsiteX13" fmla="*/ 6739379 w 10757991"/>
              <a:gd name="connsiteY13" fmla="*/ 863648 h 888867"/>
              <a:gd name="connsiteX14" fmla="*/ 6019532 w 10757991"/>
              <a:gd name="connsiteY14" fmla="*/ 844193 h 888867"/>
              <a:gd name="connsiteX15" fmla="*/ 5435873 w 10757991"/>
              <a:gd name="connsiteY15" fmla="*/ 844192 h 888867"/>
              <a:gd name="connsiteX16" fmla="*/ 4521473 w 10757991"/>
              <a:gd name="connsiteY16" fmla="*/ 883104 h 888867"/>
              <a:gd name="connsiteX17" fmla="*/ 3840536 w 10757991"/>
              <a:gd name="connsiteY17" fmla="*/ 883103 h 888867"/>
              <a:gd name="connsiteX18" fmla="*/ 3431975 w 10757991"/>
              <a:gd name="connsiteY18" fmla="*/ 863647 h 888867"/>
              <a:gd name="connsiteX19" fmla="*/ 3023413 w 10757991"/>
              <a:gd name="connsiteY19" fmla="*/ 863647 h 888867"/>
              <a:gd name="connsiteX20" fmla="*/ 2420298 w 10757991"/>
              <a:gd name="connsiteY20" fmla="*/ 844193 h 888867"/>
              <a:gd name="connsiteX21" fmla="*/ 1661541 w 10757991"/>
              <a:gd name="connsiteY21" fmla="*/ 824738 h 888867"/>
              <a:gd name="connsiteX22" fmla="*/ 371 w 10757991"/>
              <a:gd name="connsiteY22" fmla="*/ 708006 h 888867"/>
              <a:gd name="connsiteX23" fmla="*/ 1864 w 10757991"/>
              <a:gd name="connsiteY23" fmla="*/ 143800 h 888867"/>
              <a:gd name="connsiteX0" fmla="*/ 134120 w 10890247"/>
              <a:gd name="connsiteY0" fmla="*/ 138348 h 883415"/>
              <a:gd name="connsiteX1" fmla="*/ 2015174 w 10890247"/>
              <a:gd name="connsiteY1" fmla="*/ 313447 h 883415"/>
              <a:gd name="connsiteX2" fmla="*/ 2727652 w 10890247"/>
              <a:gd name="connsiteY2" fmla="*/ 21617 h 883415"/>
              <a:gd name="connsiteX3" fmla="*/ 3369678 w 10890247"/>
              <a:gd name="connsiteY3" fmla="*/ 21617 h 883415"/>
              <a:gd name="connsiteX4" fmla="*/ 3778239 w 10890247"/>
              <a:gd name="connsiteY4" fmla="*/ 21617 h 883415"/>
              <a:gd name="connsiteX5" fmla="*/ 4770460 w 10890247"/>
              <a:gd name="connsiteY5" fmla="*/ 60526 h 883415"/>
              <a:gd name="connsiteX6" fmla="*/ 8544792 w 10890247"/>
              <a:gd name="connsiteY6" fmla="*/ 79984 h 883415"/>
              <a:gd name="connsiteX7" fmla="*/ 10684878 w 10890247"/>
              <a:gd name="connsiteY7" fmla="*/ 60527 h 883415"/>
              <a:gd name="connsiteX8" fmla="*/ 10821065 w 10890247"/>
              <a:gd name="connsiteY8" fmla="*/ 118894 h 883415"/>
              <a:gd name="connsiteX9" fmla="*/ 10840520 w 10890247"/>
              <a:gd name="connsiteY9" fmla="*/ 799830 h 883415"/>
              <a:gd name="connsiteX10" fmla="*/ 10840520 w 10890247"/>
              <a:gd name="connsiteY10" fmla="*/ 877651 h 883415"/>
              <a:gd name="connsiteX11" fmla="*/ 10179039 w 10890247"/>
              <a:gd name="connsiteY11" fmla="*/ 877651 h 883415"/>
              <a:gd name="connsiteX12" fmla="*/ 7786035 w 10890247"/>
              <a:gd name="connsiteY12" fmla="*/ 877651 h 883415"/>
              <a:gd name="connsiteX13" fmla="*/ 6871635 w 10890247"/>
              <a:gd name="connsiteY13" fmla="*/ 858196 h 883415"/>
              <a:gd name="connsiteX14" fmla="*/ 6151788 w 10890247"/>
              <a:gd name="connsiteY14" fmla="*/ 838741 h 883415"/>
              <a:gd name="connsiteX15" fmla="*/ 5568129 w 10890247"/>
              <a:gd name="connsiteY15" fmla="*/ 838740 h 883415"/>
              <a:gd name="connsiteX16" fmla="*/ 4653729 w 10890247"/>
              <a:gd name="connsiteY16" fmla="*/ 877652 h 883415"/>
              <a:gd name="connsiteX17" fmla="*/ 3972792 w 10890247"/>
              <a:gd name="connsiteY17" fmla="*/ 877651 h 883415"/>
              <a:gd name="connsiteX18" fmla="*/ 3564231 w 10890247"/>
              <a:gd name="connsiteY18" fmla="*/ 858195 h 883415"/>
              <a:gd name="connsiteX19" fmla="*/ 3155669 w 10890247"/>
              <a:gd name="connsiteY19" fmla="*/ 858195 h 883415"/>
              <a:gd name="connsiteX20" fmla="*/ 2552554 w 10890247"/>
              <a:gd name="connsiteY20" fmla="*/ 838741 h 883415"/>
              <a:gd name="connsiteX21" fmla="*/ 1793797 w 10890247"/>
              <a:gd name="connsiteY21" fmla="*/ 819286 h 883415"/>
              <a:gd name="connsiteX22" fmla="*/ 132627 w 10890247"/>
              <a:gd name="connsiteY22" fmla="*/ 702554 h 883415"/>
              <a:gd name="connsiteX23" fmla="*/ 134120 w 10890247"/>
              <a:gd name="connsiteY23" fmla="*/ 138348 h 883415"/>
              <a:gd name="connsiteX0" fmla="*/ 237868 w 10993995"/>
              <a:gd name="connsiteY0" fmla="*/ 138348 h 883415"/>
              <a:gd name="connsiteX1" fmla="*/ 2118922 w 10993995"/>
              <a:gd name="connsiteY1" fmla="*/ 313447 h 883415"/>
              <a:gd name="connsiteX2" fmla="*/ 2831400 w 10993995"/>
              <a:gd name="connsiteY2" fmla="*/ 21617 h 883415"/>
              <a:gd name="connsiteX3" fmla="*/ 3473426 w 10993995"/>
              <a:gd name="connsiteY3" fmla="*/ 21617 h 883415"/>
              <a:gd name="connsiteX4" fmla="*/ 3881987 w 10993995"/>
              <a:gd name="connsiteY4" fmla="*/ 21617 h 883415"/>
              <a:gd name="connsiteX5" fmla="*/ 4874208 w 10993995"/>
              <a:gd name="connsiteY5" fmla="*/ 60526 h 883415"/>
              <a:gd name="connsiteX6" fmla="*/ 8648540 w 10993995"/>
              <a:gd name="connsiteY6" fmla="*/ 79984 h 883415"/>
              <a:gd name="connsiteX7" fmla="*/ 10788626 w 10993995"/>
              <a:gd name="connsiteY7" fmla="*/ 60527 h 883415"/>
              <a:gd name="connsiteX8" fmla="*/ 10924813 w 10993995"/>
              <a:gd name="connsiteY8" fmla="*/ 118894 h 883415"/>
              <a:gd name="connsiteX9" fmla="*/ 10944268 w 10993995"/>
              <a:gd name="connsiteY9" fmla="*/ 799830 h 883415"/>
              <a:gd name="connsiteX10" fmla="*/ 10944268 w 10993995"/>
              <a:gd name="connsiteY10" fmla="*/ 877651 h 883415"/>
              <a:gd name="connsiteX11" fmla="*/ 10282787 w 10993995"/>
              <a:gd name="connsiteY11" fmla="*/ 877651 h 883415"/>
              <a:gd name="connsiteX12" fmla="*/ 7889783 w 10993995"/>
              <a:gd name="connsiteY12" fmla="*/ 877651 h 883415"/>
              <a:gd name="connsiteX13" fmla="*/ 6975383 w 10993995"/>
              <a:gd name="connsiteY13" fmla="*/ 858196 h 883415"/>
              <a:gd name="connsiteX14" fmla="*/ 6255536 w 10993995"/>
              <a:gd name="connsiteY14" fmla="*/ 838741 h 883415"/>
              <a:gd name="connsiteX15" fmla="*/ 5671877 w 10993995"/>
              <a:gd name="connsiteY15" fmla="*/ 838740 h 883415"/>
              <a:gd name="connsiteX16" fmla="*/ 4757477 w 10993995"/>
              <a:gd name="connsiteY16" fmla="*/ 877652 h 883415"/>
              <a:gd name="connsiteX17" fmla="*/ 4076540 w 10993995"/>
              <a:gd name="connsiteY17" fmla="*/ 877651 h 883415"/>
              <a:gd name="connsiteX18" fmla="*/ 3667979 w 10993995"/>
              <a:gd name="connsiteY18" fmla="*/ 858195 h 883415"/>
              <a:gd name="connsiteX19" fmla="*/ 3259417 w 10993995"/>
              <a:gd name="connsiteY19" fmla="*/ 858195 h 883415"/>
              <a:gd name="connsiteX20" fmla="*/ 2656302 w 10993995"/>
              <a:gd name="connsiteY20" fmla="*/ 838741 h 883415"/>
              <a:gd name="connsiteX21" fmla="*/ 2149140 w 10993995"/>
              <a:gd name="connsiteY21" fmla="*/ 546911 h 883415"/>
              <a:gd name="connsiteX22" fmla="*/ 236375 w 10993995"/>
              <a:gd name="connsiteY22" fmla="*/ 702554 h 883415"/>
              <a:gd name="connsiteX23" fmla="*/ 237868 w 10993995"/>
              <a:gd name="connsiteY23" fmla="*/ 138348 h 883415"/>
              <a:gd name="connsiteX0" fmla="*/ 237869 w 10999288"/>
              <a:gd name="connsiteY0" fmla="*/ 428015 h 1173082"/>
              <a:gd name="connsiteX1" fmla="*/ 2118923 w 10999288"/>
              <a:gd name="connsiteY1" fmla="*/ 603114 h 1173082"/>
              <a:gd name="connsiteX2" fmla="*/ 2831401 w 10999288"/>
              <a:gd name="connsiteY2" fmla="*/ 311284 h 1173082"/>
              <a:gd name="connsiteX3" fmla="*/ 3473427 w 10999288"/>
              <a:gd name="connsiteY3" fmla="*/ 311284 h 1173082"/>
              <a:gd name="connsiteX4" fmla="*/ 3881988 w 10999288"/>
              <a:gd name="connsiteY4" fmla="*/ 311284 h 1173082"/>
              <a:gd name="connsiteX5" fmla="*/ 4874209 w 10999288"/>
              <a:gd name="connsiteY5" fmla="*/ 350193 h 1173082"/>
              <a:gd name="connsiteX6" fmla="*/ 8564677 w 10999288"/>
              <a:gd name="connsiteY6" fmla="*/ 0 h 1173082"/>
              <a:gd name="connsiteX7" fmla="*/ 10788627 w 10999288"/>
              <a:gd name="connsiteY7" fmla="*/ 350194 h 1173082"/>
              <a:gd name="connsiteX8" fmla="*/ 10924814 w 10999288"/>
              <a:gd name="connsiteY8" fmla="*/ 408561 h 1173082"/>
              <a:gd name="connsiteX9" fmla="*/ 10944269 w 10999288"/>
              <a:gd name="connsiteY9" fmla="*/ 1089497 h 1173082"/>
              <a:gd name="connsiteX10" fmla="*/ 10944269 w 10999288"/>
              <a:gd name="connsiteY10" fmla="*/ 1167318 h 1173082"/>
              <a:gd name="connsiteX11" fmla="*/ 10282788 w 10999288"/>
              <a:gd name="connsiteY11" fmla="*/ 1167318 h 1173082"/>
              <a:gd name="connsiteX12" fmla="*/ 7889784 w 10999288"/>
              <a:gd name="connsiteY12" fmla="*/ 1167318 h 1173082"/>
              <a:gd name="connsiteX13" fmla="*/ 6975384 w 10999288"/>
              <a:gd name="connsiteY13" fmla="*/ 1147863 h 1173082"/>
              <a:gd name="connsiteX14" fmla="*/ 6255537 w 10999288"/>
              <a:gd name="connsiteY14" fmla="*/ 1128408 h 1173082"/>
              <a:gd name="connsiteX15" fmla="*/ 5671878 w 10999288"/>
              <a:gd name="connsiteY15" fmla="*/ 1128407 h 1173082"/>
              <a:gd name="connsiteX16" fmla="*/ 4757478 w 10999288"/>
              <a:gd name="connsiteY16" fmla="*/ 1167319 h 1173082"/>
              <a:gd name="connsiteX17" fmla="*/ 4076541 w 10999288"/>
              <a:gd name="connsiteY17" fmla="*/ 1167318 h 1173082"/>
              <a:gd name="connsiteX18" fmla="*/ 3667980 w 10999288"/>
              <a:gd name="connsiteY18" fmla="*/ 1147862 h 1173082"/>
              <a:gd name="connsiteX19" fmla="*/ 3259418 w 10999288"/>
              <a:gd name="connsiteY19" fmla="*/ 1147862 h 1173082"/>
              <a:gd name="connsiteX20" fmla="*/ 2656303 w 10999288"/>
              <a:gd name="connsiteY20" fmla="*/ 1128408 h 1173082"/>
              <a:gd name="connsiteX21" fmla="*/ 2149141 w 10999288"/>
              <a:gd name="connsiteY21" fmla="*/ 836578 h 1173082"/>
              <a:gd name="connsiteX22" fmla="*/ 236376 w 10999288"/>
              <a:gd name="connsiteY22" fmla="*/ 992221 h 1173082"/>
              <a:gd name="connsiteX23" fmla="*/ 237869 w 10999288"/>
              <a:gd name="connsiteY23" fmla="*/ 428015 h 1173082"/>
              <a:gd name="connsiteX0" fmla="*/ 237869 w 11074749"/>
              <a:gd name="connsiteY0" fmla="*/ 428015 h 1439693"/>
              <a:gd name="connsiteX1" fmla="*/ 2118923 w 11074749"/>
              <a:gd name="connsiteY1" fmla="*/ 603114 h 1439693"/>
              <a:gd name="connsiteX2" fmla="*/ 2831401 w 11074749"/>
              <a:gd name="connsiteY2" fmla="*/ 311284 h 1439693"/>
              <a:gd name="connsiteX3" fmla="*/ 3473427 w 11074749"/>
              <a:gd name="connsiteY3" fmla="*/ 311284 h 1439693"/>
              <a:gd name="connsiteX4" fmla="*/ 3881988 w 11074749"/>
              <a:gd name="connsiteY4" fmla="*/ 311284 h 1439693"/>
              <a:gd name="connsiteX5" fmla="*/ 4874209 w 11074749"/>
              <a:gd name="connsiteY5" fmla="*/ 350193 h 1439693"/>
              <a:gd name="connsiteX6" fmla="*/ 8564677 w 11074749"/>
              <a:gd name="connsiteY6" fmla="*/ 0 h 1439693"/>
              <a:gd name="connsiteX7" fmla="*/ 10788627 w 11074749"/>
              <a:gd name="connsiteY7" fmla="*/ 350194 h 1439693"/>
              <a:gd name="connsiteX8" fmla="*/ 10924814 w 11074749"/>
              <a:gd name="connsiteY8" fmla="*/ 408561 h 1439693"/>
              <a:gd name="connsiteX9" fmla="*/ 10944269 w 11074749"/>
              <a:gd name="connsiteY9" fmla="*/ 1089497 h 1439693"/>
              <a:gd name="connsiteX10" fmla="*/ 10944269 w 11074749"/>
              <a:gd name="connsiteY10" fmla="*/ 1167318 h 1439693"/>
              <a:gd name="connsiteX11" fmla="*/ 9192546 w 11074749"/>
              <a:gd name="connsiteY11" fmla="*/ 1439693 h 1439693"/>
              <a:gd name="connsiteX12" fmla="*/ 7889784 w 11074749"/>
              <a:gd name="connsiteY12" fmla="*/ 1167318 h 1439693"/>
              <a:gd name="connsiteX13" fmla="*/ 6975384 w 11074749"/>
              <a:gd name="connsiteY13" fmla="*/ 1147863 h 1439693"/>
              <a:gd name="connsiteX14" fmla="*/ 6255537 w 11074749"/>
              <a:gd name="connsiteY14" fmla="*/ 1128408 h 1439693"/>
              <a:gd name="connsiteX15" fmla="*/ 5671878 w 11074749"/>
              <a:gd name="connsiteY15" fmla="*/ 1128407 h 1439693"/>
              <a:gd name="connsiteX16" fmla="*/ 4757478 w 11074749"/>
              <a:gd name="connsiteY16" fmla="*/ 1167319 h 1439693"/>
              <a:gd name="connsiteX17" fmla="*/ 4076541 w 11074749"/>
              <a:gd name="connsiteY17" fmla="*/ 1167318 h 1439693"/>
              <a:gd name="connsiteX18" fmla="*/ 3667980 w 11074749"/>
              <a:gd name="connsiteY18" fmla="*/ 1147862 h 1439693"/>
              <a:gd name="connsiteX19" fmla="*/ 3259418 w 11074749"/>
              <a:gd name="connsiteY19" fmla="*/ 1147862 h 1439693"/>
              <a:gd name="connsiteX20" fmla="*/ 2656303 w 11074749"/>
              <a:gd name="connsiteY20" fmla="*/ 1128408 h 1439693"/>
              <a:gd name="connsiteX21" fmla="*/ 2149141 w 11074749"/>
              <a:gd name="connsiteY21" fmla="*/ 836578 h 1439693"/>
              <a:gd name="connsiteX22" fmla="*/ 236376 w 11074749"/>
              <a:gd name="connsiteY22" fmla="*/ 992221 h 1439693"/>
              <a:gd name="connsiteX23" fmla="*/ 237869 w 11074749"/>
              <a:gd name="connsiteY23" fmla="*/ 428015 h 1439693"/>
              <a:gd name="connsiteX0" fmla="*/ 237869 w 11074749"/>
              <a:gd name="connsiteY0" fmla="*/ 428015 h 1444136"/>
              <a:gd name="connsiteX1" fmla="*/ 2118923 w 11074749"/>
              <a:gd name="connsiteY1" fmla="*/ 603114 h 1444136"/>
              <a:gd name="connsiteX2" fmla="*/ 2831401 w 11074749"/>
              <a:gd name="connsiteY2" fmla="*/ 311284 h 1444136"/>
              <a:gd name="connsiteX3" fmla="*/ 3473427 w 11074749"/>
              <a:gd name="connsiteY3" fmla="*/ 311284 h 1444136"/>
              <a:gd name="connsiteX4" fmla="*/ 3881988 w 11074749"/>
              <a:gd name="connsiteY4" fmla="*/ 311284 h 1444136"/>
              <a:gd name="connsiteX5" fmla="*/ 4874209 w 11074749"/>
              <a:gd name="connsiteY5" fmla="*/ 350193 h 1444136"/>
              <a:gd name="connsiteX6" fmla="*/ 8564677 w 11074749"/>
              <a:gd name="connsiteY6" fmla="*/ 0 h 1444136"/>
              <a:gd name="connsiteX7" fmla="*/ 10788627 w 11074749"/>
              <a:gd name="connsiteY7" fmla="*/ 350194 h 1444136"/>
              <a:gd name="connsiteX8" fmla="*/ 10924814 w 11074749"/>
              <a:gd name="connsiteY8" fmla="*/ 408561 h 1444136"/>
              <a:gd name="connsiteX9" fmla="*/ 10944269 w 11074749"/>
              <a:gd name="connsiteY9" fmla="*/ 1089497 h 1444136"/>
              <a:gd name="connsiteX10" fmla="*/ 10944269 w 11074749"/>
              <a:gd name="connsiteY10" fmla="*/ 1167318 h 1444136"/>
              <a:gd name="connsiteX11" fmla="*/ 9192546 w 11074749"/>
              <a:gd name="connsiteY11" fmla="*/ 1439693 h 1444136"/>
              <a:gd name="connsiteX12" fmla="*/ 8057514 w 11074749"/>
              <a:gd name="connsiteY12" fmla="*/ 1322961 h 1444136"/>
              <a:gd name="connsiteX13" fmla="*/ 6975384 w 11074749"/>
              <a:gd name="connsiteY13" fmla="*/ 1147863 h 1444136"/>
              <a:gd name="connsiteX14" fmla="*/ 6255537 w 11074749"/>
              <a:gd name="connsiteY14" fmla="*/ 1128408 h 1444136"/>
              <a:gd name="connsiteX15" fmla="*/ 5671878 w 11074749"/>
              <a:gd name="connsiteY15" fmla="*/ 1128407 h 1444136"/>
              <a:gd name="connsiteX16" fmla="*/ 4757478 w 11074749"/>
              <a:gd name="connsiteY16" fmla="*/ 1167319 h 1444136"/>
              <a:gd name="connsiteX17" fmla="*/ 4076541 w 11074749"/>
              <a:gd name="connsiteY17" fmla="*/ 1167318 h 1444136"/>
              <a:gd name="connsiteX18" fmla="*/ 3667980 w 11074749"/>
              <a:gd name="connsiteY18" fmla="*/ 1147862 h 1444136"/>
              <a:gd name="connsiteX19" fmla="*/ 3259418 w 11074749"/>
              <a:gd name="connsiteY19" fmla="*/ 1147862 h 1444136"/>
              <a:gd name="connsiteX20" fmla="*/ 2656303 w 11074749"/>
              <a:gd name="connsiteY20" fmla="*/ 1128408 h 1444136"/>
              <a:gd name="connsiteX21" fmla="*/ 2149141 w 11074749"/>
              <a:gd name="connsiteY21" fmla="*/ 836578 h 1444136"/>
              <a:gd name="connsiteX22" fmla="*/ 236376 w 11074749"/>
              <a:gd name="connsiteY22" fmla="*/ 992221 h 1444136"/>
              <a:gd name="connsiteX23" fmla="*/ 237869 w 11074749"/>
              <a:gd name="connsiteY23" fmla="*/ 428015 h 1444136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831401 w 11074749"/>
              <a:gd name="connsiteY2" fmla="*/ 314003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076541 w 11074749"/>
              <a:gd name="connsiteY17" fmla="*/ 1170037 h 1446855"/>
              <a:gd name="connsiteX18" fmla="*/ 3667980 w 11074749"/>
              <a:gd name="connsiteY18" fmla="*/ 1150581 h 1446855"/>
              <a:gd name="connsiteX19" fmla="*/ 3259418 w 11074749"/>
              <a:gd name="connsiteY19" fmla="*/ 1150581 h 1446855"/>
              <a:gd name="connsiteX20" fmla="*/ 2656303 w 11074749"/>
              <a:gd name="connsiteY20" fmla="*/ 1131127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831401 w 11074749"/>
              <a:gd name="connsiteY2" fmla="*/ 314003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076541 w 11074749"/>
              <a:gd name="connsiteY17" fmla="*/ 1170037 h 1446855"/>
              <a:gd name="connsiteX18" fmla="*/ 3667980 w 11074749"/>
              <a:gd name="connsiteY18" fmla="*/ 1150581 h 1446855"/>
              <a:gd name="connsiteX19" fmla="*/ 3259418 w 11074749"/>
              <a:gd name="connsiteY19" fmla="*/ 1150581 h 1446855"/>
              <a:gd name="connsiteX20" fmla="*/ 3075627 w 11074749"/>
              <a:gd name="connsiteY20" fmla="*/ 956029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831401 w 11074749"/>
              <a:gd name="connsiteY2" fmla="*/ 314003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076541 w 11074749"/>
              <a:gd name="connsiteY17" fmla="*/ 1170037 h 1446855"/>
              <a:gd name="connsiteX18" fmla="*/ 3667980 w 11074749"/>
              <a:gd name="connsiteY18" fmla="*/ 1150581 h 1446855"/>
              <a:gd name="connsiteX19" fmla="*/ 3566922 w 11074749"/>
              <a:gd name="connsiteY19" fmla="*/ 1014394 h 1446855"/>
              <a:gd name="connsiteX20" fmla="*/ 3075627 w 11074749"/>
              <a:gd name="connsiteY20" fmla="*/ 956029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831401 w 11074749"/>
              <a:gd name="connsiteY2" fmla="*/ 314003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076541 w 11074749"/>
              <a:gd name="connsiteY17" fmla="*/ 1170037 h 1446855"/>
              <a:gd name="connsiteX18" fmla="*/ 3667980 w 11074749"/>
              <a:gd name="connsiteY18" fmla="*/ 1150581 h 1446855"/>
              <a:gd name="connsiteX19" fmla="*/ 3594878 w 11074749"/>
              <a:gd name="connsiteY19" fmla="*/ 936572 h 1446855"/>
              <a:gd name="connsiteX20" fmla="*/ 3075627 w 11074749"/>
              <a:gd name="connsiteY20" fmla="*/ 956029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831401 w 11074749"/>
              <a:gd name="connsiteY2" fmla="*/ 314003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076541 w 11074749"/>
              <a:gd name="connsiteY17" fmla="*/ 1170037 h 1446855"/>
              <a:gd name="connsiteX18" fmla="*/ 3947531 w 11074749"/>
              <a:gd name="connsiteY18" fmla="*/ 1053304 h 1446855"/>
              <a:gd name="connsiteX19" fmla="*/ 3594878 w 11074749"/>
              <a:gd name="connsiteY19" fmla="*/ 936572 h 1446855"/>
              <a:gd name="connsiteX20" fmla="*/ 3075627 w 11074749"/>
              <a:gd name="connsiteY20" fmla="*/ 956029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831401 w 11074749"/>
              <a:gd name="connsiteY2" fmla="*/ 314003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076541 w 11074749"/>
              <a:gd name="connsiteY17" fmla="*/ 1170037 h 1446855"/>
              <a:gd name="connsiteX18" fmla="*/ 4087307 w 11074749"/>
              <a:gd name="connsiteY18" fmla="*/ 1033848 h 1446855"/>
              <a:gd name="connsiteX19" fmla="*/ 3594878 w 11074749"/>
              <a:gd name="connsiteY19" fmla="*/ 936572 h 1446855"/>
              <a:gd name="connsiteX20" fmla="*/ 3075627 w 11074749"/>
              <a:gd name="connsiteY20" fmla="*/ 956029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831401 w 11074749"/>
              <a:gd name="connsiteY2" fmla="*/ 314003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495866 w 11074749"/>
              <a:gd name="connsiteY17" fmla="*/ 1111672 h 1446855"/>
              <a:gd name="connsiteX18" fmla="*/ 4087307 w 11074749"/>
              <a:gd name="connsiteY18" fmla="*/ 1033848 h 1446855"/>
              <a:gd name="connsiteX19" fmla="*/ 3594878 w 11074749"/>
              <a:gd name="connsiteY19" fmla="*/ 936572 h 1446855"/>
              <a:gd name="connsiteX20" fmla="*/ 3075627 w 11074749"/>
              <a:gd name="connsiteY20" fmla="*/ 956029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831401 w 11074749"/>
              <a:gd name="connsiteY2" fmla="*/ 314003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495866 w 11074749"/>
              <a:gd name="connsiteY17" fmla="*/ 1111672 h 1446855"/>
              <a:gd name="connsiteX18" fmla="*/ 4087307 w 11074749"/>
              <a:gd name="connsiteY18" fmla="*/ 1033848 h 1446855"/>
              <a:gd name="connsiteX19" fmla="*/ 3594878 w 11074749"/>
              <a:gd name="connsiteY19" fmla="*/ 936572 h 1446855"/>
              <a:gd name="connsiteX20" fmla="*/ 2740169 w 11074749"/>
              <a:gd name="connsiteY20" fmla="*/ 956029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831401 w 11074749"/>
              <a:gd name="connsiteY2" fmla="*/ 314003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495866 w 11074749"/>
              <a:gd name="connsiteY17" fmla="*/ 1111672 h 1446855"/>
              <a:gd name="connsiteX18" fmla="*/ 3919577 w 11074749"/>
              <a:gd name="connsiteY18" fmla="*/ 1092214 h 1446855"/>
              <a:gd name="connsiteX19" fmla="*/ 3594878 w 11074749"/>
              <a:gd name="connsiteY19" fmla="*/ 936572 h 1446855"/>
              <a:gd name="connsiteX20" fmla="*/ 2740169 w 11074749"/>
              <a:gd name="connsiteY20" fmla="*/ 956029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943220 w 11074749"/>
              <a:gd name="connsiteY2" fmla="*/ 547467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495866 w 11074749"/>
              <a:gd name="connsiteY17" fmla="*/ 1111672 h 1446855"/>
              <a:gd name="connsiteX18" fmla="*/ 3919577 w 11074749"/>
              <a:gd name="connsiteY18" fmla="*/ 1092214 h 1446855"/>
              <a:gd name="connsiteX19" fmla="*/ 3594878 w 11074749"/>
              <a:gd name="connsiteY19" fmla="*/ 936572 h 1446855"/>
              <a:gd name="connsiteX20" fmla="*/ 2740169 w 11074749"/>
              <a:gd name="connsiteY20" fmla="*/ 956029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843017 w 10869203"/>
              <a:gd name="connsiteY0" fmla="*/ 605832 h 1446855"/>
              <a:gd name="connsiteX1" fmla="*/ 1913377 w 10869203"/>
              <a:gd name="connsiteY1" fmla="*/ 605833 h 1446855"/>
              <a:gd name="connsiteX2" fmla="*/ 2737674 w 10869203"/>
              <a:gd name="connsiteY2" fmla="*/ 547467 h 1446855"/>
              <a:gd name="connsiteX3" fmla="*/ 3267881 w 10869203"/>
              <a:gd name="connsiteY3" fmla="*/ 314003 h 1446855"/>
              <a:gd name="connsiteX4" fmla="*/ 3676442 w 10869203"/>
              <a:gd name="connsiteY4" fmla="*/ 314003 h 1446855"/>
              <a:gd name="connsiteX5" fmla="*/ 5675041 w 10869203"/>
              <a:gd name="connsiteY5" fmla="*/ 547465 h 1446855"/>
              <a:gd name="connsiteX6" fmla="*/ 8359131 w 10869203"/>
              <a:gd name="connsiteY6" fmla="*/ 2719 h 1446855"/>
              <a:gd name="connsiteX7" fmla="*/ 10583081 w 10869203"/>
              <a:gd name="connsiteY7" fmla="*/ 352913 h 1446855"/>
              <a:gd name="connsiteX8" fmla="*/ 10719268 w 10869203"/>
              <a:gd name="connsiteY8" fmla="*/ 411280 h 1446855"/>
              <a:gd name="connsiteX9" fmla="*/ 10738723 w 10869203"/>
              <a:gd name="connsiteY9" fmla="*/ 1092216 h 1446855"/>
              <a:gd name="connsiteX10" fmla="*/ 10738723 w 10869203"/>
              <a:gd name="connsiteY10" fmla="*/ 1170037 h 1446855"/>
              <a:gd name="connsiteX11" fmla="*/ 8987000 w 10869203"/>
              <a:gd name="connsiteY11" fmla="*/ 1442412 h 1446855"/>
              <a:gd name="connsiteX12" fmla="*/ 7851968 w 10869203"/>
              <a:gd name="connsiteY12" fmla="*/ 1325680 h 1446855"/>
              <a:gd name="connsiteX13" fmla="*/ 6769838 w 10869203"/>
              <a:gd name="connsiteY13" fmla="*/ 1150582 h 1446855"/>
              <a:gd name="connsiteX14" fmla="*/ 6049991 w 10869203"/>
              <a:gd name="connsiteY14" fmla="*/ 1131127 h 1446855"/>
              <a:gd name="connsiteX15" fmla="*/ 5466332 w 10869203"/>
              <a:gd name="connsiteY15" fmla="*/ 1131126 h 1446855"/>
              <a:gd name="connsiteX16" fmla="*/ 4551932 w 10869203"/>
              <a:gd name="connsiteY16" fmla="*/ 1170038 h 1446855"/>
              <a:gd name="connsiteX17" fmla="*/ 4290320 w 10869203"/>
              <a:gd name="connsiteY17" fmla="*/ 1111672 h 1446855"/>
              <a:gd name="connsiteX18" fmla="*/ 3714031 w 10869203"/>
              <a:gd name="connsiteY18" fmla="*/ 1092214 h 1446855"/>
              <a:gd name="connsiteX19" fmla="*/ 3389332 w 10869203"/>
              <a:gd name="connsiteY19" fmla="*/ 936572 h 1446855"/>
              <a:gd name="connsiteX20" fmla="*/ 2534623 w 10869203"/>
              <a:gd name="connsiteY20" fmla="*/ 956029 h 1446855"/>
              <a:gd name="connsiteX21" fmla="*/ 1943595 w 10869203"/>
              <a:gd name="connsiteY21" fmla="*/ 839297 h 1446855"/>
              <a:gd name="connsiteX22" fmla="*/ 30830 w 10869203"/>
              <a:gd name="connsiteY22" fmla="*/ 994940 h 1446855"/>
              <a:gd name="connsiteX23" fmla="*/ 843017 w 10869203"/>
              <a:gd name="connsiteY23" fmla="*/ 605832 h 1446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0869203" h="1446855">
                <a:moveTo>
                  <a:pt x="843017" y="605832"/>
                </a:moveTo>
                <a:cubicBezTo>
                  <a:pt x="1156775" y="540981"/>
                  <a:pt x="1597601" y="615560"/>
                  <a:pt x="1913377" y="605833"/>
                </a:cubicBezTo>
                <a:cubicBezTo>
                  <a:pt x="2229153" y="596106"/>
                  <a:pt x="2511923" y="596105"/>
                  <a:pt x="2737674" y="547467"/>
                </a:cubicBezTo>
                <a:cubicBezTo>
                  <a:pt x="2963425" y="498829"/>
                  <a:pt x="3111420" y="352914"/>
                  <a:pt x="3267881" y="314003"/>
                </a:cubicBezTo>
                <a:cubicBezTo>
                  <a:pt x="3424342" y="275092"/>
                  <a:pt x="3275249" y="275093"/>
                  <a:pt x="3676442" y="314003"/>
                </a:cubicBezTo>
                <a:cubicBezTo>
                  <a:pt x="4077635" y="352913"/>
                  <a:pt x="4894593" y="599346"/>
                  <a:pt x="5675041" y="547465"/>
                </a:cubicBezTo>
                <a:cubicBezTo>
                  <a:pt x="6455489" y="495584"/>
                  <a:pt x="7541124" y="35144"/>
                  <a:pt x="8359131" y="2719"/>
                </a:cubicBezTo>
                <a:cubicBezTo>
                  <a:pt x="9177138" y="-29706"/>
                  <a:pt x="9841764" y="236182"/>
                  <a:pt x="10583081" y="352913"/>
                </a:cubicBezTo>
                <a:cubicBezTo>
                  <a:pt x="10976437" y="421007"/>
                  <a:pt x="10693328" y="288063"/>
                  <a:pt x="10719268" y="411280"/>
                </a:cubicBezTo>
                <a:cubicBezTo>
                  <a:pt x="10745208" y="534497"/>
                  <a:pt x="10735481" y="965757"/>
                  <a:pt x="10738723" y="1092216"/>
                </a:cubicBezTo>
                <a:cubicBezTo>
                  <a:pt x="10741965" y="1218675"/>
                  <a:pt x="11030677" y="1111671"/>
                  <a:pt x="10738723" y="1170037"/>
                </a:cubicBezTo>
                <a:cubicBezTo>
                  <a:pt x="10446769" y="1228403"/>
                  <a:pt x="9468126" y="1416471"/>
                  <a:pt x="8987000" y="1442412"/>
                </a:cubicBezTo>
                <a:cubicBezTo>
                  <a:pt x="8505874" y="1468353"/>
                  <a:pt x="8221495" y="1374318"/>
                  <a:pt x="7851968" y="1325680"/>
                </a:cubicBezTo>
                <a:cubicBezTo>
                  <a:pt x="7482441" y="1277042"/>
                  <a:pt x="7070167" y="1183007"/>
                  <a:pt x="6769838" y="1150582"/>
                </a:cubicBezTo>
                <a:cubicBezTo>
                  <a:pt x="6469509" y="1118157"/>
                  <a:pt x="6289940" y="1137612"/>
                  <a:pt x="6049991" y="1131127"/>
                </a:cubicBezTo>
                <a:cubicBezTo>
                  <a:pt x="5832740" y="1127884"/>
                  <a:pt x="5716008" y="1124641"/>
                  <a:pt x="5466332" y="1131126"/>
                </a:cubicBezTo>
                <a:cubicBezTo>
                  <a:pt x="5216656" y="1137611"/>
                  <a:pt x="4747934" y="1173280"/>
                  <a:pt x="4551932" y="1170038"/>
                </a:cubicBezTo>
                <a:cubicBezTo>
                  <a:pt x="4355930" y="1166796"/>
                  <a:pt x="4429970" y="1124643"/>
                  <a:pt x="4290320" y="1111672"/>
                </a:cubicBezTo>
                <a:cubicBezTo>
                  <a:pt x="4150670" y="1098701"/>
                  <a:pt x="3864196" y="1121397"/>
                  <a:pt x="3714031" y="1092214"/>
                </a:cubicBezTo>
                <a:cubicBezTo>
                  <a:pt x="3563866" y="1063031"/>
                  <a:pt x="3585900" y="959270"/>
                  <a:pt x="3389332" y="936572"/>
                </a:cubicBezTo>
                <a:cubicBezTo>
                  <a:pt x="3192764" y="913875"/>
                  <a:pt x="2775579" y="972241"/>
                  <a:pt x="2534623" y="956029"/>
                </a:cubicBezTo>
                <a:cubicBezTo>
                  <a:pt x="2293667" y="939817"/>
                  <a:pt x="2235425" y="829569"/>
                  <a:pt x="1943595" y="839297"/>
                </a:cubicBezTo>
                <a:cubicBezTo>
                  <a:pt x="1651765" y="849025"/>
                  <a:pt x="214260" y="1033851"/>
                  <a:pt x="30830" y="994940"/>
                </a:cubicBezTo>
                <a:cubicBezTo>
                  <a:pt x="-152600" y="956029"/>
                  <a:pt x="529259" y="670683"/>
                  <a:pt x="843017" y="605832"/>
                </a:cubicBezTo>
                <a:close/>
              </a:path>
            </a:pathLst>
          </a:custGeom>
          <a:solidFill>
            <a:srgbClr val="C0C1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 smtClean="0"/>
              <a:t>Documents about topic 1b</a:t>
            </a:r>
            <a:endParaRPr kumimoji="1" lang="zh-CN" altLang="en-US" sz="2400" b="1" dirty="0"/>
          </a:p>
        </p:txBody>
      </p:sp>
      <p:sp>
        <p:nvSpPr>
          <p:cNvPr id="16" name="任意形状 15"/>
          <p:cNvSpPr/>
          <p:nvPr/>
        </p:nvSpPr>
        <p:spPr>
          <a:xfrm>
            <a:off x="815846" y="3143459"/>
            <a:ext cx="10392479" cy="1520102"/>
          </a:xfrm>
          <a:custGeom>
            <a:avLst/>
            <a:gdLst>
              <a:gd name="connsiteX0" fmla="*/ 127480 w 10274518"/>
              <a:gd name="connsiteY0" fmla="*/ 88289 h 1108025"/>
              <a:gd name="connsiteX1" fmla="*/ 1567174 w 10274518"/>
              <a:gd name="connsiteY1" fmla="*/ 88289 h 1108025"/>
              <a:gd name="connsiteX2" fmla="*/ 2111923 w 10274518"/>
              <a:gd name="connsiteY2" fmla="*/ 496851 h 1108025"/>
              <a:gd name="connsiteX3" fmla="*/ 2753949 w 10274518"/>
              <a:gd name="connsiteY3" fmla="*/ 574672 h 1108025"/>
              <a:gd name="connsiteX4" fmla="*/ 3162510 w 10274518"/>
              <a:gd name="connsiteY4" fmla="*/ 399575 h 1108025"/>
              <a:gd name="connsiteX5" fmla="*/ 4154731 w 10274518"/>
              <a:gd name="connsiteY5" fmla="*/ 205021 h 1108025"/>
              <a:gd name="connsiteX6" fmla="*/ 7929063 w 10274518"/>
              <a:gd name="connsiteY6" fmla="*/ 185566 h 1108025"/>
              <a:gd name="connsiteX7" fmla="*/ 10069149 w 10274518"/>
              <a:gd name="connsiteY7" fmla="*/ 205021 h 1108025"/>
              <a:gd name="connsiteX8" fmla="*/ 10205336 w 10274518"/>
              <a:gd name="connsiteY8" fmla="*/ 224477 h 1108025"/>
              <a:gd name="connsiteX9" fmla="*/ 10224791 w 10274518"/>
              <a:gd name="connsiteY9" fmla="*/ 905413 h 1108025"/>
              <a:gd name="connsiteX10" fmla="*/ 10224791 w 10274518"/>
              <a:gd name="connsiteY10" fmla="*/ 983234 h 1108025"/>
              <a:gd name="connsiteX11" fmla="*/ 9563310 w 10274518"/>
              <a:gd name="connsiteY11" fmla="*/ 983234 h 1108025"/>
              <a:gd name="connsiteX12" fmla="*/ 7170306 w 10274518"/>
              <a:gd name="connsiteY12" fmla="*/ 983234 h 1108025"/>
              <a:gd name="connsiteX13" fmla="*/ 6255906 w 10274518"/>
              <a:gd name="connsiteY13" fmla="*/ 710860 h 1108025"/>
              <a:gd name="connsiteX14" fmla="*/ 5536059 w 10274518"/>
              <a:gd name="connsiteY14" fmla="*/ 671949 h 1108025"/>
              <a:gd name="connsiteX15" fmla="*/ 4952400 w 10274518"/>
              <a:gd name="connsiteY15" fmla="*/ 944323 h 1108025"/>
              <a:gd name="connsiteX16" fmla="*/ 4038000 w 10274518"/>
              <a:gd name="connsiteY16" fmla="*/ 1022145 h 1108025"/>
              <a:gd name="connsiteX17" fmla="*/ 3357063 w 10274518"/>
              <a:gd name="connsiteY17" fmla="*/ 769226 h 1108025"/>
              <a:gd name="connsiteX18" fmla="*/ 2948502 w 10274518"/>
              <a:gd name="connsiteY18" fmla="*/ 749770 h 1108025"/>
              <a:gd name="connsiteX19" fmla="*/ 2539940 w 10274518"/>
              <a:gd name="connsiteY19" fmla="*/ 749770 h 1108025"/>
              <a:gd name="connsiteX20" fmla="*/ 1936825 w 10274518"/>
              <a:gd name="connsiteY20" fmla="*/ 983234 h 1108025"/>
              <a:gd name="connsiteX21" fmla="*/ 1100246 w 10274518"/>
              <a:gd name="connsiteY21" fmla="*/ 1022145 h 1108025"/>
              <a:gd name="connsiteX22" fmla="*/ 185846 w 10274518"/>
              <a:gd name="connsiteY22" fmla="*/ 1041600 h 1108025"/>
              <a:gd name="connsiteX23" fmla="*/ 127480 w 10274518"/>
              <a:gd name="connsiteY23" fmla="*/ 88289 h 1108025"/>
              <a:gd name="connsiteX0" fmla="*/ 110328 w 10315732"/>
              <a:gd name="connsiteY0" fmla="*/ 447567 h 986794"/>
              <a:gd name="connsiteX1" fmla="*/ 1608388 w 10315732"/>
              <a:gd name="connsiteY1" fmla="*/ 94 h 986794"/>
              <a:gd name="connsiteX2" fmla="*/ 2153137 w 10315732"/>
              <a:gd name="connsiteY2" fmla="*/ 408656 h 986794"/>
              <a:gd name="connsiteX3" fmla="*/ 2795163 w 10315732"/>
              <a:gd name="connsiteY3" fmla="*/ 486477 h 986794"/>
              <a:gd name="connsiteX4" fmla="*/ 3203724 w 10315732"/>
              <a:gd name="connsiteY4" fmla="*/ 311380 h 986794"/>
              <a:gd name="connsiteX5" fmla="*/ 4195945 w 10315732"/>
              <a:gd name="connsiteY5" fmla="*/ 116826 h 986794"/>
              <a:gd name="connsiteX6" fmla="*/ 7970277 w 10315732"/>
              <a:gd name="connsiteY6" fmla="*/ 97371 h 986794"/>
              <a:gd name="connsiteX7" fmla="*/ 10110363 w 10315732"/>
              <a:gd name="connsiteY7" fmla="*/ 116826 h 986794"/>
              <a:gd name="connsiteX8" fmla="*/ 10246550 w 10315732"/>
              <a:gd name="connsiteY8" fmla="*/ 136282 h 986794"/>
              <a:gd name="connsiteX9" fmla="*/ 10266005 w 10315732"/>
              <a:gd name="connsiteY9" fmla="*/ 817218 h 986794"/>
              <a:gd name="connsiteX10" fmla="*/ 10266005 w 10315732"/>
              <a:gd name="connsiteY10" fmla="*/ 895039 h 986794"/>
              <a:gd name="connsiteX11" fmla="*/ 9604524 w 10315732"/>
              <a:gd name="connsiteY11" fmla="*/ 895039 h 986794"/>
              <a:gd name="connsiteX12" fmla="*/ 7211520 w 10315732"/>
              <a:gd name="connsiteY12" fmla="*/ 895039 h 986794"/>
              <a:gd name="connsiteX13" fmla="*/ 6297120 w 10315732"/>
              <a:gd name="connsiteY13" fmla="*/ 622665 h 986794"/>
              <a:gd name="connsiteX14" fmla="*/ 5577273 w 10315732"/>
              <a:gd name="connsiteY14" fmla="*/ 583754 h 986794"/>
              <a:gd name="connsiteX15" fmla="*/ 4993614 w 10315732"/>
              <a:gd name="connsiteY15" fmla="*/ 856128 h 986794"/>
              <a:gd name="connsiteX16" fmla="*/ 4079214 w 10315732"/>
              <a:gd name="connsiteY16" fmla="*/ 933950 h 986794"/>
              <a:gd name="connsiteX17" fmla="*/ 3398277 w 10315732"/>
              <a:gd name="connsiteY17" fmla="*/ 681031 h 986794"/>
              <a:gd name="connsiteX18" fmla="*/ 2989716 w 10315732"/>
              <a:gd name="connsiteY18" fmla="*/ 661575 h 986794"/>
              <a:gd name="connsiteX19" fmla="*/ 2581154 w 10315732"/>
              <a:gd name="connsiteY19" fmla="*/ 661575 h 986794"/>
              <a:gd name="connsiteX20" fmla="*/ 1978039 w 10315732"/>
              <a:gd name="connsiteY20" fmla="*/ 895039 h 986794"/>
              <a:gd name="connsiteX21" fmla="*/ 1141460 w 10315732"/>
              <a:gd name="connsiteY21" fmla="*/ 933950 h 986794"/>
              <a:gd name="connsiteX22" fmla="*/ 227060 w 10315732"/>
              <a:gd name="connsiteY22" fmla="*/ 953405 h 986794"/>
              <a:gd name="connsiteX23" fmla="*/ 110328 w 10315732"/>
              <a:gd name="connsiteY23" fmla="*/ 447567 h 986794"/>
              <a:gd name="connsiteX0" fmla="*/ 56848 w 10262252"/>
              <a:gd name="connsiteY0" fmla="*/ 447567 h 942673"/>
              <a:gd name="connsiteX1" fmla="*/ 1554908 w 10262252"/>
              <a:gd name="connsiteY1" fmla="*/ 94 h 942673"/>
              <a:gd name="connsiteX2" fmla="*/ 2099657 w 10262252"/>
              <a:gd name="connsiteY2" fmla="*/ 408656 h 942673"/>
              <a:gd name="connsiteX3" fmla="*/ 2741683 w 10262252"/>
              <a:gd name="connsiteY3" fmla="*/ 486477 h 942673"/>
              <a:gd name="connsiteX4" fmla="*/ 3150244 w 10262252"/>
              <a:gd name="connsiteY4" fmla="*/ 311380 h 942673"/>
              <a:gd name="connsiteX5" fmla="*/ 4142465 w 10262252"/>
              <a:gd name="connsiteY5" fmla="*/ 116826 h 942673"/>
              <a:gd name="connsiteX6" fmla="*/ 7916797 w 10262252"/>
              <a:gd name="connsiteY6" fmla="*/ 97371 h 942673"/>
              <a:gd name="connsiteX7" fmla="*/ 10056883 w 10262252"/>
              <a:gd name="connsiteY7" fmla="*/ 116826 h 942673"/>
              <a:gd name="connsiteX8" fmla="*/ 10193070 w 10262252"/>
              <a:gd name="connsiteY8" fmla="*/ 136282 h 942673"/>
              <a:gd name="connsiteX9" fmla="*/ 10212525 w 10262252"/>
              <a:gd name="connsiteY9" fmla="*/ 817218 h 942673"/>
              <a:gd name="connsiteX10" fmla="*/ 10212525 w 10262252"/>
              <a:gd name="connsiteY10" fmla="*/ 895039 h 942673"/>
              <a:gd name="connsiteX11" fmla="*/ 9551044 w 10262252"/>
              <a:gd name="connsiteY11" fmla="*/ 895039 h 942673"/>
              <a:gd name="connsiteX12" fmla="*/ 7158040 w 10262252"/>
              <a:gd name="connsiteY12" fmla="*/ 895039 h 942673"/>
              <a:gd name="connsiteX13" fmla="*/ 6243640 w 10262252"/>
              <a:gd name="connsiteY13" fmla="*/ 622665 h 942673"/>
              <a:gd name="connsiteX14" fmla="*/ 5523793 w 10262252"/>
              <a:gd name="connsiteY14" fmla="*/ 583754 h 942673"/>
              <a:gd name="connsiteX15" fmla="*/ 4940134 w 10262252"/>
              <a:gd name="connsiteY15" fmla="*/ 856128 h 942673"/>
              <a:gd name="connsiteX16" fmla="*/ 4025734 w 10262252"/>
              <a:gd name="connsiteY16" fmla="*/ 933950 h 942673"/>
              <a:gd name="connsiteX17" fmla="*/ 3344797 w 10262252"/>
              <a:gd name="connsiteY17" fmla="*/ 681031 h 942673"/>
              <a:gd name="connsiteX18" fmla="*/ 2936236 w 10262252"/>
              <a:gd name="connsiteY18" fmla="*/ 661575 h 942673"/>
              <a:gd name="connsiteX19" fmla="*/ 2527674 w 10262252"/>
              <a:gd name="connsiteY19" fmla="*/ 661575 h 942673"/>
              <a:gd name="connsiteX20" fmla="*/ 1924559 w 10262252"/>
              <a:gd name="connsiteY20" fmla="*/ 895039 h 942673"/>
              <a:gd name="connsiteX21" fmla="*/ 1087980 w 10262252"/>
              <a:gd name="connsiteY21" fmla="*/ 933950 h 942673"/>
              <a:gd name="connsiteX22" fmla="*/ 387589 w 10262252"/>
              <a:gd name="connsiteY22" fmla="*/ 642120 h 942673"/>
              <a:gd name="connsiteX23" fmla="*/ 56848 w 10262252"/>
              <a:gd name="connsiteY23" fmla="*/ 447567 h 942673"/>
              <a:gd name="connsiteX0" fmla="*/ 59568 w 10264972"/>
              <a:gd name="connsiteY0" fmla="*/ 447567 h 942673"/>
              <a:gd name="connsiteX1" fmla="*/ 1557628 w 10264972"/>
              <a:gd name="connsiteY1" fmla="*/ 94 h 942673"/>
              <a:gd name="connsiteX2" fmla="*/ 2102377 w 10264972"/>
              <a:gd name="connsiteY2" fmla="*/ 408656 h 942673"/>
              <a:gd name="connsiteX3" fmla="*/ 2744403 w 10264972"/>
              <a:gd name="connsiteY3" fmla="*/ 486477 h 942673"/>
              <a:gd name="connsiteX4" fmla="*/ 3152964 w 10264972"/>
              <a:gd name="connsiteY4" fmla="*/ 311380 h 942673"/>
              <a:gd name="connsiteX5" fmla="*/ 4145185 w 10264972"/>
              <a:gd name="connsiteY5" fmla="*/ 116826 h 942673"/>
              <a:gd name="connsiteX6" fmla="*/ 7919517 w 10264972"/>
              <a:gd name="connsiteY6" fmla="*/ 97371 h 942673"/>
              <a:gd name="connsiteX7" fmla="*/ 10059603 w 10264972"/>
              <a:gd name="connsiteY7" fmla="*/ 116826 h 942673"/>
              <a:gd name="connsiteX8" fmla="*/ 10195790 w 10264972"/>
              <a:gd name="connsiteY8" fmla="*/ 136282 h 942673"/>
              <a:gd name="connsiteX9" fmla="*/ 10215245 w 10264972"/>
              <a:gd name="connsiteY9" fmla="*/ 817218 h 942673"/>
              <a:gd name="connsiteX10" fmla="*/ 10215245 w 10264972"/>
              <a:gd name="connsiteY10" fmla="*/ 895039 h 942673"/>
              <a:gd name="connsiteX11" fmla="*/ 9553764 w 10264972"/>
              <a:gd name="connsiteY11" fmla="*/ 895039 h 942673"/>
              <a:gd name="connsiteX12" fmla="*/ 7160760 w 10264972"/>
              <a:gd name="connsiteY12" fmla="*/ 895039 h 942673"/>
              <a:gd name="connsiteX13" fmla="*/ 6246360 w 10264972"/>
              <a:gd name="connsiteY13" fmla="*/ 622665 h 942673"/>
              <a:gd name="connsiteX14" fmla="*/ 5526513 w 10264972"/>
              <a:gd name="connsiteY14" fmla="*/ 583754 h 942673"/>
              <a:gd name="connsiteX15" fmla="*/ 4942854 w 10264972"/>
              <a:gd name="connsiteY15" fmla="*/ 856128 h 942673"/>
              <a:gd name="connsiteX16" fmla="*/ 4028454 w 10264972"/>
              <a:gd name="connsiteY16" fmla="*/ 933950 h 942673"/>
              <a:gd name="connsiteX17" fmla="*/ 3347517 w 10264972"/>
              <a:gd name="connsiteY17" fmla="*/ 681031 h 942673"/>
              <a:gd name="connsiteX18" fmla="*/ 2938956 w 10264972"/>
              <a:gd name="connsiteY18" fmla="*/ 661575 h 942673"/>
              <a:gd name="connsiteX19" fmla="*/ 2530394 w 10264972"/>
              <a:gd name="connsiteY19" fmla="*/ 661575 h 942673"/>
              <a:gd name="connsiteX20" fmla="*/ 1927279 w 10264972"/>
              <a:gd name="connsiteY20" fmla="*/ 895039 h 942673"/>
              <a:gd name="connsiteX21" fmla="*/ 1246343 w 10264972"/>
              <a:gd name="connsiteY21" fmla="*/ 700486 h 942673"/>
              <a:gd name="connsiteX22" fmla="*/ 390309 w 10264972"/>
              <a:gd name="connsiteY22" fmla="*/ 642120 h 942673"/>
              <a:gd name="connsiteX23" fmla="*/ 59568 w 10264972"/>
              <a:gd name="connsiteY23" fmla="*/ 447567 h 942673"/>
              <a:gd name="connsiteX0" fmla="*/ 52777 w 10258181"/>
              <a:gd name="connsiteY0" fmla="*/ 447567 h 942673"/>
              <a:gd name="connsiteX1" fmla="*/ 1550837 w 10258181"/>
              <a:gd name="connsiteY1" fmla="*/ 94 h 942673"/>
              <a:gd name="connsiteX2" fmla="*/ 2095586 w 10258181"/>
              <a:gd name="connsiteY2" fmla="*/ 408656 h 942673"/>
              <a:gd name="connsiteX3" fmla="*/ 2737612 w 10258181"/>
              <a:gd name="connsiteY3" fmla="*/ 486477 h 942673"/>
              <a:gd name="connsiteX4" fmla="*/ 3146173 w 10258181"/>
              <a:gd name="connsiteY4" fmla="*/ 311380 h 942673"/>
              <a:gd name="connsiteX5" fmla="*/ 4138394 w 10258181"/>
              <a:gd name="connsiteY5" fmla="*/ 116826 h 942673"/>
              <a:gd name="connsiteX6" fmla="*/ 7912726 w 10258181"/>
              <a:gd name="connsiteY6" fmla="*/ 97371 h 942673"/>
              <a:gd name="connsiteX7" fmla="*/ 10052812 w 10258181"/>
              <a:gd name="connsiteY7" fmla="*/ 116826 h 942673"/>
              <a:gd name="connsiteX8" fmla="*/ 10188999 w 10258181"/>
              <a:gd name="connsiteY8" fmla="*/ 136282 h 942673"/>
              <a:gd name="connsiteX9" fmla="*/ 10208454 w 10258181"/>
              <a:gd name="connsiteY9" fmla="*/ 817218 h 942673"/>
              <a:gd name="connsiteX10" fmla="*/ 10208454 w 10258181"/>
              <a:gd name="connsiteY10" fmla="*/ 895039 h 942673"/>
              <a:gd name="connsiteX11" fmla="*/ 9546973 w 10258181"/>
              <a:gd name="connsiteY11" fmla="*/ 895039 h 942673"/>
              <a:gd name="connsiteX12" fmla="*/ 7153969 w 10258181"/>
              <a:gd name="connsiteY12" fmla="*/ 895039 h 942673"/>
              <a:gd name="connsiteX13" fmla="*/ 6239569 w 10258181"/>
              <a:gd name="connsiteY13" fmla="*/ 622665 h 942673"/>
              <a:gd name="connsiteX14" fmla="*/ 5519722 w 10258181"/>
              <a:gd name="connsiteY14" fmla="*/ 583754 h 942673"/>
              <a:gd name="connsiteX15" fmla="*/ 4936063 w 10258181"/>
              <a:gd name="connsiteY15" fmla="*/ 856128 h 942673"/>
              <a:gd name="connsiteX16" fmla="*/ 4021663 w 10258181"/>
              <a:gd name="connsiteY16" fmla="*/ 933950 h 942673"/>
              <a:gd name="connsiteX17" fmla="*/ 3340726 w 10258181"/>
              <a:gd name="connsiteY17" fmla="*/ 681031 h 942673"/>
              <a:gd name="connsiteX18" fmla="*/ 2932165 w 10258181"/>
              <a:gd name="connsiteY18" fmla="*/ 661575 h 942673"/>
              <a:gd name="connsiteX19" fmla="*/ 2523603 w 10258181"/>
              <a:gd name="connsiteY19" fmla="*/ 661575 h 942673"/>
              <a:gd name="connsiteX20" fmla="*/ 1920488 w 10258181"/>
              <a:gd name="connsiteY20" fmla="*/ 895039 h 942673"/>
              <a:gd name="connsiteX21" fmla="*/ 1239552 w 10258181"/>
              <a:gd name="connsiteY21" fmla="*/ 700486 h 942673"/>
              <a:gd name="connsiteX22" fmla="*/ 422429 w 10258181"/>
              <a:gd name="connsiteY22" fmla="*/ 544844 h 942673"/>
              <a:gd name="connsiteX23" fmla="*/ 52777 w 10258181"/>
              <a:gd name="connsiteY23" fmla="*/ 447567 h 942673"/>
              <a:gd name="connsiteX0" fmla="*/ 46864 w 10330089"/>
              <a:gd name="connsiteY0" fmla="*/ 78065 h 981733"/>
              <a:gd name="connsiteX1" fmla="*/ 1622745 w 10330089"/>
              <a:gd name="connsiteY1" fmla="*/ 39154 h 981733"/>
              <a:gd name="connsiteX2" fmla="*/ 2167494 w 10330089"/>
              <a:gd name="connsiteY2" fmla="*/ 447716 h 981733"/>
              <a:gd name="connsiteX3" fmla="*/ 2809520 w 10330089"/>
              <a:gd name="connsiteY3" fmla="*/ 525537 h 981733"/>
              <a:gd name="connsiteX4" fmla="*/ 3218081 w 10330089"/>
              <a:gd name="connsiteY4" fmla="*/ 350440 h 981733"/>
              <a:gd name="connsiteX5" fmla="*/ 4210302 w 10330089"/>
              <a:gd name="connsiteY5" fmla="*/ 155886 h 981733"/>
              <a:gd name="connsiteX6" fmla="*/ 7984634 w 10330089"/>
              <a:gd name="connsiteY6" fmla="*/ 136431 h 981733"/>
              <a:gd name="connsiteX7" fmla="*/ 10124720 w 10330089"/>
              <a:gd name="connsiteY7" fmla="*/ 155886 h 981733"/>
              <a:gd name="connsiteX8" fmla="*/ 10260907 w 10330089"/>
              <a:gd name="connsiteY8" fmla="*/ 175342 h 981733"/>
              <a:gd name="connsiteX9" fmla="*/ 10280362 w 10330089"/>
              <a:gd name="connsiteY9" fmla="*/ 856278 h 981733"/>
              <a:gd name="connsiteX10" fmla="*/ 10280362 w 10330089"/>
              <a:gd name="connsiteY10" fmla="*/ 934099 h 981733"/>
              <a:gd name="connsiteX11" fmla="*/ 9618881 w 10330089"/>
              <a:gd name="connsiteY11" fmla="*/ 934099 h 981733"/>
              <a:gd name="connsiteX12" fmla="*/ 7225877 w 10330089"/>
              <a:gd name="connsiteY12" fmla="*/ 934099 h 981733"/>
              <a:gd name="connsiteX13" fmla="*/ 6311477 w 10330089"/>
              <a:gd name="connsiteY13" fmla="*/ 661725 h 981733"/>
              <a:gd name="connsiteX14" fmla="*/ 5591630 w 10330089"/>
              <a:gd name="connsiteY14" fmla="*/ 622814 h 981733"/>
              <a:gd name="connsiteX15" fmla="*/ 5007971 w 10330089"/>
              <a:gd name="connsiteY15" fmla="*/ 895188 h 981733"/>
              <a:gd name="connsiteX16" fmla="*/ 4093571 w 10330089"/>
              <a:gd name="connsiteY16" fmla="*/ 973010 h 981733"/>
              <a:gd name="connsiteX17" fmla="*/ 3412634 w 10330089"/>
              <a:gd name="connsiteY17" fmla="*/ 720091 h 981733"/>
              <a:gd name="connsiteX18" fmla="*/ 3004073 w 10330089"/>
              <a:gd name="connsiteY18" fmla="*/ 700635 h 981733"/>
              <a:gd name="connsiteX19" fmla="*/ 2595511 w 10330089"/>
              <a:gd name="connsiteY19" fmla="*/ 700635 h 981733"/>
              <a:gd name="connsiteX20" fmla="*/ 1992396 w 10330089"/>
              <a:gd name="connsiteY20" fmla="*/ 934099 h 981733"/>
              <a:gd name="connsiteX21" fmla="*/ 1311460 w 10330089"/>
              <a:gd name="connsiteY21" fmla="*/ 739546 h 981733"/>
              <a:gd name="connsiteX22" fmla="*/ 494337 w 10330089"/>
              <a:gd name="connsiteY22" fmla="*/ 583904 h 981733"/>
              <a:gd name="connsiteX23" fmla="*/ 46864 w 10330089"/>
              <a:gd name="connsiteY23" fmla="*/ 78065 h 981733"/>
              <a:gd name="connsiteX0" fmla="*/ 133142 w 10416367"/>
              <a:gd name="connsiteY0" fmla="*/ 90065 h 993733"/>
              <a:gd name="connsiteX1" fmla="*/ 1709023 w 10416367"/>
              <a:gd name="connsiteY1" fmla="*/ 51154 h 993733"/>
              <a:gd name="connsiteX2" fmla="*/ 2253772 w 10416367"/>
              <a:gd name="connsiteY2" fmla="*/ 459716 h 993733"/>
              <a:gd name="connsiteX3" fmla="*/ 2895798 w 10416367"/>
              <a:gd name="connsiteY3" fmla="*/ 537537 h 993733"/>
              <a:gd name="connsiteX4" fmla="*/ 3304359 w 10416367"/>
              <a:gd name="connsiteY4" fmla="*/ 362440 h 993733"/>
              <a:gd name="connsiteX5" fmla="*/ 4296580 w 10416367"/>
              <a:gd name="connsiteY5" fmla="*/ 167886 h 993733"/>
              <a:gd name="connsiteX6" fmla="*/ 8070912 w 10416367"/>
              <a:gd name="connsiteY6" fmla="*/ 148431 h 993733"/>
              <a:gd name="connsiteX7" fmla="*/ 10210998 w 10416367"/>
              <a:gd name="connsiteY7" fmla="*/ 167886 h 993733"/>
              <a:gd name="connsiteX8" fmla="*/ 10347185 w 10416367"/>
              <a:gd name="connsiteY8" fmla="*/ 187342 h 993733"/>
              <a:gd name="connsiteX9" fmla="*/ 10366640 w 10416367"/>
              <a:gd name="connsiteY9" fmla="*/ 868278 h 993733"/>
              <a:gd name="connsiteX10" fmla="*/ 10366640 w 10416367"/>
              <a:gd name="connsiteY10" fmla="*/ 946099 h 993733"/>
              <a:gd name="connsiteX11" fmla="*/ 9705159 w 10416367"/>
              <a:gd name="connsiteY11" fmla="*/ 946099 h 993733"/>
              <a:gd name="connsiteX12" fmla="*/ 7312155 w 10416367"/>
              <a:gd name="connsiteY12" fmla="*/ 946099 h 993733"/>
              <a:gd name="connsiteX13" fmla="*/ 6397755 w 10416367"/>
              <a:gd name="connsiteY13" fmla="*/ 673725 h 993733"/>
              <a:gd name="connsiteX14" fmla="*/ 5677908 w 10416367"/>
              <a:gd name="connsiteY14" fmla="*/ 634814 h 993733"/>
              <a:gd name="connsiteX15" fmla="*/ 5094249 w 10416367"/>
              <a:gd name="connsiteY15" fmla="*/ 907188 h 993733"/>
              <a:gd name="connsiteX16" fmla="*/ 4179849 w 10416367"/>
              <a:gd name="connsiteY16" fmla="*/ 985010 h 993733"/>
              <a:gd name="connsiteX17" fmla="*/ 3498912 w 10416367"/>
              <a:gd name="connsiteY17" fmla="*/ 732091 h 993733"/>
              <a:gd name="connsiteX18" fmla="*/ 3090351 w 10416367"/>
              <a:gd name="connsiteY18" fmla="*/ 712635 h 993733"/>
              <a:gd name="connsiteX19" fmla="*/ 2681789 w 10416367"/>
              <a:gd name="connsiteY19" fmla="*/ 712635 h 993733"/>
              <a:gd name="connsiteX20" fmla="*/ 2078674 w 10416367"/>
              <a:gd name="connsiteY20" fmla="*/ 946099 h 993733"/>
              <a:gd name="connsiteX21" fmla="*/ 1397738 w 10416367"/>
              <a:gd name="connsiteY21" fmla="*/ 751546 h 993733"/>
              <a:gd name="connsiteX22" fmla="*/ 230419 w 10416367"/>
              <a:gd name="connsiteY22" fmla="*/ 809913 h 993733"/>
              <a:gd name="connsiteX23" fmla="*/ 133142 w 10416367"/>
              <a:gd name="connsiteY23" fmla="*/ 90065 h 993733"/>
              <a:gd name="connsiteX0" fmla="*/ 94744 w 10377969"/>
              <a:gd name="connsiteY0" fmla="*/ 90065 h 993733"/>
              <a:gd name="connsiteX1" fmla="*/ 1670625 w 10377969"/>
              <a:gd name="connsiteY1" fmla="*/ 51154 h 993733"/>
              <a:gd name="connsiteX2" fmla="*/ 2215374 w 10377969"/>
              <a:gd name="connsiteY2" fmla="*/ 459716 h 993733"/>
              <a:gd name="connsiteX3" fmla="*/ 2857400 w 10377969"/>
              <a:gd name="connsiteY3" fmla="*/ 537537 h 993733"/>
              <a:gd name="connsiteX4" fmla="*/ 3265961 w 10377969"/>
              <a:gd name="connsiteY4" fmla="*/ 362440 h 993733"/>
              <a:gd name="connsiteX5" fmla="*/ 4258182 w 10377969"/>
              <a:gd name="connsiteY5" fmla="*/ 167886 h 993733"/>
              <a:gd name="connsiteX6" fmla="*/ 8032514 w 10377969"/>
              <a:gd name="connsiteY6" fmla="*/ 148431 h 993733"/>
              <a:gd name="connsiteX7" fmla="*/ 10172600 w 10377969"/>
              <a:gd name="connsiteY7" fmla="*/ 167886 h 993733"/>
              <a:gd name="connsiteX8" fmla="*/ 10308787 w 10377969"/>
              <a:gd name="connsiteY8" fmla="*/ 187342 h 993733"/>
              <a:gd name="connsiteX9" fmla="*/ 10328242 w 10377969"/>
              <a:gd name="connsiteY9" fmla="*/ 868278 h 993733"/>
              <a:gd name="connsiteX10" fmla="*/ 10328242 w 10377969"/>
              <a:gd name="connsiteY10" fmla="*/ 946099 h 993733"/>
              <a:gd name="connsiteX11" fmla="*/ 9666761 w 10377969"/>
              <a:gd name="connsiteY11" fmla="*/ 946099 h 993733"/>
              <a:gd name="connsiteX12" fmla="*/ 7273757 w 10377969"/>
              <a:gd name="connsiteY12" fmla="*/ 946099 h 993733"/>
              <a:gd name="connsiteX13" fmla="*/ 6359357 w 10377969"/>
              <a:gd name="connsiteY13" fmla="*/ 673725 h 993733"/>
              <a:gd name="connsiteX14" fmla="*/ 5639510 w 10377969"/>
              <a:gd name="connsiteY14" fmla="*/ 634814 h 993733"/>
              <a:gd name="connsiteX15" fmla="*/ 5055851 w 10377969"/>
              <a:gd name="connsiteY15" fmla="*/ 907188 h 993733"/>
              <a:gd name="connsiteX16" fmla="*/ 4141451 w 10377969"/>
              <a:gd name="connsiteY16" fmla="*/ 985010 h 993733"/>
              <a:gd name="connsiteX17" fmla="*/ 3460514 w 10377969"/>
              <a:gd name="connsiteY17" fmla="*/ 732091 h 993733"/>
              <a:gd name="connsiteX18" fmla="*/ 3051953 w 10377969"/>
              <a:gd name="connsiteY18" fmla="*/ 712635 h 993733"/>
              <a:gd name="connsiteX19" fmla="*/ 2643391 w 10377969"/>
              <a:gd name="connsiteY19" fmla="*/ 712635 h 993733"/>
              <a:gd name="connsiteX20" fmla="*/ 2040276 w 10377969"/>
              <a:gd name="connsiteY20" fmla="*/ 946099 h 993733"/>
              <a:gd name="connsiteX21" fmla="*/ 1359340 w 10377969"/>
              <a:gd name="connsiteY21" fmla="*/ 751546 h 993733"/>
              <a:gd name="connsiteX22" fmla="*/ 192021 w 10377969"/>
              <a:gd name="connsiteY22" fmla="*/ 809913 h 993733"/>
              <a:gd name="connsiteX23" fmla="*/ 94744 w 10377969"/>
              <a:gd name="connsiteY23" fmla="*/ 90065 h 993733"/>
              <a:gd name="connsiteX0" fmla="*/ 288186 w 10571411"/>
              <a:gd name="connsiteY0" fmla="*/ 93633 h 997301"/>
              <a:gd name="connsiteX1" fmla="*/ 1864067 w 10571411"/>
              <a:gd name="connsiteY1" fmla="*/ 54722 h 997301"/>
              <a:gd name="connsiteX2" fmla="*/ 2408816 w 10571411"/>
              <a:gd name="connsiteY2" fmla="*/ 463284 h 997301"/>
              <a:gd name="connsiteX3" fmla="*/ 3050842 w 10571411"/>
              <a:gd name="connsiteY3" fmla="*/ 541105 h 997301"/>
              <a:gd name="connsiteX4" fmla="*/ 3459403 w 10571411"/>
              <a:gd name="connsiteY4" fmla="*/ 366008 h 997301"/>
              <a:gd name="connsiteX5" fmla="*/ 4451624 w 10571411"/>
              <a:gd name="connsiteY5" fmla="*/ 171454 h 997301"/>
              <a:gd name="connsiteX6" fmla="*/ 8225956 w 10571411"/>
              <a:gd name="connsiteY6" fmla="*/ 151999 h 997301"/>
              <a:gd name="connsiteX7" fmla="*/ 10366042 w 10571411"/>
              <a:gd name="connsiteY7" fmla="*/ 171454 h 997301"/>
              <a:gd name="connsiteX8" fmla="*/ 10502229 w 10571411"/>
              <a:gd name="connsiteY8" fmla="*/ 190910 h 997301"/>
              <a:gd name="connsiteX9" fmla="*/ 10521684 w 10571411"/>
              <a:gd name="connsiteY9" fmla="*/ 871846 h 997301"/>
              <a:gd name="connsiteX10" fmla="*/ 10521684 w 10571411"/>
              <a:gd name="connsiteY10" fmla="*/ 949667 h 997301"/>
              <a:gd name="connsiteX11" fmla="*/ 9860203 w 10571411"/>
              <a:gd name="connsiteY11" fmla="*/ 949667 h 997301"/>
              <a:gd name="connsiteX12" fmla="*/ 7467199 w 10571411"/>
              <a:gd name="connsiteY12" fmla="*/ 949667 h 997301"/>
              <a:gd name="connsiteX13" fmla="*/ 6552799 w 10571411"/>
              <a:gd name="connsiteY13" fmla="*/ 677293 h 997301"/>
              <a:gd name="connsiteX14" fmla="*/ 5832952 w 10571411"/>
              <a:gd name="connsiteY14" fmla="*/ 638382 h 997301"/>
              <a:gd name="connsiteX15" fmla="*/ 5249293 w 10571411"/>
              <a:gd name="connsiteY15" fmla="*/ 910756 h 997301"/>
              <a:gd name="connsiteX16" fmla="*/ 4334893 w 10571411"/>
              <a:gd name="connsiteY16" fmla="*/ 988578 h 997301"/>
              <a:gd name="connsiteX17" fmla="*/ 3653956 w 10571411"/>
              <a:gd name="connsiteY17" fmla="*/ 735659 h 997301"/>
              <a:gd name="connsiteX18" fmla="*/ 3245395 w 10571411"/>
              <a:gd name="connsiteY18" fmla="*/ 716203 h 997301"/>
              <a:gd name="connsiteX19" fmla="*/ 2836833 w 10571411"/>
              <a:gd name="connsiteY19" fmla="*/ 716203 h 997301"/>
              <a:gd name="connsiteX20" fmla="*/ 2233718 w 10571411"/>
              <a:gd name="connsiteY20" fmla="*/ 949667 h 997301"/>
              <a:gd name="connsiteX21" fmla="*/ 1552782 w 10571411"/>
              <a:gd name="connsiteY21" fmla="*/ 755114 h 997301"/>
              <a:gd name="connsiteX22" fmla="*/ 15812 w 10571411"/>
              <a:gd name="connsiteY22" fmla="*/ 871847 h 997301"/>
              <a:gd name="connsiteX23" fmla="*/ 288186 w 10571411"/>
              <a:gd name="connsiteY23" fmla="*/ 93633 h 997301"/>
              <a:gd name="connsiteX0" fmla="*/ 197014 w 10791524"/>
              <a:gd name="connsiteY0" fmla="*/ 102886 h 987099"/>
              <a:gd name="connsiteX1" fmla="*/ 2084180 w 10791524"/>
              <a:gd name="connsiteY1" fmla="*/ 44520 h 987099"/>
              <a:gd name="connsiteX2" fmla="*/ 2628929 w 10791524"/>
              <a:gd name="connsiteY2" fmla="*/ 453082 h 987099"/>
              <a:gd name="connsiteX3" fmla="*/ 3270955 w 10791524"/>
              <a:gd name="connsiteY3" fmla="*/ 530903 h 987099"/>
              <a:gd name="connsiteX4" fmla="*/ 3679516 w 10791524"/>
              <a:gd name="connsiteY4" fmla="*/ 355806 h 987099"/>
              <a:gd name="connsiteX5" fmla="*/ 4671737 w 10791524"/>
              <a:gd name="connsiteY5" fmla="*/ 161252 h 987099"/>
              <a:gd name="connsiteX6" fmla="*/ 8446069 w 10791524"/>
              <a:gd name="connsiteY6" fmla="*/ 141797 h 987099"/>
              <a:gd name="connsiteX7" fmla="*/ 10586155 w 10791524"/>
              <a:gd name="connsiteY7" fmla="*/ 161252 h 987099"/>
              <a:gd name="connsiteX8" fmla="*/ 10722342 w 10791524"/>
              <a:gd name="connsiteY8" fmla="*/ 180708 h 987099"/>
              <a:gd name="connsiteX9" fmla="*/ 10741797 w 10791524"/>
              <a:gd name="connsiteY9" fmla="*/ 861644 h 987099"/>
              <a:gd name="connsiteX10" fmla="*/ 10741797 w 10791524"/>
              <a:gd name="connsiteY10" fmla="*/ 939465 h 987099"/>
              <a:gd name="connsiteX11" fmla="*/ 10080316 w 10791524"/>
              <a:gd name="connsiteY11" fmla="*/ 939465 h 987099"/>
              <a:gd name="connsiteX12" fmla="*/ 7687312 w 10791524"/>
              <a:gd name="connsiteY12" fmla="*/ 939465 h 987099"/>
              <a:gd name="connsiteX13" fmla="*/ 6772912 w 10791524"/>
              <a:gd name="connsiteY13" fmla="*/ 667091 h 987099"/>
              <a:gd name="connsiteX14" fmla="*/ 6053065 w 10791524"/>
              <a:gd name="connsiteY14" fmla="*/ 628180 h 987099"/>
              <a:gd name="connsiteX15" fmla="*/ 5469406 w 10791524"/>
              <a:gd name="connsiteY15" fmla="*/ 900554 h 987099"/>
              <a:gd name="connsiteX16" fmla="*/ 4555006 w 10791524"/>
              <a:gd name="connsiteY16" fmla="*/ 978376 h 987099"/>
              <a:gd name="connsiteX17" fmla="*/ 3874069 w 10791524"/>
              <a:gd name="connsiteY17" fmla="*/ 725457 h 987099"/>
              <a:gd name="connsiteX18" fmla="*/ 3465508 w 10791524"/>
              <a:gd name="connsiteY18" fmla="*/ 706001 h 987099"/>
              <a:gd name="connsiteX19" fmla="*/ 3056946 w 10791524"/>
              <a:gd name="connsiteY19" fmla="*/ 706001 h 987099"/>
              <a:gd name="connsiteX20" fmla="*/ 2453831 w 10791524"/>
              <a:gd name="connsiteY20" fmla="*/ 939465 h 987099"/>
              <a:gd name="connsiteX21" fmla="*/ 1772895 w 10791524"/>
              <a:gd name="connsiteY21" fmla="*/ 744912 h 987099"/>
              <a:gd name="connsiteX22" fmla="*/ 235925 w 10791524"/>
              <a:gd name="connsiteY22" fmla="*/ 861645 h 987099"/>
              <a:gd name="connsiteX23" fmla="*/ 197014 w 10791524"/>
              <a:gd name="connsiteY23" fmla="*/ 102886 h 987099"/>
              <a:gd name="connsiteX0" fmla="*/ 83156 w 10677666"/>
              <a:gd name="connsiteY0" fmla="*/ 116732 h 1000945"/>
              <a:gd name="connsiteX1" fmla="*/ 1970322 w 10677666"/>
              <a:gd name="connsiteY1" fmla="*/ 58366 h 1000945"/>
              <a:gd name="connsiteX2" fmla="*/ 2515071 w 10677666"/>
              <a:gd name="connsiteY2" fmla="*/ 466928 h 1000945"/>
              <a:gd name="connsiteX3" fmla="*/ 3157097 w 10677666"/>
              <a:gd name="connsiteY3" fmla="*/ 544749 h 1000945"/>
              <a:gd name="connsiteX4" fmla="*/ 3565658 w 10677666"/>
              <a:gd name="connsiteY4" fmla="*/ 369652 h 1000945"/>
              <a:gd name="connsiteX5" fmla="*/ 4557879 w 10677666"/>
              <a:gd name="connsiteY5" fmla="*/ 175098 h 1000945"/>
              <a:gd name="connsiteX6" fmla="*/ 8332211 w 10677666"/>
              <a:gd name="connsiteY6" fmla="*/ 155643 h 1000945"/>
              <a:gd name="connsiteX7" fmla="*/ 10472297 w 10677666"/>
              <a:gd name="connsiteY7" fmla="*/ 175098 h 1000945"/>
              <a:gd name="connsiteX8" fmla="*/ 10608484 w 10677666"/>
              <a:gd name="connsiteY8" fmla="*/ 194554 h 1000945"/>
              <a:gd name="connsiteX9" fmla="*/ 10627939 w 10677666"/>
              <a:gd name="connsiteY9" fmla="*/ 875490 h 1000945"/>
              <a:gd name="connsiteX10" fmla="*/ 10627939 w 10677666"/>
              <a:gd name="connsiteY10" fmla="*/ 953311 h 1000945"/>
              <a:gd name="connsiteX11" fmla="*/ 9966458 w 10677666"/>
              <a:gd name="connsiteY11" fmla="*/ 953311 h 1000945"/>
              <a:gd name="connsiteX12" fmla="*/ 7573454 w 10677666"/>
              <a:gd name="connsiteY12" fmla="*/ 953311 h 1000945"/>
              <a:gd name="connsiteX13" fmla="*/ 6659054 w 10677666"/>
              <a:gd name="connsiteY13" fmla="*/ 680937 h 1000945"/>
              <a:gd name="connsiteX14" fmla="*/ 5939207 w 10677666"/>
              <a:gd name="connsiteY14" fmla="*/ 642026 h 1000945"/>
              <a:gd name="connsiteX15" fmla="*/ 5355548 w 10677666"/>
              <a:gd name="connsiteY15" fmla="*/ 914400 h 1000945"/>
              <a:gd name="connsiteX16" fmla="*/ 4441148 w 10677666"/>
              <a:gd name="connsiteY16" fmla="*/ 992222 h 1000945"/>
              <a:gd name="connsiteX17" fmla="*/ 3760211 w 10677666"/>
              <a:gd name="connsiteY17" fmla="*/ 739303 h 1000945"/>
              <a:gd name="connsiteX18" fmla="*/ 3351650 w 10677666"/>
              <a:gd name="connsiteY18" fmla="*/ 719847 h 1000945"/>
              <a:gd name="connsiteX19" fmla="*/ 2943088 w 10677666"/>
              <a:gd name="connsiteY19" fmla="*/ 719847 h 1000945"/>
              <a:gd name="connsiteX20" fmla="*/ 2339973 w 10677666"/>
              <a:gd name="connsiteY20" fmla="*/ 953311 h 1000945"/>
              <a:gd name="connsiteX21" fmla="*/ 1659037 w 10677666"/>
              <a:gd name="connsiteY21" fmla="*/ 758758 h 1000945"/>
              <a:gd name="connsiteX22" fmla="*/ 122067 w 10677666"/>
              <a:gd name="connsiteY22" fmla="*/ 875491 h 1000945"/>
              <a:gd name="connsiteX23" fmla="*/ 83156 w 10677666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576136 w 10594765"/>
              <a:gd name="connsiteY21" fmla="*/ 758758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81717 w 10676227"/>
              <a:gd name="connsiteY0" fmla="*/ 116732 h 1000945"/>
              <a:gd name="connsiteX1" fmla="*/ 1968883 w 10676227"/>
              <a:gd name="connsiteY1" fmla="*/ 58366 h 1000945"/>
              <a:gd name="connsiteX2" fmla="*/ 2513632 w 10676227"/>
              <a:gd name="connsiteY2" fmla="*/ 466928 h 1000945"/>
              <a:gd name="connsiteX3" fmla="*/ 3155658 w 10676227"/>
              <a:gd name="connsiteY3" fmla="*/ 544749 h 1000945"/>
              <a:gd name="connsiteX4" fmla="*/ 3564219 w 10676227"/>
              <a:gd name="connsiteY4" fmla="*/ 369652 h 1000945"/>
              <a:gd name="connsiteX5" fmla="*/ 4556440 w 10676227"/>
              <a:gd name="connsiteY5" fmla="*/ 175098 h 1000945"/>
              <a:gd name="connsiteX6" fmla="*/ 8330772 w 10676227"/>
              <a:gd name="connsiteY6" fmla="*/ 155643 h 1000945"/>
              <a:gd name="connsiteX7" fmla="*/ 10470858 w 10676227"/>
              <a:gd name="connsiteY7" fmla="*/ 175098 h 1000945"/>
              <a:gd name="connsiteX8" fmla="*/ 10607045 w 10676227"/>
              <a:gd name="connsiteY8" fmla="*/ 194554 h 1000945"/>
              <a:gd name="connsiteX9" fmla="*/ 10626500 w 10676227"/>
              <a:gd name="connsiteY9" fmla="*/ 875490 h 1000945"/>
              <a:gd name="connsiteX10" fmla="*/ 10626500 w 10676227"/>
              <a:gd name="connsiteY10" fmla="*/ 953311 h 1000945"/>
              <a:gd name="connsiteX11" fmla="*/ 9965019 w 10676227"/>
              <a:gd name="connsiteY11" fmla="*/ 953311 h 1000945"/>
              <a:gd name="connsiteX12" fmla="*/ 7572015 w 10676227"/>
              <a:gd name="connsiteY12" fmla="*/ 953311 h 1000945"/>
              <a:gd name="connsiteX13" fmla="*/ 6657615 w 10676227"/>
              <a:gd name="connsiteY13" fmla="*/ 680937 h 1000945"/>
              <a:gd name="connsiteX14" fmla="*/ 5937768 w 10676227"/>
              <a:gd name="connsiteY14" fmla="*/ 642026 h 1000945"/>
              <a:gd name="connsiteX15" fmla="*/ 5354109 w 10676227"/>
              <a:gd name="connsiteY15" fmla="*/ 914400 h 1000945"/>
              <a:gd name="connsiteX16" fmla="*/ 4439709 w 10676227"/>
              <a:gd name="connsiteY16" fmla="*/ 992222 h 1000945"/>
              <a:gd name="connsiteX17" fmla="*/ 3758772 w 10676227"/>
              <a:gd name="connsiteY17" fmla="*/ 739303 h 1000945"/>
              <a:gd name="connsiteX18" fmla="*/ 3350211 w 10676227"/>
              <a:gd name="connsiteY18" fmla="*/ 719847 h 1000945"/>
              <a:gd name="connsiteX19" fmla="*/ 2941649 w 10676227"/>
              <a:gd name="connsiteY19" fmla="*/ 719847 h 1000945"/>
              <a:gd name="connsiteX20" fmla="*/ 2338534 w 10676227"/>
              <a:gd name="connsiteY20" fmla="*/ 953311 h 1000945"/>
              <a:gd name="connsiteX21" fmla="*/ 1638143 w 10676227"/>
              <a:gd name="connsiteY21" fmla="*/ 875490 h 1000945"/>
              <a:gd name="connsiteX22" fmla="*/ 120628 w 10676227"/>
              <a:gd name="connsiteY22" fmla="*/ 875491 h 1000945"/>
              <a:gd name="connsiteX23" fmla="*/ 81717 w 10676227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556681 w 10594765"/>
              <a:gd name="connsiteY21" fmla="*/ 875490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77407 w 10671917"/>
              <a:gd name="connsiteY0" fmla="*/ 116732 h 1000945"/>
              <a:gd name="connsiteX1" fmla="*/ 1964573 w 10671917"/>
              <a:gd name="connsiteY1" fmla="*/ 58366 h 1000945"/>
              <a:gd name="connsiteX2" fmla="*/ 2509322 w 10671917"/>
              <a:gd name="connsiteY2" fmla="*/ 466928 h 1000945"/>
              <a:gd name="connsiteX3" fmla="*/ 3151348 w 10671917"/>
              <a:gd name="connsiteY3" fmla="*/ 544749 h 1000945"/>
              <a:gd name="connsiteX4" fmla="*/ 3559909 w 10671917"/>
              <a:gd name="connsiteY4" fmla="*/ 369652 h 1000945"/>
              <a:gd name="connsiteX5" fmla="*/ 4552130 w 10671917"/>
              <a:gd name="connsiteY5" fmla="*/ 175098 h 1000945"/>
              <a:gd name="connsiteX6" fmla="*/ 8326462 w 10671917"/>
              <a:gd name="connsiteY6" fmla="*/ 155643 h 1000945"/>
              <a:gd name="connsiteX7" fmla="*/ 10466548 w 10671917"/>
              <a:gd name="connsiteY7" fmla="*/ 175098 h 1000945"/>
              <a:gd name="connsiteX8" fmla="*/ 10602735 w 10671917"/>
              <a:gd name="connsiteY8" fmla="*/ 194554 h 1000945"/>
              <a:gd name="connsiteX9" fmla="*/ 10622190 w 10671917"/>
              <a:gd name="connsiteY9" fmla="*/ 875490 h 1000945"/>
              <a:gd name="connsiteX10" fmla="*/ 10622190 w 10671917"/>
              <a:gd name="connsiteY10" fmla="*/ 953311 h 1000945"/>
              <a:gd name="connsiteX11" fmla="*/ 9960709 w 10671917"/>
              <a:gd name="connsiteY11" fmla="*/ 953311 h 1000945"/>
              <a:gd name="connsiteX12" fmla="*/ 7567705 w 10671917"/>
              <a:gd name="connsiteY12" fmla="*/ 953311 h 1000945"/>
              <a:gd name="connsiteX13" fmla="*/ 6653305 w 10671917"/>
              <a:gd name="connsiteY13" fmla="*/ 680937 h 1000945"/>
              <a:gd name="connsiteX14" fmla="*/ 5933458 w 10671917"/>
              <a:gd name="connsiteY14" fmla="*/ 642026 h 1000945"/>
              <a:gd name="connsiteX15" fmla="*/ 5349799 w 10671917"/>
              <a:gd name="connsiteY15" fmla="*/ 914400 h 1000945"/>
              <a:gd name="connsiteX16" fmla="*/ 4435399 w 10671917"/>
              <a:gd name="connsiteY16" fmla="*/ 992222 h 1000945"/>
              <a:gd name="connsiteX17" fmla="*/ 3754462 w 10671917"/>
              <a:gd name="connsiteY17" fmla="*/ 739303 h 1000945"/>
              <a:gd name="connsiteX18" fmla="*/ 3345901 w 10671917"/>
              <a:gd name="connsiteY18" fmla="*/ 719847 h 1000945"/>
              <a:gd name="connsiteX19" fmla="*/ 2937339 w 10671917"/>
              <a:gd name="connsiteY19" fmla="*/ 719847 h 1000945"/>
              <a:gd name="connsiteX20" fmla="*/ 2334224 w 10671917"/>
              <a:gd name="connsiteY20" fmla="*/ 953311 h 1000945"/>
              <a:gd name="connsiteX21" fmla="*/ 1575467 w 10671917"/>
              <a:gd name="connsiteY21" fmla="*/ 933856 h 1000945"/>
              <a:gd name="connsiteX22" fmla="*/ 116318 w 10671917"/>
              <a:gd name="connsiteY22" fmla="*/ 875491 h 1000945"/>
              <a:gd name="connsiteX23" fmla="*/ 77407 w 10671917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498315 w 10594765"/>
              <a:gd name="connsiteY21" fmla="*/ 933856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255 w 10594765"/>
              <a:gd name="connsiteY0" fmla="*/ 98550 h 982763"/>
              <a:gd name="connsiteX1" fmla="*/ 1887421 w 10594765"/>
              <a:gd name="connsiteY1" fmla="*/ 40184 h 982763"/>
              <a:gd name="connsiteX2" fmla="*/ 2432170 w 10594765"/>
              <a:gd name="connsiteY2" fmla="*/ 137461 h 982763"/>
              <a:gd name="connsiteX3" fmla="*/ 3074196 w 10594765"/>
              <a:gd name="connsiteY3" fmla="*/ 526567 h 982763"/>
              <a:gd name="connsiteX4" fmla="*/ 3482757 w 10594765"/>
              <a:gd name="connsiteY4" fmla="*/ 351470 h 982763"/>
              <a:gd name="connsiteX5" fmla="*/ 4474978 w 10594765"/>
              <a:gd name="connsiteY5" fmla="*/ 156916 h 982763"/>
              <a:gd name="connsiteX6" fmla="*/ 8249310 w 10594765"/>
              <a:gd name="connsiteY6" fmla="*/ 137461 h 982763"/>
              <a:gd name="connsiteX7" fmla="*/ 10389396 w 10594765"/>
              <a:gd name="connsiteY7" fmla="*/ 156916 h 982763"/>
              <a:gd name="connsiteX8" fmla="*/ 10525583 w 10594765"/>
              <a:gd name="connsiteY8" fmla="*/ 176372 h 982763"/>
              <a:gd name="connsiteX9" fmla="*/ 10545038 w 10594765"/>
              <a:gd name="connsiteY9" fmla="*/ 857308 h 982763"/>
              <a:gd name="connsiteX10" fmla="*/ 10545038 w 10594765"/>
              <a:gd name="connsiteY10" fmla="*/ 935129 h 982763"/>
              <a:gd name="connsiteX11" fmla="*/ 9883557 w 10594765"/>
              <a:gd name="connsiteY11" fmla="*/ 935129 h 982763"/>
              <a:gd name="connsiteX12" fmla="*/ 7490553 w 10594765"/>
              <a:gd name="connsiteY12" fmla="*/ 935129 h 982763"/>
              <a:gd name="connsiteX13" fmla="*/ 6576153 w 10594765"/>
              <a:gd name="connsiteY13" fmla="*/ 662755 h 982763"/>
              <a:gd name="connsiteX14" fmla="*/ 5856306 w 10594765"/>
              <a:gd name="connsiteY14" fmla="*/ 623844 h 982763"/>
              <a:gd name="connsiteX15" fmla="*/ 5272647 w 10594765"/>
              <a:gd name="connsiteY15" fmla="*/ 896218 h 982763"/>
              <a:gd name="connsiteX16" fmla="*/ 4358247 w 10594765"/>
              <a:gd name="connsiteY16" fmla="*/ 974040 h 982763"/>
              <a:gd name="connsiteX17" fmla="*/ 3677310 w 10594765"/>
              <a:gd name="connsiteY17" fmla="*/ 721121 h 982763"/>
              <a:gd name="connsiteX18" fmla="*/ 3268749 w 10594765"/>
              <a:gd name="connsiteY18" fmla="*/ 701665 h 982763"/>
              <a:gd name="connsiteX19" fmla="*/ 2860187 w 10594765"/>
              <a:gd name="connsiteY19" fmla="*/ 701665 h 982763"/>
              <a:gd name="connsiteX20" fmla="*/ 2257072 w 10594765"/>
              <a:gd name="connsiteY20" fmla="*/ 935129 h 982763"/>
              <a:gd name="connsiteX21" fmla="*/ 1498315 w 10594765"/>
              <a:gd name="connsiteY21" fmla="*/ 915674 h 982763"/>
              <a:gd name="connsiteX22" fmla="*/ 39166 w 10594765"/>
              <a:gd name="connsiteY22" fmla="*/ 857309 h 982763"/>
              <a:gd name="connsiteX23" fmla="*/ 255 w 10594765"/>
              <a:gd name="connsiteY23" fmla="*/ 98550 h 982763"/>
              <a:gd name="connsiteX0" fmla="*/ 255 w 10594765"/>
              <a:gd name="connsiteY0" fmla="*/ 98550 h 982763"/>
              <a:gd name="connsiteX1" fmla="*/ 1887421 w 10594765"/>
              <a:gd name="connsiteY1" fmla="*/ 40184 h 982763"/>
              <a:gd name="connsiteX2" fmla="*/ 2432170 w 10594765"/>
              <a:gd name="connsiteY2" fmla="*/ 137461 h 982763"/>
              <a:gd name="connsiteX3" fmla="*/ 3074196 w 10594765"/>
              <a:gd name="connsiteY3" fmla="*/ 118005 h 982763"/>
              <a:gd name="connsiteX4" fmla="*/ 3482757 w 10594765"/>
              <a:gd name="connsiteY4" fmla="*/ 351470 h 982763"/>
              <a:gd name="connsiteX5" fmla="*/ 4474978 w 10594765"/>
              <a:gd name="connsiteY5" fmla="*/ 156916 h 982763"/>
              <a:gd name="connsiteX6" fmla="*/ 8249310 w 10594765"/>
              <a:gd name="connsiteY6" fmla="*/ 137461 h 982763"/>
              <a:gd name="connsiteX7" fmla="*/ 10389396 w 10594765"/>
              <a:gd name="connsiteY7" fmla="*/ 156916 h 982763"/>
              <a:gd name="connsiteX8" fmla="*/ 10525583 w 10594765"/>
              <a:gd name="connsiteY8" fmla="*/ 176372 h 982763"/>
              <a:gd name="connsiteX9" fmla="*/ 10545038 w 10594765"/>
              <a:gd name="connsiteY9" fmla="*/ 857308 h 982763"/>
              <a:gd name="connsiteX10" fmla="*/ 10545038 w 10594765"/>
              <a:gd name="connsiteY10" fmla="*/ 935129 h 982763"/>
              <a:gd name="connsiteX11" fmla="*/ 9883557 w 10594765"/>
              <a:gd name="connsiteY11" fmla="*/ 935129 h 982763"/>
              <a:gd name="connsiteX12" fmla="*/ 7490553 w 10594765"/>
              <a:gd name="connsiteY12" fmla="*/ 935129 h 982763"/>
              <a:gd name="connsiteX13" fmla="*/ 6576153 w 10594765"/>
              <a:gd name="connsiteY13" fmla="*/ 662755 h 982763"/>
              <a:gd name="connsiteX14" fmla="*/ 5856306 w 10594765"/>
              <a:gd name="connsiteY14" fmla="*/ 623844 h 982763"/>
              <a:gd name="connsiteX15" fmla="*/ 5272647 w 10594765"/>
              <a:gd name="connsiteY15" fmla="*/ 896218 h 982763"/>
              <a:gd name="connsiteX16" fmla="*/ 4358247 w 10594765"/>
              <a:gd name="connsiteY16" fmla="*/ 974040 h 982763"/>
              <a:gd name="connsiteX17" fmla="*/ 3677310 w 10594765"/>
              <a:gd name="connsiteY17" fmla="*/ 721121 h 982763"/>
              <a:gd name="connsiteX18" fmla="*/ 3268749 w 10594765"/>
              <a:gd name="connsiteY18" fmla="*/ 701665 h 982763"/>
              <a:gd name="connsiteX19" fmla="*/ 2860187 w 10594765"/>
              <a:gd name="connsiteY19" fmla="*/ 701665 h 982763"/>
              <a:gd name="connsiteX20" fmla="*/ 2257072 w 10594765"/>
              <a:gd name="connsiteY20" fmla="*/ 935129 h 982763"/>
              <a:gd name="connsiteX21" fmla="*/ 1498315 w 10594765"/>
              <a:gd name="connsiteY21" fmla="*/ 915674 h 982763"/>
              <a:gd name="connsiteX22" fmla="*/ 39166 w 10594765"/>
              <a:gd name="connsiteY22" fmla="*/ 857309 h 982763"/>
              <a:gd name="connsiteX23" fmla="*/ 255 w 10594765"/>
              <a:gd name="connsiteY23" fmla="*/ 98550 h 982763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114923 h 979681"/>
              <a:gd name="connsiteX4" fmla="*/ 3482757 w 10594765"/>
              <a:gd name="connsiteY4" fmla="*/ 348388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348388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912591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912591 h 979681"/>
              <a:gd name="connsiteX19" fmla="*/ 2860187 w 10594765"/>
              <a:gd name="connsiteY19" fmla="*/ 912591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659673 h 971740"/>
              <a:gd name="connsiteX14" fmla="*/ 5856306 w 10594765"/>
              <a:gd name="connsiteY14" fmla="*/ 620762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659673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912592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14923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912592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38910 h 973548"/>
              <a:gd name="connsiteX4" fmla="*/ 3482757 w 10594765"/>
              <a:gd name="connsiteY4" fmla="*/ 77821 h 973548"/>
              <a:gd name="connsiteX5" fmla="*/ 4474978 w 10594765"/>
              <a:gd name="connsiteY5" fmla="*/ 77820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38910 h 973548"/>
              <a:gd name="connsiteX4" fmla="*/ 3482757 w 10594765"/>
              <a:gd name="connsiteY4" fmla="*/ 77821 h 973548"/>
              <a:gd name="connsiteX5" fmla="*/ 4474978 w 10594765"/>
              <a:gd name="connsiteY5" fmla="*/ 38909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77821 h 973548"/>
              <a:gd name="connsiteX4" fmla="*/ 3482757 w 10594765"/>
              <a:gd name="connsiteY4" fmla="*/ 77821 h 973548"/>
              <a:gd name="connsiteX5" fmla="*/ 4474978 w 10594765"/>
              <a:gd name="connsiteY5" fmla="*/ 38909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123162 w 10717672"/>
              <a:gd name="connsiteY0" fmla="*/ 97276 h 973548"/>
              <a:gd name="connsiteX1" fmla="*/ 2010328 w 10717672"/>
              <a:gd name="connsiteY1" fmla="*/ 97276 h 973548"/>
              <a:gd name="connsiteX2" fmla="*/ 2555077 w 10717672"/>
              <a:gd name="connsiteY2" fmla="*/ 77821 h 973548"/>
              <a:gd name="connsiteX3" fmla="*/ 3197103 w 10717672"/>
              <a:gd name="connsiteY3" fmla="*/ 77821 h 973548"/>
              <a:gd name="connsiteX4" fmla="*/ 3605664 w 10717672"/>
              <a:gd name="connsiteY4" fmla="*/ 77821 h 973548"/>
              <a:gd name="connsiteX5" fmla="*/ 4597885 w 10717672"/>
              <a:gd name="connsiteY5" fmla="*/ 38909 h 973548"/>
              <a:gd name="connsiteX6" fmla="*/ 8372217 w 10717672"/>
              <a:gd name="connsiteY6" fmla="*/ 0 h 973548"/>
              <a:gd name="connsiteX7" fmla="*/ 10512303 w 10717672"/>
              <a:gd name="connsiteY7" fmla="*/ 116731 h 973548"/>
              <a:gd name="connsiteX8" fmla="*/ 10648490 w 10717672"/>
              <a:gd name="connsiteY8" fmla="*/ 175098 h 973548"/>
              <a:gd name="connsiteX9" fmla="*/ 10667945 w 10717672"/>
              <a:gd name="connsiteY9" fmla="*/ 856034 h 973548"/>
              <a:gd name="connsiteX10" fmla="*/ 10667945 w 10717672"/>
              <a:gd name="connsiteY10" fmla="*/ 933855 h 973548"/>
              <a:gd name="connsiteX11" fmla="*/ 10006464 w 10717672"/>
              <a:gd name="connsiteY11" fmla="*/ 933855 h 973548"/>
              <a:gd name="connsiteX12" fmla="*/ 7613460 w 10717672"/>
              <a:gd name="connsiteY12" fmla="*/ 933855 h 973548"/>
              <a:gd name="connsiteX13" fmla="*/ 6699060 w 10717672"/>
              <a:gd name="connsiteY13" fmla="*/ 914400 h 973548"/>
              <a:gd name="connsiteX14" fmla="*/ 5979213 w 10717672"/>
              <a:gd name="connsiteY14" fmla="*/ 875489 h 973548"/>
              <a:gd name="connsiteX15" fmla="*/ 5395554 w 10717672"/>
              <a:gd name="connsiteY15" fmla="*/ 894944 h 973548"/>
              <a:gd name="connsiteX16" fmla="*/ 4481154 w 10717672"/>
              <a:gd name="connsiteY16" fmla="*/ 972766 h 973548"/>
              <a:gd name="connsiteX17" fmla="*/ 3800217 w 10717672"/>
              <a:gd name="connsiteY17" fmla="*/ 933855 h 973548"/>
              <a:gd name="connsiteX18" fmla="*/ 3391656 w 10717672"/>
              <a:gd name="connsiteY18" fmla="*/ 914399 h 973548"/>
              <a:gd name="connsiteX19" fmla="*/ 2983094 w 10717672"/>
              <a:gd name="connsiteY19" fmla="*/ 914399 h 973548"/>
              <a:gd name="connsiteX20" fmla="*/ 2379979 w 10717672"/>
              <a:gd name="connsiteY20" fmla="*/ 933855 h 973548"/>
              <a:gd name="connsiteX21" fmla="*/ 1621222 w 10717672"/>
              <a:gd name="connsiteY21" fmla="*/ 914400 h 973548"/>
              <a:gd name="connsiteX22" fmla="*/ 162073 w 10717672"/>
              <a:gd name="connsiteY22" fmla="*/ 856035 h 973548"/>
              <a:gd name="connsiteX23" fmla="*/ 123162 w 10717672"/>
              <a:gd name="connsiteY23" fmla="*/ 97276 h 973548"/>
              <a:gd name="connsiteX0" fmla="*/ 123162 w 10717672"/>
              <a:gd name="connsiteY0" fmla="*/ 59818 h 936090"/>
              <a:gd name="connsiteX1" fmla="*/ 2010328 w 10717672"/>
              <a:gd name="connsiteY1" fmla="*/ 59818 h 936090"/>
              <a:gd name="connsiteX2" fmla="*/ 2555077 w 10717672"/>
              <a:gd name="connsiteY2" fmla="*/ 40363 h 936090"/>
              <a:gd name="connsiteX3" fmla="*/ 3197103 w 10717672"/>
              <a:gd name="connsiteY3" fmla="*/ 40363 h 936090"/>
              <a:gd name="connsiteX4" fmla="*/ 3605664 w 10717672"/>
              <a:gd name="connsiteY4" fmla="*/ 40363 h 936090"/>
              <a:gd name="connsiteX5" fmla="*/ 4597885 w 10717672"/>
              <a:gd name="connsiteY5" fmla="*/ 1451 h 936090"/>
              <a:gd name="connsiteX6" fmla="*/ 8372217 w 10717672"/>
              <a:gd name="connsiteY6" fmla="*/ 98730 h 936090"/>
              <a:gd name="connsiteX7" fmla="*/ 10512303 w 10717672"/>
              <a:gd name="connsiteY7" fmla="*/ 79273 h 936090"/>
              <a:gd name="connsiteX8" fmla="*/ 10648490 w 10717672"/>
              <a:gd name="connsiteY8" fmla="*/ 137640 h 936090"/>
              <a:gd name="connsiteX9" fmla="*/ 10667945 w 10717672"/>
              <a:gd name="connsiteY9" fmla="*/ 818576 h 936090"/>
              <a:gd name="connsiteX10" fmla="*/ 10667945 w 10717672"/>
              <a:gd name="connsiteY10" fmla="*/ 896397 h 936090"/>
              <a:gd name="connsiteX11" fmla="*/ 10006464 w 10717672"/>
              <a:gd name="connsiteY11" fmla="*/ 896397 h 936090"/>
              <a:gd name="connsiteX12" fmla="*/ 7613460 w 10717672"/>
              <a:gd name="connsiteY12" fmla="*/ 896397 h 936090"/>
              <a:gd name="connsiteX13" fmla="*/ 6699060 w 10717672"/>
              <a:gd name="connsiteY13" fmla="*/ 876942 h 936090"/>
              <a:gd name="connsiteX14" fmla="*/ 5979213 w 10717672"/>
              <a:gd name="connsiteY14" fmla="*/ 838031 h 936090"/>
              <a:gd name="connsiteX15" fmla="*/ 5395554 w 10717672"/>
              <a:gd name="connsiteY15" fmla="*/ 857486 h 936090"/>
              <a:gd name="connsiteX16" fmla="*/ 4481154 w 10717672"/>
              <a:gd name="connsiteY16" fmla="*/ 935308 h 936090"/>
              <a:gd name="connsiteX17" fmla="*/ 3800217 w 10717672"/>
              <a:gd name="connsiteY17" fmla="*/ 896397 h 936090"/>
              <a:gd name="connsiteX18" fmla="*/ 3391656 w 10717672"/>
              <a:gd name="connsiteY18" fmla="*/ 876941 h 936090"/>
              <a:gd name="connsiteX19" fmla="*/ 2983094 w 10717672"/>
              <a:gd name="connsiteY19" fmla="*/ 876941 h 936090"/>
              <a:gd name="connsiteX20" fmla="*/ 2379979 w 10717672"/>
              <a:gd name="connsiteY20" fmla="*/ 896397 h 936090"/>
              <a:gd name="connsiteX21" fmla="*/ 1621222 w 10717672"/>
              <a:gd name="connsiteY21" fmla="*/ 876942 h 936090"/>
              <a:gd name="connsiteX22" fmla="*/ 162073 w 10717672"/>
              <a:gd name="connsiteY22" fmla="*/ 818577 h 936090"/>
              <a:gd name="connsiteX23" fmla="*/ 123162 w 10717672"/>
              <a:gd name="connsiteY23" fmla="*/ 59818 h 936090"/>
              <a:gd name="connsiteX0" fmla="*/ 123162 w 10717672"/>
              <a:gd name="connsiteY0" fmla="*/ 55491 h 931763"/>
              <a:gd name="connsiteX1" fmla="*/ 2010328 w 10717672"/>
              <a:gd name="connsiteY1" fmla="*/ 55491 h 931763"/>
              <a:gd name="connsiteX2" fmla="*/ 2555077 w 10717672"/>
              <a:gd name="connsiteY2" fmla="*/ 36036 h 931763"/>
              <a:gd name="connsiteX3" fmla="*/ 3197103 w 10717672"/>
              <a:gd name="connsiteY3" fmla="*/ 36036 h 931763"/>
              <a:gd name="connsiteX4" fmla="*/ 3605664 w 10717672"/>
              <a:gd name="connsiteY4" fmla="*/ 36036 h 931763"/>
              <a:gd name="connsiteX5" fmla="*/ 4597885 w 10717672"/>
              <a:gd name="connsiteY5" fmla="*/ 74945 h 931763"/>
              <a:gd name="connsiteX6" fmla="*/ 8372217 w 10717672"/>
              <a:gd name="connsiteY6" fmla="*/ 94403 h 931763"/>
              <a:gd name="connsiteX7" fmla="*/ 10512303 w 10717672"/>
              <a:gd name="connsiteY7" fmla="*/ 74946 h 931763"/>
              <a:gd name="connsiteX8" fmla="*/ 10648490 w 10717672"/>
              <a:gd name="connsiteY8" fmla="*/ 133313 h 931763"/>
              <a:gd name="connsiteX9" fmla="*/ 10667945 w 10717672"/>
              <a:gd name="connsiteY9" fmla="*/ 814249 h 931763"/>
              <a:gd name="connsiteX10" fmla="*/ 10667945 w 10717672"/>
              <a:gd name="connsiteY10" fmla="*/ 892070 h 931763"/>
              <a:gd name="connsiteX11" fmla="*/ 10006464 w 10717672"/>
              <a:gd name="connsiteY11" fmla="*/ 892070 h 931763"/>
              <a:gd name="connsiteX12" fmla="*/ 7613460 w 10717672"/>
              <a:gd name="connsiteY12" fmla="*/ 892070 h 931763"/>
              <a:gd name="connsiteX13" fmla="*/ 6699060 w 10717672"/>
              <a:gd name="connsiteY13" fmla="*/ 872615 h 931763"/>
              <a:gd name="connsiteX14" fmla="*/ 5979213 w 10717672"/>
              <a:gd name="connsiteY14" fmla="*/ 833704 h 931763"/>
              <a:gd name="connsiteX15" fmla="*/ 5395554 w 10717672"/>
              <a:gd name="connsiteY15" fmla="*/ 853159 h 931763"/>
              <a:gd name="connsiteX16" fmla="*/ 4481154 w 10717672"/>
              <a:gd name="connsiteY16" fmla="*/ 930981 h 931763"/>
              <a:gd name="connsiteX17" fmla="*/ 3800217 w 10717672"/>
              <a:gd name="connsiteY17" fmla="*/ 892070 h 931763"/>
              <a:gd name="connsiteX18" fmla="*/ 3391656 w 10717672"/>
              <a:gd name="connsiteY18" fmla="*/ 872614 h 931763"/>
              <a:gd name="connsiteX19" fmla="*/ 2983094 w 10717672"/>
              <a:gd name="connsiteY19" fmla="*/ 872614 h 931763"/>
              <a:gd name="connsiteX20" fmla="*/ 2379979 w 10717672"/>
              <a:gd name="connsiteY20" fmla="*/ 892070 h 931763"/>
              <a:gd name="connsiteX21" fmla="*/ 1621222 w 10717672"/>
              <a:gd name="connsiteY21" fmla="*/ 872615 h 931763"/>
              <a:gd name="connsiteX22" fmla="*/ 162073 w 10717672"/>
              <a:gd name="connsiteY22" fmla="*/ 814250 h 931763"/>
              <a:gd name="connsiteX23" fmla="*/ 123162 w 10717672"/>
              <a:gd name="connsiteY23" fmla="*/ 55491 h 931763"/>
              <a:gd name="connsiteX0" fmla="*/ 123162 w 10717672"/>
              <a:gd name="connsiteY0" fmla="*/ 55491 h 905904"/>
              <a:gd name="connsiteX1" fmla="*/ 2010328 w 10717672"/>
              <a:gd name="connsiteY1" fmla="*/ 55491 h 905904"/>
              <a:gd name="connsiteX2" fmla="*/ 2555077 w 10717672"/>
              <a:gd name="connsiteY2" fmla="*/ 36036 h 905904"/>
              <a:gd name="connsiteX3" fmla="*/ 3197103 w 10717672"/>
              <a:gd name="connsiteY3" fmla="*/ 36036 h 905904"/>
              <a:gd name="connsiteX4" fmla="*/ 3605664 w 10717672"/>
              <a:gd name="connsiteY4" fmla="*/ 36036 h 905904"/>
              <a:gd name="connsiteX5" fmla="*/ 4597885 w 10717672"/>
              <a:gd name="connsiteY5" fmla="*/ 74945 h 905904"/>
              <a:gd name="connsiteX6" fmla="*/ 8372217 w 10717672"/>
              <a:gd name="connsiteY6" fmla="*/ 94403 h 905904"/>
              <a:gd name="connsiteX7" fmla="*/ 10512303 w 10717672"/>
              <a:gd name="connsiteY7" fmla="*/ 74946 h 905904"/>
              <a:gd name="connsiteX8" fmla="*/ 10648490 w 10717672"/>
              <a:gd name="connsiteY8" fmla="*/ 133313 h 905904"/>
              <a:gd name="connsiteX9" fmla="*/ 10667945 w 10717672"/>
              <a:gd name="connsiteY9" fmla="*/ 814249 h 905904"/>
              <a:gd name="connsiteX10" fmla="*/ 10667945 w 10717672"/>
              <a:gd name="connsiteY10" fmla="*/ 892070 h 905904"/>
              <a:gd name="connsiteX11" fmla="*/ 10006464 w 10717672"/>
              <a:gd name="connsiteY11" fmla="*/ 892070 h 905904"/>
              <a:gd name="connsiteX12" fmla="*/ 7613460 w 10717672"/>
              <a:gd name="connsiteY12" fmla="*/ 892070 h 905904"/>
              <a:gd name="connsiteX13" fmla="*/ 6699060 w 10717672"/>
              <a:gd name="connsiteY13" fmla="*/ 872615 h 905904"/>
              <a:gd name="connsiteX14" fmla="*/ 5979213 w 10717672"/>
              <a:gd name="connsiteY14" fmla="*/ 833704 h 905904"/>
              <a:gd name="connsiteX15" fmla="*/ 5395554 w 10717672"/>
              <a:gd name="connsiteY15" fmla="*/ 853159 h 905904"/>
              <a:gd name="connsiteX16" fmla="*/ 4481154 w 10717672"/>
              <a:gd name="connsiteY16" fmla="*/ 892071 h 905904"/>
              <a:gd name="connsiteX17" fmla="*/ 3800217 w 10717672"/>
              <a:gd name="connsiteY17" fmla="*/ 892070 h 905904"/>
              <a:gd name="connsiteX18" fmla="*/ 3391656 w 10717672"/>
              <a:gd name="connsiteY18" fmla="*/ 872614 h 905904"/>
              <a:gd name="connsiteX19" fmla="*/ 2983094 w 10717672"/>
              <a:gd name="connsiteY19" fmla="*/ 872614 h 905904"/>
              <a:gd name="connsiteX20" fmla="*/ 2379979 w 10717672"/>
              <a:gd name="connsiteY20" fmla="*/ 892070 h 905904"/>
              <a:gd name="connsiteX21" fmla="*/ 1621222 w 10717672"/>
              <a:gd name="connsiteY21" fmla="*/ 872615 h 905904"/>
              <a:gd name="connsiteX22" fmla="*/ 162073 w 10717672"/>
              <a:gd name="connsiteY22" fmla="*/ 814250 h 905904"/>
              <a:gd name="connsiteX23" fmla="*/ 123162 w 10717672"/>
              <a:gd name="connsiteY23" fmla="*/ 55491 h 905904"/>
              <a:gd name="connsiteX0" fmla="*/ 123162 w 10717672"/>
              <a:gd name="connsiteY0" fmla="*/ 55491 h 905904"/>
              <a:gd name="connsiteX1" fmla="*/ 2010328 w 10717672"/>
              <a:gd name="connsiteY1" fmla="*/ 55491 h 905904"/>
              <a:gd name="connsiteX2" fmla="*/ 2555077 w 10717672"/>
              <a:gd name="connsiteY2" fmla="*/ 36036 h 905904"/>
              <a:gd name="connsiteX3" fmla="*/ 3197103 w 10717672"/>
              <a:gd name="connsiteY3" fmla="*/ 36036 h 905904"/>
              <a:gd name="connsiteX4" fmla="*/ 3605664 w 10717672"/>
              <a:gd name="connsiteY4" fmla="*/ 36036 h 905904"/>
              <a:gd name="connsiteX5" fmla="*/ 4597885 w 10717672"/>
              <a:gd name="connsiteY5" fmla="*/ 74945 h 905904"/>
              <a:gd name="connsiteX6" fmla="*/ 8372217 w 10717672"/>
              <a:gd name="connsiteY6" fmla="*/ 94403 h 905904"/>
              <a:gd name="connsiteX7" fmla="*/ 10512303 w 10717672"/>
              <a:gd name="connsiteY7" fmla="*/ 74946 h 905904"/>
              <a:gd name="connsiteX8" fmla="*/ 10648490 w 10717672"/>
              <a:gd name="connsiteY8" fmla="*/ 133313 h 905904"/>
              <a:gd name="connsiteX9" fmla="*/ 10667945 w 10717672"/>
              <a:gd name="connsiteY9" fmla="*/ 814249 h 905904"/>
              <a:gd name="connsiteX10" fmla="*/ 10667945 w 10717672"/>
              <a:gd name="connsiteY10" fmla="*/ 892070 h 905904"/>
              <a:gd name="connsiteX11" fmla="*/ 10006464 w 10717672"/>
              <a:gd name="connsiteY11" fmla="*/ 892070 h 905904"/>
              <a:gd name="connsiteX12" fmla="*/ 7613460 w 10717672"/>
              <a:gd name="connsiteY12" fmla="*/ 892070 h 905904"/>
              <a:gd name="connsiteX13" fmla="*/ 6699060 w 10717672"/>
              <a:gd name="connsiteY13" fmla="*/ 872615 h 905904"/>
              <a:gd name="connsiteX14" fmla="*/ 5979213 w 10717672"/>
              <a:gd name="connsiteY14" fmla="*/ 853160 h 905904"/>
              <a:gd name="connsiteX15" fmla="*/ 5395554 w 10717672"/>
              <a:gd name="connsiteY15" fmla="*/ 853159 h 905904"/>
              <a:gd name="connsiteX16" fmla="*/ 4481154 w 10717672"/>
              <a:gd name="connsiteY16" fmla="*/ 892071 h 905904"/>
              <a:gd name="connsiteX17" fmla="*/ 3800217 w 10717672"/>
              <a:gd name="connsiteY17" fmla="*/ 892070 h 905904"/>
              <a:gd name="connsiteX18" fmla="*/ 3391656 w 10717672"/>
              <a:gd name="connsiteY18" fmla="*/ 872614 h 905904"/>
              <a:gd name="connsiteX19" fmla="*/ 2983094 w 10717672"/>
              <a:gd name="connsiteY19" fmla="*/ 872614 h 905904"/>
              <a:gd name="connsiteX20" fmla="*/ 2379979 w 10717672"/>
              <a:gd name="connsiteY20" fmla="*/ 892070 h 905904"/>
              <a:gd name="connsiteX21" fmla="*/ 1621222 w 10717672"/>
              <a:gd name="connsiteY21" fmla="*/ 872615 h 905904"/>
              <a:gd name="connsiteX22" fmla="*/ 162073 w 10717672"/>
              <a:gd name="connsiteY22" fmla="*/ 814250 h 905904"/>
              <a:gd name="connsiteX23" fmla="*/ 123162 w 10717672"/>
              <a:gd name="connsiteY23" fmla="*/ 55491 h 905904"/>
              <a:gd name="connsiteX0" fmla="*/ 192751 w 10787261"/>
              <a:gd name="connsiteY0" fmla="*/ 55491 h 897834"/>
              <a:gd name="connsiteX1" fmla="*/ 2079917 w 10787261"/>
              <a:gd name="connsiteY1" fmla="*/ 55491 h 897834"/>
              <a:gd name="connsiteX2" fmla="*/ 2624666 w 10787261"/>
              <a:gd name="connsiteY2" fmla="*/ 36036 h 897834"/>
              <a:gd name="connsiteX3" fmla="*/ 3266692 w 10787261"/>
              <a:gd name="connsiteY3" fmla="*/ 36036 h 897834"/>
              <a:gd name="connsiteX4" fmla="*/ 3675253 w 10787261"/>
              <a:gd name="connsiteY4" fmla="*/ 36036 h 897834"/>
              <a:gd name="connsiteX5" fmla="*/ 4667474 w 10787261"/>
              <a:gd name="connsiteY5" fmla="*/ 74945 h 897834"/>
              <a:gd name="connsiteX6" fmla="*/ 8441806 w 10787261"/>
              <a:gd name="connsiteY6" fmla="*/ 94403 h 897834"/>
              <a:gd name="connsiteX7" fmla="*/ 10581892 w 10787261"/>
              <a:gd name="connsiteY7" fmla="*/ 74946 h 897834"/>
              <a:gd name="connsiteX8" fmla="*/ 10718079 w 10787261"/>
              <a:gd name="connsiteY8" fmla="*/ 133313 h 897834"/>
              <a:gd name="connsiteX9" fmla="*/ 10737534 w 10787261"/>
              <a:gd name="connsiteY9" fmla="*/ 814249 h 897834"/>
              <a:gd name="connsiteX10" fmla="*/ 10737534 w 10787261"/>
              <a:gd name="connsiteY10" fmla="*/ 892070 h 897834"/>
              <a:gd name="connsiteX11" fmla="*/ 10076053 w 10787261"/>
              <a:gd name="connsiteY11" fmla="*/ 892070 h 897834"/>
              <a:gd name="connsiteX12" fmla="*/ 7683049 w 10787261"/>
              <a:gd name="connsiteY12" fmla="*/ 892070 h 897834"/>
              <a:gd name="connsiteX13" fmla="*/ 6768649 w 10787261"/>
              <a:gd name="connsiteY13" fmla="*/ 872615 h 897834"/>
              <a:gd name="connsiteX14" fmla="*/ 6048802 w 10787261"/>
              <a:gd name="connsiteY14" fmla="*/ 853160 h 897834"/>
              <a:gd name="connsiteX15" fmla="*/ 5465143 w 10787261"/>
              <a:gd name="connsiteY15" fmla="*/ 853159 h 897834"/>
              <a:gd name="connsiteX16" fmla="*/ 4550743 w 10787261"/>
              <a:gd name="connsiteY16" fmla="*/ 892071 h 897834"/>
              <a:gd name="connsiteX17" fmla="*/ 3869806 w 10787261"/>
              <a:gd name="connsiteY17" fmla="*/ 892070 h 897834"/>
              <a:gd name="connsiteX18" fmla="*/ 3461245 w 10787261"/>
              <a:gd name="connsiteY18" fmla="*/ 872614 h 897834"/>
              <a:gd name="connsiteX19" fmla="*/ 3052683 w 10787261"/>
              <a:gd name="connsiteY19" fmla="*/ 872614 h 897834"/>
              <a:gd name="connsiteX20" fmla="*/ 2449568 w 10787261"/>
              <a:gd name="connsiteY20" fmla="*/ 892070 h 897834"/>
              <a:gd name="connsiteX21" fmla="*/ 1690811 w 10787261"/>
              <a:gd name="connsiteY21" fmla="*/ 833705 h 897834"/>
              <a:gd name="connsiteX22" fmla="*/ 231662 w 10787261"/>
              <a:gd name="connsiteY22" fmla="*/ 814250 h 897834"/>
              <a:gd name="connsiteX23" fmla="*/ 192751 w 10787261"/>
              <a:gd name="connsiteY23" fmla="*/ 55491 h 897834"/>
              <a:gd name="connsiteX0" fmla="*/ 192751 w 10787261"/>
              <a:gd name="connsiteY0" fmla="*/ 55491 h 897834"/>
              <a:gd name="connsiteX1" fmla="*/ 2079917 w 10787261"/>
              <a:gd name="connsiteY1" fmla="*/ 55491 h 897834"/>
              <a:gd name="connsiteX2" fmla="*/ 2624666 w 10787261"/>
              <a:gd name="connsiteY2" fmla="*/ 36036 h 897834"/>
              <a:gd name="connsiteX3" fmla="*/ 3266692 w 10787261"/>
              <a:gd name="connsiteY3" fmla="*/ 36036 h 897834"/>
              <a:gd name="connsiteX4" fmla="*/ 3675253 w 10787261"/>
              <a:gd name="connsiteY4" fmla="*/ 36036 h 897834"/>
              <a:gd name="connsiteX5" fmla="*/ 4667474 w 10787261"/>
              <a:gd name="connsiteY5" fmla="*/ 74945 h 897834"/>
              <a:gd name="connsiteX6" fmla="*/ 8441806 w 10787261"/>
              <a:gd name="connsiteY6" fmla="*/ 94403 h 897834"/>
              <a:gd name="connsiteX7" fmla="*/ 10581892 w 10787261"/>
              <a:gd name="connsiteY7" fmla="*/ 74946 h 897834"/>
              <a:gd name="connsiteX8" fmla="*/ 10718079 w 10787261"/>
              <a:gd name="connsiteY8" fmla="*/ 133313 h 897834"/>
              <a:gd name="connsiteX9" fmla="*/ 10737534 w 10787261"/>
              <a:gd name="connsiteY9" fmla="*/ 814249 h 897834"/>
              <a:gd name="connsiteX10" fmla="*/ 10737534 w 10787261"/>
              <a:gd name="connsiteY10" fmla="*/ 892070 h 897834"/>
              <a:gd name="connsiteX11" fmla="*/ 10076053 w 10787261"/>
              <a:gd name="connsiteY11" fmla="*/ 892070 h 897834"/>
              <a:gd name="connsiteX12" fmla="*/ 7683049 w 10787261"/>
              <a:gd name="connsiteY12" fmla="*/ 892070 h 897834"/>
              <a:gd name="connsiteX13" fmla="*/ 6768649 w 10787261"/>
              <a:gd name="connsiteY13" fmla="*/ 872615 h 897834"/>
              <a:gd name="connsiteX14" fmla="*/ 6048802 w 10787261"/>
              <a:gd name="connsiteY14" fmla="*/ 853160 h 897834"/>
              <a:gd name="connsiteX15" fmla="*/ 5465143 w 10787261"/>
              <a:gd name="connsiteY15" fmla="*/ 853159 h 897834"/>
              <a:gd name="connsiteX16" fmla="*/ 4550743 w 10787261"/>
              <a:gd name="connsiteY16" fmla="*/ 892071 h 897834"/>
              <a:gd name="connsiteX17" fmla="*/ 3869806 w 10787261"/>
              <a:gd name="connsiteY17" fmla="*/ 892070 h 897834"/>
              <a:gd name="connsiteX18" fmla="*/ 3461245 w 10787261"/>
              <a:gd name="connsiteY18" fmla="*/ 872614 h 897834"/>
              <a:gd name="connsiteX19" fmla="*/ 3052683 w 10787261"/>
              <a:gd name="connsiteY19" fmla="*/ 872614 h 897834"/>
              <a:gd name="connsiteX20" fmla="*/ 2449568 w 10787261"/>
              <a:gd name="connsiteY20" fmla="*/ 853160 h 897834"/>
              <a:gd name="connsiteX21" fmla="*/ 1690811 w 10787261"/>
              <a:gd name="connsiteY21" fmla="*/ 833705 h 897834"/>
              <a:gd name="connsiteX22" fmla="*/ 231662 w 10787261"/>
              <a:gd name="connsiteY22" fmla="*/ 814250 h 897834"/>
              <a:gd name="connsiteX23" fmla="*/ 192751 w 10787261"/>
              <a:gd name="connsiteY23" fmla="*/ 55491 h 897834"/>
              <a:gd name="connsiteX0" fmla="*/ 137715 w 10934246"/>
              <a:gd name="connsiteY0" fmla="*/ 55491 h 897834"/>
              <a:gd name="connsiteX1" fmla="*/ 2226902 w 10934246"/>
              <a:gd name="connsiteY1" fmla="*/ 55491 h 897834"/>
              <a:gd name="connsiteX2" fmla="*/ 2771651 w 10934246"/>
              <a:gd name="connsiteY2" fmla="*/ 36036 h 897834"/>
              <a:gd name="connsiteX3" fmla="*/ 3413677 w 10934246"/>
              <a:gd name="connsiteY3" fmla="*/ 36036 h 897834"/>
              <a:gd name="connsiteX4" fmla="*/ 3822238 w 10934246"/>
              <a:gd name="connsiteY4" fmla="*/ 36036 h 897834"/>
              <a:gd name="connsiteX5" fmla="*/ 4814459 w 10934246"/>
              <a:gd name="connsiteY5" fmla="*/ 74945 h 897834"/>
              <a:gd name="connsiteX6" fmla="*/ 8588791 w 10934246"/>
              <a:gd name="connsiteY6" fmla="*/ 94403 h 897834"/>
              <a:gd name="connsiteX7" fmla="*/ 10728877 w 10934246"/>
              <a:gd name="connsiteY7" fmla="*/ 74946 h 897834"/>
              <a:gd name="connsiteX8" fmla="*/ 10865064 w 10934246"/>
              <a:gd name="connsiteY8" fmla="*/ 133313 h 897834"/>
              <a:gd name="connsiteX9" fmla="*/ 10884519 w 10934246"/>
              <a:gd name="connsiteY9" fmla="*/ 814249 h 897834"/>
              <a:gd name="connsiteX10" fmla="*/ 10884519 w 10934246"/>
              <a:gd name="connsiteY10" fmla="*/ 892070 h 897834"/>
              <a:gd name="connsiteX11" fmla="*/ 10223038 w 10934246"/>
              <a:gd name="connsiteY11" fmla="*/ 892070 h 897834"/>
              <a:gd name="connsiteX12" fmla="*/ 7830034 w 10934246"/>
              <a:gd name="connsiteY12" fmla="*/ 892070 h 897834"/>
              <a:gd name="connsiteX13" fmla="*/ 6915634 w 10934246"/>
              <a:gd name="connsiteY13" fmla="*/ 872615 h 897834"/>
              <a:gd name="connsiteX14" fmla="*/ 6195787 w 10934246"/>
              <a:gd name="connsiteY14" fmla="*/ 853160 h 897834"/>
              <a:gd name="connsiteX15" fmla="*/ 5612128 w 10934246"/>
              <a:gd name="connsiteY15" fmla="*/ 853159 h 897834"/>
              <a:gd name="connsiteX16" fmla="*/ 4697728 w 10934246"/>
              <a:gd name="connsiteY16" fmla="*/ 892071 h 897834"/>
              <a:gd name="connsiteX17" fmla="*/ 4016791 w 10934246"/>
              <a:gd name="connsiteY17" fmla="*/ 892070 h 897834"/>
              <a:gd name="connsiteX18" fmla="*/ 3608230 w 10934246"/>
              <a:gd name="connsiteY18" fmla="*/ 872614 h 897834"/>
              <a:gd name="connsiteX19" fmla="*/ 3199668 w 10934246"/>
              <a:gd name="connsiteY19" fmla="*/ 872614 h 897834"/>
              <a:gd name="connsiteX20" fmla="*/ 2596553 w 10934246"/>
              <a:gd name="connsiteY20" fmla="*/ 853160 h 897834"/>
              <a:gd name="connsiteX21" fmla="*/ 1837796 w 10934246"/>
              <a:gd name="connsiteY21" fmla="*/ 833705 h 897834"/>
              <a:gd name="connsiteX22" fmla="*/ 378647 w 10934246"/>
              <a:gd name="connsiteY22" fmla="*/ 814250 h 897834"/>
              <a:gd name="connsiteX23" fmla="*/ 137715 w 10934246"/>
              <a:gd name="connsiteY23" fmla="*/ 55491 h 897834"/>
              <a:gd name="connsiteX0" fmla="*/ 104 w 10796635"/>
              <a:gd name="connsiteY0" fmla="*/ 107368 h 949711"/>
              <a:gd name="connsiteX1" fmla="*/ 2089291 w 10796635"/>
              <a:gd name="connsiteY1" fmla="*/ 107368 h 949711"/>
              <a:gd name="connsiteX2" fmla="*/ 2634040 w 10796635"/>
              <a:gd name="connsiteY2" fmla="*/ 87913 h 949711"/>
              <a:gd name="connsiteX3" fmla="*/ 3276066 w 10796635"/>
              <a:gd name="connsiteY3" fmla="*/ 87913 h 949711"/>
              <a:gd name="connsiteX4" fmla="*/ 3684627 w 10796635"/>
              <a:gd name="connsiteY4" fmla="*/ 87913 h 949711"/>
              <a:gd name="connsiteX5" fmla="*/ 4676848 w 10796635"/>
              <a:gd name="connsiteY5" fmla="*/ 126822 h 949711"/>
              <a:gd name="connsiteX6" fmla="*/ 8451180 w 10796635"/>
              <a:gd name="connsiteY6" fmla="*/ 146280 h 949711"/>
              <a:gd name="connsiteX7" fmla="*/ 10591266 w 10796635"/>
              <a:gd name="connsiteY7" fmla="*/ 126823 h 949711"/>
              <a:gd name="connsiteX8" fmla="*/ 10727453 w 10796635"/>
              <a:gd name="connsiteY8" fmla="*/ 185190 h 949711"/>
              <a:gd name="connsiteX9" fmla="*/ 10746908 w 10796635"/>
              <a:gd name="connsiteY9" fmla="*/ 866126 h 949711"/>
              <a:gd name="connsiteX10" fmla="*/ 10746908 w 10796635"/>
              <a:gd name="connsiteY10" fmla="*/ 943947 h 949711"/>
              <a:gd name="connsiteX11" fmla="*/ 10085427 w 10796635"/>
              <a:gd name="connsiteY11" fmla="*/ 943947 h 949711"/>
              <a:gd name="connsiteX12" fmla="*/ 7692423 w 10796635"/>
              <a:gd name="connsiteY12" fmla="*/ 943947 h 949711"/>
              <a:gd name="connsiteX13" fmla="*/ 6778023 w 10796635"/>
              <a:gd name="connsiteY13" fmla="*/ 924492 h 949711"/>
              <a:gd name="connsiteX14" fmla="*/ 6058176 w 10796635"/>
              <a:gd name="connsiteY14" fmla="*/ 905037 h 949711"/>
              <a:gd name="connsiteX15" fmla="*/ 5474517 w 10796635"/>
              <a:gd name="connsiteY15" fmla="*/ 905036 h 949711"/>
              <a:gd name="connsiteX16" fmla="*/ 4560117 w 10796635"/>
              <a:gd name="connsiteY16" fmla="*/ 943948 h 949711"/>
              <a:gd name="connsiteX17" fmla="*/ 3879180 w 10796635"/>
              <a:gd name="connsiteY17" fmla="*/ 943947 h 949711"/>
              <a:gd name="connsiteX18" fmla="*/ 3470619 w 10796635"/>
              <a:gd name="connsiteY18" fmla="*/ 924491 h 949711"/>
              <a:gd name="connsiteX19" fmla="*/ 3062057 w 10796635"/>
              <a:gd name="connsiteY19" fmla="*/ 924491 h 949711"/>
              <a:gd name="connsiteX20" fmla="*/ 2458942 w 10796635"/>
              <a:gd name="connsiteY20" fmla="*/ 905037 h 949711"/>
              <a:gd name="connsiteX21" fmla="*/ 1700185 w 10796635"/>
              <a:gd name="connsiteY21" fmla="*/ 885582 h 949711"/>
              <a:gd name="connsiteX22" fmla="*/ 241036 w 10796635"/>
              <a:gd name="connsiteY22" fmla="*/ 866127 h 949711"/>
              <a:gd name="connsiteX23" fmla="*/ 104 w 10796635"/>
              <a:gd name="connsiteY23" fmla="*/ 107368 h 949711"/>
              <a:gd name="connsiteX0" fmla="*/ 217684 w 11014215"/>
              <a:gd name="connsiteY0" fmla="*/ 58373 h 910963"/>
              <a:gd name="connsiteX1" fmla="*/ 2306871 w 11014215"/>
              <a:gd name="connsiteY1" fmla="*/ 58373 h 910963"/>
              <a:gd name="connsiteX2" fmla="*/ 2851620 w 11014215"/>
              <a:gd name="connsiteY2" fmla="*/ 38918 h 910963"/>
              <a:gd name="connsiteX3" fmla="*/ 3493646 w 11014215"/>
              <a:gd name="connsiteY3" fmla="*/ 38918 h 910963"/>
              <a:gd name="connsiteX4" fmla="*/ 3902207 w 11014215"/>
              <a:gd name="connsiteY4" fmla="*/ 38918 h 910963"/>
              <a:gd name="connsiteX5" fmla="*/ 4894428 w 11014215"/>
              <a:gd name="connsiteY5" fmla="*/ 77827 h 910963"/>
              <a:gd name="connsiteX6" fmla="*/ 8668760 w 11014215"/>
              <a:gd name="connsiteY6" fmla="*/ 97285 h 910963"/>
              <a:gd name="connsiteX7" fmla="*/ 10808846 w 11014215"/>
              <a:gd name="connsiteY7" fmla="*/ 77828 h 910963"/>
              <a:gd name="connsiteX8" fmla="*/ 10945033 w 11014215"/>
              <a:gd name="connsiteY8" fmla="*/ 136195 h 910963"/>
              <a:gd name="connsiteX9" fmla="*/ 10964488 w 11014215"/>
              <a:gd name="connsiteY9" fmla="*/ 817131 h 910963"/>
              <a:gd name="connsiteX10" fmla="*/ 10964488 w 11014215"/>
              <a:gd name="connsiteY10" fmla="*/ 894952 h 910963"/>
              <a:gd name="connsiteX11" fmla="*/ 10303007 w 11014215"/>
              <a:gd name="connsiteY11" fmla="*/ 894952 h 910963"/>
              <a:gd name="connsiteX12" fmla="*/ 7910003 w 11014215"/>
              <a:gd name="connsiteY12" fmla="*/ 894952 h 910963"/>
              <a:gd name="connsiteX13" fmla="*/ 6995603 w 11014215"/>
              <a:gd name="connsiteY13" fmla="*/ 875497 h 910963"/>
              <a:gd name="connsiteX14" fmla="*/ 6275756 w 11014215"/>
              <a:gd name="connsiteY14" fmla="*/ 856042 h 910963"/>
              <a:gd name="connsiteX15" fmla="*/ 5692097 w 11014215"/>
              <a:gd name="connsiteY15" fmla="*/ 856041 h 910963"/>
              <a:gd name="connsiteX16" fmla="*/ 4777697 w 11014215"/>
              <a:gd name="connsiteY16" fmla="*/ 894953 h 910963"/>
              <a:gd name="connsiteX17" fmla="*/ 4096760 w 11014215"/>
              <a:gd name="connsiteY17" fmla="*/ 894952 h 910963"/>
              <a:gd name="connsiteX18" fmla="*/ 3688199 w 11014215"/>
              <a:gd name="connsiteY18" fmla="*/ 875496 h 910963"/>
              <a:gd name="connsiteX19" fmla="*/ 3279637 w 11014215"/>
              <a:gd name="connsiteY19" fmla="*/ 875496 h 910963"/>
              <a:gd name="connsiteX20" fmla="*/ 2676522 w 11014215"/>
              <a:gd name="connsiteY20" fmla="*/ 856042 h 910963"/>
              <a:gd name="connsiteX21" fmla="*/ 1917765 w 11014215"/>
              <a:gd name="connsiteY21" fmla="*/ 836587 h 910963"/>
              <a:gd name="connsiteX22" fmla="*/ 256595 w 11014215"/>
              <a:gd name="connsiteY22" fmla="*/ 856043 h 910963"/>
              <a:gd name="connsiteX23" fmla="*/ 217684 w 11014215"/>
              <a:gd name="connsiteY23" fmla="*/ 58373 h 910963"/>
              <a:gd name="connsiteX0" fmla="*/ 142505 w 10939036"/>
              <a:gd name="connsiteY0" fmla="*/ 58373 h 997339"/>
              <a:gd name="connsiteX1" fmla="*/ 2231692 w 10939036"/>
              <a:gd name="connsiteY1" fmla="*/ 58373 h 997339"/>
              <a:gd name="connsiteX2" fmla="*/ 2776441 w 10939036"/>
              <a:gd name="connsiteY2" fmla="*/ 38918 h 997339"/>
              <a:gd name="connsiteX3" fmla="*/ 3418467 w 10939036"/>
              <a:gd name="connsiteY3" fmla="*/ 38918 h 997339"/>
              <a:gd name="connsiteX4" fmla="*/ 3827028 w 10939036"/>
              <a:gd name="connsiteY4" fmla="*/ 38918 h 997339"/>
              <a:gd name="connsiteX5" fmla="*/ 4819249 w 10939036"/>
              <a:gd name="connsiteY5" fmla="*/ 77827 h 997339"/>
              <a:gd name="connsiteX6" fmla="*/ 8593581 w 10939036"/>
              <a:gd name="connsiteY6" fmla="*/ 97285 h 997339"/>
              <a:gd name="connsiteX7" fmla="*/ 10733667 w 10939036"/>
              <a:gd name="connsiteY7" fmla="*/ 77828 h 997339"/>
              <a:gd name="connsiteX8" fmla="*/ 10869854 w 10939036"/>
              <a:gd name="connsiteY8" fmla="*/ 136195 h 997339"/>
              <a:gd name="connsiteX9" fmla="*/ 10889309 w 10939036"/>
              <a:gd name="connsiteY9" fmla="*/ 817131 h 997339"/>
              <a:gd name="connsiteX10" fmla="*/ 10889309 w 10939036"/>
              <a:gd name="connsiteY10" fmla="*/ 894952 h 997339"/>
              <a:gd name="connsiteX11" fmla="*/ 10227828 w 10939036"/>
              <a:gd name="connsiteY11" fmla="*/ 894952 h 997339"/>
              <a:gd name="connsiteX12" fmla="*/ 7834824 w 10939036"/>
              <a:gd name="connsiteY12" fmla="*/ 894952 h 997339"/>
              <a:gd name="connsiteX13" fmla="*/ 6920424 w 10939036"/>
              <a:gd name="connsiteY13" fmla="*/ 875497 h 997339"/>
              <a:gd name="connsiteX14" fmla="*/ 6200577 w 10939036"/>
              <a:gd name="connsiteY14" fmla="*/ 856042 h 997339"/>
              <a:gd name="connsiteX15" fmla="*/ 5616918 w 10939036"/>
              <a:gd name="connsiteY15" fmla="*/ 856041 h 997339"/>
              <a:gd name="connsiteX16" fmla="*/ 4702518 w 10939036"/>
              <a:gd name="connsiteY16" fmla="*/ 894953 h 997339"/>
              <a:gd name="connsiteX17" fmla="*/ 4021581 w 10939036"/>
              <a:gd name="connsiteY17" fmla="*/ 894952 h 997339"/>
              <a:gd name="connsiteX18" fmla="*/ 3613020 w 10939036"/>
              <a:gd name="connsiteY18" fmla="*/ 875496 h 997339"/>
              <a:gd name="connsiteX19" fmla="*/ 3204458 w 10939036"/>
              <a:gd name="connsiteY19" fmla="*/ 875496 h 997339"/>
              <a:gd name="connsiteX20" fmla="*/ 2601343 w 10939036"/>
              <a:gd name="connsiteY20" fmla="*/ 856042 h 997339"/>
              <a:gd name="connsiteX21" fmla="*/ 1842586 w 10939036"/>
              <a:gd name="connsiteY21" fmla="*/ 836587 h 997339"/>
              <a:gd name="connsiteX22" fmla="*/ 181416 w 10939036"/>
              <a:gd name="connsiteY22" fmla="*/ 856043 h 997339"/>
              <a:gd name="connsiteX23" fmla="*/ 142505 w 10939036"/>
              <a:gd name="connsiteY23" fmla="*/ 58373 h 997339"/>
              <a:gd name="connsiteX0" fmla="*/ 1 w 10796532"/>
              <a:gd name="connsiteY0" fmla="*/ 75664 h 1014630"/>
              <a:gd name="connsiteX1" fmla="*/ 2089188 w 10796532"/>
              <a:gd name="connsiteY1" fmla="*/ 75664 h 1014630"/>
              <a:gd name="connsiteX2" fmla="*/ 2633937 w 10796532"/>
              <a:gd name="connsiteY2" fmla="*/ 56209 h 1014630"/>
              <a:gd name="connsiteX3" fmla="*/ 3275963 w 10796532"/>
              <a:gd name="connsiteY3" fmla="*/ 56209 h 1014630"/>
              <a:gd name="connsiteX4" fmla="*/ 3684524 w 10796532"/>
              <a:gd name="connsiteY4" fmla="*/ 56209 h 1014630"/>
              <a:gd name="connsiteX5" fmla="*/ 4676745 w 10796532"/>
              <a:gd name="connsiteY5" fmla="*/ 95118 h 1014630"/>
              <a:gd name="connsiteX6" fmla="*/ 8451077 w 10796532"/>
              <a:gd name="connsiteY6" fmla="*/ 114576 h 1014630"/>
              <a:gd name="connsiteX7" fmla="*/ 10591163 w 10796532"/>
              <a:gd name="connsiteY7" fmla="*/ 95119 h 1014630"/>
              <a:gd name="connsiteX8" fmla="*/ 10727350 w 10796532"/>
              <a:gd name="connsiteY8" fmla="*/ 153486 h 1014630"/>
              <a:gd name="connsiteX9" fmla="*/ 10746805 w 10796532"/>
              <a:gd name="connsiteY9" fmla="*/ 834422 h 1014630"/>
              <a:gd name="connsiteX10" fmla="*/ 10746805 w 10796532"/>
              <a:gd name="connsiteY10" fmla="*/ 912243 h 1014630"/>
              <a:gd name="connsiteX11" fmla="*/ 10085324 w 10796532"/>
              <a:gd name="connsiteY11" fmla="*/ 912243 h 1014630"/>
              <a:gd name="connsiteX12" fmla="*/ 7692320 w 10796532"/>
              <a:gd name="connsiteY12" fmla="*/ 912243 h 1014630"/>
              <a:gd name="connsiteX13" fmla="*/ 6777920 w 10796532"/>
              <a:gd name="connsiteY13" fmla="*/ 892788 h 1014630"/>
              <a:gd name="connsiteX14" fmla="*/ 6058073 w 10796532"/>
              <a:gd name="connsiteY14" fmla="*/ 873333 h 1014630"/>
              <a:gd name="connsiteX15" fmla="*/ 5474414 w 10796532"/>
              <a:gd name="connsiteY15" fmla="*/ 873332 h 1014630"/>
              <a:gd name="connsiteX16" fmla="*/ 4560014 w 10796532"/>
              <a:gd name="connsiteY16" fmla="*/ 912244 h 1014630"/>
              <a:gd name="connsiteX17" fmla="*/ 3879077 w 10796532"/>
              <a:gd name="connsiteY17" fmla="*/ 912243 h 1014630"/>
              <a:gd name="connsiteX18" fmla="*/ 3470516 w 10796532"/>
              <a:gd name="connsiteY18" fmla="*/ 892787 h 1014630"/>
              <a:gd name="connsiteX19" fmla="*/ 3061954 w 10796532"/>
              <a:gd name="connsiteY19" fmla="*/ 892787 h 1014630"/>
              <a:gd name="connsiteX20" fmla="*/ 2458839 w 10796532"/>
              <a:gd name="connsiteY20" fmla="*/ 873333 h 1014630"/>
              <a:gd name="connsiteX21" fmla="*/ 1700082 w 10796532"/>
              <a:gd name="connsiteY21" fmla="*/ 853878 h 1014630"/>
              <a:gd name="connsiteX22" fmla="*/ 38912 w 10796532"/>
              <a:gd name="connsiteY22" fmla="*/ 873334 h 1014630"/>
              <a:gd name="connsiteX23" fmla="*/ 1 w 10796532"/>
              <a:gd name="connsiteY23" fmla="*/ 75664 h 1014630"/>
              <a:gd name="connsiteX0" fmla="*/ 142504 w 10939035"/>
              <a:gd name="connsiteY0" fmla="*/ 48286 h 895088"/>
              <a:gd name="connsiteX1" fmla="*/ 2231691 w 10939035"/>
              <a:gd name="connsiteY1" fmla="*/ 48286 h 895088"/>
              <a:gd name="connsiteX2" fmla="*/ 2776440 w 10939035"/>
              <a:gd name="connsiteY2" fmla="*/ 28831 h 895088"/>
              <a:gd name="connsiteX3" fmla="*/ 3418466 w 10939035"/>
              <a:gd name="connsiteY3" fmla="*/ 28831 h 895088"/>
              <a:gd name="connsiteX4" fmla="*/ 3827027 w 10939035"/>
              <a:gd name="connsiteY4" fmla="*/ 28831 h 895088"/>
              <a:gd name="connsiteX5" fmla="*/ 4819248 w 10939035"/>
              <a:gd name="connsiteY5" fmla="*/ 67740 h 895088"/>
              <a:gd name="connsiteX6" fmla="*/ 8593580 w 10939035"/>
              <a:gd name="connsiteY6" fmla="*/ 87198 h 895088"/>
              <a:gd name="connsiteX7" fmla="*/ 10733666 w 10939035"/>
              <a:gd name="connsiteY7" fmla="*/ 67741 h 895088"/>
              <a:gd name="connsiteX8" fmla="*/ 10869853 w 10939035"/>
              <a:gd name="connsiteY8" fmla="*/ 126108 h 895088"/>
              <a:gd name="connsiteX9" fmla="*/ 10889308 w 10939035"/>
              <a:gd name="connsiteY9" fmla="*/ 807044 h 895088"/>
              <a:gd name="connsiteX10" fmla="*/ 10889308 w 10939035"/>
              <a:gd name="connsiteY10" fmla="*/ 884865 h 895088"/>
              <a:gd name="connsiteX11" fmla="*/ 10227827 w 10939035"/>
              <a:gd name="connsiteY11" fmla="*/ 884865 h 895088"/>
              <a:gd name="connsiteX12" fmla="*/ 7834823 w 10939035"/>
              <a:gd name="connsiteY12" fmla="*/ 884865 h 895088"/>
              <a:gd name="connsiteX13" fmla="*/ 6920423 w 10939035"/>
              <a:gd name="connsiteY13" fmla="*/ 865410 h 895088"/>
              <a:gd name="connsiteX14" fmla="*/ 6200576 w 10939035"/>
              <a:gd name="connsiteY14" fmla="*/ 845955 h 895088"/>
              <a:gd name="connsiteX15" fmla="*/ 5616917 w 10939035"/>
              <a:gd name="connsiteY15" fmla="*/ 845954 h 895088"/>
              <a:gd name="connsiteX16" fmla="*/ 4702517 w 10939035"/>
              <a:gd name="connsiteY16" fmla="*/ 884866 h 895088"/>
              <a:gd name="connsiteX17" fmla="*/ 4021580 w 10939035"/>
              <a:gd name="connsiteY17" fmla="*/ 884865 h 895088"/>
              <a:gd name="connsiteX18" fmla="*/ 3613019 w 10939035"/>
              <a:gd name="connsiteY18" fmla="*/ 865409 h 895088"/>
              <a:gd name="connsiteX19" fmla="*/ 3204457 w 10939035"/>
              <a:gd name="connsiteY19" fmla="*/ 865409 h 895088"/>
              <a:gd name="connsiteX20" fmla="*/ 2601342 w 10939035"/>
              <a:gd name="connsiteY20" fmla="*/ 845955 h 895088"/>
              <a:gd name="connsiteX21" fmla="*/ 1842585 w 10939035"/>
              <a:gd name="connsiteY21" fmla="*/ 826500 h 895088"/>
              <a:gd name="connsiteX22" fmla="*/ 181415 w 10939035"/>
              <a:gd name="connsiteY22" fmla="*/ 709768 h 895088"/>
              <a:gd name="connsiteX23" fmla="*/ 142504 w 10939035"/>
              <a:gd name="connsiteY23" fmla="*/ 48286 h 895088"/>
              <a:gd name="connsiteX0" fmla="*/ 233200 w 10989327"/>
              <a:gd name="connsiteY0" fmla="*/ 119614 h 864681"/>
              <a:gd name="connsiteX1" fmla="*/ 2281983 w 10989327"/>
              <a:gd name="connsiteY1" fmla="*/ 22338 h 864681"/>
              <a:gd name="connsiteX2" fmla="*/ 2826732 w 10989327"/>
              <a:gd name="connsiteY2" fmla="*/ 2883 h 864681"/>
              <a:gd name="connsiteX3" fmla="*/ 3468758 w 10989327"/>
              <a:gd name="connsiteY3" fmla="*/ 2883 h 864681"/>
              <a:gd name="connsiteX4" fmla="*/ 3877319 w 10989327"/>
              <a:gd name="connsiteY4" fmla="*/ 2883 h 864681"/>
              <a:gd name="connsiteX5" fmla="*/ 4869540 w 10989327"/>
              <a:gd name="connsiteY5" fmla="*/ 41792 h 864681"/>
              <a:gd name="connsiteX6" fmla="*/ 8643872 w 10989327"/>
              <a:gd name="connsiteY6" fmla="*/ 61250 h 864681"/>
              <a:gd name="connsiteX7" fmla="*/ 10783958 w 10989327"/>
              <a:gd name="connsiteY7" fmla="*/ 41793 h 864681"/>
              <a:gd name="connsiteX8" fmla="*/ 10920145 w 10989327"/>
              <a:gd name="connsiteY8" fmla="*/ 100160 h 864681"/>
              <a:gd name="connsiteX9" fmla="*/ 10939600 w 10989327"/>
              <a:gd name="connsiteY9" fmla="*/ 781096 h 864681"/>
              <a:gd name="connsiteX10" fmla="*/ 10939600 w 10989327"/>
              <a:gd name="connsiteY10" fmla="*/ 858917 h 864681"/>
              <a:gd name="connsiteX11" fmla="*/ 10278119 w 10989327"/>
              <a:gd name="connsiteY11" fmla="*/ 858917 h 864681"/>
              <a:gd name="connsiteX12" fmla="*/ 7885115 w 10989327"/>
              <a:gd name="connsiteY12" fmla="*/ 858917 h 864681"/>
              <a:gd name="connsiteX13" fmla="*/ 6970715 w 10989327"/>
              <a:gd name="connsiteY13" fmla="*/ 839462 h 864681"/>
              <a:gd name="connsiteX14" fmla="*/ 6250868 w 10989327"/>
              <a:gd name="connsiteY14" fmla="*/ 820007 h 864681"/>
              <a:gd name="connsiteX15" fmla="*/ 5667209 w 10989327"/>
              <a:gd name="connsiteY15" fmla="*/ 820006 h 864681"/>
              <a:gd name="connsiteX16" fmla="*/ 4752809 w 10989327"/>
              <a:gd name="connsiteY16" fmla="*/ 858918 h 864681"/>
              <a:gd name="connsiteX17" fmla="*/ 4071872 w 10989327"/>
              <a:gd name="connsiteY17" fmla="*/ 858917 h 864681"/>
              <a:gd name="connsiteX18" fmla="*/ 3663311 w 10989327"/>
              <a:gd name="connsiteY18" fmla="*/ 839461 h 864681"/>
              <a:gd name="connsiteX19" fmla="*/ 3254749 w 10989327"/>
              <a:gd name="connsiteY19" fmla="*/ 839461 h 864681"/>
              <a:gd name="connsiteX20" fmla="*/ 2651634 w 10989327"/>
              <a:gd name="connsiteY20" fmla="*/ 820007 h 864681"/>
              <a:gd name="connsiteX21" fmla="*/ 1892877 w 10989327"/>
              <a:gd name="connsiteY21" fmla="*/ 800552 h 864681"/>
              <a:gd name="connsiteX22" fmla="*/ 231707 w 10989327"/>
              <a:gd name="connsiteY22" fmla="*/ 683820 h 864681"/>
              <a:gd name="connsiteX23" fmla="*/ 233200 w 10989327"/>
              <a:gd name="connsiteY23" fmla="*/ 119614 h 864681"/>
              <a:gd name="connsiteX0" fmla="*/ 123667 w 10879794"/>
              <a:gd name="connsiteY0" fmla="*/ 143800 h 888867"/>
              <a:gd name="connsiteX1" fmla="*/ 2172450 w 10879794"/>
              <a:gd name="connsiteY1" fmla="*/ 46524 h 888867"/>
              <a:gd name="connsiteX2" fmla="*/ 2717199 w 10879794"/>
              <a:gd name="connsiteY2" fmla="*/ 27069 h 888867"/>
              <a:gd name="connsiteX3" fmla="*/ 3359225 w 10879794"/>
              <a:gd name="connsiteY3" fmla="*/ 27069 h 888867"/>
              <a:gd name="connsiteX4" fmla="*/ 3767786 w 10879794"/>
              <a:gd name="connsiteY4" fmla="*/ 27069 h 888867"/>
              <a:gd name="connsiteX5" fmla="*/ 4760007 w 10879794"/>
              <a:gd name="connsiteY5" fmla="*/ 65978 h 888867"/>
              <a:gd name="connsiteX6" fmla="*/ 8534339 w 10879794"/>
              <a:gd name="connsiteY6" fmla="*/ 85436 h 888867"/>
              <a:gd name="connsiteX7" fmla="*/ 10674425 w 10879794"/>
              <a:gd name="connsiteY7" fmla="*/ 65979 h 888867"/>
              <a:gd name="connsiteX8" fmla="*/ 10810612 w 10879794"/>
              <a:gd name="connsiteY8" fmla="*/ 124346 h 888867"/>
              <a:gd name="connsiteX9" fmla="*/ 10830067 w 10879794"/>
              <a:gd name="connsiteY9" fmla="*/ 805282 h 888867"/>
              <a:gd name="connsiteX10" fmla="*/ 10830067 w 10879794"/>
              <a:gd name="connsiteY10" fmla="*/ 883103 h 888867"/>
              <a:gd name="connsiteX11" fmla="*/ 10168586 w 10879794"/>
              <a:gd name="connsiteY11" fmla="*/ 883103 h 888867"/>
              <a:gd name="connsiteX12" fmla="*/ 7775582 w 10879794"/>
              <a:gd name="connsiteY12" fmla="*/ 883103 h 888867"/>
              <a:gd name="connsiteX13" fmla="*/ 6861182 w 10879794"/>
              <a:gd name="connsiteY13" fmla="*/ 863648 h 888867"/>
              <a:gd name="connsiteX14" fmla="*/ 6141335 w 10879794"/>
              <a:gd name="connsiteY14" fmla="*/ 844193 h 888867"/>
              <a:gd name="connsiteX15" fmla="*/ 5557676 w 10879794"/>
              <a:gd name="connsiteY15" fmla="*/ 844192 h 888867"/>
              <a:gd name="connsiteX16" fmla="*/ 4643276 w 10879794"/>
              <a:gd name="connsiteY16" fmla="*/ 883104 h 888867"/>
              <a:gd name="connsiteX17" fmla="*/ 3962339 w 10879794"/>
              <a:gd name="connsiteY17" fmla="*/ 883103 h 888867"/>
              <a:gd name="connsiteX18" fmla="*/ 3553778 w 10879794"/>
              <a:gd name="connsiteY18" fmla="*/ 863647 h 888867"/>
              <a:gd name="connsiteX19" fmla="*/ 3145216 w 10879794"/>
              <a:gd name="connsiteY19" fmla="*/ 863647 h 888867"/>
              <a:gd name="connsiteX20" fmla="*/ 2542101 w 10879794"/>
              <a:gd name="connsiteY20" fmla="*/ 844193 h 888867"/>
              <a:gd name="connsiteX21" fmla="*/ 1783344 w 10879794"/>
              <a:gd name="connsiteY21" fmla="*/ 824738 h 888867"/>
              <a:gd name="connsiteX22" fmla="*/ 122174 w 10879794"/>
              <a:gd name="connsiteY22" fmla="*/ 708006 h 888867"/>
              <a:gd name="connsiteX23" fmla="*/ 123667 w 10879794"/>
              <a:gd name="connsiteY23" fmla="*/ 143800 h 888867"/>
              <a:gd name="connsiteX0" fmla="*/ 1864 w 10757991"/>
              <a:gd name="connsiteY0" fmla="*/ 143800 h 888867"/>
              <a:gd name="connsiteX1" fmla="*/ 2050647 w 10757991"/>
              <a:gd name="connsiteY1" fmla="*/ 46524 h 888867"/>
              <a:gd name="connsiteX2" fmla="*/ 2595396 w 10757991"/>
              <a:gd name="connsiteY2" fmla="*/ 27069 h 888867"/>
              <a:gd name="connsiteX3" fmla="*/ 3237422 w 10757991"/>
              <a:gd name="connsiteY3" fmla="*/ 27069 h 888867"/>
              <a:gd name="connsiteX4" fmla="*/ 3645983 w 10757991"/>
              <a:gd name="connsiteY4" fmla="*/ 27069 h 888867"/>
              <a:gd name="connsiteX5" fmla="*/ 4638204 w 10757991"/>
              <a:gd name="connsiteY5" fmla="*/ 65978 h 888867"/>
              <a:gd name="connsiteX6" fmla="*/ 8412536 w 10757991"/>
              <a:gd name="connsiteY6" fmla="*/ 85436 h 888867"/>
              <a:gd name="connsiteX7" fmla="*/ 10552622 w 10757991"/>
              <a:gd name="connsiteY7" fmla="*/ 65979 h 888867"/>
              <a:gd name="connsiteX8" fmla="*/ 10688809 w 10757991"/>
              <a:gd name="connsiteY8" fmla="*/ 124346 h 888867"/>
              <a:gd name="connsiteX9" fmla="*/ 10708264 w 10757991"/>
              <a:gd name="connsiteY9" fmla="*/ 805282 h 888867"/>
              <a:gd name="connsiteX10" fmla="*/ 10708264 w 10757991"/>
              <a:gd name="connsiteY10" fmla="*/ 883103 h 888867"/>
              <a:gd name="connsiteX11" fmla="*/ 10046783 w 10757991"/>
              <a:gd name="connsiteY11" fmla="*/ 883103 h 888867"/>
              <a:gd name="connsiteX12" fmla="*/ 7653779 w 10757991"/>
              <a:gd name="connsiteY12" fmla="*/ 883103 h 888867"/>
              <a:gd name="connsiteX13" fmla="*/ 6739379 w 10757991"/>
              <a:gd name="connsiteY13" fmla="*/ 863648 h 888867"/>
              <a:gd name="connsiteX14" fmla="*/ 6019532 w 10757991"/>
              <a:gd name="connsiteY14" fmla="*/ 844193 h 888867"/>
              <a:gd name="connsiteX15" fmla="*/ 5435873 w 10757991"/>
              <a:gd name="connsiteY15" fmla="*/ 844192 h 888867"/>
              <a:gd name="connsiteX16" fmla="*/ 4521473 w 10757991"/>
              <a:gd name="connsiteY16" fmla="*/ 883104 h 888867"/>
              <a:gd name="connsiteX17" fmla="*/ 3840536 w 10757991"/>
              <a:gd name="connsiteY17" fmla="*/ 883103 h 888867"/>
              <a:gd name="connsiteX18" fmla="*/ 3431975 w 10757991"/>
              <a:gd name="connsiteY18" fmla="*/ 863647 h 888867"/>
              <a:gd name="connsiteX19" fmla="*/ 3023413 w 10757991"/>
              <a:gd name="connsiteY19" fmla="*/ 863647 h 888867"/>
              <a:gd name="connsiteX20" fmla="*/ 2420298 w 10757991"/>
              <a:gd name="connsiteY20" fmla="*/ 844193 h 888867"/>
              <a:gd name="connsiteX21" fmla="*/ 1661541 w 10757991"/>
              <a:gd name="connsiteY21" fmla="*/ 824738 h 888867"/>
              <a:gd name="connsiteX22" fmla="*/ 371 w 10757991"/>
              <a:gd name="connsiteY22" fmla="*/ 708006 h 888867"/>
              <a:gd name="connsiteX23" fmla="*/ 1864 w 10757991"/>
              <a:gd name="connsiteY23" fmla="*/ 143800 h 888867"/>
              <a:gd name="connsiteX0" fmla="*/ 31302 w 10787429"/>
              <a:gd name="connsiteY0" fmla="*/ 119614 h 864681"/>
              <a:gd name="connsiteX1" fmla="*/ 2080085 w 10787429"/>
              <a:gd name="connsiteY1" fmla="*/ 22338 h 864681"/>
              <a:gd name="connsiteX2" fmla="*/ 2624834 w 10787429"/>
              <a:gd name="connsiteY2" fmla="*/ 2883 h 864681"/>
              <a:gd name="connsiteX3" fmla="*/ 3266860 w 10787429"/>
              <a:gd name="connsiteY3" fmla="*/ 2883 h 864681"/>
              <a:gd name="connsiteX4" fmla="*/ 3675421 w 10787429"/>
              <a:gd name="connsiteY4" fmla="*/ 2883 h 864681"/>
              <a:gd name="connsiteX5" fmla="*/ 4667642 w 10787429"/>
              <a:gd name="connsiteY5" fmla="*/ 41792 h 864681"/>
              <a:gd name="connsiteX6" fmla="*/ 8441974 w 10787429"/>
              <a:gd name="connsiteY6" fmla="*/ 61250 h 864681"/>
              <a:gd name="connsiteX7" fmla="*/ 10582060 w 10787429"/>
              <a:gd name="connsiteY7" fmla="*/ 41793 h 864681"/>
              <a:gd name="connsiteX8" fmla="*/ 10718247 w 10787429"/>
              <a:gd name="connsiteY8" fmla="*/ 100160 h 864681"/>
              <a:gd name="connsiteX9" fmla="*/ 10737702 w 10787429"/>
              <a:gd name="connsiteY9" fmla="*/ 781096 h 864681"/>
              <a:gd name="connsiteX10" fmla="*/ 10737702 w 10787429"/>
              <a:gd name="connsiteY10" fmla="*/ 858917 h 864681"/>
              <a:gd name="connsiteX11" fmla="*/ 10076221 w 10787429"/>
              <a:gd name="connsiteY11" fmla="*/ 858917 h 864681"/>
              <a:gd name="connsiteX12" fmla="*/ 7683217 w 10787429"/>
              <a:gd name="connsiteY12" fmla="*/ 858917 h 864681"/>
              <a:gd name="connsiteX13" fmla="*/ 6768817 w 10787429"/>
              <a:gd name="connsiteY13" fmla="*/ 839462 h 864681"/>
              <a:gd name="connsiteX14" fmla="*/ 6048970 w 10787429"/>
              <a:gd name="connsiteY14" fmla="*/ 820007 h 864681"/>
              <a:gd name="connsiteX15" fmla="*/ 5465311 w 10787429"/>
              <a:gd name="connsiteY15" fmla="*/ 820006 h 864681"/>
              <a:gd name="connsiteX16" fmla="*/ 4550911 w 10787429"/>
              <a:gd name="connsiteY16" fmla="*/ 858918 h 864681"/>
              <a:gd name="connsiteX17" fmla="*/ 3869974 w 10787429"/>
              <a:gd name="connsiteY17" fmla="*/ 858917 h 864681"/>
              <a:gd name="connsiteX18" fmla="*/ 3461413 w 10787429"/>
              <a:gd name="connsiteY18" fmla="*/ 839461 h 864681"/>
              <a:gd name="connsiteX19" fmla="*/ 3052851 w 10787429"/>
              <a:gd name="connsiteY19" fmla="*/ 839461 h 864681"/>
              <a:gd name="connsiteX20" fmla="*/ 2449736 w 10787429"/>
              <a:gd name="connsiteY20" fmla="*/ 820007 h 864681"/>
              <a:gd name="connsiteX21" fmla="*/ 1690979 w 10787429"/>
              <a:gd name="connsiteY21" fmla="*/ 800552 h 864681"/>
              <a:gd name="connsiteX22" fmla="*/ 775257 w 10787429"/>
              <a:gd name="connsiteY22" fmla="*/ 411446 h 864681"/>
              <a:gd name="connsiteX23" fmla="*/ 31302 w 10787429"/>
              <a:gd name="connsiteY23" fmla="*/ 119614 h 864681"/>
              <a:gd name="connsiteX0" fmla="*/ 20667 w 10776794"/>
              <a:gd name="connsiteY0" fmla="*/ 662062 h 1407129"/>
              <a:gd name="connsiteX1" fmla="*/ 1787389 w 10776794"/>
              <a:gd name="connsiteY1" fmla="*/ 582 h 1407129"/>
              <a:gd name="connsiteX2" fmla="*/ 2614199 w 10776794"/>
              <a:gd name="connsiteY2" fmla="*/ 545331 h 1407129"/>
              <a:gd name="connsiteX3" fmla="*/ 3256225 w 10776794"/>
              <a:gd name="connsiteY3" fmla="*/ 545331 h 1407129"/>
              <a:gd name="connsiteX4" fmla="*/ 3664786 w 10776794"/>
              <a:gd name="connsiteY4" fmla="*/ 545331 h 1407129"/>
              <a:gd name="connsiteX5" fmla="*/ 4657007 w 10776794"/>
              <a:gd name="connsiteY5" fmla="*/ 584240 h 1407129"/>
              <a:gd name="connsiteX6" fmla="*/ 8431339 w 10776794"/>
              <a:gd name="connsiteY6" fmla="*/ 603698 h 1407129"/>
              <a:gd name="connsiteX7" fmla="*/ 10571425 w 10776794"/>
              <a:gd name="connsiteY7" fmla="*/ 584241 h 1407129"/>
              <a:gd name="connsiteX8" fmla="*/ 10707612 w 10776794"/>
              <a:gd name="connsiteY8" fmla="*/ 642608 h 1407129"/>
              <a:gd name="connsiteX9" fmla="*/ 10727067 w 10776794"/>
              <a:gd name="connsiteY9" fmla="*/ 1323544 h 1407129"/>
              <a:gd name="connsiteX10" fmla="*/ 10727067 w 10776794"/>
              <a:gd name="connsiteY10" fmla="*/ 1401365 h 1407129"/>
              <a:gd name="connsiteX11" fmla="*/ 10065586 w 10776794"/>
              <a:gd name="connsiteY11" fmla="*/ 1401365 h 1407129"/>
              <a:gd name="connsiteX12" fmla="*/ 7672582 w 10776794"/>
              <a:gd name="connsiteY12" fmla="*/ 1401365 h 1407129"/>
              <a:gd name="connsiteX13" fmla="*/ 6758182 w 10776794"/>
              <a:gd name="connsiteY13" fmla="*/ 1381910 h 1407129"/>
              <a:gd name="connsiteX14" fmla="*/ 6038335 w 10776794"/>
              <a:gd name="connsiteY14" fmla="*/ 1362455 h 1407129"/>
              <a:gd name="connsiteX15" fmla="*/ 5454676 w 10776794"/>
              <a:gd name="connsiteY15" fmla="*/ 1362454 h 1407129"/>
              <a:gd name="connsiteX16" fmla="*/ 4540276 w 10776794"/>
              <a:gd name="connsiteY16" fmla="*/ 1401366 h 1407129"/>
              <a:gd name="connsiteX17" fmla="*/ 3859339 w 10776794"/>
              <a:gd name="connsiteY17" fmla="*/ 1401365 h 1407129"/>
              <a:gd name="connsiteX18" fmla="*/ 3450778 w 10776794"/>
              <a:gd name="connsiteY18" fmla="*/ 1381909 h 1407129"/>
              <a:gd name="connsiteX19" fmla="*/ 3042216 w 10776794"/>
              <a:gd name="connsiteY19" fmla="*/ 1381909 h 1407129"/>
              <a:gd name="connsiteX20" fmla="*/ 2439101 w 10776794"/>
              <a:gd name="connsiteY20" fmla="*/ 1362455 h 1407129"/>
              <a:gd name="connsiteX21" fmla="*/ 1680344 w 10776794"/>
              <a:gd name="connsiteY21" fmla="*/ 1343000 h 1407129"/>
              <a:gd name="connsiteX22" fmla="*/ 764622 w 10776794"/>
              <a:gd name="connsiteY22" fmla="*/ 953894 h 1407129"/>
              <a:gd name="connsiteX23" fmla="*/ 20667 w 10776794"/>
              <a:gd name="connsiteY23" fmla="*/ 662062 h 1407129"/>
              <a:gd name="connsiteX0" fmla="*/ 20667 w 10776794"/>
              <a:gd name="connsiteY0" fmla="*/ 662108 h 1407175"/>
              <a:gd name="connsiteX1" fmla="*/ 1787389 w 10776794"/>
              <a:gd name="connsiteY1" fmla="*/ 628 h 1407175"/>
              <a:gd name="connsiteX2" fmla="*/ 2614199 w 10776794"/>
              <a:gd name="connsiteY2" fmla="*/ 545377 h 1407175"/>
              <a:gd name="connsiteX3" fmla="*/ 3356962 w 10776794"/>
              <a:gd name="connsiteY3" fmla="*/ 759385 h 1407175"/>
              <a:gd name="connsiteX4" fmla="*/ 3664786 w 10776794"/>
              <a:gd name="connsiteY4" fmla="*/ 545377 h 1407175"/>
              <a:gd name="connsiteX5" fmla="*/ 4657007 w 10776794"/>
              <a:gd name="connsiteY5" fmla="*/ 584286 h 1407175"/>
              <a:gd name="connsiteX6" fmla="*/ 8431339 w 10776794"/>
              <a:gd name="connsiteY6" fmla="*/ 603744 h 1407175"/>
              <a:gd name="connsiteX7" fmla="*/ 10571425 w 10776794"/>
              <a:gd name="connsiteY7" fmla="*/ 584287 h 1407175"/>
              <a:gd name="connsiteX8" fmla="*/ 10707612 w 10776794"/>
              <a:gd name="connsiteY8" fmla="*/ 642654 h 1407175"/>
              <a:gd name="connsiteX9" fmla="*/ 10727067 w 10776794"/>
              <a:gd name="connsiteY9" fmla="*/ 1323590 h 1407175"/>
              <a:gd name="connsiteX10" fmla="*/ 10727067 w 10776794"/>
              <a:gd name="connsiteY10" fmla="*/ 1401411 h 1407175"/>
              <a:gd name="connsiteX11" fmla="*/ 10065586 w 10776794"/>
              <a:gd name="connsiteY11" fmla="*/ 1401411 h 1407175"/>
              <a:gd name="connsiteX12" fmla="*/ 7672582 w 10776794"/>
              <a:gd name="connsiteY12" fmla="*/ 1401411 h 1407175"/>
              <a:gd name="connsiteX13" fmla="*/ 6758182 w 10776794"/>
              <a:gd name="connsiteY13" fmla="*/ 1381956 h 1407175"/>
              <a:gd name="connsiteX14" fmla="*/ 6038335 w 10776794"/>
              <a:gd name="connsiteY14" fmla="*/ 1362501 h 1407175"/>
              <a:gd name="connsiteX15" fmla="*/ 5454676 w 10776794"/>
              <a:gd name="connsiteY15" fmla="*/ 1362500 h 1407175"/>
              <a:gd name="connsiteX16" fmla="*/ 4540276 w 10776794"/>
              <a:gd name="connsiteY16" fmla="*/ 1401412 h 1407175"/>
              <a:gd name="connsiteX17" fmla="*/ 3859339 w 10776794"/>
              <a:gd name="connsiteY17" fmla="*/ 1401411 h 1407175"/>
              <a:gd name="connsiteX18" fmla="*/ 3450778 w 10776794"/>
              <a:gd name="connsiteY18" fmla="*/ 1381955 h 1407175"/>
              <a:gd name="connsiteX19" fmla="*/ 3042216 w 10776794"/>
              <a:gd name="connsiteY19" fmla="*/ 1381955 h 1407175"/>
              <a:gd name="connsiteX20" fmla="*/ 2439101 w 10776794"/>
              <a:gd name="connsiteY20" fmla="*/ 1362501 h 1407175"/>
              <a:gd name="connsiteX21" fmla="*/ 1680344 w 10776794"/>
              <a:gd name="connsiteY21" fmla="*/ 1343046 h 1407175"/>
              <a:gd name="connsiteX22" fmla="*/ 764622 w 10776794"/>
              <a:gd name="connsiteY22" fmla="*/ 953940 h 1407175"/>
              <a:gd name="connsiteX23" fmla="*/ 20667 w 10776794"/>
              <a:gd name="connsiteY23" fmla="*/ 662108 h 1407175"/>
              <a:gd name="connsiteX0" fmla="*/ 20667 w 10776794"/>
              <a:gd name="connsiteY0" fmla="*/ 662108 h 1407175"/>
              <a:gd name="connsiteX1" fmla="*/ 1787389 w 10776794"/>
              <a:gd name="connsiteY1" fmla="*/ 628 h 1407175"/>
              <a:gd name="connsiteX2" fmla="*/ 2614199 w 10776794"/>
              <a:gd name="connsiteY2" fmla="*/ 545377 h 1407175"/>
              <a:gd name="connsiteX3" fmla="*/ 3356962 w 10776794"/>
              <a:gd name="connsiteY3" fmla="*/ 759385 h 1407175"/>
              <a:gd name="connsiteX4" fmla="*/ 4087878 w 10776794"/>
              <a:gd name="connsiteY4" fmla="*/ 545377 h 1407175"/>
              <a:gd name="connsiteX5" fmla="*/ 4657007 w 10776794"/>
              <a:gd name="connsiteY5" fmla="*/ 584286 h 1407175"/>
              <a:gd name="connsiteX6" fmla="*/ 8431339 w 10776794"/>
              <a:gd name="connsiteY6" fmla="*/ 603744 h 1407175"/>
              <a:gd name="connsiteX7" fmla="*/ 10571425 w 10776794"/>
              <a:gd name="connsiteY7" fmla="*/ 584287 h 1407175"/>
              <a:gd name="connsiteX8" fmla="*/ 10707612 w 10776794"/>
              <a:gd name="connsiteY8" fmla="*/ 642654 h 1407175"/>
              <a:gd name="connsiteX9" fmla="*/ 10727067 w 10776794"/>
              <a:gd name="connsiteY9" fmla="*/ 1323590 h 1407175"/>
              <a:gd name="connsiteX10" fmla="*/ 10727067 w 10776794"/>
              <a:gd name="connsiteY10" fmla="*/ 1401411 h 1407175"/>
              <a:gd name="connsiteX11" fmla="*/ 10065586 w 10776794"/>
              <a:gd name="connsiteY11" fmla="*/ 1401411 h 1407175"/>
              <a:gd name="connsiteX12" fmla="*/ 7672582 w 10776794"/>
              <a:gd name="connsiteY12" fmla="*/ 1401411 h 1407175"/>
              <a:gd name="connsiteX13" fmla="*/ 6758182 w 10776794"/>
              <a:gd name="connsiteY13" fmla="*/ 1381956 h 1407175"/>
              <a:gd name="connsiteX14" fmla="*/ 6038335 w 10776794"/>
              <a:gd name="connsiteY14" fmla="*/ 1362501 h 1407175"/>
              <a:gd name="connsiteX15" fmla="*/ 5454676 w 10776794"/>
              <a:gd name="connsiteY15" fmla="*/ 1362500 h 1407175"/>
              <a:gd name="connsiteX16" fmla="*/ 4540276 w 10776794"/>
              <a:gd name="connsiteY16" fmla="*/ 1401412 h 1407175"/>
              <a:gd name="connsiteX17" fmla="*/ 3859339 w 10776794"/>
              <a:gd name="connsiteY17" fmla="*/ 1401411 h 1407175"/>
              <a:gd name="connsiteX18" fmla="*/ 3450778 w 10776794"/>
              <a:gd name="connsiteY18" fmla="*/ 1381955 h 1407175"/>
              <a:gd name="connsiteX19" fmla="*/ 3042216 w 10776794"/>
              <a:gd name="connsiteY19" fmla="*/ 1381955 h 1407175"/>
              <a:gd name="connsiteX20" fmla="*/ 2439101 w 10776794"/>
              <a:gd name="connsiteY20" fmla="*/ 1362501 h 1407175"/>
              <a:gd name="connsiteX21" fmla="*/ 1680344 w 10776794"/>
              <a:gd name="connsiteY21" fmla="*/ 1343046 h 1407175"/>
              <a:gd name="connsiteX22" fmla="*/ 764622 w 10776794"/>
              <a:gd name="connsiteY22" fmla="*/ 953940 h 1407175"/>
              <a:gd name="connsiteX23" fmla="*/ 20667 w 10776794"/>
              <a:gd name="connsiteY23" fmla="*/ 662108 h 1407175"/>
              <a:gd name="connsiteX0" fmla="*/ 20667 w 10776794"/>
              <a:gd name="connsiteY0" fmla="*/ 662108 h 1407175"/>
              <a:gd name="connsiteX1" fmla="*/ 1787389 w 10776794"/>
              <a:gd name="connsiteY1" fmla="*/ 628 h 1407175"/>
              <a:gd name="connsiteX2" fmla="*/ 2614199 w 10776794"/>
              <a:gd name="connsiteY2" fmla="*/ 545377 h 1407175"/>
              <a:gd name="connsiteX3" fmla="*/ 3356962 w 10776794"/>
              <a:gd name="connsiteY3" fmla="*/ 759385 h 1407175"/>
              <a:gd name="connsiteX4" fmla="*/ 4087878 w 10776794"/>
              <a:gd name="connsiteY4" fmla="*/ 545377 h 1407175"/>
              <a:gd name="connsiteX5" fmla="*/ 5644224 w 10776794"/>
              <a:gd name="connsiteY5" fmla="*/ 117358 h 1407175"/>
              <a:gd name="connsiteX6" fmla="*/ 8431339 w 10776794"/>
              <a:gd name="connsiteY6" fmla="*/ 603744 h 1407175"/>
              <a:gd name="connsiteX7" fmla="*/ 10571425 w 10776794"/>
              <a:gd name="connsiteY7" fmla="*/ 584287 h 1407175"/>
              <a:gd name="connsiteX8" fmla="*/ 10707612 w 10776794"/>
              <a:gd name="connsiteY8" fmla="*/ 642654 h 1407175"/>
              <a:gd name="connsiteX9" fmla="*/ 10727067 w 10776794"/>
              <a:gd name="connsiteY9" fmla="*/ 1323590 h 1407175"/>
              <a:gd name="connsiteX10" fmla="*/ 10727067 w 10776794"/>
              <a:gd name="connsiteY10" fmla="*/ 1401411 h 1407175"/>
              <a:gd name="connsiteX11" fmla="*/ 10065586 w 10776794"/>
              <a:gd name="connsiteY11" fmla="*/ 1401411 h 1407175"/>
              <a:gd name="connsiteX12" fmla="*/ 7672582 w 10776794"/>
              <a:gd name="connsiteY12" fmla="*/ 1401411 h 1407175"/>
              <a:gd name="connsiteX13" fmla="*/ 6758182 w 10776794"/>
              <a:gd name="connsiteY13" fmla="*/ 1381956 h 1407175"/>
              <a:gd name="connsiteX14" fmla="*/ 6038335 w 10776794"/>
              <a:gd name="connsiteY14" fmla="*/ 1362501 h 1407175"/>
              <a:gd name="connsiteX15" fmla="*/ 5454676 w 10776794"/>
              <a:gd name="connsiteY15" fmla="*/ 1362500 h 1407175"/>
              <a:gd name="connsiteX16" fmla="*/ 4540276 w 10776794"/>
              <a:gd name="connsiteY16" fmla="*/ 1401412 h 1407175"/>
              <a:gd name="connsiteX17" fmla="*/ 3859339 w 10776794"/>
              <a:gd name="connsiteY17" fmla="*/ 1401411 h 1407175"/>
              <a:gd name="connsiteX18" fmla="*/ 3450778 w 10776794"/>
              <a:gd name="connsiteY18" fmla="*/ 1381955 h 1407175"/>
              <a:gd name="connsiteX19" fmla="*/ 3042216 w 10776794"/>
              <a:gd name="connsiteY19" fmla="*/ 1381955 h 1407175"/>
              <a:gd name="connsiteX20" fmla="*/ 2439101 w 10776794"/>
              <a:gd name="connsiteY20" fmla="*/ 1362501 h 1407175"/>
              <a:gd name="connsiteX21" fmla="*/ 1680344 w 10776794"/>
              <a:gd name="connsiteY21" fmla="*/ 1343046 h 1407175"/>
              <a:gd name="connsiteX22" fmla="*/ 764622 w 10776794"/>
              <a:gd name="connsiteY22" fmla="*/ 953940 h 1407175"/>
              <a:gd name="connsiteX23" fmla="*/ 20667 w 10776794"/>
              <a:gd name="connsiteY23" fmla="*/ 662108 h 1407175"/>
              <a:gd name="connsiteX0" fmla="*/ 28757 w 10784884"/>
              <a:gd name="connsiteY0" fmla="*/ 662108 h 1416252"/>
              <a:gd name="connsiteX1" fmla="*/ 1795479 w 10784884"/>
              <a:gd name="connsiteY1" fmla="*/ 628 h 1416252"/>
              <a:gd name="connsiteX2" fmla="*/ 2622289 w 10784884"/>
              <a:gd name="connsiteY2" fmla="*/ 545377 h 1416252"/>
              <a:gd name="connsiteX3" fmla="*/ 3365052 w 10784884"/>
              <a:gd name="connsiteY3" fmla="*/ 759385 h 1416252"/>
              <a:gd name="connsiteX4" fmla="*/ 4095968 w 10784884"/>
              <a:gd name="connsiteY4" fmla="*/ 545377 h 1416252"/>
              <a:gd name="connsiteX5" fmla="*/ 5652314 w 10784884"/>
              <a:gd name="connsiteY5" fmla="*/ 117358 h 1416252"/>
              <a:gd name="connsiteX6" fmla="*/ 8439429 w 10784884"/>
              <a:gd name="connsiteY6" fmla="*/ 603744 h 1416252"/>
              <a:gd name="connsiteX7" fmla="*/ 10579515 w 10784884"/>
              <a:gd name="connsiteY7" fmla="*/ 584287 h 1416252"/>
              <a:gd name="connsiteX8" fmla="*/ 10715702 w 10784884"/>
              <a:gd name="connsiteY8" fmla="*/ 642654 h 1416252"/>
              <a:gd name="connsiteX9" fmla="*/ 10735157 w 10784884"/>
              <a:gd name="connsiteY9" fmla="*/ 1323590 h 1416252"/>
              <a:gd name="connsiteX10" fmla="*/ 10735157 w 10784884"/>
              <a:gd name="connsiteY10" fmla="*/ 1401411 h 1416252"/>
              <a:gd name="connsiteX11" fmla="*/ 10073676 w 10784884"/>
              <a:gd name="connsiteY11" fmla="*/ 1401411 h 1416252"/>
              <a:gd name="connsiteX12" fmla="*/ 7680672 w 10784884"/>
              <a:gd name="connsiteY12" fmla="*/ 1401411 h 1416252"/>
              <a:gd name="connsiteX13" fmla="*/ 6766272 w 10784884"/>
              <a:gd name="connsiteY13" fmla="*/ 1381956 h 1416252"/>
              <a:gd name="connsiteX14" fmla="*/ 6046425 w 10784884"/>
              <a:gd name="connsiteY14" fmla="*/ 1362501 h 1416252"/>
              <a:gd name="connsiteX15" fmla="*/ 5462766 w 10784884"/>
              <a:gd name="connsiteY15" fmla="*/ 1362500 h 1416252"/>
              <a:gd name="connsiteX16" fmla="*/ 4548366 w 10784884"/>
              <a:gd name="connsiteY16" fmla="*/ 1401412 h 1416252"/>
              <a:gd name="connsiteX17" fmla="*/ 3867429 w 10784884"/>
              <a:gd name="connsiteY17" fmla="*/ 1401411 h 1416252"/>
              <a:gd name="connsiteX18" fmla="*/ 3458868 w 10784884"/>
              <a:gd name="connsiteY18" fmla="*/ 1381955 h 1416252"/>
              <a:gd name="connsiteX19" fmla="*/ 3050306 w 10784884"/>
              <a:gd name="connsiteY19" fmla="*/ 1381955 h 1416252"/>
              <a:gd name="connsiteX20" fmla="*/ 2447191 w 10784884"/>
              <a:gd name="connsiteY20" fmla="*/ 1362501 h 1416252"/>
              <a:gd name="connsiteX21" fmla="*/ 1728729 w 10784884"/>
              <a:gd name="connsiteY21" fmla="*/ 720476 h 1416252"/>
              <a:gd name="connsiteX22" fmla="*/ 772712 w 10784884"/>
              <a:gd name="connsiteY22" fmla="*/ 953940 h 1416252"/>
              <a:gd name="connsiteX23" fmla="*/ 28757 w 10784884"/>
              <a:gd name="connsiteY23" fmla="*/ 662108 h 1416252"/>
              <a:gd name="connsiteX0" fmla="*/ 28639 w 10784766"/>
              <a:gd name="connsiteY0" fmla="*/ 662108 h 1407175"/>
              <a:gd name="connsiteX1" fmla="*/ 1795361 w 10784766"/>
              <a:gd name="connsiteY1" fmla="*/ 628 h 1407175"/>
              <a:gd name="connsiteX2" fmla="*/ 2622171 w 10784766"/>
              <a:gd name="connsiteY2" fmla="*/ 545377 h 1407175"/>
              <a:gd name="connsiteX3" fmla="*/ 3364934 w 10784766"/>
              <a:gd name="connsiteY3" fmla="*/ 759385 h 1407175"/>
              <a:gd name="connsiteX4" fmla="*/ 4095850 w 10784766"/>
              <a:gd name="connsiteY4" fmla="*/ 545377 h 1407175"/>
              <a:gd name="connsiteX5" fmla="*/ 5652196 w 10784766"/>
              <a:gd name="connsiteY5" fmla="*/ 117358 h 1407175"/>
              <a:gd name="connsiteX6" fmla="*/ 8439311 w 10784766"/>
              <a:gd name="connsiteY6" fmla="*/ 603744 h 1407175"/>
              <a:gd name="connsiteX7" fmla="*/ 10579397 w 10784766"/>
              <a:gd name="connsiteY7" fmla="*/ 584287 h 1407175"/>
              <a:gd name="connsiteX8" fmla="*/ 10715584 w 10784766"/>
              <a:gd name="connsiteY8" fmla="*/ 642654 h 1407175"/>
              <a:gd name="connsiteX9" fmla="*/ 10735039 w 10784766"/>
              <a:gd name="connsiteY9" fmla="*/ 1323590 h 1407175"/>
              <a:gd name="connsiteX10" fmla="*/ 10735039 w 10784766"/>
              <a:gd name="connsiteY10" fmla="*/ 1401411 h 1407175"/>
              <a:gd name="connsiteX11" fmla="*/ 10073558 w 10784766"/>
              <a:gd name="connsiteY11" fmla="*/ 1401411 h 1407175"/>
              <a:gd name="connsiteX12" fmla="*/ 7680554 w 10784766"/>
              <a:gd name="connsiteY12" fmla="*/ 1401411 h 1407175"/>
              <a:gd name="connsiteX13" fmla="*/ 6766154 w 10784766"/>
              <a:gd name="connsiteY13" fmla="*/ 1381956 h 1407175"/>
              <a:gd name="connsiteX14" fmla="*/ 6046307 w 10784766"/>
              <a:gd name="connsiteY14" fmla="*/ 1362501 h 1407175"/>
              <a:gd name="connsiteX15" fmla="*/ 5462648 w 10784766"/>
              <a:gd name="connsiteY15" fmla="*/ 1362500 h 1407175"/>
              <a:gd name="connsiteX16" fmla="*/ 4548248 w 10784766"/>
              <a:gd name="connsiteY16" fmla="*/ 1401412 h 1407175"/>
              <a:gd name="connsiteX17" fmla="*/ 3867311 w 10784766"/>
              <a:gd name="connsiteY17" fmla="*/ 1401411 h 1407175"/>
              <a:gd name="connsiteX18" fmla="*/ 3458750 w 10784766"/>
              <a:gd name="connsiteY18" fmla="*/ 1381955 h 1407175"/>
              <a:gd name="connsiteX19" fmla="*/ 3050188 w 10784766"/>
              <a:gd name="connsiteY19" fmla="*/ 1381955 h 1407175"/>
              <a:gd name="connsiteX20" fmla="*/ 2447073 w 10784766"/>
              <a:gd name="connsiteY20" fmla="*/ 1362501 h 1407175"/>
              <a:gd name="connsiteX21" fmla="*/ 1708463 w 10784766"/>
              <a:gd name="connsiteY21" fmla="*/ 1284680 h 1407175"/>
              <a:gd name="connsiteX22" fmla="*/ 772594 w 10784766"/>
              <a:gd name="connsiteY22" fmla="*/ 953940 h 1407175"/>
              <a:gd name="connsiteX23" fmla="*/ 28639 w 10784766"/>
              <a:gd name="connsiteY23" fmla="*/ 662108 h 1407175"/>
              <a:gd name="connsiteX0" fmla="*/ 12770 w 10768897"/>
              <a:gd name="connsiteY0" fmla="*/ 662108 h 1407175"/>
              <a:gd name="connsiteX1" fmla="*/ 1779492 w 10768897"/>
              <a:gd name="connsiteY1" fmla="*/ 628 h 1407175"/>
              <a:gd name="connsiteX2" fmla="*/ 2606302 w 10768897"/>
              <a:gd name="connsiteY2" fmla="*/ 545377 h 1407175"/>
              <a:gd name="connsiteX3" fmla="*/ 3349065 w 10768897"/>
              <a:gd name="connsiteY3" fmla="*/ 759385 h 1407175"/>
              <a:gd name="connsiteX4" fmla="*/ 4079981 w 10768897"/>
              <a:gd name="connsiteY4" fmla="*/ 545377 h 1407175"/>
              <a:gd name="connsiteX5" fmla="*/ 5636327 w 10768897"/>
              <a:gd name="connsiteY5" fmla="*/ 117358 h 1407175"/>
              <a:gd name="connsiteX6" fmla="*/ 8423442 w 10768897"/>
              <a:gd name="connsiteY6" fmla="*/ 603744 h 1407175"/>
              <a:gd name="connsiteX7" fmla="*/ 10563528 w 10768897"/>
              <a:gd name="connsiteY7" fmla="*/ 584287 h 1407175"/>
              <a:gd name="connsiteX8" fmla="*/ 10699715 w 10768897"/>
              <a:gd name="connsiteY8" fmla="*/ 642654 h 1407175"/>
              <a:gd name="connsiteX9" fmla="*/ 10719170 w 10768897"/>
              <a:gd name="connsiteY9" fmla="*/ 1323590 h 1407175"/>
              <a:gd name="connsiteX10" fmla="*/ 10719170 w 10768897"/>
              <a:gd name="connsiteY10" fmla="*/ 1401411 h 1407175"/>
              <a:gd name="connsiteX11" fmla="*/ 10057689 w 10768897"/>
              <a:gd name="connsiteY11" fmla="*/ 1401411 h 1407175"/>
              <a:gd name="connsiteX12" fmla="*/ 7664685 w 10768897"/>
              <a:gd name="connsiteY12" fmla="*/ 1401411 h 1407175"/>
              <a:gd name="connsiteX13" fmla="*/ 6750285 w 10768897"/>
              <a:gd name="connsiteY13" fmla="*/ 1381956 h 1407175"/>
              <a:gd name="connsiteX14" fmla="*/ 6030438 w 10768897"/>
              <a:gd name="connsiteY14" fmla="*/ 1362501 h 1407175"/>
              <a:gd name="connsiteX15" fmla="*/ 5446779 w 10768897"/>
              <a:gd name="connsiteY15" fmla="*/ 1362500 h 1407175"/>
              <a:gd name="connsiteX16" fmla="*/ 4532379 w 10768897"/>
              <a:gd name="connsiteY16" fmla="*/ 1401412 h 1407175"/>
              <a:gd name="connsiteX17" fmla="*/ 3851442 w 10768897"/>
              <a:gd name="connsiteY17" fmla="*/ 1401411 h 1407175"/>
              <a:gd name="connsiteX18" fmla="*/ 3442881 w 10768897"/>
              <a:gd name="connsiteY18" fmla="*/ 1381955 h 1407175"/>
              <a:gd name="connsiteX19" fmla="*/ 3034319 w 10768897"/>
              <a:gd name="connsiteY19" fmla="*/ 1381955 h 1407175"/>
              <a:gd name="connsiteX20" fmla="*/ 2431204 w 10768897"/>
              <a:gd name="connsiteY20" fmla="*/ 1362501 h 1407175"/>
              <a:gd name="connsiteX21" fmla="*/ 1692594 w 10768897"/>
              <a:gd name="connsiteY21" fmla="*/ 1284680 h 1407175"/>
              <a:gd name="connsiteX22" fmla="*/ 1018639 w 10768897"/>
              <a:gd name="connsiteY22" fmla="*/ 798298 h 1407175"/>
              <a:gd name="connsiteX23" fmla="*/ 12770 w 10768897"/>
              <a:gd name="connsiteY23" fmla="*/ 662108 h 1407175"/>
              <a:gd name="connsiteX0" fmla="*/ 12770 w 10768897"/>
              <a:gd name="connsiteY0" fmla="*/ 662108 h 1498778"/>
              <a:gd name="connsiteX1" fmla="*/ 1779492 w 10768897"/>
              <a:gd name="connsiteY1" fmla="*/ 628 h 1498778"/>
              <a:gd name="connsiteX2" fmla="*/ 2606302 w 10768897"/>
              <a:gd name="connsiteY2" fmla="*/ 545377 h 1498778"/>
              <a:gd name="connsiteX3" fmla="*/ 3349065 w 10768897"/>
              <a:gd name="connsiteY3" fmla="*/ 759385 h 1498778"/>
              <a:gd name="connsiteX4" fmla="*/ 4079981 w 10768897"/>
              <a:gd name="connsiteY4" fmla="*/ 545377 h 1498778"/>
              <a:gd name="connsiteX5" fmla="*/ 5636327 w 10768897"/>
              <a:gd name="connsiteY5" fmla="*/ 117358 h 1498778"/>
              <a:gd name="connsiteX6" fmla="*/ 8423442 w 10768897"/>
              <a:gd name="connsiteY6" fmla="*/ 603744 h 1498778"/>
              <a:gd name="connsiteX7" fmla="*/ 10563528 w 10768897"/>
              <a:gd name="connsiteY7" fmla="*/ 584287 h 1498778"/>
              <a:gd name="connsiteX8" fmla="*/ 10699715 w 10768897"/>
              <a:gd name="connsiteY8" fmla="*/ 642654 h 1498778"/>
              <a:gd name="connsiteX9" fmla="*/ 10719170 w 10768897"/>
              <a:gd name="connsiteY9" fmla="*/ 1323590 h 1498778"/>
              <a:gd name="connsiteX10" fmla="*/ 10719170 w 10768897"/>
              <a:gd name="connsiteY10" fmla="*/ 1401411 h 1498778"/>
              <a:gd name="connsiteX11" fmla="*/ 10057689 w 10768897"/>
              <a:gd name="connsiteY11" fmla="*/ 1401411 h 1498778"/>
              <a:gd name="connsiteX12" fmla="*/ 7664685 w 10768897"/>
              <a:gd name="connsiteY12" fmla="*/ 1401411 h 1498778"/>
              <a:gd name="connsiteX13" fmla="*/ 6750285 w 10768897"/>
              <a:gd name="connsiteY13" fmla="*/ 1381956 h 1498778"/>
              <a:gd name="connsiteX14" fmla="*/ 6030438 w 10768897"/>
              <a:gd name="connsiteY14" fmla="*/ 1362501 h 1498778"/>
              <a:gd name="connsiteX15" fmla="*/ 5446779 w 10768897"/>
              <a:gd name="connsiteY15" fmla="*/ 1362500 h 1498778"/>
              <a:gd name="connsiteX16" fmla="*/ 4532379 w 10768897"/>
              <a:gd name="connsiteY16" fmla="*/ 1401412 h 1498778"/>
              <a:gd name="connsiteX17" fmla="*/ 3851442 w 10768897"/>
              <a:gd name="connsiteY17" fmla="*/ 1401411 h 1498778"/>
              <a:gd name="connsiteX18" fmla="*/ 3442881 w 10768897"/>
              <a:gd name="connsiteY18" fmla="*/ 1498687 h 1498778"/>
              <a:gd name="connsiteX19" fmla="*/ 3034319 w 10768897"/>
              <a:gd name="connsiteY19" fmla="*/ 1381955 h 1498778"/>
              <a:gd name="connsiteX20" fmla="*/ 2431204 w 10768897"/>
              <a:gd name="connsiteY20" fmla="*/ 1362501 h 1498778"/>
              <a:gd name="connsiteX21" fmla="*/ 1692594 w 10768897"/>
              <a:gd name="connsiteY21" fmla="*/ 1284680 h 1498778"/>
              <a:gd name="connsiteX22" fmla="*/ 1018639 w 10768897"/>
              <a:gd name="connsiteY22" fmla="*/ 798298 h 1498778"/>
              <a:gd name="connsiteX23" fmla="*/ 12770 w 10768897"/>
              <a:gd name="connsiteY23" fmla="*/ 662108 h 1498778"/>
              <a:gd name="connsiteX0" fmla="*/ 12770 w 10768897"/>
              <a:gd name="connsiteY0" fmla="*/ 662108 h 1500788"/>
              <a:gd name="connsiteX1" fmla="*/ 1779492 w 10768897"/>
              <a:gd name="connsiteY1" fmla="*/ 628 h 1500788"/>
              <a:gd name="connsiteX2" fmla="*/ 2606302 w 10768897"/>
              <a:gd name="connsiteY2" fmla="*/ 545377 h 1500788"/>
              <a:gd name="connsiteX3" fmla="*/ 3349065 w 10768897"/>
              <a:gd name="connsiteY3" fmla="*/ 759385 h 1500788"/>
              <a:gd name="connsiteX4" fmla="*/ 4079981 w 10768897"/>
              <a:gd name="connsiteY4" fmla="*/ 545377 h 1500788"/>
              <a:gd name="connsiteX5" fmla="*/ 5636327 w 10768897"/>
              <a:gd name="connsiteY5" fmla="*/ 117358 h 1500788"/>
              <a:gd name="connsiteX6" fmla="*/ 8423442 w 10768897"/>
              <a:gd name="connsiteY6" fmla="*/ 603744 h 1500788"/>
              <a:gd name="connsiteX7" fmla="*/ 10563528 w 10768897"/>
              <a:gd name="connsiteY7" fmla="*/ 584287 h 1500788"/>
              <a:gd name="connsiteX8" fmla="*/ 10699715 w 10768897"/>
              <a:gd name="connsiteY8" fmla="*/ 642654 h 1500788"/>
              <a:gd name="connsiteX9" fmla="*/ 10719170 w 10768897"/>
              <a:gd name="connsiteY9" fmla="*/ 1323590 h 1500788"/>
              <a:gd name="connsiteX10" fmla="*/ 10719170 w 10768897"/>
              <a:gd name="connsiteY10" fmla="*/ 1401411 h 1500788"/>
              <a:gd name="connsiteX11" fmla="*/ 10057689 w 10768897"/>
              <a:gd name="connsiteY11" fmla="*/ 1401411 h 1500788"/>
              <a:gd name="connsiteX12" fmla="*/ 7664685 w 10768897"/>
              <a:gd name="connsiteY12" fmla="*/ 1401411 h 1500788"/>
              <a:gd name="connsiteX13" fmla="*/ 6750285 w 10768897"/>
              <a:gd name="connsiteY13" fmla="*/ 1381956 h 1500788"/>
              <a:gd name="connsiteX14" fmla="*/ 6030438 w 10768897"/>
              <a:gd name="connsiteY14" fmla="*/ 1362501 h 1500788"/>
              <a:gd name="connsiteX15" fmla="*/ 5446779 w 10768897"/>
              <a:gd name="connsiteY15" fmla="*/ 1362500 h 1500788"/>
              <a:gd name="connsiteX16" fmla="*/ 4532379 w 10768897"/>
              <a:gd name="connsiteY16" fmla="*/ 1401412 h 1500788"/>
              <a:gd name="connsiteX17" fmla="*/ 3851442 w 10768897"/>
              <a:gd name="connsiteY17" fmla="*/ 1401411 h 1500788"/>
              <a:gd name="connsiteX18" fmla="*/ 3442881 w 10768897"/>
              <a:gd name="connsiteY18" fmla="*/ 1498687 h 1500788"/>
              <a:gd name="connsiteX19" fmla="*/ 3034319 w 10768897"/>
              <a:gd name="connsiteY19" fmla="*/ 1459776 h 1500788"/>
              <a:gd name="connsiteX20" fmla="*/ 2431204 w 10768897"/>
              <a:gd name="connsiteY20" fmla="*/ 1362501 h 1500788"/>
              <a:gd name="connsiteX21" fmla="*/ 1692594 w 10768897"/>
              <a:gd name="connsiteY21" fmla="*/ 1284680 h 1500788"/>
              <a:gd name="connsiteX22" fmla="*/ 1018639 w 10768897"/>
              <a:gd name="connsiteY22" fmla="*/ 798298 h 1500788"/>
              <a:gd name="connsiteX23" fmla="*/ 12770 w 10768897"/>
              <a:gd name="connsiteY23" fmla="*/ 662108 h 1500788"/>
              <a:gd name="connsiteX0" fmla="*/ 12770 w 10768897"/>
              <a:gd name="connsiteY0" fmla="*/ 662108 h 1500788"/>
              <a:gd name="connsiteX1" fmla="*/ 1779492 w 10768897"/>
              <a:gd name="connsiteY1" fmla="*/ 628 h 1500788"/>
              <a:gd name="connsiteX2" fmla="*/ 2606302 w 10768897"/>
              <a:gd name="connsiteY2" fmla="*/ 545377 h 1500788"/>
              <a:gd name="connsiteX3" fmla="*/ 3349065 w 10768897"/>
              <a:gd name="connsiteY3" fmla="*/ 759385 h 1500788"/>
              <a:gd name="connsiteX4" fmla="*/ 4079981 w 10768897"/>
              <a:gd name="connsiteY4" fmla="*/ 545377 h 1500788"/>
              <a:gd name="connsiteX5" fmla="*/ 5636327 w 10768897"/>
              <a:gd name="connsiteY5" fmla="*/ 117358 h 1500788"/>
              <a:gd name="connsiteX6" fmla="*/ 8423442 w 10768897"/>
              <a:gd name="connsiteY6" fmla="*/ 603744 h 1500788"/>
              <a:gd name="connsiteX7" fmla="*/ 10563528 w 10768897"/>
              <a:gd name="connsiteY7" fmla="*/ 584287 h 1500788"/>
              <a:gd name="connsiteX8" fmla="*/ 10699715 w 10768897"/>
              <a:gd name="connsiteY8" fmla="*/ 642654 h 1500788"/>
              <a:gd name="connsiteX9" fmla="*/ 10719170 w 10768897"/>
              <a:gd name="connsiteY9" fmla="*/ 1323590 h 1500788"/>
              <a:gd name="connsiteX10" fmla="*/ 10719170 w 10768897"/>
              <a:gd name="connsiteY10" fmla="*/ 1401411 h 1500788"/>
              <a:gd name="connsiteX11" fmla="*/ 10057689 w 10768897"/>
              <a:gd name="connsiteY11" fmla="*/ 1401411 h 1500788"/>
              <a:gd name="connsiteX12" fmla="*/ 7664685 w 10768897"/>
              <a:gd name="connsiteY12" fmla="*/ 1401411 h 1500788"/>
              <a:gd name="connsiteX13" fmla="*/ 6750285 w 10768897"/>
              <a:gd name="connsiteY13" fmla="*/ 1381956 h 1500788"/>
              <a:gd name="connsiteX14" fmla="*/ 6030438 w 10768897"/>
              <a:gd name="connsiteY14" fmla="*/ 1362501 h 1500788"/>
              <a:gd name="connsiteX15" fmla="*/ 5446779 w 10768897"/>
              <a:gd name="connsiteY15" fmla="*/ 1362500 h 1500788"/>
              <a:gd name="connsiteX16" fmla="*/ 4895029 w 10768897"/>
              <a:gd name="connsiteY16" fmla="*/ 1381956 h 1500788"/>
              <a:gd name="connsiteX17" fmla="*/ 3851442 w 10768897"/>
              <a:gd name="connsiteY17" fmla="*/ 1401411 h 1500788"/>
              <a:gd name="connsiteX18" fmla="*/ 3442881 w 10768897"/>
              <a:gd name="connsiteY18" fmla="*/ 1498687 h 1500788"/>
              <a:gd name="connsiteX19" fmla="*/ 3034319 w 10768897"/>
              <a:gd name="connsiteY19" fmla="*/ 1459776 h 1500788"/>
              <a:gd name="connsiteX20" fmla="*/ 2431204 w 10768897"/>
              <a:gd name="connsiteY20" fmla="*/ 1362501 h 1500788"/>
              <a:gd name="connsiteX21" fmla="*/ 1692594 w 10768897"/>
              <a:gd name="connsiteY21" fmla="*/ 1284680 h 1500788"/>
              <a:gd name="connsiteX22" fmla="*/ 1018639 w 10768897"/>
              <a:gd name="connsiteY22" fmla="*/ 798298 h 1500788"/>
              <a:gd name="connsiteX23" fmla="*/ 12770 w 10768897"/>
              <a:gd name="connsiteY23" fmla="*/ 662108 h 1500788"/>
              <a:gd name="connsiteX0" fmla="*/ 12770 w 10768897"/>
              <a:gd name="connsiteY0" fmla="*/ 662108 h 1557054"/>
              <a:gd name="connsiteX1" fmla="*/ 1779492 w 10768897"/>
              <a:gd name="connsiteY1" fmla="*/ 628 h 1557054"/>
              <a:gd name="connsiteX2" fmla="*/ 2606302 w 10768897"/>
              <a:gd name="connsiteY2" fmla="*/ 545377 h 1557054"/>
              <a:gd name="connsiteX3" fmla="*/ 3349065 w 10768897"/>
              <a:gd name="connsiteY3" fmla="*/ 759385 h 1557054"/>
              <a:gd name="connsiteX4" fmla="*/ 4079981 w 10768897"/>
              <a:gd name="connsiteY4" fmla="*/ 545377 h 1557054"/>
              <a:gd name="connsiteX5" fmla="*/ 5636327 w 10768897"/>
              <a:gd name="connsiteY5" fmla="*/ 117358 h 1557054"/>
              <a:gd name="connsiteX6" fmla="*/ 8423442 w 10768897"/>
              <a:gd name="connsiteY6" fmla="*/ 603744 h 1557054"/>
              <a:gd name="connsiteX7" fmla="*/ 10563528 w 10768897"/>
              <a:gd name="connsiteY7" fmla="*/ 584287 h 1557054"/>
              <a:gd name="connsiteX8" fmla="*/ 10699715 w 10768897"/>
              <a:gd name="connsiteY8" fmla="*/ 642654 h 1557054"/>
              <a:gd name="connsiteX9" fmla="*/ 10719170 w 10768897"/>
              <a:gd name="connsiteY9" fmla="*/ 1323590 h 1557054"/>
              <a:gd name="connsiteX10" fmla="*/ 10719170 w 10768897"/>
              <a:gd name="connsiteY10" fmla="*/ 1401411 h 1557054"/>
              <a:gd name="connsiteX11" fmla="*/ 10057689 w 10768897"/>
              <a:gd name="connsiteY11" fmla="*/ 1401411 h 1557054"/>
              <a:gd name="connsiteX12" fmla="*/ 7664685 w 10768897"/>
              <a:gd name="connsiteY12" fmla="*/ 1401411 h 1557054"/>
              <a:gd name="connsiteX13" fmla="*/ 6750285 w 10768897"/>
              <a:gd name="connsiteY13" fmla="*/ 1381956 h 1557054"/>
              <a:gd name="connsiteX14" fmla="*/ 6030438 w 10768897"/>
              <a:gd name="connsiteY14" fmla="*/ 1362501 h 1557054"/>
              <a:gd name="connsiteX15" fmla="*/ 5446779 w 10768897"/>
              <a:gd name="connsiteY15" fmla="*/ 1362500 h 1557054"/>
              <a:gd name="connsiteX16" fmla="*/ 4895029 w 10768897"/>
              <a:gd name="connsiteY16" fmla="*/ 1381956 h 1557054"/>
              <a:gd name="connsiteX17" fmla="*/ 4173798 w 10768897"/>
              <a:gd name="connsiteY17" fmla="*/ 1557054 h 1557054"/>
              <a:gd name="connsiteX18" fmla="*/ 3442881 w 10768897"/>
              <a:gd name="connsiteY18" fmla="*/ 1498687 h 1557054"/>
              <a:gd name="connsiteX19" fmla="*/ 3034319 w 10768897"/>
              <a:gd name="connsiteY19" fmla="*/ 1459776 h 1557054"/>
              <a:gd name="connsiteX20" fmla="*/ 2431204 w 10768897"/>
              <a:gd name="connsiteY20" fmla="*/ 1362501 h 1557054"/>
              <a:gd name="connsiteX21" fmla="*/ 1692594 w 10768897"/>
              <a:gd name="connsiteY21" fmla="*/ 1284680 h 1557054"/>
              <a:gd name="connsiteX22" fmla="*/ 1018639 w 10768897"/>
              <a:gd name="connsiteY22" fmla="*/ 798298 h 1557054"/>
              <a:gd name="connsiteX23" fmla="*/ 12770 w 10768897"/>
              <a:gd name="connsiteY23" fmla="*/ 662108 h 1557054"/>
              <a:gd name="connsiteX0" fmla="*/ 12770 w 10768897"/>
              <a:gd name="connsiteY0" fmla="*/ 662108 h 1561724"/>
              <a:gd name="connsiteX1" fmla="*/ 1779492 w 10768897"/>
              <a:gd name="connsiteY1" fmla="*/ 628 h 1561724"/>
              <a:gd name="connsiteX2" fmla="*/ 2606302 w 10768897"/>
              <a:gd name="connsiteY2" fmla="*/ 545377 h 1561724"/>
              <a:gd name="connsiteX3" fmla="*/ 3349065 w 10768897"/>
              <a:gd name="connsiteY3" fmla="*/ 759385 h 1561724"/>
              <a:gd name="connsiteX4" fmla="*/ 4079981 w 10768897"/>
              <a:gd name="connsiteY4" fmla="*/ 545377 h 1561724"/>
              <a:gd name="connsiteX5" fmla="*/ 5636327 w 10768897"/>
              <a:gd name="connsiteY5" fmla="*/ 117358 h 1561724"/>
              <a:gd name="connsiteX6" fmla="*/ 8423442 w 10768897"/>
              <a:gd name="connsiteY6" fmla="*/ 603744 h 1561724"/>
              <a:gd name="connsiteX7" fmla="*/ 10563528 w 10768897"/>
              <a:gd name="connsiteY7" fmla="*/ 584287 h 1561724"/>
              <a:gd name="connsiteX8" fmla="*/ 10699715 w 10768897"/>
              <a:gd name="connsiteY8" fmla="*/ 642654 h 1561724"/>
              <a:gd name="connsiteX9" fmla="*/ 10719170 w 10768897"/>
              <a:gd name="connsiteY9" fmla="*/ 1323590 h 1561724"/>
              <a:gd name="connsiteX10" fmla="*/ 10719170 w 10768897"/>
              <a:gd name="connsiteY10" fmla="*/ 1401411 h 1561724"/>
              <a:gd name="connsiteX11" fmla="*/ 10057689 w 10768897"/>
              <a:gd name="connsiteY11" fmla="*/ 1401411 h 1561724"/>
              <a:gd name="connsiteX12" fmla="*/ 7664685 w 10768897"/>
              <a:gd name="connsiteY12" fmla="*/ 1401411 h 1561724"/>
              <a:gd name="connsiteX13" fmla="*/ 6750285 w 10768897"/>
              <a:gd name="connsiteY13" fmla="*/ 1381956 h 1561724"/>
              <a:gd name="connsiteX14" fmla="*/ 6030438 w 10768897"/>
              <a:gd name="connsiteY14" fmla="*/ 1362501 h 1561724"/>
              <a:gd name="connsiteX15" fmla="*/ 5446779 w 10768897"/>
              <a:gd name="connsiteY15" fmla="*/ 1362500 h 1561724"/>
              <a:gd name="connsiteX16" fmla="*/ 4895029 w 10768897"/>
              <a:gd name="connsiteY16" fmla="*/ 1381956 h 1561724"/>
              <a:gd name="connsiteX17" fmla="*/ 4173798 w 10768897"/>
              <a:gd name="connsiteY17" fmla="*/ 1557054 h 1561724"/>
              <a:gd name="connsiteX18" fmla="*/ 3442881 w 10768897"/>
              <a:gd name="connsiteY18" fmla="*/ 1498687 h 1561724"/>
              <a:gd name="connsiteX19" fmla="*/ 3034319 w 10768897"/>
              <a:gd name="connsiteY19" fmla="*/ 1459776 h 1561724"/>
              <a:gd name="connsiteX20" fmla="*/ 2390910 w 10768897"/>
              <a:gd name="connsiteY20" fmla="*/ 1557054 h 1561724"/>
              <a:gd name="connsiteX21" fmla="*/ 1692594 w 10768897"/>
              <a:gd name="connsiteY21" fmla="*/ 1284680 h 1561724"/>
              <a:gd name="connsiteX22" fmla="*/ 1018639 w 10768897"/>
              <a:gd name="connsiteY22" fmla="*/ 798298 h 1561724"/>
              <a:gd name="connsiteX23" fmla="*/ 12770 w 10768897"/>
              <a:gd name="connsiteY23" fmla="*/ 662108 h 1561724"/>
              <a:gd name="connsiteX0" fmla="*/ 12770 w 10768897"/>
              <a:gd name="connsiteY0" fmla="*/ 662108 h 1560124"/>
              <a:gd name="connsiteX1" fmla="*/ 1779492 w 10768897"/>
              <a:gd name="connsiteY1" fmla="*/ 628 h 1560124"/>
              <a:gd name="connsiteX2" fmla="*/ 2606302 w 10768897"/>
              <a:gd name="connsiteY2" fmla="*/ 545377 h 1560124"/>
              <a:gd name="connsiteX3" fmla="*/ 3349065 w 10768897"/>
              <a:gd name="connsiteY3" fmla="*/ 759385 h 1560124"/>
              <a:gd name="connsiteX4" fmla="*/ 4079981 w 10768897"/>
              <a:gd name="connsiteY4" fmla="*/ 545377 h 1560124"/>
              <a:gd name="connsiteX5" fmla="*/ 5636327 w 10768897"/>
              <a:gd name="connsiteY5" fmla="*/ 117358 h 1560124"/>
              <a:gd name="connsiteX6" fmla="*/ 8423442 w 10768897"/>
              <a:gd name="connsiteY6" fmla="*/ 603744 h 1560124"/>
              <a:gd name="connsiteX7" fmla="*/ 10563528 w 10768897"/>
              <a:gd name="connsiteY7" fmla="*/ 584287 h 1560124"/>
              <a:gd name="connsiteX8" fmla="*/ 10699715 w 10768897"/>
              <a:gd name="connsiteY8" fmla="*/ 642654 h 1560124"/>
              <a:gd name="connsiteX9" fmla="*/ 10719170 w 10768897"/>
              <a:gd name="connsiteY9" fmla="*/ 1323590 h 1560124"/>
              <a:gd name="connsiteX10" fmla="*/ 10719170 w 10768897"/>
              <a:gd name="connsiteY10" fmla="*/ 1401411 h 1560124"/>
              <a:gd name="connsiteX11" fmla="*/ 10057689 w 10768897"/>
              <a:gd name="connsiteY11" fmla="*/ 1401411 h 1560124"/>
              <a:gd name="connsiteX12" fmla="*/ 7664685 w 10768897"/>
              <a:gd name="connsiteY12" fmla="*/ 1401411 h 1560124"/>
              <a:gd name="connsiteX13" fmla="*/ 6750285 w 10768897"/>
              <a:gd name="connsiteY13" fmla="*/ 1381956 h 1560124"/>
              <a:gd name="connsiteX14" fmla="*/ 6030438 w 10768897"/>
              <a:gd name="connsiteY14" fmla="*/ 1362501 h 1560124"/>
              <a:gd name="connsiteX15" fmla="*/ 5446779 w 10768897"/>
              <a:gd name="connsiteY15" fmla="*/ 1362500 h 1560124"/>
              <a:gd name="connsiteX16" fmla="*/ 4895029 w 10768897"/>
              <a:gd name="connsiteY16" fmla="*/ 1381956 h 1560124"/>
              <a:gd name="connsiteX17" fmla="*/ 4173798 w 10768897"/>
              <a:gd name="connsiteY17" fmla="*/ 1557054 h 1560124"/>
              <a:gd name="connsiteX18" fmla="*/ 3442881 w 10768897"/>
              <a:gd name="connsiteY18" fmla="*/ 1498687 h 1560124"/>
              <a:gd name="connsiteX19" fmla="*/ 3034319 w 10768897"/>
              <a:gd name="connsiteY19" fmla="*/ 1459776 h 1560124"/>
              <a:gd name="connsiteX20" fmla="*/ 2390910 w 10768897"/>
              <a:gd name="connsiteY20" fmla="*/ 1557054 h 1560124"/>
              <a:gd name="connsiteX21" fmla="*/ 1692594 w 10768897"/>
              <a:gd name="connsiteY21" fmla="*/ 1323591 h 1560124"/>
              <a:gd name="connsiteX22" fmla="*/ 1018639 w 10768897"/>
              <a:gd name="connsiteY22" fmla="*/ 798298 h 1560124"/>
              <a:gd name="connsiteX23" fmla="*/ 12770 w 10768897"/>
              <a:gd name="connsiteY23" fmla="*/ 662108 h 1560124"/>
              <a:gd name="connsiteX0" fmla="*/ 12770 w 10768897"/>
              <a:gd name="connsiteY0" fmla="*/ 662108 h 1560124"/>
              <a:gd name="connsiteX1" fmla="*/ 1779492 w 10768897"/>
              <a:gd name="connsiteY1" fmla="*/ 628 h 1560124"/>
              <a:gd name="connsiteX2" fmla="*/ 2606302 w 10768897"/>
              <a:gd name="connsiteY2" fmla="*/ 545377 h 1560124"/>
              <a:gd name="connsiteX3" fmla="*/ 3349065 w 10768897"/>
              <a:gd name="connsiteY3" fmla="*/ 759385 h 1560124"/>
              <a:gd name="connsiteX4" fmla="*/ 4079981 w 10768897"/>
              <a:gd name="connsiteY4" fmla="*/ 545377 h 1560124"/>
              <a:gd name="connsiteX5" fmla="*/ 5636327 w 10768897"/>
              <a:gd name="connsiteY5" fmla="*/ 117358 h 1560124"/>
              <a:gd name="connsiteX6" fmla="*/ 8423442 w 10768897"/>
              <a:gd name="connsiteY6" fmla="*/ 603744 h 1560124"/>
              <a:gd name="connsiteX7" fmla="*/ 10563528 w 10768897"/>
              <a:gd name="connsiteY7" fmla="*/ 584287 h 1560124"/>
              <a:gd name="connsiteX8" fmla="*/ 10699715 w 10768897"/>
              <a:gd name="connsiteY8" fmla="*/ 642654 h 1560124"/>
              <a:gd name="connsiteX9" fmla="*/ 10719170 w 10768897"/>
              <a:gd name="connsiteY9" fmla="*/ 1323590 h 1560124"/>
              <a:gd name="connsiteX10" fmla="*/ 10719170 w 10768897"/>
              <a:gd name="connsiteY10" fmla="*/ 1401411 h 1560124"/>
              <a:gd name="connsiteX11" fmla="*/ 10057689 w 10768897"/>
              <a:gd name="connsiteY11" fmla="*/ 1401411 h 1560124"/>
              <a:gd name="connsiteX12" fmla="*/ 7664685 w 10768897"/>
              <a:gd name="connsiteY12" fmla="*/ 1401411 h 1560124"/>
              <a:gd name="connsiteX13" fmla="*/ 6750285 w 10768897"/>
              <a:gd name="connsiteY13" fmla="*/ 1381956 h 1560124"/>
              <a:gd name="connsiteX14" fmla="*/ 6030438 w 10768897"/>
              <a:gd name="connsiteY14" fmla="*/ 1362501 h 1560124"/>
              <a:gd name="connsiteX15" fmla="*/ 5446779 w 10768897"/>
              <a:gd name="connsiteY15" fmla="*/ 1362500 h 1560124"/>
              <a:gd name="connsiteX16" fmla="*/ 4895029 w 10768897"/>
              <a:gd name="connsiteY16" fmla="*/ 1381956 h 1560124"/>
              <a:gd name="connsiteX17" fmla="*/ 4173798 w 10768897"/>
              <a:gd name="connsiteY17" fmla="*/ 1557054 h 1560124"/>
              <a:gd name="connsiteX18" fmla="*/ 3442881 w 10768897"/>
              <a:gd name="connsiteY18" fmla="*/ 1498687 h 1560124"/>
              <a:gd name="connsiteX19" fmla="*/ 3034319 w 10768897"/>
              <a:gd name="connsiteY19" fmla="*/ 1459776 h 1560124"/>
              <a:gd name="connsiteX20" fmla="*/ 2390910 w 10768897"/>
              <a:gd name="connsiteY20" fmla="*/ 1557054 h 1560124"/>
              <a:gd name="connsiteX21" fmla="*/ 1692594 w 10768897"/>
              <a:gd name="connsiteY21" fmla="*/ 1323591 h 1560124"/>
              <a:gd name="connsiteX22" fmla="*/ 1018639 w 10768897"/>
              <a:gd name="connsiteY22" fmla="*/ 798298 h 1560124"/>
              <a:gd name="connsiteX23" fmla="*/ 12770 w 10768897"/>
              <a:gd name="connsiteY23" fmla="*/ 662108 h 1560124"/>
              <a:gd name="connsiteX0" fmla="*/ 12770 w 10768897"/>
              <a:gd name="connsiteY0" fmla="*/ 662108 h 1641995"/>
              <a:gd name="connsiteX1" fmla="*/ 1779492 w 10768897"/>
              <a:gd name="connsiteY1" fmla="*/ 628 h 1641995"/>
              <a:gd name="connsiteX2" fmla="*/ 2606302 w 10768897"/>
              <a:gd name="connsiteY2" fmla="*/ 545377 h 1641995"/>
              <a:gd name="connsiteX3" fmla="*/ 3349065 w 10768897"/>
              <a:gd name="connsiteY3" fmla="*/ 759385 h 1641995"/>
              <a:gd name="connsiteX4" fmla="*/ 4079981 w 10768897"/>
              <a:gd name="connsiteY4" fmla="*/ 545377 h 1641995"/>
              <a:gd name="connsiteX5" fmla="*/ 5636327 w 10768897"/>
              <a:gd name="connsiteY5" fmla="*/ 117358 h 1641995"/>
              <a:gd name="connsiteX6" fmla="*/ 8423442 w 10768897"/>
              <a:gd name="connsiteY6" fmla="*/ 603744 h 1641995"/>
              <a:gd name="connsiteX7" fmla="*/ 10563528 w 10768897"/>
              <a:gd name="connsiteY7" fmla="*/ 584287 h 1641995"/>
              <a:gd name="connsiteX8" fmla="*/ 10699715 w 10768897"/>
              <a:gd name="connsiteY8" fmla="*/ 642654 h 1641995"/>
              <a:gd name="connsiteX9" fmla="*/ 10719170 w 10768897"/>
              <a:gd name="connsiteY9" fmla="*/ 1323590 h 1641995"/>
              <a:gd name="connsiteX10" fmla="*/ 10719170 w 10768897"/>
              <a:gd name="connsiteY10" fmla="*/ 1401411 h 1641995"/>
              <a:gd name="connsiteX11" fmla="*/ 10057689 w 10768897"/>
              <a:gd name="connsiteY11" fmla="*/ 1401411 h 1641995"/>
              <a:gd name="connsiteX12" fmla="*/ 7664685 w 10768897"/>
              <a:gd name="connsiteY12" fmla="*/ 1401411 h 1641995"/>
              <a:gd name="connsiteX13" fmla="*/ 6750285 w 10768897"/>
              <a:gd name="connsiteY13" fmla="*/ 1381956 h 1641995"/>
              <a:gd name="connsiteX14" fmla="*/ 6030438 w 10768897"/>
              <a:gd name="connsiteY14" fmla="*/ 1362501 h 1641995"/>
              <a:gd name="connsiteX15" fmla="*/ 5446779 w 10768897"/>
              <a:gd name="connsiteY15" fmla="*/ 1362500 h 1641995"/>
              <a:gd name="connsiteX16" fmla="*/ 5156944 w 10768897"/>
              <a:gd name="connsiteY16" fmla="*/ 1634876 h 1641995"/>
              <a:gd name="connsiteX17" fmla="*/ 4173798 w 10768897"/>
              <a:gd name="connsiteY17" fmla="*/ 1557054 h 1641995"/>
              <a:gd name="connsiteX18" fmla="*/ 3442881 w 10768897"/>
              <a:gd name="connsiteY18" fmla="*/ 1498687 h 1641995"/>
              <a:gd name="connsiteX19" fmla="*/ 3034319 w 10768897"/>
              <a:gd name="connsiteY19" fmla="*/ 1459776 h 1641995"/>
              <a:gd name="connsiteX20" fmla="*/ 2390910 w 10768897"/>
              <a:gd name="connsiteY20" fmla="*/ 1557054 h 1641995"/>
              <a:gd name="connsiteX21" fmla="*/ 1692594 w 10768897"/>
              <a:gd name="connsiteY21" fmla="*/ 1323591 h 1641995"/>
              <a:gd name="connsiteX22" fmla="*/ 1018639 w 10768897"/>
              <a:gd name="connsiteY22" fmla="*/ 798298 h 1641995"/>
              <a:gd name="connsiteX23" fmla="*/ 12770 w 10768897"/>
              <a:gd name="connsiteY23" fmla="*/ 662108 h 1641995"/>
              <a:gd name="connsiteX0" fmla="*/ 12770 w 10768897"/>
              <a:gd name="connsiteY0" fmla="*/ 662108 h 1637249"/>
              <a:gd name="connsiteX1" fmla="*/ 1779492 w 10768897"/>
              <a:gd name="connsiteY1" fmla="*/ 628 h 1637249"/>
              <a:gd name="connsiteX2" fmla="*/ 2606302 w 10768897"/>
              <a:gd name="connsiteY2" fmla="*/ 545377 h 1637249"/>
              <a:gd name="connsiteX3" fmla="*/ 3349065 w 10768897"/>
              <a:gd name="connsiteY3" fmla="*/ 759385 h 1637249"/>
              <a:gd name="connsiteX4" fmla="*/ 4079981 w 10768897"/>
              <a:gd name="connsiteY4" fmla="*/ 545377 h 1637249"/>
              <a:gd name="connsiteX5" fmla="*/ 5636327 w 10768897"/>
              <a:gd name="connsiteY5" fmla="*/ 117358 h 1637249"/>
              <a:gd name="connsiteX6" fmla="*/ 8423442 w 10768897"/>
              <a:gd name="connsiteY6" fmla="*/ 603744 h 1637249"/>
              <a:gd name="connsiteX7" fmla="*/ 10563528 w 10768897"/>
              <a:gd name="connsiteY7" fmla="*/ 584287 h 1637249"/>
              <a:gd name="connsiteX8" fmla="*/ 10699715 w 10768897"/>
              <a:gd name="connsiteY8" fmla="*/ 642654 h 1637249"/>
              <a:gd name="connsiteX9" fmla="*/ 10719170 w 10768897"/>
              <a:gd name="connsiteY9" fmla="*/ 1323590 h 1637249"/>
              <a:gd name="connsiteX10" fmla="*/ 10719170 w 10768897"/>
              <a:gd name="connsiteY10" fmla="*/ 1401411 h 1637249"/>
              <a:gd name="connsiteX11" fmla="*/ 10057689 w 10768897"/>
              <a:gd name="connsiteY11" fmla="*/ 1401411 h 1637249"/>
              <a:gd name="connsiteX12" fmla="*/ 7664685 w 10768897"/>
              <a:gd name="connsiteY12" fmla="*/ 1401411 h 1637249"/>
              <a:gd name="connsiteX13" fmla="*/ 6750285 w 10768897"/>
              <a:gd name="connsiteY13" fmla="*/ 1381956 h 1637249"/>
              <a:gd name="connsiteX14" fmla="*/ 6030438 w 10768897"/>
              <a:gd name="connsiteY14" fmla="*/ 1362501 h 1637249"/>
              <a:gd name="connsiteX15" fmla="*/ 5769136 w 10768897"/>
              <a:gd name="connsiteY15" fmla="*/ 1459776 h 1637249"/>
              <a:gd name="connsiteX16" fmla="*/ 5156944 w 10768897"/>
              <a:gd name="connsiteY16" fmla="*/ 1634876 h 1637249"/>
              <a:gd name="connsiteX17" fmla="*/ 4173798 w 10768897"/>
              <a:gd name="connsiteY17" fmla="*/ 1557054 h 1637249"/>
              <a:gd name="connsiteX18" fmla="*/ 3442881 w 10768897"/>
              <a:gd name="connsiteY18" fmla="*/ 1498687 h 1637249"/>
              <a:gd name="connsiteX19" fmla="*/ 3034319 w 10768897"/>
              <a:gd name="connsiteY19" fmla="*/ 1459776 h 1637249"/>
              <a:gd name="connsiteX20" fmla="*/ 2390910 w 10768897"/>
              <a:gd name="connsiteY20" fmla="*/ 1557054 h 1637249"/>
              <a:gd name="connsiteX21" fmla="*/ 1692594 w 10768897"/>
              <a:gd name="connsiteY21" fmla="*/ 1323591 h 1637249"/>
              <a:gd name="connsiteX22" fmla="*/ 1018639 w 10768897"/>
              <a:gd name="connsiteY22" fmla="*/ 798298 h 1637249"/>
              <a:gd name="connsiteX23" fmla="*/ 12770 w 10768897"/>
              <a:gd name="connsiteY23" fmla="*/ 662108 h 1637249"/>
              <a:gd name="connsiteX0" fmla="*/ 12770 w 10768897"/>
              <a:gd name="connsiteY0" fmla="*/ 662108 h 1637249"/>
              <a:gd name="connsiteX1" fmla="*/ 1779492 w 10768897"/>
              <a:gd name="connsiteY1" fmla="*/ 628 h 1637249"/>
              <a:gd name="connsiteX2" fmla="*/ 2606302 w 10768897"/>
              <a:gd name="connsiteY2" fmla="*/ 545377 h 1637249"/>
              <a:gd name="connsiteX3" fmla="*/ 3349065 w 10768897"/>
              <a:gd name="connsiteY3" fmla="*/ 759385 h 1637249"/>
              <a:gd name="connsiteX4" fmla="*/ 4079981 w 10768897"/>
              <a:gd name="connsiteY4" fmla="*/ 545377 h 1637249"/>
              <a:gd name="connsiteX5" fmla="*/ 5636327 w 10768897"/>
              <a:gd name="connsiteY5" fmla="*/ 117358 h 1637249"/>
              <a:gd name="connsiteX6" fmla="*/ 8423442 w 10768897"/>
              <a:gd name="connsiteY6" fmla="*/ 603744 h 1637249"/>
              <a:gd name="connsiteX7" fmla="*/ 10563528 w 10768897"/>
              <a:gd name="connsiteY7" fmla="*/ 584287 h 1637249"/>
              <a:gd name="connsiteX8" fmla="*/ 10699715 w 10768897"/>
              <a:gd name="connsiteY8" fmla="*/ 642654 h 1637249"/>
              <a:gd name="connsiteX9" fmla="*/ 10719170 w 10768897"/>
              <a:gd name="connsiteY9" fmla="*/ 1323590 h 1637249"/>
              <a:gd name="connsiteX10" fmla="*/ 10719170 w 10768897"/>
              <a:gd name="connsiteY10" fmla="*/ 1401411 h 1637249"/>
              <a:gd name="connsiteX11" fmla="*/ 10057689 w 10768897"/>
              <a:gd name="connsiteY11" fmla="*/ 1401411 h 1637249"/>
              <a:gd name="connsiteX12" fmla="*/ 7866158 w 10768897"/>
              <a:gd name="connsiteY12" fmla="*/ 1070670 h 1637249"/>
              <a:gd name="connsiteX13" fmla="*/ 6750285 w 10768897"/>
              <a:gd name="connsiteY13" fmla="*/ 1381956 h 1637249"/>
              <a:gd name="connsiteX14" fmla="*/ 6030438 w 10768897"/>
              <a:gd name="connsiteY14" fmla="*/ 1362501 h 1637249"/>
              <a:gd name="connsiteX15" fmla="*/ 5769136 w 10768897"/>
              <a:gd name="connsiteY15" fmla="*/ 1459776 h 1637249"/>
              <a:gd name="connsiteX16" fmla="*/ 5156944 w 10768897"/>
              <a:gd name="connsiteY16" fmla="*/ 1634876 h 1637249"/>
              <a:gd name="connsiteX17" fmla="*/ 4173798 w 10768897"/>
              <a:gd name="connsiteY17" fmla="*/ 1557054 h 1637249"/>
              <a:gd name="connsiteX18" fmla="*/ 3442881 w 10768897"/>
              <a:gd name="connsiteY18" fmla="*/ 1498687 h 1637249"/>
              <a:gd name="connsiteX19" fmla="*/ 3034319 w 10768897"/>
              <a:gd name="connsiteY19" fmla="*/ 1459776 h 1637249"/>
              <a:gd name="connsiteX20" fmla="*/ 2390910 w 10768897"/>
              <a:gd name="connsiteY20" fmla="*/ 1557054 h 1637249"/>
              <a:gd name="connsiteX21" fmla="*/ 1692594 w 10768897"/>
              <a:gd name="connsiteY21" fmla="*/ 1323591 h 1637249"/>
              <a:gd name="connsiteX22" fmla="*/ 1018639 w 10768897"/>
              <a:gd name="connsiteY22" fmla="*/ 798298 h 1637249"/>
              <a:gd name="connsiteX23" fmla="*/ 12770 w 10768897"/>
              <a:gd name="connsiteY23" fmla="*/ 662108 h 1637249"/>
              <a:gd name="connsiteX0" fmla="*/ 5966 w 10762093"/>
              <a:gd name="connsiteY0" fmla="*/ 544961 h 1520102"/>
              <a:gd name="connsiteX1" fmla="*/ 1510773 w 10762093"/>
              <a:gd name="connsiteY1" fmla="*/ 214222 h 1520102"/>
              <a:gd name="connsiteX2" fmla="*/ 2599498 w 10762093"/>
              <a:gd name="connsiteY2" fmla="*/ 428230 h 1520102"/>
              <a:gd name="connsiteX3" fmla="*/ 3342261 w 10762093"/>
              <a:gd name="connsiteY3" fmla="*/ 642238 h 1520102"/>
              <a:gd name="connsiteX4" fmla="*/ 4073177 w 10762093"/>
              <a:gd name="connsiteY4" fmla="*/ 428230 h 1520102"/>
              <a:gd name="connsiteX5" fmla="*/ 5629523 w 10762093"/>
              <a:gd name="connsiteY5" fmla="*/ 211 h 1520102"/>
              <a:gd name="connsiteX6" fmla="*/ 8416638 w 10762093"/>
              <a:gd name="connsiteY6" fmla="*/ 486597 h 1520102"/>
              <a:gd name="connsiteX7" fmla="*/ 10556724 w 10762093"/>
              <a:gd name="connsiteY7" fmla="*/ 467140 h 1520102"/>
              <a:gd name="connsiteX8" fmla="*/ 10692911 w 10762093"/>
              <a:gd name="connsiteY8" fmla="*/ 525507 h 1520102"/>
              <a:gd name="connsiteX9" fmla="*/ 10712366 w 10762093"/>
              <a:gd name="connsiteY9" fmla="*/ 1206443 h 1520102"/>
              <a:gd name="connsiteX10" fmla="*/ 10712366 w 10762093"/>
              <a:gd name="connsiteY10" fmla="*/ 1284264 h 1520102"/>
              <a:gd name="connsiteX11" fmla="*/ 10050885 w 10762093"/>
              <a:gd name="connsiteY11" fmla="*/ 1284264 h 1520102"/>
              <a:gd name="connsiteX12" fmla="*/ 7859354 w 10762093"/>
              <a:gd name="connsiteY12" fmla="*/ 953523 h 1520102"/>
              <a:gd name="connsiteX13" fmla="*/ 6743481 w 10762093"/>
              <a:gd name="connsiteY13" fmla="*/ 1264809 h 1520102"/>
              <a:gd name="connsiteX14" fmla="*/ 6023634 w 10762093"/>
              <a:gd name="connsiteY14" fmla="*/ 1245354 h 1520102"/>
              <a:gd name="connsiteX15" fmla="*/ 5762332 w 10762093"/>
              <a:gd name="connsiteY15" fmla="*/ 1342629 h 1520102"/>
              <a:gd name="connsiteX16" fmla="*/ 5150140 w 10762093"/>
              <a:gd name="connsiteY16" fmla="*/ 1517729 h 1520102"/>
              <a:gd name="connsiteX17" fmla="*/ 4166994 w 10762093"/>
              <a:gd name="connsiteY17" fmla="*/ 1439907 h 1520102"/>
              <a:gd name="connsiteX18" fmla="*/ 3436077 w 10762093"/>
              <a:gd name="connsiteY18" fmla="*/ 1381540 h 1520102"/>
              <a:gd name="connsiteX19" fmla="*/ 3027515 w 10762093"/>
              <a:gd name="connsiteY19" fmla="*/ 1342629 h 1520102"/>
              <a:gd name="connsiteX20" fmla="*/ 2384106 w 10762093"/>
              <a:gd name="connsiteY20" fmla="*/ 1439907 h 1520102"/>
              <a:gd name="connsiteX21" fmla="*/ 1685790 w 10762093"/>
              <a:gd name="connsiteY21" fmla="*/ 1206444 h 1520102"/>
              <a:gd name="connsiteX22" fmla="*/ 1011835 w 10762093"/>
              <a:gd name="connsiteY22" fmla="*/ 681151 h 1520102"/>
              <a:gd name="connsiteX23" fmla="*/ 5966 w 10762093"/>
              <a:gd name="connsiteY23" fmla="*/ 544961 h 1520102"/>
              <a:gd name="connsiteX0" fmla="*/ 5966 w 10762093"/>
              <a:gd name="connsiteY0" fmla="*/ 544961 h 1520102"/>
              <a:gd name="connsiteX1" fmla="*/ 1510773 w 10762093"/>
              <a:gd name="connsiteY1" fmla="*/ 214222 h 1520102"/>
              <a:gd name="connsiteX2" fmla="*/ 2599498 w 10762093"/>
              <a:gd name="connsiteY2" fmla="*/ 428230 h 1520102"/>
              <a:gd name="connsiteX3" fmla="*/ 3342261 w 10762093"/>
              <a:gd name="connsiteY3" fmla="*/ 642238 h 1520102"/>
              <a:gd name="connsiteX4" fmla="*/ 4073177 w 10762093"/>
              <a:gd name="connsiteY4" fmla="*/ 428230 h 1520102"/>
              <a:gd name="connsiteX5" fmla="*/ 5629523 w 10762093"/>
              <a:gd name="connsiteY5" fmla="*/ 211 h 1520102"/>
              <a:gd name="connsiteX6" fmla="*/ 8416638 w 10762093"/>
              <a:gd name="connsiteY6" fmla="*/ 486597 h 1520102"/>
              <a:gd name="connsiteX7" fmla="*/ 10556724 w 10762093"/>
              <a:gd name="connsiteY7" fmla="*/ 467140 h 1520102"/>
              <a:gd name="connsiteX8" fmla="*/ 10692911 w 10762093"/>
              <a:gd name="connsiteY8" fmla="*/ 525507 h 1520102"/>
              <a:gd name="connsiteX9" fmla="*/ 10712366 w 10762093"/>
              <a:gd name="connsiteY9" fmla="*/ 1206443 h 1520102"/>
              <a:gd name="connsiteX10" fmla="*/ 10712366 w 10762093"/>
              <a:gd name="connsiteY10" fmla="*/ 1284264 h 1520102"/>
              <a:gd name="connsiteX11" fmla="*/ 10050885 w 10762093"/>
              <a:gd name="connsiteY11" fmla="*/ 1284264 h 1520102"/>
              <a:gd name="connsiteX12" fmla="*/ 7859354 w 10762093"/>
              <a:gd name="connsiteY12" fmla="*/ 953523 h 1520102"/>
              <a:gd name="connsiteX13" fmla="*/ 6743481 w 10762093"/>
              <a:gd name="connsiteY13" fmla="*/ 1264809 h 1520102"/>
              <a:gd name="connsiteX14" fmla="*/ 6023634 w 10762093"/>
              <a:gd name="connsiteY14" fmla="*/ 1245354 h 1520102"/>
              <a:gd name="connsiteX15" fmla="*/ 5762332 w 10762093"/>
              <a:gd name="connsiteY15" fmla="*/ 1342629 h 1520102"/>
              <a:gd name="connsiteX16" fmla="*/ 5150140 w 10762093"/>
              <a:gd name="connsiteY16" fmla="*/ 1517729 h 1520102"/>
              <a:gd name="connsiteX17" fmla="*/ 4166994 w 10762093"/>
              <a:gd name="connsiteY17" fmla="*/ 1439907 h 1520102"/>
              <a:gd name="connsiteX18" fmla="*/ 3436077 w 10762093"/>
              <a:gd name="connsiteY18" fmla="*/ 1381540 h 1520102"/>
              <a:gd name="connsiteX19" fmla="*/ 2946926 w 10762093"/>
              <a:gd name="connsiteY19" fmla="*/ 1478817 h 1520102"/>
              <a:gd name="connsiteX20" fmla="*/ 2384106 w 10762093"/>
              <a:gd name="connsiteY20" fmla="*/ 1439907 h 1520102"/>
              <a:gd name="connsiteX21" fmla="*/ 1685790 w 10762093"/>
              <a:gd name="connsiteY21" fmla="*/ 1206444 h 1520102"/>
              <a:gd name="connsiteX22" fmla="*/ 1011835 w 10762093"/>
              <a:gd name="connsiteY22" fmla="*/ 681151 h 1520102"/>
              <a:gd name="connsiteX23" fmla="*/ 5966 w 10762093"/>
              <a:gd name="connsiteY23" fmla="*/ 544961 h 1520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0762093" h="1520102">
                <a:moveTo>
                  <a:pt x="5966" y="544961"/>
                </a:moveTo>
                <a:cubicBezTo>
                  <a:pt x="89122" y="467140"/>
                  <a:pt x="1078518" y="233677"/>
                  <a:pt x="1510773" y="214222"/>
                </a:cubicBezTo>
                <a:cubicBezTo>
                  <a:pt x="1943028" y="194767"/>
                  <a:pt x="2294250" y="356894"/>
                  <a:pt x="2599498" y="428230"/>
                </a:cubicBezTo>
                <a:cubicBezTo>
                  <a:pt x="2904746" y="499566"/>
                  <a:pt x="3096648" y="642238"/>
                  <a:pt x="3342261" y="642238"/>
                </a:cubicBezTo>
                <a:cubicBezTo>
                  <a:pt x="3587874" y="642238"/>
                  <a:pt x="3691967" y="535234"/>
                  <a:pt x="4073177" y="428230"/>
                </a:cubicBezTo>
                <a:cubicBezTo>
                  <a:pt x="4454387" y="321226"/>
                  <a:pt x="4905613" y="-9517"/>
                  <a:pt x="5629523" y="211"/>
                </a:cubicBezTo>
                <a:cubicBezTo>
                  <a:pt x="6558561" y="162340"/>
                  <a:pt x="7595438" y="408776"/>
                  <a:pt x="8416638" y="486597"/>
                </a:cubicBezTo>
                <a:cubicBezTo>
                  <a:pt x="9237838" y="564418"/>
                  <a:pt x="9843362" y="473626"/>
                  <a:pt x="10556724" y="467140"/>
                </a:cubicBezTo>
                <a:cubicBezTo>
                  <a:pt x="10936103" y="473625"/>
                  <a:pt x="10666971" y="402290"/>
                  <a:pt x="10692911" y="525507"/>
                </a:cubicBezTo>
                <a:cubicBezTo>
                  <a:pt x="10718851" y="648724"/>
                  <a:pt x="10709124" y="1079984"/>
                  <a:pt x="10712366" y="1206443"/>
                </a:cubicBezTo>
                <a:cubicBezTo>
                  <a:pt x="10715608" y="1332902"/>
                  <a:pt x="10822613" y="1271294"/>
                  <a:pt x="10712366" y="1284264"/>
                </a:cubicBezTo>
                <a:cubicBezTo>
                  <a:pt x="10602119" y="1297234"/>
                  <a:pt x="10526387" y="1339387"/>
                  <a:pt x="10050885" y="1284264"/>
                </a:cubicBezTo>
                <a:cubicBezTo>
                  <a:pt x="9575383" y="1229141"/>
                  <a:pt x="8589864" y="1063770"/>
                  <a:pt x="7859354" y="953523"/>
                </a:cubicBezTo>
                <a:cubicBezTo>
                  <a:pt x="7308120" y="950281"/>
                  <a:pt x="7049434" y="1216171"/>
                  <a:pt x="6743481" y="1264809"/>
                </a:cubicBezTo>
                <a:cubicBezTo>
                  <a:pt x="6437528" y="1313447"/>
                  <a:pt x="6187159" y="1232384"/>
                  <a:pt x="6023634" y="1245354"/>
                </a:cubicBezTo>
                <a:cubicBezTo>
                  <a:pt x="5860109" y="1258324"/>
                  <a:pt x="5907914" y="1297233"/>
                  <a:pt x="5762332" y="1342629"/>
                </a:cubicBezTo>
                <a:cubicBezTo>
                  <a:pt x="5616750" y="1388025"/>
                  <a:pt x="5416030" y="1501516"/>
                  <a:pt x="5150140" y="1517729"/>
                </a:cubicBezTo>
                <a:cubicBezTo>
                  <a:pt x="4884250" y="1533942"/>
                  <a:pt x="4452671" y="1462605"/>
                  <a:pt x="4166994" y="1439907"/>
                </a:cubicBezTo>
                <a:cubicBezTo>
                  <a:pt x="3923355" y="1420451"/>
                  <a:pt x="3639422" y="1375055"/>
                  <a:pt x="3436077" y="1381540"/>
                </a:cubicBezTo>
                <a:cubicBezTo>
                  <a:pt x="3232732" y="1388025"/>
                  <a:pt x="3122254" y="1469089"/>
                  <a:pt x="2946926" y="1478817"/>
                </a:cubicBezTo>
                <a:cubicBezTo>
                  <a:pt x="2771598" y="1488545"/>
                  <a:pt x="2594295" y="1485302"/>
                  <a:pt x="2384106" y="1439907"/>
                </a:cubicBezTo>
                <a:cubicBezTo>
                  <a:pt x="2173917" y="1394512"/>
                  <a:pt x="2038062" y="1391269"/>
                  <a:pt x="1685790" y="1206444"/>
                </a:cubicBezTo>
                <a:cubicBezTo>
                  <a:pt x="1393960" y="1216172"/>
                  <a:pt x="1291806" y="791398"/>
                  <a:pt x="1011835" y="681151"/>
                </a:cubicBezTo>
                <a:cubicBezTo>
                  <a:pt x="731864" y="570904"/>
                  <a:pt x="-77190" y="622783"/>
                  <a:pt x="5966" y="544961"/>
                </a:cubicBezTo>
                <a:close/>
              </a:path>
            </a:pathLst>
          </a:custGeom>
          <a:solidFill>
            <a:srgbClr val="F7A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 smtClean="0"/>
              <a:t>topic 2a</a:t>
            </a:r>
            <a:endParaRPr kumimoji="1" lang="zh-CN" altLang="en-US" sz="2400" b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6420255" y="27422"/>
            <a:ext cx="49335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Stream graph: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dirty="0" smtClean="0"/>
              <a:t>Strip 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zh-CN" dirty="0" smtClean="0"/>
              <a:t>Vertical position + color hue (same meaning)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zh-CN" dirty="0" smtClean="0"/>
              <a:t>Stacked order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zh-CN" dirty="0" smtClean="0"/>
              <a:t>Start/end 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zh-CN" dirty="0" smtClean="0"/>
              <a:t>Width</a:t>
            </a:r>
            <a:endParaRPr kumimoji="1" lang="en-US" altLang="zh-CN" dirty="0"/>
          </a:p>
          <a:p>
            <a:r>
              <a:rPr kumimoji="1" lang="en-US" altLang="zh-CN" dirty="0" smtClean="0"/>
              <a:t>Stream graph </a:t>
            </a:r>
            <a:r>
              <a:rPr kumimoji="1" lang="en-US" altLang="zh-CN" dirty="0" smtClean="0">
                <a:sym typeface="Wingdings"/>
              </a:rPr>
              <a:t> merging/splitting</a:t>
            </a:r>
            <a:endParaRPr kumimoji="1" lang="en-US" altLang="zh-CN" dirty="0"/>
          </a:p>
        </p:txBody>
      </p:sp>
      <p:sp>
        <p:nvSpPr>
          <p:cNvPr id="18" name="任意形状 17"/>
          <p:cNvSpPr/>
          <p:nvPr/>
        </p:nvSpPr>
        <p:spPr>
          <a:xfrm>
            <a:off x="6935827" y="2226483"/>
            <a:ext cx="4252583" cy="1182856"/>
          </a:xfrm>
          <a:custGeom>
            <a:avLst/>
            <a:gdLst>
              <a:gd name="connsiteX0" fmla="*/ 127480 w 10274518"/>
              <a:gd name="connsiteY0" fmla="*/ 88289 h 1108025"/>
              <a:gd name="connsiteX1" fmla="*/ 1567174 w 10274518"/>
              <a:gd name="connsiteY1" fmla="*/ 88289 h 1108025"/>
              <a:gd name="connsiteX2" fmla="*/ 2111923 w 10274518"/>
              <a:gd name="connsiteY2" fmla="*/ 496851 h 1108025"/>
              <a:gd name="connsiteX3" fmla="*/ 2753949 w 10274518"/>
              <a:gd name="connsiteY3" fmla="*/ 574672 h 1108025"/>
              <a:gd name="connsiteX4" fmla="*/ 3162510 w 10274518"/>
              <a:gd name="connsiteY4" fmla="*/ 399575 h 1108025"/>
              <a:gd name="connsiteX5" fmla="*/ 4154731 w 10274518"/>
              <a:gd name="connsiteY5" fmla="*/ 205021 h 1108025"/>
              <a:gd name="connsiteX6" fmla="*/ 7929063 w 10274518"/>
              <a:gd name="connsiteY6" fmla="*/ 185566 h 1108025"/>
              <a:gd name="connsiteX7" fmla="*/ 10069149 w 10274518"/>
              <a:gd name="connsiteY7" fmla="*/ 205021 h 1108025"/>
              <a:gd name="connsiteX8" fmla="*/ 10205336 w 10274518"/>
              <a:gd name="connsiteY8" fmla="*/ 224477 h 1108025"/>
              <a:gd name="connsiteX9" fmla="*/ 10224791 w 10274518"/>
              <a:gd name="connsiteY9" fmla="*/ 905413 h 1108025"/>
              <a:gd name="connsiteX10" fmla="*/ 10224791 w 10274518"/>
              <a:gd name="connsiteY10" fmla="*/ 983234 h 1108025"/>
              <a:gd name="connsiteX11" fmla="*/ 9563310 w 10274518"/>
              <a:gd name="connsiteY11" fmla="*/ 983234 h 1108025"/>
              <a:gd name="connsiteX12" fmla="*/ 7170306 w 10274518"/>
              <a:gd name="connsiteY12" fmla="*/ 983234 h 1108025"/>
              <a:gd name="connsiteX13" fmla="*/ 6255906 w 10274518"/>
              <a:gd name="connsiteY13" fmla="*/ 710860 h 1108025"/>
              <a:gd name="connsiteX14" fmla="*/ 5536059 w 10274518"/>
              <a:gd name="connsiteY14" fmla="*/ 671949 h 1108025"/>
              <a:gd name="connsiteX15" fmla="*/ 4952400 w 10274518"/>
              <a:gd name="connsiteY15" fmla="*/ 944323 h 1108025"/>
              <a:gd name="connsiteX16" fmla="*/ 4038000 w 10274518"/>
              <a:gd name="connsiteY16" fmla="*/ 1022145 h 1108025"/>
              <a:gd name="connsiteX17" fmla="*/ 3357063 w 10274518"/>
              <a:gd name="connsiteY17" fmla="*/ 769226 h 1108025"/>
              <a:gd name="connsiteX18" fmla="*/ 2948502 w 10274518"/>
              <a:gd name="connsiteY18" fmla="*/ 749770 h 1108025"/>
              <a:gd name="connsiteX19" fmla="*/ 2539940 w 10274518"/>
              <a:gd name="connsiteY19" fmla="*/ 749770 h 1108025"/>
              <a:gd name="connsiteX20" fmla="*/ 1936825 w 10274518"/>
              <a:gd name="connsiteY20" fmla="*/ 983234 h 1108025"/>
              <a:gd name="connsiteX21" fmla="*/ 1100246 w 10274518"/>
              <a:gd name="connsiteY21" fmla="*/ 1022145 h 1108025"/>
              <a:gd name="connsiteX22" fmla="*/ 185846 w 10274518"/>
              <a:gd name="connsiteY22" fmla="*/ 1041600 h 1108025"/>
              <a:gd name="connsiteX23" fmla="*/ 127480 w 10274518"/>
              <a:gd name="connsiteY23" fmla="*/ 88289 h 1108025"/>
              <a:gd name="connsiteX0" fmla="*/ 110328 w 10315732"/>
              <a:gd name="connsiteY0" fmla="*/ 447567 h 986794"/>
              <a:gd name="connsiteX1" fmla="*/ 1608388 w 10315732"/>
              <a:gd name="connsiteY1" fmla="*/ 94 h 986794"/>
              <a:gd name="connsiteX2" fmla="*/ 2153137 w 10315732"/>
              <a:gd name="connsiteY2" fmla="*/ 408656 h 986794"/>
              <a:gd name="connsiteX3" fmla="*/ 2795163 w 10315732"/>
              <a:gd name="connsiteY3" fmla="*/ 486477 h 986794"/>
              <a:gd name="connsiteX4" fmla="*/ 3203724 w 10315732"/>
              <a:gd name="connsiteY4" fmla="*/ 311380 h 986794"/>
              <a:gd name="connsiteX5" fmla="*/ 4195945 w 10315732"/>
              <a:gd name="connsiteY5" fmla="*/ 116826 h 986794"/>
              <a:gd name="connsiteX6" fmla="*/ 7970277 w 10315732"/>
              <a:gd name="connsiteY6" fmla="*/ 97371 h 986794"/>
              <a:gd name="connsiteX7" fmla="*/ 10110363 w 10315732"/>
              <a:gd name="connsiteY7" fmla="*/ 116826 h 986794"/>
              <a:gd name="connsiteX8" fmla="*/ 10246550 w 10315732"/>
              <a:gd name="connsiteY8" fmla="*/ 136282 h 986794"/>
              <a:gd name="connsiteX9" fmla="*/ 10266005 w 10315732"/>
              <a:gd name="connsiteY9" fmla="*/ 817218 h 986794"/>
              <a:gd name="connsiteX10" fmla="*/ 10266005 w 10315732"/>
              <a:gd name="connsiteY10" fmla="*/ 895039 h 986794"/>
              <a:gd name="connsiteX11" fmla="*/ 9604524 w 10315732"/>
              <a:gd name="connsiteY11" fmla="*/ 895039 h 986794"/>
              <a:gd name="connsiteX12" fmla="*/ 7211520 w 10315732"/>
              <a:gd name="connsiteY12" fmla="*/ 895039 h 986794"/>
              <a:gd name="connsiteX13" fmla="*/ 6297120 w 10315732"/>
              <a:gd name="connsiteY13" fmla="*/ 622665 h 986794"/>
              <a:gd name="connsiteX14" fmla="*/ 5577273 w 10315732"/>
              <a:gd name="connsiteY14" fmla="*/ 583754 h 986794"/>
              <a:gd name="connsiteX15" fmla="*/ 4993614 w 10315732"/>
              <a:gd name="connsiteY15" fmla="*/ 856128 h 986794"/>
              <a:gd name="connsiteX16" fmla="*/ 4079214 w 10315732"/>
              <a:gd name="connsiteY16" fmla="*/ 933950 h 986794"/>
              <a:gd name="connsiteX17" fmla="*/ 3398277 w 10315732"/>
              <a:gd name="connsiteY17" fmla="*/ 681031 h 986794"/>
              <a:gd name="connsiteX18" fmla="*/ 2989716 w 10315732"/>
              <a:gd name="connsiteY18" fmla="*/ 661575 h 986794"/>
              <a:gd name="connsiteX19" fmla="*/ 2581154 w 10315732"/>
              <a:gd name="connsiteY19" fmla="*/ 661575 h 986794"/>
              <a:gd name="connsiteX20" fmla="*/ 1978039 w 10315732"/>
              <a:gd name="connsiteY20" fmla="*/ 895039 h 986794"/>
              <a:gd name="connsiteX21" fmla="*/ 1141460 w 10315732"/>
              <a:gd name="connsiteY21" fmla="*/ 933950 h 986794"/>
              <a:gd name="connsiteX22" fmla="*/ 227060 w 10315732"/>
              <a:gd name="connsiteY22" fmla="*/ 953405 h 986794"/>
              <a:gd name="connsiteX23" fmla="*/ 110328 w 10315732"/>
              <a:gd name="connsiteY23" fmla="*/ 447567 h 986794"/>
              <a:gd name="connsiteX0" fmla="*/ 56848 w 10262252"/>
              <a:gd name="connsiteY0" fmla="*/ 447567 h 942673"/>
              <a:gd name="connsiteX1" fmla="*/ 1554908 w 10262252"/>
              <a:gd name="connsiteY1" fmla="*/ 94 h 942673"/>
              <a:gd name="connsiteX2" fmla="*/ 2099657 w 10262252"/>
              <a:gd name="connsiteY2" fmla="*/ 408656 h 942673"/>
              <a:gd name="connsiteX3" fmla="*/ 2741683 w 10262252"/>
              <a:gd name="connsiteY3" fmla="*/ 486477 h 942673"/>
              <a:gd name="connsiteX4" fmla="*/ 3150244 w 10262252"/>
              <a:gd name="connsiteY4" fmla="*/ 311380 h 942673"/>
              <a:gd name="connsiteX5" fmla="*/ 4142465 w 10262252"/>
              <a:gd name="connsiteY5" fmla="*/ 116826 h 942673"/>
              <a:gd name="connsiteX6" fmla="*/ 7916797 w 10262252"/>
              <a:gd name="connsiteY6" fmla="*/ 97371 h 942673"/>
              <a:gd name="connsiteX7" fmla="*/ 10056883 w 10262252"/>
              <a:gd name="connsiteY7" fmla="*/ 116826 h 942673"/>
              <a:gd name="connsiteX8" fmla="*/ 10193070 w 10262252"/>
              <a:gd name="connsiteY8" fmla="*/ 136282 h 942673"/>
              <a:gd name="connsiteX9" fmla="*/ 10212525 w 10262252"/>
              <a:gd name="connsiteY9" fmla="*/ 817218 h 942673"/>
              <a:gd name="connsiteX10" fmla="*/ 10212525 w 10262252"/>
              <a:gd name="connsiteY10" fmla="*/ 895039 h 942673"/>
              <a:gd name="connsiteX11" fmla="*/ 9551044 w 10262252"/>
              <a:gd name="connsiteY11" fmla="*/ 895039 h 942673"/>
              <a:gd name="connsiteX12" fmla="*/ 7158040 w 10262252"/>
              <a:gd name="connsiteY12" fmla="*/ 895039 h 942673"/>
              <a:gd name="connsiteX13" fmla="*/ 6243640 w 10262252"/>
              <a:gd name="connsiteY13" fmla="*/ 622665 h 942673"/>
              <a:gd name="connsiteX14" fmla="*/ 5523793 w 10262252"/>
              <a:gd name="connsiteY14" fmla="*/ 583754 h 942673"/>
              <a:gd name="connsiteX15" fmla="*/ 4940134 w 10262252"/>
              <a:gd name="connsiteY15" fmla="*/ 856128 h 942673"/>
              <a:gd name="connsiteX16" fmla="*/ 4025734 w 10262252"/>
              <a:gd name="connsiteY16" fmla="*/ 933950 h 942673"/>
              <a:gd name="connsiteX17" fmla="*/ 3344797 w 10262252"/>
              <a:gd name="connsiteY17" fmla="*/ 681031 h 942673"/>
              <a:gd name="connsiteX18" fmla="*/ 2936236 w 10262252"/>
              <a:gd name="connsiteY18" fmla="*/ 661575 h 942673"/>
              <a:gd name="connsiteX19" fmla="*/ 2527674 w 10262252"/>
              <a:gd name="connsiteY19" fmla="*/ 661575 h 942673"/>
              <a:gd name="connsiteX20" fmla="*/ 1924559 w 10262252"/>
              <a:gd name="connsiteY20" fmla="*/ 895039 h 942673"/>
              <a:gd name="connsiteX21" fmla="*/ 1087980 w 10262252"/>
              <a:gd name="connsiteY21" fmla="*/ 933950 h 942673"/>
              <a:gd name="connsiteX22" fmla="*/ 387589 w 10262252"/>
              <a:gd name="connsiteY22" fmla="*/ 642120 h 942673"/>
              <a:gd name="connsiteX23" fmla="*/ 56848 w 10262252"/>
              <a:gd name="connsiteY23" fmla="*/ 447567 h 942673"/>
              <a:gd name="connsiteX0" fmla="*/ 59568 w 10264972"/>
              <a:gd name="connsiteY0" fmla="*/ 447567 h 942673"/>
              <a:gd name="connsiteX1" fmla="*/ 1557628 w 10264972"/>
              <a:gd name="connsiteY1" fmla="*/ 94 h 942673"/>
              <a:gd name="connsiteX2" fmla="*/ 2102377 w 10264972"/>
              <a:gd name="connsiteY2" fmla="*/ 408656 h 942673"/>
              <a:gd name="connsiteX3" fmla="*/ 2744403 w 10264972"/>
              <a:gd name="connsiteY3" fmla="*/ 486477 h 942673"/>
              <a:gd name="connsiteX4" fmla="*/ 3152964 w 10264972"/>
              <a:gd name="connsiteY4" fmla="*/ 311380 h 942673"/>
              <a:gd name="connsiteX5" fmla="*/ 4145185 w 10264972"/>
              <a:gd name="connsiteY5" fmla="*/ 116826 h 942673"/>
              <a:gd name="connsiteX6" fmla="*/ 7919517 w 10264972"/>
              <a:gd name="connsiteY6" fmla="*/ 97371 h 942673"/>
              <a:gd name="connsiteX7" fmla="*/ 10059603 w 10264972"/>
              <a:gd name="connsiteY7" fmla="*/ 116826 h 942673"/>
              <a:gd name="connsiteX8" fmla="*/ 10195790 w 10264972"/>
              <a:gd name="connsiteY8" fmla="*/ 136282 h 942673"/>
              <a:gd name="connsiteX9" fmla="*/ 10215245 w 10264972"/>
              <a:gd name="connsiteY9" fmla="*/ 817218 h 942673"/>
              <a:gd name="connsiteX10" fmla="*/ 10215245 w 10264972"/>
              <a:gd name="connsiteY10" fmla="*/ 895039 h 942673"/>
              <a:gd name="connsiteX11" fmla="*/ 9553764 w 10264972"/>
              <a:gd name="connsiteY11" fmla="*/ 895039 h 942673"/>
              <a:gd name="connsiteX12" fmla="*/ 7160760 w 10264972"/>
              <a:gd name="connsiteY12" fmla="*/ 895039 h 942673"/>
              <a:gd name="connsiteX13" fmla="*/ 6246360 w 10264972"/>
              <a:gd name="connsiteY13" fmla="*/ 622665 h 942673"/>
              <a:gd name="connsiteX14" fmla="*/ 5526513 w 10264972"/>
              <a:gd name="connsiteY14" fmla="*/ 583754 h 942673"/>
              <a:gd name="connsiteX15" fmla="*/ 4942854 w 10264972"/>
              <a:gd name="connsiteY15" fmla="*/ 856128 h 942673"/>
              <a:gd name="connsiteX16" fmla="*/ 4028454 w 10264972"/>
              <a:gd name="connsiteY16" fmla="*/ 933950 h 942673"/>
              <a:gd name="connsiteX17" fmla="*/ 3347517 w 10264972"/>
              <a:gd name="connsiteY17" fmla="*/ 681031 h 942673"/>
              <a:gd name="connsiteX18" fmla="*/ 2938956 w 10264972"/>
              <a:gd name="connsiteY18" fmla="*/ 661575 h 942673"/>
              <a:gd name="connsiteX19" fmla="*/ 2530394 w 10264972"/>
              <a:gd name="connsiteY19" fmla="*/ 661575 h 942673"/>
              <a:gd name="connsiteX20" fmla="*/ 1927279 w 10264972"/>
              <a:gd name="connsiteY20" fmla="*/ 895039 h 942673"/>
              <a:gd name="connsiteX21" fmla="*/ 1246343 w 10264972"/>
              <a:gd name="connsiteY21" fmla="*/ 700486 h 942673"/>
              <a:gd name="connsiteX22" fmla="*/ 390309 w 10264972"/>
              <a:gd name="connsiteY22" fmla="*/ 642120 h 942673"/>
              <a:gd name="connsiteX23" fmla="*/ 59568 w 10264972"/>
              <a:gd name="connsiteY23" fmla="*/ 447567 h 942673"/>
              <a:gd name="connsiteX0" fmla="*/ 52777 w 10258181"/>
              <a:gd name="connsiteY0" fmla="*/ 447567 h 942673"/>
              <a:gd name="connsiteX1" fmla="*/ 1550837 w 10258181"/>
              <a:gd name="connsiteY1" fmla="*/ 94 h 942673"/>
              <a:gd name="connsiteX2" fmla="*/ 2095586 w 10258181"/>
              <a:gd name="connsiteY2" fmla="*/ 408656 h 942673"/>
              <a:gd name="connsiteX3" fmla="*/ 2737612 w 10258181"/>
              <a:gd name="connsiteY3" fmla="*/ 486477 h 942673"/>
              <a:gd name="connsiteX4" fmla="*/ 3146173 w 10258181"/>
              <a:gd name="connsiteY4" fmla="*/ 311380 h 942673"/>
              <a:gd name="connsiteX5" fmla="*/ 4138394 w 10258181"/>
              <a:gd name="connsiteY5" fmla="*/ 116826 h 942673"/>
              <a:gd name="connsiteX6" fmla="*/ 7912726 w 10258181"/>
              <a:gd name="connsiteY6" fmla="*/ 97371 h 942673"/>
              <a:gd name="connsiteX7" fmla="*/ 10052812 w 10258181"/>
              <a:gd name="connsiteY7" fmla="*/ 116826 h 942673"/>
              <a:gd name="connsiteX8" fmla="*/ 10188999 w 10258181"/>
              <a:gd name="connsiteY8" fmla="*/ 136282 h 942673"/>
              <a:gd name="connsiteX9" fmla="*/ 10208454 w 10258181"/>
              <a:gd name="connsiteY9" fmla="*/ 817218 h 942673"/>
              <a:gd name="connsiteX10" fmla="*/ 10208454 w 10258181"/>
              <a:gd name="connsiteY10" fmla="*/ 895039 h 942673"/>
              <a:gd name="connsiteX11" fmla="*/ 9546973 w 10258181"/>
              <a:gd name="connsiteY11" fmla="*/ 895039 h 942673"/>
              <a:gd name="connsiteX12" fmla="*/ 7153969 w 10258181"/>
              <a:gd name="connsiteY12" fmla="*/ 895039 h 942673"/>
              <a:gd name="connsiteX13" fmla="*/ 6239569 w 10258181"/>
              <a:gd name="connsiteY13" fmla="*/ 622665 h 942673"/>
              <a:gd name="connsiteX14" fmla="*/ 5519722 w 10258181"/>
              <a:gd name="connsiteY14" fmla="*/ 583754 h 942673"/>
              <a:gd name="connsiteX15" fmla="*/ 4936063 w 10258181"/>
              <a:gd name="connsiteY15" fmla="*/ 856128 h 942673"/>
              <a:gd name="connsiteX16" fmla="*/ 4021663 w 10258181"/>
              <a:gd name="connsiteY16" fmla="*/ 933950 h 942673"/>
              <a:gd name="connsiteX17" fmla="*/ 3340726 w 10258181"/>
              <a:gd name="connsiteY17" fmla="*/ 681031 h 942673"/>
              <a:gd name="connsiteX18" fmla="*/ 2932165 w 10258181"/>
              <a:gd name="connsiteY18" fmla="*/ 661575 h 942673"/>
              <a:gd name="connsiteX19" fmla="*/ 2523603 w 10258181"/>
              <a:gd name="connsiteY19" fmla="*/ 661575 h 942673"/>
              <a:gd name="connsiteX20" fmla="*/ 1920488 w 10258181"/>
              <a:gd name="connsiteY20" fmla="*/ 895039 h 942673"/>
              <a:gd name="connsiteX21" fmla="*/ 1239552 w 10258181"/>
              <a:gd name="connsiteY21" fmla="*/ 700486 h 942673"/>
              <a:gd name="connsiteX22" fmla="*/ 422429 w 10258181"/>
              <a:gd name="connsiteY22" fmla="*/ 544844 h 942673"/>
              <a:gd name="connsiteX23" fmla="*/ 52777 w 10258181"/>
              <a:gd name="connsiteY23" fmla="*/ 447567 h 942673"/>
              <a:gd name="connsiteX0" fmla="*/ 46864 w 10330089"/>
              <a:gd name="connsiteY0" fmla="*/ 78065 h 981733"/>
              <a:gd name="connsiteX1" fmla="*/ 1622745 w 10330089"/>
              <a:gd name="connsiteY1" fmla="*/ 39154 h 981733"/>
              <a:gd name="connsiteX2" fmla="*/ 2167494 w 10330089"/>
              <a:gd name="connsiteY2" fmla="*/ 447716 h 981733"/>
              <a:gd name="connsiteX3" fmla="*/ 2809520 w 10330089"/>
              <a:gd name="connsiteY3" fmla="*/ 525537 h 981733"/>
              <a:gd name="connsiteX4" fmla="*/ 3218081 w 10330089"/>
              <a:gd name="connsiteY4" fmla="*/ 350440 h 981733"/>
              <a:gd name="connsiteX5" fmla="*/ 4210302 w 10330089"/>
              <a:gd name="connsiteY5" fmla="*/ 155886 h 981733"/>
              <a:gd name="connsiteX6" fmla="*/ 7984634 w 10330089"/>
              <a:gd name="connsiteY6" fmla="*/ 136431 h 981733"/>
              <a:gd name="connsiteX7" fmla="*/ 10124720 w 10330089"/>
              <a:gd name="connsiteY7" fmla="*/ 155886 h 981733"/>
              <a:gd name="connsiteX8" fmla="*/ 10260907 w 10330089"/>
              <a:gd name="connsiteY8" fmla="*/ 175342 h 981733"/>
              <a:gd name="connsiteX9" fmla="*/ 10280362 w 10330089"/>
              <a:gd name="connsiteY9" fmla="*/ 856278 h 981733"/>
              <a:gd name="connsiteX10" fmla="*/ 10280362 w 10330089"/>
              <a:gd name="connsiteY10" fmla="*/ 934099 h 981733"/>
              <a:gd name="connsiteX11" fmla="*/ 9618881 w 10330089"/>
              <a:gd name="connsiteY11" fmla="*/ 934099 h 981733"/>
              <a:gd name="connsiteX12" fmla="*/ 7225877 w 10330089"/>
              <a:gd name="connsiteY12" fmla="*/ 934099 h 981733"/>
              <a:gd name="connsiteX13" fmla="*/ 6311477 w 10330089"/>
              <a:gd name="connsiteY13" fmla="*/ 661725 h 981733"/>
              <a:gd name="connsiteX14" fmla="*/ 5591630 w 10330089"/>
              <a:gd name="connsiteY14" fmla="*/ 622814 h 981733"/>
              <a:gd name="connsiteX15" fmla="*/ 5007971 w 10330089"/>
              <a:gd name="connsiteY15" fmla="*/ 895188 h 981733"/>
              <a:gd name="connsiteX16" fmla="*/ 4093571 w 10330089"/>
              <a:gd name="connsiteY16" fmla="*/ 973010 h 981733"/>
              <a:gd name="connsiteX17" fmla="*/ 3412634 w 10330089"/>
              <a:gd name="connsiteY17" fmla="*/ 720091 h 981733"/>
              <a:gd name="connsiteX18" fmla="*/ 3004073 w 10330089"/>
              <a:gd name="connsiteY18" fmla="*/ 700635 h 981733"/>
              <a:gd name="connsiteX19" fmla="*/ 2595511 w 10330089"/>
              <a:gd name="connsiteY19" fmla="*/ 700635 h 981733"/>
              <a:gd name="connsiteX20" fmla="*/ 1992396 w 10330089"/>
              <a:gd name="connsiteY20" fmla="*/ 934099 h 981733"/>
              <a:gd name="connsiteX21" fmla="*/ 1311460 w 10330089"/>
              <a:gd name="connsiteY21" fmla="*/ 739546 h 981733"/>
              <a:gd name="connsiteX22" fmla="*/ 494337 w 10330089"/>
              <a:gd name="connsiteY22" fmla="*/ 583904 h 981733"/>
              <a:gd name="connsiteX23" fmla="*/ 46864 w 10330089"/>
              <a:gd name="connsiteY23" fmla="*/ 78065 h 981733"/>
              <a:gd name="connsiteX0" fmla="*/ 133142 w 10416367"/>
              <a:gd name="connsiteY0" fmla="*/ 90065 h 993733"/>
              <a:gd name="connsiteX1" fmla="*/ 1709023 w 10416367"/>
              <a:gd name="connsiteY1" fmla="*/ 51154 h 993733"/>
              <a:gd name="connsiteX2" fmla="*/ 2253772 w 10416367"/>
              <a:gd name="connsiteY2" fmla="*/ 459716 h 993733"/>
              <a:gd name="connsiteX3" fmla="*/ 2895798 w 10416367"/>
              <a:gd name="connsiteY3" fmla="*/ 537537 h 993733"/>
              <a:gd name="connsiteX4" fmla="*/ 3304359 w 10416367"/>
              <a:gd name="connsiteY4" fmla="*/ 362440 h 993733"/>
              <a:gd name="connsiteX5" fmla="*/ 4296580 w 10416367"/>
              <a:gd name="connsiteY5" fmla="*/ 167886 h 993733"/>
              <a:gd name="connsiteX6" fmla="*/ 8070912 w 10416367"/>
              <a:gd name="connsiteY6" fmla="*/ 148431 h 993733"/>
              <a:gd name="connsiteX7" fmla="*/ 10210998 w 10416367"/>
              <a:gd name="connsiteY7" fmla="*/ 167886 h 993733"/>
              <a:gd name="connsiteX8" fmla="*/ 10347185 w 10416367"/>
              <a:gd name="connsiteY8" fmla="*/ 187342 h 993733"/>
              <a:gd name="connsiteX9" fmla="*/ 10366640 w 10416367"/>
              <a:gd name="connsiteY9" fmla="*/ 868278 h 993733"/>
              <a:gd name="connsiteX10" fmla="*/ 10366640 w 10416367"/>
              <a:gd name="connsiteY10" fmla="*/ 946099 h 993733"/>
              <a:gd name="connsiteX11" fmla="*/ 9705159 w 10416367"/>
              <a:gd name="connsiteY11" fmla="*/ 946099 h 993733"/>
              <a:gd name="connsiteX12" fmla="*/ 7312155 w 10416367"/>
              <a:gd name="connsiteY12" fmla="*/ 946099 h 993733"/>
              <a:gd name="connsiteX13" fmla="*/ 6397755 w 10416367"/>
              <a:gd name="connsiteY13" fmla="*/ 673725 h 993733"/>
              <a:gd name="connsiteX14" fmla="*/ 5677908 w 10416367"/>
              <a:gd name="connsiteY14" fmla="*/ 634814 h 993733"/>
              <a:gd name="connsiteX15" fmla="*/ 5094249 w 10416367"/>
              <a:gd name="connsiteY15" fmla="*/ 907188 h 993733"/>
              <a:gd name="connsiteX16" fmla="*/ 4179849 w 10416367"/>
              <a:gd name="connsiteY16" fmla="*/ 985010 h 993733"/>
              <a:gd name="connsiteX17" fmla="*/ 3498912 w 10416367"/>
              <a:gd name="connsiteY17" fmla="*/ 732091 h 993733"/>
              <a:gd name="connsiteX18" fmla="*/ 3090351 w 10416367"/>
              <a:gd name="connsiteY18" fmla="*/ 712635 h 993733"/>
              <a:gd name="connsiteX19" fmla="*/ 2681789 w 10416367"/>
              <a:gd name="connsiteY19" fmla="*/ 712635 h 993733"/>
              <a:gd name="connsiteX20" fmla="*/ 2078674 w 10416367"/>
              <a:gd name="connsiteY20" fmla="*/ 946099 h 993733"/>
              <a:gd name="connsiteX21" fmla="*/ 1397738 w 10416367"/>
              <a:gd name="connsiteY21" fmla="*/ 751546 h 993733"/>
              <a:gd name="connsiteX22" fmla="*/ 230419 w 10416367"/>
              <a:gd name="connsiteY22" fmla="*/ 809913 h 993733"/>
              <a:gd name="connsiteX23" fmla="*/ 133142 w 10416367"/>
              <a:gd name="connsiteY23" fmla="*/ 90065 h 993733"/>
              <a:gd name="connsiteX0" fmla="*/ 94744 w 10377969"/>
              <a:gd name="connsiteY0" fmla="*/ 90065 h 993733"/>
              <a:gd name="connsiteX1" fmla="*/ 1670625 w 10377969"/>
              <a:gd name="connsiteY1" fmla="*/ 51154 h 993733"/>
              <a:gd name="connsiteX2" fmla="*/ 2215374 w 10377969"/>
              <a:gd name="connsiteY2" fmla="*/ 459716 h 993733"/>
              <a:gd name="connsiteX3" fmla="*/ 2857400 w 10377969"/>
              <a:gd name="connsiteY3" fmla="*/ 537537 h 993733"/>
              <a:gd name="connsiteX4" fmla="*/ 3265961 w 10377969"/>
              <a:gd name="connsiteY4" fmla="*/ 362440 h 993733"/>
              <a:gd name="connsiteX5" fmla="*/ 4258182 w 10377969"/>
              <a:gd name="connsiteY5" fmla="*/ 167886 h 993733"/>
              <a:gd name="connsiteX6" fmla="*/ 8032514 w 10377969"/>
              <a:gd name="connsiteY6" fmla="*/ 148431 h 993733"/>
              <a:gd name="connsiteX7" fmla="*/ 10172600 w 10377969"/>
              <a:gd name="connsiteY7" fmla="*/ 167886 h 993733"/>
              <a:gd name="connsiteX8" fmla="*/ 10308787 w 10377969"/>
              <a:gd name="connsiteY8" fmla="*/ 187342 h 993733"/>
              <a:gd name="connsiteX9" fmla="*/ 10328242 w 10377969"/>
              <a:gd name="connsiteY9" fmla="*/ 868278 h 993733"/>
              <a:gd name="connsiteX10" fmla="*/ 10328242 w 10377969"/>
              <a:gd name="connsiteY10" fmla="*/ 946099 h 993733"/>
              <a:gd name="connsiteX11" fmla="*/ 9666761 w 10377969"/>
              <a:gd name="connsiteY11" fmla="*/ 946099 h 993733"/>
              <a:gd name="connsiteX12" fmla="*/ 7273757 w 10377969"/>
              <a:gd name="connsiteY12" fmla="*/ 946099 h 993733"/>
              <a:gd name="connsiteX13" fmla="*/ 6359357 w 10377969"/>
              <a:gd name="connsiteY13" fmla="*/ 673725 h 993733"/>
              <a:gd name="connsiteX14" fmla="*/ 5639510 w 10377969"/>
              <a:gd name="connsiteY14" fmla="*/ 634814 h 993733"/>
              <a:gd name="connsiteX15" fmla="*/ 5055851 w 10377969"/>
              <a:gd name="connsiteY15" fmla="*/ 907188 h 993733"/>
              <a:gd name="connsiteX16" fmla="*/ 4141451 w 10377969"/>
              <a:gd name="connsiteY16" fmla="*/ 985010 h 993733"/>
              <a:gd name="connsiteX17" fmla="*/ 3460514 w 10377969"/>
              <a:gd name="connsiteY17" fmla="*/ 732091 h 993733"/>
              <a:gd name="connsiteX18" fmla="*/ 3051953 w 10377969"/>
              <a:gd name="connsiteY18" fmla="*/ 712635 h 993733"/>
              <a:gd name="connsiteX19" fmla="*/ 2643391 w 10377969"/>
              <a:gd name="connsiteY19" fmla="*/ 712635 h 993733"/>
              <a:gd name="connsiteX20" fmla="*/ 2040276 w 10377969"/>
              <a:gd name="connsiteY20" fmla="*/ 946099 h 993733"/>
              <a:gd name="connsiteX21" fmla="*/ 1359340 w 10377969"/>
              <a:gd name="connsiteY21" fmla="*/ 751546 h 993733"/>
              <a:gd name="connsiteX22" fmla="*/ 192021 w 10377969"/>
              <a:gd name="connsiteY22" fmla="*/ 809913 h 993733"/>
              <a:gd name="connsiteX23" fmla="*/ 94744 w 10377969"/>
              <a:gd name="connsiteY23" fmla="*/ 90065 h 993733"/>
              <a:gd name="connsiteX0" fmla="*/ 288186 w 10571411"/>
              <a:gd name="connsiteY0" fmla="*/ 93633 h 997301"/>
              <a:gd name="connsiteX1" fmla="*/ 1864067 w 10571411"/>
              <a:gd name="connsiteY1" fmla="*/ 54722 h 997301"/>
              <a:gd name="connsiteX2" fmla="*/ 2408816 w 10571411"/>
              <a:gd name="connsiteY2" fmla="*/ 463284 h 997301"/>
              <a:gd name="connsiteX3" fmla="*/ 3050842 w 10571411"/>
              <a:gd name="connsiteY3" fmla="*/ 541105 h 997301"/>
              <a:gd name="connsiteX4" fmla="*/ 3459403 w 10571411"/>
              <a:gd name="connsiteY4" fmla="*/ 366008 h 997301"/>
              <a:gd name="connsiteX5" fmla="*/ 4451624 w 10571411"/>
              <a:gd name="connsiteY5" fmla="*/ 171454 h 997301"/>
              <a:gd name="connsiteX6" fmla="*/ 8225956 w 10571411"/>
              <a:gd name="connsiteY6" fmla="*/ 151999 h 997301"/>
              <a:gd name="connsiteX7" fmla="*/ 10366042 w 10571411"/>
              <a:gd name="connsiteY7" fmla="*/ 171454 h 997301"/>
              <a:gd name="connsiteX8" fmla="*/ 10502229 w 10571411"/>
              <a:gd name="connsiteY8" fmla="*/ 190910 h 997301"/>
              <a:gd name="connsiteX9" fmla="*/ 10521684 w 10571411"/>
              <a:gd name="connsiteY9" fmla="*/ 871846 h 997301"/>
              <a:gd name="connsiteX10" fmla="*/ 10521684 w 10571411"/>
              <a:gd name="connsiteY10" fmla="*/ 949667 h 997301"/>
              <a:gd name="connsiteX11" fmla="*/ 9860203 w 10571411"/>
              <a:gd name="connsiteY11" fmla="*/ 949667 h 997301"/>
              <a:gd name="connsiteX12" fmla="*/ 7467199 w 10571411"/>
              <a:gd name="connsiteY12" fmla="*/ 949667 h 997301"/>
              <a:gd name="connsiteX13" fmla="*/ 6552799 w 10571411"/>
              <a:gd name="connsiteY13" fmla="*/ 677293 h 997301"/>
              <a:gd name="connsiteX14" fmla="*/ 5832952 w 10571411"/>
              <a:gd name="connsiteY14" fmla="*/ 638382 h 997301"/>
              <a:gd name="connsiteX15" fmla="*/ 5249293 w 10571411"/>
              <a:gd name="connsiteY15" fmla="*/ 910756 h 997301"/>
              <a:gd name="connsiteX16" fmla="*/ 4334893 w 10571411"/>
              <a:gd name="connsiteY16" fmla="*/ 988578 h 997301"/>
              <a:gd name="connsiteX17" fmla="*/ 3653956 w 10571411"/>
              <a:gd name="connsiteY17" fmla="*/ 735659 h 997301"/>
              <a:gd name="connsiteX18" fmla="*/ 3245395 w 10571411"/>
              <a:gd name="connsiteY18" fmla="*/ 716203 h 997301"/>
              <a:gd name="connsiteX19" fmla="*/ 2836833 w 10571411"/>
              <a:gd name="connsiteY19" fmla="*/ 716203 h 997301"/>
              <a:gd name="connsiteX20" fmla="*/ 2233718 w 10571411"/>
              <a:gd name="connsiteY20" fmla="*/ 949667 h 997301"/>
              <a:gd name="connsiteX21" fmla="*/ 1552782 w 10571411"/>
              <a:gd name="connsiteY21" fmla="*/ 755114 h 997301"/>
              <a:gd name="connsiteX22" fmla="*/ 15812 w 10571411"/>
              <a:gd name="connsiteY22" fmla="*/ 871847 h 997301"/>
              <a:gd name="connsiteX23" fmla="*/ 288186 w 10571411"/>
              <a:gd name="connsiteY23" fmla="*/ 93633 h 997301"/>
              <a:gd name="connsiteX0" fmla="*/ 197014 w 10791524"/>
              <a:gd name="connsiteY0" fmla="*/ 102886 h 987099"/>
              <a:gd name="connsiteX1" fmla="*/ 2084180 w 10791524"/>
              <a:gd name="connsiteY1" fmla="*/ 44520 h 987099"/>
              <a:gd name="connsiteX2" fmla="*/ 2628929 w 10791524"/>
              <a:gd name="connsiteY2" fmla="*/ 453082 h 987099"/>
              <a:gd name="connsiteX3" fmla="*/ 3270955 w 10791524"/>
              <a:gd name="connsiteY3" fmla="*/ 530903 h 987099"/>
              <a:gd name="connsiteX4" fmla="*/ 3679516 w 10791524"/>
              <a:gd name="connsiteY4" fmla="*/ 355806 h 987099"/>
              <a:gd name="connsiteX5" fmla="*/ 4671737 w 10791524"/>
              <a:gd name="connsiteY5" fmla="*/ 161252 h 987099"/>
              <a:gd name="connsiteX6" fmla="*/ 8446069 w 10791524"/>
              <a:gd name="connsiteY6" fmla="*/ 141797 h 987099"/>
              <a:gd name="connsiteX7" fmla="*/ 10586155 w 10791524"/>
              <a:gd name="connsiteY7" fmla="*/ 161252 h 987099"/>
              <a:gd name="connsiteX8" fmla="*/ 10722342 w 10791524"/>
              <a:gd name="connsiteY8" fmla="*/ 180708 h 987099"/>
              <a:gd name="connsiteX9" fmla="*/ 10741797 w 10791524"/>
              <a:gd name="connsiteY9" fmla="*/ 861644 h 987099"/>
              <a:gd name="connsiteX10" fmla="*/ 10741797 w 10791524"/>
              <a:gd name="connsiteY10" fmla="*/ 939465 h 987099"/>
              <a:gd name="connsiteX11" fmla="*/ 10080316 w 10791524"/>
              <a:gd name="connsiteY11" fmla="*/ 939465 h 987099"/>
              <a:gd name="connsiteX12" fmla="*/ 7687312 w 10791524"/>
              <a:gd name="connsiteY12" fmla="*/ 939465 h 987099"/>
              <a:gd name="connsiteX13" fmla="*/ 6772912 w 10791524"/>
              <a:gd name="connsiteY13" fmla="*/ 667091 h 987099"/>
              <a:gd name="connsiteX14" fmla="*/ 6053065 w 10791524"/>
              <a:gd name="connsiteY14" fmla="*/ 628180 h 987099"/>
              <a:gd name="connsiteX15" fmla="*/ 5469406 w 10791524"/>
              <a:gd name="connsiteY15" fmla="*/ 900554 h 987099"/>
              <a:gd name="connsiteX16" fmla="*/ 4555006 w 10791524"/>
              <a:gd name="connsiteY16" fmla="*/ 978376 h 987099"/>
              <a:gd name="connsiteX17" fmla="*/ 3874069 w 10791524"/>
              <a:gd name="connsiteY17" fmla="*/ 725457 h 987099"/>
              <a:gd name="connsiteX18" fmla="*/ 3465508 w 10791524"/>
              <a:gd name="connsiteY18" fmla="*/ 706001 h 987099"/>
              <a:gd name="connsiteX19" fmla="*/ 3056946 w 10791524"/>
              <a:gd name="connsiteY19" fmla="*/ 706001 h 987099"/>
              <a:gd name="connsiteX20" fmla="*/ 2453831 w 10791524"/>
              <a:gd name="connsiteY20" fmla="*/ 939465 h 987099"/>
              <a:gd name="connsiteX21" fmla="*/ 1772895 w 10791524"/>
              <a:gd name="connsiteY21" fmla="*/ 744912 h 987099"/>
              <a:gd name="connsiteX22" fmla="*/ 235925 w 10791524"/>
              <a:gd name="connsiteY22" fmla="*/ 861645 h 987099"/>
              <a:gd name="connsiteX23" fmla="*/ 197014 w 10791524"/>
              <a:gd name="connsiteY23" fmla="*/ 102886 h 987099"/>
              <a:gd name="connsiteX0" fmla="*/ 83156 w 10677666"/>
              <a:gd name="connsiteY0" fmla="*/ 116732 h 1000945"/>
              <a:gd name="connsiteX1" fmla="*/ 1970322 w 10677666"/>
              <a:gd name="connsiteY1" fmla="*/ 58366 h 1000945"/>
              <a:gd name="connsiteX2" fmla="*/ 2515071 w 10677666"/>
              <a:gd name="connsiteY2" fmla="*/ 466928 h 1000945"/>
              <a:gd name="connsiteX3" fmla="*/ 3157097 w 10677666"/>
              <a:gd name="connsiteY3" fmla="*/ 544749 h 1000945"/>
              <a:gd name="connsiteX4" fmla="*/ 3565658 w 10677666"/>
              <a:gd name="connsiteY4" fmla="*/ 369652 h 1000945"/>
              <a:gd name="connsiteX5" fmla="*/ 4557879 w 10677666"/>
              <a:gd name="connsiteY5" fmla="*/ 175098 h 1000945"/>
              <a:gd name="connsiteX6" fmla="*/ 8332211 w 10677666"/>
              <a:gd name="connsiteY6" fmla="*/ 155643 h 1000945"/>
              <a:gd name="connsiteX7" fmla="*/ 10472297 w 10677666"/>
              <a:gd name="connsiteY7" fmla="*/ 175098 h 1000945"/>
              <a:gd name="connsiteX8" fmla="*/ 10608484 w 10677666"/>
              <a:gd name="connsiteY8" fmla="*/ 194554 h 1000945"/>
              <a:gd name="connsiteX9" fmla="*/ 10627939 w 10677666"/>
              <a:gd name="connsiteY9" fmla="*/ 875490 h 1000945"/>
              <a:gd name="connsiteX10" fmla="*/ 10627939 w 10677666"/>
              <a:gd name="connsiteY10" fmla="*/ 953311 h 1000945"/>
              <a:gd name="connsiteX11" fmla="*/ 9966458 w 10677666"/>
              <a:gd name="connsiteY11" fmla="*/ 953311 h 1000945"/>
              <a:gd name="connsiteX12" fmla="*/ 7573454 w 10677666"/>
              <a:gd name="connsiteY12" fmla="*/ 953311 h 1000945"/>
              <a:gd name="connsiteX13" fmla="*/ 6659054 w 10677666"/>
              <a:gd name="connsiteY13" fmla="*/ 680937 h 1000945"/>
              <a:gd name="connsiteX14" fmla="*/ 5939207 w 10677666"/>
              <a:gd name="connsiteY14" fmla="*/ 642026 h 1000945"/>
              <a:gd name="connsiteX15" fmla="*/ 5355548 w 10677666"/>
              <a:gd name="connsiteY15" fmla="*/ 914400 h 1000945"/>
              <a:gd name="connsiteX16" fmla="*/ 4441148 w 10677666"/>
              <a:gd name="connsiteY16" fmla="*/ 992222 h 1000945"/>
              <a:gd name="connsiteX17" fmla="*/ 3760211 w 10677666"/>
              <a:gd name="connsiteY17" fmla="*/ 739303 h 1000945"/>
              <a:gd name="connsiteX18" fmla="*/ 3351650 w 10677666"/>
              <a:gd name="connsiteY18" fmla="*/ 719847 h 1000945"/>
              <a:gd name="connsiteX19" fmla="*/ 2943088 w 10677666"/>
              <a:gd name="connsiteY19" fmla="*/ 719847 h 1000945"/>
              <a:gd name="connsiteX20" fmla="*/ 2339973 w 10677666"/>
              <a:gd name="connsiteY20" fmla="*/ 953311 h 1000945"/>
              <a:gd name="connsiteX21" fmla="*/ 1659037 w 10677666"/>
              <a:gd name="connsiteY21" fmla="*/ 758758 h 1000945"/>
              <a:gd name="connsiteX22" fmla="*/ 122067 w 10677666"/>
              <a:gd name="connsiteY22" fmla="*/ 875491 h 1000945"/>
              <a:gd name="connsiteX23" fmla="*/ 83156 w 10677666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576136 w 10594765"/>
              <a:gd name="connsiteY21" fmla="*/ 758758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81717 w 10676227"/>
              <a:gd name="connsiteY0" fmla="*/ 116732 h 1000945"/>
              <a:gd name="connsiteX1" fmla="*/ 1968883 w 10676227"/>
              <a:gd name="connsiteY1" fmla="*/ 58366 h 1000945"/>
              <a:gd name="connsiteX2" fmla="*/ 2513632 w 10676227"/>
              <a:gd name="connsiteY2" fmla="*/ 466928 h 1000945"/>
              <a:gd name="connsiteX3" fmla="*/ 3155658 w 10676227"/>
              <a:gd name="connsiteY3" fmla="*/ 544749 h 1000945"/>
              <a:gd name="connsiteX4" fmla="*/ 3564219 w 10676227"/>
              <a:gd name="connsiteY4" fmla="*/ 369652 h 1000945"/>
              <a:gd name="connsiteX5" fmla="*/ 4556440 w 10676227"/>
              <a:gd name="connsiteY5" fmla="*/ 175098 h 1000945"/>
              <a:gd name="connsiteX6" fmla="*/ 8330772 w 10676227"/>
              <a:gd name="connsiteY6" fmla="*/ 155643 h 1000945"/>
              <a:gd name="connsiteX7" fmla="*/ 10470858 w 10676227"/>
              <a:gd name="connsiteY7" fmla="*/ 175098 h 1000945"/>
              <a:gd name="connsiteX8" fmla="*/ 10607045 w 10676227"/>
              <a:gd name="connsiteY8" fmla="*/ 194554 h 1000945"/>
              <a:gd name="connsiteX9" fmla="*/ 10626500 w 10676227"/>
              <a:gd name="connsiteY9" fmla="*/ 875490 h 1000945"/>
              <a:gd name="connsiteX10" fmla="*/ 10626500 w 10676227"/>
              <a:gd name="connsiteY10" fmla="*/ 953311 h 1000945"/>
              <a:gd name="connsiteX11" fmla="*/ 9965019 w 10676227"/>
              <a:gd name="connsiteY11" fmla="*/ 953311 h 1000945"/>
              <a:gd name="connsiteX12" fmla="*/ 7572015 w 10676227"/>
              <a:gd name="connsiteY12" fmla="*/ 953311 h 1000945"/>
              <a:gd name="connsiteX13" fmla="*/ 6657615 w 10676227"/>
              <a:gd name="connsiteY13" fmla="*/ 680937 h 1000945"/>
              <a:gd name="connsiteX14" fmla="*/ 5937768 w 10676227"/>
              <a:gd name="connsiteY14" fmla="*/ 642026 h 1000945"/>
              <a:gd name="connsiteX15" fmla="*/ 5354109 w 10676227"/>
              <a:gd name="connsiteY15" fmla="*/ 914400 h 1000945"/>
              <a:gd name="connsiteX16" fmla="*/ 4439709 w 10676227"/>
              <a:gd name="connsiteY16" fmla="*/ 992222 h 1000945"/>
              <a:gd name="connsiteX17" fmla="*/ 3758772 w 10676227"/>
              <a:gd name="connsiteY17" fmla="*/ 739303 h 1000945"/>
              <a:gd name="connsiteX18" fmla="*/ 3350211 w 10676227"/>
              <a:gd name="connsiteY18" fmla="*/ 719847 h 1000945"/>
              <a:gd name="connsiteX19" fmla="*/ 2941649 w 10676227"/>
              <a:gd name="connsiteY19" fmla="*/ 719847 h 1000945"/>
              <a:gd name="connsiteX20" fmla="*/ 2338534 w 10676227"/>
              <a:gd name="connsiteY20" fmla="*/ 953311 h 1000945"/>
              <a:gd name="connsiteX21" fmla="*/ 1638143 w 10676227"/>
              <a:gd name="connsiteY21" fmla="*/ 875490 h 1000945"/>
              <a:gd name="connsiteX22" fmla="*/ 120628 w 10676227"/>
              <a:gd name="connsiteY22" fmla="*/ 875491 h 1000945"/>
              <a:gd name="connsiteX23" fmla="*/ 81717 w 10676227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556681 w 10594765"/>
              <a:gd name="connsiteY21" fmla="*/ 875490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77407 w 10671917"/>
              <a:gd name="connsiteY0" fmla="*/ 116732 h 1000945"/>
              <a:gd name="connsiteX1" fmla="*/ 1964573 w 10671917"/>
              <a:gd name="connsiteY1" fmla="*/ 58366 h 1000945"/>
              <a:gd name="connsiteX2" fmla="*/ 2509322 w 10671917"/>
              <a:gd name="connsiteY2" fmla="*/ 466928 h 1000945"/>
              <a:gd name="connsiteX3" fmla="*/ 3151348 w 10671917"/>
              <a:gd name="connsiteY3" fmla="*/ 544749 h 1000945"/>
              <a:gd name="connsiteX4" fmla="*/ 3559909 w 10671917"/>
              <a:gd name="connsiteY4" fmla="*/ 369652 h 1000945"/>
              <a:gd name="connsiteX5" fmla="*/ 4552130 w 10671917"/>
              <a:gd name="connsiteY5" fmla="*/ 175098 h 1000945"/>
              <a:gd name="connsiteX6" fmla="*/ 8326462 w 10671917"/>
              <a:gd name="connsiteY6" fmla="*/ 155643 h 1000945"/>
              <a:gd name="connsiteX7" fmla="*/ 10466548 w 10671917"/>
              <a:gd name="connsiteY7" fmla="*/ 175098 h 1000945"/>
              <a:gd name="connsiteX8" fmla="*/ 10602735 w 10671917"/>
              <a:gd name="connsiteY8" fmla="*/ 194554 h 1000945"/>
              <a:gd name="connsiteX9" fmla="*/ 10622190 w 10671917"/>
              <a:gd name="connsiteY9" fmla="*/ 875490 h 1000945"/>
              <a:gd name="connsiteX10" fmla="*/ 10622190 w 10671917"/>
              <a:gd name="connsiteY10" fmla="*/ 953311 h 1000945"/>
              <a:gd name="connsiteX11" fmla="*/ 9960709 w 10671917"/>
              <a:gd name="connsiteY11" fmla="*/ 953311 h 1000945"/>
              <a:gd name="connsiteX12" fmla="*/ 7567705 w 10671917"/>
              <a:gd name="connsiteY12" fmla="*/ 953311 h 1000945"/>
              <a:gd name="connsiteX13" fmla="*/ 6653305 w 10671917"/>
              <a:gd name="connsiteY13" fmla="*/ 680937 h 1000945"/>
              <a:gd name="connsiteX14" fmla="*/ 5933458 w 10671917"/>
              <a:gd name="connsiteY14" fmla="*/ 642026 h 1000945"/>
              <a:gd name="connsiteX15" fmla="*/ 5349799 w 10671917"/>
              <a:gd name="connsiteY15" fmla="*/ 914400 h 1000945"/>
              <a:gd name="connsiteX16" fmla="*/ 4435399 w 10671917"/>
              <a:gd name="connsiteY16" fmla="*/ 992222 h 1000945"/>
              <a:gd name="connsiteX17" fmla="*/ 3754462 w 10671917"/>
              <a:gd name="connsiteY17" fmla="*/ 739303 h 1000945"/>
              <a:gd name="connsiteX18" fmla="*/ 3345901 w 10671917"/>
              <a:gd name="connsiteY18" fmla="*/ 719847 h 1000945"/>
              <a:gd name="connsiteX19" fmla="*/ 2937339 w 10671917"/>
              <a:gd name="connsiteY19" fmla="*/ 719847 h 1000945"/>
              <a:gd name="connsiteX20" fmla="*/ 2334224 w 10671917"/>
              <a:gd name="connsiteY20" fmla="*/ 953311 h 1000945"/>
              <a:gd name="connsiteX21" fmla="*/ 1575467 w 10671917"/>
              <a:gd name="connsiteY21" fmla="*/ 933856 h 1000945"/>
              <a:gd name="connsiteX22" fmla="*/ 116318 w 10671917"/>
              <a:gd name="connsiteY22" fmla="*/ 875491 h 1000945"/>
              <a:gd name="connsiteX23" fmla="*/ 77407 w 10671917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498315 w 10594765"/>
              <a:gd name="connsiteY21" fmla="*/ 933856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255 w 10594765"/>
              <a:gd name="connsiteY0" fmla="*/ 98550 h 982763"/>
              <a:gd name="connsiteX1" fmla="*/ 1887421 w 10594765"/>
              <a:gd name="connsiteY1" fmla="*/ 40184 h 982763"/>
              <a:gd name="connsiteX2" fmla="*/ 2432170 w 10594765"/>
              <a:gd name="connsiteY2" fmla="*/ 137461 h 982763"/>
              <a:gd name="connsiteX3" fmla="*/ 3074196 w 10594765"/>
              <a:gd name="connsiteY3" fmla="*/ 526567 h 982763"/>
              <a:gd name="connsiteX4" fmla="*/ 3482757 w 10594765"/>
              <a:gd name="connsiteY4" fmla="*/ 351470 h 982763"/>
              <a:gd name="connsiteX5" fmla="*/ 4474978 w 10594765"/>
              <a:gd name="connsiteY5" fmla="*/ 156916 h 982763"/>
              <a:gd name="connsiteX6" fmla="*/ 8249310 w 10594765"/>
              <a:gd name="connsiteY6" fmla="*/ 137461 h 982763"/>
              <a:gd name="connsiteX7" fmla="*/ 10389396 w 10594765"/>
              <a:gd name="connsiteY7" fmla="*/ 156916 h 982763"/>
              <a:gd name="connsiteX8" fmla="*/ 10525583 w 10594765"/>
              <a:gd name="connsiteY8" fmla="*/ 176372 h 982763"/>
              <a:gd name="connsiteX9" fmla="*/ 10545038 w 10594765"/>
              <a:gd name="connsiteY9" fmla="*/ 857308 h 982763"/>
              <a:gd name="connsiteX10" fmla="*/ 10545038 w 10594765"/>
              <a:gd name="connsiteY10" fmla="*/ 935129 h 982763"/>
              <a:gd name="connsiteX11" fmla="*/ 9883557 w 10594765"/>
              <a:gd name="connsiteY11" fmla="*/ 935129 h 982763"/>
              <a:gd name="connsiteX12" fmla="*/ 7490553 w 10594765"/>
              <a:gd name="connsiteY12" fmla="*/ 935129 h 982763"/>
              <a:gd name="connsiteX13" fmla="*/ 6576153 w 10594765"/>
              <a:gd name="connsiteY13" fmla="*/ 662755 h 982763"/>
              <a:gd name="connsiteX14" fmla="*/ 5856306 w 10594765"/>
              <a:gd name="connsiteY14" fmla="*/ 623844 h 982763"/>
              <a:gd name="connsiteX15" fmla="*/ 5272647 w 10594765"/>
              <a:gd name="connsiteY15" fmla="*/ 896218 h 982763"/>
              <a:gd name="connsiteX16" fmla="*/ 4358247 w 10594765"/>
              <a:gd name="connsiteY16" fmla="*/ 974040 h 982763"/>
              <a:gd name="connsiteX17" fmla="*/ 3677310 w 10594765"/>
              <a:gd name="connsiteY17" fmla="*/ 721121 h 982763"/>
              <a:gd name="connsiteX18" fmla="*/ 3268749 w 10594765"/>
              <a:gd name="connsiteY18" fmla="*/ 701665 h 982763"/>
              <a:gd name="connsiteX19" fmla="*/ 2860187 w 10594765"/>
              <a:gd name="connsiteY19" fmla="*/ 701665 h 982763"/>
              <a:gd name="connsiteX20" fmla="*/ 2257072 w 10594765"/>
              <a:gd name="connsiteY20" fmla="*/ 935129 h 982763"/>
              <a:gd name="connsiteX21" fmla="*/ 1498315 w 10594765"/>
              <a:gd name="connsiteY21" fmla="*/ 915674 h 982763"/>
              <a:gd name="connsiteX22" fmla="*/ 39166 w 10594765"/>
              <a:gd name="connsiteY22" fmla="*/ 857309 h 982763"/>
              <a:gd name="connsiteX23" fmla="*/ 255 w 10594765"/>
              <a:gd name="connsiteY23" fmla="*/ 98550 h 982763"/>
              <a:gd name="connsiteX0" fmla="*/ 255 w 10594765"/>
              <a:gd name="connsiteY0" fmla="*/ 98550 h 982763"/>
              <a:gd name="connsiteX1" fmla="*/ 1887421 w 10594765"/>
              <a:gd name="connsiteY1" fmla="*/ 40184 h 982763"/>
              <a:gd name="connsiteX2" fmla="*/ 2432170 w 10594765"/>
              <a:gd name="connsiteY2" fmla="*/ 137461 h 982763"/>
              <a:gd name="connsiteX3" fmla="*/ 3074196 w 10594765"/>
              <a:gd name="connsiteY3" fmla="*/ 118005 h 982763"/>
              <a:gd name="connsiteX4" fmla="*/ 3482757 w 10594765"/>
              <a:gd name="connsiteY4" fmla="*/ 351470 h 982763"/>
              <a:gd name="connsiteX5" fmla="*/ 4474978 w 10594765"/>
              <a:gd name="connsiteY5" fmla="*/ 156916 h 982763"/>
              <a:gd name="connsiteX6" fmla="*/ 8249310 w 10594765"/>
              <a:gd name="connsiteY6" fmla="*/ 137461 h 982763"/>
              <a:gd name="connsiteX7" fmla="*/ 10389396 w 10594765"/>
              <a:gd name="connsiteY7" fmla="*/ 156916 h 982763"/>
              <a:gd name="connsiteX8" fmla="*/ 10525583 w 10594765"/>
              <a:gd name="connsiteY8" fmla="*/ 176372 h 982763"/>
              <a:gd name="connsiteX9" fmla="*/ 10545038 w 10594765"/>
              <a:gd name="connsiteY9" fmla="*/ 857308 h 982763"/>
              <a:gd name="connsiteX10" fmla="*/ 10545038 w 10594765"/>
              <a:gd name="connsiteY10" fmla="*/ 935129 h 982763"/>
              <a:gd name="connsiteX11" fmla="*/ 9883557 w 10594765"/>
              <a:gd name="connsiteY11" fmla="*/ 935129 h 982763"/>
              <a:gd name="connsiteX12" fmla="*/ 7490553 w 10594765"/>
              <a:gd name="connsiteY12" fmla="*/ 935129 h 982763"/>
              <a:gd name="connsiteX13" fmla="*/ 6576153 w 10594765"/>
              <a:gd name="connsiteY13" fmla="*/ 662755 h 982763"/>
              <a:gd name="connsiteX14" fmla="*/ 5856306 w 10594765"/>
              <a:gd name="connsiteY14" fmla="*/ 623844 h 982763"/>
              <a:gd name="connsiteX15" fmla="*/ 5272647 w 10594765"/>
              <a:gd name="connsiteY15" fmla="*/ 896218 h 982763"/>
              <a:gd name="connsiteX16" fmla="*/ 4358247 w 10594765"/>
              <a:gd name="connsiteY16" fmla="*/ 974040 h 982763"/>
              <a:gd name="connsiteX17" fmla="*/ 3677310 w 10594765"/>
              <a:gd name="connsiteY17" fmla="*/ 721121 h 982763"/>
              <a:gd name="connsiteX18" fmla="*/ 3268749 w 10594765"/>
              <a:gd name="connsiteY18" fmla="*/ 701665 h 982763"/>
              <a:gd name="connsiteX19" fmla="*/ 2860187 w 10594765"/>
              <a:gd name="connsiteY19" fmla="*/ 701665 h 982763"/>
              <a:gd name="connsiteX20" fmla="*/ 2257072 w 10594765"/>
              <a:gd name="connsiteY20" fmla="*/ 935129 h 982763"/>
              <a:gd name="connsiteX21" fmla="*/ 1498315 w 10594765"/>
              <a:gd name="connsiteY21" fmla="*/ 915674 h 982763"/>
              <a:gd name="connsiteX22" fmla="*/ 39166 w 10594765"/>
              <a:gd name="connsiteY22" fmla="*/ 857309 h 982763"/>
              <a:gd name="connsiteX23" fmla="*/ 255 w 10594765"/>
              <a:gd name="connsiteY23" fmla="*/ 98550 h 982763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114923 h 979681"/>
              <a:gd name="connsiteX4" fmla="*/ 3482757 w 10594765"/>
              <a:gd name="connsiteY4" fmla="*/ 348388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348388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912591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912591 h 979681"/>
              <a:gd name="connsiteX19" fmla="*/ 2860187 w 10594765"/>
              <a:gd name="connsiteY19" fmla="*/ 912591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659673 h 971740"/>
              <a:gd name="connsiteX14" fmla="*/ 5856306 w 10594765"/>
              <a:gd name="connsiteY14" fmla="*/ 620762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659673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912592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14923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912592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38910 h 973548"/>
              <a:gd name="connsiteX4" fmla="*/ 3482757 w 10594765"/>
              <a:gd name="connsiteY4" fmla="*/ 77821 h 973548"/>
              <a:gd name="connsiteX5" fmla="*/ 4474978 w 10594765"/>
              <a:gd name="connsiteY5" fmla="*/ 77820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38910 h 973548"/>
              <a:gd name="connsiteX4" fmla="*/ 3482757 w 10594765"/>
              <a:gd name="connsiteY4" fmla="*/ 77821 h 973548"/>
              <a:gd name="connsiteX5" fmla="*/ 4474978 w 10594765"/>
              <a:gd name="connsiteY5" fmla="*/ 38909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77821 h 973548"/>
              <a:gd name="connsiteX4" fmla="*/ 3482757 w 10594765"/>
              <a:gd name="connsiteY4" fmla="*/ 77821 h 973548"/>
              <a:gd name="connsiteX5" fmla="*/ 4474978 w 10594765"/>
              <a:gd name="connsiteY5" fmla="*/ 38909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123162 w 10717672"/>
              <a:gd name="connsiteY0" fmla="*/ 97276 h 973548"/>
              <a:gd name="connsiteX1" fmla="*/ 2010328 w 10717672"/>
              <a:gd name="connsiteY1" fmla="*/ 97276 h 973548"/>
              <a:gd name="connsiteX2" fmla="*/ 2555077 w 10717672"/>
              <a:gd name="connsiteY2" fmla="*/ 77821 h 973548"/>
              <a:gd name="connsiteX3" fmla="*/ 3197103 w 10717672"/>
              <a:gd name="connsiteY3" fmla="*/ 77821 h 973548"/>
              <a:gd name="connsiteX4" fmla="*/ 3605664 w 10717672"/>
              <a:gd name="connsiteY4" fmla="*/ 77821 h 973548"/>
              <a:gd name="connsiteX5" fmla="*/ 4597885 w 10717672"/>
              <a:gd name="connsiteY5" fmla="*/ 38909 h 973548"/>
              <a:gd name="connsiteX6" fmla="*/ 8372217 w 10717672"/>
              <a:gd name="connsiteY6" fmla="*/ 0 h 973548"/>
              <a:gd name="connsiteX7" fmla="*/ 10512303 w 10717672"/>
              <a:gd name="connsiteY7" fmla="*/ 116731 h 973548"/>
              <a:gd name="connsiteX8" fmla="*/ 10648490 w 10717672"/>
              <a:gd name="connsiteY8" fmla="*/ 175098 h 973548"/>
              <a:gd name="connsiteX9" fmla="*/ 10667945 w 10717672"/>
              <a:gd name="connsiteY9" fmla="*/ 856034 h 973548"/>
              <a:gd name="connsiteX10" fmla="*/ 10667945 w 10717672"/>
              <a:gd name="connsiteY10" fmla="*/ 933855 h 973548"/>
              <a:gd name="connsiteX11" fmla="*/ 10006464 w 10717672"/>
              <a:gd name="connsiteY11" fmla="*/ 933855 h 973548"/>
              <a:gd name="connsiteX12" fmla="*/ 7613460 w 10717672"/>
              <a:gd name="connsiteY12" fmla="*/ 933855 h 973548"/>
              <a:gd name="connsiteX13" fmla="*/ 6699060 w 10717672"/>
              <a:gd name="connsiteY13" fmla="*/ 914400 h 973548"/>
              <a:gd name="connsiteX14" fmla="*/ 5979213 w 10717672"/>
              <a:gd name="connsiteY14" fmla="*/ 875489 h 973548"/>
              <a:gd name="connsiteX15" fmla="*/ 5395554 w 10717672"/>
              <a:gd name="connsiteY15" fmla="*/ 894944 h 973548"/>
              <a:gd name="connsiteX16" fmla="*/ 4481154 w 10717672"/>
              <a:gd name="connsiteY16" fmla="*/ 972766 h 973548"/>
              <a:gd name="connsiteX17" fmla="*/ 3800217 w 10717672"/>
              <a:gd name="connsiteY17" fmla="*/ 933855 h 973548"/>
              <a:gd name="connsiteX18" fmla="*/ 3391656 w 10717672"/>
              <a:gd name="connsiteY18" fmla="*/ 914399 h 973548"/>
              <a:gd name="connsiteX19" fmla="*/ 2983094 w 10717672"/>
              <a:gd name="connsiteY19" fmla="*/ 914399 h 973548"/>
              <a:gd name="connsiteX20" fmla="*/ 2379979 w 10717672"/>
              <a:gd name="connsiteY20" fmla="*/ 933855 h 973548"/>
              <a:gd name="connsiteX21" fmla="*/ 1621222 w 10717672"/>
              <a:gd name="connsiteY21" fmla="*/ 914400 h 973548"/>
              <a:gd name="connsiteX22" fmla="*/ 162073 w 10717672"/>
              <a:gd name="connsiteY22" fmla="*/ 856035 h 973548"/>
              <a:gd name="connsiteX23" fmla="*/ 123162 w 10717672"/>
              <a:gd name="connsiteY23" fmla="*/ 97276 h 973548"/>
              <a:gd name="connsiteX0" fmla="*/ 123162 w 10717672"/>
              <a:gd name="connsiteY0" fmla="*/ 59818 h 936090"/>
              <a:gd name="connsiteX1" fmla="*/ 2010328 w 10717672"/>
              <a:gd name="connsiteY1" fmla="*/ 59818 h 936090"/>
              <a:gd name="connsiteX2" fmla="*/ 2555077 w 10717672"/>
              <a:gd name="connsiteY2" fmla="*/ 40363 h 936090"/>
              <a:gd name="connsiteX3" fmla="*/ 3197103 w 10717672"/>
              <a:gd name="connsiteY3" fmla="*/ 40363 h 936090"/>
              <a:gd name="connsiteX4" fmla="*/ 3605664 w 10717672"/>
              <a:gd name="connsiteY4" fmla="*/ 40363 h 936090"/>
              <a:gd name="connsiteX5" fmla="*/ 4597885 w 10717672"/>
              <a:gd name="connsiteY5" fmla="*/ 1451 h 936090"/>
              <a:gd name="connsiteX6" fmla="*/ 8372217 w 10717672"/>
              <a:gd name="connsiteY6" fmla="*/ 98730 h 936090"/>
              <a:gd name="connsiteX7" fmla="*/ 10512303 w 10717672"/>
              <a:gd name="connsiteY7" fmla="*/ 79273 h 936090"/>
              <a:gd name="connsiteX8" fmla="*/ 10648490 w 10717672"/>
              <a:gd name="connsiteY8" fmla="*/ 137640 h 936090"/>
              <a:gd name="connsiteX9" fmla="*/ 10667945 w 10717672"/>
              <a:gd name="connsiteY9" fmla="*/ 818576 h 936090"/>
              <a:gd name="connsiteX10" fmla="*/ 10667945 w 10717672"/>
              <a:gd name="connsiteY10" fmla="*/ 896397 h 936090"/>
              <a:gd name="connsiteX11" fmla="*/ 10006464 w 10717672"/>
              <a:gd name="connsiteY11" fmla="*/ 896397 h 936090"/>
              <a:gd name="connsiteX12" fmla="*/ 7613460 w 10717672"/>
              <a:gd name="connsiteY12" fmla="*/ 896397 h 936090"/>
              <a:gd name="connsiteX13" fmla="*/ 6699060 w 10717672"/>
              <a:gd name="connsiteY13" fmla="*/ 876942 h 936090"/>
              <a:gd name="connsiteX14" fmla="*/ 5979213 w 10717672"/>
              <a:gd name="connsiteY14" fmla="*/ 838031 h 936090"/>
              <a:gd name="connsiteX15" fmla="*/ 5395554 w 10717672"/>
              <a:gd name="connsiteY15" fmla="*/ 857486 h 936090"/>
              <a:gd name="connsiteX16" fmla="*/ 4481154 w 10717672"/>
              <a:gd name="connsiteY16" fmla="*/ 935308 h 936090"/>
              <a:gd name="connsiteX17" fmla="*/ 3800217 w 10717672"/>
              <a:gd name="connsiteY17" fmla="*/ 896397 h 936090"/>
              <a:gd name="connsiteX18" fmla="*/ 3391656 w 10717672"/>
              <a:gd name="connsiteY18" fmla="*/ 876941 h 936090"/>
              <a:gd name="connsiteX19" fmla="*/ 2983094 w 10717672"/>
              <a:gd name="connsiteY19" fmla="*/ 876941 h 936090"/>
              <a:gd name="connsiteX20" fmla="*/ 2379979 w 10717672"/>
              <a:gd name="connsiteY20" fmla="*/ 896397 h 936090"/>
              <a:gd name="connsiteX21" fmla="*/ 1621222 w 10717672"/>
              <a:gd name="connsiteY21" fmla="*/ 876942 h 936090"/>
              <a:gd name="connsiteX22" fmla="*/ 162073 w 10717672"/>
              <a:gd name="connsiteY22" fmla="*/ 818577 h 936090"/>
              <a:gd name="connsiteX23" fmla="*/ 123162 w 10717672"/>
              <a:gd name="connsiteY23" fmla="*/ 59818 h 936090"/>
              <a:gd name="connsiteX0" fmla="*/ 123162 w 10717672"/>
              <a:gd name="connsiteY0" fmla="*/ 55491 h 931763"/>
              <a:gd name="connsiteX1" fmla="*/ 2010328 w 10717672"/>
              <a:gd name="connsiteY1" fmla="*/ 55491 h 931763"/>
              <a:gd name="connsiteX2" fmla="*/ 2555077 w 10717672"/>
              <a:gd name="connsiteY2" fmla="*/ 36036 h 931763"/>
              <a:gd name="connsiteX3" fmla="*/ 3197103 w 10717672"/>
              <a:gd name="connsiteY3" fmla="*/ 36036 h 931763"/>
              <a:gd name="connsiteX4" fmla="*/ 3605664 w 10717672"/>
              <a:gd name="connsiteY4" fmla="*/ 36036 h 931763"/>
              <a:gd name="connsiteX5" fmla="*/ 4597885 w 10717672"/>
              <a:gd name="connsiteY5" fmla="*/ 74945 h 931763"/>
              <a:gd name="connsiteX6" fmla="*/ 8372217 w 10717672"/>
              <a:gd name="connsiteY6" fmla="*/ 94403 h 931763"/>
              <a:gd name="connsiteX7" fmla="*/ 10512303 w 10717672"/>
              <a:gd name="connsiteY7" fmla="*/ 74946 h 931763"/>
              <a:gd name="connsiteX8" fmla="*/ 10648490 w 10717672"/>
              <a:gd name="connsiteY8" fmla="*/ 133313 h 931763"/>
              <a:gd name="connsiteX9" fmla="*/ 10667945 w 10717672"/>
              <a:gd name="connsiteY9" fmla="*/ 814249 h 931763"/>
              <a:gd name="connsiteX10" fmla="*/ 10667945 w 10717672"/>
              <a:gd name="connsiteY10" fmla="*/ 892070 h 931763"/>
              <a:gd name="connsiteX11" fmla="*/ 10006464 w 10717672"/>
              <a:gd name="connsiteY11" fmla="*/ 892070 h 931763"/>
              <a:gd name="connsiteX12" fmla="*/ 7613460 w 10717672"/>
              <a:gd name="connsiteY12" fmla="*/ 892070 h 931763"/>
              <a:gd name="connsiteX13" fmla="*/ 6699060 w 10717672"/>
              <a:gd name="connsiteY13" fmla="*/ 872615 h 931763"/>
              <a:gd name="connsiteX14" fmla="*/ 5979213 w 10717672"/>
              <a:gd name="connsiteY14" fmla="*/ 833704 h 931763"/>
              <a:gd name="connsiteX15" fmla="*/ 5395554 w 10717672"/>
              <a:gd name="connsiteY15" fmla="*/ 853159 h 931763"/>
              <a:gd name="connsiteX16" fmla="*/ 4481154 w 10717672"/>
              <a:gd name="connsiteY16" fmla="*/ 930981 h 931763"/>
              <a:gd name="connsiteX17" fmla="*/ 3800217 w 10717672"/>
              <a:gd name="connsiteY17" fmla="*/ 892070 h 931763"/>
              <a:gd name="connsiteX18" fmla="*/ 3391656 w 10717672"/>
              <a:gd name="connsiteY18" fmla="*/ 872614 h 931763"/>
              <a:gd name="connsiteX19" fmla="*/ 2983094 w 10717672"/>
              <a:gd name="connsiteY19" fmla="*/ 872614 h 931763"/>
              <a:gd name="connsiteX20" fmla="*/ 2379979 w 10717672"/>
              <a:gd name="connsiteY20" fmla="*/ 892070 h 931763"/>
              <a:gd name="connsiteX21" fmla="*/ 1621222 w 10717672"/>
              <a:gd name="connsiteY21" fmla="*/ 872615 h 931763"/>
              <a:gd name="connsiteX22" fmla="*/ 162073 w 10717672"/>
              <a:gd name="connsiteY22" fmla="*/ 814250 h 931763"/>
              <a:gd name="connsiteX23" fmla="*/ 123162 w 10717672"/>
              <a:gd name="connsiteY23" fmla="*/ 55491 h 931763"/>
              <a:gd name="connsiteX0" fmla="*/ 123162 w 10717672"/>
              <a:gd name="connsiteY0" fmla="*/ 55491 h 905904"/>
              <a:gd name="connsiteX1" fmla="*/ 2010328 w 10717672"/>
              <a:gd name="connsiteY1" fmla="*/ 55491 h 905904"/>
              <a:gd name="connsiteX2" fmla="*/ 2555077 w 10717672"/>
              <a:gd name="connsiteY2" fmla="*/ 36036 h 905904"/>
              <a:gd name="connsiteX3" fmla="*/ 3197103 w 10717672"/>
              <a:gd name="connsiteY3" fmla="*/ 36036 h 905904"/>
              <a:gd name="connsiteX4" fmla="*/ 3605664 w 10717672"/>
              <a:gd name="connsiteY4" fmla="*/ 36036 h 905904"/>
              <a:gd name="connsiteX5" fmla="*/ 4597885 w 10717672"/>
              <a:gd name="connsiteY5" fmla="*/ 74945 h 905904"/>
              <a:gd name="connsiteX6" fmla="*/ 8372217 w 10717672"/>
              <a:gd name="connsiteY6" fmla="*/ 94403 h 905904"/>
              <a:gd name="connsiteX7" fmla="*/ 10512303 w 10717672"/>
              <a:gd name="connsiteY7" fmla="*/ 74946 h 905904"/>
              <a:gd name="connsiteX8" fmla="*/ 10648490 w 10717672"/>
              <a:gd name="connsiteY8" fmla="*/ 133313 h 905904"/>
              <a:gd name="connsiteX9" fmla="*/ 10667945 w 10717672"/>
              <a:gd name="connsiteY9" fmla="*/ 814249 h 905904"/>
              <a:gd name="connsiteX10" fmla="*/ 10667945 w 10717672"/>
              <a:gd name="connsiteY10" fmla="*/ 892070 h 905904"/>
              <a:gd name="connsiteX11" fmla="*/ 10006464 w 10717672"/>
              <a:gd name="connsiteY11" fmla="*/ 892070 h 905904"/>
              <a:gd name="connsiteX12" fmla="*/ 7613460 w 10717672"/>
              <a:gd name="connsiteY12" fmla="*/ 892070 h 905904"/>
              <a:gd name="connsiteX13" fmla="*/ 6699060 w 10717672"/>
              <a:gd name="connsiteY13" fmla="*/ 872615 h 905904"/>
              <a:gd name="connsiteX14" fmla="*/ 5979213 w 10717672"/>
              <a:gd name="connsiteY14" fmla="*/ 833704 h 905904"/>
              <a:gd name="connsiteX15" fmla="*/ 5395554 w 10717672"/>
              <a:gd name="connsiteY15" fmla="*/ 853159 h 905904"/>
              <a:gd name="connsiteX16" fmla="*/ 4481154 w 10717672"/>
              <a:gd name="connsiteY16" fmla="*/ 892071 h 905904"/>
              <a:gd name="connsiteX17" fmla="*/ 3800217 w 10717672"/>
              <a:gd name="connsiteY17" fmla="*/ 892070 h 905904"/>
              <a:gd name="connsiteX18" fmla="*/ 3391656 w 10717672"/>
              <a:gd name="connsiteY18" fmla="*/ 872614 h 905904"/>
              <a:gd name="connsiteX19" fmla="*/ 2983094 w 10717672"/>
              <a:gd name="connsiteY19" fmla="*/ 872614 h 905904"/>
              <a:gd name="connsiteX20" fmla="*/ 2379979 w 10717672"/>
              <a:gd name="connsiteY20" fmla="*/ 892070 h 905904"/>
              <a:gd name="connsiteX21" fmla="*/ 1621222 w 10717672"/>
              <a:gd name="connsiteY21" fmla="*/ 872615 h 905904"/>
              <a:gd name="connsiteX22" fmla="*/ 162073 w 10717672"/>
              <a:gd name="connsiteY22" fmla="*/ 814250 h 905904"/>
              <a:gd name="connsiteX23" fmla="*/ 123162 w 10717672"/>
              <a:gd name="connsiteY23" fmla="*/ 55491 h 905904"/>
              <a:gd name="connsiteX0" fmla="*/ 123162 w 10717672"/>
              <a:gd name="connsiteY0" fmla="*/ 55491 h 905904"/>
              <a:gd name="connsiteX1" fmla="*/ 2010328 w 10717672"/>
              <a:gd name="connsiteY1" fmla="*/ 55491 h 905904"/>
              <a:gd name="connsiteX2" fmla="*/ 2555077 w 10717672"/>
              <a:gd name="connsiteY2" fmla="*/ 36036 h 905904"/>
              <a:gd name="connsiteX3" fmla="*/ 3197103 w 10717672"/>
              <a:gd name="connsiteY3" fmla="*/ 36036 h 905904"/>
              <a:gd name="connsiteX4" fmla="*/ 3605664 w 10717672"/>
              <a:gd name="connsiteY4" fmla="*/ 36036 h 905904"/>
              <a:gd name="connsiteX5" fmla="*/ 4597885 w 10717672"/>
              <a:gd name="connsiteY5" fmla="*/ 74945 h 905904"/>
              <a:gd name="connsiteX6" fmla="*/ 8372217 w 10717672"/>
              <a:gd name="connsiteY6" fmla="*/ 94403 h 905904"/>
              <a:gd name="connsiteX7" fmla="*/ 10512303 w 10717672"/>
              <a:gd name="connsiteY7" fmla="*/ 74946 h 905904"/>
              <a:gd name="connsiteX8" fmla="*/ 10648490 w 10717672"/>
              <a:gd name="connsiteY8" fmla="*/ 133313 h 905904"/>
              <a:gd name="connsiteX9" fmla="*/ 10667945 w 10717672"/>
              <a:gd name="connsiteY9" fmla="*/ 814249 h 905904"/>
              <a:gd name="connsiteX10" fmla="*/ 10667945 w 10717672"/>
              <a:gd name="connsiteY10" fmla="*/ 892070 h 905904"/>
              <a:gd name="connsiteX11" fmla="*/ 10006464 w 10717672"/>
              <a:gd name="connsiteY11" fmla="*/ 892070 h 905904"/>
              <a:gd name="connsiteX12" fmla="*/ 7613460 w 10717672"/>
              <a:gd name="connsiteY12" fmla="*/ 892070 h 905904"/>
              <a:gd name="connsiteX13" fmla="*/ 6699060 w 10717672"/>
              <a:gd name="connsiteY13" fmla="*/ 872615 h 905904"/>
              <a:gd name="connsiteX14" fmla="*/ 5979213 w 10717672"/>
              <a:gd name="connsiteY14" fmla="*/ 853160 h 905904"/>
              <a:gd name="connsiteX15" fmla="*/ 5395554 w 10717672"/>
              <a:gd name="connsiteY15" fmla="*/ 853159 h 905904"/>
              <a:gd name="connsiteX16" fmla="*/ 4481154 w 10717672"/>
              <a:gd name="connsiteY16" fmla="*/ 892071 h 905904"/>
              <a:gd name="connsiteX17" fmla="*/ 3800217 w 10717672"/>
              <a:gd name="connsiteY17" fmla="*/ 892070 h 905904"/>
              <a:gd name="connsiteX18" fmla="*/ 3391656 w 10717672"/>
              <a:gd name="connsiteY18" fmla="*/ 872614 h 905904"/>
              <a:gd name="connsiteX19" fmla="*/ 2983094 w 10717672"/>
              <a:gd name="connsiteY19" fmla="*/ 872614 h 905904"/>
              <a:gd name="connsiteX20" fmla="*/ 2379979 w 10717672"/>
              <a:gd name="connsiteY20" fmla="*/ 892070 h 905904"/>
              <a:gd name="connsiteX21" fmla="*/ 1621222 w 10717672"/>
              <a:gd name="connsiteY21" fmla="*/ 872615 h 905904"/>
              <a:gd name="connsiteX22" fmla="*/ 162073 w 10717672"/>
              <a:gd name="connsiteY22" fmla="*/ 814250 h 905904"/>
              <a:gd name="connsiteX23" fmla="*/ 123162 w 10717672"/>
              <a:gd name="connsiteY23" fmla="*/ 55491 h 905904"/>
              <a:gd name="connsiteX0" fmla="*/ 192751 w 10787261"/>
              <a:gd name="connsiteY0" fmla="*/ 55491 h 897834"/>
              <a:gd name="connsiteX1" fmla="*/ 2079917 w 10787261"/>
              <a:gd name="connsiteY1" fmla="*/ 55491 h 897834"/>
              <a:gd name="connsiteX2" fmla="*/ 2624666 w 10787261"/>
              <a:gd name="connsiteY2" fmla="*/ 36036 h 897834"/>
              <a:gd name="connsiteX3" fmla="*/ 3266692 w 10787261"/>
              <a:gd name="connsiteY3" fmla="*/ 36036 h 897834"/>
              <a:gd name="connsiteX4" fmla="*/ 3675253 w 10787261"/>
              <a:gd name="connsiteY4" fmla="*/ 36036 h 897834"/>
              <a:gd name="connsiteX5" fmla="*/ 4667474 w 10787261"/>
              <a:gd name="connsiteY5" fmla="*/ 74945 h 897834"/>
              <a:gd name="connsiteX6" fmla="*/ 8441806 w 10787261"/>
              <a:gd name="connsiteY6" fmla="*/ 94403 h 897834"/>
              <a:gd name="connsiteX7" fmla="*/ 10581892 w 10787261"/>
              <a:gd name="connsiteY7" fmla="*/ 74946 h 897834"/>
              <a:gd name="connsiteX8" fmla="*/ 10718079 w 10787261"/>
              <a:gd name="connsiteY8" fmla="*/ 133313 h 897834"/>
              <a:gd name="connsiteX9" fmla="*/ 10737534 w 10787261"/>
              <a:gd name="connsiteY9" fmla="*/ 814249 h 897834"/>
              <a:gd name="connsiteX10" fmla="*/ 10737534 w 10787261"/>
              <a:gd name="connsiteY10" fmla="*/ 892070 h 897834"/>
              <a:gd name="connsiteX11" fmla="*/ 10076053 w 10787261"/>
              <a:gd name="connsiteY11" fmla="*/ 892070 h 897834"/>
              <a:gd name="connsiteX12" fmla="*/ 7683049 w 10787261"/>
              <a:gd name="connsiteY12" fmla="*/ 892070 h 897834"/>
              <a:gd name="connsiteX13" fmla="*/ 6768649 w 10787261"/>
              <a:gd name="connsiteY13" fmla="*/ 872615 h 897834"/>
              <a:gd name="connsiteX14" fmla="*/ 6048802 w 10787261"/>
              <a:gd name="connsiteY14" fmla="*/ 853160 h 897834"/>
              <a:gd name="connsiteX15" fmla="*/ 5465143 w 10787261"/>
              <a:gd name="connsiteY15" fmla="*/ 853159 h 897834"/>
              <a:gd name="connsiteX16" fmla="*/ 4550743 w 10787261"/>
              <a:gd name="connsiteY16" fmla="*/ 892071 h 897834"/>
              <a:gd name="connsiteX17" fmla="*/ 3869806 w 10787261"/>
              <a:gd name="connsiteY17" fmla="*/ 892070 h 897834"/>
              <a:gd name="connsiteX18" fmla="*/ 3461245 w 10787261"/>
              <a:gd name="connsiteY18" fmla="*/ 872614 h 897834"/>
              <a:gd name="connsiteX19" fmla="*/ 3052683 w 10787261"/>
              <a:gd name="connsiteY19" fmla="*/ 872614 h 897834"/>
              <a:gd name="connsiteX20" fmla="*/ 2449568 w 10787261"/>
              <a:gd name="connsiteY20" fmla="*/ 892070 h 897834"/>
              <a:gd name="connsiteX21" fmla="*/ 1690811 w 10787261"/>
              <a:gd name="connsiteY21" fmla="*/ 833705 h 897834"/>
              <a:gd name="connsiteX22" fmla="*/ 231662 w 10787261"/>
              <a:gd name="connsiteY22" fmla="*/ 814250 h 897834"/>
              <a:gd name="connsiteX23" fmla="*/ 192751 w 10787261"/>
              <a:gd name="connsiteY23" fmla="*/ 55491 h 897834"/>
              <a:gd name="connsiteX0" fmla="*/ 192751 w 10787261"/>
              <a:gd name="connsiteY0" fmla="*/ 55491 h 897834"/>
              <a:gd name="connsiteX1" fmla="*/ 2079917 w 10787261"/>
              <a:gd name="connsiteY1" fmla="*/ 55491 h 897834"/>
              <a:gd name="connsiteX2" fmla="*/ 2624666 w 10787261"/>
              <a:gd name="connsiteY2" fmla="*/ 36036 h 897834"/>
              <a:gd name="connsiteX3" fmla="*/ 3266692 w 10787261"/>
              <a:gd name="connsiteY3" fmla="*/ 36036 h 897834"/>
              <a:gd name="connsiteX4" fmla="*/ 3675253 w 10787261"/>
              <a:gd name="connsiteY4" fmla="*/ 36036 h 897834"/>
              <a:gd name="connsiteX5" fmla="*/ 4667474 w 10787261"/>
              <a:gd name="connsiteY5" fmla="*/ 74945 h 897834"/>
              <a:gd name="connsiteX6" fmla="*/ 8441806 w 10787261"/>
              <a:gd name="connsiteY6" fmla="*/ 94403 h 897834"/>
              <a:gd name="connsiteX7" fmla="*/ 10581892 w 10787261"/>
              <a:gd name="connsiteY7" fmla="*/ 74946 h 897834"/>
              <a:gd name="connsiteX8" fmla="*/ 10718079 w 10787261"/>
              <a:gd name="connsiteY8" fmla="*/ 133313 h 897834"/>
              <a:gd name="connsiteX9" fmla="*/ 10737534 w 10787261"/>
              <a:gd name="connsiteY9" fmla="*/ 814249 h 897834"/>
              <a:gd name="connsiteX10" fmla="*/ 10737534 w 10787261"/>
              <a:gd name="connsiteY10" fmla="*/ 892070 h 897834"/>
              <a:gd name="connsiteX11" fmla="*/ 10076053 w 10787261"/>
              <a:gd name="connsiteY11" fmla="*/ 892070 h 897834"/>
              <a:gd name="connsiteX12" fmla="*/ 7683049 w 10787261"/>
              <a:gd name="connsiteY12" fmla="*/ 892070 h 897834"/>
              <a:gd name="connsiteX13" fmla="*/ 6768649 w 10787261"/>
              <a:gd name="connsiteY13" fmla="*/ 872615 h 897834"/>
              <a:gd name="connsiteX14" fmla="*/ 6048802 w 10787261"/>
              <a:gd name="connsiteY14" fmla="*/ 853160 h 897834"/>
              <a:gd name="connsiteX15" fmla="*/ 5465143 w 10787261"/>
              <a:gd name="connsiteY15" fmla="*/ 853159 h 897834"/>
              <a:gd name="connsiteX16" fmla="*/ 4550743 w 10787261"/>
              <a:gd name="connsiteY16" fmla="*/ 892071 h 897834"/>
              <a:gd name="connsiteX17" fmla="*/ 3869806 w 10787261"/>
              <a:gd name="connsiteY17" fmla="*/ 892070 h 897834"/>
              <a:gd name="connsiteX18" fmla="*/ 3461245 w 10787261"/>
              <a:gd name="connsiteY18" fmla="*/ 872614 h 897834"/>
              <a:gd name="connsiteX19" fmla="*/ 3052683 w 10787261"/>
              <a:gd name="connsiteY19" fmla="*/ 872614 h 897834"/>
              <a:gd name="connsiteX20" fmla="*/ 2449568 w 10787261"/>
              <a:gd name="connsiteY20" fmla="*/ 853160 h 897834"/>
              <a:gd name="connsiteX21" fmla="*/ 1690811 w 10787261"/>
              <a:gd name="connsiteY21" fmla="*/ 833705 h 897834"/>
              <a:gd name="connsiteX22" fmla="*/ 231662 w 10787261"/>
              <a:gd name="connsiteY22" fmla="*/ 814250 h 897834"/>
              <a:gd name="connsiteX23" fmla="*/ 192751 w 10787261"/>
              <a:gd name="connsiteY23" fmla="*/ 55491 h 897834"/>
              <a:gd name="connsiteX0" fmla="*/ 137715 w 10934246"/>
              <a:gd name="connsiteY0" fmla="*/ 55491 h 897834"/>
              <a:gd name="connsiteX1" fmla="*/ 2226902 w 10934246"/>
              <a:gd name="connsiteY1" fmla="*/ 55491 h 897834"/>
              <a:gd name="connsiteX2" fmla="*/ 2771651 w 10934246"/>
              <a:gd name="connsiteY2" fmla="*/ 36036 h 897834"/>
              <a:gd name="connsiteX3" fmla="*/ 3413677 w 10934246"/>
              <a:gd name="connsiteY3" fmla="*/ 36036 h 897834"/>
              <a:gd name="connsiteX4" fmla="*/ 3822238 w 10934246"/>
              <a:gd name="connsiteY4" fmla="*/ 36036 h 897834"/>
              <a:gd name="connsiteX5" fmla="*/ 4814459 w 10934246"/>
              <a:gd name="connsiteY5" fmla="*/ 74945 h 897834"/>
              <a:gd name="connsiteX6" fmla="*/ 8588791 w 10934246"/>
              <a:gd name="connsiteY6" fmla="*/ 94403 h 897834"/>
              <a:gd name="connsiteX7" fmla="*/ 10728877 w 10934246"/>
              <a:gd name="connsiteY7" fmla="*/ 74946 h 897834"/>
              <a:gd name="connsiteX8" fmla="*/ 10865064 w 10934246"/>
              <a:gd name="connsiteY8" fmla="*/ 133313 h 897834"/>
              <a:gd name="connsiteX9" fmla="*/ 10884519 w 10934246"/>
              <a:gd name="connsiteY9" fmla="*/ 814249 h 897834"/>
              <a:gd name="connsiteX10" fmla="*/ 10884519 w 10934246"/>
              <a:gd name="connsiteY10" fmla="*/ 892070 h 897834"/>
              <a:gd name="connsiteX11" fmla="*/ 10223038 w 10934246"/>
              <a:gd name="connsiteY11" fmla="*/ 892070 h 897834"/>
              <a:gd name="connsiteX12" fmla="*/ 7830034 w 10934246"/>
              <a:gd name="connsiteY12" fmla="*/ 892070 h 897834"/>
              <a:gd name="connsiteX13" fmla="*/ 6915634 w 10934246"/>
              <a:gd name="connsiteY13" fmla="*/ 872615 h 897834"/>
              <a:gd name="connsiteX14" fmla="*/ 6195787 w 10934246"/>
              <a:gd name="connsiteY14" fmla="*/ 853160 h 897834"/>
              <a:gd name="connsiteX15" fmla="*/ 5612128 w 10934246"/>
              <a:gd name="connsiteY15" fmla="*/ 853159 h 897834"/>
              <a:gd name="connsiteX16" fmla="*/ 4697728 w 10934246"/>
              <a:gd name="connsiteY16" fmla="*/ 892071 h 897834"/>
              <a:gd name="connsiteX17" fmla="*/ 4016791 w 10934246"/>
              <a:gd name="connsiteY17" fmla="*/ 892070 h 897834"/>
              <a:gd name="connsiteX18" fmla="*/ 3608230 w 10934246"/>
              <a:gd name="connsiteY18" fmla="*/ 872614 h 897834"/>
              <a:gd name="connsiteX19" fmla="*/ 3199668 w 10934246"/>
              <a:gd name="connsiteY19" fmla="*/ 872614 h 897834"/>
              <a:gd name="connsiteX20" fmla="*/ 2596553 w 10934246"/>
              <a:gd name="connsiteY20" fmla="*/ 853160 h 897834"/>
              <a:gd name="connsiteX21" fmla="*/ 1837796 w 10934246"/>
              <a:gd name="connsiteY21" fmla="*/ 833705 h 897834"/>
              <a:gd name="connsiteX22" fmla="*/ 378647 w 10934246"/>
              <a:gd name="connsiteY22" fmla="*/ 814250 h 897834"/>
              <a:gd name="connsiteX23" fmla="*/ 137715 w 10934246"/>
              <a:gd name="connsiteY23" fmla="*/ 55491 h 897834"/>
              <a:gd name="connsiteX0" fmla="*/ 104 w 10796635"/>
              <a:gd name="connsiteY0" fmla="*/ 107368 h 949711"/>
              <a:gd name="connsiteX1" fmla="*/ 2089291 w 10796635"/>
              <a:gd name="connsiteY1" fmla="*/ 107368 h 949711"/>
              <a:gd name="connsiteX2" fmla="*/ 2634040 w 10796635"/>
              <a:gd name="connsiteY2" fmla="*/ 87913 h 949711"/>
              <a:gd name="connsiteX3" fmla="*/ 3276066 w 10796635"/>
              <a:gd name="connsiteY3" fmla="*/ 87913 h 949711"/>
              <a:gd name="connsiteX4" fmla="*/ 3684627 w 10796635"/>
              <a:gd name="connsiteY4" fmla="*/ 87913 h 949711"/>
              <a:gd name="connsiteX5" fmla="*/ 4676848 w 10796635"/>
              <a:gd name="connsiteY5" fmla="*/ 126822 h 949711"/>
              <a:gd name="connsiteX6" fmla="*/ 8451180 w 10796635"/>
              <a:gd name="connsiteY6" fmla="*/ 146280 h 949711"/>
              <a:gd name="connsiteX7" fmla="*/ 10591266 w 10796635"/>
              <a:gd name="connsiteY7" fmla="*/ 126823 h 949711"/>
              <a:gd name="connsiteX8" fmla="*/ 10727453 w 10796635"/>
              <a:gd name="connsiteY8" fmla="*/ 185190 h 949711"/>
              <a:gd name="connsiteX9" fmla="*/ 10746908 w 10796635"/>
              <a:gd name="connsiteY9" fmla="*/ 866126 h 949711"/>
              <a:gd name="connsiteX10" fmla="*/ 10746908 w 10796635"/>
              <a:gd name="connsiteY10" fmla="*/ 943947 h 949711"/>
              <a:gd name="connsiteX11" fmla="*/ 10085427 w 10796635"/>
              <a:gd name="connsiteY11" fmla="*/ 943947 h 949711"/>
              <a:gd name="connsiteX12" fmla="*/ 7692423 w 10796635"/>
              <a:gd name="connsiteY12" fmla="*/ 943947 h 949711"/>
              <a:gd name="connsiteX13" fmla="*/ 6778023 w 10796635"/>
              <a:gd name="connsiteY13" fmla="*/ 924492 h 949711"/>
              <a:gd name="connsiteX14" fmla="*/ 6058176 w 10796635"/>
              <a:gd name="connsiteY14" fmla="*/ 905037 h 949711"/>
              <a:gd name="connsiteX15" fmla="*/ 5474517 w 10796635"/>
              <a:gd name="connsiteY15" fmla="*/ 905036 h 949711"/>
              <a:gd name="connsiteX16" fmla="*/ 4560117 w 10796635"/>
              <a:gd name="connsiteY16" fmla="*/ 943948 h 949711"/>
              <a:gd name="connsiteX17" fmla="*/ 3879180 w 10796635"/>
              <a:gd name="connsiteY17" fmla="*/ 943947 h 949711"/>
              <a:gd name="connsiteX18" fmla="*/ 3470619 w 10796635"/>
              <a:gd name="connsiteY18" fmla="*/ 924491 h 949711"/>
              <a:gd name="connsiteX19" fmla="*/ 3062057 w 10796635"/>
              <a:gd name="connsiteY19" fmla="*/ 924491 h 949711"/>
              <a:gd name="connsiteX20" fmla="*/ 2458942 w 10796635"/>
              <a:gd name="connsiteY20" fmla="*/ 905037 h 949711"/>
              <a:gd name="connsiteX21" fmla="*/ 1700185 w 10796635"/>
              <a:gd name="connsiteY21" fmla="*/ 885582 h 949711"/>
              <a:gd name="connsiteX22" fmla="*/ 241036 w 10796635"/>
              <a:gd name="connsiteY22" fmla="*/ 866127 h 949711"/>
              <a:gd name="connsiteX23" fmla="*/ 104 w 10796635"/>
              <a:gd name="connsiteY23" fmla="*/ 107368 h 949711"/>
              <a:gd name="connsiteX0" fmla="*/ 217684 w 11014215"/>
              <a:gd name="connsiteY0" fmla="*/ 58373 h 910963"/>
              <a:gd name="connsiteX1" fmla="*/ 2306871 w 11014215"/>
              <a:gd name="connsiteY1" fmla="*/ 58373 h 910963"/>
              <a:gd name="connsiteX2" fmla="*/ 2851620 w 11014215"/>
              <a:gd name="connsiteY2" fmla="*/ 38918 h 910963"/>
              <a:gd name="connsiteX3" fmla="*/ 3493646 w 11014215"/>
              <a:gd name="connsiteY3" fmla="*/ 38918 h 910963"/>
              <a:gd name="connsiteX4" fmla="*/ 3902207 w 11014215"/>
              <a:gd name="connsiteY4" fmla="*/ 38918 h 910963"/>
              <a:gd name="connsiteX5" fmla="*/ 4894428 w 11014215"/>
              <a:gd name="connsiteY5" fmla="*/ 77827 h 910963"/>
              <a:gd name="connsiteX6" fmla="*/ 8668760 w 11014215"/>
              <a:gd name="connsiteY6" fmla="*/ 97285 h 910963"/>
              <a:gd name="connsiteX7" fmla="*/ 10808846 w 11014215"/>
              <a:gd name="connsiteY7" fmla="*/ 77828 h 910963"/>
              <a:gd name="connsiteX8" fmla="*/ 10945033 w 11014215"/>
              <a:gd name="connsiteY8" fmla="*/ 136195 h 910963"/>
              <a:gd name="connsiteX9" fmla="*/ 10964488 w 11014215"/>
              <a:gd name="connsiteY9" fmla="*/ 817131 h 910963"/>
              <a:gd name="connsiteX10" fmla="*/ 10964488 w 11014215"/>
              <a:gd name="connsiteY10" fmla="*/ 894952 h 910963"/>
              <a:gd name="connsiteX11" fmla="*/ 10303007 w 11014215"/>
              <a:gd name="connsiteY11" fmla="*/ 894952 h 910963"/>
              <a:gd name="connsiteX12" fmla="*/ 7910003 w 11014215"/>
              <a:gd name="connsiteY12" fmla="*/ 894952 h 910963"/>
              <a:gd name="connsiteX13" fmla="*/ 6995603 w 11014215"/>
              <a:gd name="connsiteY13" fmla="*/ 875497 h 910963"/>
              <a:gd name="connsiteX14" fmla="*/ 6275756 w 11014215"/>
              <a:gd name="connsiteY14" fmla="*/ 856042 h 910963"/>
              <a:gd name="connsiteX15" fmla="*/ 5692097 w 11014215"/>
              <a:gd name="connsiteY15" fmla="*/ 856041 h 910963"/>
              <a:gd name="connsiteX16" fmla="*/ 4777697 w 11014215"/>
              <a:gd name="connsiteY16" fmla="*/ 894953 h 910963"/>
              <a:gd name="connsiteX17" fmla="*/ 4096760 w 11014215"/>
              <a:gd name="connsiteY17" fmla="*/ 894952 h 910963"/>
              <a:gd name="connsiteX18" fmla="*/ 3688199 w 11014215"/>
              <a:gd name="connsiteY18" fmla="*/ 875496 h 910963"/>
              <a:gd name="connsiteX19" fmla="*/ 3279637 w 11014215"/>
              <a:gd name="connsiteY19" fmla="*/ 875496 h 910963"/>
              <a:gd name="connsiteX20" fmla="*/ 2676522 w 11014215"/>
              <a:gd name="connsiteY20" fmla="*/ 856042 h 910963"/>
              <a:gd name="connsiteX21" fmla="*/ 1917765 w 11014215"/>
              <a:gd name="connsiteY21" fmla="*/ 836587 h 910963"/>
              <a:gd name="connsiteX22" fmla="*/ 256595 w 11014215"/>
              <a:gd name="connsiteY22" fmla="*/ 856043 h 910963"/>
              <a:gd name="connsiteX23" fmla="*/ 217684 w 11014215"/>
              <a:gd name="connsiteY23" fmla="*/ 58373 h 910963"/>
              <a:gd name="connsiteX0" fmla="*/ 142505 w 10939036"/>
              <a:gd name="connsiteY0" fmla="*/ 58373 h 997339"/>
              <a:gd name="connsiteX1" fmla="*/ 2231692 w 10939036"/>
              <a:gd name="connsiteY1" fmla="*/ 58373 h 997339"/>
              <a:gd name="connsiteX2" fmla="*/ 2776441 w 10939036"/>
              <a:gd name="connsiteY2" fmla="*/ 38918 h 997339"/>
              <a:gd name="connsiteX3" fmla="*/ 3418467 w 10939036"/>
              <a:gd name="connsiteY3" fmla="*/ 38918 h 997339"/>
              <a:gd name="connsiteX4" fmla="*/ 3827028 w 10939036"/>
              <a:gd name="connsiteY4" fmla="*/ 38918 h 997339"/>
              <a:gd name="connsiteX5" fmla="*/ 4819249 w 10939036"/>
              <a:gd name="connsiteY5" fmla="*/ 77827 h 997339"/>
              <a:gd name="connsiteX6" fmla="*/ 8593581 w 10939036"/>
              <a:gd name="connsiteY6" fmla="*/ 97285 h 997339"/>
              <a:gd name="connsiteX7" fmla="*/ 10733667 w 10939036"/>
              <a:gd name="connsiteY7" fmla="*/ 77828 h 997339"/>
              <a:gd name="connsiteX8" fmla="*/ 10869854 w 10939036"/>
              <a:gd name="connsiteY8" fmla="*/ 136195 h 997339"/>
              <a:gd name="connsiteX9" fmla="*/ 10889309 w 10939036"/>
              <a:gd name="connsiteY9" fmla="*/ 817131 h 997339"/>
              <a:gd name="connsiteX10" fmla="*/ 10889309 w 10939036"/>
              <a:gd name="connsiteY10" fmla="*/ 894952 h 997339"/>
              <a:gd name="connsiteX11" fmla="*/ 10227828 w 10939036"/>
              <a:gd name="connsiteY11" fmla="*/ 894952 h 997339"/>
              <a:gd name="connsiteX12" fmla="*/ 7834824 w 10939036"/>
              <a:gd name="connsiteY12" fmla="*/ 894952 h 997339"/>
              <a:gd name="connsiteX13" fmla="*/ 6920424 w 10939036"/>
              <a:gd name="connsiteY13" fmla="*/ 875497 h 997339"/>
              <a:gd name="connsiteX14" fmla="*/ 6200577 w 10939036"/>
              <a:gd name="connsiteY14" fmla="*/ 856042 h 997339"/>
              <a:gd name="connsiteX15" fmla="*/ 5616918 w 10939036"/>
              <a:gd name="connsiteY15" fmla="*/ 856041 h 997339"/>
              <a:gd name="connsiteX16" fmla="*/ 4702518 w 10939036"/>
              <a:gd name="connsiteY16" fmla="*/ 894953 h 997339"/>
              <a:gd name="connsiteX17" fmla="*/ 4021581 w 10939036"/>
              <a:gd name="connsiteY17" fmla="*/ 894952 h 997339"/>
              <a:gd name="connsiteX18" fmla="*/ 3613020 w 10939036"/>
              <a:gd name="connsiteY18" fmla="*/ 875496 h 997339"/>
              <a:gd name="connsiteX19" fmla="*/ 3204458 w 10939036"/>
              <a:gd name="connsiteY19" fmla="*/ 875496 h 997339"/>
              <a:gd name="connsiteX20" fmla="*/ 2601343 w 10939036"/>
              <a:gd name="connsiteY20" fmla="*/ 856042 h 997339"/>
              <a:gd name="connsiteX21" fmla="*/ 1842586 w 10939036"/>
              <a:gd name="connsiteY21" fmla="*/ 836587 h 997339"/>
              <a:gd name="connsiteX22" fmla="*/ 181416 w 10939036"/>
              <a:gd name="connsiteY22" fmla="*/ 856043 h 997339"/>
              <a:gd name="connsiteX23" fmla="*/ 142505 w 10939036"/>
              <a:gd name="connsiteY23" fmla="*/ 58373 h 997339"/>
              <a:gd name="connsiteX0" fmla="*/ 1 w 10796532"/>
              <a:gd name="connsiteY0" fmla="*/ 75664 h 1014630"/>
              <a:gd name="connsiteX1" fmla="*/ 2089188 w 10796532"/>
              <a:gd name="connsiteY1" fmla="*/ 75664 h 1014630"/>
              <a:gd name="connsiteX2" fmla="*/ 2633937 w 10796532"/>
              <a:gd name="connsiteY2" fmla="*/ 56209 h 1014630"/>
              <a:gd name="connsiteX3" fmla="*/ 3275963 w 10796532"/>
              <a:gd name="connsiteY3" fmla="*/ 56209 h 1014630"/>
              <a:gd name="connsiteX4" fmla="*/ 3684524 w 10796532"/>
              <a:gd name="connsiteY4" fmla="*/ 56209 h 1014630"/>
              <a:gd name="connsiteX5" fmla="*/ 4676745 w 10796532"/>
              <a:gd name="connsiteY5" fmla="*/ 95118 h 1014630"/>
              <a:gd name="connsiteX6" fmla="*/ 8451077 w 10796532"/>
              <a:gd name="connsiteY6" fmla="*/ 114576 h 1014630"/>
              <a:gd name="connsiteX7" fmla="*/ 10591163 w 10796532"/>
              <a:gd name="connsiteY7" fmla="*/ 95119 h 1014630"/>
              <a:gd name="connsiteX8" fmla="*/ 10727350 w 10796532"/>
              <a:gd name="connsiteY8" fmla="*/ 153486 h 1014630"/>
              <a:gd name="connsiteX9" fmla="*/ 10746805 w 10796532"/>
              <a:gd name="connsiteY9" fmla="*/ 834422 h 1014630"/>
              <a:gd name="connsiteX10" fmla="*/ 10746805 w 10796532"/>
              <a:gd name="connsiteY10" fmla="*/ 912243 h 1014630"/>
              <a:gd name="connsiteX11" fmla="*/ 10085324 w 10796532"/>
              <a:gd name="connsiteY11" fmla="*/ 912243 h 1014630"/>
              <a:gd name="connsiteX12" fmla="*/ 7692320 w 10796532"/>
              <a:gd name="connsiteY12" fmla="*/ 912243 h 1014630"/>
              <a:gd name="connsiteX13" fmla="*/ 6777920 w 10796532"/>
              <a:gd name="connsiteY13" fmla="*/ 892788 h 1014630"/>
              <a:gd name="connsiteX14" fmla="*/ 6058073 w 10796532"/>
              <a:gd name="connsiteY14" fmla="*/ 873333 h 1014630"/>
              <a:gd name="connsiteX15" fmla="*/ 5474414 w 10796532"/>
              <a:gd name="connsiteY15" fmla="*/ 873332 h 1014630"/>
              <a:gd name="connsiteX16" fmla="*/ 4560014 w 10796532"/>
              <a:gd name="connsiteY16" fmla="*/ 912244 h 1014630"/>
              <a:gd name="connsiteX17" fmla="*/ 3879077 w 10796532"/>
              <a:gd name="connsiteY17" fmla="*/ 912243 h 1014630"/>
              <a:gd name="connsiteX18" fmla="*/ 3470516 w 10796532"/>
              <a:gd name="connsiteY18" fmla="*/ 892787 h 1014630"/>
              <a:gd name="connsiteX19" fmla="*/ 3061954 w 10796532"/>
              <a:gd name="connsiteY19" fmla="*/ 892787 h 1014630"/>
              <a:gd name="connsiteX20" fmla="*/ 2458839 w 10796532"/>
              <a:gd name="connsiteY20" fmla="*/ 873333 h 1014630"/>
              <a:gd name="connsiteX21" fmla="*/ 1700082 w 10796532"/>
              <a:gd name="connsiteY21" fmla="*/ 853878 h 1014630"/>
              <a:gd name="connsiteX22" fmla="*/ 38912 w 10796532"/>
              <a:gd name="connsiteY22" fmla="*/ 873334 h 1014630"/>
              <a:gd name="connsiteX23" fmla="*/ 1 w 10796532"/>
              <a:gd name="connsiteY23" fmla="*/ 75664 h 1014630"/>
              <a:gd name="connsiteX0" fmla="*/ 142504 w 10939035"/>
              <a:gd name="connsiteY0" fmla="*/ 48286 h 895088"/>
              <a:gd name="connsiteX1" fmla="*/ 2231691 w 10939035"/>
              <a:gd name="connsiteY1" fmla="*/ 48286 h 895088"/>
              <a:gd name="connsiteX2" fmla="*/ 2776440 w 10939035"/>
              <a:gd name="connsiteY2" fmla="*/ 28831 h 895088"/>
              <a:gd name="connsiteX3" fmla="*/ 3418466 w 10939035"/>
              <a:gd name="connsiteY3" fmla="*/ 28831 h 895088"/>
              <a:gd name="connsiteX4" fmla="*/ 3827027 w 10939035"/>
              <a:gd name="connsiteY4" fmla="*/ 28831 h 895088"/>
              <a:gd name="connsiteX5" fmla="*/ 4819248 w 10939035"/>
              <a:gd name="connsiteY5" fmla="*/ 67740 h 895088"/>
              <a:gd name="connsiteX6" fmla="*/ 8593580 w 10939035"/>
              <a:gd name="connsiteY6" fmla="*/ 87198 h 895088"/>
              <a:gd name="connsiteX7" fmla="*/ 10733666 w 10939035"/>
              <a:gd name="connsiteY7" fmla="*/ 67741 h 895088"/>
              <a:gd name="connsiteX8" fmla="*/ 10869853 w 10939035"/>
              <a:gd name="connsiteY8" fmla="*/ 126108 h 895088"/>
              <a:gd name="connsiteX9" fmla="*/ 10889308 w 10939035"/>
              <a:gd name="connsiteY9" fmla="*/ 807044 h 895088"/>
              <a:gd name="connsiteX10" fmla="*/ 10889308 w 10939035"/>
              <a:gd name="connsiteY10" fmla="*/ 884865 h 895088"/>
              <a:gd name="connsiteX11" fmla="*/ 10227827 w 10939035"/>
              <a:gd name="connsiteY11" fmla="*/ 884865 h 895088"/>
              <a:gd name="connsiteX12" fmla="*/ 7834823 w 10939035"/>
              <a:gd name="connsiteY12" fmla="*/ 884865 h 895088"/>
              <a:gd name="connsiteX13" fmla="*/ 6920423 w 10939035"/>
              <a:gd name="connsiteY13" fmla="*/ 865410 h 895088"/>
              <a:gd name="connsiteX14" fmla="*/ 6200576 w 10939035"/>
              <a:gd name="connsiteY14" fmla="*/ 845955 h 895088"/>
              <a:gd name="connsiteX15" fmla="*/ 5616917 w 10939035"/>
              <a:gd name="connsiteY15" fmla="*/ 845954 h 895088"/>
              <a:gd name="connsiteX16" fmla="*/ 4702517 w 10939035"/>
              <a:gd name="connsiteY16" fmla="*/ 884866 h 895088"/>
              <a:gd name="connsiteX17" fmla="*/ 4021580 w 10939035"/>
              <a:gd name="connsiteY17" fmla="*/ 884865 h 895088"/>
              <a:gd name="connsiteX18" fmla="*/ 3613019 w 10939035"/>
              <a:gd name="connsiteY18" fmla="*/ 865409 h 895088"/>
              <a:gd name="connsiteX19" fmla="*/ 3204457 w 10939035"/>
              <a:gd name="connsiteY19" fmla="*/ 865409 h 895088"/>
              <a:gd name="connsiteX20" fmla="*/ 2601342 w 10939035"/>
              <a:gd name="connsiteY20" fmla="*/ 845955 h 895088"/>
              <a:gd name="connsiteX21" fmla="*/ 1842585 w 10939035"/>
              <a:gd name="connsiteY21" fmla="*/ 826500 h 895088"/>
              <a:gd name="connsiteX22" fmla="*/ 181415 w 10939035"/>
              <a:gd name="connsiteY22" fmla="*/ 709768 h 895088"/>
              <a:gd name="connsiteX23" fmla="*/ 142504 w 10939035"/>
              <a:gd name="connsiteY23" fmla="*/ 48286 h 895088"/>
              <a:gd name="connsiteX0" fmla="*/ 233200 w 10989327"/>
              <a:gd name="connsiteY0" fmla="*/ 119614 h 864681"/>
              <a:gd name="connsiteX1" fmla="*/ 2281983 w 10989327"/>
              <a:gd name="connsiteY1" fmla="*/ 22338 h 864681"/>
              <a:gd name="connsiteX2" fmla="*/ 2826732 w 10989327"/>
              <a:gd name="connsiteY2" fmla="*/ 2883 h 864681"/>
              <a:gd name="connsiteX3" fmla="*/ 3468758 w 10989327"/>
              <a:gd name="connsiteY3" fmla="*/ 2883 h 864681"/>
              <a:gd name="connsiteX4" fmla="*/ 3877319 w 10989327"/>
              <a:gd name="connsiteY4" fmla="*/ 2883 h 864681"/>
              <a:gd name="connsiteX5" fmla="*/ 4869540 w 10989327"/>
              <a:gd name="connsiteY5" fmla="*/ 41792 h 864681"/>
              <a:gd name="connsiteX6" fmla="*/ 8643872 w 10989327"/>
              <a:gd name="connsiteY6" fmla="*/ 61250 h 864681"/>
              <a:gd name="connsiteX7" fmla="*/ 10783958 w 10989327"/>
              <a:gd name="connsiteY7" fmla="*/ 41793 h 864681"/>
              <a:gd name="connsiteX8" fmla="*/ 10920145 w 10989327"/>
              <a:gd name="connsiteY8" fmla="*/ 100160 h 864681"/>
              <a:gd name="connsiteX9" fmla="*/ 10939600 w 10989327"/>
              <a:gd name="connsiteY9" fmla="*/ 781096 h 864681"/>
              <a:gd name="connsiteX10" fmla="*/ 10939600 w 10989327"/>
              <a:gd name="connsiteY10" fmla="*/ 858917 h 864681"/>
              <a:gd name="connsiteX11" fmla="*/ 10278119 w 10989327"/>
              <a:gd name="connsiteY11" fmla="*/ 858917 h 864681"/>
              <a:gd name="connsiteX12" fmla="*/ 7885115 w 10989327"/>
              <a:gd name="connsiteY12" fmla="*/ 858917 h 864681"/>
              <a:gd name="connsiteX13" fmla="*/ 6970715 w 10989327"/>
              <a:gd name="connsiteY13" fmla="*/ 839462 h 864681"/>
              <a:gd name="connsiteX14" fmla="*/ 6250868 w 10989327"/>
              <a:gd name="connsiteY14" fmla="*/ 820007 h 864681"/>
              <a:gd name="connsiteX15" fmla="*/ 5667209 w 10989327"/>
              <a:gd name="connsiteY15" fmla="*/ 820006 h 864681"/>
              <a:gd name="connsiteX16" fmla="*/ 4752809 w 10989327"/>
              <a:gd name="connsiteY16" fmla="*/ 858918 h 864681"/>
              <a:gd name="connsiteX17" fmla="*/ 4071872 w 10989327"/>
              <a:gd name="connsiteY17" fmla="*/ 858917 h 864681"/>
              <a:gd name="connsiteX18" fmla="*/ 3663311 w 10989327"/>
              <a:gd name="connsiteY18" fmla="*/ 839461 h 864681"/>
              <a:gd name="connsiteX19" fmla="*/ 3254749 w 10989327"/>
              <a:gd name="connsiteY19" fmla="*/ 839461 h 864681"/>
              <a:gd name="connsiteX20" fmla="*/ 2651634 w 10989327"/>
              <a:gd name="connsiteY20" fmla="*/ 820007 h 864681"/>
              <a:gd name="connsiteX21" fmla="*/ 1892877 w 10989327"/>
              <a:gd name="connsiteY21" fmla="*/ 800552 h 864681"/>
              <a:gd name="connsiteX22" fmla="*/ 231707 w 10989327"/>
              <a:gd name="connsiteY22" fmla="*/ 683820 h 864681"/>
              <a:gd name="connsiteX23" fmla="*/ 233200 w 10989327"/>
              <a:gd name="connsiteY23" fmla="*/ 119614 h 864681"/>
              <a:gd name="connsiteX0" fmla="*/ 123667 w 10879794"/>
              <a:gd name="connsiteY0" fmla="*/ 143800 h 888867"/>
              <a:gd name="connsiteX1" fmla="*/ 2172450 w 10879794"/>
              <a:gd name="connsiteY1" fmla="*/ 46524 h 888867"/>
              <a:gd name="connsiteX2" fmla="*/ 2717199 w 10879794"/>
              <a:gd name="connsiteY2" fmla="*/ 27069 h 888867"/>
              <a:gd name="connsiteX3" fmla="*/ 3359225 w 10879794"/>
              <a:gd name="connsiteY3" fmla="*/ 27069 h 888867"/>
              <a:gd name="connsiteX4" fmla="*/ 3767786 w 10879794"/>
              <a:gd name="connsiteY4" fmla="*/ 27069 h 888867"/>
              <a:gd name="connsiteX5" fmla="*/ 4760007 w 10879794"/>
              <a:gd name="connsiteY5" fmla="*/ 65978 h 888867"/>
              <a:gd name="connsiteX6" fmla="*/ 8534339 w 10879794"/>
              <a:gd name="connsiteY6" fmla="*/ 85436 h 888867"/>
              <a:gd name="connsiteX7" fmla="*/ 10674425 w 10879794"/>
              <a:gd name="connsiteY7" fmla="*/ 65979 h 888867"/>
              <a:gd name="connsiteX8" fmla="*/ 10810612 w 10879794"/>
              <a:gd name="connsiteY8" fmla="*/ 124346 h 888867"/>
              <a:gd name="connsiteX9" fmla="*/ 10830067 w 10879794"/>
              <a:gd name="connsiteY9" fmla="*/ 805282 h 888867"/>
              <a:gd name="connsiteX10" fmla="*/ 10830067 w 10879794"/>
              <a:gd name="connsiteY10" fmla="*/ 883103 h 888867"/>
              <a:gd name="connsiteX11" fmla="*/ 10168586 w 10879794"/>
              <a:gd name="connsiteY11" fmla="*/ 883103 h 888867"/>
              <a:gd name="connsiteX12" fmla="*/ 7775582 w 10879794"/>
              <a:gd name="connsiteY12" fmla="*/ 883103 h 888867"/>
              <a:gd name="connsiteX13" fmla="*/ 6861182 w 10879794"/>
              <a:gd name="connsiteY13" fmla="*/ 863648 h 888867"/>
              <a:gd name="connsiteX14" fmla="*/ 6141335 w 10879794"/>
              <a:gd name="connsiteY14" fmla="*/ 844193 h 888867"/>
              <a:gd name="connsiteX15" fmla="*/ 5557676 w 10879794"/>
              <a:gd name="connsiteY15" fmla="*/ 844192 h 888867"/>
              <a:gd name="connsiteX16" fmla="*/ 4643276 w 10879794"/>
              <a:gd name="connsiteY16" fmla="*/ 883104 h 888867"/>
              <a:gd name="connsiteX17" fmla="*/ 3962339 w 10879794"/>
              <a:gd name="connsiteY17" fmla="*/ 883103 h 888867"/>
              <a:gd name="connsiteX18" fmla="*/ 3553778 w 10879794"/>
              <a:gd name="connsiteY18" fmla="*/ 863647 h 888867"/>
              <a:gd name="connsiteX19" fmla="*/ 3145216 w 10879794"/>
              <a:gd name="connsiteY19" fmla="*/ 863647 h 888867"/>
              <a:gd name="connsiteX20" fmla="*/ 2542101 w 10879794"/>
              <a:gd name="connsiteY20" fmla="*/ 844193 h 888867"/>
              <a:gd name="connsiteX21" fmla="*/ 1783344 w 10879794"/>
              <a:gd name="connsiteY21" fmla="*/ 824738 h 888867"/>
              <a:gd name="connsiteX22" fmla="*/ 122174 w 10879794"/>
              <a:gd name="connsiteY22" fmla="*/ 708006 h 888867"/>
              <a:gd name="connsiteX23" fmla="*/ 123667 w 10879794"/>
              <a:gd name="connsiteY23" fmla="*/ 143800 h 888867"/>
              <a:gd name="connsiteX0" fmla="*/ 1864 w 10757991"/>
              <a:gd name="connsiteY0" fmla="*/ 143800 h 888867"/>
              <a:gd name="connsiteX1" fmla="*/ 2050647 w 10757991"/>
              <a:gd name="connsiteY1" fmla="*/ 46524 h 888867"/>
              <a:gd name="connsiteX2" fmla="*/ 2595396 w 10757991"/>
              <a:gd name="connsiteY2" fmla="*/ 27069 h 888867"/>
              <a:gd name="connsiteX3" fmla="*/ 3237422 w 10757991"/>
              <a:gd name="connsiteY3" fmla="*/ 27069 h 888867"/>
              <a:gd name="connsiteX4" fmla="*/ 3645983 w 10757991"/>
              <a:gd name="connsiteY4" fmla="*/ 27069 h 888867"/>
              <a:gd name="connsiteX5" fmla="*/ 4638204 w 10757991"/>
              <a:gd name="connsiteY5" fmla="*/ 65978 h 888867"/>
              <a:gd name="connsiteX6" fmla="*/ 8412536 w 10757991"/>
              <a:gd name="connsiteY6" fmla="*/ 85436 h 888867"/>
              <a:gd name="connsiteX7" fmla="*/ 10552622 w 10757991"/>
              <a:gd name="connsiteY7" fmla="*/ 65979 h 888867"/>
              <a:gd name="connsiteX8" fmla="*/ 10688809 w 10757991"/>
              <a:gd name="connsiteY8" fmla="*/ 124346 h 888867"/>
              <a:gd name="connsiteX9" fmla="*/ 10708264 w 10757991"/>
              <a:gd name="connsiteY9" fmla="*/ 805282 h 888867"/>
              <a:gd name="connsiteX10" fmla="*/ 10708264 w 10757991"/>
              <a:gd name="connsiteY10" fmla="*/ 883103 h 888867"/>
              <a:gd name="connsiteX11" fmla="*/ 10046783 w 10757991"/>
              <a:gd name="connsiteY11" fmla="*/ 883103 h 888867"/>
              <a:gd name="connsiteX12" fmla="*/ 7653779 w 10757991"/>
              <a:gd name="connsiteY12" fmla="*/ 883103 h 888867"/>
              <a:gd name="connsiteX13" fmla="*/ 6739379 w 10757991"/>
              <a:gd name="connsiteY13" fmla="*/ 863648 h 888867"/>
              <a:gd name="connsiteX14" fmla="*/ 6019532 w 10757991"/>
              <a:gd name="connsiteY14" fmla="*/ 844193 h 888867"/>
              <a:gd name="connsiteX15" fmla="*/ 5435873 w 10757991"/>
              <a:gd name="connsiteY15" fmla="*/ 844192 h 888867"/>
              <a:gd name="connsiteX16" fmla="*/ 4521473 w 10757991"/>
              <a:gd name="connsiteY16" fmla="*/ 883104 h 888867"/>
              <a:gd name="connsiteX17" fmla="*/ 3840536 w 10757991"/>
              <a:gd name="connsiteY17" fmla="*/ 883103 h 888867"/>
              <a:gd name="connsiteX18" fmla="*/ 3431975 w 10757991"/>
              <a:gd name="connsiteY18" fmla="*/ 863647 h 888867"/>
              <a:gd name="connsiteX19" fmla="*/ 3023413 w 10757991"/>
              <a:gd name="connsiteY19" fmla="*/ 863647 h 888867"/>
              <a:gd name="connsiteX20" fmla="*/ 2420298 w 10757991"/>
              <a:gd name="connsiteY20" fmla="*/ 844193 h 888867"/>
              <a:gd name="connsiteX21" fmla="*/ 1661541 w 10757991"/>
              <a:gd name="connsiteY21" fmla="*/ 824738 h 888867"/>
              <a:gd name="connsiteX22" fmla="*/ 371 w 10757991"/>
              <a:gd name="connsiteY22" fmla="*/ 708006 h 888867"/>
              <a:gd name="connsiteX23" fmla="*/ 1864 w 10757991"/>
              <a:gd name="connsiteY23" fmla="*/ 143800 h 888867"/>
              <a:gd name="connsiteX0" fmla="*/ 31302 w 10787429"/>
              <a:gd name="connsiteY0" fmla="*/ 119614 h 864681"/>
              <a:gd name="connsiteX1" fmla="*/ 2080085 w 10787429"/>
              <a:gd name="connsiteY1" fmla="*/ 22338 h 864681"/>
              <a:gd name="connsiteX2" fmla="*/ 2624834 w 10787429"/>
              <a:gd name="connsiteY2" fmla="*/ 2883 h 864681"/>
              <a:gd name="connsiteX3" fmla="*/ 3266860 w 10787429"/>
              <a:gd name="connsiteY3" fmla="*/ 2883 h 864681"/>
              <a:gd name="connsiteX4" fmla="*/ 3675421 w 10787429"/>
              <a:gd name="connsiteY4" fmla="*/ 2883 h 864681"/>
              <a:gd name="connsiteX5" fmla="*/ 4667642 w 10787429"/>
              <a:gd name="connsiteY5" fmla="*/ 41792 h 864681"/>
              <a:gd name="connsiteX6" fmla="*/ 8441974 w 10787429"/>
              <a:gd name="connsiteY6" fmla="*/ 61250 h 864681"/>
              <a:gd name="connsiteX7" fmla="*/ 10582060 w 10787429"/>
              <a:gd name="connsiteY7" fmla="*/ 41793 h 864681"/>
              <a:gd name="connsiteX8" fmla="*/ 10718247 w 10787429"/>
              <a:gd name="connsiteY8" fmla="*/ 100160 h 864681"/>
              <a:gd name="connsiteX9" fmla="*/ 10737702 w 10787429"/>
              <a:gd name="connsiteY9" fmla="*/ 781096 h 864681"/>
              <a:gd name="connsiteX10" fmla="*/ 10737702 w 10787429"/>
              <a:gd name="connsiteY10" fmla="*/ 858917 h 864681"/>
              <a:gd name="connsiteX11" fmla="*/ 10076221 w 10787429"/>
              <a:gd name="connsiteY11" fmla="*/ 858917 h 864681"/>
              <a:gd name="connsiteX12" fmla="*/ 7683217 w 10787429"/>
              <a:gd name="connsiteY12" fmla="*/ 858917 h 864681"/>
              <a:gd name="connsiteX13" fmla="*/ 6768817 w 10787429"/>
              <a:gd name="connsiteY13" fmla="*/ 839462 h 864681"/>
              <a:gd name="connsiteX14" fmla="*/ 6048970 w 10787429"/>
              <a:gd name="connsiteY14" fmla="*/ 820007 h 864681"/>
              <a:gd name="connsiteX15" fmla="*/ 5465311 w 10787429"/>
              <a:gd name="connsiteY15" fmla="*/ 820006 h 864681"/>
              <a:gd name="connsiteX16" fmla="*/ 4550911 w 10787429"/>
              <a:gd name="connsiteY16" fmla="*/ 858918 h 864681"/>
              <a:gd name="connsiteX17" fmla="*/ 3869974 w 10787429"/>
              <a:gd name="connsiteY17" fmla="*/ 858917 h 864681"/>
              <a:gd name="connsiteX18" fmla="*/ 3461413 w 10787429"/>
              <a:gd name="connsiteY18" fmla="*/ 839461 h 864681"/>
              <a:gd name="connsiteX19" fmla="*/ 3052851 w 10787429"/>
              <a:gd name="connsiteY19" fmla="*/ 839461 h 864681"/>
              <a:gd name="connsiteX20" fmla="*/ 2449736 w 10787429"/>
              <a:gd name="connsiteY20" fmla="*/ 820007 h 864681"/>
              <a:gd name="connsiteX21" fmla="*/ 1690979 w 10787429"/>
              <a:gd name="connsiteY21" fmla="*/ 800552 h 864681"/>
              <a:gd name="connsiteX22" fmla="*/ 775257 w 10787429"/>
              <a:gd name="connsiteY22" fmla="*/ 411446 h 864681"/>
              <a:gd name="connsiteX23" fmla="*/ 31302 w 10787429"/>
              <a:gd name="connsiteY23" fmla="*/ 119614 h 864681"/>
              <a:gd name="connsiteX0" fmla="*/ 20667 w 10776794"/>
              <a:gd name="connsiteY0" fmla="*/ 662062 h 1407129"/>
              <a:gd name="connsiteX1" fmla="*/ 1787389 w 10776794"/>
              <a:gd name="connsiteY1" fmla="*/ 582 h 1407129"/>
              <a:gd name="connsiteX2" fmla="*/ 2614199 w 10776794"/>
              <a:gd name="connsiteY2" fmla="*/ 545331 h 1407129"/>
              <a:gd name="connsiteX3" fmla="*/ 3256225 w 10776794"/>
              <a:gd name="connsiteY3" fmla="*/ 545331 h 1407129"/>
              <a:gd name="connsiteX4" fmla="*/ 3664786 w 10776794"/>
              <a:gd name="connsiteY4" fmla="*/ 545331 h 1407129"/>
              <a:gd name="connsiteX5" fmla="*/ 4657007 w 10776794"/>
              <a:gd name="connsiteY5" fmla="*/ 584240 h 1407129"/>
              <a:gd name="connsiteX6" fmla="*/ 8431339 w 10776794"/>
              <a:gd name="connsiteY6" fmla="*/ 603698 h 1407129"/>
              <a:gd name="connsiteX7" fmla="*/ 10571425 w 10776794"/>
              <a:gd name="connsiteY7" fmla="*/ 584241 h 1407129"/>
              <a:gd name="connsiteX8" fmla="*/ 10707612 w 10776794"/>
              <a:gd name="connsiteY8" fmla="*/ 642608 h 1407129"/>
              <a:gd name="connsiteX9" fmla="*/ 10727067 w 10776794"/>
              <a:gd name="connsiteY9" fmla="*/ 1323544 h 1407129"/>
              <a:gd name="connsiteX10" fmla="*/ 10727067 w 10776794"/>
              <a:gd name="connsiteY10" fmla="*/ 1401365 h 1407129"/>
              <a:gd name="connsiteX11" fmla="*/ 10065586 w 10776794"/>
              <a:gd name="connsiteY11" fmla="*/ 1401365 h 1407129"/>
              <a:gd name="connsiteX12" fmla="*/ 7672582 w 10776794"/>
              <a:gd name="connsiteY12" fmla="*/ 1401365 h 1407129"/>
              <a:gd name="connsiteX13" fmla="*/ 6758182 w 10776794"/>
              <a:gd name="connsiteY13" fmla="*/ 1381910 h 1407129"/>
              <a:gd name="connsiteX14" fmla="*/ 6038335 w 10776794"/>
              <a:gd name="connsiteY14" fmla="*/ 1362455 h 1407129"/>
              <a:gd name="connsiteX15" fmla="*/ 5454676 w 10776794"/>
              <a:gd name="connsiteY15" fmla="*/ 1362454 h 1407129"/>
              <a:gd name="connsiteX16" fmla="*/ 4540276 w 10776794"/>
              <a:gd name="connsiteY16" fmla="*/ 1401366 h 1407129"/>
              <a:gd name="connsiteX17" fmla="*/ 3859339 w 10776794"/>
              <a:gd name="connsiteY17" fmla="*/ 1401365 h 1407129"/>
              <a:gd name="connsiteX18" fmla="*/ 3450778 w 10776794"/>
              <a:gd name="connsiteY18" fmla="*/ 1381909 h 1407129"/>
              <a:gd name="connsiteX19" fmla="*/ 3042216 w 10776794"/>
              <a:gd name="connsiteY19" fmla="*/ 1381909 h 1407129"/>
              <a:gd name="connsiteX20" fmla="*/ 2439101 w 10776794"/>
              <a:gd name="connsiteY20" fmla="*/ 1362455 h 1407129"/>
              <a:gd name="connsiteX21" fmla="*/ 1680344 w 10776794"/>
              <a:gd name="connsiteY21" fmla="*/ 1343000 h 1407129"/>
              <a:gd name="connsiteX22" fmla="*/ 764622 w 10776794"/>
              <a:gd name="connsiteY22" fmla="*/ 953894 h 1407129"/>
              <a:gd name="connsiteX23" fmla="*/ 20667 w 10776794"/>
              <a:gd name="connsiteY23" fmla="*/ 662062 h 1407129"/>
              <a:gd name="connsiteX0" fmla="*/ 20667 w 10776794"/>
              <a:gd name="connsiteY0" fmla="*/ 662108 h 1407175"/>
              <a:gd name="connsiteX1" fmla="*/ 1787389 w 10776794"/>
              <a:gd name="connsiteY1" fmla="*/ 628 h 1407175"/>
              <a:gd name="connsiteX2" fmla="*/ 2614199 w 10776794"/>
              <a:gd name="connsiteY2" fmla="*/ 545377 h 1407175"/>
              <a:gd name="connsiteX3" fmla="*/ 3356962 w 10776794"/>
              <a:gd name="connsiteY3" fmla="*/ 759385 h 1407175"/>
              <a:gd name="connsiteX4" fmla="*/ 3664786 w 10776794"/>
              <a:gd name="connsiteY4" fmla="*/ 545377 h 1407175"/>
              <a:gd name="connsiteX5" fmla="*/ 4657007 w 10776794"/>
              <a:gd name="connsiteY5" fmla="*/ 584286 h 1407175"/>
              <a:gd name="connsiteX6" fmla="*/ 8431339 w 10776794"/>
              <a:gd name="connsiteY6" fmla="*/ 603744 h 1407175"/>
              <a:gd name="connsiteX7" fmla="*/ 10571425 w 10776794"/>
              <a:gd name="connsiteY7" fmla="*/ 584287 h 1407175"/>
              <a:gd name="connsiteX8" fmla="*/ 10707612 w 10776794"/>
              <a:gd name="connsiteY8" fmla="*/ 642654 h 1407175"/>
              <a:gd name="connsiteX9" fmla="*/ 10727067 w 10776794"/>
              <a:gd name="connsiteY9" fmla="*/ 1323590 h 1407175"/>
              <a:gd name="connsiteX10" fmla="*/ 10727067 w 10776794"/>
              <a:gd name="connsiteY10" fmla="*/ 1401411 h 1407175"/>
              <a:gd name="connsiteX11" fmla="*/ 10065586 w 10776794"/>
              <a:gd name="connsiteY11" fmla="*/ 1401411 h 1407175"/>
              <a:gd name="connsiteX12" fmla="*/ 7672582 w 10776794"/>
              <a:gd name="connsiteY12" fmla="*/ 1401411 h 1407175"/>
              <a:gd name="connsiteX13" fmla="*/ 6758182 w 10776794"/>
              <a:gd name="connsiteY13" fmla="*/ 1381956 h 1407175"/>
              <a:gd name="connsiteX14" fmla="*/ 6038335 w 10776794"/>
              <a:gd name="connsiteY14" fmla="*/ 1362501 h 1407175"/>
              <a:gd name="connsiteX15" fmla="*/ 5454676 w 10776794"/>
              <a:gd name="connsiteY15" fmla="*/ 1362500 h 1407175"/>
              <a:gd name="connsiteX16" fmla="*/ 4540276 w 10776794"/>
              <a:gd name="connsiteY16" fmla="*/ 1401412 h 1407175"/>
              <a:gd name="connsiteX17" fmla="*/ 3859339 w 10776794"/>
              <a:gd name="connsiteY17" fmla="*/ 1401411 h 1407175"/>
              <a:gd name="connsiteX18" fmla="*/ 3450778 w 10776794"/>
              <a:gd name="connsiteY18" fmla="*/ 1381955 h 1407175"/>
              <a:gd name="connsiteX19" fmla="*/ 3042216 w 10776794"/>
              <a:gd name="connsiteY19" fmla="*/ 1381955 h 1407175"/>
              <a:gd name="connsiteX20" fmla="*/ 2439101 w 10776794"/>
              <a:gd name="connsiteY20" fmla="*/ 1362501 h 1407175"/>
              <a:gd name="connsiteX21" fmla="*/ 1680344 w 10776794"/>
              <a:gd name="connsiteY21" fmla="*/ 1343046 h 1407175"/>
              <a:gd name="connsiteX22" fmla="*/ 764622 w 10776794"/>
              <a:gd name="connsiteY22" fmla="*/ 953940 h 1407175"/>
              <a:gd name="connsiteX23" fmla="*/ 20667 w 10776794"/>
              <a:gd name="connsiteY23" fmla="*/ 662108 h 1407175"/>
              <a:gd name="connsiteX0" fmla="*/ 20667 w 10776794"/>
              <a:gd name="connsiteY0" fmla="*/ 662108 h 1407175"/>
              <a:gd name="connsiteX1" fmla="*/ 1787389 w 10776794"/>
              <a:gd name="connsiteY1" fmla="*/ 628 h 1407175"/>
              <a:gd name="connsiteX2" fmla="*/ 2614199 w 10776794"/>
              <a:gd name="connsiteY2" fmla="*/ 545377 h 1407175"/>
              <a:gd name="connsiteX3" fmla="*/ 3356962 w 10776794"/>
              <a:gd name="connsiteY3" fmla="*/ 759385 h 1407175"/>
              <a:gd name="connsiteX4" fmla="*/ 4087878 w 10776794"/>
              <a:gd name="connsiteY4" fmla="*/ 545377 h 1407175"/>
              <a:gd name="connsiteX5" fmla="*/ 4657007 w 10776794"/>
              <a:gd name="connsiteY5" fmla="*/ 584286 h 1407175"/>
              <a:gd name="connsiteX6" fmla="*/ 8431339 w 10776794"/>
              <a:gd name="connsiteY6" fmla="*/ 603744 h 1407175"/>
              <a:gd name="connsiteX7" fmla="*/ 10571425 w 10776794"/>
              <a:gd name="connsiteY7" fmla="*/ 584287 h 1407175"/>
              <a:gd name="connsiteX8" fmla="*/ 10707612 w 10776794"/>
              <a:gd name="connsiteY8" fmla="*/ 642654 h 1407175"/>
              <a:gd name="connsiteX9" fmla="*/ 10727067 w 10776794"/>
              <a:gd name="connsiteY9" fmla="*/ 1323590 h 1407175"/>
              <a:gd name="connsiteX10" fmla="*/ 10727067 w 10776794"/>
              <a:gd name="connsiteY10" fmla="*/ 1401411 h 1407175"/>
              <a:gd name="connsiteX11" fmla="*/ 10065586 w 10776794"/>
              <a:gd name="connsiteY11" fmla="*/ 1401411 h 1407175"/>
              <a:gd name="connsiteX12" fmla="*/ 7672582 w 10776794"/>
              <a:gd name="connsiteY12" fmla="*/ 1401411 h 1407175"/>
              <a:gd name="connsiteX13" fmla="*/ 6758182 w 10776794"/>
              <a:gd name="connsiteY13" fmla="*/ 1381956 h 1407175"/>
              <a:gd name="connsiteX14" fmla="*/ 6038335 w 10776794"/>
              <a:gd name="connsiteY14" fmla="*/ 1362501 h 1407175"/>
              <a:gd name="connsiteX15" fmla="*/ 5454676 w 10776794"/>
              <a:gd name="connsiteY15" fmla="*/ 1362500 h 1407175"/>
              <a:gd name="connsiteX16" fmla="*/ 4540276 w 10776794"/>
              <a:gd name="connsiteY16" fmla="*/ 1401412 h 1407175"/>
              <a:gd name="connsiteX17" fmla="*/ 3859339 w 10776794"/>
              <a:gd name="connsiteY17" fmla="*/ 1401411 h 1407175"/>
              <a:gd name="connsiteX18" fmla="*/ 3450778 w 10776794"/>
              <a:gd name="connsiteY18" fmla="*/ 1381955 h 1407175"/>
              <a:gd name="connsiteX19" fmla="*/ 3042216 w 10776794"/>
              <a:gd name="connsiteY19" fmla="*/ 1381955 h 1407175"/>
              <a:gd name="connsiteX20" fmla="*/ 2439101 w 10776794"/>
              <a:gd name="connsiteY20" fmla="*/ 1362501 h 1407175"/>
              <a:gd name="connsiteX21" fmla="*/ 1680344 w 10776794"/>
              <a:gd name="connsiteY21" fmla="*/ 1343046 h 1407175"/>
              <a:gd name="connsiteX22" fmla="*/ 764622 w 10776794"/>
              <a:gd name="connsiteY22" fmla="*/ 953940 h 1407175"/>
              <a:gd name="connsiteX23" fmla="*/ 20667 w 10776794"/>
              <a:gd name="connsiteY23" fmla="*/ 662108 h 1407175"/>
              <a:gd name="connsiteX0" fmla="*/ 20667 w 10776794"/>
              <a:gd name="connsiteY0" fmla="*/ 662108 h 1407175"/>
              <a:gd name="connsiteX1" fmla="*/ 1787389 w 10776794"/>
              <a:gd name="connsiteY1" fmla="*/ 628 h 1407175"/>
              <a:gd name="connsiteX2" fmla="*/ 2614199 w 10776794"/>
              <a:gd name="connsiteY2" fmla="*/ 545377 h 1407175"/>
              <a:gd name="connsiteX3" fmla="*/ 3356962 w 10776794"/>
              <a:gd name="connsiteY3" fmla="*/ 759385 h 1407175"/>
              <a:gd name="connsiteX4" fmla="*/ 4087878 w 10776794"/>
              <a:gd name="connsiteY4" fmla="*/ 545377 h 1407175"/>
              <a:gd name="connsiteX5" fmla="*/ 5644224 w 10776794"/>
              <a:gd name="connsiteY5" fmla="*/ 117358 h 1407175"/>
              <a:gd name="connsiteX6" fmla="*/ 8431339 w 10776794"/>
              <a:gd name="connsiteY6" fmla="*/ 603744 h 1407175"/>
              <a:gd name="connsiteX7" fmla="*/ 10571425 w 10776794"/>
              <a:gd name="connsiteY7" fmla="*/ 584287 h 1407175"/>
              <a:gd name="connsiteX8" fmla="*/ 10707612 w 10776794"/>
              <a:gd name="connsiteY8" fmla="*/ 642654 h 1407175"/>
              <a:gd name="connsiteX9" fmla="*/ 10727067 w 10776794"/>
              <a:gd name="connsiteY9" fmla="*/ 1323590 h 1407175"/>
              <a:gd name="connsiteX10" fmla="*/ 10727067 w 10776794"/>
              <a:gd name="connsiteY10" fmla="*/ 1401411 h 1407175"/>
              <a:gd name="connsiteX11" fmla="*/ 10065586 w 10776794"/>
              <a:gd name="connsiteY11" fmla="*/ 1401411 h 1407175"/>
              <a:gd name="connsiteX12" fmla="*/ 7672582 w 10776794"/>
              <a:gd name="connsiteY12" fmla="*/ 1401411 h 1407175"/>
              <a:gd name="connsiteX13" fmla="*/ 6758182 w 10776794"/>
              <a:gd name="connsiteY13" fmla="*/ 1381956 h 1407175"/>
              <a:gd name="connsiteX14" fmla="*/ 6038335 w 10776794"/>
              <a:gd name="connsiteY14" fmla="*/ 1362501 h 1407175"/>
              <a:gd name="connsiteX15" fmla="*/ 5454676 w 10776794"/>
              <a:gd name="connsiteY15" fmla="*/ 1362500 h 1407175"/>
              <a:gd name="connsiteX16" fmla="*/ 4540276 w 10776794"/>
              <a:gd name="connsiteY16" fmla="*/ 1401412 h 1407175"/>
              <a:gd name="connsiteX17" fmla="*/ 3859339 w 10776794"/>
              <a:gd name="connsiteY17" fmla="*/ 1401411 h 1407175"/>
              <a:gd name="connsiteX18" fmla="*/ 3450778 w 10776794"/>
              <a:gd name="connsiteY18" fmla="*/ 1381955 h 1407175"/>
              <a:gd name="connsiteX19" fmla="*/ 3042216 w 10776794"/>
              <a:gd name="connsiteY19" fmla="*/ 1381955 h 1407175"/>
              <a:gd name="connsiteX20" fmla="*/ 2439101 w 10776794"/>
              <a:gd name="connsiteY20" fmla="*/ 1362501 h 1407175"/>
              <a:gd name="connsiteX21" fmla="*/ 1680344 w 10776794"/>
              <a:gd name="connsiteY21" fmla="*/ 1343046 h 1407175"/>
              <a:gd name="connsiteX22" fmla="*/ 764622 w 10776794"/>
              <a:gd name="connsiteY22" fmla="*/ 953940 h 1407175"/>
              <a:gd name="connsiteX23" fmla="*/ 20667 w 10776794"/>
              <a:gd name="connsiteY23" fmla="*/ 662108 h 1407175"/>
              <a:gd name="connsiteX0" fmla="*/ 28757 w 10784884"/>
              <a:gd name="connsiteY0" fmla="*/ 662108 h 1416252"/>
              <a:gd name="connsiteX1" fmla="*/ 1795479 w 10784884"/>
              <a:gd name="connsiteY1" fmla="*/ 628 h 1416252"/>
              <a:gd name="connsiteX2" fmla="*/ 2622289 w 10784884"/>
              <a:gd name="connsiteY2" fmla="*/ 545377 h 1416252"/>
              <a:gd name="connsiteX3" fmla="*/ 3365052 w 10784884"/>
              <a:gd name="connsiteY3" fmla="*/ 759385 h 1416252"/>
              <a:gd name="connsiteX4" fmla="*/ 4095968 w 10784884"/>
              <a:gd name="connsiteY4" fmla="*/ 545377 h 1416252"/>
              <a:gd name="connsiteX5" fmla="*/ 5652314 w 10784884"/>
              <a:gd name="connsiteY5" fmla="*/ 117358 h 1416252"/>
              <a:gd name="connsiteX6" fmla="*/ 8439429 w 10784884"/>
              <a:gd name="connsiteY6" fmla="*/ 603744 h 1416252"/>
              <a:gd name="connsiteX7" fmla="*/ 10579515 w 10784884"/>
              <a:gd name="connsiteY7" fmla="*/ 584287 h 1416252"/>
              <a:gd name="connsiteX8" fmla="*/ 10715702 w 10784884"/>
              <a:gd name="connsiteY8" fmla="*/ 642654 h 1416252"/>
              <a:gd name="connsiteX9" fmla="*/ 10735157 w 10784884"/>
              <a:gd name="connsiteY9" fmla="*/ 1323590 h 1416252"/>
              <a:gd name="connsiteX10" fmla="*/ 10735157 w 10784884"/>
              <a:gd name="connsiteY10" fmla="*/ 1401411 h 1416252"/>
              <a:gd name="connsiteX11" fmla="*/ 10073676 w 10784884"/>
              <a:gd name="connsiteY11" fmla="*/ 1401411 h 1416252"/>
              <a:gd name="connsiteX12" fmla="*/ 7680672 w 10784884"/>
              <a:gd name="connsiteY12" fmla="*/ 1401411 h 1416252"/>
              <a:gd name="connsiteX13" fmla="*/ 6766272 w 10784884"/>
              <a:gd name="connsiteY13" fmla="*/ 1381956 h 1416252"/>
              <a:gd name="connsiteX14" fmla="*/ 6046425 w 10784884"/>
              <a:gd name="connsiteY14" fmla="*/ 1362501 h 1416252"/>
              <a:gd name="connsiteX15" fmla="*/ 5462766 w 10784884"/>
              <a:gd name="connsiteY15" fmla="*/ 1362500 h 1416252"/>
              <a:gd name="connsiteX16" fmla="*/ 4548366 w 10784884"/>
              <a:gd name="connsiteY16" fmla="*/ 1401412 h 1416252"/>
              <a:gd name="connsiteX17" fmla="*/ 3867429 w 10784884"/>
              <a:gd name="connsiteY17" fmla="*/ 1401411 h 1416252"/>
              <a:gd name="connsiteX18" fmla="*/ 3458868 w 10784884"/>
              <a:gd name="connsiteY18" fmla="*/ 1381955 h 1416252"/>
              <a:gd name="connsiteX19" fmla="*/ 3050306 w 10784884"/>
              <a:gd name="connsiteY19" fmla="*/ 1381955 h 1416252"/>
              <a:gd name="connsiteX20" fmla="*/ 2447191 w 10784884"/>
              <a:gd name="connsiteY20" fmla="*/ 1362501 h 1416252"/>
              <a:gd name="connsiteX21" fmla="*/ 1728729 w 10784884"/>
              <a:gd name="connsiteY21" fmla="*/ 720476 h 1416252"/>
              <a:gd name="connsiteX22" fmla="*/ 772712 w 10784884"/>
              <a:gd name="connsiteY22" fmla="*/ 953940 h 1416252"/>
              <a:gd name="connsiteX23" fmla="*/ 28757 w 10784884"/>
              <a:gd name="connsiteY23" fmla="*/ 662108 h 1416252"/>
              <a:gd name="connsiteX0" fmla="*/ 28639 w 10784766"/>
              <a:gd name="connsiteY0" fmla="*/ 662108 h 1407175"/>
              <a:gd name="connsiteX1" fmla="*/ 1795361 w 10784766"/>
              <a:gd name="connsiteY1" fmla="*/ 628 h 1407175"/>
              <a:gd name="connsiteX2" fmla="*/ 2622171 w 10784766"/>
              <a:gd name="connsiteY2" fmla="*/ 545377 h 1407175"/>
              <a:gd name="connsiteX3" fmla="*/ 3364934 w 10784766"/>
              <a:gd name="connsiteY3" fmla="*/ 759385 h 1407175"/>
              <a:gd name="connsiteX4" fmla="*/ 4095850 w 10784766"/>
              <a:gd name="connsiteY4" fmla="*/ 545377 h 1407175"/>
              <a:gd name="connsiteX5" fmla="*/ 5652196 w 10784766"/>
              <a:gd name="connsiteY5" fmla="*/ 117358 h 1407175"/>
              <a:gd name="connsiteX6" fmla="*/ 8439311 w 10784766"/>
              <a:gd name="connsiteY6" fmla="*/ 603744 h 1407175"/>
              <a:gd name="connsiteX7" fmla="*/ 10579397 w 10784766"/>
              <a:gd name="connsiteY7" fmla="*/ 584287 h 1407175"/>
              <a:gd name="connsiteX8" fmla="*/ 10715584 w 10784766"/>
              <a:gd name="connsiteY8" fmla="*/ 642654 h 1407175"/>
              <a:gd name="connsiteX9" fmla="*/ 10735039 w 10784766"/>
              <a:gd name="connsiteY9" fmla="*/ 1323590 h 1407175"/>
              <a:gd name="connsiteX10" fmla="*/ 10735039 w 10784766"/>
              <a:gd name="connsiteY10" fmla="*/ 1401411 h 1407175"/>
              <a:gd name="connsiteX11" fmla="*/ 10073558 w 10784766"/>
              <a:gd name="connsiteY11" fmla="*/ 1401411 h 1407175"/>
              <a:gd name="connsiteX12" fmla="*/ 7680554 w 10784766"/>
              <a:gd name="connsiteY12" fmla="*/ 1401411 h 1407175"/>
              <a:gd name="connsiteX13" fmla="*/ 6766154 w 10784766"/>
              <a:gd name="connsiteY13" fmla="*/ 1381956 h 1407175"/>
              <a:gd name="connsiteX14" fmla="*/ 6046307 w 10784766"/>
              <a:gd name="connsiteY14" fmla="*/ 1362501 h 1407175"/>
              <a:gd name="connsiteX15" fmla="*/ 5462648 w 10784766"/>
              <a:gd name="connsiteY15" fmla="*/ 1362500 h 1407175"/>
              <a:gd name="connsiteX16" fmla="*/ 4548248 w 10784766"/>
              <a:gd name="connsiteY16" fmla="*/ 1401412 h 1407175"/>
              <a:gd name="connsiteX17" fmla="*/ 3867311 w 10784766"/>
              <a:gd name="connsiteY17" fmla="*/ 1401411 h 1407175"/>
              <a:gd name="connsiteX18" fmla="*/ 3458750 w 10784766"/>
              <a:gd name="connsiteY18" fmla="*/ 1381955 h 1407175"/>
              <a:gd name="connsiteX19" fmla="*/ 3050188 w 10784766"/>
              <a:gd name="connsiteY19" fmla="*/ 1381955 h 1407175"/>
              <a:gd name="connsiteX20" fmla="*/ 2447073 w 10784766"/>
              <a:gd name="connsiteY20" fmla="*/ 1362501 h 1407175"/>
              <a:gd name="connsiteX21" fmla="*/ 1708463 w 10784766"/>
              <a:gd name="connsiteY21" fmla="*/ 1284680 h 1407175"/>
              <a:gd name="connsiteX22" fmla="*/ 772594 w 10784766"/>
              <a:gd name="connsiteY22" fmla="*/ 953940 h 1407175"/>
              <a:gd name="connsiteX23" fmla="*/ 28639 w 10784766"/>
              <a:gd name="connsiteY23" fmla="*/ 662108 h 1407175"/>
              <a:gd name="connsiteX0" fmla="*/ 12770 w 10768897"/>
              <a:gd name="connsiteY0" fmla="*/ 662108 h 1407175"/>
              <a:gd name="connsiteX1" fmla="*/ 1779492 w 10768897"/>
              <a:gd name="connsiteY1" fmla="*/ 628 h 1407175"/>
              <a:gd name="connsiteX2" fmla="*/ 2606302 w 10768897"/>
              <a:gd name="connsiteY2" fmla="*/ 545377 h 1407175"/>
              <a:gd name="connsiteX3" fmla="*/ 3349065 w 10768897"/>
              <a:gd name="connsiteY3" fmla="*/ 759385 h 1407175"/>
              <a:gd name="connsiteX4" fmla="*/ 4079981 w 10768897"/>
              <a:gd name="connsiteY4" fmla="*/ 545377 h 1407175"/>
              <a:gd name="connsiteX5" fmla="*/ 5636327 w 10768897"/>
              <a:gd name="connsiteY5" fmla="*/ 117358 h 1407175"/>
              <a:gd name="connsiteX6" fmla="*/ 8423442 w 10768897"/>
              <a:gd name="connsiteY6" fmla="*/ 603744 h 1407175"/>
              <a:gd name="connsiteX7" fmla="*/ 10563528 w 10768897"/>
              <a:gd name="connsiteY7" fmla="*/ 584287 h 1407175"/>
              <a:gd name="connsiteX8" fmla="*/ 10699715 w 10768897"/>
              <a:gd name="connsiteY8" fmla="*/ 642654 h 1407175"/>
              <a:gd name="connsiteX9" fmla="*/ 10719170 w 10768897"/>
              <a:gd name="connsiteY9" fmla="*/ 1323590 h 1407175"/>
              <a:gd name="connsiteX10" fmla="*/ 10719170 w 10768897"/>
              <a:gd name="connsiteY10" fmla="*/ 1401411 h 1407175"/>
              <a:gd name="connsiteX11" fmla="*/ 10057689 w 10768897"/>
              <a:gd name="connsiteY11" fmla="*/ 1401411 h 1407175"/>
              <a:gd name="connsiteX12" fmla="*/ 7664685 w 10768897"/>
              <a:gd name="connsiteY12" fmla="*/ 1401411 h 1407175"/>
              <a:gd name="connsiteX13" fmla="*/ 6750285 w 10768897"/>
              <a:gd name="connsiteY13" fmla="*/ 1381956 h 1407175"/>
              <a:gd name="connsiteX14" fmla="*/ 6030438 w 10768897"/>
              <a:gd name="connsiteY14" fmla="*/ 1362501 h 1407175"/>
              <a:gd name="connsiteX15" fmla="*/ 5446779 w 10768897"/>
              <a:gd name="connsiteY15" fmla="*/ 1362500 h 1407175"/>
              <a:gd name="connsiteX16" fmla="*/ 4532379 w 10768897"/>
              <a:gd name="connsiteY16" fmla="*/ 1401412 h 1407175"/>
              <a:gd name="connsiteX17" fmla="*/ 3851442 w 10768897"/>
              <a:gd name="connsiteY17" fmla="*/ 1401411 h 1407175"/>
              <a:gd name="connsiteX18" fmla="*/ 3442881 w 10768897"/>
              <a:gd name="connsiteY18" fmla="*/ 1381955 h 1407175"/>
              <a:gd name="connsiteX19" fmla="*/ 3034319 w 10768897"/>
              <a:gd name="connsiteY19" fmla="*/ 1381955 h 1407175"/>
              <a:gd name="connsiteX20" fmla="*/ 2431204 w 10768897"/>
              <a:gd name="connsiteY20" fmla="*/ 1362501 h 1407175"/>
              <a:gd name="connsiteX21" fmla="*/ 1692594 w 10768897"/>
              <a:gd name="connsiteY21" fmla="*/ 1284680 h 1407175"/>
              <a:gd name="connsiteX22" fmla="*/ 1018639 w 10768897"/>
              <a:gd name="connsiteY22" fmla="*/ 798298 h 1407175"/>
              <a:gd name="connsiteX23" fmla="*/ 12770 w 10768897"/>
              <a:gd name="connsiteY23" fmla="*/ 662108 h 1407175"/>
              <a:gd name="connsiteX0" fmla="*/ 12770 w 10768897"/>
              <a:gd name="connsiteY0" fmla="*/ 662108 h 1498778"/>
              <a:gd name="connsiteX1" fmla="*/ 1779492 w 10768897"/>
              <a:gd name="connsiteY1" fmla="*/ 628 h 1498778"/>
              <a:gd name="connsiteX2" fmla="*/ 2606302 w 10768897"/>
              <a:gd name="connsiteY2" fmla="*/ 545377 h 1498778"/>
              <a:gd name="connsiteX3" fmla="*/ 3349065 w 10768897"/>
              <a:gd name="connsiteY3" fmla="*/ 759385 h 1498778"/>
              <a:gd name="connsiteX4" fmla="*/ 4079981 w 10768897"/>
              <a:gd name="connsiteY4" fmla="*/ 545377 h 1498778"/>
              <a:gd name="connsiteX5" fmla="*/ 5636327 w 10768897"/>
              <a:gd name="connsiteY5" fmla="*/ 117358 h 1498778"/>
              <a:gd name="connsiteX6" fmla="*/ 8423442 w 10768897"/>
              <a:gd name="connsiteY6" fmla="*/ 603744 h 1498778"/>
              <a:gd name="connsiteX7" fmla="*/ 10563528 w 10768897"/>
              <a:gd name="connsiteY7" fmla="*/ 584287 h 1498778"/>
              <a:gd name="connsiteX8" fmla="*/ 10699715 w 10768897"/>
              <a:gd name="connsiteY8" fmla="*/ 642654 h 1498778"/>
              <a:gd name="connsiteX9" fmla="*/ 10719170 w 10768897"/>
              <a:gd name="connsiteY9" fmla="*/ 1323590 h 1498778"/>
              <a:gd name="connsiteX10" fmla="*/ 10719170 w 10768897"/>
              <a:gd name="connsiteY10" fmla="*/ 1401411 h 1498778"/>
              <a:gd name="connsiteX11" fmla="*/ 10057689 w 10768897"/>
              <a:gd name="connsiteY11" fmla="*/ 1401411 h 1498778"/>
              <a:gd name="connsiteX12" fmla="*/ 7664685 w 10768897"/>
              <a:gd name="connsiteY12" fmla="*/ 1401411 h 1498778"/>
              <a:gd name="connsiteX13" fmla="*/ 6750285 w 10768897"/>
              <a:gd name="connsiteY13" fmla="*/ 1381956 h 1498778"/>
              <a:gd name="connsiteX14" fmla="*/ 6030438 w 10768897"/>
              <a:gd name="connsiteY14" fmla="*/ 1362501 h 1498778"/>
              <a:gd name="connsiteX15" fmla="*/ 5446779 w 10768897"/>
              <a:gd name="connsiteY15" fmla="*/ 1362500 h 1498778"/>
              <a:gd name="connsiteX16" fmla="*/ 4532379 w 10768897"/>
              <a:gd name="connsiteY16" fmla="*/ 1401412 h 1498778"/>
              <a:gd name="connsiteX17" fmla="*/ 3851442 w 10768897"/>
              <a:gd name="connsiteY17" fmla="*/ 1401411 h 1498778"/>
              <a:gd name="connsiteX18" fmla="*/ 3442881 w 10768897"/>
              <a:gd name="connsiteY18" fmla="*/ 1498687 h 1498778"/>
              <a:gd name="connsiteX19" fmla="*/ 3034319 w 10768897"/>
              <a:gd name="connsiteY19" fmla="*/ 1381955 h 1498778"/>
              <a:gd name="connsiteX20" fmla="*/ 2431204 w 10768897"/>
              <a:gd name="connsiteY20" fmla="*/ 1362501 h 1498778"/>
              <a:gd name="connsiteX21" fmla="*/ 1692594 w 10768897"/>
              <a:gd name="connsiteY21" fmla="*/ 1284680 h 1498778"/>
              <a:gd name="connsiteX22" fmla="*/ 1018639 w 10768897"/>
              <a:gd name="connsiteY22" fmla="*/ 798298 h 1498778"/>
              <a:gd name="connsiteX23" fmla="*/ 12770 w 10768897"/>
              <a:gd name="connsiteY23" fmla="*/ 662108 h 1498778"/>
              <a:gd name="connsiteX0" fmla="*/ 12770 w 10768897"/>
              <a:gd name="connsiteY0" fmla="*/ 662108 h 1500788"/>
              <a:gd name="connsiteX1" fmla="*/ 1779492 w 10768897"/>
              <a:gd name="connsiteY1" fmla="*/ 628 h 1500788"/>
              <a:gd name="connsiteX2" fmla="*/ 2606302 w 10768897"/>
              <a:gd name="connsiteY2" fmla="*/ 545377 h 1500788"/>
              <a:gd name="connsiteX3" fmla="*/ 3349065 w 10768897"/>
              <a:gd name="connsiteY3" fmla="*/ 759385 h 1500788"/>
              <a:gd name="connsiteX4" fmla="*/ 4079981 w 10768897"/>
              <a:gd name="connsiteY4" fmla="*/ 545377 h 1500788"/>
              <a:gd name="connsiteX5" fmla="*/ 5636327 w 10768897"/>
              <a:gd name="connsiteY5" fmla="*/ 117358 h 1500788"/>
              <a:gd name="connsiteX6" fmla="*/ 8423442 w 10768897"/>
              <a:gd name="connsiteY6" fmla="*/ 603744 h 1500788"/>
              <a:gd name="connsiteX7" fmla="*/ 10563528 w 10768897"/>
              <a:gd name="connsiteY7" fmla="*/ 584287 h 1500788"/>
              <a:gd name="connsiteX8" fmla="*/ 10699715 w 10768897"/>
              <a:gd name="connsiteY8" fmla="*/ 642654 h 1500788"/>
              <a:gd name="connsiteX9" fmla="*/ 10719170 w 10768897"/>
              <a:gd name="connsiteY9" fmla="*/ 1323590 h 1500788"/>
              <a:gd name="connsiteX10" fmla="*/ 10719170 w 10768897"/>
              <a:gd name="connsiteY10" fmla="*/ 1401411 h 1500788"/>
              <a:gd name="connsiteX11" fmla="*/ 10057689 w 10768897"/>
              <a:gd name="connsiteY11" fmla="*/ 1401411 h 1500788"/>
              <a:gd name="connsiteX12" fmla="*/ 7664685 w 10768897"/>
              <a:gd name="connsiteY12" fmla="*/ 1401411 h 1500788"/>
              <a:gd name="connsiteX13" fmla="*/ 6750285 w 10768897"/>
              <a:gd name="connsiteY13" fmla="*/ 1381956 h 1500788"/>
              <a:gd name="connsiteX14" fmla="*/ 6030438 w 10768897"/>
              <a:gd name="connsiteY14" fmla="*/ 1362501 h 1500788"/>
              <a:gd name="connsiteX15" fmla="*/ 5446779 w 10768897"/>
              <a:gd name="connsiteY15" fmla="*/ 1362500 h 1500788"/>
              <a:gd name="connsiteX16" fmla="*/ 4532379 w 10768897"/>
              <a:gd name="connsiteY16" fmla="*/ 1401412 h 1500788"/>
              <a:gd name="connsiteX17" fmla="*/ 3851442 w 10768897"/>
              <a:gd name="connsiteY17" fmla="*/ 1401411 h 1500788"/>
              <a:gd name="connsiteX18" fmla="*/ 3442881 w 10768897"/>
              <a:gd name="connsiteY18" fmla="*/ 1498687 h 1500788"/>
              <a:gd name="connsiteX19" fmla="*/ 3034319 w 10768897"/>
              <a:gd name="connsiteY19" fmla="*/ 1459776 h 1500788"/>
              <a:gd name="connsiteX20" fmla="*/ 2431204 w 10768897"/>
              <a:gd name="connsiteY20" fmla="*/ 1362501 h 1500788"/>
              <a:gd name="connsiteX21" fmla="*/ 1692594 w 10768897"/>
              <a:gd name="connsiteY21" fmla="*/ 1284680 h 1500788"/>
              <a:gd name="connsiteX22" fmla="*/ 1018639 w 10768897"/>
              <a:gd name="connsiteY22" fmla="*/ 798298 h 1500788"/>
              <a:gd name="connsiteX23" fmla="*/ 12770 w 10768897"/>
              <a:gd name="connsiteY23" fmla="*/ 662108 h 1500788"/>
              <a:gd name="connsiteX0" fmla="*/ 12770 w 10768897"/>
              <a:gd name="connsiteY0" fmla="*/ 662108 h 1500788"/>
              <a:gd name="connsiteX1" fmla="*/ 1779492 w 10768897"/>
              <a:gd name="connsiteY1" fmla="*/ 628 h 1500788"/>
              <a:gd name="connsiteX2" fmla="*/ 2606302 w 10768897"/>
              <a:gd name="connsiteY2" fmla="*/ 545377 h 1500788"/>
              <a:gd name="connsiteX3" fmla="*/ 3349065 w 10768897"/>
              <a:gd name="connsiteY3" fmla="*/ 759385 h 1500788"/>
              <a:gd name="connsiteX4" fmla="*/ 4079981 w 10768897"/>
              <a:gd name="connsiteY4" fmla="*/ 545377 h 1500788"/>
              <a:gd name="connsiteX5" fmla="*/ 5636327 w 10768897"/>
              <a:gd name="connsiteY5" fmla="*/ 117358 h 1500788"/>
              <a:gd name="connsiteX6" fmla="*/ 8423442 w 10768897"/>
              <a:gd name="connsiteY6" fmla="*/ 603744 h 1500788"/>
              <a:gd name="connsiteX7" fmla="*/ 10563528 w 10768897"/>
              <a:gd name="connsiteY7" fmla="*/ 584287 h 1500788"/>
              <a:gd name="connsiteX8" fmla="*/ 10699715 w 10768897"/>
              <a:gd name="connsiteY8" fmla="*/ 642654 h 1500788"/>
              <a:gd name="connsiteX9" fmla="*/ 10719170 w 10768897"/>
              <a:gd name="connsiteY9" fmla="*/ 1323590 h 1500788"/>
              <a:gd name="connsiteX10" fmla="*/ 10719170 w 10768897"/>
              <a:gd name="connsiteY10" fmla="*/ 1401411 h 1500788"/>
              <a:gd name="connsiteX11" fmla="*/ 10057689 w 10768897"/>
              <a:gd name="connsiteY11" fmla="*/ 1401411 h 1500788"/>
              <a:gd name="connsiteX12" fmla="*/ 7664685 w 10768897"/>
              <a:gd name="connsiteY12" fmla="*/ 1401411 h 1500788"/>
              <a:gd name="connsiteX13" fmla="*/ 6750285 w 10768897"/>
              <a:gd name="connsiteY13" fmla="*/ 1381956 h 1500788"/>
              <a:gd name="connsiteX14" fmla="*/ 6030438 w 10768897"/>
              <a:gd name="connsiteY14" fmla="*/ 1362501 h 1500788"/>
              <a:gd name="connsiteX15" fmla="*/ 5446779 w 10768897"/>
              <a:gd name="connsiteY15" fmla="*/ 1362500 h 1500788"/>
              <a:gd name="connsiteX16" fmla="*/ 4895029 w 10768897"/>
              <a:gd name="connsiteY16" fmla="*/ 1381956 h 1500788"/>
              <a:gd name="connsiteX17" fmla="*/ 3851442 w 10768897"/>
              <a:gd name="connsiteY17" fmla="*/ 1401411 h 1500788"/>
              <a:gd name="connsiteX18" fmla="*/ 3442881 w 10768897"/>
              <a:gd name="connsiteY18" fmla="*/ 1498687 h 1500788"/>
              <a:gd name="connsiteX19" fmla="*/ 3034319 w 10768897"/>
              <a:gd name="connsiteY19" fmla="*/ 1459776 h 1500788"/>
              <a:gd name="connsiteX20" fmla="*/ 2431204 w 10768897"/>
              <a:gd name="connsiteY20" fmla="*/ 1362501 h 1500788"/>
              <a:gd name="connsiteX21" fmla="*/ 1692594 w 10768897"/>
              <a:gd name="connsiteY21" fmla="*/ 1284680 h 1500788"/>
              <a:gd name="connsiteX22" fmla="*/ 1018639 w 10768897"/>
              <a:gd name="connsiteY22" fmla="*/ 798298 h 1500788"/>
              <a:gd name="connsiteX23" fmla="*/ 12770 w 10768897"/>
              <a:gd name="connsiteY23" fmla="*/ 662108 h 1500788"/>
              <a:gd name="connsiteX0" fmla="*/ 12770 w 10768897"/>
              <a:gd name="connsiteY0" fmla="*/ 662108 h 1557054"/>
              <a:gd name="connsiteX1" fmla="*/ 1779492 w 10768897"/>
              <a:gd name="connsiteY1" fmla="*/ 628 h 1557054"/>
              <a:gd name="connsiteX2" fmla="*/ 2606302 w 10768897"/>
              <a:gd name="connsiteY2" fmla="*/ 545377 h 1557054"/>
              <a:gd name="connsiteX3" fmla="*/ 3349065 w 10768897"/>
              <a:gd name="connsiteY3" fmla="*/ 759385 h 1557054"/>
              <a:gd name="connsiteX4" fmla="*/ 4079981 w 10768897"/>
              <a:gd name="connsiteY4" fmla="*/ 545377 h 1557054"/>
              <a:gd name="connsiteX5" fmla="*/ 5636327 w 10768897"/>
              <a:gd name="connsiteY5" fmla="*/ 117358 h 1557054"/>
              <a:gd name="connsiteX6" fmla="*/ 8423442 w 10768897"/>
              <a:gd name="connsiteY6" fmla="*/ 603744 h 1557054"/>
              <a:gd name="connsiteX7" fmla="*/ 10563528 w 10768897"/>
              <a:gd name="connsiteY7" fmla="*/ 584287 h 1557054"/>
              <a:gd name="connsiteX8" fmla="*/ 10699715 w 10768897"/>
              <a:gd name="connsiteY8" fmla="*/ 642654 h 1557054"/>
              <a:gd name="connsiteX9" fmla="*/ 10719170 w 10768897"/>
              <a:gd name="connsiteY9" fmla="*/ 1323590 h 1557054"/>
              <a:gd name="connsiteX10" fmla="*/ 10719170 w 10768897"/>
              <a:gd name="connsiteY10" fmla="*/ 1401411 h 1557054"/>
              <a:gd name="connsiteX11" fmla="*/ 10057689 w 10768897"/>
              <a:gd name="connsiteY11" fmla="*/ 1401411 h 1557054"/>
              <a:gd name="connsiteX12" fmla="*/ 7664685 w 10768897"/>
              <a:gd name="connsiteY12" fmla="*/ 1401411 h 1557054"/>
              <a:gd name="connsiteX13" fmla="*/ 6750285 w 10768897"/>
              <a:gd name="connsiteY13" fmla="*/ 1381956 h 1557054"/>
              <a:gd name="connsiteX14" fmla="*/ 6030438 w 10768897"/>
              <a:gd name="connsiteY14" fmla="*/ 1362501 h 1557054"/>
              <a:gd name="connsiteX15" fmla="*/ 5446779 w 10768897"/>
              <a:gd name="connsiteY15" fmla="*/ 1362500 h 1557054"/>
              <a:gd name="connsiteX16" fmla="*/ 4895029 w 10768897"/>
              <a:gd name="connsiteY16" fmla="*/ 1381956 h 1557054"/>
              <a:gd name="connsiteX17" fmla="*/ 4173798 w 10768897"/>
              <a:gd name="connsiteY17" fmla="*/ 1557054 h 1557054"/>
              <a:gd name="connsiteX18" fmla="*/ 3442881 w 10768897"/>
              <a:gd name="connsiteY18" fmla="*/ 1498687 h 1557054"/>
              <a:gd name="connsiteX19" fmla="*/ 3034319 w 10768897"/>
              <a:gd name="connsiteY19" fmla="*/ 1459776 h 1557054"/>
              <a:gd name="connsiteX20" fmla="*/ 2431204 w 10768897"/>
              <a:gd name="connsiteY20" fmla="*/ 1362501 h 1557054"/>
              <a:gd name="connsiteX21" fmla="*/ 1692594 w 10768897"/>
              <a:gd name="connsiteY21" fmla="*/ 1284680 h 1557054"/>
              <a:gd name="connsiteX22" fmla="*/ 1018639 w 10768897"/>
              <a:gd name="connsiteY22" fmla="*/ 798298 h 1557054"/>
              <a:gd name="connsiteX23" fmla="*/ 12770 w 10768897"/>
              <a:gd name="connsiteY23" fmla="*/ 662108 h 1557054"/>
              <a:gd name="connsiteX0" fmla="*/ 12770 w 10768897"/>
              <a:gd name="connsiteY0" fmla="*/ 662108 h 1561724"/>
              <a:gd name="connsiteX1" fmla="*/ 1779492 w 10768897"/>
              <a:gd name="connsiteY1" fmla="*/ 628 h 1561724"/>
              <a:gd name="connsiteX2" fmla="*/ 2606302 w 10768897"/>
              <a:gd name="connsiteY2" fmla="*/ 545377 h 1561724"/>
              <a:gd name="connsiteX3" fmla="*/ 3349065 w 10768897"/>
              <a:gd name="connsiteY3" fmla="*/ 759385 h 1561724"/>
              <a:gd name="connsiteX4" fmla="*/ 4079981 w 10768897"/>
              <a:gd name="connsiteY4" fmla="*/ 545377 h 1561724"/>
              <a:gd name="connsiteX5" fmla="*/ 5636327 w 10768897"/>
              <a:gd name="connsiteY5" fmla="*/ 117358 h 1561724"/>
              <a:gd name="connsiteX6" fmla="*/ 8423442 w 10768897"/>
              <a:gd name="connsiteY6" fmla="*/ 603744 h 1561724"/>
              <a:gd name="connsiteX7" fmla="*/ 10563528 w 10768897"/>
              <a:gd name="connsiteY7" fmla="*/ 584287 h 1561724"/>
              <a:gd name="connsiteX8" fmla="*/ 10699715 w 10768897"/>
              <a:gd name="connsiteY8" fmla="*/ 642654 h 1561724"/>
              <a:gd name="connsiteX9" fmla="*/ 10719170 w 10768897"/>
              <a:gd name="connsiteY9" fmla="*/ 1323590 h 1561724"/>
              <a:gd name="connsiteX10" fmla="*/ 10719170 w 10768897"/>
              <a:gd name="connsiteY10" fmla="*/ 1401411 h 1561724"/>
              <a:gd name="connsiteX11" fmla="*/ 10057689 w 10768897"/>
              <a:gd name="connsiteY11" fmla="*/ 1401411 h 1561724"/>
              <a:gd name="connsiteX12" fmla="*/ 7664685 w 10768897"/>
              <a:gd name="connsiteY12" fmla="*/ 1401411 h 1561724"/>
              <a:gd name="connsiteX13" fmla="*/ 6750285 w 10768897"/>
              <a:gd name="connsiteY13" fmla="*/ 1381956 h 1561724"/>
              <a:gd name="connsiteX14" fmla="*/ 6030438 w 10768897"/>
              <a:gd name="connsiteY14" fmla="*/ 1362501 h 1561724"/>
              <a:gd name="connsiteX15" fmla="*/ 5446779 w 10768897"/>
              <a:gd name="connsiteY15" fmla="*/ 1362500 h 1561724"/>
              <a:gd name="connsiteX16" fmla="*/ 4895029 w 10768897"/>
              <a:gd name="connsiteY16" fmla="*/ 1381956 h 1561724"/>
              <a:gd name="connsiteX17" fmla="*/ 4173798 w 10768897"/>
              <a:gd name="connsiteY17" fmla="*/ 1557054 h 1561724"/>
              <a:gd name="connsiteX18" fmla="*/ 3442881 w 10768897"/>
              <a:gd name="connsiteY18" fmla="*/ 1498687 h 1561724"/>
              <a:gd name="connsiteX19" fmla="*/ 3034319 w 10768897"/>
              <a:gd name="connsiteY19" fmla="*/ 1459776 h 1561724"/>
              <a:gd name="connsiteX20" fmla="*/ 2390910 w 10768897"/>
              <a:gd name="connsiteY20" fmla="*/ 1557054 h 1561724"/>
              <a:gd name="connsiteX21" fmla="*/ 1692594 w 10768897"/>
              <a:gd name="connsiteY21" fmla="*/ 1284680 h 1561724"/>
              <a:gd name="connsiteX22" fmla="*/ 1018639 w 10768897"/>
              <a:gd name="connsiteY22" fmla="*/ 798298 h 1561724"/>
              <a:gd name="connsiteX23" fmla="*/ 12770 w 10768897"/>
              <a:gd name="connsiteY23" fmla="*/ 662108 h 1561724"/>
              <a:gd name="connsiteX0" fmla="*/ 12770 w 10768897"/>
              <a:gd name="connsiteY0" fmla="*/ 662108 h 1560124"/>
              <a:gd name="connsiteX1" fmla="*/ 1779492 w 10768897"/>
              <a:gd name="connsiteY1" fmla="*/ 628 h 1560124"/>
              <a:gd name="connsiteX2" fmla="*/ 2606302 w 10768897"/>
              <a:gd name="connsiteY2" fmla="*/ 545377 h 1560124"/>
              <a:gd name="connsiteX3" fmla="*/ 3349065 w 10768897"/>
              <a:gd name="connsiteY3" fmla="*/ 759385 h 1560124"/>
              <a:gd name="connsiteX4" fmla="*/ 4079981 w 10768897"/>
              <a:gd name="connsiteY4" fmla="*/ 545377 h 1560124"/>
              <a:gd name="connsiteX5" fmla="*/ 5636327 w 10768897"/>
              <a:gd name="connsiteY5" fmla="*/ 117358 h 1560124"/>
              <a:gd name="connsiteX6" fmla="*/ 8423442 w 10768897"/>
              <a:gd name="connsiteY6" fmla="*/ 603744 h 1560124"/>
              <a:gd name="connsiteX7" fmla="*/ 10563528 w 10768897"/>
              <a:gd name="connsiteY7" fmla="*/ 584287 h 1560124"/>
              <a:gd name="connsiteX8" fmla="*/ 10699715 w 10768897"/>
              <a:gd name="connsiteY8" fmla="*/ 642654 h 1560124"/>
              <a:gd name="connsiteX9" fmla="*/ 10719170 w 10768897"/>
              <a:gd name="connsiteY9" fmla="*/ 1323590 h 1560124"/>
              <a:gd name="connsiteX10" fmla="*/ 10719170 w 10768897"/>
              <a:gd name="connsiteY10" fmla="*/ 1401411 h 1560124"/>
              <a:gd name="connsiteX11" fmla="*/ 10057689 w 10768897"/>
              <a:gd name="connsiteY11" fmla="*/ 1401411 h 1560124"/>
              <a:gd name="connsiteX12" fmla="*/ 7664685 w 10768897"/>
              <a:gd name="connsiteY12" fmla="*/ 1401411 h 1560124"/>
              <a:gd name="connsiteX13" fmla="*/ 6750285 w 10768897"/>
              <a:gd name="connsiteY13" fmla="*/ 1381956 h 1560124"/>
              <a:gd name="connsiteX14" fmla="*/ 6030438 w 10768897"/>
              <a:gd name="connsiteY14" fmla="*/ 1362501 h 1560124"/>
              <a:gd name="connsiteX15" fmla="*/ 5446779 w 10768897"/>
              <a:gd name="connsiteY15" fmla="*/ 1362500 h 1560124"/>
              <a:gd name="connsiteX16" fmla="*/ 4895029 w 10768897"/>
              <a:gd name="connsiteY16" fmla="*/ 1381956 h 1560124"/>
              <a:gd name="connsiteX17" fmla="*/ 4173798 w 10768897"/>
              <a:gd name="connsiteY17" fmla="*/ 1557054 h 1560124"/>
              <a:gd name="connsiteX18" fmla="*/ 3442881 w 10768897"/>
              <a:gd name="connsiteY18" fmla="*/ 1498687 h 1560124"/>
              <a:gd name="connsiteX19" fmla="*/ 3034319 w 10768897"/>
              <a:gd name="connsiteY19" fmla="*/ 1459776 h 1560124"/>
              <a:gd name="connsiteX20" fmla="*/ 2390910 w 10768897"/>
              <a:gd name="connsiteY20" fmla="*/ 1557054 h 1560124"/>
              <a:gd name="connsiteX21" fmla="*/ 1692594 w 10768897"/>
              <a:gd name="connsiteY21" fmla="*/ 1323591 h 1560124"/>
              <a:gd name="connsiteX22" fmla="*/ 1018639 w 10768897"/>
              <a:gd name="connsiteY22" fmla="*/ 798298 h 1560124"/>
              <a:gd name="connsiteX23" fmla="*/ 12770 w 10768897"/>
              <a:gd name="connsiteY23" fmla="*/ 662108 h 1560124"/>
              <a:gd name="connsiteX0" fmla="*/ 12770 w 10768897"/>
              <a:gd name="connsiteY0" fmla="*/ 662108 h 1560124"/>
              <a:gd name="connsiteX1" fmla="*/ 1779492 w 10768897"/>
              <a:gd name="connsiteY1" fmla="*/ 628 h 1560124"/>
              <a:gd name="connsiteX2" fmla="*/ 2606302 w 10768897"/>
              <a:gd name="connsiteY2" fmla="*/ 545377 h 1560124"/>
              <a:gd name="connsiteX3" fmla="*/ 3349065 w 10768897"/>
              <a:gd name="connsiteY3" fmla="*/ 759385 h 1560124"/>
              <a:gd name="connsiteX4" fmla="*/ 4079981 w 10768897"/>
              <a:gd name="connsiteY4" fmla="*/ 545377 h 1560124"/>
              <a:gd name="connsiteX5" fmla="*/ 5636327 w 10768897"/>
              <a:gd name="connsiteY5" fmla="*/ 117358 h 1560124"/>
              <a:gd name="connsiteX6" fmla="*/ 8423442 w 10768897"/>
              <a:gd name="connsiteY6" fmla="*/ 603744 h 1560124"/>
              <a:gd name="connsiteX7" fmla="*/ 10563528 w 10768897"/>
              <a:gd name="connsiteY7" fmla="*/ 584287 h 1560124"/>
              <a:gd name="connsiteX8" fmla="*/ 10699715 w 10768897"/>
              <a:gd name="connsiteY8" fmla="*/ 642654 h 1560124"/>
              <a:gd name="connsiteX9" fmla="*/ 10719170 w 10768897"/>
              <a:gd name="connsiteY9" fmla="*/ 1323590 h 1560124"/>
              <a:gd name="connsiteX10" fmla="*/ 10719170 w 10768897"/>
              <a:gd name="connsiteY10" fmla="*/ 1401411 h 1560124"/>
              <a:gd name="connsiteX11" fmla="*/ 10057689 w 10768897"/>
              <a:gd name="connsiteY11" fmla="*/ 1401411 h 1560124"/>
              <a:gd name="connsiteX12" fmla="*/ 7664685 w 10768897"/>
              <a:gd name="connsiteY12" fmla="*/ 1401411 h 1560124"/>
              <a:gd name="connsiteX13" fmla="*/ 6750285 w 10768897"/>
              <a:gd name="connsiteY13" fmla="*/ 1381956 h 1560124"/>
              <a:gd name="connsiteX14" fmla="*/ 6030438 w 10768897"/>
              <a:gd name="connsiteY14" fmla="*/ 1362501 h 1560124"/>
              <a:gd name="connsiteX15" fmla="*/ 5446779 w 10768897"/>
              <a:gd name="connsiteY15" fmla="*/ 1362500 h 1560124"/>
              <a:gd name="connsiteX16" fmla="*/ 4895029 w 10768897"/>
              <a:gd name="connsiteY16" fmla="*/ 1381956 h 1560124"/>
              <a:gd name="connsiteX17" fmla="*/ 4173798 w 10768897"/>
              <a:gd name="connsiteY17" fmla="*/ 1557054 h 1560124"/>
              <a:gd name="connsiteX18" fmla="*/ 3442881 w 10768897"/>
              <a:gd name="connsiteY18" fmla="*/ 1498687 h 1560124"/>
              <a:gd name="connsiteX19" fmla="*/ 3034319 w 10768897"/>
              <a:gd name="connsiteY19" fmla="*/ 1459776 h 1560124"/>
              <a:gd name="connsiteX20" fmla="*/ 2390910 w 10768897"/>
              <a:gd name="connsiteY20" fmla="*/ 1557054 h 1560124"/>
              <a:gd name="connsiteX21" fmla="*/ 1692594 w 10768897"/>
              <a:gd name="connsiteY21" fmla="*/ 1323591 h 1560124"/>
              <a:gd name="connsiteX22" fmla="*/ 1018639 w 10768897"/>
              <a:gd name="connsiteY22" fmla="*/ 798298 h 1560124"/>
              <a:gd name="connsiteX23" fmla="*/ 12770 w 10768897"/>
              <a:gd name="connsiteY23" fmla="*/ 662108 h 1560124"/>
              <a:gd name="connsiteX0" fmla="*/ 12770 w 10768897"/>
              <a:gd name="connsiteY0" fmla="*/ 662108 h 1641995"/>
              <a:gd name="connsiteX1" fmla="*/ 1779492 w 10768897"/>
              <a:gd name="connsiteY1" fmla="*/ 628 h 1641995"/>
              <a:gd name="connsiteX2" fmla="*/ 2606302 w 10768897"/>
              <a:gd name="connsiteY2" fmla="*/ 545377 h 1641995"/>
              <a:gd name="connsiteX3" fmla="*/ 3349065 w 10768897"/>
              <a:gd name="connsiteY3" fmla="*/ 759385 h 1641995"/>
              <a:gd name="connsiteX4" fmla="*/ 4079981 w 10768897"/>
              <a:gd name="connsiteY4" fmla="*/ 545377 h 1641995"/>
              <a:gd name="connsiteX5" fmla="*/ 5636327 w 10768897"/>
              <a:gd name="connsiteY5" fmla="*/ 117358 h 1641995"/>
              <a:gd name="connsiteX6" fmla="*/ 8423442 w 10768897"/>
              <a:gd name="connsiteY6" fmla="*/ 603744 h 1641995"/>
              <a:gd name="connsiteX7" fmla="*/ 10563528 w 10768897"/>
              <a:gd name="connsiteY7" fmla="*/ 584287 h 1641995"/>
              <a:gd name="connsiteX8" fmla="*/ 10699715 w 10768897"/>
              <a:gd name="connsiteY8" fmla="*/ 642654 h 1641995"/>
              <a:gd name="connsiteX9" fmla="*/ 10719170 w 10768897"/>
              <a:gd name="connsiteY9" fmla="*/ 1323590 h 1641995"/>
              <a:gd name="connsiteX10" fmla="*/ 10719170 w 10768897"/>
              <a:gd name="connsiteY10" fmla="*/ 1401411 h 1641995"/>
              <a:gd name="connsiteX11" fmla="*/ 10057689 w 10768897"/>
              <a:gd name="connsiteY11" fmla="*/ 1401411 h 1641995"/>
              <a:gd name="connsiteX12" fmla="*/ 7664685 w 10768897"/>
              <a:gd name="connsiteY12" fmla="*/ 1401411 h 1641995"/>
              <a:gd name="connsiteX13" fmla="*/ 6750285 w 10768897"/>
              <a:gd name="connsiteY13" fmla="*/ 1381956 h 1641995"/>
              <a:gd name="connsiteX14" fmla="*/ 6030438 w 10768897"/>
              <a:gd name="connsiteY14" fmla="*/ 1362501 h 1641995"/>
              <a:gd name="connsiteX15" fmla="*/ 5446779 w 10768897"/>
              <a:gd name="connsiteY15" fmla="*/ 1362500 h 1641995"/>
              <a:gd name="connsiteX16" fmla="*/ 5156944 w 10768897"/>
              <a:gd name="connsiteY16" fmla="*/ 1634876 h 1641995"/>
              <a:gd name="connsiteX17" fmla="*/ 4173798 w 10768897"/>
              <a:gd name="connsiteY17" fmla="*/ 1557054 h 1641995"/>
              <a:gd name="connsiteX18" fmla="*/ 3442881 w 10768897"/>
              <a:gd name="connsiteY18" fmla="*/ 1498687 h 1641995"/>
              <a:gd name="connsiteX19" fmla="*/ 3034319 w 10768897"/>
              <a:gd name="connsiteY19" fmla="*/ 1459776 h 1641995"/>
              <a:gd name="connsiteX20" fmla="*/ 2390910 w 10768897"/>
              <a:gd name="connsiteY20" fmla="*/ 1557054 h 1641995"/>
              <a:gd name="connsiteX21" fmla="*/ 1692594 w 10768897"/>
              <a:gd name="connsiteY21" fmla="*/ 1323591 h 1641995"/>
              <a:gd name="connsiteX22" fmla="*/ 1018639 w 10768897"/>
              <a:gd name="connsiteY22" fmla="*/ 798298 h 1641995"/>
              <a:gd name="connsiteX23" fmla="*/ 12770 w 10768897"/>
              <a:gd name="connsiteY23" fmla="*/ 662108 h 1641995"/>
              <a:gd name="connsiteX0" fmla="*/ 12770 w 10768897"/>
              <a:gd name="connsiteY0" fmla="*/ 662108 h 1637249"/>
              <a:gd name="connsiteX1" fmla="*/ 1779492 w 10768897"/>
              <a:gd name="connsiteY1" fmla="*/ 628 h 1637249"/>
              <a:gd name="connsiteX2" fmla="*/ 2606302 w 10768897"/>
              <a:gd name="connsiteY2" fmla="*/ 545377 h 1637249"/>
              <a:gd name="connsiteX3" fmla="*/ 3349065 w 10768897"/>
              <a:gd name="connsiteY3" fmla="*/ 759385 h 1637249"/>
              <a:gd name="connsiteX4" fmla="*/ 4079981 w 10768897"/>
              <a:gd name="connsiteY4" fmla="*/ 545377 h 1637249"/>
              <a:gd name="connsiteX5" fmla="*/ 5636327 w 10768897"/>
              <a:gd name="connsiteY5" fmla="*/ 117358 h 1637249"/>
              <a:gd name="connsiteX6" fmla="*/ 8423442 w 10768897"/>
              <a:gd name="connsiteY6" fmla="*/ 603744 h 1637249"/>
              <a:gd name="connsiteX7" fmla="*/ 10563528 w 10768897"/>
              <a:gd name="connsiteY7" fmla="*/ 584287 h 1637249"/>
              <a:gd name="connsiteX8" fmla="*/ 10699715 w 10768897"/>
              <a:gd name="connsiteY8" fmla="*/ 642654 h 1637249"/>
              <a:gd name="connsiteX9" fmla="*/ 10719170 w 10768897"/>
              <a:gd name="connsiteY9" fmla="*/ 1323590 h 1637249"/>
              <a:gd name="connsiteX10" fmla="*/ 10719170 w 10768897"/>
              <a:gd name="connsiteY10" fmla="*/ 1401411 h 1637249"/>
              <a:gd name="connsiteX11" fmla="*/ 10057689 w 10768897"/>
              <a:gd name="connsiteY11" fmla="*/ 1401411 h 1637249"/>
              <a:gd name="connsiteX12" fmla="*/ 7664685 w 10768897"/>
              <a:gd name="connsiteY12" fmla="*/ 1401411 h 1637249"/>
              <a:gd name="connsiteX13" fmla="*/ 6750285 w 10768897"/>
              <a:gd name="connsiteY13" fmla="*/ 1381956 h 1637249"/>
              <a:gd name="connsiteX14" fmla="*/ 6030438 w 10768897"/>
              <a:gd name="connsiteY14" fmla="*/ 1362501 h 1637249"/>
              <a:gd name="connsiteX15" fmla="*/ 5769136 w 10768897"/>
              <a:gd name="connsiteY15" fmla="*/ 1459776 h 1637249"/>
              <a:gd name="connsiteX16" fmla="*/ 5156944 w 10768897"/>
              <a:gd name="connsiteY16" fmla="*/ 1634876 h 1637249"/>
              <a:gd name="connsiteX17" fmla="*/ 4173798 w 10768897"/>
              <a:gd name="connsiteY17" fmla="*/ 1557054 h 1637249"/>
              <a:gd name="connsiteX18" fmla="*/ 3442881 w 10768897"/>
              <a:gd name="connsiteY18" fmla="*/ 1498687 h 1637249"/>
              <a:gd name="connsiteX19" fmla="*/ 3034319 w 10768897"/>
              <a:gd name="connsiteY19" fmla="*/ 1459776 h 1637249"/>
              <a:gd name="connsiteX20" fmla="*/ 2390910 w 10768897"/>
              <a:gd name="connsiteY20" fmla="*/ 1557054 h 1637249"/>
              <a:gd name="connsiteX21" fmla="*/ 1692594 w 10768897"/>
              <a:gd name="connsiteY21" fmla="*/ 1323591 h 1637249"/>
              <a:gd name="connsiteX22" fmla="*/ 1018639 w 10768897"/>
              <a:gd name="connsiteY22" fmla="*/ 798298 h 1637249"/>
              <a:gd name="connsiteX23" fmla="*/ 12770 w 10768897"/>
              <a:gd name="connsiteY23" fmla="*/ 662108 h 1637249"/>
              <a:gd name="connsiteX0" fmla="*/ 12770 w 10768897"/>
              <a:gd name="connsiteY0" fmla="*/ 662108 h 1637249"/>
              <a:gd name="connsiteX1" fmla="*/ 1779492 w 10768897"/>
              <a:gd name="connsiteY1" fmla="*/ 628 h 1637249"/>
              <a:gd name="connsiteX2" fmla="*/ 2606302 w 10768897"/>
              <a:gd name="connsiteY2" fmla="*/ 545377 h 1637249"/>
              <a:gd name="connsiteX3" fmla="*/ 3349065 w 10768897"/>
              <a:gd name="connsiteY3" fmla="*/ 759385 h 1637249"/>
              <a:gd name="connsiteX4" fmla="*/ 4079981 w 10768897"/>
              <a:gd name="connsiteY4" fmla="*/ 545377 h 1637249"/>
              <a:gd name="connsiteX5" fmla="*/ 5636327 w 10768897"/>
              <a:gd name="connsiteY5" fmla="*/ 117358 h 1637249"/>
              <a:gd name="connsiteX6" fmla="*/ 8423442 w 10768897"/>
              <a:gd name="connsiteY6" fmla="*/ 603744 h 1637249"/>
              <a:gd name="connsiteX7" fmla="*/ 10563528 w 10768897"/>
              <a:gd name="connsiteY7" fmla="*/ 584287 h 1637249"/>
              <a:gd name="connsiteX8" fmla="*/ 10699715 w 10768897"/>
              <a:gd name="connsiteY8" fmla="*/ 642654 h 1637249"/>
              <a:gd name="connsiteX9" fmla="*/ 10719170 w 10768897"/>
              <a:gd name="connsiteY9" fmla="*/ 1323590 h 1637249"/>
              <a:gd name="connsiteX10" fmla="*/ 10719170 w 10768897"/>
              <a:gd name="connsiteY10" fmla="*/ 1401411 h 1637249"/>
              <a:gd name="connsiteX11" fmla="*/ 10057689 w 10768897"/>
              <a:gd name="connsiteY11" fmla="*/ 1401411 h 1637249"/>
              <a:gd name="connsiteX12" fmla="*/ 7866158 w 10768897"/>
              <a:gd name="connsiteY12" fmla="*/ 1070670 h 1637249"/>
              <a:gd name="connsiteX13" fmla="*/ 6750285 w 10768897"/>
              <a:gd name="connsiteY13" fmla="*/ 1381956 h 1637249"/>
              <a:gd name="connsiteX14" fmla="*/ 6030438 w 10768897"/>
              <a:gd name="connsiteY14" fmla="*/ 1362501 h 1637249"/>
              <a:gd name="connsiteX15" fmla="*/ 5769136 w 10768897"/>
              <a:gd name="connsiteY15" fmla="*/ 1459776 h 1637249"/>
              <a:gd name="connsiteX16" fmla="*/ 5156944 w 10768897"/>
              <a:gd name="connsiteY16" fmla="*/ 1634876 h 1637249"/>
              <a:gd name="connsiteX17" fmla="*/ 4173798 w 10768897"/>
              <a:gd name="connsiteY17" fmla="*/ 1557054 h 1637249"/>
              <a:gd name="connsiteX18" fmla="*/ 3442881 w 10768897"/>
              <a:gd name="connsiteY18" fmla="*/ 1498687 h 1637249"/>
              <a:gd name="connsiteX19" fmla="*/ 3034319 w 10768897"/>
              <a:gd name="connsiteY19" fmla="*/ 1459776 h 1637249"/>
              <a:gd name="connsiteX20" fmla="*/ 2390910 w 10768897"/>
              <a:gd name="connsiteY20" fmla="*/ 1557054 h 1637249"/>
              <a:gd name="connsiteX21" fmla="*/ 1692594 w 10768897"/>
              <a:gd name="connsiteY21" fmla="*/ 1323591 h 1637249"/>
              <a:gd name="connsiteX22" fmla="*/ 1018639 w 10768897"/>
              <a:gd name="connsiteY22" fmla="*/ 798298 h 1637249"/>
              <a:gd name="connsiteX23" fmla="*/ 12770 w 10768897"/>
              <a:gd name="connsiteY23" fmla="*/ 662108 h 1637249"/>
              <a:gd name="connsiteX0" fmla="*/ 5966 w 10762093"/>
              <a:gd name="connsiteY0" fmla="*/ 544961 h 1520102"/>
              <a:gd name="connsiteX1" fmla="*/ 1510773 w 10762093"/>
              <a:gd name="connsiteY1" fmla="*/ 214222 h 1520102"/>
              <a:gd name="connsiteX2" fmla="*/ 2599498 w 10762093"/>
              <a:gd name="connsiteY2" fmla="*/ 428230 h 1520102"/>
              <a:gd name="connsiteX3" fmla="*/ 3342261 w 10762093"/>
              <a:gd name="connsiteY3" fmla="*/ 642238 h 1520102"/>
              <a:gd name="connsiteX4" fmla="*/ 4073177 w 10762093"/>
              <a:gd name="connsiteY4" fmla="*/ 428230 h 1520102"/>
              <a:gd name="connsiteX5" fmla="*/ 5629523 w 10762093"/>
              <a:gd name="connsiteY5" fmla="*/ 211 h 1520102"/>
              <a:gd name="connsiteX6" fmla="*/ 8416638 w 10762093"/>
              <a:gd name="connsiteY6" fmla="*/ 486597 h 1520102"/>
              <a:gd name="connsiteX7" fmla="*/ 10556724 w 10762093"/>
              <a:gd name="connsiteY7" fmla="*/ 467140 h 1520102"/>
              <a:gd name="connsiteX8" fmla="*/ 10692911 w 10762093"/>
              <a:gd name="connsiteY8" fmla="*/ 525507 h 1520102"/>
              <a:gd name="connsiteX9" fmla="*/ 10712366 w 10762093"/>
              <a:gd name="connsiteY9" fmla="*/ 1206443 h 1520102"/>
              <a:gd name="connsiteX10" fmla="*/ 10712366 w 10762093"/>
              <a:gd name="connsiteY10" fmla="*/ 1284264 h 1520102"/>
              <a:gd name="connsiteX11" fmla="*/ 10050885 w 10762093"/>
              <a:gd name="connsiteY11" fmla="*/ 1284264 h 1520102"/>
              <a:gd name="connsiteX12" fmla="*/ 7859354 w 10762093"/>
              <a:gd name="connsiteY12" fmla="*/ 953523 h 1520102"/>
              <a:gd name="connsiteX13" fmla="*/ 6743481 w 10762093"/>
              <a:gd name="connsiteY13" fmla="*/ 1264809 h 1520102"/>
              <a:gd name="connsiteX14" fmla="*/ 6023634 w 10762093"/>
              <a:gd name="connsiteY14" fmla="*/ 1245354 h 1520102"/>
              <a:gd name="connsiteX15" fmla="*/ 5762332 w 10762093"/>
              <a:gd name="connsiteY15" fmla="*/ 1342629 h 1520102"/>
              <a:gd name="connsiteX16" fmla="*/ 5150140 w 10762093"/>
              <a:gd name="connsiteY16" fmla="*/ 1517729 h 1520102"/>
              <a:gd name="connsiteX17" fmla="*/ 4166994 w 10762093"/>
              <a:gd name="connsiteY17" fmla="*/ 1439907 h 1520102"/>
              <a:gd name="connsiteX18" fmla="*/ 3436077 w 10762093"/>
              <a:gd name="connsiteY18" fmla="*/ 1381540 h 1520102"/>
              <a:gd name="connsiteX19" fmla="*/ 3027515 w 10762093"/>
              <a:gd name="connsiteY19" fmla="*/ 1342629 h 1520102"/>
              <a:gd name="connsiteX20" fmla="*/ 2384106 w 10762093"/>
              <a:gd name="connsiteY20" fmla="*/ 1439907 h 1520102"/>
              <a:gd name="connsiteX21" fmla="*/ 1685790 w 10762093"/>
              <a:gd name="connsiteY21" fmla="*/ 1206444 h 1520102"/>
              <a:gd name="connsiteX22" fmla="*/ 1011835 w 10762093"/>
              <a:gd name="connsiteY22" fmla="*/ 681151 h 1520102"/>
              <a:gd name="connsiteX23" fmla="*/ 5966 w 10762093"/>
              <a:gd name="connsiteY23" fmla="*/ 544961 h 1520102"/>
              <a:gd name="connsiteX0" fmla="*/ 5966 w 10762093"/>
              <a:gd name="connsiteY0" fmla="*/ 544961 h 1520102"/>
              <a:gd name="connsiteX1" fmla="*/ 1510773 w 10762093"/>
              <a:gd name="connsiteY1" fmla="*/ 214222 h 1520102"/>
              <a:gd name="connsiteX2" fmla="*/ 2599498 w 10762093"/>
              <a:gd name="connsiteY2" fmla="*/ 428230 h 1520102"/>
              <a:gd name="connsiteX3" fmla="*/ 3342261 w 10762093"/>
              <a:gd name="connsiteY3" fmla="*/ 642238 h 1520102"/>
              <a:gd name="connsiteX4" fmla="*/ 4073177 w 10762093"/>
              <a:gd name="connsiteY4" fmla="*/ 428230 h 1520102"/>
              <a:gd name="connsiteX5" fmla="*/ 5629523 w 10762093"/>
              <a:gd name="connsiteY5" fmla="*/ 211 h 1520102"/>
              <a:gd name="connsiteX6" fmla="*/ 8416638 w 10762093"/>
              <a:gd name="connsiteY6" fmla="*/ 486597 h 1520102"/>
              <a:gd name="connsiteX7" fmla="*/ 10556724 w 10762093"/>
              <a:gd name="connsiteY7" fmla="*/ 467140 h 1520102"/>
              <a:gd name="connsiteX8" fmla="*/ 10692911 w 10762093"/>
              <a:gd name="connsiteY8" fmla="*/ 525507 h 1520102"/>
              <a:gd name="connsiteX9" fmla="*/ 10712366 w 10762093"/>
              <a:gd name="connsiteY9" fmla="*/ 1206443 h 1520102"/>
              <a:gd name="connsiteX10" fmla="*/ 10712366 w 10762093"/>
              <a:gd name="connsiteY10" fmla="*/ 1284264 h 1520102"/>
              <a:gd name="connsiteX11" fmla="*/ 10050885 w 10762093"/>
              <a:gd name="connsiteY11" fmla="*/ 1284264 h 1520102"/>
              <a:gd name="connsiteX12" fmla="*/ 7859354 w 10762093"/>
              <a:gd name="connsiteY12" fmla="*/ 953523 h 1520102"/>
              <a:gd name="connsiteX13" fmla="*/ 6743481 w 10762093"/>
              <a:gd name="connsiteY13" fmla="*/ 1264809 h 1520102"/>
              <a:gd name="connsiteX14" fmla="*/ 6023634 w 10762093"/>
              <a:gd name="connsiteY14" fmla="*/ 1245354 h 1520102"/>
              <a:gd name="connsiteX15" fmla="*/ 5762332 w 10762093"/>
              <a:gd name="connsiteY15" fmla="*/ 1342629 h 1520102"/>
              <a:gd name="connsiteX16" fmla="*/ 5150140 w 10762093"/>
              <a:gd name="connsiteY16" fmla="*/ 1517729 h 1520102"/>
              <a:gd name="connsiteX17" fmla="*/ 4166994 w 10762093"/>
              <a:gd name="connsiteY17" fmla="*/ 1439907 h 1520102"/>
              <a:gd name="connsiteX18" fmla="*/ 3436077 w 10762093"/>
              <a:gd name="connsiteY18" fmla="*/ 1381540 h 1520102"/>
              <a:gd name="connsiteX19" fmla="*/ 2946926 w 10762093"/>
              <a:gd name="connsiteY19" fmla="*/ 1478817 h 1520102"/>
              <a:gd name="connsiteX20" fmla="*/ 2384106 w 10762093"/>
              <a:gd name="connsiteY20" fmla="*/ 1439907 h 1520102"/>
              <a:gd name="connsiteX21" fmla="*/ 1685790 w 10762093"/>
              <a:gd name="connsiteY21" fmla="*/ 1206444 h 1520102"/>
              <a:gd name="connsiteX22" fmla="*/ 1011835 w 10762093"/>
              <a:gd name="connsiteY22" fmla="*/ 681151 h 1520102"/>
              <a:gd name="connsiteX23" fmla="*/ 5966 w 10762093"/>
              <a:gd name="connsiteY23" fmla="*/ 544961 h 1520102"/>
              <a:gd name="connsiteX0" fmla="*/ 149895 w 10906022"/>
              <a:gd name="connsiteY0" fmla="*/ 544961 h 1623899"/>
              <a:gd name="connsiteX1" fmla="*/ 1654702 w 10906022"/>
              <a:gd name="connsiteY1" fmla="*/ 214222 h 1623899"/>
              <a:gd name="connsiteX2" fmla="*/ 2743427 w 10906022"/>
              <a:gd name="connsiteY2" fmla="*/ 428230 h 1623899"/>
              <a:gd name="connsiteX3" fmla="*/ 3486190 w 10906022"/>
              <a:gd name="connsiteY3" fmla="*/ 642238 h 1623899"/>
              <a:gd name="connsiteX4" fmla="*/ 4217106 w 10906022"/>
              <a:gd name="connsiteY4" fmla="*/ 428230 h 1623899"/>
              <a:gd name="connsiteX5" fmla="*/ 5773452 w 10906022"/>
              <a:gd name="connsiteY5" fmla="*/ 211 h 1623899"/>
              <a:gd name="connsiteX6" fmla="*/ 8560567 w 10906022"/>
              <a:gd name="connsiteY6" fmla="*/ 486597 h 1623899"/>
              <a:gd name="connsiteX7" fmla="*/ 10700653 w 10906022"/>
              <a:gd name="connsiteY7" fmla="*/ 467140 h 1623899"/>
              <a:gd name="connsiteX8" fmla="*/ 10836840 w 10906022"/>
              <a:gd name="connsiteY8" fmla="*/ 525507 h 1623899"/>
              <a:gd name="connsiteX9" fmla="*/ 10856295 w 10906022"/>
              <a:gd name="connsiteY9" fmla="*/ 1206443 h 1623899"/>
              <a:gd name="connsiteX10" fmla="*/ 10856295 w 10906022"/>
              <a:gd name="connsiteY10" fmla="*/ 1284264 h 1623899"/>
              <a:gd name="connsiteX11" fmla="*/ 10194814 w 10906022"/>
              <a:gd name="connsiteY11" fmla="*/ 1284264 h 1623899"/>
              <a:gd name="connsiteX12" fmla="*/ 8003283 w 10906022"/>
              <a:gd name="connsiteY12" fmla="*/ 953523 h 1623899"/>
              <a:gd name="connsiteX13" fmla="*/ 6887410 w 10906022"/>
              <a:gd name="connsiteY13" fmla="*/ 1264809 h 1623899"/>
              <a:gd name="connsiteX14" fmla="*/ 6167563 w 10906022"/>
              <a:gd name="connsiteY14" fmla="*/ 1245354 h 1623899"/>
              <a:gd name="connsiteX15" fmla="*/ 5906261 w 10906022"/>
              <a:gd name="connsiteY15" fmla="*/ 1342629 h 1623899"/>
              <a:gd name="connsiteX16" fmla="*/ 5294069 w 10906022"/>
              <a:gd name="connsiteY16" fmla="*/ 1517729 h 1623899"/>
              <a:gd name="connsiteX17" fmla="*/ 4310923 w 10906022"/>
              <a:gd name="connsiteY17" fmla="*/ 1439907 h 1623899"/>
              <a:gd name="connsiteX18" fmla="*/ 3580006 w 10906022"/>
              <a:gd name="connsiteY18" fmla="*/ 1381540 h 1623899"/>
              <a:gd name="connsiteX19" fmla="*/ 3090855 w 10906022"/>
              <a:gd name="connsiteY19" fmla="*/ 1478817 h 1623899"/>
              <a:gd name="connsiteX20" fmla="*/ 2528035 w 10906022"/>
              <a:gd name="connsiteY20" fmla="*/ 1439907 h 1623899"/>
              <a:gd name="connsiteX21" fmla="*/ 1829719 w 10906022"/>
              <a:gd name="connsiteY21" fmla="*/ 1206444 h 1623899"/>
              <a:gd name="connsiteX22" fmla="*/ 243853 w 10906022"/>
              <a:gd name="connsiteY22" fmla="*/ 1608090 h 1623899"/>
              <a:gd name="connsiteX23" fmla="*/ 149895 w 10906022"/>
              <a:gd name="connsiteY23" fmla="*/ 544961 h 1623899"/>
              <a:gd name="connsiteX0" fmla="*/ 1157651 w 10665902"/>
              <a:gd name="connsiteY0" fmla="*/ 575858 h 1622675"/>
              <a:gd name="connsiteX1" fmla="*/ 1414582 w 10665902"/>
              <a:gd name="connsiteY1" fmla="*/ 214222 h 1622675"/>
              <a:gd name="connsiteX2" fmla="*/ 2503307 w 10665902"/>
              <a:gd name="connsiteY2" fmla="*/ 428230 h 1622675"/>
              <a:gd name="connsiteX3" fmla="*/ 3246070 w 10665902"/>
              <a:gd name="connsiteY3" fmla="*/ 642238 h 1622675"/>
              <a:gd name="connsiteX4" fmla="*/ 3976986 w 10665902"/>
              <a:gd name="connsiteY4" fmla="*/ 428230 h 1622675"/>
              <a:gd name="connsiteX5" fmla="*/ 5533332 w 10665902"/>
              <a:gd name="connsiteY5" fmla="*/ 211 h 1622675"/>
              <a:gd name="connsiteX6" fmla="*/ 8320447 w 10665902"/>
              <a:gd name="connsiteY6" fmla="*/ 486597 h 1622675"/>
              <a:gd name="connsiteX7" fmla="*/ 10460533 w 10665902"/>
              <a:gd name="connsiteY7" fmla="*/ 467140 h 1622675"/>
              <a:gd name="connsiteX8" fmla="*/ 10596720 w 10665902"/>
              <a:gd name="connsiteY8" fmla="*/ 525507 h 1622675"/>
              <a:gd name="connsiteX9" fmla="*/ 10616175 w 10665902"/>
              <a:gd name="connsiteY9" fmla="*/ 1206443 h 1622675"/>
              <a:gd name="connsiteX10" fmla="*/ 10616175 w 10665902"/>
              <a:gd name="connsiteY10" fmla="*/ 1284264 h 1622675"/>
              <a:gd name="connsiteX11" fmla="*/ 9954694 w 10665902"/>
              <a:gd name="connsiteY11" fmla="*/ 1284264 h 1622675"/>
              <a:gd name="connsiteX12" fmla="*/ 7763163 w 10665902"/>
              <a:gd name="connsiteY12" fmla="*/ 953523 h 1622675"/>
              <a:gd name="connsiteX13" fmla="*/ 6647290 w 10665902"/>
              <a:gd name="connsiteY13" fmla="*/ 1264809 h 1622675"/>
              <a:gd name="connsiteX14" fmla="*/ 5927443 w 10665902"/>
              <a:gd name="connsiteY14" fmla="*/ 1245354 h 1622675"/>
              <a:gd name="connsiteX15" fmla="*/ 5666141 w 10665902"/>
              <a:gd name="connsiteY15" fmla="*/ 1342629 h 1622675"/>
              <a:gd name="connsiteX16" fmla="*/ 5053949 w 10665902"/>
              <a:gd name="connsiteY16" fmla="*/ 1517729 h 1622675"/>
              <a:gd name="connsiteX17" fmla="*/ 4070803 w 10665902"/>
              <a:gd name="connsiteY17" fmla="*/ 1439907 h 1622675"/>
              <a:gd name="connsiteX18" fmla="*/ 3339886 w 10665902"/>
              <a:gd name="connsiteY18" fmla="*/ 1381540 h 1622675"/>
              <a:gd name="connsiteX19" fmla="*/ 2850735 w 10665902"/>
              <a:gd name="connsiteY19" fmla="*/ 1478817 h 1622675"/>
              <a:gd name="connsiteX20" fmla="*/ 2287915 w 10665902"/>
              <a:gd name="connsiteY20" fmla="*/ 1439907 h 1622675"/>
              <a:gd name="connsiteX21" fmla="*/ 1589599 w 10665902"/>
              <a:gd name="connsiteY21" fmla="*/ 1206444 h 1622675"/>
              <a:gd name="connsiteX22" fmla="*/ 3733 w 10665902"/>
              <a:gd name="connsiteY22" fmla="*/ 1608090 h 1622675"/>
              <a:gd name="connsiteX23" fmla="*/ 1157651 w 10665902"/>
              <a:gd name="connsiteY23" fmla="*/ 575858 h 1622675"/>
              <a:gd name="connsiteX0" fmla="*/ 1157858 w 10666109"/>
              <a:gd name="connsiteY0" fmla="*/ 575858 h 1622675"/>
              <a:gd name="connsiteX1" fmla="*/ 1750757 w 10666109"/>
              <a:gd name="connsiteY1" fmla="*/ 430508 h 1622675"/>
              <a:gd name="connsiteX2" fmla="*/ 2503514 w 10666109"/>
              <a:gd name="connsiteY2" fmla="*/ 428230 h 1622675"/>
              <a:gd name="connsiteX3" fmla="*/ 3246277 w 10666109"/>
              <a:gd name="connsiteY3" fmla="*/ 642238 h 1622675"/>
              <a:gd name="connsiteX4" fmla="*/ 3977193 w 10666109"/>
              <a:gd name="connsiteY4" fmla="*/ 428230 h 1622675"/>
              <a:gd name="connsiteX5" fmla="*/ 5533539 w 10666109"/>
              <a:gd name="connsiteY5" fmla="*/ 211 h 1622675"/>
              <a:gd name="connsiteX6" fmla="*/ 8320654 w 10666109"/>
              <a:gd name="connsiteY6" fmla="*/ 486597 h 1622675"/>
              <a:gd name="connsiteX7" fmla="*/ 10460740 w 10666109"/>
              <a:gd name="connsiteY7" fmla="*/ 467140 h 1622675"/>
              <a:gd name="connsiteX8" fmla="*/ 10596927 w 10666109"/>
              <a:gd name="connsiteY8" fmla="*/ 525507 h 1622675"/>
              <a:gd name="connsiteX9" fmla="*/ 10616382 w 10666109"/>
              <a:gd name="connsiteY9" fmla="*/ 1206443 h 1622675"/>
              <a:gd name="connsiteX10" fmla="*/ 10616382 w 10666109"/>
              <a:gd name="connsiteY10" fmla="*/ 1284264 h 1622675"/>
              <a:gd name="connsiteX11" fmla="*/ 9954901 w 10666109"/>
              <a:gd name="connsiteY11" fmla="*/ 1284264 h 1622675"/>
              <a:gd name="connsiteX12" fmla="*/ 7763370 w 10666109"/>
              <a:gd name="connsiteY12" fmla="*/ 953523 h 1622675"/>
              <a:gd name="connsiteX13" fmla="*/ 6647497 w 10666109"/>
              <a:gd name="connsiteY13" fmla="*/ 1264809 h 1622675"/>
              <a:gd name="connsiteX14" fmla="*/ 5927650 w 10666109"/>
              <a:gd name="connsiteY14" fmla="*/ 1245354 h 1622675"/>
              <a:gd name="connsiteX15" fmla="*/ 5666348 w 10666109"/>
              <a:gd name="connsiteY15" fmla="*/ 1342629 h 1622675"/>
              <a:gd name="connsiteX16" fmla="*/ 5054156 w 10666109"/>
              <a:gd name="connsiteY16" fmla="*/ 1517729 h 1622675"/>
              <a:gd name="connsiteX17" fmla="*/ 4071010 w 10666109"/>
              <a:gd name="connsiteY17" fmla="*/ 1439907 h 1622675"/>
              <a:gd name="connsiteX18" fmla="*/ 3340093 w 10666109"/>
              <a:gd name="connsiteY18" fmla="*/ 1381540 h 1622675"/>
              <a:gd name="connsiteX19" fmla="*/ 2850942 w 10666109"/>
              <a:gd name="connsiteY19" fmla="*/ 1478817 h 1622675"/>
              <a:gd name="connsiteX20" fmla="*/ 2288122 w 10666109"/>
              <a:gd name="connsiteY20" fmla="*/ 1439907 h 1622675"/>
              <a:gd name="connsiteX21" fmla="*/ 1589806 w 10666109"/>
              <a:gd name="connsiteY21" fmla="*/ 1206444 h 1622675"/>
              <a:gd name="connsiteX22" fmla="*/ 3940 w 10666109"/>
              <a:gd name="connsiteY22" fmla="*/ 1608090 h 1622675"/>
              <a:gd name="connsiteX23" fmla="*/ 1157858 w 10666109"/>
              <a:gd name="connsiteY23" fmla="*/ 575858 h 1622675"/>
              <a:gd name="connsiteX0" fmla="*/ 1155746 w 10663997"/>
              <a:gd name="connsiteY0" fmla="*/ 575858 h 1627163"/>
              <a:gd name="connsiteX1" fmla="*/ 1748645 w 10663997"/>
              <a:gd name="connsiteY1" fmla="*/ 430508 h 1627163"/>
              <a:gd name="connsiteX2" fmla="*/ 2501402 w 10663997"/>
              <a:gd name="connsiteY2" fmla="*/ 428230 h 1627163"/>
              <a:gd name="connsiteX3" fmla="*/ 3244165 w 10663997"/>
              <a:gd name="connsiteY3" fmla="*/ 642238 h 1627163"/>
              <a:gd name="connsiteX4" fmla="*/ 3975081 w 10663997"/>
              <a:gd name="connsiteY4" fmla="*/ 428230 h 1627163"/>
              <a:gd name="connsiteX5" fmla="*/ 5531427 w 10663997"/>
              <a:gd name="connsiteY5" fmla="*/ 211 h 1627163"/>
              <a:gd name="connsiteX6" fmla="*/ 8318542 w 10663997"/>
              <a:gd name="connsiteY6" fmla="*/ 486597 h 1627163"/>
              <a:gd name="connsiteX7" fmla="*/ 10458628 w 10663997"/>
              <a:gd name="connsiteY7" fmla="*/ 467140 h 1627163"/>
              <a:gd name="connsiteX8" fmla="*/ 10594815 w 10663997"/>
              <a:gd name="connsiteY8" fmla="*/ 525507 h 1627163"/>
              <a:gd name="connsiteX9" fmla="*/ 10614270 w 10663997"/>
              <a:gd name="connsiteY9" fmla="*/ 1206443 h 1627163"/>
              <a:gd name="connsiteX10" fmla="*/ 10614270 w 10663997"/>
              <a:gd name="connsiteY10" fmla="*/ 1284264 h 1627163"/>
              <a:gd name="connsiteX11" fmla="*/ 9952789 w 10663997"/>
              <a:gd name="connsiteY11" fmla="*/ 1284264 h 1627163"/>
              <a:gd name="connsiteX12" fmla="*/ 7761258 w 10663997"/>
              <a:gd name="connsiteY12" fmla="*/ 953523 h 1627163"/>
              <a:gd name="connsiteX13" fmla="*/ 6645385 w 10663997"/>
              <a:gd name="connsiteY13" fmla="*/ 1264809 h 1627163"/>
              <a:gd name="connsiteX14" fmla="*/ 5925538 w 10663997"/>
              <a:gd name="connsiteY14" fmla="*/ 1245354 h 1627163"/>
              <a:gd name="connsiteX15" fmla="*/ 5664236 w 10663997"/>
              <a:gd name="connsiteY15" fmla="*/ 1342629 h 1627163"/>
              <a:gd name="connsiteX16" fmla="*/ 5052044 w 10663997"/>
              <a:gd name="connsiteY16" fmla="*/ 1517729 h 1627163"/>
              <a:gd name="connsiteX17" fmla="*/ 4068898 w 10663997"/>
              <a:gd name="connsiteY17" fmla="*/ 1439907 h 1627163"/>
              <a:gd name="connsiteX18" fmla="*/ 3337981 w 10663997"/>
              <a:gd name="connsiteY18" fmla="*/ 1381540 h 1627163"/>
              <a:gd name="connsiteX19" fmla="*/ 2848830 w 10663997"/>
              <a:gd name="connsiteY19" fmla="*/ 1478817 h 1627163"/>
              <a:gd name="connsiteX20" fmla="*/ 2286010 w 10663997"/>
              <a:gd name="connsiteY20" fmla="*/ 1439907 h 1627163"/>
              <a:gd name="connsiteX21" fmla="*/ 1443708 w 10663997"/>
              <a:gd name="connsiteY21" fmla="*/ 1268241 h 1627163"/>
              <a:gd name="connsiteX22" fmla="*/ 1828 w 10663997"/>
              <a:gd name="connsiteY22" fmla="*/ 1608090 h 1627163"/>
              <a:gd name="connsiteX23" fmla="*/ 1155746 w 10663997"/>
              <a:gd name="connsiteY23" fmla="*/ 575858 h 1627163"/>
              <a:gd name="connsiteX0" fmla="*/ 1155746 w 10663997"/>
              <a:gd name="connsiteY0" fmla="*/ 575858 h 1627163"/>
              <a:gd name="connsiteX1" fmla="*/ 1748645 w 10663997"/>
              <a:gd name="connsiteY1" fmla="*/ 430508 h 1627163"/>
              <a:gd name="connsiteX2" fmla="*/ 2501402 w 10663997"/>
              <a:gd name="connsiteY2" fmla="*/ 428230 h 1627163"/>
              <a:gd name="connsiteX3" fmla="*/ 3244165 w 10663997"/>
              <a:gd name="connsiteY3" fmla="*/ 642238 h 1627163"/>
              <a:gd name="connsiteX4" fmla="*/ 3975081 w 10663997"/>
              <a:gd name="connsiteY4" fmla="*/ 428230 h 1627163"/>
              <a:gd name="connsiteX5" fmla="*/ 5531427 w 10663997"/>
              <a:gd name="connsiteY5" fmla="*/ 211 h 1627163"/>
              <a:gd name="connsiteX6" fmla="*/ 8318542 w 10663997"/>
              <a:gd name="connsiteY6" fmla="*/ 486597 h 1627163"/>
              <a:gd name="connsiteX7" fmla="*/ 10458628 w 10663997"/>
              <a:gd name="connsiteY7" fmla="*/ 467140 h 1627163"/>
              <a:gd name="connsiteX8" fmla="*/ 10594815 w 10663997"/>
              <a:gd name="connsiteY8" fmla="*/ 525507 h 1627163"/>
              <a:gd name="connsiteX9" fmla="*/ 10614270 w 10663997"/>
              <a:gd name="connsiteY9" fmla="*/ 1206443 h 1627163"/>
              <a:gd name="connsiteX10" fmla="*/ 10614270 w 10663997"/>
              <a:gd name="connsiteY10" fmla="*/ 1284264 h 1627163"/>
              <a:gd name="connsiteX11" fmla="*/ 9952789 w 10663997"/>
              <a:gd name="connsiteY11" fmla="*/ 1284264 h 1627163"/>
              <a:gd name="connsiteX12" fmla="*/ 7761258 w 10663997"/>
              <a:gd name="connsiteY12" fmla="*/ 953523 h 1627163"/>
              <a:gd name="connsiteX13" fmla="*/ 6645385 w 10663997"/>
              <a:gd name="connsiteY13" fmla="*/ 1264809 h 1627163"/>
              <a:gd name="connsiteX14" fmla="*/ 5925538 w 10663997"/>
              <a:gd name="connsiteY14" fmla="*/ 1245354 h 1627163"/>
              <a:gd name="connsiteX15" fmla="*/ 5664236 w 10663997"/>
              <a:gd name="connsiteY15" fmla="*/ 1342629 h 1627163"/>
              <a:gd name="connsiteX16" fmla="*/ 5052044 w 10663997"/>
              <a:gd name="connsiteY16" fmla="*/ 1517729 h 1627163"/>
              <a:gd name="connsiteX17" fmla="*/ 4068898 w 10663997"/>
              <a:gd name="connsiteY17" fmla="*/ 1439907 h 1627163"/>
              <a:gd name="connsiteX18" fmla="*/ 3337981 w 10663997"/>
              <a:gd name="connsiteY18" fmla="*/ 1381540 h 1627163"/>
              <a:gd name="connsiteX19" fmla="*/ 2848830 w 10663997"/>
              <a:gd name="connsiteY19" fmla="*/ 1478817 h 1627163"/>
              <a:gd name="connsiteX20" fmla="*/ 2238016 w 10663997"/>
              <a:gd name="connsiteY20" fmla="*/ 1130928 h 1627163"/>
              <a:gd name="connsiteX21" fmla="*/ 1443708 w 10663997"/>
              <a:gd name="connsiteY21" fmla="*/ 1268241 h 1627163"/>
              <a:gd name="connsiteX22" fmla="*/ 1828 w 10663997"/>
              <a:gd name="connsiteY22" fmla="*/ 1608090 h 1627163"/>
              <a:gd name="connsiteX23" fmla="*/ 1155746 w 10663997"/>
              <a:gd name="connsiteY23" fmla="*/ 575858 h 1627163"/>
              <a:gd name="connsiteX0" fmla="*/ 1153918 w 10662169"/>
              <a:gd name="connsiteY0" fmla="*/ 575858 h 1629825"/>
              <a:gd name="connsiteX1" fmla="*/ 1746817 w 10662169"/>
              <a:gd name="connsiteY1" fmla="*/ 430508 h 1629825"/>
              <a:gd name="connsiteX2" fmla="*/ 2499574 w 10662169"/>
              <a:gd name="connsiteY2" fmla="*/ 428230 h 1629825"/>
              <a:gd name="connsiteX3" fmla="*/ 3242337 w 10662169"/>
              <a:gd name="connsiteY3" fmla="*/ 642238 h 1629825"/>
              <a:gd name="connsiteX4" fmla="*/ 3973253 w 10662169"/>
              <a:gd name="connsiteY4" fmla="*/ 428230 h 1629825"/>
              <a:gd name="connsiteX5" fmla="*/ 5529599 w 10662169"/>
              <a:gd name="connsiteY5" fmla="*/ 211 h 1629825"/>
              <a:gd name="connsiteX6" fmla="*/ 8316714 w 10662169"/>
              <a:gd name="connsiteY6" fmla="*/ 486597 h 1629825"/>
              <a:gd name="connsiteX7" fmla="*/ 10456800 w 10662169"/>
              <a:gd name="connsiteY7" fmla="*/ 467140 h 1629825"/>
              <a:gd name="connsiteX8" fmla="*/ 10592987 w 10662169"/>
              <a:gd name="connsiteY8" fmla="*/ 525507 h 1629825"/>
              <a:gd name="connsiteX9" fmla="*/ 10612442 w 10662169"/>
              <a:gd name="connsiteY9" fmla="*/ 1206443 h 1629825"/>
              <a:gd name="connsiteX10" fmla="*/ 10612442 w 10662169"/>
              <a:gd name="connsiteY10" fmla="*/ 1284264 h 1629825"/>
              <a:gd name="connsiteX11" fmla="*/ 9950961 w 10662169"/>
              <a:gd name="connsiteY11" fmla="*/ 1284264 h 1629825"/>
              <a:gd name="connsiteX12" fmla="*/ 7759430 w 10662169"/>
              <a:gd name="connsiteY12" fmla="*/ 953523 h 1629825"/>
              <a:gd name="connsiteX13" fmla="*/ 6643557 w 10662169"/>
              <a:gd name="connsiteY13" fmla="*/ 1264809 h 1629825"/>
              <a:gd name="connsiteX14" fmla="*/ 5923710 w 10662169"/>
              <a:gd name="connsiteY14" fmla="*/ 1245354 h 1629825"/>
              <a:gd name="connsiteX15" fmla="*/ 5662408 w 10662169"/>
              <a:gd name="connsiteY15" fmla="*/ 1342629 h 1629825"/>
              <a:gd name="connsiteX16" fmla="*/ 5050216 w 10662169"/>
              <a:gd name="connsiteY16" fmla="*/ 1517729 h 1629825"/>
              <a:gd name="connsiteX17" fmla="*/ 4067070 w 10662169"/>
              <a:gd name="connsiteY17" fmla="*/ 1439907 h 1629825"/>
              <a:gd name="connsiteX18" fmla="*/ 3336153 w 10662169"/>
              <a:gd name="connsiteY18" fmla="*/ 1381540 h 1629825"/>
              <a:gd name="connsiteX19" fmla="*/ 2847002 w 10662169"/>
              <a:gd name="connsiteY19" fmla="*/ 1478817 h 1629825"/>
              <a:gd name="connsiteX20" fmla="*/ 2236188 w 10662169"/>
              <a:gd name="connsiteY20" fmla="*/ 1130928 h 1629825"/>
              <a:gd name="connsiteX21" fmla="*/ 1153908 w 10662169"/>
              <a:gd name="connsiteY21" fmla="*/ 1299139 h 1629825"/>
              <a:gd name="connsiteX22" fmla="*/ 0 w 10662169"/>
              <a:gd name="connsiteY22" fmla="*/ 1608090 h 1629825"/>
              <a:gd name="connsiteX23" fmla="*/ 1153918 w 10662169"/>
              <a:gd name="connsiteY23" fmla="*/ 575858 h 1629825"/>
              <a:gd name="connsiteX0" fmla="*/ 1153918 w 10662169"/>
              <a:gd name="connsiteY0" fmla="*/ 575858 h 1629823"/>
              <a:gd name="connsiteX1" fmla="*/ 1746817 w 10662169"/>
              <a:gd name="connsiteY1" fmla="*/ 430508 h 1629823"/>
              <a:gd name="connsiteX2" fmla="*/ 2499574 w 10662169"/>
              <a:gd name="connsiteY2" fmla="*/ 428230 h 1629823"/>
              <a:gd name="connsiteX3" fmla="*/ 3242337 w 10662169"/>
              <a:gd name="connsiteY3" fmla="*/ 642238 h 1629823"/>
              <a:gd name="connsiteX4" fmla="*/ 3973253 w 10662169"/>
              <a:gd name="connsiteY4" fmla="*/ 428230 h 1629823"/>
              <a:gd name="connsiteX5" fmla="*/ 5529599 w 10662169"/>
              <a:gd name="connsiteY5" fmla="*/ 211 h 1629823"/>
              <a:gd name="connsiteX6" fmla="*/ 8316714 w 10662169"/>
              <a:gd name="connsiteY6" fmla="*/ 486597 h 1629823"/>
              <a:gd name="connsiteX7" fmla="*/ 10456800 w 10662169"/>
              <a:gd name="connsiteY7" fmla="*/ 467140 h 1629823"/>
              <a:gd name="connsiteX8" fmla="*/ 10592987 w 10662169"/>
              <a:gd name="connsiteY8" fmla="*/ 525507 h 1629823"/>
              <a:gd name="connsiteX9" fmla="*/ 10612442 w 10662169"/>
              <a:gd name="connsiteY9" fmla="*/ 1206443 h 1629823"/>
              <a:gd name="connsiteX10" fmla="*/ 10612442 w 10662169"/>
              <a:gd name="connsiteY10" fmla="*/ 1284264 h 1629823"/>
              <a:gd name="connsiteX11" fmla="*/ 9950961 w 10662169"/>
              <a:gd name="connsiteY11" fmla="*/ 1284264 h 1629823"/>
              <a:gd name="connsiteX12" fmla="*/ 7759430 w 10662169"/>
              <a:gd name="connsiteY12" fmla="*/ 953523 h 1629823"/>
              <a:gd name="connsiteX13" fmla="*/ 6643557 w 10662169"/>
              <a:gd name="connsiteY13" fmla="*/ 1264809 h 1629823"/>
              <a:gd name="connsiteX14" fmla="*/ 5923710 w 10662169"/>
              <a:gd name="connsiteY14" fmla="*/ 1245354 h 1629823"/>
              <a:gd name="connsiteX15" fmla="*/ 5662408 w 10662169"/>
              <a:gd name="connsiteY15" fmla="*/ 1342629 h 1629823"/>
              <a:gd name="connsiteX16" fmla="*/ 5050216 w 10662169"/>
              <a:gd name="connsiteY16" fmla="*/ 1517729 h 1629823"/>
              <a:gd name="connsiteX17" fmla="*/ 4067070 w 10662169"/>
              <a:gd name="connsiteY17" fmla="*/ 1439907 h 1629823"/>
              <a:gd name="connsiteX18" fmla="*/ 3336153 w 10662169"/>
              <a:gd name="connsiteY18" fmla="*/ 1381540 h 1629823"/>
              <a:gd name="connsiteX19" fmla="*/ 2847002 w 10662169"/>
              <a:gd name="connsiteY19" fmla="*/ 1478817 h 1629823"/>
              <a:gd name="connsiteX20" fmla="*/ 2236188 w 10662169"/>
              <a:gd name="connsiteY20" fmla="*/ 1130928 h 1629823"/>
              <a:gd name="connsiteX21" fmla="*/ 1153908 w 10662169"/>
              <a:gd name="connsiteY21" fmla="*/ 1299139 h 1629823"/>
              <a:gd name="connsiteX22" fmla="*/ 0 w 10662169"/>
              <a:gd name="connsiteY22" fmla="*/ 1608090 h 1629823"/>
              <a:gd name="connsiteX23" fmla="*/ 1153918 w 10662169"/>
              <a:gd name="connsiteY23" fmla="*/ 575858 h 1629823"/>
              <a:gd name="connsiteX0" fmla="*/ 1153918 w 10662169"/>
              <a:gd name="connsiteY0" fmla="*/ 575858 h 1629825"/>
              <a:gd name="connsiteX1" fmla="*/ 1746817 w 10662169"/>
              <a:gd name="connsiteY1" fmla="*/ 430508 h 1629825"/>
              <a:gd name="connsiteX2" fmla="*/ 2499574 w 10662169"/>
              <a:gd name="connsiteY2" fmla="*/ 428230 h 1629825"/>
              <a:gd name="connsiteX3" fmla="*/ 3242337 w 10662169"/>
              <a:gd name="connsiteY3" fmla="*/ 642238 h 1629825"/>
              <a:gd name="connsiteX4" fmla="*/ 3973253 w 10662169"/>
              <a:gd name="connsiteY4" fmla="*/ 428230 h 1629825"/>
              <a:gd name="connsiteX5" fmla="*/ 5529599 w 10662169"/>
              <a:gd name="connsiteY5" fmla="*/ 211 h 1629825"/>
              <a:gd name="connsiteX6" fmla="*/ 8316714 w 10662169"/>
              <a:gd name="connsiteY6" fmla="*/ 486597 h 1629825"/>
              <a:gd name="connsiteX7" fmla="*/ 10456800 w 10662169"/>
              <a:gd name="connsiteY7" fmla="*/ 467140 h 1629825"/>
              <a:gd name="connsiteX8" fmla="*/ 10592987 w 10662169"/>
              <a:gd name="connsiteY8" fmla="*/ 525507 h 1629825"/>
              <a:gd name="connsiteX9" fmla="*/ 10612442 w 10662169"/>
              <a:gd name="connsiteY9" fmla="*/ 1206443 h 1629825"/>
              <a:gd name="connsiteX10" fmla="*/ 10612442 w 10662169"/>
              <a:gd name="connsiteY10" fmla="*/ 1284264 h 1629825"/>
              <a:gd name="connsiteX11" fmla="*/ 9950961 w 10662169"/>
              <a:gd name="connsiteY11" fmla="*/ 1284264 h 1629825"/>
              <a:gd name="connsiteX12" fmla="*/ 7759430 w 10662169"/>
              <a:gd name="connsiteY12" fmla="*/ 953523 h 1629825"/>
              <a:gd name="connsiteX13" fmla="*/ 6643557 w 10662169"/>
              <a:gd name="connsiteY13" fmla="*/ 1264809 h 1629825"/>
              <a:gd name="connsiteX14" fmla="*/ 5923710 w 10662169"/>
              <a:gd name="connsiteY14" fmla="*/ 1245354 h 1629825"/>
              <a:gd name="connsiteX15" fmla="*/ 5662408 w 10662169"/>
              <a:gd name="connsiteY15" fmla="*/ 1342629 h 1629825"/>
              <a:gd name="connsiteX16" fmla="*/ 5050216 w 10662169"/>
              <a:gd name="connsiteY16" fmla="*/ 1517729 h 1629825"/>
              <a:gd name="connsiteX17" fmla="*/ 4067070 w 10662169"/>
              <a:gd name="connsiteY17" fmla="*/ 1439907 h 1629825"/>
              <a:gd name="connsiteX18" fmla="*/ 3336153 w 10662169"/>
              <a:gd name="connsiteY18" fmla="*/ 1381540 h 1629825"/>
              <a:gd name="connsiteX19" fmla="*/ 3086977 w 10662169"/>
              <a:gd name="connsiteY19" fmla="*/ 1262532 h 1629825"/>
              <a:gd name="connsiteX20" fmla="*/ 2236188 w 10662169"/>
              <a:gd name="connsiteY20" fmla="*/ 1130928 h 1629825"/>
              <a:gd name="connsiteX21" fmla="*/ 1153908 w 10662169"/>
              <a:gd name="connsiteY21" fmla="*/ 1299139 h 1629825"/>
              <a:gd name="connsiteX22" fmla="*/ 0 w 10662169"/>
              <a:gd name="connsiteY22" fmla="*/ 1608090 h 1629825"/>
              <a:gd name="connsiteX23" fmla="*/ 1153918 w 10662169"/>
              <a:gd name="connsiteY23" fmla="*/ 575858 h 1629825"/>
              <a:gd name="connsiteX0" fmla="*/ 913943 w 10422194"/>
              <a:gd name="connsiteY0" fmla="*/ 575858 h 1520101"/>
              <a:gd name="connsiteX1" fmla="*/ 1506842 w 10422194"/>
              <a:gd name="connsiteY1" fmla="*/ 430508 h 1520101"/>
              <a:gd name="connsiteX2" fmla="*/ 2259599 w 10422194"/>
              <a:gd name="connsiteY2" fmla="*/ 428230 h 1520101"/>
              <a:gd name="connsiteX3" fmla="*/ 3002362 w 10422194"/>
              <a:gd name="connsiteY3" fmla="*/ 642238 h 1520101"/>
              <a:gd name="connsiteX4" fmla="*/ 3733278 w 10422194"/>
              <a:gd name="connsiteY4" fmla="*/ 428230 h 1520101"/>
              <a:gd name="connsiteX5" fmla="*/ 5289624 w 10422194"/>
              <a:gd name="connsiteY5" fmla="*/ 211 h 1520101"/>
              <a:gd name="connsiteX6" fmla="*/ 8076739 w 10422194"/>
              <a:gd name="connsiteY6" fmla="*/ 486597 h 1520101"/>
              <a:gd name="connsiteX7" fmla="*/ 10216825 w 10422194"/>
              <a:gd name="connsiteY7" fmla="*/ 467140 h 1520101"/>
              <a:gd name="connsiteX8" fmla="*/ 10353012 w 10422194"/>
              <a:gd name="connsiteY8" fmla="*/ 525507 h 1520101"/>
              <a:gd name="connsiteX9" fmla="*/ 10372467 w 10422194"/>
              <a:gd name="connsiteY9" fmla="*/ 1206443 h 1520101"/>
              <a:gd name="connsiteX10" fmla="*/ 10372467 w 10422194"/>
              <a:gd name="connsiteY10" fmla="*/ 1284264 h 1520101"/>
              <a:gd name="connsiteX11" fmla="*/ 9710986 w 10422194"/>
              <a:gd name="connsiteY11" fmla="*/ 1284264 h 1520101"/>
              <a:gd name="connsiteX12" fmla="*/ 7519455 w 10422194"/>
              <a:gd name="connsiteY12" fmla="*/ 953523 h 1520101"/>
              <a:gd name="connsiteX13" fmla="*/ 6403582 w 10422194"/>
              <a:gd name="connsiteY13" fmla="*/ 1264809 h 1520101"/>
              <a:gd name="connsiteX14" fmla="*/ 5683735 w 10422194"/>
              <a:gd name="connsiteY14" fmla="*/ 1245354 h 1520101"/>
              <a:gd name="connsiteX15" fmla="*/ 5422433 w 10422194"/>
              <a:gd name="connsiteY15" fmla="*/ 1342629 h 1520101"/>
              <a:gd name="connsiteX16" fmla="*/ 4810241 w 10422194"/>
              <a:gd name="connsiteY16" fmla="*/ 1517729 h 1520101"/>
              <a:gd name="connsiteX17" fmla="*/ 3827095 w 10422194"/>
              <a:gd name="connsiteY17" fmla="*/ 1439907 h 1520101"/>
              <a:gd name="connsiteX18" fmla="*/ 3096178 w 10422194"/>
              <a:gd name="connsiteY18" fmla="*/ 1381540 h 1520101"/>
              <a:gd name="connsiteX19" fmla="*/ 2847002 w 10422194"/>
              <a:gd name="connsiteY19" fmla="*/ 1262532 h 1520101"/>
              <a:gd name="connsiteX20" fmla="*/ 1996213 w 10422194"/>
              <a:gd name="connsiteY20" fmla="*/ 1130928 h 1520101"/>
              <a:gd name="connsiteX21" fmla="*/ 913933 w 10422194"/>
              <a:gd name="connsiteY21" fmla="*/ 1299139 h 1520101"/>
              <a:gd name="connsiteX22" fmla="*/ 0 w 10422194"/>
              <a:gd name="connsiteY22" fmla="*/ 897435 h 1520101"/>
              <a:gd name="connsiteX23" fmla="*/ 913943 w 10422194"/>
              <a:gd name="connsiteY23" fmla="*/ 575858 h 1520101"/>
              <a:gd name="connsiteX0" fmla="*/ 916259 w 10424510"/>
              <a:gd name="connsiteY0" fmla="*/ 575858 h 1520103"/>
              <a:gd name="connsiteX1" fmla="*/ 1509158 w 10424510"/>
              <a:gd name="connsiteY1" fmla="*/ 430508 h 1520103"/>
              <a:gd name="connsiteX2" fmla="*/ 2261915 w 10424510"/>
              <a:gd name="connsiteY2" fmla="*/ 428230 h 1520103"/>
              <a:gd name="connsiteX3" fmla="*/ 3004678 w 10424510"/>
              <a:gd name="connsiteY3" fmla="*/ 642238 h 1520103"/>
              <a:gd name="connsiteX4" fmla="*/ 3735594 w 10424510"/>
              <a:gd name="connsiteY4" fmla="*/ 428230 h 1520103"/>
              <a:gd name="connsiteX5" fmla="*/ 5291940 w 10424510"/>
              <a:gd name="connsiteY5" fmla="*/ 211 h 1520103"/>
              <a:gd name="connsiteX6" fmla="*/ 8079055 w 10424510"/>
              <a:gd name="connsiteY6" fmla="*/ 486597 h 1520103"/>
              <a:gd name="connsiteX7" fmla="*/ 10219141 w 10424510"/>
              <a:gd name="connsiteY7" fmla="*/ 467140 h 1520103"/>
              <a:gd name="connsiteX8" fmla="*/ 10355328 w 10424510"/>
              <a:gd name="connsiteY8" fmla="*/ 525507 h 1520103"/>
              <a:gd name="connsiteX9" fmla="*/ 10374783 w 10424510"/>
              <a:gd name="connsiteY9" fmla="*/ 1206443 h 1520103"/>
              <a:gd name="connsiteX10" fmla="*/ 10374783 w 10424510"/>
              <a:gd name="connsiteY10" fmla="*/ 1284264 h 1520103"/>
              <a:gd name="connsiteX11" fmla="*/ 9713302 w 10424510"/>
              <a:gd name="connsiteY11" fmla="*/ 1284264 h 1520103"/>
              <a:gd name="connsiteX12" fmla="*/ 7521771 w 10424510"/>
              <a:gd name="connsiteY12" fmla="*/ 953523 h 1520103"/>
              <a:gd name="connsiteX13" fmla="*/ 6405898 w 10424510"/>
              <a:gd name="connsiteY13" fmla="*/ 1264809 h 1520103"/>
              <a:gd name="connsiteX14" fmla="*/ 5686051 w 10424510"/>
              <a:gd name="connsiteY14" fmla="*/ 1245354 h 1520103"/>
              <a:gd name="connsiteX15" fmla="*/ 5424749 w 10424510"/>
              <a:gd name="connsiteY15" fmla="*/ 1342629 h 1520103"/>
              <a:gd name="connsiteX16" fmla="*/ 4812557 w 10424510"/>
              <a:gd name="connsiteY16" fmla="*/ 1517729 h 1520103"/>
              <a:gd name="connsiteX17" fmla="*/ 3829411 w 10424510"/>
              <a:gd name="connsiteY17" fmla="*/ 1439907 h 1520103"/>
              <a:gd name="connsiteX18" fmla="*/ 3098494 w 10424510"/>
              <a:gd name="connsiteY18" fmla="*/ 1381540 h 1520103"/>
              <a:gd name="connsiteX19" fmla="*/ 2849318 w 10424510"/>
              <a:gd name="connsiteY19" fmla="*/ 1262532 h 1520103"/>
              <a:gd name="connsiteX20" fmla="*/ 1998529 w 10424510"/>
              <a:gd name="connsiteY20" fmla="*/ 1130928 h 1520103"/>
              <a:gd name="connsiteX21" fmla="*/ 1204221 w 10424510"/>
              <a:gd name="connsiteY21" fmla="*/ 1021057 h 1520103"/>
              <a:gd name="connsiteX22" fmla="*/ 2316 w 10424510"/>
              <a:gd name="connsiteY22" fmla="*/ 897435 h 1520103"/>
              <a:gd name="connsiteX23" fmla="*/ 916259 w 10424510"/>
              <a:gd name="connsiteY23" fmla="*/ 575858 h 1520103"/>
              <a:gd name="connsiteX0" fmla="*/ 916259 w 10424510"/>
              <a:gd name="connsiteY0" fmla="*/ 575858 h 1520101"/>
              <a:gd name="connsiteX1" fmla="*/ 1509158 w 10424510"/>
              <a:gd name="connsiteY1" fmla="*/ 430508 h 1520101"/>
              <a:gd name="connsiteX2" fmla="*/ 2261915 w 10424510"/>
              <a:gd name="connsiteY2" fmla="*/ 428230 h 1520101"/>
              <a:gd name="connsiteX3" fmla="*/ 3004678 w 10424510"/>
              <a:gd name="connsiteY3" fmla="*/ 642238 h 1520101"/>
              <a:gd name="connsiteX4" fmla="*/ 3735594 w 10424510"/>
              <a:gd name="connsiteY4" fmla="*/ 428230 h 1520101"/>
              <a:gd name="connsiteX5" fmla="*/ 5291940 w 10424510"/>
              <a:gd name="connsiteY5" fmla="*/ 211 h 1520101"/>
              <a:gd name="connsiteX6" fmla="*/ 8079055 w 10424510"/>
              <a:gd name="connsiteY6" fmla="*/ 486597 h 1520101"/>
              <a:gd name="connsiteX7" fmla="*/ 10219141 w 10424510"/>
              <a:gd name="connsiteY7" fmla="*/ 467140 h 1520101"/>
              <a:gd name="connsiteX8" fmla="*/ 10355328 w 10424510"/>
              <a:gd name="connsiteY8" fmla="*/ 525507 h 1520101"/>
              <a:gd name="connsiteX9" fmla="*/ 10374783 w 10424510"/>
              <a:gd name="connsiteY9" fmla="*/ 1206443 h 1520101"/>
              <a:gd name="connsiteX10" fmla="*/ 10374783 w 10424510"/>
              <a:gd name="connsiteY10" fmla="*/ 1284264 h 1520101"/>
              <a:gd name="connsiteX11" fmla="*/ 9713302 w 10424510"/>
              <a:gd name="connsiteY11" fmla="*/ 1284264 h 1520101"/>
              <a:gd name="connsiteX12" fmla="*/ 7521771 w 10424510"/>
              <a:gd name="connsiteY12" fmla="*/ 953523 h 1520101"/>
              <a:gd name="connsiteX13" fmla="*/ 6405898 w 10424510"/>
              <a:gd name="connsiteY13" fmla="*/ 1264809 h 1520101"/>
              <a:gd name="connsiteX14" fmla="*/ 5686051 w 10424510"/>
              <a:gd name="connsiteY14" fmla="*/ 1245354 h 1520101"/>
              <a:gd name="connsiteX15" fmla="*/ 5424749 w 10424510"/>
              <a:gd name="connsiteY15" fmla="*/ 1342629 h 1520101"/>
              <a:gd name="connsiteX16" fmla="*/ 4812557 w 10424510"/>
              <a:gd name="connsiteY16" fmla="*/ 1517729 h 1520101"/>
              <a:gd name="connsiteX17" fmla="*/ 3829411 w 10424510"/>
              <a:gd name="connsiteY17" fmla="*/ 1439907 h 1520101"/>
              <a:gd name="connsiteX18" fmla="*/ 3098494 w 10424510"/>
              <a:gd name="connsiteY18" fmla="*/ 1381540 h 1520101"/>
              <a:gd name="connsiteX19" fmla="*/ 2849318 w 10424510"/>
              <a:gd name="connsiteY19" fmla="*/ 1262532 h 1520101"/>
              <a:gd name="connsiteX20" fmla="*/ 1998529 w 10424510"/>
              <a:gd name="connsiteY20" fmla="*/ 1130928 h 1520101"/>
              <a:gd name="connsiteX21" fmla="*/ 1204221 w 10424510"/>
              <a:gd name="connsiteY21" fmla="*/ 1021057 h 1520101"/>
              <a:gd name="connsiteX22" fmla="*/ 2316 w 10424510"/>
              <a:gd name="connsiteY22" fmla="*/ 897435 h 1520101"/>
              <a:gd name="connsiteX23" fmla="*/ 916259 w 10424510"/>
              <a:gd name="connsiteY23" fmla="*/ 575858 h 1520101"/>
              <a:gd name="connsiteX0" fmla="*/ 915255 w 10423506"/>
              <a:gd name="connsiteY0" fmla="*/ 575858 h 1520103"/>
              <a:gd name="connsiteX1" fmla="*/ 1508154 w 10423506"/>
              <a:gd name="connsiteY1" fmla="*/ 430508 h 1520103"/>
              <a:gd name="connsiteX2" fmla="*/ 2260911 w 10423506"/>
              <a:gd name="connsiteY2" fmla="*/ 428230 h 1520103"/>
              <a:gd name="connsiteX3" fmla="*/ 3003674 w 10423506"/>
              <a:gd name="connsiteY3" fmla="*/ 642238 h 1520103"/>
              <a:gd name="connsiteX4" fmla="*/ 3734590 w 10423506"/>
              <a:gd name="connsiteY4" fmla="*/ 428230 h 1520103"/>
              <a:gd name="connsiteX5" fmla="*/ 5290936 w 10423506"/>
              <a:gd name="connsiteY5" fmla="*/ 211 h 1520103"/>
              <a:gd name="connsiteX6" fmla="*/ 8078051 w 10423506"/>
              <a:gd name="connsiteY6" fmla="*/ 486597 h 1520103"/>
              <a:gd name="connsiteX7" fmla="*/ 10218137 w 10423506"/>
              <a:gd name="connsiteY7" fmla="*/ 467140 h 1520103"/>
              <a:gd name="connsiteX8" fmla="*/ 10354324 w 10423506"/>
              <a:gd name="connsiteY8" fmla="*/ 525507 h 1520103"/>
              <a:gd name="connsiteX9" fmla="*/ 10373779 w 10423506"/>
              <a:gd name="connsiteY9" fmla="*/ 1206443 h 1520103"/>
              <a:gd name="connsiteX10" fmla="*/ 10373779 w 10423506"/>
              <a:gd name="connsiteY10" fmla="*/ 1284264 h 1520103"/>
              <a:gd name="connsiteX11" fmla="*/ 9712298 w 10423506"/>
              <a:gd name="connsiteY11" fmla="*/ 1284264 h 1520103"/>
              <a:gd name="connsiteX12" fmla="*/ 7520767 w 10423506"/>
              <a:gd name="connsiteY12" fmla="*/ 953523 h 1520103"/>
              <a:gd name="connsiteX13" fmla="*/ 6404894 w 10423506"/>
              <a:gd name="connsiteY13" fmla="*/ 1264809 h 1520103"/>
              <a:gd name="connsiteX14" fmla="*/ 5685047 w 10423506"/>
              <a:gd name="connsiteY14" fmla="*/ 1245354 h 1520103"/>
              <a:gd name="connsiteX15" fmla="*/ 5423745 w 10423506"/>
              <a:gd name="connsiteY15" fmla="*/ 1342629 h 1520103"/>
              <a:gd name="connsiteX16" fmla="*/ 4811553 w 10423506"/>
              <a:gd name="connsiteY16" fmla="*/ 1517729 h 1520103"/>
              <a:gd name="connsiteX17" fmla="*/ 3828407 w 10423506"/>
              <a:gd name="connsiteY17" fmla="*/ 1439907 h 1520103"/>
              <a:gd name="connsiteX18" fmla="*/ 3097490 w 10423506"/>
              <a:gd name="connsiteY18" fmla="*/ 1381540 h 1520103"/>
              <a:gd name="connsiteX19" fmla="*/ 2848314 w 10423506"/>
              <a:gd name="connsiteY19" fmla="*/ 1262532 h 1520103"/>
              <a:gd name="connsiteX20" fmla="*/ 1997525 w 10423506"/>
              <a:gd name="connsiteY20" fmla="*/ 1130928 h 1520103"/>
              <a:gd name="connsiteX21" fmla="*/ 1203217 w 10423506"/>
              <a:gd name="connsiteY21" fmla="*/ 1021057 h 1520103"/>
              <a:gd name="connsiteX22" fmla="*/ 724508 w 10423506"/>
              <a:gd name="connsiteY22" fmla="*/ 820626 h 1520103"/>
              <a:gd name="connsiteX23" fmla="*/ 1312 w 10423506"/>
              <a:gd name="connsiteY23" fmla="*/ 897435 h 1520103"/>
              <a:gd name="connsiteX24" fmla="*/ 915255 w 10423506"/>
              <a:gd name="connsiteY24" fmla="*/ 575858 h 1520103"/>
              <a:gd name="connsiteX0" fmla="*/ 981451 w 10489702"/>
              <a:gd name="connsiteY0" fmla="*/ 575858 h 1878553"/>
              <a:gd name="connsiteX1" fmla="*/ 1574350 w 10489702"/>
              <a:gd name="connsiteY1" fmla="*/ 430508 h 1878553"/>
              <a:gd name="connsiteX2" fmla="*/ 2327107 w 10489702"/>
              <a:gd name="connsiteY2" fmla="*/ 428230 h 1878553"/>
              <a:gd name="connsiteX3" fmla="*/ 3069870 w 10489702"/>
              <a:gd name="connsiteY3" fmla="*/ 642238 h 1878553"/>
              <a:gd name="connsiteX4" fmla="*/ 3800786 w 10489702"/>
              <a:gd name="connsiteY4" fmla="*/ 428230 h 1878553"/>
              <a:gd name="connsiteX5" fmla="*/ 5357132 w 10489702"/>
              <a:gd name="connsiteY5" fmla="*/ 211 h 1878553"/>
              <a:gd name="connsiteX6" fmla="*/ 8144247 w 10489702"/>
              <a:gd name="connsiteY6" fmla="*/ 486597 h 1878553"/>
              <a:gd name="connsiteX7" fmla="*/ 10284333 w 10489702"/>
              <a:gd name="connsiteY7" fmla="*/ 467140 h 1878553"/>
              <a:gd name="connsiteX8" fmla="*/ 10420520 w 10489702"/>
              <a:gd name="connsiteY8" fmla="*/ 525507 h 1878553"/>
              <a:gd name="connsiteX9" fmla="*/ 10439975 w 10489702"/>
              <a:gd name="connsiteY9" fmla="*/ 1206443 h 1878553"/>
              <a:gd name="connsiteX10" fmla="*/ 10439975 w 10489702"/>
              <a:gd name="connsiteY10" fmla="*/ 1284264 h 1878553"/>
              <a:gd name="connsiteX11" fmla="*/ 9778494 w 10489702"/>
              <a:gd name="connsiteY11" fmla="*/ 1284264 h 1878553"/>
              <a:gd name="connsiteX12" fmla="*/ 7586963 w 10489702"/>
              <a:gd name="connsiteY12" fmla="*/ 953523 h 1878553"/>
              <a:gd name="connsiteX13" fmla="*/ 6471090 w 10489702"/>
              <a:gd name="connsiteY13" fmla="*/ 1264809 h 1878553"/>
              <a:gd name="connsiteX14" fmla="*/ 5751243 w 10489702"/>
              <a:gd name="connsiteY14" fmla="*/ 1245354 h 1878553"/>
              <a:gd name="connsiteX15" fmla="*/ 5489941 w 10489702"/>
              <a:gd name="connsiteY15" fmla="*/ 1342629 h 1878553"/>
              <a:gd name="connsiteX16" fmla="*/ 4877749 w 10489702"/>
              <a:gd name="connsiteY16" fmla="*/ 1517729 h 1878553"/>
              <a:gd name="connsiteX17" fmla="*/ 3894603 w 10489702"/>
              <a:gd name="connsiteY17" fmla="*/ 1439907 h 1878553"/>
              <a:gd name="connsiteX18" fmla="*/ 3163686 w 10489702"/>
              <a:gd name="connsiteY18" fmla="*/ 1381540 h 1878553"/>
              <a:gd name="connsiteX19" fmla="*/ 2914510 w 10489702"/>
              <a:gd name="connsiteY19" fmla="*/ 1262532 h 1878553"/>
              <a:gd name="connsiteX20" fmla="*/ 2063721 w 10489702"/>
              <a:gd name="connsiteY20" fmla="*/ 1130928 h 1878553"/>
              <a:gd name="connsiteX21" fmla="*/ 1269413 w 10489702"/>
              <a:gd name="connsiteY21" fmla="*/ 1021057 h 1878553"/>
              <a:gd name="connsiteX22" fmla="*/ 202241 w 10489702"/>
              <a:gd name="connsiteY22" fmla="*/ 1878210 h 1878553"/>
              <a:gd name="connsiteX23" fmla="*/ 67508 w 10489702"/>
              <a:gd name="connsiteY23" fmla="*/ 897435 h 1878553"/>
              <a:gd name="connsiteX24" fmla="*/ 981451 w 10489702"/>
              <a:gd name="connsiteY24" fmla="*/ 575858 h 1878553"/>
              <a:gd name="connsiteX0" fmla="*/ 849398 w 10357649"/>
              <a:gd name="connsiteY0" fmla="*/ 575858 h 1878553"/>
              <a:gd name="connsiteX1" fmla="*/ 1442297 w 10357649"/>
              <a:gd name="connsiteY1" fmla="*/ 430508 h 1878553"/>
              <a:gd name="connsiteX2" fmla="*/ 2195054 w 10357649"/>
              <a:gd name="connsiteY2" fmla="*/ 428230 h 1878553"/>
              <a:gd name="connsiteX3" fmla="*/ 2937817 w 10357649"/>
              <a:gd name="connsiteY3" fmla="*/ 642238 h 1878553"/>
              <a:gd name="connsiteX4" fmla="*/ 3668733 w 10357649"/>
              <a:gd name="connsiteY4" fmla="*/ 428230 h 1878553"/>
              <a:gd name="connsiteX5" fmla="*/ 5225079 w 10357649"/>
              <a:gd name="connsiteY5" fmla="*/ 211 h 1878553"/>
              <a:gd name="connsiteX6" fmla="*/ 8012194 w 10357649"/>
              <a:gd name="connsiteY6" fmla="*/ 486597 h 1878553"/>
              <a:gd name="connsiteX7" fmla="*/ 10152280 w 10357649"/>
              <a:gd name="connsiteY7" fmla="*/ 467140 h 1878553"/>
              <a:gd name="connsiteX8" fmla="*/ 10288467 w 10357649"/>
              <a:gd name="connsiteY8" fmla="*/ 525507 h 1878553"/>
              <a:gd name="connsiteX9" fmla="*/ 10307922 w 10357649"/>
              <a:gd name="connsiteY9" fmla="*/ 1206443 h 1878553"/>
              <a:gd name="connsiteX10" fmla="*/ 10307922 w 10357649"/>
              <a:gd name="connsiteY10" fmla="*/ 1284264 h 1878553"/>
              <a:gd name="connsiteX11" fmla="*/ 9646441 w 10357649"/>
              <a:gd name="connsiteY11" fmla="*/ 1284264 h 1878553"/>
              <a:gd name="connsiteX12" fmla="*/ 7454910 w 10357649"/>
              <a:gd name="connsiteY12" fmla="*/ 953523 h 1878553"/>
              <a:gd name="connsiteX13" fmla="*/ 6339037 w 10357649"/>
              <a:gd name="connsiteY13" fmla="*/ 1264809 h 1878553"/>
              <a:gd name="connsiteX14" fmla="*/ 5619190 w 10357649"/>
              <a:gd name="connsiteY14" fmla="*/ 1245354 h 1878553"/>
              <a:gd name="connsiteX15" fmla="*/ 5357888 w 10357649"/>
              <a:gd name="connsiteY15" fmla="*/ 1342629 h 1878553"/>
              <a:gd name="connsiteX16" fmla="*/ 4745696 w 10357649"/>
              <a:gd name="connsiteY16" fmla="*/ 1517729 h 1878553"/>
              <a:gd name="connsiteX17" fmla="*/ 3762550 w 10357649"/>
              <a:gd name="connsiteY17" fmla="*/ 1439907 h 1878553"/>
              <a:gd name="connsiteX18" fmla="*/ 3031633 w 10357649"/>
              <a:gd name="connsiteY18" fmla="*/ 1381540 h 1878553"/>
              <a:gd name="connsiteX19" fmla="*/ 2782457 w 10357649"/>
              <a:gd name="connsiteY19" fmla="*/ 1262532 h 1878553"/>
              <a:gd name="connsiteX20" fmla="*/ 1931668 w 10357649"/>
              <a:gd name="connsiteY20" fmla="*/ 1130928 h 1878553"/>
              <a:gd name="connsiteX21" fmla="*/ 1137360 w 10357649"/>
              <a:gd name="connsiteY21" fmla="*/ 1021057 h 1878553"/>
              <a:gd name="connsiteX22" fmla="*/ 70188 w 10357649"/>
              <a:gd name="connsiteY22" fmla="*/ 1878210 h 1878553"/>
              <a:gd name="connsiteX23" fmla="*/ 278726 w 10357649"/>
              <a:gd name="connsiteY23" fmla="*/ 1055285 h 1878553"/>
              <a:gd name="connsiteX24" fmla="*/ 849398 w 10357649"/>
              <a:gd name="connsiteY24" fmla="*/ 575858 h 1878553"/>
              <a:gd name="connsiteX0" fmla="*/ 914831 w 10423082"/>
              <a:gd name="connsiteY0" fmla="*/ 575858 h 1878553"/>
              <a:gd name="connsiteX1" fmla="*/ 1507730 w 10423082"/>
              <a:gd name="connsiteY1" fmla="*/ 430508 h 1878553"/>
              <a:gd name="connsiteX2" fmla="*/ 2260487 w 10423082"/>
              <a:gd name="connsiteY2" fmla="*/ 428230 h 1878553"/>
              <a:gd name="connsiteX3" fmla="*/ 3003250 w 10423082"/>
              <a:gd name="connsiteY3" fmla="*/ 642238 h 1878553"/>
              <a:gd name="connsiteX4" fmla="*/ 3734166 w 10423082"/>
              <a:gd name="connsiteY4" fmla="*/ 428230 h 1878553"/>
              <a:gd name="connsiteX5" fmla="*/ 5290512 w 10423082"/>
              <a:gd name="connsiteY5" fmla="*/ 211 h 1878553"/>
              <a:gd name="connsiteX6" fmla="*/ 8077627 w 10423082"/>
              <a:gd name="connsiteY6" fmla="*/ 486597 h 1878553"/>
              <a:gd name="connsiteX7" fmla="*/ 10217713 w 10423082"/>
              <a:gd name="connsiteY7" fmla="*/ 467140 h 1878553"/>
              <a:gd name="connsiteX8" fmla="*/ 10353900 w 10423082"/>
              <a:gd name="connsiteY8" fmla="*/ 525507 h 1878553"/>
              <a:gd name="connsiteX9" fmla="*/ 10373355 w 10423082"/>
              <a:gd name="connsiteY9" fmla="*/ 1206443 h 1878553"/>
              <a:gd name="connsiteX10" fmla="*/ 10373355 w 10423082"/>
              <a:gd name="connsiteY10" fmla="*/ 1284264 h 1878553"/>
              <a:gd name="connsiteX11" fmla="*/ 9711874 w 10423082"/>
              <a:gd name="connsiteY11" fmla="*/ 1284264 h 1878553"/>
              <a:gd name="connsiteX12" fmla="*/ 7520343 w 10423082"/>
              <a:gd name="connsiteY12" fmla="*/ 953523 h 1878553"/>
              <a:gd name="connsiteX13" fmla="*/ 6404470 w 10423082"/>
              <a:gd name="connsiteY13" fmla="*/ 1264809 h 1878553"/>
              <a:gd name="connsiteX14" fmla="*/ 5684623 w 10423082"/>
              <a:gd name="connsiteY14" fmla="*/ 1245354 h 1878553"/>
              <a:gd name="connsiteX15" fmla="*/ 5423321 w 10423082"/>
              <a:gd name="connsiteY15" fmla="*/ 1342629 h 1878553"/>
              <a:gd name="connsiteX16" fmla="*/ 4811129 w 10423082"/>
              <a:gd name="connsiteY16" fmla="*/ 1517729 h 1878553"/>
              <a:gd name="connsiteX17" fmla="*/ 3827983 w 10423082"/>
              <a:gd name="connsiteY17" fmla="*/ 1439907 h 1878553"/>
              <a:gd name="connsiteX18" fmla="*/ 3097066 w 10423082"/>
              <a:gd name="connsiteY18" fmla="*/ 1381540 h 1878553"/>
              <a:gd name="connsiteX19" fmla="*/ 2847890 w 10423082"/>
              <a:gd name="connsiteY19" fmla="*/ 1262532 h 1878553"/>
              <a:gd name="connsiteX20" fmla="*/ 1997101 w 10423082"/>
              <a:gd name="connsiteY20" fmla="*/ 1130928 h 1878553"/>
              <a:gd name="connsiteX21" fmla="*/ 1202793 w 10423082"/>
              <a:gd name="connsiteY21" fmla="*/ 1021057 h 1878553"/>
              <a:gd name="connsiteX22" fmla="*/ 135621 w 10423082"/>
              <a:gd name="connsiteY22" fmla="*/ 1878210 h 1878553"/>
              <a:gd name="connsiteX23" fmla="*/ 344159 w 10423082"/>
              <a:gd name="connsiteY23" fmla="*/ 1055285 h 1878553"/>
              <a:gd name="connsiteX24" fmla="*/ 914831 w 10423082"/>
              <a:gd name="connsiteY24" fmla="*/ 575858 h 1878553"/>
              <a:gd name="connsiteX0" fmla="*/ 982655 w 10490906"/>
              <a:gd name="connsiteY0" fmla="*/ 575858 h 1878553"/>
              <a:gd name="connsiteX1" fmla="*/ 1575554 w 10490906"/>
              <a:gd name="connsiteY1" fmla="*/ 430508 h 1878553"/>
              <a:gd name="connsiteX2" fmla="*/ 2328311 w 10490906"/>
              <a:gd name="connsiteY2" fmla="*/ 428230 h 1878553"/>
              <a:gd name="connsiteX3" fmla="*/ 3071074 w 10490906"/>
              <a:gd name="connsiteY3" fmla="*/ 642238 h 1878553"/>
              <a:gd name="connsiteX4" fmla="*/ 3801990 w 10490906"/>
              <a:gd name="connsiteY4" fmla="*/ 428230 h 1878553"/>
              <a:gd name="connsiteX5" fmla="*/ 5358336 w 10490906"/>
              <a:gd name="connsiteY5" fmla="*/ 211 h 1878553"/>
              <a:gd name="connsiteX6" fmla="*/ 8145451 w 10490906"/>
              <a:gd name="connsiteY6" fmla="*/ 486597 h 1878553"/>
              <a:gd name="connsiteX7" fmla="*/ 10285537 w 10490906"/>
              <a:gd name="connsiteY7" fmla="*/ 467140 h 1878553"/>
              <a:gd name="connsiteX8" fmla="*/ 10421724 w 10490906"/>
              <a:gd name="connsiteY8" fmla="*/ 525507 h 1878553"/>
              <a:gd name="connsiteX9" fmla="*/ 10441179 w 10490906"/>
              <a:gd name="connsiteY9" fmla="*/ 1206443 h 1878553"/>
              <a:gd name="connsiteX10" fmla="*/ 10441179 w 10490906"/>
              <a:gd name="connsiteY10" fmla="*/ 1284264 h 1878553"/>
              <a:gd name="connsiteX11" fmla="*/ 9779698 w 10490906"/>
              <a:gd name="connsiteY11" fmla="*/ 1284264 h 1878553"/>
              <a:gd name="connsiteX12" fmla="*/ 7588167 w 10490906"/>
              <a:gd name="connsiteY12" fmla="*/ 953523 h 1878553"/>
              <a:gd name="connsiteX13" fmla="*/ 6472294 w 10490906"/>
              <a:gd name="connsiteY13" fmla="*/ 1264809 h 1878553"/>
              <a:gd name="connsiteX14" fmla="*/ 5752447 w 10490906"/>
              <a:gd name="connsiteY14" fmla="*/ 1245354 h 1878553"/>
              <a:gd name="connsiteX15" fmla="*/ 5491145 w 10490906"/>
              <a:gd name="connsiteY15" fmla="*/ 1342629 h 1878553"/>
              <a:gd name="connsiteX16" fmla="*/ 4878953 w 10490906"/>
              <a:gd name="connsiteY16" fmla="*/ 1517729 h 1878553"/>
              <a:gd name="connsiteX17" fmla="*/ 3895807 w 10490906"/>
              <a:gd name="connsiteY17" fmla="*/ 1439907 h 1878553"/>
              <a:gd name="connsiteX18" fmla="*/ 3164890 w 10490906"/>
              <a:gd name="connsiteY18" fmla="*/ 1381540 h 1878553"/>
              <a:gd name="connsiteX19" fmla="*/ 2915714 w 10490906"/>
              <a:gd name="connsiteY19" fmla="*/ 1262532 h 1878553"/>
              <a:gd name="connsiteX20" fmla="*/ 2064925 w 10490906"/>
              <a:gd name="connsiteY20" fmla="*/ 1130928 h 1878553"/>
              <a:gd name="connsiteX21" fmla="*/ 1270617 w 10490906"/>
              <a:gd name="connsiteY21" fmla="*/ 1021057 h 1878553"/>
              <a:gd name="connsiteX22" fmla="*/ 203445 w 10490906"/>
              <a:gd name="connsiteY22" fmla="*/ 1878210 h 1878553"/>
              <a:gd name="connsiteX23" fmla="*/ 411983 w 10490906"/>
              <a:gd name="connsiteY23" fmla="*/ 1055285 h 1878553"/>
              <a:gd name="connsiteX24" fmla="*/ 982655 w 10490906"/>
              <a:gd name="connsiteY24" fmla="*/ 575858 h 1878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0490906" h="1878553">
                <a:moveTo>
                  <a:pt x="982655" y="575858"/>
                </a:moveTo>
                <a:cubicBezTo>
                  <a:pt x="1176584" y="471729"/>
                  <a:pt x="1351278" y="455113"/>
                  <a:pt x="1575554" y="430508"/>
                </a:cubicBezTo>
                <a:cubicBezTo>
                  <a:pt x="1799830" y="405903"/>
                  <a:pt x="2079058" y="392942"/>
                  <a:pt x="2328311" y="428230"/>
                </a:cubicBezTo>
                <a:cubicBezTo>
                  <a:pt x="2577564" y="463518"/>
                  <a:pt x="2825461" y="642238"/>
                  <a:pt x="3071074" y="642238"/>
                </a:cubicBezTo>
                <a:cubicBezTo>
                  <a:pt x="3316687" y="642238"/>
                  <a:pt x="3420780" y="535234"/>
                  <a:pt x="3801990" y="428230"/>
                </a:cubicBezTo>
                <a:cubicBezTo>
                  <a:pt x="4183200" y="321226"/>
                  <a:pt x="4634426" y="-9517"/>
                  <a:pt x="5358336" y="211"/>
                </a:cubicBezTo>
                <a:cubicBezTo>
                  <a:pt x="6287374" y="162340"/>
                  <a:pt x="7324251" y="408776"/>
                  <a:pt x="8145451" y="486597"/>
                </a:cubicBezTo>
                <a:cubicBezTo>
                  <a:pt x="8966651" y="564418"/>
                  <a:pt x="9572175" y="473626"/>
                  <a:pt x="10285537" y="467140"/>
                </a:cubicBezTo>
                <a:cubicBezTo>
                  <a:pt x="10664916" y="473625"/>
                  <a:pt x="10395784" y="402290"/>
                  <a:pt x="10421724" y="525507"/>
                </a:cubicBezTo>
                <a:cubicBezTo>
                  <a:pt x="10447664" y="648724"/>
                  <a:pt x="10437937" y="1079984"/>
                  <a:pt x="10441179" y="1206443"/>
                </a:cubicBezTo>
                <a:cubicBezTo>
                  <a:pt x="10444421" y="1332902"/>
                  <a:pt x="10551426" y="1271294"/>
                  <a:pt x="10441179" y="1284264"/>
                </a:cubicBezTo>
                <a:cubicBezTo>
                  <a:pt x="10330932" y="1297234"/>
                  <a:pt x="10255200" y="1339387"/>
                  <a:pt x="9779698" y="1284264"/>
                </a:cubicBezTo>
                <a:cubicBezTo>
                  <a:pt x="9304196" y="1229141"/>
                  <a:pt x="8318677" y="1063770"/>
                  <a:pt x="7588167" y="953523"/>
                </a:cubicBezTo>
                <a:cubicBezTo>
                  <a:pt x="7036933" y="950281"/>
                  <a:pt x="6778247" y="1216171"/>
                  <a:pt x="6472294" y="1264809"/>
                </a:cubicBezTo>
                <a:cubicBezTo>
                  <a:pt x="6166341" y="1313447"/>
                  <a:pt x="5915972" y="1232384"/>
                  <a:pt x="5752447" y="1245354"/>
                </a:cubicBezTo>
                <a:cubicBezTo>
                  <a:pt x="5588922" y="1258324"/>
                  <a:pt x="5636727" y="1297233"/>
                  <a:pt x="5491145" y="1342629"/>
                </a:cubicBezTo>
                <a:cubicBezTo>
                  <a:pt x="5345563" y="1388025"/>
                  <a:pt x="5144843" y="1501516"/>
                  <a:pt x="4878953" y="1517729"/>
                </a:cubicBezTo>
                <a:cubicBezTo>
                  <a:pt x="4613063" y="1533942"/>
                  <a:pt x="4181484" y="1462605"/>
                  <a:pt x="3895807" y="1439907"/>
                </a:cubicBezTo>
                <a:cubicBezTo>
                  <a:pt x="3652168" y="1420451"/>
                  <a:pt x="3328239" y="1411103"/>
                  <a:pt x="3164890" y="1381540"/>
                </a:cubicBezTo>
                <a:cubicBezTo>
                  <a:pt x="3001541" y="1351977"/>
                  <a:pt x="3099041" y="1304301"/>
                  <a:pt x="2915714" y="1262532"/>
                </a:cubicBezTo>
                <a:cubicBezTo>
                  <a:pt x="2732387" y="1220763"/>
                  <a:pt x="2339108" y="1171174"/>
                  <a:pt x="2064925" y="1130928"/>
                </a:cubicBezTo>
                <a:lnTo>
                  <a:pt x="1270617" y="1021057"/>
                </a:lnTo>
                <a:cubicBezTo>
                  <a:pt x="1042449" y="984789"/>
                  <a:pt x="403762" y="1898814"/>
                  <a:pt x="203445" y="1878210"/>
                </a:cubicBezTo>
                <a:cubicBezTo>
                  <a:pt x="3128" y="1857606"/>
                  <a:pt x="-208272" y="1840596"/>
                  <a:pt x="411983" y="1055285"/>
                </a:cubicBezTo>
                <a:cubicBezTo>
                  <a:pt x="1032238" y="269974"/>
                  <a:pt x="788727" y="679988"/>
                  <a:pt x="982655" y="575858"/>
                </a:cubicBezTo>
                <a:close/>
              </a:path>
            </a:pathLst>
          </a:custGeom>
          <a:solidFill>
            <a:srgbClr val="F7A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 smtClean="0"/>
              <a:t>topic 2b</a:t>
            </a:r>
            <a:endParaRPr kumimoji="1" lang="zh-CN" altLang="en-US" sz="2400" b="1" dirty="0"/>
          </a:p>
        </p:txBody>
      </p:sp>
      <p:sp>
        <p:nvSpPr>
          <p:cNvPr id="21" name="任意形状 20"/>
          <p:cNvSpPr/>
          <p:nvPr/>
        </p:nvSpPr>
        <p:spPr>
          <a:xfrm flipH="1">
            <a:off x="399347" y="4449695"/>
            <a:ext cx="3032565" cy="791065"/>
          </a:xfrm>
          <a:custGeom>
            <a:avLst/>
            <a:gdLst>
              <a:gd name="connsiteX0" fmla="*/ 127480 w 10274518"/>
              <a:gd name="connsiteY0" fmla="*/ 88289 h 1108025"/>
              <a:gd name="connsiteX1" fmla="*/ 1567174 w 10274518"/>
              <a:gd name="connsiteY1" fmla="*/ 88289 h 1108025"/>
              <a:gd name="connsiteX2" fmla="*/ 2111923 w 10274518"/>
              <a:gd name="connsiteY2" fmla="*/ 496851 h 1108025"/>
              <a:gd name="connsiteX3" fmla="*/ 2753949 w 10274518"/>
              <a:gd name="connsiteY3" fmla="*/ 574672 h 1108025"/>
              <a:gd name="connsiteX4" fmla="*/ 3162510 w 10274518"/>
              <a:gd name="connsiteY4" fmla="*/ 399575 h 1108025"/>
              <a:gd name="connsiteX5" fmla="*/ 4154731 w 10274518"/>
              <a:gd name="connsiteY5" fmla="*/ 205021 h 1108025"/>
              <a:gd name="connsiteX6" fmla="*/ 7929063 w 10274518"/>
              <a:gd name="connsiteY6" fmla="*/ 185566 h 1108025"/>
              <a:gd name="connsiteX7" fmla="*/ 10069149 w 10274518"/>
              <a:gd name="connsiteY7" fmla="*/ 205021 h 1108025"/>
              <a:gd name="connsiteX8" fmla="*/ 10205336 w 10274518"/>
              <a:gd name="connsiteY8" fmla="*/ 224477 h 1108025"/>
              <a:gd name="connsiteX9" fmla="*/ 10224791 w 10274518"/>
              <a:gd name="connsiteY9" fmla="*/ 905413 h 1108025"/>
              <a:gd name="connsiteX10" fmla="*/ 10224791 w 10274518"/>
              <a:gd name="connsiteY10" fmla="*/ 983234 h 1108025"/>
              <a:gd name="connsiteX11" fmla="*/ 9563310 w 10274518"/>
              <a:gd name="connsiteY11" fmla="*/ 983234 h 1108025"/>
              <a:gd name="connsiteX12" fmla="*/ 7170306 w 10274518"/>
              <a:gd name="connsiteY12" fmla="*/ 983234 h 1108025"/>
              <a:gd name="connsiteX13" fmla="*/ 6255906 w 10274518"/>
              <a:gd name="connsiteY13" fmla="*/ 710860 h 1108025"/>
              <a:gd name="connsiteX14" fmla="*/ 5536059 w 10274518"/>
              <a:gd name="connsiteY14" fmla="*/ 671949 h 1108025"/>
              <a:gd name="connsiteX15" fmla="*/ 4952400 w 10274518"/>
              <a:gd name="connsiteY15" fmla="*/ 944323 h 1108025"/>
              <a:gd name="connsiteX16" fmla="*/ 4038000 w 10274518"/>
              <a:gd name="connsiteY16" fmla="*/ 1022145 h 1108025"/>
              <a:gd name="connsiteX17" fmla="*/ 3357063 w 10274518"/>
              <a:gd name="connsiteY17" fmla="*/ 769226 h 1108025"/>
              <a:gd name="connsiteX18" fmla="*/ 2948502 w 10274518"/>
              <a:gd name="connsiteY18" fmla="*/ 749770 h 1108025"/>
              <a:gd name="connsiteX19" fmla="*/ 2539940 w 10274518"/>
              <a:gd name="connsiteY19" fmla="*/ 749770 h 1108025"/>
              <a:gd name="connsiteX20" fmla="*/ 1936825 w 10274518"/>
              <a:gd name="connsiteY20" fmla="*/ 983234 h 1108025"/>
              <a:gd name="connsiteX21" fmla="*/ 1100246 w 10274518"/>
              <a:gd name="connsiteY21" fmla="*/ 1022145 h 1108025"/>
              <a:gd name="connsiteX22" fmla="*/ 185846 w 10274518"/>
              <a:gd name="connsiteY22" fmla="*/ 1041600 h 1108025"/>
              <a:gd name="connsiteX23" fmla="*/ 127480 w 10274518"/>
              <a:gd name="connsiteY23" fmla="*/ 88289 h 1108025"/>
              <a:gd name="connsiteX0" fmla="*/ 110328 w 10315732"/>
              <a:gd name="connsiteY0" fmla="*/ 447567 h 986794"/>
              <a:gd name="connsiteX1" fmla="*/ 1608388 w 10315732"/>
              <a:gd name="connsiteY1" fmla="*/ 94 h 986794"/>
              <a:gd name="connsiteX2" fmla="*/ 2153137 w 10315732"/>
              <a:gd name="connsiteY2" fmla="*/ 408656 h 986794"/>
              <a:gd name="connsiteX3" fmla="*/ 2795163 w 10315732"/>
              <a:gd name="connsiteY3" fmla="*/ 486477 h 986794"/>
              <a:gd name="connsiteX4" fmla="*/ 3203724 w 10315732"/>
              <a:gd name="connsiteY4" fmla="*/ 311380 h 986794"/>
              <a:gd name="connsiteX5" fmla="*/ 4195945 w 10315732"/>
              <a:gd name="connsiteY5" fmla="*/ 116826 h 986794"/>
              <a:gd name="connsiteX6" fmla="*/ 7970277 w 10315732"/>
              <a:gd name="connsiteY6" fmla="*/ 97371 h 986794"/>
              <a:gd name="connsiteX7" fmla="*/ 10110363 w 10315732"/>
              <a:gd name="connsiteY7" fmla="*/ 116826 h 986794"/>
              <a:gd name="connsiteX8" fmla="*/ 10246550 w 10315732"/>
              <a:gd name="connsiteY8" fmla="*/ 136282 h 986794"/>
              <a:gd name="connsiteX9" fmla="*/ 10266005 w 10315732"/>
              <a:gd name="connsiteY9" fmla="*/ 817218 h 986794"/>
              <a:gd name="connsiteX10" fmla="*/ 10266005 w 10315732"/>
              <a:gd name="connsiteY10" fmla="*/ 895039 h 986794"/>
              <a:gd name="connsiteX11" fmla="*/ 9604524 w 10315732"/>
              <a:gd name="connsiteY11" fmla="*/ 895039 h 986794"/>
              <a:gd name="connsiteX12" fmla="*/ 7211520 w 10315732"/>
              <a:gd name="connsiteY12" fmla="*/ 895039 h 986794"/>
              <a:gd name="connsiteX13" fmla="*/ 6297120 w 10315732"/>
              <a:gd name="connsiteY13" fmla="*/ 622665 h 986794"/>
              <a:gd name="connsiteX14" fmla="*/ 5577273 w 10315732"/>
              <a:gd name="connsiteY14" fmla="*/ 583754 h 986794"/>
              <a:gd name="connsiteX15" fmla="*/ 4993614 w 10315732"/>
              <a:gd name="connsiteY15" fmla="*/ 856128 h 986794"/>
              <a:gd name="connsiteX16" fmla="*/ 4079214 w 10315732"/>
              <a:gd name="connsiteY16" fmla="*/ 933950 h 986794"/>
              <a:gd name="connsiteX17" fmla="*/ 3398277 w 10315732"/>
              <a:gd name="connsiteY17" fmla="*/ 681031 h 986794"/>
              <a:gd name="connsiteX18" fmla="*/ 2989716 w 10315732"/>
              <a:gd name="connsiteY18" fmla="*/ 661575 h 986794"/>
              <a:gd name="connsiteX19" fmla="*/ 2581154 w 10315732"/>
              <a:gd name="connsiteY19" fmla="*/ 661575 h 986794"/>
              <a:gd name="connsiteX20" fmla="*/ 1978039 w 10315732"/>
              <a:gd name="connsiteY20" fmla="*/ 895039 h 986794"/>
              <a:gd name="connsiteX21" fmla="*/ 1141460 w 10315732"/>
              <a:gd name="connsiteY21" fmla="*/ 933950 h 986794"/>
              <a:gd name="connsiteX22" fmla="*/ 227060 w 10315732"/>
              <a:gd name="connsiteY22" fmla="*/ 953405 h 986794"/>
              <a:gd name="connsiteX23" fmla="*/ 110328 w 10315732"/>
              <a:gd name="connsiteY23" fmla="*/ 447567 h 986794"/>
              <a:gd name="connsiteX0" fmla="*/ 56848 w 10262252"/>
              <a:gd name="connsiteY0" fmla="*/ 447567 h 942673"/>
              <a:gd name="connsiteX1" fmla="*/ 1554908 w 10262252"/>
              <a:gd name="connsiteY1" fmla="*/ 94 h 942673"/>
              <a:gd name="connsiteX2" fmla="*/ 2099657 w 10262252"/>
              <a:gd name="connsiteY2" fmla="*/ 408656 h 942673"/>
              <a:gd name="connsiteX3" fmla="*/ 2741683 w 10262252"/>
              <a:gd name="connsiteY3" fmla="*/ 486477 h 942673"/>
              <a:gd name="connsiteX4" fmla="*/ 3150244 w 10262252"/>
              <a:gd name="connsiteY4" fmla="*/ 311380 h 942673"/>
              <a:gd name="connsiteX5" fmla="*/ 4142465 w 10262252"/>
              <a:gd name="connsiteY5" fmla="*/ 116826 h 942673"/>
              <a:gd name="connsiteX6" fmla="*/ 7916797 w 10262252"/>
              <a:gd name="connsiteY6" fmla="*/ 97371 h 942673"/>
              <a:gd name="connsiteX7" fmla="*/ 10056883 w 10262252"/>
              <a:gd name="connsiteY7" fmla="*/ 116826 h 942673"/>
              <a:gd name="connsiteX8" fmla="*/ 10193070 w 10262252"/>
              <a:gd name="connsiteY8" fmla="*/ 136282 h 942673"/>
              <a:gd name="connsiteX9" fmla="*/ 10212525 w 10262252"/>
              <a:gd name="connsiteY9" fmla="*/ 817218 h 942673"/>
              <a:gd name="connsiteX10" fmla="*/ 10212525 w 10262252"/>
              <a:gd name="connsiteY10" fmla="*/ 895039 h 942673"/>
              <a:gd name="connsiteX11" fmla="*/ 9551044 w 10262252"/>
              <a:gd name="connsiteY11" fmla="*/ 895039 h 942673"/>
              <a:gd name="connsiteX12" fmla="*/ 7158040 w 10262252"/>
              <a:gd name="connsiteY12" fmla="*/ 895039 h 942673"/>
              <a:gd name="connsiteX13" fmla="*/ 6243640 w 10262252"/>
              <a:gd name="connsiteY13" fmla="*/ 622665 h 942673"/>
              <a:gd name="connsiteX14" fmla="*/ 5523793 w 10262252"/>
              <a:gd name="connsiteY14" fmla="*/ 583754 h 942673"/>
              <a:gd name="connsiteX15" fmla="*/ 4940134 w 10262252"/>
              <a:gd name="connsiteY15" fmla="*/ 856128 h 942673"/>
              <a:gd name="connsiteX16" fmla="*/ 4025734 w 10262252"/>
              <a:gd name="connsiteY16" fmla="*/ 933950 h 942673"/>
              <a:gd name="connsiteX17" fmla="*/ 3344797 w 10262252"/>
              <a:gd name="connsiteY17" fmla="*/ 681031 h 942673"/>
              <a:gd name="connsiteX18" fmla="*/ 2936236 w 10262252"/>
              <a:gd name="connsiteY18" fmla="*/ 661575 h 942673"/>
              <a:gd name="connsiteX19" fmla="*/ 2527674 w 10262252"/>
              <a:gd name="connsiteY19" fmla="*/ 661575 h 942673"/>
              <a:gd name="connsiteX20" fmla="*/ 1924559 w 10262252"/>
              <a:gd name="connsiteY20" fmla="*/ 895039 h 942673"/>
              <a:gd name="connsiteX21" fmla="*/ 1087980 w 10262252"/>
              <a:gd name="connsiteY21" fmla="*/ 933950 h 942673"/>
              <a:gd name="connsiteX22" fmla="*/ 387589 w 10262252"/>
              <a:gd name="connsiteY22" fmla="*/ 642120 h 942673"/>
              <a:gd name="connsiteX23" fmla="*/ 56848 w 10262252"/>
              <a:gd name="connsiteY23" fmla="*/ 447567 h 942673"/>
              <a:gd name="connsiteX0" fmla="*/ 59568 w 10264972"/>
              <a:gd name="connsiteY0" fmla="*/ 447567 h 942673"/>
              <a:gd name="connsiteX1" fmla="*/ 1557628 w 10264972"/>
              <a:gd name="connsiteY1" fmla="*/ 94 h 942673"/>
              <a:gd name="connsiteX2" fmla="*/ 2102377 w 10264972"/>
              <a:gd name="connsiteY2" fmla="*/ 408656 h 942673"/>
              <a:gd name="connsiteX3" fmla="*/ 2744403 w 10264972"/>
              <a:gd name="connsiteY3" fmla="*/ 486477 h 942673"/>
              <a:gd name="connsiteX4" fmla="*/ 3152964 w 10264972"/>
              <a:gd name="connsiteY4" fmla="*/ 311380 h 942673"/>
              <a:gd name="connsiteX5" fmla="*/ 4145185 w 10264972"/>
              <a:gd name="connsiteY5" fmla="*/ 116826 h 942673"/>
              <a:gd name="connsiteX6" fmla="*/ 7919517 w 10264972"/>
              <a:gd name="connsiteY6" fmla="*/ 97371 h 942673"/>
              <a:gd name="connsiteX7" fmla="*/ 10059603 w 10264972"/>
              <a:gd name="connsiteY7" fmla="*/ 116826 h 942673"/>
              <a:gd name="connsiteX8" fmla="*/ 10195790 w 10264972"/>
              <a:gd name="connsiteY8" fmla="*/ 136282 h 942673"/>
              <a:gd name="connsiteX9" fmla="*/ 10215245 w 10264972"/>
              <a:gd name="connsiteY9" fmla="*/ 817218 h 942673"/>
              <a:gd name="connsiteX10" fmla="*/ 10215245 w 10264972"/>
              <a:gd name="connsiteY10" fmla="*/ 895039 h 942673"/>
              <a:gd name="connsiteX11" fmla="*/ 9553764 w 10264972"/>
              <a:gd name="connsiteY11" fmla="*/ 895039 h 942673"/>
              <a:gd name="connsiteX12" fmla="*/ 7160760 w 10264972"/>
              <a:gd name="connsiteY12" fmla="*/ 895039 h 942673"/>
              <a:gd name="connsiteX13" fmla="*/ 6246360 w 10264972"/>
              <a:gd name="connsiteY13" fmla="*/ 622665 h 942673"/>
              <a:gd name="connsiteX14" fmla="*/ 5526513 w 10264972"/>
              <a:gd name="connsiteY14" fmla="*/ 583754 h 942673"/>
              <a:gd name="connsiteX15" fmla="*/ 4942854 w 10264972"/>
              <a:gd name="connsiteY15" fmla="*/ 856128 h 942673"/>
              <a:gd name="connsiteX16" fmla="*/ 4028454 w 10264972"/>
              <a:gd name="connsiteY16" fmla="*/ 933950 h 942673"/>
              <a:gd name="connsiteX17" fmla="*/ 3347517 w 10264972"/>
              <a:gd name="connsiteY17" fmla="*/ 681031 h 942673"/>
              <a:gd name="connsiteX18" fmla="*/ 2938956 w 10264972"/>
              <a:gd name="connsiteY18" fmla="*/ 661575 h 942673"/>
              <a:gd name="connsiteX19" fmla="*/ 2530394 w 10264972"/>
              <a:gd name="connsiteY19" fmla="*/ 661575 h 942673"/>
              <a:gd name="connsiteX20" fmla="*/ 1927279 w 10264972"/>
              <a:gd name="connsiteY20" fmla="*/ 895039 h 942673"/>
              <a:gd name="connsiteX21" fmla="*/ 1246343 w 10264972"/>
              <a:gd name="connsiteY21" fmla="*/ 700486 h 942673"/>
              <a:gd name="connsiteX22" fmla="*/ 390309 w 10264972"/>
              <a:gd name="connsiteY22" fmla="*/ 642120 h 942673"/>
              <a:gd name="connsiteX23" fmla="*/ 59568 w 10264972"/>
              <a:gd name="connsiteY23" fmla="*/ 447567 h 942673"/>
              <a:gd name="connsiteX0" fmla="*/ 52777 w 10258181"/>
              <a:gd name="connsiteY0" fmla="*/ 447567 h 942673"/>
              <a:gd name="connsiteX1" fmla="*/ 1550837 w 10258181"/>
              <a:gd name="connsiteY1" fmla="*/ 94 h 942673"/>
              <a:gd name="connsiteX2" fmla="*/ 2095586 w 10258181"/>
              <a:gd name="connsiteY2" fmla="*/ 408656 h 942673"/>
              <a:gd name="connsiteX3" fmla="*/ 2737612 w 10258181"/>
              <a:gd name="connsiteY3" fmla="*/ 486477 h 942673"/>
              <a:gd name="connsiteX4" fmla="*/ 3146173 w 10258181"/>
              <a:gd name="connsiteY4" fmla="*/ 311380 h 942673"/>
              <a:gd name="connsiteX5" fmla="*/ 4138394 w 10258181"/>
              <a:gd name="connsiteY5" fmla="*/ 116826 h 942673"/>
              <a:gd name="connsiteX6" fmla="*/ 7912726 w 10258181"/>
              <a:gd name="connsiteY6" fmla="*/ 97371 h 942673"/>
              <a:gd name="connsiteX7" fmla="*/ 10052812 w 10258181"/>
              <a:gd name="connsiteY7" fmla="*/ 116826 h 942673"/>
              <a:gd name="connsiteX8" fmla="*/ 10188999 w 10258181"/>
              <a:gd name="connsiteY8" fmla="*/ 136282 h 942673"/>
              <a:gd name="connsiteX9" fmla="*/ 10208454 w 10258181"/>
              <a:gd name="connsiteY9" fmla="*/ 817218 h 942673"/>
              <a:gd name="connsiteX10" fmla="*/ 10208454 w 10258181"/>
              <a:gd name="connsiteY10" fmla="*/ 895039 h 942673"/>
              <a:gd name="connsiteX11" fmla="*/ 9546973 w 10258181"/>
              <a:gd name="connsiteY11" fmla="*/ 895039 h 942673"/>
              <a:gd name="connsiteX12" fmla="*/ 7153969 w 10258181"/>
              <a:gd name="connsiteY12" fmla="*/ 895039 h 942673"/>
              <a:gd name="connsiteX13" fmla="*/ 6239569 w 10258181"/>
              <a:gd name="connsiteY13" fmla="*/ 622665 h 942673"/>
              <a:gd name="connsiteX14" fmla="*/ 5519722 w 10258181"/>
              <a:gd name="connsiteY14" fmla="*/ 583754 h 942673"/>
              <a:gd name="connsiteX15" fmla="*/ 4936063 w 10258181"/>
              <a:gd name="connsiteY15" fmla="*/ 856128 h 942673"/>
              <a:gd name="connsiteX16" fmla="*/ 4021663 w 10258181"/>
              <a:gd name="connsiteY16" fmla="*/ 933950 h 942673"/>
              <a:gd name="connsiteX17" fmla="*/ 3340726 w 10258181"/>
              <a:gd name="connsiteY17" fmla="*/ 681031 h 942673"/>
              <a:gd name="connsiteX18" fmla="*/ 2932165 w 10258181"/>
              <a:gd name="connsiteY18" fmla="*/ 661575 h 942673"/>
              <a:gd name="connsiteX19" fmla="*/ 2523603 w 10258181"/>
              <a:gd name="connsiteY19" fmla="*/ 661575 h 942673"/>
              <a:gd name="connsiteX20" fmla="*/ 1920488 w 10258181"/>
              <a:gd name="connsiteY20" fmla="*/ 895039 h 942673"/>
              <a:gd name="connsiteX21" fmla="*/ 1239552 w 10258181"/>
              <a:gd name="connsiteY21" fmla="*/ 700486 h 942673"/>
              <a:gd name="connsiteX22" fmla="*/ 422429 w 10258181"/>
              <a:gd name="connsiteY22" fmla="*/ 544844 h 942673"/>
              <a:gd name="connsiteX23" fmla="*/ 52777 w 10258181"/>
              <a:gd name="connsiteY23" fmla="*/ 447567 h 942673"/>
              <a:gd name="connsiteX0" fmla="*/ 46864 w 10330089"/>
              <a:gd name="connsiteY0" fmla="*/ 78065 h 981733"/>
              <a:gd name="connsiteX1" fmla="*/ 1622745 w 10330089"/>
              <a:gd name="connsiteY1" fmla="*/ 39154 h 981733"/>
              <a:gd name="connsiteX2" fmla="*/ 2167494 w 10330089"/>
              <a:gd name="connsiteY2" fmla="*/ 447716 h 981733"/>
              <a:gd name="connsiteX3" fmla="*/ 2809520 w 10330089"/>
              <a:gd name="connsiteY3" fmla="*/ 525537 h 981733"/>
              <a:gd name="connsiteX4" fmla="*/ 3218081 w 10330089"/>
              <a:gd name="connsiteY4" fmla="*/ 350440 h 981733"/>
              <a:gd name="connsiteX5" fmla="*/ 4210302 w 10330089"/>
              <a:gd name="connsiteY5" fmla="*/ 155886 h 981733"/>
              <a:gd name="connsiteX6" fmla="*/ 7984634 w 10330089"/>
              <a:gd name="connsiteY6" fmla="*/ 136431 h 981733"/>
              <a:gd name="connsiteX7" fmla="*/ 10124720 w 10330089"/>
              <a:gd name="connsiteY7" fmla="*/ 155886 h 981733"/>
              <a:gd name="connsiteX8" fmla="*/ 10260907 w 10330089"/>
              <a:gd name="connsiteY8" fmla="*/ 175342 h 981733"/>
              <a:gd name="connsiteX9" fmla="*/ 10280362 w 10330089"/>
              <a:gd name="connsiteY9" fmla="*/ 856278 h 981733"/>
              <a:gd name="connsiteX10" fmla="*/ 10280362 w 10330089"/>
              <a:gd name="connsiteY10" fmla="*/ 934099 h 981733"/>
              <a:gd name="connsiteX11" fmla="*/ 9618881 w 10330089"/>
              <a:gd name="connsiteY11" fmla="*/ 934099 h 981733"/>
              <a:gd name="connsiteX12" fmla="*/ 7225877 w 10330089"/>
              <a:gd name="connsiteY12" fmla="*/ 934099 h 981733"/>
              <a:gd name="connsiteX13" fmla="*/ 6311477 w 10330089"/>
              <a:gd name="connsiteY13" fmla="*/ 661725 h 981733"/>
              <a:gd name="connsiteX14" fmla="*/ 5591630 w 10330089"/>
              <a:gd name="connsiteY14" fmla="*/ 622814 h 981733"/>
              <a:gd name="connsiteX15" fmla="*/ 5007971 w 10330089"/>
              <a:gd name="connsiteY15" fmla="*/ 895188 h 981733"/>
              <a:gd name="connsiteX16" fmla="*/ 4093571 w 10330089"/>
              <a:gd name="connsiteY16" fmla="*/ 973010 h 981733"/>
              <a:gd name="connsiteX17" fmla="*/ 3412634 w 10330089"/>
              <a:gd name="connsiteY17" fmla="*/ 720091 h 981733"/>
              <a:gd name="connsiteX18" fmla="*/ 3004073 w 10330089"/>
              <a:gd name="connsiteY18" fmla="*/ 700635 h 981733"/>
              <a:gd name="connsiteX19" fmla="*/ 2595511 w 10330089"/>
              <a:gd name="connsiteY19" fmla="*/ 700635 h 981733"/>
              <a:gd name="connsiteX20" fmla="*/ 1992396 w 10330089"/>
              <a:gd name="connsiteY20" fmla="*/ 934099 h 981733"/>
              <a:gd name="connsiteX21" fmla="*/ 1311460 w 10330089"/>
              <a:gd name="connsiteY21" fmla="*/ 739546 h 981733"/>
              <a:gd name="connsiteX22" fmla="*/ 494337 w 10330089"/>
              <a:gd name="connsiteY22" fmla="*/ 583904 h 981733"/>
              <a:gd name="connsiteX23" fmla="*/ 46864 w 10330089"/>
              <a:gd name="connsiteY23" fmla="*/ 78065 h 981733"/>
              <a:gd name="connsiteX0" fmla="*/ 133142 w 10416367"/>
              <a:gd name="connsiteY0" fmla="*/ 90065 h 993733"/>
              <a:gd name="connsiteX1" fmla="*/ 1709023 w 10416367"/>
              <a:gd name="connsiteY1" fmla="*/ 51154 h 993733"/>
              <a:gd name="connsiteX2" fmla="*/ 2253772 w 10416367"/>
              <a:gd name="connsiteY2" fmla="*/ 459716 h 993733"/>
              <a:gd name="connsiteX3" fmla="*/ 2895798 w 10416367"/>
              <a:gd name="connsiteY3" fmla="*/ 537537 h 993733"/>
              <a:gd name="connsiteX4" fmla="*/ 3304359 w 10416367"/>
              <a:gd name="connsiteY4" fmla="*/ 362440 h 993733"/>
              <a:gd name="connsiteX5" fmla="*/ 4296580 w 10416367"/>
              <a:gd name="connsiteY5" fmla="*/ 167886 h 993733"/>
              <a:gd name="connsiteX6" fmla="*/ 8070912 w 10416367"/>
              <a:gd name="connsiteY6" fmla="*/ 148431 h 993733"/>
              <a:gd name="connsiteX7" fmla="*/ 10210998 w 10416367"/>
              <a:gd name="connsiteY7" fmla="*/ 167886 h 993733"/>
              <a:gd name="connsiteX8" fmla="*/ 10347185 w 10416367"/>
              <a:gd name="connsiteY8" fmla="*/ 187342 h 993733"/>
              <a:gd name="connsiteX9" fmla="*/ 10366640 w 10416367"/>
              <a:gd name="connsiteY9" fmla="*/ 868278 h 993733"/>
              <a:gd name="connsiteX10" fmla="*/ 10366640 w 10416367"/>
              <a:gd name="connsiteY10" fmla="*/ 946099 h 993733"/>
              <a:gd name="connsiteX11" fmla="*/ 9705159 w 10416367"/>
              <a:gd name="connsiteY11" fmla="*/ 946099 h 993733"/>
              <a:gd name="connsiteX12" fmla="*/ 7312155 w 10416367"/>
              <a:gd name="connsiteY12" fmla="*/ 946099 h 993733"/>
              <a:gd name="connsiteX13" fmla="*/ 6397755 w 10416367"/>
              <a:gd name="connsiteY13" fmla="*/ 673725 h 993733"/>
              <a:gd name="connsiteX14" fmla="*/ 5677908 w 10416367"/>
              <a:gd name="connsiteY14" fmla="*/ 634814 h 993733"/>
              <a:gd name="connsiteX15" fmla="*/ 5094249 w 10416367"/>
              <a:gd name="connsiteY15" fmla="*/ 907188 h 993733"/>
              <a:gd name="connsiteX16" fmla="*/ 4179849 w 10416367"/>
              <a:gd name="connsiteY16" fmla="*/ 985010 h 993733"/>
              <a:gd name="connsiteX17" fmla="*/ 3498912 w 10416367"/>
              <a:gd name="connsiteY17" fmla="*/ 732091 h 993733"/>
              <a:gd name="connsiteX18" fmla="*/ 3090351 w 10416367"/>
              <a:gd name="connsiteY18" fmla="*/ 712635 h 993733"/>
              <a:gd name="connsiteX19" fmla="*/ 2681789 w 10416367"/>
              <a:gd name="connsiteY19" fmla="*/ 712635 h 993733"/>
              <a:gd name="connsiteX20" fmla="*/ 2078674 w 10416367"/>
              <a:gd name="connsiteY20" fmla="*/ 946099 h 993733"/>
              <a:gd name="connsiteX21" fmla="*/ 1397738 w 10416367"/>
              <a:gd name="connsiteY21" fmla="*/ 751546 h 993733"/>
              <a:gd name="connsiteX22" fmla="*/ 230419 w 10416367"/>
              <a:gd name="connsiteY22" fmla="*/ 809913 h 993733"/>
              <a:gd name="connsiteX23" fmla="*/ 133142 w 10416367"/>
              <a:gd name="connsiteY23" fmla="*/ 90065 h 993733"/>
              <a:gd name="connsiteX0" fmla="*/ 94744 w 10377969"/>
              <a:gd name="connsiteY0" fmla="*/ 90065 h 993733"/>
              <a:gd name="connsiteX1" fmla="*/ 1670625 w 10377969"/>
              <a:gd name="connsiteY1" fmla="*/ 51154 h 993733"/>
              <a:gd name="connsiteX2" fmla="*/ 2215374 w 10377969"/>
              <a:gd name="connsiteY2" fmla="*/ 459716 h 993733"/>
              <a:gd name="connsiteX3" fmla="*/ 2857400 w 10377969"/>
              <a:gd name="connsiteY3" fmla="*/ 537537 h 993733"/>
              <a:gd name="connsiteX4" fmla="*/ 3265961 w 10377969"/>
              <a:gd name="connsiteY4" fmla="*/ 362440 h 993733"/>
              <a:gd name="connsiteX5" fmla="*/ 4258182 w 10377969"/>
              <a:gd name="connsiteY5" fmla="*/ 167886 h 993733"/>
              <a:gd name="connsiteX6" fmla="*/ 8032514 w 10377969"/>
              <a:gd name="connsiteY6" fmla="*/ 148431 h 993733"/>
              <a:gd name="connsiteX7" fmla="*/ 10172600 w 10377969"/>
              <a:gd name="connsiteY7" fmla="*/ 167886 h 993733"/>
              <a:gd name="connsiteX8" fmla="*/ 10308787 w 10377969"/>
              <a:gd name="connsiteY8" fmla="*/ 187342 h 993733"/>
              <a:gd name="connsiteX9" fmla="*/ 10328242 w 10377969"/>
              <a:gd name="connsiteY9" fmla="*/ 868278 h 993733"/>
              <a:gd name="connsiteX10" fmla="*/ 10328242 w 10377969"/>
              <a:gd name="connsiteY10" fmla="*/ 946099 h 993733"/>
              <a:gd name="connsiteX11" fmla="*/ 9666761 w 10377969"/>
              <a:gd name="connsiteY11" fmla="*/ 946099 h 993733"/>
              <a:gd name="connsiteX12" fmla="*/ 7273757 w 10377969"/>
              <a:gd name="connsiteY12" fmla="*/ 946099 h 993733"/>
              <a:gd name="connsiteX13" fmla="*/ 6359357 w 10377969"/>
              <a:gd name="connsiteY13" fmla="*/ 673725 h 993733"/>
              <a:gd name="connsiteX14" fmla="*/ 5639510 w 10377969"/>
              <a:gd name="connsiteY14" fmla="*/ 634814 h 993733"/>
              <a:gd name="connsiteX15" fmla="*/ 5055851 w 10377969"/>
              <a:gd name="connsiteY15" fmla="*/ 907188 h 993733"/>
              <a:gd name="connsiteX16" fmla="*/ 4141451 w 10377969"/>
              <a:gd name="connsiteY16" fmla="*/ 985010 h 993733"/>
              <a:gd name="connsiteX17" fmla="*/ 3460514 w 10377969"/>
              <a:gd name="connsiteY17" fmla="*/ 732091 h 993733"/>
              <a:gd name="connsiteX18" fmla="*/ 3051953 w 10377969"/>
              <a:gd name="connsiteY18" fmla="*/ 712635 h 993733"/>
              <a:gd name="connsiteX19" fmla="*/ 2643391 w 10377969"/>
              <a:gd name="connsiteY19" fmla="*/ 712635 h 993733"/>
              <a:gd name="connsiteX20" fmla="*/ 2040276 w 10377969"/>
              <a:gd name="connsiteY20" fmla="*/ 946099 h 993733"/>
              <a:gd name="connsiteX21" fmla="*/ 1359340 w 10377969"/>
              <a:gd name="connsiteY21" fmla="*/ 751546 h 993733"/>
              <a:gd name="connsiteX22" fmla="*/ 192021 w 10377969"/>
              <a:gd name="connsiteY22" fmla="*/ 809913 h 993733"/>
              <a:gd name="connsiteX23" fmla="*/ 94744 w 10377969"/>
              <a:gd name="connsiteY23" fmla="*/ 90065 h 993733"/>
              <a:gd name="connsiteX0" fmla="*/ 288186 w 10571411"/>
              <a:gd name="connsiteY0" fmla="*/ 93633 h 997301"/>
              <a:gd name="connsiteX1" fmla="*/ 1864067 w 10571411"/>
              <a:gd name="connsiteY1" fmla="*/ 54722 h 997301"/>
              <a:gd name="connsiteX2" fmla="*/ 2408816 w 10571411"/>
              <a:gd name="connsiteY2" fmla="*/ 463284 h 997301"/>
              <a:gd name="connsiteX3" fmla="*/ 3050842 w 10571411"/>
              <a:gd name="connsiteY3" fmla="*/ 541105 h 997301"/>
              <a:gd name="connsiteX4" fmla="*/ 3459403 w 10571411"/>
              <a:gd name="connsiteY4" fmla="*/ 366008 h 997301"/>
              <a:gd name="connsiteX5" fmla="*/ 4451624 w 10571411"/>
              <a:gd name="connsiteY5" fmla="*/ 171454 h 997301"/>
              <a:gd name="connsiteX6" fmla="*/ 8225956 w 10571411"/>
              <a:gd name="connsiteY6" fmla="*/ 151999 h 997301"/>
              <a:gd name="connsiteX7" fmla="*/ 10366042 w 10571411"/>
              <a:gd name="connsiteY7" fmla="*/ 171454 h 997301"/>
              <a:gd name="connsiteX8" fmla="*/ 10502229 w 10571411"/>
              <a:gd name="connsiteY8" fmla="*/ 190910 h 997301"/>
              <a:gd name="connsiteX9" fmla="*/ 10521684 w 10571411"/>
              <a:gd name="connsiteY9" fmla="*/ 871846 h 997301"/>
              <a:gd name="connsiteX10" fmla="*/ 10521684 w 10571411"/>
              <a:gd name="connsiteY10" fmla="*/ 949667 h 997301"/>
              <a:gd name="connsiteX11" fmla="*/ 9860203 w 10571411"/>
              <a:gd name="connsiteY11" fmla="*/ 949667 h 997301"/>
              <a:gd name="connsiteX12" fmla="*/ 7467199 w 10571411"/>
              <a:gd name="connsiteY12" fmla="*/ 949667 h 997301"/>
              <a:gd name="connsiteX13" fmla="*/ 6552799 w 10571411"/>
              <a:gd name="connsiteY13" fmla="*/ 677293 h 997301"/>
              <a:gd name="connsiteX14" fmla="*/ 5832952 w 10571411"/>
              <a:gd name="connsiteY14" fmla="*/ 638382 h 997301"/>
              <a:gd name="connsiteX15" fmla="*/ 5249293 w 10571411"/>
              <a:gd name="connsiteY15" fmla="*/ 910756 h 997301"/>
              <a:gd name="connsiteX16" fmla="*/ 4334893 w 10571411"/>
              <a:gd name="connsiteY16" fmla="*/ 988578 h 997301"/>
              <a:gd name="connsiteX17" fmla="*/ 3653956 w 10571411"/>
              <a:gd name="connsiteY17" fmla="*/ 735659 h 997301"/>
              <a:gd name="connsiteX18" fmla="*/ 3245395 w 10571411"/>
              <a:gd name="connsiteY18" fmla="*/ 716203 h 997301"/>
              <a:gd name="connsiteX19" fmla="*/ 2836833 w 10571411"/>
              <a:gd name="connsiteY19" fmla="*/ 716203 h 997301"/>
              <a:gd name="connsiteX20" fmla="*/ 2233718 w 10571411"/>
              <a:gd name="connsiteY20" fmla="*/ 949667 h 997301"/>
              <a:gd name="connsiteX21" fmla="*/ 1552782 w 10571411"/>
              <a:gd name="connsiteY21" fmla="*/ 755114 h 997301"/>
              <a:gd name="connsiteX22" fmla="*/ 15812 w 10571411"/>
              <a:gd name="connsiteY22" fmla="*/ 871847 h 997301"/>
              <a:gd name="connsiteX23" fmla="*/ 288186 w 10571411"/>
              <a:gd name="connsiteY23" fmla="*/ 93633 h 997301"/>
              <a:gd name="connsiteX0" fmla="*/ 197014 w 10791524"/>
              <a:gd name="connsiteY0" fmla="*/ 102886 h 987099"/>
              <a:gd name="connsiteX1" fmla="*/ 2084180 w 10791524"/>
              <a:gd name="connsiteY1" fmla="*/ 44520 h 987099"/>
              <a:gd name="connsiteX2" fmla="*/ 2628929 w 10791524"/>
              <a:gd name="connsiteY2" fmla="*/ 453082 h 987099"/>
              <a:gd name="connsiteX3" fmla="*/ 3270955 w 10791524"/>
              <a:gd name="connsiteY3" fmla="*/ 530903 h 987099"/>
              <a:gd name="connsiteX4" fmla="*/ 3679516 w 10791524"/>
              <a:gd name="connsiteY4" fmla="*/ 355806 h 987099"/>
              <a:gd name="connsiteX5" fmla="*/ 4671737 w 10791524"/>
              <a:gd name="connsiteY5" fmla="*/ 161252 h 987099"/>
              <a:gd name="connsiteX6" fmla="*/ 8446069 w 10791524"/>
              <a:gd name="connsiteY6" fmla="*/ 141797 h 987099"/>
              <a:gd name="connsiteX7" fmla="*/ 10586155 w 10791524"/>
              <a:gd name="connsiteY7" fmla="*/ 161252 h 987099"/>
              <a:gd name="connsiteX8" fmla="*/ 10722342 w 10791524"/>
              <a:gd name="connsiteY8" fmla="*/ 180708 h 987099"/>
              <a:gd name="connsiteX9" fmla="*/ 10741797 w 10791524"/>
              <a:gd name="connsiteY9" fmla="*/ 861644 h 987099"/>
              <a:gd name="connsiteX10" fmla="*/ 10741797 w 10791524"/>
              <a:gd name="connsiteY10" fmla="*/ 939465 h 987099"/>
              <a:gd name="connsiteX11" fmla="*/ 10080316 w 10791524"/>
              <a:gd name="connsiteY11" fmla="*/ 939465 h 987099"/>
              <a:gd name="connsiteX12" fmla="*/ 7687312 w 10791524"/>
              <a:gd name="connsiteY12" fmla="*/ 939465 h 987099"/>
              <a:gd name="connsiteX13" fmla="*/ 6772912 w 10791524"/>
              <a:gd name="connsiteY13" fmla="*/ 667091 h 987099"/>
              <a:gd name="connsiteX14" fmla="*/ 6053065 w 10791524"/>
              <a:gd name="connsiteY14" fmla="*/ 628180 h 987099"/>
              <a:gd name="connsiteX15" fmla="*/ 5469406 w 10791524"/>
              <a:gd name="connsiteY15" fmla="*/ 900554 h 987099"/>
              <a:gd name="connsiteX16" fmla="*/ 4555006 w 10791524"/>
              <a:gd name="connsiteY16" fmla="*/ 978376 h 987099"/>
              <a:gd name="connsiteX17" fmla="*/ 3874069 w 10791524"/>
              <a:gd name="connsiteY17" fmla="*/ 725457 h 987099"/>
              <a:gd name="connsiteX18" fmla="*/ 3465508 w 10791524"/>
              <a:gd name="connsiteY18" fmla="*/ 706001 h 987099"/>
              <a:gd name="connsiteX19" fmla="*/ 3056946 w 10791524"/>
              <a:gd name="connsiteY19" fmla="*/ 706001 h 987099"/>
              <a:gd name="connsiteX20" fmla="*/ 2453831 w 10791524"/>
              <a:gd name="connsiteY20" fmla="*/ 939465 h 987099"/>
              <a:gd name="connsiteX21" fmla="*/ 1772895 w 10791524"/>
              <a:gd name="connsiteY21" fmla="*/ 744912 h 987099"/>
              <a:gd name="connsiteX22" fmla="*/ 235925 w 10791524"/>
              <a:gd name="connsiteY22" fmla="*/ 861645 h 987099"/>
              <a:gd name="connsiteX23" fmla="*/ 197014 w 10791524"/>
              <a:gd name="connsiteY23" fmla="*/ 102886 h 987099"/>
              <a:gd name="connsiteX0" fmla="*/ 83156 w 10677666"/>
              <a:gd name="connsiteY0" fmla="*/ 116732 h 1000945"/>
              <a:gd name="connsiteX1" fmla="*/ 1970322 w 10677666"/>
              <a:gd name="connsiteY1" fmla="*/ 58366 h 1000945"/>
              <a:gd name="connsiteX2" fmla="*/ 2515071 w 10677666"/>
              <a:gd name="connsiteY2" fmla="*/ 466928 h 1000945"/>
              <a:gd name="connsiteX3" fmla="*/ 3157097 w 10677666"/>
              <a:gd name="connsiteY3" fmla="*/ 544749 h 1000945"/>
              <a:gd name="connsiteX4" fmla="*/ 3565658 w 10677666"/>
              <a:gd name="connsiteY4" fmla="*/ 369652 h 1000945"/>
              <a:gd name="connsiteX5" fmla="*/ 4557879 w 10677666"/>
              <a:gd name="connsiteY5" fmla="*/ 175098 h 1000945"/>
              <a:gd name="connsiteX6" fmla="*/ 8332211 w 10677666"/>
              <a:gd name="connsiteY6" fmla="*/ 155643 h 1000945"/>
              <a:gd name="connsiteX7" fmla="*/ 10472297 w 10677666"/>
              <a:gd name="connsiteY7" fmla="*/ 175098 h 1000945"/>
              <a:gd name="connsiteX8" fmla="*/ 10608484 w 10677666"/>
              <a:gd name="connsiteY8" fmla="*/ 194554 h 1000945"/>
              <a:gd name="connsiteX9" fmla="*/ 10627939 w 10677666"/>
              <a:gd name="connsiteY9" fmla="*/ 875490 h 1000945"/>
              <a:gd name="connsiteX10" fmla="*/ 10627939 w 10677666"/>
              <a:gd name="connsiteY10" fmla="*/ 953311 h 1000945"/>
              <a:gd name="connsiteX11" fmla="*/ 9966458 w 10677666"/>
              <a:gd name="connsiteY11" fmla="*/ 953311 h 1000945"/>
              <a:gd name="connsiteX12" fmla="*/ 7573454 w 10677666"/>
              <a:gd name="connsiteY12" fmla="*/ 953311 h 1000945"/>
              <a:gd name="connsiteX13" fmla="*/ 6659054 w 10677666"/>
              <a:gd name="connsiteY13" fmla="*/ 680937 h 1000945"/>
              <a:gd name="connsiteX14" fmla="*/ 5939207 w 10677666"/>
              <a:gd name="connsiteY14" fmla="*/ 642026 h 1000945"/>
              <a:gd name="connsiteX15" fmla="*/ 5355548 w 10677666"/>
              <a:gd name="connsiteY15" fmla="*/ 914400 h 1000945"/>
              <a:gd name="connsiteX16" fmla="*/ 4441148 w 10677666"/>
              <a:gd name="connsiteY16" fmla="*/ 992222 h 1000945"/>
              <a:gd name="connsiteX17" fmla="*/ 3760211 w 10677666"/>
              <a:gd name="connsiteY17" fmla="*/ 739303 h 1000945"/>
              <a:gd name="connsiteX18" fmla="*/ 3351650 w 10677666"/>
              <a:gd name="connsiteY18" fmla="*/ 719847 h 1000945"/>
              <a:gd name="connsiteX19" fmla="*/ 2943088 w 10677666"/>
              <a:gd name="connsiteY19" fmla="*/ 719847 h 1000945"/>
              <a:gd name="connsiteX20" fmla="*/ 2339973 w 10677666"/>
              <a:gd name="connsiteY20" fmla="*/ 953311 h 1000945"/>
              <a:gd name="connsiteX21" fmla="*/ 1659037 w 10677666"/>
              <a:gd name="connsiteY21" fmla="*/ 758758 h 1000945"/>
              <a:gd name="connsiteX22" fmla="*/ 122067 w 10677666"/>
              <a:gd name="connsiteY22" fmla="*/ 875491 h 1000945"/>
              <a:gd name="connsiteX23" fmla="*/ 83156 w 10677666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576136 w 10594765"/>
              <a:gd name="connsiteY21" fmla="*/ 758758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81717 w 10676227"/>
              <a:gd name="connsiteY0" fmla="*/ 116732 h 1000945"/>
              <a:gd name="connsiteX1" fmla="*/ 1968883 w 10676227"/>
              <a:gd name="connsiteY1" fmla="*/ 58366 h 1000945"/>
              <a:gd name="connsiteX2" fmla="*/ 2513632 w 10676227"/>
              <a:gd name="connsiteY2" fmla="*/ 466928 h 1000945"/>
              <a:gd name="connsiteX3" fmla="*/ 3155658 w 10676227"/>
              <a:gd name="connsiteY3" fmla="*/ 544749 h 1000945"/>
              <a:gd name="connsiteX4" fmla="*/ 3564219 w 10676227"/>
              <a:gd name="connsiteY4" fmla="*/ 369652 h 1000945"/>
              <a:gd name="connsiteX5" fmla="*/ 4556440 w 10676227"/>
              <a:gd name="connsiteY5" fmla="*/ 175098 h 1000945"/>
              <a:gd name="connsiteX6" fmla="*/ 8330772 w 10676227"/>
              <a:gd name="connsiteY6" fmla="*/ 155643 h 1000945"/>
              <a:gd name="connsiteX7" fmla="*/ 10470858 w 10676227"/>
              <a:gd name="connsiteY7" fmla="*/ 175098 h 1000945"/>
              <a:gd name="connsiteX8" fmla="*/ 10607045 w 10676227"/>
              <a:gd name="connsiteY8" fmla="*/ 194554 h 1000945"/>
              <a:gd name="connsiteX9" fmla="*/ 10626500 w 10676227"/>
              <a:gd name="connsiteY9" fmla="*/ 875490 h 1000945"/>
              <a:gd name="connsiteX10" fmla="*/ 10626500 w 10676227"/>
              <a:gd name="connsiteY10" fmla="*/ 953311 h 1000945"/>
              <a:gd name="connsiteX11" fmla="*/ 9965019 w 10676227"/>
              <a:gd name="connsiteY11" fmla="*/ 953311 h 1000945"/>
              <a:gd name="connsiteX12" fmla="*/ 7572015 w 10676227"/>
              <a:gd name="connsiteY12" fmla="*/ 953311 h 1000945"/>
              <a:gd name="connsiteX13" fmla="*/ 6657615 w 10676227"/>
              <a:gd name="connsiteY13" fmla="*/ 680937 h 1000945"/>
              <a:gd name="connsiteX14" fmla="*/ 5937768 w 10676227"/>
              <a:gd name="connsiteY14" fmla="*/ 642026 h 1000945"/>
              <a:gd name="connsiteX15" fmla="*/ 5354109 w 10676227"/>
              <a:gd name="connsiteY15" fmla="*/ 914400 h 1000945"/>
              <a:gd name="connsiteX16" fmla="*/ 4439709 w 10676227"/>
              <a:gd name="connsiteY16" fmla="*/ 992222 h 1000945"/>
              <a:gd name="connsiteX17" fmla="*/ 3758772 w 10676227"/>
              <a:gd name="connsiteY17" fmla="*/ 739303 h 1000945"/>
              <a:gd name="connsiteX18" fmla="*/ 3350211 w 10676227"/>
              <a:gd name="connsiteY18" fmla="*/ 719847 h 1000945"/>
              <a:gd name="connsiteX19" fmla="*/ 2941649 w 10676227"/>
              <a:gd name="connsiteY19" fmla="*/ 719847 h 1000945"/>
              <a:gd name="connsiteX20" fmla="*/ 2338534 w 10676227"/>
              <a:gd name="connsiteY20" fmla="*/ 953311 h 1000945"/>
              <a:gd name="connsiteX21" fmla="*/ 1638143 w 10676227"/>
              <a:gd name="connsiteY21" fmla="*/ 875490 h 1000945"/>
              <a:gd name="connsiteX22" fmla="*/ 120628 w 10676227"/>
              <a:gd name="connsiteY22" fmla="*/ 875491 h 1000945"/>
              <a:gd name="connsiteX23" fmla="*/ 81717 w 10676227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556681 w 10594765"/>
              <a:gd name="connsiteY21" fmla="*/ 875490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77407 w 10671917"/>
              <a:gd name="connsiteY0" fmla="*/ 116732 h 1000945"/>
              <a:gd name="connsiteX1" fmla="*/ 1964573 w 10671917"/>
              <a:gd name="connsiteY1" fmla="*/ 58366 h 1000945"/>
              <a:gd name="connsiteX2" fmla="*/ 2509322 w 10671917"/>
              <a:gd name="connsiteY2" fmla="*/ 466928 h 1000945"/>
              <a:gd name="connsiteX3" fmla="*/ 3151348 w 10671917"/>
              <a:gd name="connsiteY3" fmla="*/ 544749 h 1000945"/>
              <a:gd name="connsiteX4" fmla="*/ 3559909 w 10671917"/>
              <a:gd name="connsiteY4" fmla="*/ 369652 h 1000945"/>
              <a:gd name="connsiteX5" fmla="*/ 4552130 w 10671917"/>
              <a:gd name="connsiteY5" fmla="*/ 175098 h 1000945"/>
              <a:gd name="connsiteX6" fmla="*/ 8326462 w 10671917"/>
              <a:gd name="connsiteY6" fmla="*/ 155643 h 1000945"/>
              <a:gd name="connsiteX7" fmla="*/ 10466548 w 10671917"/>
              <a:gd name="connsiteY7" fmla="*/ 175098 h 1000945"/>
              <a:gd name="connsiteX8" fmla="*/ 10602735 w 10671917"/>
              <a:gd name="connsiteY8" fmla="*/ 194554 h 1000945"/>
              <a:gd name="connsiteX9" fmla="*/ 10622190 w 10671917"/>
              <a:gd name="connsiteY9" fmla="*/ 875490 h 1000945"/>
              <a:gd name="connsiteX10" fmla="*/ 10622190 w 10671917"/>
              <a:gd name="connsiteY10" fmla="*/ 953311 h 1000945"/>
              <a:gd name="connsiteX11" fmla="*/ 9960709 w 10671917"/>
              <a:gd name="connsiteY11" fmla="*/ 953311 h 1000945"/>
              <a:gd name="connsiteX12" fmla="*/ 7567705 w 10671917"/>
              <a:gd name="connsiteY12" fmla="*/ 953311 h 1000945"/>
              <a:gd name="connsiteX13" fmla="*/ 6653305 w 10671917"/>
              <a:gd name="connsiteY13" fmla="*/ 680937 h 1000945"/>
              <a:gd name="connsiteX14" fmla="*/ 5933458 w 10671917"/>
              <a:gd name="connsiteY14" fmla="*/ 642026 h 1000945"/>
              <a:gd name="connsiteX15" fmla="*/ 5349799 w 10671917"/>
              <a:gd name="connsiteY15" fmla="*/ 914400 h 1000945"/>
              <a:gd name="connsiteX16" fmla="*/ 4435399 w 10671917"/>
              <a:gd name="connsiteY16" fmla="*/ 992222 h 1000945"/>
              <a:gd name="connsiteX17" fmla="*/ 3754462 w 10671917"/>
              <a:gd name="connsiteY17" fmla="*/ 739303 h 1000945"/>
              <a:gd name="connsiteX18" fmla="*/ 3345901 w 10671917"/>
              <a:gd name="connsiteY18" fmla="*/ 719847 h 1000945"/>
              <a:gd name="connsiteX19" fmla="*/ 2937339 w 10671917"/>
              <a:gd name="connsiteY19" fmla="*/ 719847 h 1000945"/>
              <a:gd name="connsiteX20" fmla="*/ 2334224 w 10671917"/>
              <a:gd name="connsiteY20" fmla="*/ 953311 h 1000945"/>
              <a:gd name="connsiteX21" fmla="*/ 1575467 w 10671917"/>
              <a:gd name="connsiteY21" fmla="*/ 933856 h 1000945"/>
              <a:gd name="connsiteX22" fmla="*/ 116318 w 10671917"/>
              <a:gd name="connsiteY22" fmla="*/ 875491 h 1000945"/>
              <a:gd name="connsiteX23" fmla="*/ 77407 w 10671917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498315 w 10594765"/>
              <a:gd name="connsiteY21" fmla="*/ 933856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255 w 10594765"/>
              <a:gd name="connsiteY0" fmla="*/ 98550 h 982763"/>
              <a:gd name="connsiteX1" fmla="*/ 1887421 w 10594765"/>
              <a:gd name="connsiteY1" fmla="*/ 40184 h 982763"/>
              <a:gd name="connsiteX2" fmla="*/ 2432170 w 10594765"/>
              <a:gd name="connsiteY2" fmla="*/ 137461 h 982763"/>
              <a:gd name="connsiteX3" fmla="*/ 3074196 w 10594765"/>
              <a:gd name="connsiteY3" fmla="*/ 526567 h 982763"/>
              <a:gd name="connsiteX4" fmla="*/ 3482757 w 10594765"/>
              <a:gd name="connsiteY4" fmla="*/ 351470 h 982763"/>
              <a:gd name="connsiteX5" fmla="*/ 4474978 w 10594765"/>
              <a:gd name="connsiteY5" fmla="*/ 156916 h 982763"/>
              <a:gd name="connsiteX6" fmla="*/ 8249310 w 10594765"/>
              <a:gd name="connsiteY6" fmla="*/ 137461 h 982763"/>
              <a:gd name="connsiteX7" fmla="*/ 10389396 w 10594765"/>
              <a:gd name="connsiteY7" fmla="*/ 156916 h 982763"/>
              <a:gd name="connsiteX8" fmla="*/ 10525583 w 10594765"/>
              <a:gd name="connsiteY8" fmla="*/ 176372 h 982763"/>
              <a:gd name="connsiteX9" fmla="*/ 10545038 w 10594765"/>
              <a:gd name="connsiteY9" fmla="*/ 857308 h 982763"/>
              <a:gd name="connsiteX10" fmla="*/ 10545038 w 10594765"/>
              <a:gd name="connsiteY10" fmla="*/ 935129 h 982763"/>
              <a:gd name="connsiteX11" fmla="*/ 9883557 w 10594765"/>
              <a:gd name="connsiteY11" fmla="*/ 935129 h 982763"/>
              <a:gd name="connsiteX12" fmla="*/ 7490553 w 10594765"/>
              <a:gd name="connsiteY12" fmla="*/ 935129 h 982763"/>
              <a:gd name="connsiteX13" fmla="*/ 6576153 w 10594765"/>
              <a:gd name="connsiteY13" fmla="*/ 662755 h 982763"/>
              <a:gd name="connsiteX14" fmla="*/ 5856306 w 10594765"/>
              <a:gd name="connsiteY14" fmla="*/ 623844 h 982763"/>
              <a:gd name="connsiteX15" fmla="*/ 5272647 w 10594765"/>
              <a:gd name="connsiteY15" fmla="*/ 896218 h 982763"/>
              <a:gd name="connsiteX16" fmla="*/ 4358247 w 10594765"/>
              <a:gd name="connsiteY16" fmla="*/ 974040 h 982763"/>
              <a:gd name="connsiteX17" fmla="*/ 3677310 w 10594765"/>
              <a:gd name="connsiteY17" fmla="*/ 721121 h 982763"/>
              <a:gd name="connsiteX18" fmla="*/ 3268749 w 10594765"/>
              <a:gd name="connsiteY18" fmla="*/ 701665 h 982763"/>
              <a:gd name="connsiteX19" fmla="*/ 2860187 w 10594765"/>
              <a:gd name="connsiteY19" fmla="*/ 701665 h 982763"/>
              <a:gd name="connsiteX20" fmla="*/ 2257072 w 10594765"/>
              <a:gd name="connsiteY20" fmla="*/ 935129 h 982763"/>
              <a:gd name="connsiteX21" fmla="*/ 1498315 w 10594765"/>
              <a:gd name="connsiteY21" fmla="*/ 915674 h 982763"/>
              <a:gd name="connsiteX22" fmla="*/ 39166 w 10594765"/>
              <a:gd name="connsiteY22" fmla="*/ 857309 h 982763"/>
              <a:gd name="connsiteX23" fmla="*/ 255 w 10594765"/>
              <a:gd name="connsiteY23" fmla="*/ 98550 h 982763"/>
              <a:gd name="connsiteX0" fmla="*/ 255 w 10594765"/>
              <a:gd name="connsiteY0" fmla="*/ 98550 h 982763"/>
              <a:gd name="connsiteX1" fmla="*/ 1887421 w 10594765"/>
              <a:gd name="connsiteY1" fmla="*/ 40184 h 982763"/>
              <a:gd name="connsiteX2" fmla="*/ 2432170 w 10594765"/>
              <a:gd name="connsiteY2" fmla="*/ 137461 h 982763"/>
              <a:gd name="connsiteX3" fmla="*/ 3074196 w 10594765"/>
              <a:gd name="connsiteY3" fmla="*/ 118005 h 982763"/>
              <a:gd name="connsiteX4" fmla="*/ 3482757 w 10594765"/>
              <a:gd name="connsiteY4" fmla="*/ 351470 h 982763"/>
              <a:gd name="connsiteX5" fmla="*/ 4474978 w 10594765"/>
              <a:gd name="connsiteY5" fmla="*/ 156916 h 982763"/>
              <a:gd name="connsiteX6" fmla="*/ 8249310 w 10594765"/>
              <a:gd name="connsiteY6" fmla="*/ 137461 h 982763"/>
              <a:gd name="connsiteX7" fmla="*/ 10389396 w 10594765"/>
              <a:gd name="connsiteY7" fmla="*/ 156916 h 982763"/>
              <a:gd name="connsiteX8" fmla="*/ 10525583 w 10594765"/>
              <a:gd name="connsiteY8" fmla="*/ 176372 h 982763"/>
              <a:gd name="connsiteX9" fmla="*/ 10545038 w 10594765"/>
              <a:gd name="connsiteY9" fmla="*/ 857308 h 982763"/>
              <a:gd name="connsiteX10" fmla="*/ 10545038 w 10594765"/>
              <a:gd name="connsiteY10" fmla="*/ 935129 h 982763"/>
              <a:gd name="connsiteX11" fmla="*/ 9883557 w 10594765"/>
              <a:gd name="connsiteY11" fmla="*/ 935129 h 982763"/>
              <a:gd name="connsiteX12" fmla="*/ 7490553 w 10594765"/>
              <a:gd name="connsiteY12" fmla="*/ 935129 h 982763"/>
              <a:gd name="connsiteX13" fmla="*/ 6576153 w 10594765"/>
              <a:gd name="connsiteY13" fmla="*/ 662755 h 982763"/>
              <a:gd name="connsiteX14" fmla="*/ 5856306 w 10594765"/>
              <a:gd name="connsiteY14" fmla="*/ 623844 h 982763"/>
              <a:gd name="connsiteX15" fmla="*/ 5272647 w 10594765"/>
              <a:gd name="connsiteY15" fmla="*/ 896218 h 982763"/>
              <a:gd name="connsiteX16" fmla="*/ 4358247 w 10594765"/>
              <a:gd name="connsiteY16" fmla="*/ 974040 h 982763"/>
              <a:gd name="connsiteX17" fmla="*/ 3677310 w 10594765"/>
              <a:gd name="connsiteY17" fmla="*/ 721121 h 982763"/>
              <a:gd name="connsiteX18" fmla="*/ 3268749 w 10594765"/>
              <a:gd name="connsiteY18" fmla="*/ 701665 h 982763"/>
              <a:gd name="connsiteX19" fmla="*/ 2860187 w 10594765"/>
              <a:gd name="connsiteY19" fmla="*/ 701665 h 982763"/>
              <a:gd name="connsiteX20" fmla="*/ 2257072 w 10594765"/>
              <a:gd name="connsiteY20" fmla="*/ 935129 h 982763"/>
              <a:gd name="connsiteX21" fmla="*/ 1498315 w 10594765"/>
              <a:gd name="connsiteY21" fmla="*/ 915674 h 982763"/>
              <a:gd name="connsiteX22" fmla="*/ 39166 w 10594765"/>
              <a:gd name="connsiteY22" fmla="*/ 857309 h 982763"/>
              <a:gd name="connsiteX23" fmla="*/ 255 w 10594765"/>
              <a:gd name="connsiteY23" fmla="*/ 98550 h 982763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114923 h 979681"/>
              <a:gd name="connsiteX4" fmla="*/ 3482757 w 10594765"/>
              <a:gd name="connsiteY4" fmla="*/ 348388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348388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912591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912591 h 979681"/>
              <a:gd name="connsiteX19" fmla="*/ 2860187 w 10594765"/>
              <a:gd name="connsiteY19" fmla="*/ 912591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659673 h 971740"/>
              <a:gd name="connsiteX14" fmla="*/ 5856306 w 10594765"/>
              <a:gd name="connsiteY14" fmla="*/ 620762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659673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912592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14923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912592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38910 h 973548"/>
              <a:gd name="connsiteX4" fmla="*/ 3482757 w 10594765"/>
              <a:gd name="connsiteY4" fmla="*/ 77821 h 973548"/>
              <a:gd name="connsiteX5" fmla="*/ 4474978 w 10594765"/>
              <a:gd name="connsiteY5" fmla="*/ 77820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38910 h 973548"/>
              <a:gd name="connsiteX4" fmla="*/ 3482757 w 10594765"/>
              <a:gd name="connsiteY4" fmla="*/ 77821 h 973548"/>
              <a:gd name="connsiteX5" fmla="*/ 4474978 w 10594765"/>
              <a:gd name="connsiteY5" fmla="*/ 38909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77821 h 973548"/>
              <a:gd name="connsiteX4" fmla="*/ 3482757 w 10594765"/>
              <a:gd name="connsiteY4" fmla="*/ 77821 h 973548"/>
              <a:gd name="connsiteX5" fmla="*/ 4474978 w 10594765"/>
              <a:gd name="connsiteY5" fmla="*/ 38909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123162 w 10717672"/>
              <a:gd name="connsiteY0" fmla="*/ 97276 h 973548"/>
              <a:gd name="connsiteX1" fmla="*/ 2010328 w 10717672"/>
              <a:gd name="connsiteY1" fmla="*/ 97276 h 973548"/>
              <a:gd name="connsiteX2" fmla="*/ 2555077 w 10717672"/>
              <a:gd name="connsiteY2" fmla="*/ 77821 h 973548"/>
              <a:gd name="connsiteX3" fmla="*/ 3197103 w 10717672"/>
              <a:gd name="connsiteY3" fmla="*/ 77821 h 973548"/>
              <a:gd name="connsiteX4" fmla="*/ 3605664 w 10717672"/>
              <a:gd name="connsiteY4" fmla="*/ 77821 h 973548"/>
              <a:gd name="connsiteX5" fmla="*/ 4597885 w 10717672"/>
              <a:gd name="connsiteY5" fmla="*/ 38909 h 973548"/>
              <a:gd name="connsiteX6" fmla="*/ 8372217 w 10717672"/>
              <a:gd name="connsiteY6" fmla="*/ 0 h 973548"/>
              <a:gd name="connsiteX7" fmla="*/ 10512303 w 10717672"/>
              <a:gd name="connsiteY7" fmla="*/ 116731 h 973548"/>
              <a:gd name="connsiteX8" fmla="*/ 10648490 w 10717672"/>
              <a:gd name="connsiteY8" fmla="*/ 175098 h 973548"/>
              <a:gd name="connsiteX9" fmla="*/ 10667945 w 10717672"/>
              <a:gd name="connsiteY9" fmla="*/ 856034 h 973548"/>
              <a:gd name="connsiteX10" fmla="*/ 10667945 w 10717672"/>
              <a:gd name="connsiteY10" fmla="*/ 933855 h 973548"/>
              <a:gd name="connsiteX11" fmla="*/ 10006464 w 10717672"/>
              <a:gd name="connsiteY11" fmla="*/ 933855 h 973548"/>
              <a:gd name="connsiteX12" fmla="*/ 7613460 w 10717672"/>
              <a:gd name="connsiteY12" fmla="*/ 933855 h 973548"/>
              <a:gd name="connsiteX13" fmla="*/ 6699060 w 10717672"/>
              <a:gd name="connsiteY13" fmla="*/ 914400 h 973548"/>
              <a:gd name="connsiteX14" fmla="*/ 5979213 w 10717672"/>
              <a:gd name="connsiteY14" fmla="*/ 875489 h 973548"/>
              <a:gd name="connsiteX15" fmla="*/ 5395554 w 10717672"/>
              <a:gd name="connsiteY15" fmla="*/ 894944 h 973548"/>
              <a:gd name="connsiteX16" fmla="*/ 4481154 w 10717672"/>
              <a:gd name="connsiteY16" fmla="*/ 972766 h 973548"/>
              <a:gd name="connsiteX17" fmla="*/ 3800217 w 10717672"/>
              <a:gd name="connsiteY17" fmla="*/ 933855 h 973548"/>
              <a:gd name="connsiteX18" fmla="*/ 3391656 w 10717672"/>
              <a:gd name="connsiteY18" fmla="*/ 914399 h 973548"/>
              <a:gd name="connsiteX19" fmla="*/ 2983094 w 10717672"/>
              <a:gd name="connsiteY19" fmla="*/ 914399 h 973548"/>
              <a:gd name="connsiteX20" fmla="*/ 2379979 w 10717672"/>
              <a:gd name="connsiteY20" fmla="*/ 933855 h 973548"/>
              <a:gd name="connsiteX21" fmla="*/ 1621222 w 10717672"/>
              <a:gd name="connsiteY21" fmla="*/ 914400 h 973548"/>
              <a:gd name="connsiteX22" fmla="*/ 162073 w 10717672"/>
              <a:gd name="connsiteY22" fmla="*/ 856035 h 973548"/>
              <a:gd name="connsiteX23" fmla="*/ 123162 w 10717672"/>
              <a:gd name="connsiteY23" fmla="*/ 97276 h 973548"/>
              <a:gd name="connsiteX0" fmla="*/ 123162 w 10717672"/>
              <a:gd name="connsiteY0" fmla="*/ 59818 h 936090"/>
              <a:gd name="connsiteX1" fmla="*/ 2010328 w 10717672"/>
              <a:gd name="connsiteY1" fmla="*/ 59818 h 936090"/>
              <a:gd name="connsiteX2" fmla="*/ 2555077 w 10717672"/>
              <a:gd name="connsiteY2" fmla="*/ 40363 h 936090"/>
              <a:gd name="connsiteX3" fmla="*/ 3197103 w 10717672"/>
              <a:gd name="connsiteY3" fmla="*/ 40363 h 936090"/>
              <a:gd name="connsiteX4" fmla="*/ 3605664 w 10717672"/>
              <a:gd name="connsiteY4" fmla="*/ 40363 h 936090"/>
              <a:gd name="connsiteX5" fmla="*/ 4597885 w 10717672"/>
              <a:gd name="connsiteY5" fmla="*/ 1451 h 936090"/>
              <a:gd name="connsiteX6" fmla="*/ 8372217 w 10717672"/>
              <a:gd name="connsiteY6" fmla="*/ 98730 h 936090"/>
              <a:gd name="connsiteX7" fmla="*/ 10512303 w 10717672"/>
              <a:gd name="connsiteY7" fmla="*/ 79273 h 936090"/>
              <a:gd name="connsiteX8" fmla="*/ 10648490 w 10717672"/>
              <a:gd name="connsiteY8" fmla="*/ 137640 h 936090"/>
              <a:gd name="connsiteX9" fmla="*/ 10667945 w 10717672"/>
              <a:gd name="connsiteY9" fmla="*/ 818576 h 936090"/>
              <a:gd name="connsiteX10" fmla="*/ 10667945 w 10717672"/>
              <a:gd name="connsiteY10" fmla="*/ 896397 h 936090"/>
              <a:gd name="connsiteX11" fmla="*/ 10006464 w 10717672"/>
              <a:gd name="connsiteY11" fmla="*/ 896397 h 936090"/>
              <a:gd name="connsiteX12" fmla="*/ 7613460 w 10717672"/>
              <a:gd name="connsiteY12" fmla="*/ 896397 h 936090"/>
              <a:gd name="connsiteX13" fmla="*/ 6699060 w 10717672"/>
              <a:gd name="connsiteY13" fmla="*/ 876942 h 936090"/>
              <a:gd name="connsiteX14" fmla="*/ 5979213 w 10717672"/>
              <a:gd name="connsiteY14" fmla="*/ 838031 h 936090"/>
              <a:gd name="connsiteX15" fmla="*/ 5395554 w 10717672"/>
              <a:gd name="connsiteY15" fmla="*/ 857486 h 936090"/>
              <a:gd name="connsiteX16" fmla="*/ 4481154 w 10717672"/>
              <a:gd name="connsiteY16" fmla="*/ 935308 h 936090"/>
              <a:gd name="connsiteX17" fmla="*/ 3800217 w 10717672"/>
              <a:gd name="connsiteY17" fmla="*/ 896397 h 936090"/>
              <a:gd name="connsiteX18" fmla="*/ 3391656 w 10717672"/>
              <a:gd name="connsiteY18" fmla="*/ 876941 h 936090"/>
              <a:gd name="connsiteX19" fmla="*/ 2983094 w 10717672"/>
              <a:gd name="connsiteY19" fmla="*/ 876941 h 936090"/>
              <a:gd name="connsiteX20" fmla="*/ 2379979 w 10717672"/>
              <a:gd name="connsiteY20" fmla="*/ 896397 h 936090"/>
              <a:gd name="connsiteX21" fmla="*/ 1621222 w 10717672"/>
              <a:gd name="connsiteY21" fmla="*/ 876942 h 936090"/>
              <a:gd name="connsiteX22" fmla="*/ 162073 w 10717672"/>
              <a:gd name="connsiteY22" fmla="*/ 818577 h 936090"/>
              <a:gd name="connsiteX23" fmla="*/ 123162 w 10717672"/>
              <a:gd name="connsiteY23" fmla="*/ 59818 h 936090"/>
              <a:gd name="connsiteX0" fmla="*/ 123162 w 10717672"/>
              <a:gd name="connsiteY0" fmla="*/ 55491 h 931763"/>
              <a:gd name="connsiteX1" fmla="*/ 2010328 w 10717672"/>
              <a:gd name="connsiteY1" fmla="*/ 55491 h 931763"/>
              <a:gd name="connsiteX2" fmla="*/ 2555077 w 10717672"/>
              <a:gd name="connsiteY2" fmla="*/ 36036 h 931763"/>
              <a:gd name="connsiteX3" fmla="*/ 3197103 w 10717672"/>
              <a:gd name="connsiteY3" fmla="*/ 36036 h 931763"/>
              <a:gd name="connsiteX4" fmla="*/ 3605664 w 10717672"/>
              <a:gd name="connsiteY4" fmla="*/ 36036 h 931763"/>
              <a:gd name="connsiteX5" fmla="*/ 4597885 w 10717672"/>
              <a:gd name="connsiteY5" fmla="*/ 74945 h 931763"/>
              <a:gd name="connsiteX6" fmla="*/ 8372217 w 10717672"/>
              <a:gd name="connsiteY6" fmla="*/ 94403 h 931763"/>
              <a:gd name="connsiteX7" fmla="*/ 10512303 w 10717672"/>
              <a:gd name="connsiteY7" fmla="*/ 74946 h 931763"/>
              <a:gd name="connsiteX8" fmla="*/ 10648490 w 10717672"/>
              <a:gd name="connsiteY8" fmla="*/ 133313 h 931763"/>
              <a:gd name="connsiteX9" fmla="*/ 10667945 w 10717672"/>
              <a:gd name="connsiteY9" fmla="*/ 814249 h 931763"/>
              <a:gd name="connsiteX10" fmla="*/ 10667945 w 10717672"/>
              <a:gd name="connsiteY10" fmla="*/ 892070 h 931763"/>
              <a:gd name="connsiteX11" fmla="*/ 10006464 w 10717672"/>
              <a:gd name="connsiteY11" fmla="*/ 892070 h 931763"/>
              <a:gd name="connsiteX12" fmla="*/ 7613460 w 10717672"/>
              <a:gd name="connsiteY12" fmla="*/ 892070 h 931763"/>
              <a:gd name="connsiteX13" fmla="*/ 6699060 w 10717672"/>
              <a:gd name="connsiteY13" fmla="*/ 872615 h 931763"/>
              <a:gd name="connsiteX14" fmla="*/ 5979213 w 10717672"/>
              <a:gd name="connsiteY14" fmla="*/ 833704 h 931763"/>
              <a:gd name="connsiteX15" fmla="*/ 5395554 w 10717672"/>
              <a:gd name="connsiteY15" fmla="*/ 853159 h 931763"/>
              <a:gd name="connsiteX16" fmla="*/ 4481154 w 10717672"/>
              <a:gd name="connsiteY16" fmla="*/ 930981 h 931763"/>
              <a:gd name="connsiteX17" fmla="*/ 3800217 w 10717672"/>
              <a:gd name="connsiteY17" fmla="*/ 892070 h 931763"/>
              <a:gd name="connsiteX18" fmla="*/ 3391656 w 10717672"/>
              <a:gd name="connsiteY18" fmla="*/ 872614 h 931763"/>
              <a:gd name="connsiteX19" fmla="*/ 2983094 w 10717672"/>
              <a:gd name="connsiteY19" fmla="*/ 872614 h 931763"/>
              <a:gd name="connsiteX20" fmla="*/ 2379979 w 10717672"/>
              <a:gd name="connsiteY20" fmla="*/ 892070 h 931763"/>
              <a:gd name="connsiteX21" fmla="*/ 1621222 w 10717672"/>
              <a:gd name="connsiteY21" fmla="*/ 872615 h 931763"/>
              <a:gd name="connsiteX22" fmla="*/ 162073 w 10717672"/>
              <a:gd name="connsiteY22" fmla="*/ 814250 h 931763"/>
              <a:gd name="connsiteX23" fmla="*/ 123162 w 10717672"/>
              <a:gd name="connsiteY23" fmla="*/ 55491 h 931763"/>
              <a:gd name="connsiteX0" fmla="*/ 123162 w 10717672"/>
              <a:gd name="connsiteY0" fmla="*/ 55491 h 905904"/>
              <a:gd name="connsiteX1" fmla="*/ 2010328 w 10717672"/>
              <a:gd name="connsiteY1" fmla="*/ 55491 h 905904"/>
              <a:gd name="connsiteX2" fmla="*/ 2555077 w 10717672"/>
              <a:gd name="connsiteY2" fmla="*/ 36036 h 905904"/>
              <a:gd name="connsiteX3" fmla="*/ 3197103 w 10717672"/>
              <a:gd name="connsiteY3" fmla="*/ 36036 h 905904"/>
              <a:gd name="connsiteX4" fmla="*/ 3605664 w 10717672"/>
              <a:gd name="connsiteY4" fmla="*/ 36036 h 905904"/>
              <a:gd name="connsiteX5" fmla="*/ 4597885 w 10717672"/>
              <a:gd name="connsiteY5" fmla="*/ 74945 h 905904"/>
              <a:gd name="connsiteX6" fmla="*/ 8372217 w 10717672"/>
              <a:gd name="connsiteY6" fmla="*/ 94403 h 905904"/>
              <a:gd name="connsiteX7" fmla="*/ 10512303 w 10717672"/>
              <a:gd name="connsiteY7" fmla="*/ 74946 h 905904"/>
              <a:gd name="connsiteX8" fmla="*/ 10648490 w 10717672"/>
              <a:gd name="connsiteY8" fmla="*/ 133313 h 905904"/>
              <a:gd name="connsiteX9" fmla="*/ 10667945 w 10717672"/>
              <a:gd name="connsiteY9" fmla="*/ 814249 h 905904"/>
              <a:gd name="connsiteX10" fmla="*/ 10667945 w 10717672"/>
              <a:gd name="connsiteY10" fmla="*/ 892070 h 905904"/>
              <a:gd name="connsiteX11" fmla="*/ 10006464 w 10717672"/>
              <a:gd name="connsiteY11" fmla="*/ 892070 h 905904"/>
              <a:gd name="connsiteX12" fmla="*/ 7613460 w 10717672"/>
              <a:gd name="connsiteY12" fmla="*/ 892070 h 905904"/>
              <a:gd name="connsiteX13" fmla="*/ 6699060 w 10717672"/>
              <a:gd name="connsiteY13" fmla="*/ 872615 h 905904"/>
              <a:gd name="connsiteX14" fmla="*/ 5979213 w 10717672"/>
              <a:gd name="connsiteY14" fmla="*/ 833704 h 905904"/>
              <a:gd name="connsiteX15" fmla="*/ 5395554 w 10717672"/>
              <a:gd name="connsiteY15" fmla="*/ 853159 h 905904"/>
              <a:gd name="connsiteX16" fmla="*/ 4481154 w 10717672"/>
              <a:gd name="connsiteY16" fmla="*/ 892071 h 905904"/>
              <a:gd name="connsiteX17" fmla="*/ 3800217 w 10717672"/>
              <a:gd name="connsiteY17" fmla="*/ 892070 h 905904"/>
              <a:gd name="connsiteX18" fmla="*/ 3391656 w 10717672"/>
              <a:gd name="connsiteY18" fmla="*/ 872614 h 905904"/>
              <a:gd name="connsiteX19" fmla="*/ 2983094 w 10717672"/>
              <a:gd name="connsiteY19" fmla="*/ 872614 h 905904"/>
              <a:gd name="connsiteX20" fmla="*/ 2379979 w 10717672"/>
              <a:gd name="connsiteY20" fmla="*/ 892070 h 905904"/>
              <a:gd name="connsiteX21" fmla="*/ 1621222 w 10717672"/>
              <a:gd name="connsiteY21" fmla="*/ 872615 h 905904"/>
              <a:gd name="connsiteX22" fmla="*/ 162073 w 10717672"/>
              <a:gd name="connsiteY22" fmla="*/ 814250 h 905904"/>
              <a:gd name="connsiteX23" fmla="*/ 123162 w 10717672"/>
              <a:gd name="connsiteY23" fmla="*/ 55491 h 905904"/>
              <a:gd name="connsiteX0" fmla="*/ 123162 w 10717672"/>
              <a:gd name="connsiteY0" fmla="*/ 55491 h 905904"/>
              <a:gd name="connsiteX1" fmla="*/ 2010328 w 10717672"/>
              <a:gd name="connsiteY1" fmla="*/ 55491 h 905904"/>
              <a:gd name="connsiteX2" fmla="*/ 2555077 w 10717672"/>
              <a:gd name="connsiteY2" fmla="*/ 36036 h 905904"/>
              <a:gd name="connsiteX3" fmla="*/ 3197103 w 10717672"/>
              <a:gd name="connsiteY3" fmla="*/ 36036 h 905904"/>
              <a:gd name="connsiteX4" fmla="*/ 3605664 w 10717672"/>
              <a:gd name="connsiteY4" fmla="*/ 36036 h 905904"/>
              <a:gd name="connsiteX5" fmla="*/ 4597885 w 10717672"/>
              <a:gd name="connsiteY5" fmla="*/ 74945 h 905904"/>
              <a:gd name="connsiteX6" fmla="*/ 8372217 w 10717672"/>
              <a:gd name="connsiteY6" fmla="*/ 94403 h 905904"/>
              <a:gd name="connsiteX7" fmla="*/ 10512303 w 10717672"/>
              <a:gd name="connsiteY7" fmla="*/ 74946 h 905904"/>
              <a:gd name="connsiteX8" fmla="*/ 10648490 w 10717672"/>
              <a:gd name="connsiteY8" fmla="*/ 133313 h 905904"/>
              <a:gd name="connsiteX9" fmla="*/ 10667945 w 10717672"/>
              <a:gd name="connsiteY9" fmla="*/ 814249 h 905904"/>
              <a:gd name="connsiteX10" fmla="*/ 10667945 w 10717672"/>
              <a:gd name="connsiteY10" fmla="*/ 892070 h 905904"/>
              <a:gd name="connsiteX11" fmla="*/ 10006464 w 10717672"/>
              <a:gd name="connsiteY11" fmla="*/ 892070 h 905904"/>
              <a:gd name="connsiteX12" fmla="*/ 7613460 w 10717672"/>
              <a:gd name="connsiteY12" fmla="*/ 892070 h 905904"/>
              <a:gd name="connsiteX13" fmla="*/ 6699060 w 10717672"/>
              <a:gd name="connsiteY13" fmla="*/ 872615 h 905904"/>
              <a:gd name="connsiteX14" fmla="*/ 5979213 w 10717672"/>
              <a:gd name="connsiteY14" fmla="*/ 853160 h 905904"/>
              <a:gd name="connsiteX15" fmla="*/ 5395554 w 10717672"/>
              <a:gd name="connsiteY15" fmla="*/ 853159 h 905904"/>
              <a:gd name="connsiteX16" fmla="*/ 4481154 w 10717672"/>
              <a:gd name="connsiteY16" fmla="*/ 892071 h 905904"/>
              <a:gd name="connsiteX17" fmla="*/ 3800217 w 10717672"/>
              <a:gd name="connsiteY17" fmla="*/ 892070 h 905904"/>
              <a:gd name="connsiteX18" fmla="*/ 3391656 w 10717672"/>
              <a:gd name="connsiteY18" fmla="*/ 872614 h 905904"/>
              <a:gd name="connsiteX19" fmla="*/ 2983094 w 10717672"/>
              <a:gd name="connsiteY19" fmla="*/ 872614 h 905904"/>
              <a:gd name="connsiteX20" fmla="*/ 2379979 w 10717672"/>
              <a:gd name="connsiteY20" fmla="*/ 892070 h 905904"/>
              <a:gd name="connsiteX21" fmla="*/ 1621222 w 10717672"/>
              <a:gd name="connsiteY21" fmla="*/ 872615 h 905904"/>
              <a:gd name="connsiteX22" fmla="*/ 162073 w 10717672"/>
              <a:gd name="connsiteY22" fmla="*/ 814250 h 905904"/>
              <a:gd name="connsiteX23" fmla="*/ 123162 w 10717672"/>
              <a:gd name="connsiteY23" fmla="*/ 55491 h 905904"/>
              <a:gd name="connsiteX0" fmla="*/ 192751 w 10787261"/>
              <a:gd name="connsiteY0" fmla="*/ 55491 h 897834"/>
              <a:gd name="connsiteX1" fmla="*/ 2079917 w 10787261"/>
              <a:gd name="connsiteY1" fmla="*/ 55491 h 897834"/>
              <a:gd name="connsiteX2" fmla="*/ 2624666 w 10787261"/>
              <a:gd name="connsiteY2" fmla="*/ 36036 h 897834"/>
              <a:gd name="connsiteX3" fmla="*/ 3266692 w 10787261"/>
              <a:gd name="connsiteY3" fmla="*/ 36036 h 897834"/>
              <a:gd name="connsiteX4" fmla="*/ 3675253 w 10787261"/>
              <a:gd name="connsiteY4" fmla="*/ 36036 h 897834"/>
              <a:gd name="connsiteX5" fmla="*/ 4667474 w 10787261"/>
              <a:gd name="connsiteY5" fmla="*/ 74945 h 897834"/>
              <a:gd name="connsiteX6" fmla="*/ 8441806 w 10787261"/>
              <a:gd name="connsiteY6" fmla="*/ 94403 h 897834"/>
              <a:gd name="connsiteX7" fmla="*/ 10581892 w 10787261"/>
              <a:gd name="connsiteY7" fmla="*/ 74946 h 897834"/>
              <a:gd name="connsiteX8" fmla="*/ 10718079 w 10787261"/>
              <a:gd name="connsiteY8" fmla="*/ 133313 h 897834"/>
              <a:gd name="connsiteX9" fmla="*/ 10737534 w 10787261"/>
              <a:gd name="connsiteY9" fmla="*/ 814249 h 897834"/>
              <a:gd name="connsiteX10" fmla="*/ 10737534 w 10787261"/>
              <a:gd name="connsiteY10" fmla="*/ 892070 h 897834"/>
              <a:gd name="connsiteX11" fmla="*/ 10076053 w 10787261"/>
              <a:gd name="connsiteY11" fmla="*/ 892070 h 897834"/>
              <a:gd name="connsiteX12" fmla="*/ 7683049 w 10787261"/>
              <a:gd name="connsiteY12" fmla="*/ 892070 h 897834"/>
              <a:gd name="connsiteX13" fmla="*/ 6768649 w 10787261"/>
              <a:gd name="connsiteY13" fmla="*/ 872615 h 897834"/>
              <a:gd name="connsiteX14" fmla="*/ 6048802 w 10787261"/>
              <a:gd name="connsiteY14" fmla="*/ 853160 h 897834"/>
              <a:gd name="connsiteX15" fmla="*/ 5465143 w 10787261"/>
              <a:gd name="connsiteY15" fmla="*/ 853159 h 897834"/>
              <a:gd name="connsiteX16" fmla="*/ 4550743 w 10787261"/>
              <a:gd name="connsiteY16" fmla="*/ 892071 h 897834"/>
              <a:gd name="connsiteX17" fmla="*/ 3869806 w 10787261"/>
              <a:gd name="connsiteY17" fmla="*/ 892070 h 897834"/>
              <a:gd name="connsiteX18" fmla="*/ 3461245 w 10787261"/>
              <a:gd name="connsiteY18" fmla="*/ 872614 h 897834"/>
              <a:gd name="connsiteX19" fmla="*/ 3052683 w 10787261"/>
              <a:gd name="connsiteY19" fmla="*/ 872614 h 897834"/>
              <a:gd name="connsiteX20" fmla="*/ 2449568 w 10787261"/>
              <a:gd name="connsiteY20" fmla="*/ 892070 h 897834"/>
              <a:gd name="connsiteX21" fmla="*/ 1690811 w 10787261"/>
              <a:gd name="connsiteY21" fmla="*/ 833705 h 897834"/>
              <a:gd name="connsiteX22" fmla="*/ 231662 w 10787261"/>
              <a:gd name="connsiteY22" fmla="*/ 814250 h 897834"/>
              <a:gd name="connsiteX23" fmla="*/ 192751 w 10787261"/>
              <a:gd name="connsiteY23" fmla="*/ 55491 h 897834"/>
              <a:gd name="connsiteX0" fmla="*/ 192751 w 10787261"/>
              <a:gd name="connsiteY0" fmla="*/ 55491 h 897834"/>
              <a:gd name="connsiteX1" fmla="*/ 2079917 w 10787261"/>
              <a:gd name="connsiteY1" fmla="*/ 55491 h 897834"/>
              <a:gd name="connsiteX2" fmla="*/ 2624666 w 10787261"/>
              <a:gd name="connsiteY2" fmla="*/ 36036 h 897834"/>
              <a:gd name="connsiteX3" fmla="*/ 3266692 w 10787261"/>
              <a:gd name="connsiteY3" fmla="*/ 36036 h 897834"/>
              <a:gd name="connsiteX4" fmla="*/ 3675253 w 10787261"/>
              <a:gd name="connsiteY4" fmla="*/ 36036 h 897834"/>
              <a:gd name="connsiteX5" fmla="*/ 4667474 w 10787261"/>
              <a:gd name="connsiteY5" fmla="*/ 74945 h 897834"/>
              <a:gd name="connsiteX6" fmla="*/ 8441806 w 10787261"/>
              <a:gd name="connsiteY6" fmla="*/ 94403 h 897834"/>
              <a:gd name="connsiteX7" fmla="*/ 10581892 w 10787261"/>
              <a:gd name="connsiteY7" fmla="*/ 74946 h 897834"/>
              <a:gd name="connsiteX8" fmla="*/ 10718079 w 10787261"/>
              <a:gd name="connsiteY8" fmla="*/ 133313 h 897834"/>
              <a:gd name="connsiteX9" fmla="*/ 10737534 w 10787261"/>
              <a:gd name="connsiteY9" fmla="*/ 814249 h 897834"/>
              <a:gd name="connsiteX10" fmla="*/ 10737534 w 10787261"/>
              <a:gd name="connsiteY10" fmla="*/ 892070 h 897834"/>
              <a:gd name="connsiteX11" fmla="*/ 10076053 w 10787261"/>
              <a:gd name="connsiteY11" fmla="*/ 892070 h 897834"/>
              <a:gd name="connsiteX12" fmla="*/ 7683049 w 10787261"/>
              <a:gd name="connsiteY12" fmla="*/ 892070 h 897834"/>
              <a:gd name="connsiteX13" fmla="*/ 6768649 w 10787261"/>
              <a:gd name="connsiteY13" fmla="*/ 872615 h 897834"/>
              <a:gd name="connsiteX14" fmla="*/ 6048802 w 10787261"/>
              <a:gd name="connsiteY14" fmla="*/ 853160 h 897834"/>
              <a:gd name="connsiteX15" fmla="*/ 5465143 w 10787261"/>
              <a:gd name="connsiteY15" fmla="*/ 853159 h 897834"/>
              <a:gd name="connsiteX16" fmla="*/ 4550743 w 10787261"/>
              <a:gd name="connsiteY16" fmla="*/ 892071 h 897834"/>
              <a:gd name="connsiteX17" fmla="*/ 3869806 w 10787261"/>
              <a:gd name="connsiteY17" fmla="*/ 892070 h 897834"/>
              <a:gd name="connsiteX18" fmla="*/ 3461245 w 10787261"/>
              <a:gd name="connsiteY18" fmla="*/ 872614 h 897834"/>
              <a:gd name="connsiteX19" fmla="*/ 3052683 w 10787261"/>
              <a:gd name="connsiteY19" fmla="*/ 872614 h 897834"/>
              <a:gd name="connsiteX20" fmla="*/ 2449568 w 10787261"/>
              <a:gd name="connsiteY20" fmla="*/ 853160 h 897834"/>
              <a:gd name="connsiteX21" fmla="*/ 1690811 w 10787261"/>
              <a:gd name="connsiteY21" fmla="*/ 833705 h 897834"/>
              <a:gd name="connsiteX22" fmla="*/ 231662 w 10787261"/>
              <a:gd name="connsiteY22" fmla="*/ 814250 h 897834"/>
              <a:gd name="connsiteX23" fmla="*/ 192751 w 10787261"/>
              <a:gd name="connsiteY23" fmla="*/ 55491 h 897834"/>
              <a:gd name="connsiteX0" fmla="*/ 137715 w 10934246"/>
              <a:gd name="connsiteY0" fmla="*/ 55491 h 897834"/>
              <a:gd name="connsiteX1" fmla="*/ 2226902 w 10934246"/>
              <a:gd name="connsiteY1" fmla="*/ 55491 h 897834"/>
              <a:gd name="connsiteX2" fmla="*/ 2771651 w 10934246"/>
              <a:gd name="connsiteY2" fmla="*/ 36036 h 897834"/>
              <a:gd name="connsiteX3" fmla="*/ 3413677 w 10934246"/>
              <a:gd name="connsiteY3" fmla="*/ 36036 h 897834"/>
              <a:gd name="connsiteX4" fmla="*/ 3822238 w 10934246"/>
              <a:gd name="connsiteY4" fmla="*/ 36036 h 897834"/>
              <a:gd name="connsiteX5" fmla="*/ 4814459 w 10934246"/>
              <a:gd name="connsiteY5" fmla="*/ 74945 h 897834"/>
              <a:gd name="connsiteX6" fmla="*/ 8588791 w 10934246"/>
              <a:gd name="connsiteY6" fmla="*/ 94403 h 897834"/>
              <a:gd name="connsiteX7" fmla="*/ 10728877 w 10934246"/>
              <a:gd name="connsiteY7" fmla="*/ 74946 h 897834"/>
              <a:gd name="connsiteX8" fmla="*/ 10865064 w 10934246"/>
              <a:gd name="connsiteY8" fmla="*/ 133313 h 897834"/>
              <a:gd name="connsiteX9" fmla="*/ 10884519 w 10934246"/>
              <a:gd name="connsiteY9" fmla="*/ 814249 h 897834"/>
              <a:gd name="connsiteX10" fmla="*/ 10884519 w 10934246"/>
              <a:gd name="connsiteY10" fmla="*/ 892070 h 897834"/>
              <a:gd name="connsiteX11" fmla="*/ 10223038 w 10934246"/>
              <a:gd name="connsiteY11" fmla="*/ 892070 h 897834"/>
              <a:gd name="connsiteX12" fmla="*/ 7830034 w 10934246"/>
              <a:gd name="connsiteY12" fmla="*/ 892070 h 897834"/>
              <a:gd name="connsiteX13" fmla="*/ 6915634 w 10934246"/>
              <a:gd name="connsiteY13" fmla="*/ 872615 h 897834"/>
              <a:gd name="connsiteX14" fmla="*/ 6195787 w 10934246"/>
              <a:gd name="connsiteY14" fmla="*/ 853160 h 897834"/>
              <a:gd name="connsiteX15" fmla="*/ 5612128 w 10934246"/>
              <a:gd name="connsiteY15" fmla="*/ 853159 h 897834"/>
              <a:gd name="connsiteX16" fmla="*/ 4697728 w 10934246"/>
              <a:gd name="connsiteY16" fmla="*/ 892071 h 897834"/>
              <a:gd name="connsiteX17" fmla="*/ 4016791 w 10934246"/>
              <a:gd name="connsiteY17" fmla="*/ 892070 h 897834"/>
              <a:gd name="connsiteX18" fmla="*/ 3608230 w 10934246"/>
              <a:gd name="connsiteY18" fmla="*/ 872614 h 897834"/>
              <a:gd name="connsiteX19" fmla="*/ 3199668 w 10934246"/>
              <a:gd name="connsiteY19" fmla="*/ 872614 h 897834"/>
              <a:gd name="connsiteX20" fmla="*/ 2596553 w 10934246"/>
              <a:gd name="connsiteY20" fmla="*/ 853160 h 897834"/>
              <a:gd name="connsiteX21" fmla="*/ 1837796 w 10934246"/>
              <a:gd name="connsiteY21" fmla="*/ 833705 h 897834"/>
              <a:gd name="connsiteX22" fmla="*/ 378647 w 10934246"/>
              <a:gd name="connsiteY22" fmla="*/ 814250 h 897834"/>
              <a:gd name="connsiteX23" fmla="*/ 137715 w 10934246"/>
              <a:gd name="connsiteY23" fmla="*/ 55491 h 897834"/>
              <a:gd name="connsiteX0" fmla="*/ 104 w 10796635"/>
              <a:gd name="connsiteY0" fmla="*/ 107368 h 949711"/>
              <a:gd name="connsiteX1" fmla="*/ 2089291 w 10796635"/>
              <a:gd name="connsiteY1" fmla="*/ 107368 h 949711"/>
              <a:gd name="connsiteX2" fmla="*/ 2634040 w 10796635"/>
              <a:gd name="connsiteY2" fmla="*/ 87913 h 949711"/>
              <a:gd name="connsiteX3" fmla="*/ 3276066 w 10796635"/>
              <a:gd name="connsiteY3" fmla="*/ 87913 h 949711"/>
              <a:gd name="connsiteX4" fmla="*/ 3684627 w 10796635"/>
              <a:gd name="connsiteY4" fmla="*/ 87913 h 949711"/>
              <a:gd name="connsiteX5" fmla="*/ 4676848 w 10796635"/>
              <a:gd name="connsiteY5" fmla="*/ 126822 h 949711"/>
              <a:gd name="connsiteX6" fmla="*/ 8451180 w 10796635"/>
              <a:gd name="connsiteY6" fmla="*/ 146280 h 949711"/>
              <a:gd name="connsiteX7" fmla="*/ 10591266 w 10796635"/>
              <a:gd name="connsiteY7" fmla="*/ 126823 h 949711"/>
              <a:gd name="connsiteX8" fmla="*/ 10727453 w 10796635"/>
              <a:gd name="connsiteY8" fmla="*/ 185190 h 949711"/>
              <a:gd name="connsiteX9" fmla="*/ 10746908 w 10796635"/>
              <a:gd name="connsiteY9" fmla="*/ 866126 h 949711"/>
              <a:gd name="connsiteX10" fmla="*/ 10746908 w 10796635"/>
              <a:gd name="connsiteY10" fmla="*/ 943947 h 949711"/>
              <a:gd name="connsiteX11" fmla="*/ 10085427 w 10796635"/>
              <a:gd name="connsiteY11" fmla="*/ 943947 h 949711"/>
              <a:gd name="connsiteX12" fmla="*/ 7692423 w 10796635"/>
              <a:gd name="connsiteY12" fmla="*/ 943947 h 949711"/>
              <a:gd name="connsiteX13" fmla="*/ 6778023 w 10796635"/>
              <a:gd name="connsiteY13" fmla="*/ 924492 h 949711"/>
              <a:gd name="connsiteX14" fmla="*/ 6058176 w 10796635"/>
              <a:gd name="connsiteY14" fmla="*/ 905037 h 949711"/>
              <a:gd name="connsiteX15" fmla="*/ 5474517 w 10796635"/>
              <a:gd name="connsiteY15" fmla="*/ 905036 h 949711"/>
              <a:gd name="connsiteX16" fmla="*/ 4560117 w 10796635"/>
              <a:gd name="connsiteY16" fmla="*/ 943948 h 949711"/>
              <a:gd name="connsiteX17" fmla="*/ 3879180 w 10796635"/>
              <a:gd name="connsiteY17" fmla="*/ 943947 h 949711"/>
              <a:gd name="connsiteX18" fmla="*/ 3470619 w 10796635"/>
              <a:gd name="connsiteY18" fmla="*/ 924491 h 949711"/>
              <a:gd name="connsiteX19" fmla="*/ 3062057 w 10796635"/>
              <a:gd name="connsiteY19" fmla="*/ 924491 h 949711"/>
              <a:gd name="connsiteX20" fmla="*/ 2458942 w 10796635"/>
              <a:gd name="connsiteY20" fmla="*/ 905037 h 949711"/>
              <a:gd name="connsiteX21" fmla="*/ 1700185 w 10796635"/>
              <a:gd name="connsiteY21" fmla="*/ 885582 h 949711"/>
              <a:gd name="connsiteX22" fmla="*/ 241036 w 10796635"/>
              <a:gd name="connsiteY22" fmla="*/ 866127 h 949711"/>
              <a:gd name="connsiteX23" fmla="*/ 104 w 10796635"/>
              <a:gd name="connsiteY23" fmla="*/ 107368 h 949711"/>
              <a:gd name="connsiteX0" fmla="*/ 217684 w 11014215"/>
              <a:gd name="connsiteY0" fmla="*/ 58373 h 910963"/>
              <a:gd name="connsiteX1" fmla="*/ 2306871 w 11014215"/>
              <a:gd name="connsiteY1" fmla="*/ 58373 h 910963"/>
              <a:gd name="connsiteX2" fmla="*/ 2851620 w 11014215"/>
              <a:gd name="connsiteY2" fmla="*/ 38918 h 910963"/>
              <a:gd name="connsiteX3" fmla="*/ 3493646 w 11014215"/>
              <a:gd name="connsiteY3" fmla="*/ 38918 h 910963"/>
              <a:gd name="connsiteX4" fmla="*/ 3902207 w 11014215"/>
              <a:gd name="connsiteY4" fmla="*/ 38918 h 910963"/>
              <a:gd name="connsiteX5" fmla="*/ 4894428 w 11014215"/>
              <a:gd name="connsiteY5" fmla="*/ 77827 h 910963"/>
              <a:gd name="connsiteX6" fmla="*/ 8668760 w 11014215"/>
              <a:gd name="connsiteY6" fmla="*/ 97285 h 910963"/>
              <a:gd name="connsiteX7" fmla="*/ 10808846 w 11014215"/>
              <a:gd name="connsiteY7" fmla="*/ 77828 h 910963"/>
              <a:gd name="connsiteX8" fmla="*/ 10945033 w 11014215"/>
              <a:gd name="connsiteY8" fmla="*/ 136195 h 910963"/>
              <a:gd name="connsiteX9" fmla="*/ 10964488 w 11014215"/>
              <a:gd name="connsiteY9" fmla="*/ 817131 h 910963"/>
              <a:gd name="connsiteX10" fmla="*/ 10964488 w 11014215"/>
              <a:gd name="connsiteY10" fmla="*/ 894952 h 910963"/>
              <a:gd name="connsiteX11" fmla="*/ 10303007 w 11014215"/>
              <a:gd name="connsiteY11" fmla="*/ 894952 h 910963"/>
              <a:gd name="connsiteX12" fmla="*/ 7910003 w 11014215"/>
              <a:gd name="connsiteY12" fmla="*/ 894952 h 910963"/>
              <a:gd name="connsiteX13" fmla="*/ 6995603 w 11014215"/>
              <a:gd name="connsiteY13" fmla="*/ 875497 h 910963"/>
              <a:gd name="connsiteX14" fmla="*/ 6275756 w 11014215"/>
              <a:gd name="connsiteY14" fmla="*/ 856042 h 910963"/>
              <a:gd name="connsiteX15" fmla="*/ 5692097 w 11014215"/>
              <a:gd name="connsiteY15" fmla="*/ 856041 h 910963"/>
              <a:gd name="connsiteX16" fmla="*/ 4777697 w 11014215"/>
              <a:gd name="connsiteY16" fmla="*/ 894953 h 910963"/>
              <a:gd name="connsiteX17" fmla="*/ 4096760 w 11014215"/>
              <a:gd name="connsiteY17" fmla="*/ 894952 h 910963"/>
              <a:gd name="connsiteX18" fmla="*/ 3688199 w 11014215"/>
              <a:gd name="connsiteY18" fmla="*/ 875496 h 910963"/>
              <a:gd name="connsiteX19" fmla="*/ 3279637 w 11014215"/>
              <a:gd name="connsiteY19" fmla="*/ 875496 h 910963"/>
              <a:gd name="connsiteX20" fmla="*/ 2676522 w 11014215"/>
              <a:gd name="connsiteY20" fmla="*/ 856042 h 910963"/>
              <a:gd name="connsiteX21" fmla="*/ 1917765 w 11014215"/>
              <a:gd name="connsiteY21" fmla="*/ 836587 h 910963"/>
              <a:gd name="connsiteX22" fmla="*/ 256595 w 11014215"/>
              <a:gd name="connsiteY22" fmla="*/ 856043 h 910963"/>
              <a:gd name="connsiteX23" fmla="*/ 217684 w 11014215"/>
              <a:gd name="connsiteY23" fmla="*/ 58373 h 910963"/>
              <a:gd name="connsiteX0" fmla="*/ 142505 w 10939036"/>
              <a:gd name="connsiteY0" fmla="*/ 58373 h 997339"/>
              <a:gd name="connsiteX1" fmla="*/ 2231692 w 10939036"/>
              <a:gd name="connsiteY1" fmla="*/ 58373 h 997339"/>
              <a:gd name="connsiteX2" fmla="*/ 2776441 w 10939036"/>
              <a:gd name="connsiteY2" fmla="*/ 38918 h 997339"/>
              <a:gd name="connsiteX3" fmla="*/ 3418467 w 10939036"/>
              <a:gd name="connsiteY3" fmla="*/ 38918 h 997339"/>
              <a:gd name="connsiteX4" fmla="*/ 3827028 w 10939036"/>
              <a:gd name="connsiteY4" fmla="*/ 38918 h 997339"/>
              <a:gd name="connsiteX5" fmla="*/ 4819249 w 10939036"/>
              <a:gd name="connsiteY5" fmla="*/ 77827 h 997339"/>
              <a:gd name="connsiteX6" fmla="*/ 8593581 w 10939036"/>
              <a:gd name="connsiteY6" fmla="*/ 97285 h 997339"/>
              <a:gd name="connsiteX7" fmla="*/ 10733667 w 10939036"/>
              <a:gd name="connsiteY7" fmla="*/ 77828 h 997339"/>
              <a:gd name="connsiteX8" fmla="*/ 10869854 w 10939036"/>
              <a:gd name="connsiteY8" fmla="*/ 136195 h 997339"/>
              <a:gd name="connsiteX9" fmla="*/ 10889309 w 10939036"/>
              <a:gd name="connsiteY9" fmla="*/ 817131 h 997339"/>
              <a:gd name="connsiteX10" fmla="*/ 10889309 w 10939036"/>
              <a:gd name="connsiteY10" fmla="*/ 894952 h 997339"/>
              <a:gd name="connsiteX11" fmla="*/ 10227828 w 10939036"/>
              <a:gd name="connsiteY11" fmla="*/ 894952 h 997339"/>
              <a:gd name="connsiteX12" fmla="*/ 7834824 w 10939036"/>
              <a:gd name="connsiteY12" fmla="*/ 894952 h 997339"/>
              <a:gd name="connsiteX13" fmla="*/ 6920424 w 10939036"/>
              <a:gd name="connsiteY13" fmla="*/ 875497 h 997339"/>
              <a:gd name="connsiteX14" fmla="*/ 6200577 w 10939036"/>
              <a:gd name="connsiteY14" fmla="*/ 856042 h 997339"/>
              <a:gd name="connsiteX15" fmla="*/ 5616918 w 10939036"/>
              <a:gd name="connsiteY15" fmla="*/ 856041 h 997339"/>
              <a:gd name="connsiteX16" fmla="*/ 4702518 w 10939036"/>
              <a:gd name="connsiteY16" fmla="*/ 894953 h 997339"/>
              <a:gd name="connsiteX17" fmla="*/ 4021581 w 10939036"/>
              <a:gd name="connsiteY17" fmla="*/ 894952 h 997339"/>
              <a:gd name="connsiteX18" fmla="*/ 3613020 w 10939036"/>
              <a:gd name="connsiteY18" fmla="*/ 875496 h 997339"/>
              <a:gd name="connsiteX19" fmla="*/ 3204458 w 10939036"/>
              <a:gd name="connsiteY19" fmla="*/ 875496 h 997339"/>
              <a:gd name="connsiteX20" fmla="*/ 2601343 w 10939036"/>
              <a:gd name="connsiteY20" fmla="*/ 856042 h 997339"/>
              <a:gd name="connsiteX21" fmla="*/ 1842586 w 10939036"/>
              <a:gd name="connsiteY21" fmla="*/ 836587 h 997339"/>
              <a:gd name="connsiteX22" fmla="*/ 181416 w 10939036"/>
              <a:gd name="connsiteY22" fmla="*/ 856043 h 997339"/>
              <a:gd name="connsiteX23" fmla="*/ 142505 w 10939036"/>
              <a:gd name="connsiteY23" fmla="*/ 58373 h 997339"/>
              <a:gd name="connsiteX0" fmla="*/ 1 w 10796532"/>
              <a:gd name="connsiteY0" fmla="*/ 75664 h 1014630"/>
              <a:gd name="connsiteX1" fmla="*/ 2089188 w 10796532"/>
              <a:gd name="connsiteY1" fmla="*/ 75664 h 1014630"/>
              <a:gd name="connsiteX2" fmla="*/ 2633937 w 10796532"/>
              <a:gd name="connsiteY2" fmla="*/ 56209 h 1014630"/>
              <a:gd name="connsiteX3" fmla="*/ 3275963 w 10796532"/>
              <a:gd name="connsiteY3" fmla="*/ 56209 h 1014630"/>
              <a:gd name="connsiteX4" fmla="*/ 3684524 w 10796532"/>
              <a:gd name="connsiteY4" fmla="*/ 56209 h 1014630"/>
              <a:gd name="connsiteX5" fmla="*/ 4676745 w 10796532"/>
              <a:gd name="connsiteY5" fmla="*/ 95118 h 1014630"/>
              <a:gd name="connsiteX6" fmla="*/ 8451077 w 10796532"/>
              <a:gd name="connsiteY6" fmla="*/ 114576 h 1014630"/>
              <a:gd name="connsiteX7" fmla="*/ 10591163 w 10796532"/>
              <a:gd name="connsiteY7" fmla="*/ 95119 h 1014630"/>
              <a:gd name="connsiteX8" fmla="*/ 10727350 w 10796532"/>
              <a:gd name="connsiteY8" fmla="*/ 153486 h 1014630"/>
              <a:gd name="connsiteX9" fmla="*/ 10746805 w 10796532"/>
              <a:gd name="connsiteY9" fmla="*/ 834422 h 1014630"/>
              <a:gd name="connsiteX10" fmla="*/ 10746805 w 10796532"/>
              <a:gd name="connsiteY10" fmla="*/ 912243 h 1014630"/>
              <a:gd name="connsiteX11" fmla="*/ 10085324 w 10796532"/>
              <a:gd name="connsiteY11" fmla="*/ 912243 h 1014630"/>
              <a:gd name="connsiteX12" fmla="*/ 7692320 w 10796532"/>
              <a:gd name="connsiteY12" fmla="*/ 912243 h 1014630"/>
              <a:gd name="connsiteX13" fmla="*/ 6777920 w 10796532"/>
              <a:gd name="connsiteY13" fmla="*/ 892788 h 1014630"/>
              <a:gd name="connsiteX14" fmla="*/ 6058073 w 10796532"/>
              <a:gd name="connsiteY14" fmla="*/ 873333 h 1014630"/>
              <a:gd name="connsiteX15" fmla="*/ 5474414 w 10796532"/>
              <a:gd name="connsiteY15" fmla="*/ 873332 h 1014630"/>
              <a:gd name="connsiteX16" fmla="*/ 4560014 w 10796532"/>
              <a:gd name="connsiteY16" fmla="*/ 912244 h 1014630"/>
              <a:gd name="connsiteX17" fmla="*/ 3879077 w 10796532"/>
              <a:gd name="connsiteY17" fmla="*/ 912243 h 1014630"/>
              <a:gd name="connsiteX18" fmla="*/ 3470516 w 10796532"/>
              <a:gd name="connsiteY18" fmla="*/ 892787 h 1014630"/>
              <a:gd name="connsiteX19" fmla="*/ 3061954 w 10796532"/>
              <a:gd name="connsiteY19" fmla="*/ 892787 h 1014630"/>
              <a:gd name="connsiteX20" fmla="*/ 2458839 w 10796532"/>
              <a:gd name="connsiteY20" fmla="*/ 873333 h 1014630"/>
              <a:gd name="connsiteX21" fmla="*/ 1700082 w 10796532"/>
              <a:gd name="connsiteY21" fmla="*/ 853878 h 1014630"/>
              <a:gd name="connsiteX22" fmla="*/ 38912 w 10796532"/>
              <a:gd name="connsiteY22" fmla="*/ 873334 h 1014630"/>
              <a:gd name="connsiteX23" fmla="*/ 1 w 10796532"/>
              <a:gd name="connsiteY23" fmla="*/ 75664 h 1014630"/>
              <a:gd name="connsiteX0" fmla="*/ 142504 w 10939035"/>
              <a:gd name="connsiteY0" fmla="*/ 48286 h 895088"/>
              <a:gd name="connsiteX1" fmla="*/ 2231691 w 10939035"/>
              <a:gd name="connsiteY1" fmla="*/ 48286 h 895088"/>
              <a:gd name="connsiteX2" fmla="*/ 2776440 w 10939035"/>
              <a:gd name="connsiteY2" fmla="*/ 28831 h 895088"/>
              <a:gd name="connsiteX3" fmla="*/ 3418466 w 10939035"/>
              <a:gd name="connsiteY3" fmla="*/ 28831 h 895088"/>
              <a:gd name="connsiteX4" fmla="*/ 3827027 w 10939035"/>
              <a:gd name="connsiteY4" fmla="*/ 28831 h 895088"/>
              <a:gd name="connsiteX5" fmla="*/ 4819248 w 10939035"/>
              <a:gd name="connsiteY5" fmla="*/ 67740 h 895088"/>
              <a:gd name="connsiteX6" fmla="*/ 8593580 w 10939035"/>
              <a:gd name="connsiteY6" fmla="*/ 87198 h 895088"/>
              <a:gd name="connsiteX7" fmla="*/ 10733666 w 10939035"/>
              <a:gd name="connsiteY7" fmla="*/ 67741 h 895088"/>
              <a:gd name="connsiteX8" fmla="*/ 10869853 w 10939035"/>
              <a:gd name="connsiteY8" fmla="*/ 126108 h 895088"/>
              <a:gd name="connsiteX9" fmla="*/ 10889308 w 10939035"/>
              <a:gd name="connsiteY9" fmla="*/ 807044 h 895088"/>
              <a:gd name="connsiteX10" fmla="*/ 10889308 w 10939035"/>
              <a:gd name="connsiteY10" fmla="*/ 884865 h 895088"/>
              <a:gd name="connsiteX11" fmla="*/ 10227827 w 10939035"/>
              <a:gd name="connsiteY11" fmla="*/ 884865 h 895088"/>
              <a:gd name="connsiteX12" fmla="*/ 7834823 w 10939035"/>
              <a:gd name="connsiteY12" fmla="*/ 884865 h 895088"/>
              <a:gd name="connsiteX13" fmla="*/ 6920423 w 10939035"/>
              <a:gd name="connsiteY13" fmla="*/ 865410 h 895088"/>
              <a:gd name="connsiteX14" fmla="*/ 6200576 w 10939035"/>
              <a:gd name="connsiteY14" fmla="*/ 845955 h 895088"/>
              <a:gd name="connsiteX15" fmla="*/ 5616917 w 10939035"/>
              <a:gd name="connsiteY15" fmla="*/ 845954 h 895088"/>
              <a:gd name="connsiteX16" fmla="*/ 4702517 w 10939035"/>
              <a:gd name="connsiteY16" fmla="*/ 884866 h 895088"/>
              <a:gd name="connsiteX17" fmla="*/ 4021580 w 10939035"/>
              <a:gd name="connsiteY17" fmla="*/ 884865 h 895088"/>
              <a:gd name="connsiteX18" fmla="*/ 3613019 w 10939035"/>
              <a:gd name="connsiteY18" fmla="*/ 865409 h 895088"/>
              <a:gd name="connsiteX19" fmla="*/ 3204457 w 10939035"/>
              <a:gd name="connsiteY19" fmla="*/ 865409 h 895088"/>
              <a:gd name="connsiteX20" fmla="*/ 2601342 w 10939035"/>
              <a:gd name="connsiteY20" fmla="*/ 845955 h 895088"/>
              <a:gd name="connsiteX21" fmla="*/ 1842585 w 10939035"/>
              <a:gd name="connsiteY21" fmla="*/ 826500 h 895088"/>
              <a:gd name="connsiteX22" fmla="*/ 181415 w 10939035"/>
              <a:gd name="connsiteY22" fmla="*/ 709768 h 895088"/>
              <a:gd name="connsiteX23" fmla="*/ 142504 w 10939035"/>
              <a:gd name="connsiteY23" fmla="*/ 48286 h 895088"/>
              <a:gd name="connsiteX0" fmla="*/ 233200 w 10989327"/>
              <a:gd name="connsiteY0" fmla="*/ 119614 h 864681"/>
              <a:gd name="connsiteX1" fmla="*/ 2281983 w 10989327"/>
              <a:gd name="connsiteY1" fmla="*/ 22338 h 864681"/>
              <a:gd name="connsiteX2" fmla="*/ 2826732 w 10989327"/>
              <a:gd name="connsiteY2" fmla="*/ 2883 h 864681"/>
              <a:gd name="connsiteX3" fmla="*/ 3468758 w 10989327"/>
              <a:gd name="connsiteY3" fmla="*/ 2883 h 864681"/>
              <a:gd name="connsiteX4" fmla="*/ 3877319 w 10989327"/>
              <a:gd name="connsiteY4" fmla="*/ 2883 h 864681"/>
              <a:gd name="connsiteX5" fmla="*/ 4869540 w 10989327"/>
              <a:gd name="connsiteY5" fmla="*/ 41792 h 864681"/>
              <a:gd name="connsiteX6" fmla="*/ 8643872 w 10989327"/>
              <a:gd name="connsiteY6" fmla="*/ 61250 h 864681"/>
              <a:gd name="connsiteX7" fmla="*/ 10783958 w 10989327"/>
              <a:gd name="connsiteY7" fmla="*/ 41793 h 864681"/>
              <a:gd name="connsiteX8" fmla="*/ 10920145 w 10989327"/>
              <a:gd name="connsiteY8" fmla="*/ 100160 h 864681"/>
              <a:gd name="connsiteX9" fmla="*/ 10939600 w 10989327"/>
              <a:gd name="connsiteY9" fmla="*/ 781096 h 864681"/>
              <a:gd name="connsiteX10" fmla="*/ 10939600 w 10989327"/>
              <a:gd name="connsiteY10" fmla="*/ 858917 h 864681"/>
              <a:gd name="connsiteX11" fmla="*/ 10278119 w 10989327"/>
              <a:gd name="connsiteY11" fmla="*/ 858917 h 864681"/>
              <a:gd name="connsiteX12" fmla="*/ 7885115 w 10989327"/>
              <a:gd name="connsiteY12" fmla="*/ 858917 h 864681"/>
              <a:gd name="connsiteX13" fmla="*/ 6970715 w 10989327"/>
              <a:gd name="connsiteY13" fmla="*/ 839462 h 864681"/>
              <a:gd name="connsiteX14" fmla="*/ 6250868 w 10989327"/>
              <a:gd name="connsiteY14" fmla="*/ 820007 h 864681"/>
              <a:gd name="connsiteX15" fmla="*/ 5667209 w 10989327"/>
              <a:gd name="connsiteY15" fmla="*/ 820006 h 864681"/>
              <a:gd name="connsiteX16" fmla="*/ 4752809 w 10989327"/>
              <a:gd name="connsiteY16" fmla="*/ 858918 h 864681"/>
              <a:gd name="connsiteX17" fmla="*/ 4071872 w 10989327"/>
              <a:gd name="connsiteY17" fmla="*/ 858917 h 864681"/>
              <a:gd name="connsiteX18" fmla="*/ 3663311 w 10989327"/>
              <a:gd name="connsiteY18" fmla="*/ 839461 h 864681"/>
              <a:gd name="connsiteX19" fmla="*/ 3254749 w 10989327"/>
              <a:gd name="connsiteY19" fmla="*/ 839461 h 864681"/>
              <a:gd name="connsiteX20" fmla="*/ 2651634 w 10989327"/>
              <a:gd name="connsiteY20" fmla="*/ 820007 h 864681"/>
              <a:gd name="connsiteX21" fmla="*/ 1892877 w 10989327"/>
              <a:gd name="connsiteY21" fmla="*/ 800552 h 864681"/>
              <a:gd name="connsiteX22" fmla="*/ 231707 w 10989327"/>
              <a:gd name="connsiteY22" fmla="*/ 683820 h 864681"/>
              <a:gd name="connsiteX23" fmla="*/ 233200 w 10989327"/>
              <a:gd name="connsiteY23" fmla="*/ 119614 h 864681"/>
              <a:gd name="connsiteX0" fmla="*/ 123667 w 10879794"/>
              <a:gd name="connsiteY0" fmla="*/ 143800 h 888867"/>
              <a:gd name="connsiteX1" fmla="*/ 2172450 w 10879794"/>
              <a:gd name="connsiteY1" fmla="*/ 46524 h 888867"/>
              <a:gd name="connsiteX2" fmla="*/ 2717199 w 10879794"/>
              <a:gd name="connsiteY2" fmla="*/ 27069 h 888867"/>
              <a:gd name="connsiteX3" fmla="*/ 3359225 w 10879794"/>
              <a:gd name="connsiteY3" fmla="*/ 27069 h 888867"/>
              <a:gd name="connsiteX4" fmla="*/ 3767786 w 10879794"/>
              <a:gd name="connsiteY4" fmla="*/ 27069 h 888867"/>
              <a:gd name="connsiteX5" fmla="*/ 4760007 w 10879794"/>
              <a:gd name="connsiteY5" fmla="*/ 65978 h 888867"/>
              <a:gd name="connsiteX6" fmla="*/ 8534339 w 10879794"/>
              <a:gd name="connsiteY6" fmla="*/ 85436 h 888867"/>
              <a:gd name="connsiteX7" fmla="*/ 10674425 w 10879794"/>
              <a:gd name="connsiteY7" fmla="*/ 65979 h 888867"/>
              <a:gd name="connsiteX8" fmla="*/ 10810612 w 10879794"/>
              <a:gd name="connsiteY8" fmla="*/ 124346 h 888867"/>
              <a:gd name="connsiteX9" fmla="*/ 10830067 w 10879794"/>
              <a:gd name="connsiteY9" fmla="*/ 805282 h 888867"/>
              <a:gd name="connsiteX10" fmla="*/ 10830067 w 10879794"/>
              <a:gd name="connsiteY10" fmla="*/ 883103 h 888867"/>
              <a:gd name="connsiteX11" fmla="*/ 10168586 w 10879794"/>
              <a:gd name="connsiteY11" fmla="*/ 883103 h 888867"/>
              <a:gd name="connsiteX12" fmla="*/ 7775582 w 10879794"/>
              <a:gd name="connsiteY12" fmla="*/ 883103 h 888867"/>
              <a:gd name="connsiteX13" fmla="*/ 6861182 w 10879794"/>
              <a:gd name="connsiteY13" fmla="*/ 863648 h 888867"/>
              <a:gd name="connsiteX14" fmla="*/ 6141335 w 10879794"/>
              <a:gd name="connsiteY14" fmla="*/ 844193 h 888867"/>
              <a:gd name="connsiteX15" fmla="*/ 5557676 w 10879794"/>
              <a:gd name="connsiteY15" fmla="*/ 844192 h 888867"/>
              <a:gd name="connsiteX16" fmla="*/ 4643276 w 10879794"/>
              <a:gd name="connsiteY16" fmla="*/ 883104 h 888867"/>
              <a:gd name="connsiteX17" fmla="*/ 3962339 w 10879794"/>
              <a:gd name="connsiteY17" fmla="*/ 883103 h 888867"/>
              <a:gd name="connsiteX18" fmla="*/ 3553778 w 10879794"/>
              <a:gd name="connsiteY18" fmla="*/ 863647 h 888867"/>
              <a:gd name="connsiteX19" fmla="*/ 3145216 w 10879794"/>
              <a:gd name="connsiteY19" fmla="*/ 863647 h 888867"/>
              <a:gd name="connsiteX20" fmla="*/ 2542101 w 10879794"/>
              <a:gd name="connsiteY20" fmla="*/ 844193 h 888867"/>
              <a:gd name="connsiteX21" fmla="*/ 1783344 w 10879794"/>
              <a:gd name="connsiteY21" fmla="*/ 824738 h 888867"/>
              <a:gd name="connsiteX22" fmla="*/ 122174 w 10879794"/>
              <a:gd name="connsiteY22" fmla="*/ 708006 h 888867"/>
              <a:gd name="connsiteX23" fmla="*/ 123667 w 10879794"/>
              <a:gd name="connsiteY23" fmla="*/ 143800 h 888867"/>
              <a:gd name="connsiteX0" fmla="*/ 1864 w 10757991"/>
              <a:gd name="connsiteY0" fmla="*/ 143800 h 888867"/>
              <a:gd name="connsiteX1" fmla="*/ 2050647 w 10757991"/>
              <a:gd name="connsiteY1" fmla="*/ 46524 h 888867"/>
              <a:gd name="connsiteX2" fmla="*/ 2595396 w 10757991"/>
              <a:gd name="connsiteY2" fmla="*/ 27069 h 888867"/>
              <a:gd name="connsiteX3" fmla="*/ 3237422 w 10757991"/>
              <a:gd name="connsiteY3" fmla="*/ 27069 h 888867"/>
              <a:gd name="connsiteX4" fmla="*/ 3645983 w 10757991"/>
              <a:gd name="connsiteY4" fmla="*/ 27069 h 888867"/>
              <a:gd name="connsiteX5" fmla="*/ 4638204 w 10757991"/>
              <a:gd name="connsiteY5" fmla="*/ 65978 h 888867"/>
              <a:gd name="connsiteX6" fmla="*/ 8412536 w 10757991"/>
              <a:gd name="connsiteY6" fmla="*/ 85436 h 888867"/>
              <a:gd name="connsiteX7" fmla="*/ 10552622 w 10757991"/>
              <a:gd name="connsiteY7" fmla="*/ 65979 h 888867"/>
              <a:gd name="connsiteX8" fmla="*/ 10688809 w 10757991"/>
              <a:gd name="connsiteY8" fmla="*/ 124346 h 888867"/>
              <a:gd name="connsiteX9" fmla="*/ 10708264 w 10757991"/>
              <a:gd name="connsiteY9" fmla="*/ 805282 h 888867"/>
              <a:gd name="connsiteX10" fmla="*/ 10708264 w 10757991"/>
              <a:gd name="connsiteY10" fmla="*/ 883103 h 888867"/>
              <a:gd name="connsiteX11" fmla="*/ 10046783 w 10757991"/>
              <a:gd name="connsiteY11" fmla="*/ 883103 h 888867"/>
              <a:gd name="connsiteX12" fmla="*/ 7653779 w 10757991"/>
              <a:gd name="connsiteY12" fmla="*/ 883103 h 888867"/>
              <a:gd name="connsiteX13" fmla="*/ 6739379 w 10757991"/>
              <a:gd name="connsiteY13" fmla="*/ 863648 h 888867"/>
              <a:gd name="connsiteX14" fmla="*/ 6019532 w 10757991"/>
              <a:gd name="connsiteY14" fmla="*/ 844193 h 888867"/>
              <a:gd name="connsiteX15" fmla="*/ 5435873 w 10757991"/>
              <a:gd name="connsiteY15" fmla="*/ 844192 h 888867"/>
              <a:gd name="connsiteX16" fmla="*/ 4521473 w 10757991"/>
              <a:gd name="connsiteY16" fmla="*/ 883104 h 888867"/>
              <a:gd name="connsiteX17" fmla="*/ 3840536 w 10757991"/>
              <a:gd name="connsiteY17" fmla="*/ 883103 h 888867"/>
              <a:gd name="connsiteX18" fmla="*/ 3431975 w 10757991"/>
              <a:gd name="connsiteY18" fmla="*/ 863647 h 888867"/>
              <a:gd name="connsiteX19" fmla="*/ 3023413 w 10757991"/>
              <a:gd name="connsiteY19" fmla="*/ 863647 h 888867"/>
              <a:gd name="connsiteX20" fmla="*/ 2420298 w 10757991"/>
              <a:gd name="connsiteY20" fmla="*/ 844193 h 888867"/>
              <a:gd name="connsiteX21" fmla="*/ 1661541 w 10757991"/>
              <a:gd name="connsiteY21" fmla="*/ 824738 h 888867"/>
              <a:gd name="connsiteX22" fmla="*/ 371 w 10757991"/>
              <a:gd name="connsiteY22" fmla="*/ 708006 h 888867"/>
              <a:gd name="connsiteX23" fmla="*/ 1864 w 10757991"/>
              <a:gd name="connsiteY23" fmla="*/ 143800 h 888867"/>
              <a:gd name="connsiteX0" fmla="*/ 134120 w 10890247"/>
              <a:gd name="connsiteY0" fmla="*/ 138348 h 883415"/>
              <a:gd name="connsiteX1" fmla="*/ 2015174 w 10890247"/>
              <a:gd name="connsiteY1" fmla="*/ 313447 h 883415"/>
              <a:gd name="connsiteX2" fmla="*/ 2727652 w 10890247"/>
              <a:gd name="connsiteY2" fmla="*/ 21617 h 883415"/>
              <a:gd name="connsiteX3" fmla="*/ 3369678 w 10890247"/>
              <a:gd name="connsiteY3" fmla="*/ 21617 h 883415"/>
              <a:gd name="connsiteX4" fmla="*/ 3778239 w 10890247"/>
              <a:gd name="connsiteY4" fmla="*/ 21617 h 883415"/>
              <a:gd name="connsiteX5" fmla="*/ 4770460 w 10890247"/>
              <a:gd name="connsiteY5" fmla="*/ 60526 h 883415"/>
              <a:gd name="connsiteX6" fmla="*/ 8544792 w 10890247"/>
              <a:gd name="connsiteY6" fmla="*/ 79984 h 883415"/>
              <a:gd name="connsiteX7" fmla="*/ 10684878 w 10890247"/>
              <a:gd name="connsiteY7" fmla="*/ 60527 h 883415"/>
              <a:gd name="connsiteX8" fmla="*/ 10821065 w 10890247"/>
              <a:gd name="connsiteY8" fmla="*/ 118894 h 883415"/>
              <a:gd name="connsiteX9" fmla="*/ 10840520 w 10890247"/>
              <a:gd name="connsiteY9" fmla="*/ 799830 h 883415"/>
              <a:gd name="connsiteX10" fmla="*/ 10840520 w 10890247"/>
              <a:gd name="connsiteY10" fmla="*/ 877651 h 883415"/>
              <a:gd name="connsiteX11" fmla="*/ 10179039 w 10890247"/>
              <a:gd name="connsiteY11" fmla="*/ 877651 h 883415"/>
              <a:gd name="connsiteX12" fmla="*/ 7786035 w 10890247"/>
              <a:gd name="connsiteY12" fmla="*/ 877651 h 883415"/>
              <a:gd name="connsiteX13" fmla="*/ 6871635 w 10890247"/>
              <a:gd name="connsiteY13" fmla="*/ 858196 h 883415"/>
              <a:gd name="connsiteX14" fmla="*/ 6151788 w 10890247"/>
              <a:gd name="connsiteY14" fmla="*/ 838741 h 883415"/>
              <a:gd name="connsiteX15" fmla="*/ 5568129 w 10890247"/>
              <a:gd name="connsiteY15" fmla="*/ 838740 h 883415"/>
              <a:gd name="connsiteX16" fmla="*/ 4653729 w 10890247"/>
              <a:gd name="connsiteY16" fmla="*/ 877652 h 883415"/>
              <a:gd name="connsiteX17" fmla="*/ 3972792 w 10890247"/>
              <a:gd name="connsiteY17" fmla="*/ 877651 h 883415"/>
              <a:gd name="connsiteX18" fmla="*/ 3564231 w 10890247"/>
              <a:gd name="connsiteY18" fmla="*/ 858195 h 883415"/>
              <a:gd name="connsiteX19" fmla="*/ 3155669 w 10890247"/>
              <a:gd name="connsiteY19" fmla="*/ 858195 h 883415"/>
              <a:gd name="connsiteX20" fmla="*/ 2552554 w 10890247"/>
              <a:gd name="connsiteY20" fmla="*/ 838741 h 883415"/>
              <a:gd name="connsiteX21" fmla="*/ 1793797 w 10890247"/>
              <a:gd name="connsiteY21" fmla="*/ 819286 h 883415"/>
              <a:gd name="connsiteX22" fmla="*/ 132627 w 10890247"/>
              <a:gd name="connsiteY22" fmla="*/ 702554 h 883415"/>
              <a:gd name="connsiteX23" fmla="*/ 134120 w 10890247"/>
              <a:gd name="connsiteY23" fmla="*/ 138348 h 883415"/>
              <a:gd name="connsiteX0" fmla="*/ 237868 w 10993995"/>
              <a:gd name="connsiteY0" fmla="*/ 138348 h 883415"/>
              <a:gd name="connsiteX1" fmla="*/ 2118922 w 10993995"/>
              <a:gd name="connsiteY1" fmla="*/ 313447 h 883415"/>
              <a:gd name="connsiteX2" fmla="*/ 2831400 w 10993995"/>
              <a:gd name="connsiteY2" fmla="*/ 21617 h 883415"/>
              <a:gd name="connsiteX3" fmla="*/ 3473426 w 10993995"/>
              <a:gd name="connsiteY3" fmla="*/ 21617 h 883415"/>
              <a:gd name="connsiteX4" fmla="*/ 3881987 w 10993995"/>
              <a:gd name="connsiteY4" fmla="*/ 21617 h 883415"/>
              <a:gd name="connsiteX5" fmla="*/ 4874208 w 10993995"/>
              <a:gd name="connsiteY5" fmla="*/ 60526 h 883415"/>
              <a:gd name="connsiteX6" fmla="*/ 8648540 w 10993995"/>
              <a:gd name="connsiteY6" fmla="*/ 79984 h 883415"/>
              <a:gd name="connsiteX7" fmla="*/ 10788626 w 10993995"/>
              <a:gd name="connsiteY7" fmla="*/ 60527 h 883415"/>
              <a:gd name="connsiteX8" fmla="*/ 10924813 w 10993995"/>
              <a:gd name="connsiteY8" fmla="*/ 118894 h 883415"/>
              <a:gd name="connsiteX9" fmla="*/ 10944268 w 10993995"/>
              <a:gd name="connsiteY9" fmla="*/ 799830 h 883415"/>
              <a:gd name="connsiteX10" fmla="*/ 10944268 w 10993995"/>
              <a:gd name="connsiteY10" fmla="*/ 877651 h 883415"/>
              <a:gd name="connsiteX11" fmla="*/ 10282787 w 10993995"/>
              <a:gd name="connsiteY11" fmla="*/ 877651 h 883415"/>
              <a:gd name="connsiteX12" fmla="*/ 7889783 w 10993995"/>
              <a:gd name="connsiteY12" fmla="*/ 877651 h 883415"/>
              <a:gd name="connsiteX13" fmla="*/ 6975383 w 10993995"/>
              <a:gd name="connsiteY13" fmla="*/ 858196 h 883415"/>
              <a:gd name="connsiteX14" fmla="*/ 6255536 w 10993995"/>
              <a:gd name="connsiteY14" fmla="*/ 838741 h 883415"/>
              <a:gd name="connsiteX15" fmla="*/ 5671877 w 10993995"/>
              <a:gd name="connsiteY15" fmla="*/ 838740 h 883415"/>
              <a:gd name="connsiteX16" fmla="*/ 4757477 w 10993995"/>
              <a:gd name="connsiteY16" fmla="*/ 877652 h 883415"/>
              <a:gd name="connsiteX17" fmla="*/ 4076540 w 10993995"/>
              <a:gd name="connsiteY17" fmla="*/ 877651 h 883415"/>
              <a:gd name="connsiteX18" fmla="*/ 3667979 w 10993995"/>
              <a:gd name="connsiteY18" fmla="*/ 858195 h 883415"/>
              <a:gd name="connsiteX19" fmla="*/ 3259417 w 10993995"/>
              <a:gd name="connsiteY19" fmla="*/ 858195 h 883415"/>
              <a:gd name="connsiteX20" fmla="*/ 2656302 w 10993995"/>
              <a:gd name="connsiteY20" fmla="*/ 838741 h 883415"/>
              <a:gd name="connsiteX21" fmla="*/ 2149140 w 10993995"/>
              <a:gd name="connsiteY21" fmla="*/ 546911 h 883415"/>
              <a:gd name="connsiteX22" fmla="*/ 236375 w 10993995"/>
              <a:gd name="connsiteY22" fmla="*/ 702554 h 883415"/>
              <a:gd name="connsiteX23" fmla="*/ 237868 w 10993995"/>
              <a:gd name="connsiteY23" fmla="*/ 138348 h 883415"/>
              <a:gd name="connsiteX0" fmla="*/ 237869 w 10999288"/>
              <a:gd name="connsiteY0" fmla="*/ 428015 h 1173082"/>
              <a:gd name="connsiteX1" fmla="*/ 2118923 w 10999288"/>
              <a:gd name="connsiteY1" fmla="*/ 603114 h 1173082"/>
              <a:gd name="connsiteX2" fmla="*/ 2831401 w 10999288"/>
              <a:gd name="connsiteY2" fmla="*/ 311284 h 1173082"/>
              <a:gd name="connsiteX3" fmla="*/ 3473427 w 10999288"/>
              <a:gd name="connsiteY3" fmla="*/ 311284 h 1173082"/>
              <a:gd name="connsiteX4" fmla="*/ 3881988 w 10999288"/>
              <a:gd name="connsiteY4" fmla="*/ 311284 h 1173082"/>
              <a:gd name="connsiteX5" fmla="*/ 4874209 w 10999288"/>
              <a:gd name="connsiteY5" fmla="*/ 350193 h 1173082"/>
              <a:gd name="connsiteX6" fmla="*/ 8564677 w 10999288"/>
              <a:gd name="connsiteY6" fmla="*/ 0 h 1173082"/>
              <a:gd name="connsiteX7" fmla="*/ 10788627 w 10999288"/>
              <a:gd name="connsiteY7" fmla="*/ 350194 h 1173082"/>
              <a:gd name="connsiteX8" fmla="*/ 10924814 w 10999288"/>
              <a:gd name="connsiteY8" fmla="*/ 408561 h 1173082"/>
              <a:gd name="connsiteX9" fmla="*/ 10944269 w 10999288"/>
              <a:gd name="connsiteY9" fmla="*/ 1089497 h 1173082"/>
              <a:gd name="connsiteX10" fmla="*/ 10944269 w 10999288"/>
              <a:gd name="connsiteY10" fmla="*/ 1167318 h 1173082"/>
              <a:gd name="connsiteX11" fmla="*/ 10282788 w 10999288"/>
              <a:gd name="connsiteY11" fmla="*/ 1167318 h 1173082"/>
              <a:gd name="connsiteX12" fmla="*/ 7889784 w 10999288"/>
              <a:gd name="connsiteY12" fmla="*/ 1167318 h 1173082"/>
              <a:gd name="connsiteX13" fmla="*/ 6975384 w 10999288"/>
              <a:gd name="connsiteY13" fmla="*/ 1147863 h 1173082"/>
              <a:gd name="connsiteX14" fmla="*/ 6255537 w 10999288"/>
              <a:gd name="connsiteY14" fmla="*/ 1128408 h 1173082"/>
              <a:gd name="connsiteX15" fmla="*/ 5671878 w 10999288"/>
              <a:gd name="connsiteY15" fmla="*/ 1128407 h 1173082"/>
              <a:gd name="connsiteX16" fmla="*/ 4757478 w 10999288"/>
              <a:gd name="connsiteY16" fmla="*/ 1167319 h 1173082"/>
              <a:gd name="connsiteX17" fmla="*/ 4076541 w 10999288"/>
              <a:gd name="connsiteY17" fmla="*/ 1167318 h 1173082"/>
              <a:gd name="connsiteX18" fmla="*/ 3667980 w 10999288"/>
              <a:gd name="connsiteY18" fmla="*/ 1147862 h 1173082"/>
              <a:gd name="connsiteX19" fmla="*/ 3259418 w 10999288"/>
              <a:gd name="connsiteY19" fmla="*/ 1147862 h 1173082"/>
              <a:gd name="connsiteX20" fmla="*/ 2656303 w 10999288"/>
              <a:gd name="connsiteY20" fmla="*/ 1128408 h 1173082"/>
              <a:gd name="connsiteX21" fmla="*/ 2149141 w 10999288"/>
              <a:gd name="connsiteY21" fmla="*/ 836578 h 1173082"/>
              <a:gd name="connsiteX22" fmla="*/ 236376 w 10999288"/>
              <a:gd name="connsiteY22" fmla="*/ 992221 h 1173082"/>
              <a:gd name="connsiteX23" fmla="*/ 237869 w 10999288"/>
              <a:gd name="connsiteY23" fmla="*/ 428015 h 1173082"/>
              <a:gd name="connsiteX0" fmla="*/ 237869 w 11074749"/>
              <a:gd name="connsiteY0" fmla="*/ 428015 h 1439693"/>
              <a:gd name="connsiteX1" fmla="*/ 2118923 w 11074749"/>
              <a:gd name="connsiteY1" fmla="*/ 603114 h 1439693"/>
              <a:gd name="connsiteX2" fmla="*/ 2831401 w 11074749"/>
              <a:gd name="connsiteY2" fmla="*/ 311284 h 1439693"/>
              <a:gd name="connsiteX3" fmla="*/ 3473427 w 11074749"/>
              <a:gd name="connsiteY3" fmla="*/ 311284 h 1439693"/>
              <a:gd name="connsiteX4" fmla="*/ 3881988 w 11074749"/>
              <a:gd name="connsiteY4" fmla="*/ 311284 h 1439693"/>
              <a:gd name="connsiteX5" fmla="*/ 4874209 w 11074749"/>
              <a:gd name="connsiteY5" fmla="*/ 350193 h 1439693"/>
              <a:gd name="connsiteX6" fmla="*/ 8564677 w 11074749"/>
              <a:gd name="connsiteY6" fmla="*/ 0 h 1439693"/>
              <a:gd name="connsiteX7" fmla="*/ 10788627 w 11074749"/>
              <a:gd name="connsiteY7" fmla="*/ 350194 h 1439693"/>
              <a:gd name="connsiteX8" fmla="*/ 10924814 w 11074749"/>
              <a:gd name="connsiteY8" fmla="*/ 408561 h 1439693"/>
              <a:gd name="connsiteX9" fmla="*/ 10944269 w 11074749"/>
              <a:gd name="connsiteY9" fmla="*/ 1089497 h 1439693"/>
              <a:gd name="connsiteX10" fmla="*/ 10944269 w 11074749"/>
              <a:gd name="connsiteY10" fmla="*/ 1167318 h 1439693"/>
              <a:gd name="connsiteX11" fmla="*/ 9192546 w 11074749"/>
              <a:gd name="connsiteY11" fmla="*/ 1439693 h 1439693"/>
              <a:gd name="connsiteX12" fmla="*/ 7889784 w 11074749"/>
              <a:gd name="connsiteY12" fmla="*/ 1167318 h 1439693"/>
              <a:gd name="connsiteX13" fmla="*/ 6975384 w 11074749"/>
              <a:gd name="connsiteY13" fmla="*/ 1147863 h 1439693"/>
              <a:gd name="connsiteX14" fmla="*/ 6255537 w 11074749"/>
              <a:gd name="connsiteY14" fmla="*/ 1128408 h 1439693"/>
              <a:gd name="connsiteX15" fmla="*/ 5671878 w 11074749"/>
              <a:gd name="connsiteY15" fmla="*/ 1128407 h 1439693"/>
              <a:gd name="connsiteX16" fmla="*/ 4757478 w 11074749"/>
              <a:gd name="connsiteY16" fmla="*/ 1167319 h 1439693"/>
              <a:gd name="connsiteX17" fmla="*/ 4076541 w 11074749"/>
              <a:gd name="connsiteY17" fmla="*/ 1167318 h 1439693"/>
              <a:gd name="connsiteX18" fmla="*/ 3667980 w 11074749"/>
              <a:gd name="connsiteY18" fmla="*/ 1147862 h 1439693"/>
              <a:gd name="connsiteX19" fmla="*/ 3259418 w 11074749"/>
              <a:gd name="connsiteY19" fmla="*/ 1147862 h 1439693"/>
              <a:gd name="connsiteX20" fmla="*/ 2656303 w 11074749"/>
              <a:gd name="connsiteY20" fmla="*/ 1128408 h 1439693"/>
              <a:gd name="connsiteX21" fmla="*/ 2149141 w 11074749"/>
              <a:gd name="connsiteY21" fmla="*/ 836578 h 1439693"/>
              <a:gd name="connsiteX22" fmla="*/ 236376 w 11074749"/>
              <a:gd name="connsiteY22" fmla="*/ 992221 h 1439693"/>
              <a:gd name="connsiteX23" fmla="*/ 237869 w 11074749"/>
              <a:gd name="connsiteY23" fmla="*/ 428015 h 1439693"/>
              <a:gd name="connsiteX0" fmla="*/ 237869 w 11074749"/>
              <a:gd name="connsiteY0" fmla="*/ 428015 h 1444136"/>
              <a:gd name="connsiteX1" fmla="*/ 2118923 w 11074749"/>
              <a:gd name="connsiteY1" fmla="*/ 603114 h 1444136"/>
              <a:gd name="connsiteX2" fmla="*/ 2831401 w 11074749"/>
              <a:gd name="connsiteY2" fmla="*/ 311284 h 1444136"/>
              <a:gd name="connsiteX3" fmla="*/ 3473427 w 11074749"/>
              <a:gd name="connsiteY3" fmla="*/ 311284 h 1444136"/>
              <a:gd name="connsiteX4" fmla="*/ 3881988 w 11074749"/>
              <a:gd name="connsiteY4" fmla="*/ 311284 h 1444136"/>
              <a:gd name="connsiteX5" fmla="*/ 4874209 w 11074749"/>
              <a:gd name="connsiteY5" fmla="*/ 350193 h 1444136"/>
              <a:gd name="connsiteX6" fmla="*/ 8564677 w 11074749"/>
              <a:gd name="connsiteY6" fmla="*/ 0 h 1444136"/>
              <a:gd name="connsiteX7" fmla="*/ 10788627 w 11074749"/>
              <a:gd name="connsiteY7" fmla="*/ 350194 h 1444136"/>
              <a:gd name="connsiteX8" fmla="*/ 10924814 w 11074749"/>
              <a:gd name="connsiteY8" fmla="*/ 408561 h 1444136"/>
              <a:gd name="connsiteX9" fmla="*/ 10944269 w 11074749"/>
              <a:gd name="connsiteY9" fmla="*/ 1089497 h 1444136"/>
              <a:gd name="connsiteX10" fmla="*/ 10944269 w 11074749"/>
              <a:gd name="connsiteY10" fmla="*/ 1167318 h 1444136"/>
              <a:gd name="connsiteX11" fmla="*/ 9192546 w 11074749"/>
              <a:gd name="connsiteY11" fmla="*/ 1439693 h 1444136"/>
              <a:gd name="connsiteX12" fmla="*/ 8057514 w 11074749"/>
              <a:gd name="connsiteY12" fmla="*/ 1322961 h 1444136"/>
              <a:gd name="connsiteX13" fmla="*/ 6975384 w 11074749"/>
              <a:gd name="connsiteY13" fmla="*/ 1147863 h 1444136"/>
              <a:gd name="connsiteX14" fmla="*/ 6255537 w 11074749"/>
              <a:gd name="connsiteY14" fmla="*/ 1128408 h 1444136"/>
              <a:gd name="connsiteX15" fmla="*/ 5671878 w 11074749"/>
              <a:gd name="connsiteY15" fmla="*/ 1128407 h 1444136"/>
              <a:gd name="connsiteX16" fmla="*/ 4757478 w 11074749"/>
              <a:gd name="connsiteY16" fmla="*/ 1167319 h 1444136"/>
              <a:gd name="connsiteX17" fmla="*/ 4076541 w 11074749"/>
              <a:gd name="connsiteY17" fmla="*/ 1167318 h 1444136"/>
              <a:gd name="connsiteX18" fmla="*/ 3667980 w 11074749"/>
              <a:gd name="connsiteY18" fmla="*/ 1147862 h 1444136"/>
              <a:gd name="connsiteX19" fmla="*/ 3259418 w 11074749"/>
              <a:gd name="connsiteY19" fmla="*/ 1147862 h 1444136"/>
              <a:gd name="connsiteX20" fmla="*/ 2656303 w 11074749"/>
              <a:gd name="connsiteY20" fmla="*/ 1128408 h 1444136"/>
              <a:gd name="connsiteX21" fmla="*/ 2149141 w 11074749"/>
              <a:gd name="connsiteY21" fmla="*/ 836578 h 1444136"/>
              <a:gd name="connsiteX22" fmla="*/ 236376 w 11074749"/>
              <a:gd name="connsiteY22" fmla="*/ 992221 h 1444136"/>
              <a:gd name="connsiteX23" fmla="*/ 237869 w 11074749"/>
              <a:gd name="connsiteY23" fmla="*/ 428015 h 1444136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831401 w 11074749"/>
              <a:gd name="connsiteY2" fmla="*/ 314003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076541 w 11074749"/>
              <a:gd name="connsiteY17" fmla="*/ 1170037 h 1446855"/>
              <a:gd name="connsiteX18" fmla="*/ 3667980 w 11074749"/>
              <a:gd name="connsiteY18" fmla="*/ 1150581 h 1446855"/>
              <a:gd name="connsiteX19" fmla="*/ 3259418 w 11074749"/>
              <a:gd name="connsiteY19" fmla="*/ 1150581 h 1446855"/>
              <a:gd name="connsiteX20" fmla="*/ 2656303 w 11074749"/>
              <a:gd name="connsiteY20" fmla="*/ 1131127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831401 w 11074749"/>
              <a:gd name="connsiteY2" fmla="*/ 314003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076541 w 11074749"/>
              <a:gd name="connsiteY17" fmla="*/ 1170037 h 1446855"/>
              <a:gd name="connsiteX18" fmla="*/ 3667980 w 11074749"/>
              <a:gd name="connsiteY18" fmla="*/ 1150581 h 1446855"/>
              <a:gd name="connsiteX19" fmla="*/ 3259418 w 11074749"/>
              <a:gd name="connsiteY19" fmla="*/ 1150581 h 1446855"/>
              <a:gd name="connsiteX20" fmla="*/ 3075627 w 11074749"/>
              <a:gd name="connsiteY20" fmla="*/ 956029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831401 w 11074749"/>
              <a:gd name="connsiteY2" fmla="*/ 314003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076541 w 11074749"/>
              <a:gd name="connsiteY17" fmla="*/ 1170037 h 1446855"/>
              <a:gd name="connsiteX18" fmla="*/ 3667980 w 11074749"/>
              <a:gd name="connsiteY18" fmla="*/ 1150581 h 1446855"/>
              <a:gd name="connsiteX19" fmla="*/ 3566922 w 11074749"/>
              <a:gd name="connsiteY19" fmla="*/ 1014394 h 1446855"/>
              <a:gd name="connsiteX20" fmla="*/ 3075627 w 11074749"/>
              <a:gd name="connsiteY20" fmla="*/ 956029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831401 w 11074749"/>
              <a:gd name="connsiteY2" fmla="*/ 314003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076541 w 11074749"/>
              <a:gd name="connsiteY17" fmla="*/ 1170037 h 1446855"/>
              <a:gd name="connsiteX18" fmla="*/ 3667980 w 11074749"/>
              <a:gd name="connsiteY18" fmla="*/ 1150581 h 1446855"/>
              <a:gd name="connsiteX19" fmla="*/ 3594878 w 11074749"/>
              <a:gd name="connsiteY19" fmla="*/ 936572 h 1446855"/>
              <a:gd name="connsiteX20" fmla="*/ 3075627 w 11074749"/>
              <a:gd name="connsiteY20" fmla="*/ 956029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831401 w 11074749"/>
              <a:gd name="connsiteY2" fmla="*/ 314003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076541 w 11074749"/>
              <a:gd name="connsiteY17" fmla="*/ 1170037 h 1446855"/>
              <a:gd name="connsiteX18" fmla="*/ 3947531 w 11074749"/>
              <a:gd name="connsiteY18" fmla="*/ 1053304 h 1446855"/>
              <a:gd name="connsiteX19" fmla="*/ 3594878 w 11074749"/>
              <a:gd name="connsiteY19" fmla="*/ 936572 h 1446855"/>
              <a:gd name="connsiteX20" fmla="*/ 3075627 w 11074749"/>
              <a:gd name="connsiteY20" fmla="*/ 956029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831401 w 11074749"/>
              <a:gd name="connsiteY2" fmla="*/ 314003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076541 w 11074749"/>
              <a:gd name="connsiteY17" fmla="*/ 1170037 h 1446855"/>
              <a:gd name="connsiteX18" fmla="*/ 4087307 w 11074749"/>
              <a:gd name="connsiteY18" fmla="*/ 1033848 h 1446855"/>
              <a:gd name="connsiteX19" fmla="*/ 3594878 w 11074749"/>
              <a:gd name="connsiteY19" fmla="*/ 936572 h 1446855"/>
              <a:gd name="connsiteX20" fmla="*/ 3075627 w 11074749"/>
              <a:gd name="connsiteY20" fmla="*/ 956029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831401 w 11074749"/>
              <a:gd name="connsiteY2" fmla="*/ 314003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495866 w 11074749"/>
              <a:gd name="connsiteY17" fmla="*/ 1111672 h 1446855"/>
              <a:gd name="connsiteX18" fmla="*/ 4087307 w 11074749"/>
              <a:gd name="connsiteY18" fmla="*/ 1033848 h 1446855"/>
              <a:gd name="connsiteX19" fmla="*/ 3594878 w 11074749"/>
              <a:gd name="connsiteY19" fmla="*/ 936572 h 1446855"/>
              <a:gd name="connsiteX20" fmla="*/ 3075627 w 11074749"/>
              <a:gd name="connsiteY20" fmla="*/ 956029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831401 w 11074749"/>
              <a:gd name="connsiteY2" fmla="*/ 314003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495866 w 11074749"/>
              <a:gd name="connsiteY17" fmla="*/ 1111672 h 1446855"/>
              <a:gd name="connsiteX18" fmla="*/ 4087307 w 11074749"/>
              <a:gd name="connsiteY18" fmla="*/ 1033848 h 1446855"/>
              <a:gd name="connsiteX19" fmla="*/ 3594878 w 11074749"/>
              <a:gd name="connsiteY19" fmla="*/ 936572 h 1446855"/>
              <a:gd name="connsiteX20" fmla="*/ 2740169 w 11074749"/>
              <a:gd name="connsiteY20" fmla="*/ 956029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831401 w 11074749"/>
              <a:gd name="connsiteY2" fmla="*/ 314003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495866 w 11074749"/>
              <a:gd name="connsiteY17" fmla="*/ 1111672 h 1446855"/>
              <a:gd name="connsiteX18" fmla="*/ 3919577 w 11074749"/>
              <a:gd name="connsiteY18" fmla="*/ 1092214 h 1446855"/>
              <a:gd name="connsiteX19" fmla="*/ 3594878 w 11074749"/>
              <a:gd name="connsiteY19" fmla="*/ 936572 h 1446855"/>
              <a:gd name="connsiteX20" fmla="*/ 2740169 w 11074749"/>
              <a:gd name="connsiteY20" fmla="*/ 956029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943220 w 11074749"/>
              <a:gd name="connsiteY2" fmla="*/ 547467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495866 w 11074749"/>
              <a:gd name="connsiteY17" fmla="*/ 1111672 h 1446855"/>
              <a:gd name="connsiteX18" fmla="*/ 3919577 w 11074749"/>
              <a:gd name="connsiteY18" fmla="*/ 1092214 h 1446855"/>
              <a:gd name="connsiteX19" fmla="*/ 3594878 w 11074749"/>
              <a:gd name="connsiteY19" fmla="*/ 936572 h 1446855"/>
              <a:gd name="connsiteX20" fmla="*/ 2740169 w 11074749"/>
              <a:gd name="connsiteY20" fmla="*/ 956029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843017 w 10869203"/>
              <a:gd name="connsiteY0" fmla="*/ 605832 h 1446855"/>
              <a:gd name="connsiteX1" fmla="*/ 1913377 w 10869203"/>
              <a:gd name="connsiteY1" fmla="*/ 605833 h 1446855"/>
              <a:gd name="connsiteX2" fmla="*/ 2737674 w 10869203"/>
              <a:gd name="connsiteY2" fmla="*/ 547467 h 1446855"/>
              <a:gd name="connsiteX3" fmla="*/ 3267881 w 10869203"/>
              <a:gd name="connsiteY3" fmla="*/ 314003 h 1446855"/>
              <a:gd name="connsiteX4" fmla="*/ 3676442 w 10869203"/>
              <a:gd name="connsiteY4" fmla="*/ 314003 h 1446855"/>
              <a:gd name="connsiteX5" fmla="*/ 5675041 w 10869203"/>
              <a:gd name="connsiteY5" fmla="*/ 547465 h 1446855"/>
              <a:gd name="connsiteX6" fmla="*/ 8359131 w 10869203"/>
              <a:gd name="connsiteY6" fmla="*/ 2719 h 1446855"/>
              <a:gd name="connsiteX7" fmla="*/ 10583081 w 10869203"/>
              <a:gd name="connsiteY7" fmla="*/ 352913 h 1446855"/>
              <a:gd name="connsiteX8" fmla="*/ 10719268 w 10869203"/>
              <a:gd name="connsiteY8" fmla="*/ 411280 h 1446855"/>
              <a:gd name="connsiteX9" fmla="*/ 10738723 w 10869203"/>
              <a:gd name="connsiteY9" fmla="*/ 1092216 h 1446855"/>
              <a:gd name="connsiteX10" fmla="*/ 10738723 w 10869203"/>
              <a:gd name="connsiteY10" fmla="*/ 1170037 h 1446855"/>
              <a:gd name="connsiteX11" fmla="*/ 8987000 w 10869203"/>
              <a:gd name="connsiteY11" fmla="*/ 1442412 h 1446855"/>
              <a:gd name="connsiteX12" fmla="*/ 7851968 w 10869203"/>
              <a:gd name="connsiteY12" fmla="*/ 1325680 h 1446855"/>
              <a:gd name="connsiteX13" fmla="*/ 6769838 w 10869203"/>
              <a:gd name="connsiteY13" fmla="*/ 1150582 h 1446855"/>
              <a:gd name="connsiteX14" fmla="*/ 6049991 w 10869203"/>
              <a:gd name="connsiteY14" fmla="*/ 1131127 h 1446855"/>
              <a:gd name="connsiteX15" fmla="*/ 5466332 w 10869203"/>
              <a:gd name="connsiteY15" fmla="*/ 1131126 h 1446855"/>
              <a:gd name="connsiteX16" fmla="*/ 4551932 w 10869203"/>
              <a:gd name="connsiteY16" fmla="*/ 1170038 h 1446855"/>
              <a:gd name="connsiteX17" fmla="*/ 4290320 w 10869203"/>
              <a:gd name="connsiteY17" fmla="*/ 1111672 h 1446855"/>
              <a:gd name="connsiteX18" fmla="*/ 3714031 w 10869203"/>
              <a:gd name="connsiteY18" fmla="*/ 1092214 h 1446855"/>
              <a:gd name="connsiteX19" fmla="*/ 3389332 w 10869203"/>
              <a:gd name="connsiteY19" fmla="*/ 936572 h 1446855"/>
              <a:gd name="connsiteX20" fmla="*/ 2534623 w 10869203"/>
              <a:gd name="connsiteY20" fmla="*/ 956029 h 1446855"/>
              <a:gd name="connsiteX21" fmla="*/ 1943595 w 10869203"/>
              <a:gd name="connsiteY21" fmla="*/ 839297 h 1446855"/>
              <a:gd name="connsiteX22" fmla="*/ 30830 w 10869203"/>
              <a:gd name="connsiteY22" fmla="*/ 994940 h 1446855"/>
              <a:gd name="connsiteX23" fmla="*/ 843017 w 10869203"/>
              <a:gd name="connsiteY23" fmla="*/ 605832 h 1446855"/>
              <a:gd name="connsiteX0" fmla="*/ 918601 w 10944787"/>
              <a:gd name="connsiteY0" fmla="*/ 605832 h 1446855"/>
              <a:gd name="connsiteX1" fmla="*/ 1988961 w 10944787"/>
              <a:gd name="connsiteY1" fmla="*/ 605833 h 1446855"/>
              <a:gd name="connsiteX2" fmla="*/ 2813258 w 10944787"/>
              <a:gd name="connsiteY2" fmla="*/ 547467 h 1446855"/>
              <a:gd name="connsiteX3" fmla="*/ 3343465 w 10944787"/>
              <a:gd name="connsiteY3" fmla="*/ 314003 h 1446855"/>
              <a:gd name="connsiteX4" fmla="*/ 3752026 w 10944787"/>
              <a:gd name="connsiteY4" fmla="*/ 314003 h 1446855"/>
              <a:gd name="connsiteX5" fmla="*/ 5750625 w 10944787"/>
              <a:gd name="connsiteY5" fmla="*/ 547465 h 1446855"/>
              <a:gd name="connsiteX6" fmla="*/ 8434715 w 10944787"/>
              <a:gd name="connsiteY6" fmla="*/ 2719 h 1446855"/>
              <a:gd name="connsiteX7" fmla="*/ 10658665 w 10944787"/>
              <a:gd name="connsiteY7" fmla="*/ 352913 h 1446855"/>
              <a:gd name="connsiteX8" fmla="*/ 10794852 w 10944787"/>
              <a:gd name="connsiteY8" fmla="*/ 411280 h 1446855"/>
              <a:gd name="connsiteX9" fmla="*/ 10814307 w 10944787"/>
              <a:gd name="connsiteY9" fmla="*/ 1092216 h 1446855"/>
              <a:gd name="connsiteX10" fmla="*/ 10814307 w 10944787"/>
              <a:gd name="connsiteY10" fmla="*/ 1170037 h 1446855"/>
              <a:gd name="connsiteX11" fmla="*/ 9062584 w 10944787"/>
              <a:gd name="connsiteY11" fmla="*/ 1442412 h 1446855"/>
              <a:gd name="connsiteX12" fmla="*/ 7927552 w 10944787"/>
              <a:gd name="connsiteY12" fmla="*/ 1325680 h 1446855"/>
              <a:gd name="connsiteX13" fmla="*/ 6845422 w 10944787"/>
              <a:gd name="connsiteY13" fmla="*/ 1150582 h 1446855"/>
              <a:gd name="connsiteX14" fmla="*/ 6125575 w 10944787"/>
              <a:gd name="connsiteY14" fmla="*/ 1131127 h 1446855"/>
              <a:gd name="connsiteX15" fmla="*/ 5541916 w 10944787"/>
              <a:gd name="connsiteY15" fmla="*/ 1131126 h 1446855"/>
              <a:gd name="connsiteX16" fmla="*/ 4627516 w 10944787"/>
              <a:gd name="connsiteY16" fmla="*/ 1170038 h 1446855"/>
              <a:gd name="connsiteX17" fmla="*/ 4365904 w 10944787"/>
              <a:gd name="connsiteY17" fmla="*/ 1111672 h 1446855"/>
              <a:gd name="connsiteX18" fmla="*/ 3789615 w 10944787"/>
              <a:gd name="connsiteY18" fmla="*/ 1092214 h 1446855"/>
              <a:gd name="connsiteX19" fmla="*/ 3464916 w 10944787"/>
              <a:gd name="connsiteY19" fmla="*/ 936572 h 1446855"/>
              <a:gd name="connsiteX20" fmla="*/ 2610207 w 10944787"/>
              <a:gd name="connsiteY20" fmla="*/ 956029 h 1446855"/>
              <a:gd name="connsiteX21" fmla="*/ 202176 w 10944787"/>
              <a:gd name="connsiteY21" fmla="*/ 1402835 h 1446855"/>
              <a:gd name="connsiteX22" fmla="*/ 106414 w 10944787"/>
              <a:gd name="connsiteY22" fmla="*/ 994940 h 1446855"/>
              <a:gd name="connsiteX23" fmla="*/ 918601 w 10944787"/>
              <a:gd name="connsiteY23" fmla="*/ 605832 h 1446855"/>
              <a:gd name="connsiteX0" fmla="*/ 1280253 w 11306439"/>
              <a:gd name="connsiteY0" fmla="*/ 605832 h 1446855"/>
              <a:gd name="connsiteX1" fmla="*/ 2350613 w 11306439"/>
              <a:gd name="connsiteY1" fmla="*/ 605833 h 1446855"/>
              <a:gd name="connsiteX2" fmla="*/ 3174910 w 11306439"/>
              <a:gd name="connsiteY2" fmla="*/ 547467 h 1446855"/>
              <a:gd name="connsiteX3" fmla="*/ 3705117 w 11306439"/>
              <a:gd name="connsiteY3" fmla="*/ 314003 h 1446855"/>
              <a:gd name="connsiteX4" fmla="*/ 4113678 w 11306439"/>
              <a:gd name="connsiteY4" fmla="*/ 314003 h 1446855"/>
              <a:gd name="connsiteX5" fmla="*/ 6112277 w 11306439"/>
              <a:gd name="connsiteY5" fmla="*/ 547465 h 1446855"/>
              <a:gd name="connsiteX6" fmla="*/ 8796367 w 11306439"/>
              <a:gd name="connsiteY6" fmla="*/ 2719 h 1446855"/>
              <a:gd name="connsiteX7" fmla="*/ 11020317 w 11306439"/>
              <a:gd name="connsiteY7" fmla="*/ 352913 h 1446855"/>
              <a:gd name="connsiteX8" fmla="*/ 11156504 w 11306439"/>
              <a:gd name="connsiteY8" fmla="*/ 411280 h 1446855"/>
              <a:gd name="connsiteX9" fmla="*/ 11175959 w 11306439"/>
              <a:gd name="connsiteY9" fmla="*/ 1092216 h 1446855"/>
              <a:gd name="connsiteX10" fmla="*/ 11175959 w 11306439"/>
              <a:gd name="connsiteY10" fmla="*/ 1170037 h 1446855"/>
              <a:gd name="connsiteX11" fmla="*/ 9424236 w 11306439"/>
              <a:gd name="connsiteY11" fmla="*/ 1442412 h 1446855"/>
              <a:gd name="connsiteX12" fmla="*/ 8289204 w 11306439"/>
              <a:gd name="connsiteY12" fmla="*/ 1325680 h 1446855"/>
              <a:gd name="connsiteX13" fmla="*/ 7207074 w 11306439"/>
              <a:gd name="connsiteY13" fmla="*/ 1150582 h 1446855"/>
              <a:gd name="connsiteX14" fmla="*/ 6487227 w 11306439"/>
              <a:gd name="connsiteY14" fmla="*/ 1131127 h 1446855"/>
              <a:gd name="connsiteX15" fmla="*/ 5903568 w 11306439"/>
              <a:gd name="connsiteY15" fmla="*/ 1131126 h 1446855"/>
              <a:gd name="connsiteX16" fmla="*/ 4989168 w 11306439"/>
              <a:gd name="connsiteY16" fmla="*/ 1170038 h 1446855"/>
              <a:gd name="connsiteX17" fmla="*/ 4727556 w 11306439"/>
              <a:gd name="connsiteY17" fmla="*/ 1111672 h 1446855"/>
              <a:gd name="connsiteX18" fmla="*/ 4151267 w 11306439"/>
              <a:gd name="connsiteY18" fmla="*/ 1092214 h 1446855"/>
              <a:gd name="connsiteX19" fmla="*/ 3826568 w 11306439"/>
              <a:gd name="connsiteY19" fmla="*/ 936572 h 1446855"/>
              <a:gd name="connsiteX20" fmla="*/ 2971859 w 11306439"/>
              <a:gd name="connsiteY20" fmla="*/ 956029 h 1446855"/>
              <a:gd name="connsiteX21" fmla="*/ 563828 w 11306439"/>
              <a:gd name="connsiteY21" fmla="*/ 1402835 h 1446855"/>
              <a:gd name="connsiteX22" fmla="*/ 23086 w 11306439"/>
              <a:gd name="connsiteY22" fmla="*/ 1376691 h 1446855"/>
              <a:gd name="connsiteX23" fmla="*/ 1280253 w 11306439"/>
              <a:gd name="connsiteY23" fmla="*/ 605832 h 1446855"/>
              <a:gd name="connsiteX0" fmla="*/ 1436256 w 11314117"/>
              <a:gd name="connsiteY0" fmla="*/ 787619 h 1446855"/>
              <a:gd name="connsiteX1" fmla="*/ 2358291 w 11314117"/>
              <a:gd name="connsiteY1" fmla="*/ 605833 h 1446855"/>
              <a:gd name="connsiteX2" fmla="*/ 3182588 w 11314117"/>
              <a:gd name="connsiteY2" fmla="*/ 547467 h 1446855"/>
              <a:gd name="connsiteX3" fmla="*/ 3712795 w 11314117"/>
              <a:gd name="connsiteY3" fmla="*/ 314003 h 1446855"/>
              <a:gd name="connsiteX4" fmla="*/ 4121356 w 11314117"/>
              <a:gd name="connsiteY4" fmla="*/ 314003 h 1446855"/>
              <a:gd name="connsiteX5" fmla="*/ 6119955 w 11314117"/>
              <a:gd name="connsiteY5" fmla="*/ 547465 h 1446855"/>
              <a:gd name="connsiteX6" fmla="*/ 8804045 w 11314117"/>
              <a:gd name="connsiteY6" fmla="*/ 2719 h 1446855"/>
              <a:gd name="connsiteX7" fmla="*/ 11027995 w 11314117"/>
              <a:gd name="connsiteY7" fmla="*/ 352913 h 1446855"/>
              <a:gd name="connsiteX8" fmla="*/ 11164182 w 11314117"/>
              <a:gd name="connsiteY8" fmla="*/ 411280 h 1446855"/>
              <a:gd name="connsiteX9" fmla="*/ 11183637 w 11314117"/>
              <a:gd name="connsiteY9" fmla="*/ 1092216 h 1446855"/>
              <a:gd name="connsiteX10" fmla="*/ 11183637 w 11314117"/>
              <a:gd name="connsiteY10" fmla="*/ 1170037 h 1446855"/>
              <a:gd name="connsiteX11" fmla="*/ 9431914 w 11314117"/>
              <a:gd name="connsiteY11" fmla="*/ 1442412 h 1446855"/>
              <a:gd name="connsiteX12" fmla="*/ 8296882 w 11314117"/>
              <a:gd name="connsiteY12" fmla="*/ 1325680 h 1446855"/>
              <a:gd name="connsiteX13" fmla="*/ 7214752 w 11314117"/>
              <a:gd name="connsiteY13" fmla="*/ 1150582 h 1446855"/>
              <a:gd name="connsiteX14" fmla="*/ 6494905 w 11314117"/>
              <a:gd name="connsiteY14" fmla="*/ 1131127 h 1446855"/>
              <a:gd name="connsiteX15" fmla="*/ 5911246 w 11314117"/>
              <a:gd name="connsiteY15" fmla="*/ 1131126 h 1446855"/>
              <a:gd name="connsiteX16" fmla="*/ 4996846 w 11314117"/>
              <a:gd name="connsiteY16" fmla="*/ 1170038 h 1446855"/>
              <a:gd name="connsiteX17" fmla="*/ 4735234 w 11314117"/>
              <a:gd name="connsiteY17" fmla="*/ 1111672 h 1446855"/>
              <a:gd name="connsiteX18" fmla="*/ 4158945 w 11314117"/>
              <a:gd name="connsiteY18" fmla="*/ 1092214 h 1446855"/>
              <a:gd name="connsiteX19" fmla="*/ 3834246 w 11314117"/>
              <a:gd name="connsiteY19" fmla="*/ 936572 h 1446855"/>
              <a:gd name="connsiteX20" fmla="*/ 2979537 w 11314117"/>
              <a:gd name="connsiteY20" fmla="*/ 956029 h 1446855"/>
              <a:gd name="connsiteX21" fmla="*/ 571506 w 11314117"/>
              <a:gd name="connsiteY21" fmla="*/ 1402835 h 1446855"/>
              <a:gd name="connsiteX22" fmla="*/ 30764 w 11314117"/>
              <a:gd name="connsiteY22" fmla="*/ 1376691 h 1446855"/>
              <a:gd name="connsiteX23" fmla="*/ 1436256 w 11314117"/>
              <a:gd name="connsiteY23" fmla="*/ 787619 h 1446855"/>
              <a:gd name="connsiteX0" fmla="*/ 1436256 w 11314117"/>
              <a:gd name="connsiteY0" fmla="*/ 787619 h 1446855"/>
              <a:gd name="connsiteX1" fmla="*/ 2358291 w 11314117"/>
              <a:gd name="connsiteY1" fmla="*/ 605833 h 1446855"/>
              <a:gd name="connsiteX2" fmla="*/ 3182588 w 11314117"/>
              <a:gd name="connsiteY2" fmla="*/ 547467 h 1446855"/>
              <a:gd name="connsiteX3" fmla="*/ 3712795 w 11314117"/>
              <a:gd name="connsiteY3" fmla="*/ 314003 h 1446855"/>
              <a:gd name="connsiteX4" fmla="*/ 4121356 w 11314117"/>
              <a:gd name="connsiteY4" fmla="*/ 314003 h 1446855"/>
              <a:gd name="connsiteX5" fmla="*/ 6119955 w 11314117"/>
              <a:gd name="connsiteY5" fmla="*/ 547465 h 1446855"/>
              <a:gd name="connsiteX6" fmla="*/ 8804045 w 11314117"/>
              <a:gd name="connsiteY6" fmla="*/ 2719 h 1446855"/>
              <a:gd name="connsiteX7" fmla="*/ 11027995 w 11314117"/>
              <a:gd name="connsiteY7" fmla="*/ 352913 h 1446855"/>
              <a:gd name="connsiteX8" fmla="*/ 11164182 w 11314117"/>
              <a:gd name="connsiteY8" fmla="*/ 411280 h 1446855"/>
              <a:gd name="connsiteX9" fmla="*/ 11183637 w 11314117"/>
              <a:gd name="connsiteY9" fmla="*/ 1092216 h 1446855"/>
              <a:gd name="connsiteX10" fmla="*/ 11183637 w 11314117"/>
              <a:gd name="connsiteY10" fmla="*/ 1170037 h 1446855"/>
              <a:gd name="connsiteX11" fmla="*/ 9431914 w 11314117"/>
              <a:gd name="connsiteY11" fmla="*/ 1442412 h 1446855"/>
              <a:gd name="connsiteX12" fmla="*/ 8296882 w 11314117"/>
              <a:gd name="connsiteY12" fmla="*/ 1325680 h 1446855"/>
              <a:gd name="connsiteX13" fmla="*/ 7214752 w 11314117"/>
              <a:gd name="connsiteY13" fmla="*/ 1150582 h 1446855"/>
              <a:gd name="connsiteX14" fmla="*/ 6494905 w 11314117"/>
              <a:gd name="connsiteY14" fmla="*/ 1131127 h 1446855"/>
              <a:gd name="connsiteX15" fmla="*/ 5911246 w 11314117"/>
              <a:gd name="connsiteY15" fmla="*/ 1131126 h 1446855"/>
              <a:gd name="connsiteX16" fmla="*/ 4996846 w 11314117"/>
              <a:gd name="connsiteY16" fmla="*/ 1170038 h 1446855"/>
              <a:gd name="connsiteX17" fmla="*/ 4735234 w 11314117"/>
              <a:gd name="connsiteY17" fmla="*/ 1111672 h 1446855"/>
              <a:gd name="connsiteX18" fmla="*/ 4158945 w 11314117"/>
              <a:gd name="connsiteY18" fmla="*/ 1092214 h 1446855"/>
              <a:gd name="connsiteX19" fmla="*/ 3834246 w 11314117"/>
              <a:gd name="connsiteY19" fmla="*/ 936572 h 1446855"/>
              <a:gd name="connsiteX20" fmla="*/ 1830005 w 11314117"/>
              <a:gd name="connsiteY20" fmla="*/ 1155993 h 1446855"/>
              <a:gd name="connsiteX21" fmla="*/ 571506 w 11314117"/>
              <a:gd name="connsiteY21" fmla="*/ 1402835 h 1446855"/>
              <a:gd name="connsiteX22" fmla="*/ 30764 w 11314117"/>
              <a:gd name="connsiteY22" fmla="*/ 1376691 h 1446855"/>
              <a:gd name="connsiteX23" fmla="*/ 1436256 w 11314117"/>
              <a:gd name="connsiteY23" fmla="*/ 787619 h 1446855"/>
              <a:gd name="connsiteX0" fmla="*/ 1436256 w 11314117"/>
              <a:gd name="connsiteY0" fmla="*/ 787619 h 1446855"/>
              <a:gd name="connsiteX1" fmla="*/ 2358291 w 11314117"/>
              <a:gd name="connsiteY1" fmla="*/ 605833 h 1446855"/>
              <a:gd name="connsiteX2" fmla="*/ 3182588 w 11314117"/>
              <a:gd name="connsiteY2" fmla="*/ 547467 h 1446855"/>
              <a:gd name="connsiteX3" fmla="*/ 3712795 w 11314117"/>
              <a:gd name="connsiteY3" fmla="*/ 314003 h 1446855"/>
              <a:gd name="connsiteX4" fmla="*/ 4121356 w 11314117"/>
              <a:gd name="connsiteY4" fmla="*/ 314003 h 1446855"/>
              <a:gd name="connsiteX5" fmla="*/ 6119955 w 11314117"/>
              <a:gd name="connsiteY5" fmla="*/ 547465 h 1446855"/>
              <a:gd name="connsiteX6" fmla="*/ 8804045 w 11314117"/>
              <a:gd name="connsiteY6" fmla="*/ 2719 h 1446855"/>
              <a:gd name="connsiteX7" fmla="*/ 11027995 w 11314117"/>
              <a:gd name="connsiteY7" fmla="*/ 352913 h 1446855"/>
              <a:gd name="connsiteX8" fmla="*/ 11164182 w 11314117"/>
              <a:gd name="connsiteY8" fmla="*/ 411280 h 1446855"/>
              <a:gd name="connsiteX9" fmla="*/ 11183637 w 11314117"/>
              <a:gd name="connsiteY9" fmla="*/ 1092216 h 1446855"/>
              <a:gd name="connsiteX10" fmla="*/ 11183637 w 11314117"/>
              <a:gd name="connsiteY10" fmla="*/ 1170037 h 1446855"/>
              <a:gd name="connsiteX11" fmla="*/ 9431914 w 11314117"/>
              <a:gd name="connsiteY11" fmla="*/ 1442412 h 1446855"/>
              <a:gd name="connsiteX12" fmla="*/ 8296882 w 11314117"/>
              <a:gd name="connsiteY12" fmla="*/ 1325680 h 1446855"/>
              <a:gd name="connsiteX13" fmla="*/ 7214752 w 11314117"/>
              <a:gd name="connsiteY13" fmla="*/ 1150582 h 1446855"/>
              <a:gd name="connsiteX14" fmla="*/ 6494905 w 11314117"/>
              <a:gd name="connsiteY14" fmla="*/ 1131127 h 1446855"/>
              <a:gd name="connsiteX15" fmla="*/ 5911246 w 11314117"/>
              <a:gd name="connsiteY15" fmla="*/ 1131126 h 1446855"/>
              <a:gd name="connsiteX16" fmla="*/ 4996846 w 11314117"/>
              <a:gd name="connsiteY16" fmla="*/ 1170038 h 1446855"/>
              <a:gd name="connsiteX17" fmla="*/ 4735234 w 11314117"/>
              <a:gd name="connsiteY17" fmla="*/ 1111672 h 1446855"/>
              <a:gd name="connsiteX18" fmla="*/ 4158945 w 11314117"/>
              <a:gd name="connsiteY18" fmla="*/ 1092214 h 1446855"/>
              <a:gd name="connsiteX19" fmla="*/ 3203854 w 11314117"/>
              <a:gd name="connsiteY19" fmla="*/ 954751 h 1446855"/>
              <a:gd name="connsiteX20" fmla="*/ 1830005 w 11314117"/>
              <a:gd name="connsiteY20" fmla="*/ 1155993 h 1446855"/>
              <a:gd name="connsiteX21" fmla="*/ 571506 w 11314117"/>
              <a:gd name="connsiteY21" fmla="*/ 1402835 h 1446855"/>
              <a:gd name="connsiteX22" fmla="*/ 30764 w 11314117"/>
              <a:gd name="connsiteY22" fmla="*/ 1376691 h 1446855"/>
              <a:gd name="connsiteX23" fmla="*/ 1436256 w 11314117"/>
              <a:gd name="connsiteY23" fmla="*/ 787619 h 1446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1314117" h="1446855">
                <a:moveTo>
                  <a:pt x="1436256" y="787619"/>
                </a:moveTo>
                <a:cubicBezTo>
                  <a:pt x="1824177" y="659143"/>
                  <a:pt x="2067236" y="645858"/>
                  <a:pt x="2358291" y="605833"/>
                </a:cubicBezTo>
                <a:cubicBezTo>
                  <a:pt x="2649346" y="565808"/>
                  <a:pt x="2956837" y="596105"/>
                  <a:pt x="3182588" y="547467"/>
                </a:cubicBezTo>
                <a:cubicBezTo>
                  <a:pt x="3408339" y="498829"/>
                  <a:pt x="3556334" y="352914"/>
                  <a:pt x="3712795" y="314003"/>
                </a:cubicBezTo>
                <a:cubicBezTo>
                  <a:pt x="3869256" y="275092"/>
                  <a:pt x="3720163" y="275093"/>
                  <a:pt x="4121356" y="314003"/>
                </a:cubicBezTo>
                <a:cubicBezTo>
                  <a:pt x="4522549" y="352913"/>
                  <a:pt x="5339507" y="599346"/>
                  <a:pt x="6119955" y="547465"/>
                </a:cubicBezTo>
                <a:cubicBezTo>
                  <a:pt x="6900403" y="495584"/>
                  <a:pt x="7986038" y="35144"/>
                  <a:pt x="8804045" y="2719"/>
                </a:cubicBezTo>
                <a:cubicBezTo>
                  <a:pt x="9622052" y="-29706"/>
                  <a:pt x="10286678" y="236182"/>
                  <a:pt x="11027995" y="352913"/>
                </a:cubicBezTo>
                <a:cubicBezTo>
                  <a:pt x="11421351" y="421007"/>
                  <a:pt x="11138242" y="288063"/>
                  <a:pt x="11164182" y="411280"/>
                </a:cubicBezTo>
                <a:cubicBezTo>
                  <a:pt x="11190122" y="534497"/>
                  <a:pt x="11180395" y="965757"/>
                  <a:pt x="11183637" y="1092216"/>
                </a:cubicBezTo>
                <a:cubicBezTo>
                  <a:pt x="11186879" y="1218675"/>
                  <a:pt x="11475591" y="1111671"/>
                  <a:pt x="11183637" y="1170037"/>
                </a:cubicBezTo>
                <a:cubicBezTo>
                  <a:pt x="10891683" y="1228403"/>
                  <a:pt x="9913040" y="1416471"/>
                  <a:pt x="9431914" y="1442412"/>
                </a:cubicBezTo>
                <a:cubicBezTo>
                  <a:pt x="8950788" y="1468353"/>
                  <a:pt x="8666409" y="1374318"/>
                  <a:pt x="8296882" y="1325680"/>
                </a:cubicBezTo>
                <a:cubicBezTo>
                  <a:pt x="7927355" y="1277042"/>
                  <a:pt x="7515081" y="1183007"/>
                  <a:pt x="7214752" y="1150582"/>
                </a:cubicBezTo>
                <a:cubicBezTo>
                  <a:pt x="6914423" y="1118157"/>
                  <a:pt x="6734854" y="1137612"/>
                  <a:pt x="6494905" y="1131127"/>
                </a:cubicBezTo>
                <a:cubicBezTo>
                  <a:pt x="6277654" y="1127884"/>
                  <a:pt x="6160922" y="1124641"/>
                  <a:pt x="5911246" y="1131126"/>
                </a:cubicBezTo>
                <a:cubicBezTo>
                  <a:pt x="5661570" y="1137611"/>
                  <a:pt x="5192848" y="1173280"/>
                  <a:pt x="4996846" y="1170038"/>
                </a:cubicBezTo>
                <a:cubicBezTo>
                  <a:pt x="4800844" y="1166796"/>
                  <a:pt x="4874884" y="1124643"/>
                  <a:pt x="4735234" y="1111672"/>
                </a:cubicBezTo>
                <a:cubicBezTo>
                  <a:pt x="4595584" y="1098701"/>
                  <a:pt x="4414175" y="1118368"/>
                  <a:pt x="4158945" y="1092214"/>
                </a:cubicBezTo>
                <a:cubicBezTo>
                  <a:pt x="3903715" y="1066060"/>
                  <a:pt x="3592011" y="944121"/>
                  <a:pt x="3203854" y="954751"/>
                </a:cubicBezTo>
                <a:cubicBezTo>
                  <a:pt x="2815697" y="965381"/>
                  <a:pt x="2268730" y="1081312"/>
                  <a:pt x="1830005" y="1155993"/>
                </a:cubicBezTo>
                <a:cubicBezTo>
                  <a:pt x="1391280" y="1230674"/>
                  <a:pt x="863336" y="1393107"/>
                  <a:pt x="571506" y="1402835"/>
                </a:cubicBezTo>
                <a:cubicBezTo>
                  <a:pt x="279676" y="1412563"/>
                  <a:pt x="-113361" y="1479227"/>
                  <a:pt x="30764" y="1376691"/>
                </a:cubicBezTo>
                <a:cubicBezTo>
                  <a:pt x="174889" y="1274155"/>
                  <a:pt x="1048335" y="916095"/>
                  <a:pt x="1436256" y="787619"/>
                </a:cubicBezTo>
                <a:close/>
              </a:path>
            </a:pathLst>
          </a:custGeom>
          <a:solidFill>
            <a:srgbClr val="C0C1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smtClean="0"/>
              <a:t>Topic 1a</a:t>
            </a:r>
            <a:endParaRPr kumimoji="1" lang="zh-CN" altLang="en-US" sz="2400" b="1" dirty="0"/>
          </a:p>
        </p:txBody>
      </p:sp>
      <p:sp>
        <p:nvSpPr>
          <p:cNvPr id="23" name="任意形状 22"/>
          <p:cNvSpPr/>
          <p:nvPr/>
        </p:nvSpPr>
        <p:spPr>
          <a:xfrm>
            <a:off x="7620319" y="4208024"/>
            <a:ext cx="3568092" cy="616371"/>
          </a:xfrm>
          <a:custGeom>
            <a:avLst/>
            <a:gdLst>
              <a:gd name="connsiteX0" fmla="*/ 127480 w 10274518"/>
              <a:gd name="connsiteY0" fmla="*/ 88289 h 1108025"/>
              <a:gd name="connsiteX1" fmla="*/ 1567174 w 10274518"/>
              <a:gd name="connsiteY1" fmla="*/ 88289 h 1108025"/>
              <a:gd name="connsiteX2" fmla="*/ 2111923 w 10274518"/>
              <a:gd name="connsiteY2" fmla="*/ 496851 h 1108025"/>
              <a:gd name="connsiteX3" fmla="*/ 2753949 w 10274518"/>
              <a:gd name="connsiteY3" fmla="*/ 574672 h 1108025"/>
              <a:gd name="connsiteX4" fmla="*/ 3162510 w 10274518"/>
              <a:gd name="connsiteY4" fmla="*/ 399575 h 1108025"/>
              <a:gd name="connsiteX5" fmla="*/ 4154731 w 10274518"/>
              <a:gd name="connsiteY5" fmla="*/ 205021 h 1108025"/>
              <a:gd name="connsiteX6" fmla="*/ 7929063 w 10274518"/>
              <a:gd name="connsiteY6" fmla="*/ 185566 h 1108025"/>
              <a:gd name="connsiteX7" fmla="*/ 10069149 w 10274518"/>
              <a:gd name="connsiteY7" fmla="*/ 205021 h 1108025"/>
              <a:gd name="connsiteX8" fmla="*/ 10205336 w 10274518"/>
              <a:gd name="connsiteY8" fmla="*/ 224477 h 1108025"/>
              <a:gd name="connsiteX9" fmla="*/ 10224791 w 10274518"/>
              <a:gd name="connsiteY9" fmla="*/ 905413 h 1108025"/>
              <a:gd name="connsiteX10" fmla="*/ 10224791 w 10274518"/>
              <a:gd name="connsiteY10" fmla="*/ 983234 h 1108025"/>
              <a:gd name="connsiteX11" fmla="*/ 9563310 w 10274518"/>
              <a:gd name="connsiteY11" fmla="*/ 983234 h 1108025"/>
              <a:gd name="connsiteX12" fmla="*/ 7170306 w 10274518"/>
              <a:gd name="connsiteY12" fmla="*/ 983234 h 1108025"/>
              <a:gd name="connsiteX13" fmla="*/ 6255906 w 10274518"/>
              <a:gd name="connsiteY13" fmla="*/ 710860 h 1108025"/>
              <a:gd name="connsiteX14" fmla="*/ 5536059 w 10274518"/>
              <a:gd name="connsiteY14" fmla="*/ 671949 h 1108025"/>
              <a:gd name="connsiteX15" fmla="*/ 4952400 w 10274518"/>
              <a:gd name="connsiteY15" fmla="*/ 944323 h 1108025"/>
              <a:gd name="connsiteX16" fmla="*/ 4038000 w 10274518"/>
              <a:gd name="connsiteY16" fmla="*/ 1022145 h 1108025"/>
              <a:gd name="connsiteX17" fmla="*/ 3357063 w 10274518"/>
              <a:gd name="connsiteY17" fmla="*/ 769226 h 1108025"/>
              <a:gd name="connsiteX18" fmla="*/ 2948502 w 10274518"/>
              <a:gd name="connsiteY18" fmla="*/ 749770 h 1108025"/>
              <a:gd name="connsiteX19" fmla="*/ 2539940 w 10274518"/>
              <a:gd name="connsiteY19" fmla="*/ 749770 h 1108025"/>
              <a:gd name="connsiteX20" fmla="*/ 1936825 w 10274518"/>
              <a:gd name="connsiteY20" fmla="*/ 983234 h 1108025"/>
              <a:gd name="connsiteX21" fmla="*/ 1100246 w 10274518"/>
              <a:gd name="connsiteY21" fmla="*/ 1022145 h 1108025"/>
              <a:gd name="connsiteX22" fmla="*/ 185846 w 10274518"/>
              <a:gd name="connsiteY22" fmla="*/ 1041600 h 1108025"/>
              <a:gd name="connsiteX23" fmla="*/ 127480 w 10274518"/>
              <a:gd name="connsiteY23" fmla="*/ 88289 h 1108025"/>
              <a:gd name="connsiteX0" fmla="*/ 110328 w 10315732"/>
              <a:gd name="connsiteY0" fmla="*/ 447567 h 986794"/>
              <a:gd name="connsiteX1" fmla="*/ 1608388 w 10315732"/>
              <a:gd name="connsiteY1" fmla="*/ 94 h 986794"/>
              <a:gd name="connsiteX2" fmla="*/ 2153137 w 10315732"/>
              <a:gd name="connsiteY2" fmla="*/ 408656 h 986794"/>
              <a:gd name="connsiteX3" fmla="*/ 2795163 w 10315732"/>
              <a:gd name="connsiteY3" fmla="*/ 486477 h 986794"/>
              <a:gd name="connsiteX4" fmla="*/ 3203724 w 10315732"/>
              <a:gd name="connsiteY4" fmla="*/ 311380 h 986794"/>
              <a:gd name="connsiteX5" fmla="*/ 4195945 w 10315732"/>
              <a:gd name="connsiteY5" fmla="*/ 116826 h 986794"/>
              <a:gd name="connsiteX6" fmla="*/ 7970277 w 10315732"/>
              <a:gd name="connsiteY6" fmla="*/ 97371 h 986794"/>
              <a:gd name="connsiteX7" fmla="*/ 10110363 w 10315732"/>
              <a:gd name="connsiteY7" fmla="*/ 116826 h 986794"/>
              <a:gd name="connsiteX8" fmla="*/ 10246550 w 10315732"/>
              <a:gd name="connsiteY8" fmla="*/ 136282 h 986794"/>
              <a:gd name="connsiteX9" fmla="*/ 10266005 w 10315732"/>
              <a:gd name="connsiteY9" fmla="*/ 817218 h 986794"/>
              <a:gd name="connsiteX10" fmla="*/ 10266005 w 10315732"/>
              <a:gd name="connsiteY10" fmla="*/ 895039 h 986794"/>
              <a:gd name="connsiteX11" fmla="*/ 9604524 w 10315732"/>
              <a:gd name="connsiteY11" fmla="*/ 895039 h 986794"/>
              <a:gd name="connsiteX12" fmla="*/ 7211520 w 10315732"/>
              <a:gd name="connsiteY12" fmla="*/ 895039 h 986794"/>
              <a:gd name="connsiteX13" fmla="*/ 6297120 w 10315732"/>
              <a:gd name="connsiteY13" fmla="*/ 622665 h 986794"/>
              <a:gd name="connsiteX14" fmla="*/ 5577273 w 10315732"/>
              <a:gd name="connsiteY14" fmla="*/ 583754 h 986794"/>
              <a:gd name="connsiteX15" fmla="*/ 4993614 w 10315732"/>
              <a:gd name="connsiteY15" fmla="*/ 856128 h 986794"/>
              <a:gd name="connsiteX16" fmla="*/ 4079214 w 10315732"/>
              <a:gd name="connsiteY16" fmla="*/ 933950 h 986794"/>
              <a:gd name="connsiteX17" fmla="*/ 3398277 w 10315732"/>
              <a:gd name="connsiteY17" fmla="*/ 681031 h 986794"/>
              <a:gd name="connsiteX18" fmla="*/ 2989716 w 10315732"/>
              <a:gd name="connsiteY18" fmla="*/ 661575 h 986794"/>
              <a:gd name="connsiteX19" fmla="*/ 2581154 w 10315732"/>
              <a:gd name="connsiteY19" fmla="*/ 661575 h 986794"/>
              <a:gd name="connsiteX20" fmla="*/ 1978039 w 10315732"/>
              <a:gd name="connsiteY20" fmla="*/ 895039 h 986794"/>
              <a:gd name="connsiteX21" fmla="*/ 1141460 w 10315732"/>
              <a:gd name="connsiteY21" fmla="*/ 933950 h 986794"/>
              <a:gd name="connsiteX22" fmla="*/ 227060 w 10315732"/>
              <a:gd name="connsiteY22" fmla="*/ 953405 h 986794"/>
              <a:gd name="connsiteX23" fmla="*/ 110328 w 10315732"/>
              <a:gd name="connsiteY23" fmla="*/ 447567 h 986794"/>
              <a:gd name="connsiteX0" fmla="*/ 56848 w 10262252"/>
              <a:gd name="connsiteY0" fmla="*/ 447567 h 942673"/>
              <a:gd name="connsiteX1" fmla="*/ 1554908 w 10262252"/>
              <a:gd name="connsiteY1" fmla="*/ 94 h 942673"/>
              <a:gd name="connsiteX2" fmla="*/ 2099657 w 10262252"/>
              <a:gd name="connsiteY2" fmla="*/ 408656 h 942673"/>
              <a:gd name="connsiteX3" fmla="*/ 2741683 w 10262252"/>
              <a:gd name="connsiteY3" fmla="*/ 486477 h 942673"/>
              <a:gd name="connsiteX4" fmla="*/ 3150244 w 10262252"/>
              <a:gd name="connsiteY4" fmla="*/ 311380 h 942673"/>
              <a:gd name="connsiteX5" fmla="*/ 4142465 w 10262252"/>
              <a:gd name="connsiteY5" fmla="*/ 116826 h 942673"/>
              <a:gd name="connsiteX6" fmla="*/ 7916797 w 10262252"/>
              <a:gd name="connsiteY6" fmla="*/ 97371 h 942673"/>
              <a:gd name="connsiteX7" fmla="*/ 10056883 w 10262252"/>
              <a:gd name="connsiteY7" fmla="*/ 116826 h 942673"/>
              <a:gd name="connsiteX8" fmla="*/ 10193070 w 10262252"/>
              <a:gd name="connsiteY8" fmla="*/ 136282 h 942673"/>
              <a:gd name="connsiteX9" fmla="*/ 10212525 w 10262252"/>
              <a:gd name="connsiteY9" fmla="*/ 817218 h 942673"/>
              <a:gd name="connsiteX10" fmla="*/ 10212525 w 10262252"/>
              <a:gd name="connsiteY10" fmla="*/ 895039 h 942673"/>
              <a:gd name="connsiteX11" fmla="*/ 9551044 w 10262252"/>
              <a:gd name="connsiteY11" fmla="*/ 895039 h 942673"/>
              <a:gd name="connsiteX12" fmla="*/ 7158040 w 10262252"/>
              <a:gd name="connsiteY12" fmla="*/ 895039 h 942673"/>
              <a:gd name="connsiteX13" fmla="*/ 6243640 w 10262252"/>
              <a:gd name="connsiteY13" fmla="*/ 622665 h 942673"/>
              <a:gd name="connsiteX14" fmla="*/ 5523793 w 10262252"/>
              <a:gd name="connsiteY14" fmla="*/ 583754 h 942673"/>
              <a:gd name="connsiteX15" fmla="*/ 4940134 w 10262252"/>
              <a:gd name="connsiteY15" fmla="*/ 856128 h 942673"/>
              <a:gd name="connsiteX16" fmla="*/ 4025734 w 10262252"/>
              <a:gd name="connsiteY16" fmla="*/ 933950 h 942673"/>
              <a:gd name="connsiteX17" fmla="*/ 3344797 w 10262252"/>
              <a:gd name="connsiteY17" fmla="*/ 681031 h 942673"/>
              <a:gd name="connsiteX18" fmla="*/ 2936236 w 10262252"/>
              <a:gd name="connsiteY18" fmla="*/ 661575 h 942673"/>
              <a:gd name="connsiteX19" fmla="*/ 2527674 w 10262252"/>
              <a:gd name="connsiteY19" fmla="*/ 661575 h 942673"/>
              <a:gd name="connsiteX20" fmla="*/ 1924559 w 10262252"/>
              <a:gd name="connsiteY20" fmla="*/ 895039 h 942673"/>
              <a:gd name="connsiteX21" fmla="*/ 1087980 w 10262252"/>
              <a:gd name="connsiteY21" fmla="*/ 933950 h 942673"/>
              <a:gd name="connsiteX22" fmla="*/ 387589 w 10262252"/>
              <a:gd name="connsiteY22" fmla="*/ 642120 h 942673"/>
              <a:gd name="connsiteX23" fmla="*/ 56848 w 10262252"/>
              <a:gd name="connsiteY23" fmla="*/ 447567 h 942673"/>
              <a:gd name="connsiteX0" fmla="*/ 59568 w 10264972"/>
              <a:gd name="connsiteY0" fmla="*/ 447567 h 942673"/>
              <a:gd name="connsiteX1" fmla="*/ 1557628 w 10264972"/>
              <a:gd name="connsiteY1" fmla="*/ 94 h 942673"/>
              <a:gd name="connsiteX2" fmla="*/ 2102377 w 10264972"/>
              <a:gd name="connsiteY2" fmla="*/ 408656 h 942673"/>
              <a:gd name="connsiteX3" fmla="*/ 2744403 w 10264972"/>
              <a:gd name="connsiteY3" fmla="*/ 486477 h 942673"/>
              <a:gd name="connsiteX4" fmla="*/ 3152964 w 10264972"/>
              <a:gd name="connsiteY4" fmla="*/ 311380 h 942673"/>
              <a:gd name="connsiteX5" fmla="*/ 4145185 w 10264972"/>
              <a:gd name="connsiteY5" fmla="*/ 116826 h 942673"/>
              <a:gd name="connsiteX6" fmla="*/ 7919517 w 10264972"/>
              <a:gd name="connsiteY6" fmla="*/ 97371 h 942673"/>
              <a:gd name="connsiteX7" fmla="*/ 10059603 w 10264972"/>
              <a:gd name="connsiteY7" fmla="*/ 116826 h 942673"/>
              <a:gd name="connsiteX8" fmla="*/ 10195790 w 10264972"/>
              <a:gd name="connsiteY8" fmla="*/ 136282 h 942673"/>
              <a:gd name="connsiteX9" fmla="*/ 10215245 w 10264972"/>
              <a:gd name="connsiteY9" fmla="*/ 817218 h 942673"/>
              <a:gd name="connsiteX10" fmla="*/ 10215245 w 10264972"/>
              <a:gd name="connsiteY10" fmla="*/ 895039 h 942673"/>
              <a:gd name="connsiteX11" fmla="*/ 9553764 w 10264972"/>
              <a:gd name="connsiteY11" fmla="*/ 895039 h 942673"/>
              <a:gd name="connsiteX12" fmla="*/ 7160760 w 10264972"/>
              <a:gd name="connsiteY12" fmla="*/ 895039 h 942673"/>
              <a:gd name="connsiteX13" fmla="*/ 6246360 w 10264972"/>
              <a:gd name="connsiteY13" fmla="*/ 622665 h 942673"/>
              <a:gd name="connsiteX14" fmla="*/ 5526513 w 10264972"/>
              <a:gd name="connsiteY14" fmla="*/ 583754 h 942673"/>
              <a:gd name="connsiteX15" fmla="*/ 4942854 w 10264972"/>
              <a:gd name="connsiteY15" fmla="*/ 856128 h 942673"/>
              <a:gd name="connsiteX16" fmla="*/ 4028454 w 10264972"/>
              <a:gd name="connsiteY16" fmla="*/ 933950 h 942673"/>
              <a:gd name="connsiteX17" fmla="*/ 3347517 w 10264972"/>
              <a:gd name="connsiteY17" fmla="*/ 681031 h 942673"/>
              <a:gd name="connsiteX18" fmla="*/ 2938956 w 10264972"/>
              <a:gd name="connsiteY18" fmla="*/ 661575 h 942673"/>
              <a:gd name="connsiteX19" fmla="*/ 2530394 w 10264972"/>
              <a:gd name="connsiteY19" fmla="*/ 661575 h 942673"/>
              <a:gd name="connsiteX20" fmla="*/ 1927279 w 10264972"/>
              <a:gd name="connsiteY20" fmla="*/ 895039 h 942673"/>
              <a:gd name="connsiteX21" fmla="*/ 1246343 w 10264972"/>
              <a:gd name="connsiteY21" fmla="*/ 700486 h 942673"/>
              <a:gd name="connsiteX22" fmla="*/ 390309 w 10264972"/>
              <a:gd name="connsiteY22" fmla="*/ 642120 h 942673"/>
              <a:gd name="connsiteX23" fmla="*/ 59568 w 10264972"/>
              <a:gd name="connsiteY23" fmla="*/ 447567 h 942673"/>
              <a:gd name="connsiteX0" fmla="*/ 52777 w 10258181"/>
              <a:gd name="connsiteY0" fmla="*/ 447567 h 942673"/>
              <a:gd name="connsiteX1" fmla="*/ 1550837 w 10258181"/>
              <a:gd name="connsiteY1" fmla="*/ 94 h 942673"/>
              <a:gd name="connsiteX2" fmla="*/ 2095586 w 10258181"/>
              <a:gd name="connsiteY2" fmla="*/ 408656 h 942673"/>
              <a:gd name="connsiteX3" fmla="*/ 2737612 w 10258181"/>
              <a:gd name="connsiteY3" fmla="*/ 486477 h 942673"/>
              <a:gd name="connsiteX4" fmla="*/ 3146173 w 10258181"/>
              <a:gd name="connsiteY4" fmla="*/ 311380 h 942673"/>
              <a:gd name="connsiteX5" fmla="*/ 4138394 w 10258181"/>
              <a:gd name="connsiteY5" fmla="*/ 116826 h 942673"/>
              <a:gd name="connsiteX6" fmla="*/ 7912726 w 10258181"/>
              <a:gd name="connsiteY6" fmla="*/ 97371 h 942673"/>
              <a:gd name="connsiteX7" fmla="*/ 10052812 w 10258181"/>
              <a:gd name="connsiteY7" fmla="*/ 116826 h 942673"/>
              <a:gd name="connsiteX8" fmla="*/ 10188999 w 10258181"/>
              <a:gd name="connsiteY8" fmla="*/ 136282 h 942673"/>
              <a:gd name="connsiteX9" fmla="*/ 10208454 w 10258181"/>
              <a:gd name="connsiteY9" fmla="*/ 817218 h 942673"/>
              <a:gd name="connsiteX10" fmla="*/ 10208454 w 10258181"/>
              <a:gd name="connsiteY10" fmla="*/ 895039 h 942673"/>
              <a:gd name="connsiteX11" fmla="*/ 9546973 w 10258181"/>
              <a:gd name="connsiteY11" fmla="*/ 895039 h 942673"/>
              <a:gd name="connsiteX12" fmla="*/ 7153969 w 10258181"/>
              <a:gd name="connsiteY12" fmla="*/ 895039 h 942673"/>
              <a:gd name="connsiteX13" fmla="*/ 6239569 w 10258181"/>
              <a:gd name="connsiteY13" fmla="*/ 622665 h 942673"/>
              <a:gd name="connsiteX14" fmla="*/ 5519722 w 10258181"/>
              <a:gd name="connsiteY14" fmla="*/ 583754 h 942673"/>
              <a:gd name="connsiteX15" fmla="*/ 4936063 w 10258181"/>
              <a:gd name="connsiteY15" fmla="*/ 856128 h 942673"/>
              <a:gd name="connsiteX16" fmla="*/ 4021663 w 10258181"/>
              <a:gd name="connsiteY16" fmla="*/ 933950 h 942673"/>
              <a:gd name="connsiteX17" fmla="*/ 3340726 w 10258181"/>
              <a:gd name="connsiteY17" fmla="*/ 681031 h 942673"/>
              <a:gd name="connsiteX18" fmla="*/ 2932165 w 10258181"/>
              <a:gd name="connsiteY18" fmla="*/ 661575 h 942673"/>
              <a:gd name="connsiteX19" fmla="*/ 2523603 w 10258181"/>
              <a:gd name="connsiteY19" fmla="*/ 661575 h 942673"/>
              <a:gd name="connsiteX20" fmla="*/ 1920488 w 10258181"/>
              <a:gd name="connsiteY20" fmla="*/ 895039 h 942673"/>
              <a:gd name="connsiteX21" fmla="*/ 1239552 w 10258181"/>
              <a:gd name="connsiteY21" fmla="*/ 700486 h 942673"/>
              <a:gd name="connsiteX22" fmla="*/ 422429 w 10258181"/>
              <a:gd name="connsiteY22" fmla="*/ 544844 h 942673"/>
              <a:gd name="connsiteX23" fmla="*/ 52777 w 10258181"/>
              <a:gd name="connsiteY23" fmla="*/ 447567 h 942673"/>
              <a:gd name="connsiteX0" fmla="*/ 46864 w 10330089"/>
              <a:gd name="connsiteY0" fmla="*/ 78065 h 981733"/>
              <a:gd name="connsiteX1" fmla="*/ 1622745 w 10330089"/>
              <a:gd name="connsiteY1" fmla="*/ 39154 h 981733"/>
              <a:gd name="connsiteX2" fmla="*/ 2167494 w 10330089"/>
              <a:gd name="connsiteY2" fmla="*/ 447716 h 981733"/>
              <a:gd name="connsiteX3" fmla="*/ 2809520 w 10330089"/>
              <a:gd name="connsiteY3" fmla="*/ 525537 h 981733"/>
              <a:gd name="connsiteX4" fmla="*/ 3218081 w 10330089"/>
              <a:gd name="connsiteY4" fmla="*/ 350440 h 981733"/>
              <a:gd name="connsiteX5" fmla="*/ 4210302 w 10330089"/>
              <a:gd name="connsiteY5" fmla="*/ 155886 h 981733"/>
              <a:gd name="connsiteX6" fmla="*/ 7984634 w 10330089"/>
              <a:gd name="connsiteY6" fmla="*/ 136431 h 981733"/>
              <a:gd name="connsiteX7" fmla="*/ 10124720 w 10330089"/>
              <a:gd name="connsiteY7" fmla="*/ 155886 h 981733"/>
              <a:gd name="connsiteX8" fmla="*/ 10260907 w 10330089"/>
              <a:gd name="connsiteY8" fmla="*/ 175342 h 981733"/>
              <a:gd name="connsiteX9" fmla="*/ 10280362 w 10330089"/>
              <a:gd name="connsiteY9" fmla="*/ 856278 h 981733"/>
              <a:gd name="connsiteX10" fmla="*/ 10280362 w 10330089"/>
              <a:gd name="connsiteY10" fmla="*/ 934099 h 981733"/>
              <a:gd name="connsiteX11" fmla="*/ 9618881 w 10330089"/>
              <a:gd name="connsiteY11" fmla="*/ 934099 h 981733"/>
              <a:gd name="connsiteX12" fmla="*/ 7225877 w 10330089"/>
              <a:gd name="connsiteY12" fmla="*/ 934099 h 981733"/>
              <a:gd name="connsiteX13" fmla="*/ 6311477 w 10330089"/>
              <a:gd name="connsiteY13" fmla="*/ 661725 h 981733"/>
              <a:gd name="connsiteX14" fmla="*/ 5591630 w 10330089"/>
              <a:gd name="connsiteY14" fmla="*/ 622814 h 981733"/>
              <a:gd name="connsiteX15" fmla="*/ 5007971 w 10330089"/>
              <a:gd name="connsiteY15" fmla="*/ 895188 h 981733"/>
              <a:gd name="connsiteX16" fmla="*/ 4093571 w 10330089"/>
              <a:gd name="connsiteY16" fmla="*/ 973010 h 981733"/>
              <a:gd name="connsiteX17" fmla="*/ 3412634 w 10330089"/>
              <a:gd name="connsiteY17" fmla="*/ 720091 h 981733"/>
              <a:gd name="connsiteX18" fmla="*/ 3004073 w 10330089"/>
              <a:gd name="connsiteY18" fmla="*/ 700635 h 981733"/>
              <a:gd name="connsiteX19" fmla="*/ 2595511 w 10330089"/>
              <a:gd name="connsiteY19" fmla="*/ 700635 h 981733"/>
              <a:gd name="connsiteX20" fmla="*/ 1992396 w 10330089"/>
              <a:gd name="connsiteY20" fmla="*/ 934099 h 981733"/>
              <a:gd name="connsiteX21" fmla="*/ 1311460 w 10330089"/>
              <a:gd name="connsiteY21" fmla="*/ 739546 h 981733"/>
              <a:gd name="connsiteX22" fmla="*/ 494337 w 10330089"/>
              <a:gd name="connsiteY22" fmla="*/ 583904 h 981733"/>
              <a:gd name="connsiteX23" fmla="*/ 46864 w 10330089"/>
              <a:gd name="connsiteY23" fmla="*/ 78065 h 981733"/>
              <a:gd name="connsiteX0" fmla="*/ 133142 w 10416367"/>
              <a:gd name="connsiteY0" fmla="*/ 90065 h 993733"/>
              <a:gd name="connsiteX1" fmla="*/ 1709023 w 10416367"/>
              <a:gd name="connsiteY1" fmla="*/ 51154 h 993733"/>
              <a:gd name="connsiteX2" fmla="*/ 2253772 w 10416367"/>
              <a:gd name="connsiteY2" fmla="*/ 459716 h 993733"/>
              <a:gd name="connsiteX3" fmla="*/ 2895798 w 10416367"/>
              <a:gd name="connsiteY3" fmla="*/ 537537 h 993733"/>
              <a:gd name="connsiteX4" fmla="*/ 3304359 w 10416367"/>
              <a:gd name="connsiteY4" fmla="*/ 362440 h 993733"/>
              <a:gd name="connsiteX5" fmla="*/ 4296580 w 10416367"/>
              <a:gd name="connsiteY5" fmla="*/ 167886 h 993733"/>
              <a:gd name="connsiteX6" fmla="*/ 8070912 w 10416367"/>
              <a:gd name="connsiteY6" fmla="*/ 148431 h 993733"/>
              <a:gd name="connsiteX7" fmla="*/ 10210998 w 10416367"/>
              <a:gd name="connsiteY7" fmla="*/ 167886 h 993733"/>
              <a:gd name="connsiteX8" fmla="*/ 10347185 w 10416367"/>
              <a:gd name="connsiteY8" fmla="*/ 187342 h 993733"/>
              <a:gd name="connsiteX9" fmla="*/ 10366640 w 10416367"/>
              <a:gd name="connsiteY9" fmla="*/ 868278 h 993733"/>
              <a:gd name="connsiteX10" fmla="*/ 10366640 w 10416367"/>
              <a:gd name="connsiteY10" fmla="*/ 946099 h 993733"/>
              <a:gd name="connsiteX11" fmla="*/ 9705159 w 10416367"/>
              <a:gd name="connsiteY11" fmla="*/ 946099 h 993733"/>
              <a:gd name="connsiteX12" fmla="*/ 7312155 w 10416367"/>
              <a:gd name="connsiteY12" fmla="*/ 946099 h 993733"/>
              <a:gd name="connsiteX13" fmla="*/ 6397755 w 10416367"/>
              <a:gd name="connsiteY13" fmla="*/ 673725 h 993733"/>
              <a:gd name="connsiteX14" fmla="*/ 5677908 w 10416367"/>
              <a:gd name="connsiteY14" fmla="*/ 634814 h 993733"/>
              <a:gd name="connsiteX15" fmla="*/ 5094249 w 10416367"/>
              <a:gd name="connsiteY15" fmla="*/ 907188 h 993733"/>
              <a:gd name="connsiteX16" fmla="*/ 4179849 w 10416367"/>
              <a:gd name="connsiteY16" fmla="*/ 985010 h 993733"/>
              <a:gd name="connsiteX17" fmla="*/ 3498912 w 10416367"/>
              <a:gd name="connsiteY17" fmla="*/ 732091 h 993733"/>
              <a:gd name="connsiteX18" fmla="*/ 3090351 w 10416367"/>
              <a:gd name="connsiteY18" fmla="*/ 712635 h 993733"/>
              <a:gd name="connsiteX19" fmla="*/ 2681789 w 10416367"/>
              <a:gd name="connsiteY19" fmla="*/ 712635 h 993733"/>
              <a:gd name="connsiteX20" fmla="*/ 2078674 w 10416367"/>
              <a:gd name="connsiteY20" fmla="*/ 946099 h 993733"/>
              <a:gd name="connsiteX21" fmla="*/ 1397738 w 10416367"/>
              <a:gd name="connsiteY21" fmla="*/ 751546 h 993733"/>
              <a:gd name="connsiteX22" fmla="*/ 230419 w 10416367"/>
              <a:gd name="connsiteY22" fmla="*/ 809913 h 993733"/>
              <a:gd name="connsiteX23" fmla="*/ 133142 w 10416367"/>
              <a:gd name="connsiteY23" fmla="*/ 90065 h 993733"/>
              <a:gd name="connsiteX0" fmla="*/ 94744 w 10377969"/>
              <a:gd name="connsiteY0" fmla="*/ 90065 h 993733"/>
              <a:gd name="connsiteX1" fmla="*/ 1670625 w 10377969"/>
              <a:gd name="connsiteY1" fmla="*/ 51154 h 993733"/>
              <a:gd name="connsiteX2" fmla="*/ 2215374 w 10377969"/>
              <a:gd name="connsiteY2" fmla="*/ 459716 h 993733"/>
              <a:gd name="connsiteX3" fmla="*/ 2857400 w 10377969"/>
              <a:gd name="connsiteY3" fmla="*/ 537537 h 993733"/>
              <a:gd name="connsiteX4" fmla="*/ 3265961 w 10377969"/>
              <a:gd name="connsiteY4" fmla="*/ 362440 h 993733"/>
              <a:gd name="connsiteX5" fmla="*/ 4258182 w 10377969"/>
              <a:gd name="connsiteY5" fmla="*/ 167886 h 993733"/>
              <a:gd name="connsiteX6" fmla="*/ 8032514 w 10377969"/>
              <a:gd name="connsiteY6" fmla="*/ 148431 h 993733"/>
              <a:gd name="connsiteX7" fmla="*/ 10172600 w 10377969"/>
              <a:gd name="connsiteY7" fmla="*/ 167886 h 993733"/>
              <a:gd name="connsiteX8" fmla="*/ 10308787 w 10377969"/>
              <a:gd name="connsiteY8" fmla="*/ 187342 h 993733"/>
              <a:gd name="connsiteX9" fmla="*/ 10328242 w 10377969"/>
              <a:gd name="connsiteY9" fmla="*/ 868278 h 993733"/>
              <a:gd name="connsiteX10" fmla="*/ 10328242 w 10377969"/>
              <a:gd name="connsiteY10" fmla="*/ 946099 h 993733"/>
              <a:gd name="connsiteX11" fmla="*/ 9666761 w 10377969"/>
              <a:gd name="connsiteY11" fmla="*/ 946099 h 993733"/>
              <a:gd name="connsiteX12" fmla="*/ 7273757 w 10377969"/>
              <a:gd name="connsiteY12" fmla="*/ 946099 h 993733"/>
              <a:gd name="connsiteX13" fmla="*/ 6359357 w 10377969"/>
              <a:gd name="connsiteY13" fmla="*/ 673725 h 993733"/>
              <a:gd name="connsiteX14" fmla="*/ 5639510 w 10377969"/>
              <a:gd name="connsiteY14" fmla="*/ 634814 h 993733"/>
              <a:gd name="connsiteX15" fmla="*/ 5055851 w 10377969"/>
              <a:gd name="connsiteY15" fmla="*/ 907188 h 993733"/>
              <a:gd name="connsiteX16" fmla="*/ 4141451 w 10377969"/>
              <a:gd name="connsiteY16" fmla="*/ 985010 h 993733"/>
              <a:gd name="connsiteX17" fmla="*/ 3460514 w 10377969"/>
              <a:gd name="connsiteY17" fmla="*/ 732091 h 993733"/>
              <a:gd name="connsiteX18" fmla="*/ 3051953 w 10377969"/>
              <a:gd name="connsiteY18" fmla="*/ 712635 h 993733"/>
              <a:gd name="connsiteX19" fmla="*/ 2643391 w 10377969"/>
              <a:gd name="connsiteY19" fmla="*/ 712635 h 993733"/>
              <a:gd name="connsiteX20" fmla="*/ 2040276 w 10377969"/>
              <a:gd name="connsiteY20" fmla="*/ 946099 h 993733"/>
              <a:gd name="connsiteX21" fmla="*/ 1359340 w 10377969"/>
              <a:gd name="connsiteY21" fmla="*/ 751546 h 993733"/>
              <a:gd name="connsiteX22" fmla="*/ 192021 w 10377969"/>
              <a:gd name="connsiteY22" fmla="*/ 809913 h 993733"/>
              <a:gd name="connsiteX23" fmla="*/ 94744 w 10377969"/>
              <a:gd name="connsiteY23" fmla="*/ 90065 h 993733"/>
              <a:gd name="connsiteX0" fmla="*/ 288186 w 10571411"/>
              <a:gd name="connsiteY0" fmla="*/ 93633 h 997301"/>
              <a:gd name="connsiteX1" fmla="*/ 1864067 w 10571411"/>
              <a:gd name="connsiteY1" fmla="*/ 54722 h 997301"/>
              <a:gd name="connsiteX2" fmla="*/ 2408816 w 10571411"/>
              <a:gd name="connsiteY2" fmla="*/ 463284 h 997301"/>
              <a:gd name="connsiteX3" fmla="*/ 3050842 w 10571411"/>
              <a:gd name="connsiteY3" fmla="*/ 541105 h 997301"/>
              <a:gd name="connsiteX4" fmla="*/ 3459403 w 10571411"/>
              <a:gd name="connsiteY4" fmla="*/ 366008 h 997301"/>
              <a:gd name="connsiteX5" fmla="*/ 4451624 w 10571411"/>
              <a:gd name="connsiteY5" fmla="*/ 171454 h 997301"/>
              <a:gd name="connsiteX6" fmla="*/ 8225956 w 10571411"/>
              <a:gd name="connsiteY6" fmla="*/ 151999 h 997301"/>
              <a:gd name="connsiteX7" fmla="*/ 10366042 w 10571411"/>
              <a:gd name="connsiteY7" fmla="*/ 171454 h 997301"/>
              <a:gd name="connsiteX8" fmla="*/ 10502229 w 10571411"/>
              <a:gd name="connsiteY8" fmla="*/ 190910 h 997301"/>
              <a:gd name="connsiteX9" fmla="*/ 10521684 w 10571411"/>
              <a:gd name="connsiteY9" fmla="*/ 871846 h 997301"/>
              <a:gd name="connsiteX10" fmla="*/ 10521684 w 10571411"/>
              <a:gd name="connsiteY10" fmla="*/ 949667 h 997301"/>
              <a:gd name="connsiteX11" fmla="*/ 9860203 w 10571411"/>
              <a:gd name="connsiteY11" fmla="*/ 949667 h 997301"/>
              <a:gd name="connsiteX12" fmla="*/ 7467199 w 10571411"/>
              <a:gd name="connsiteY12" fmla="*/ 949667 h 997301"/>
              <a:gd name="connsiteX13" fmla="*/ 6552799 w 10571411"/>
              <a:gd name="connsiteY13" fmla="*/ 677293 h 997301"/>
              <a:gd name="connsiteX14" fmla="*/ 5832952 w 10571411"/>
              <a:gd name="connsiteY14" fmla="*/ 638382 h 997301"/>
              <a:gd name="connsiteX15" fmla="*/ 5249293 w 10571411"/>
              <a:gd name="connsiteY15" fmla="*/ 910756 h 997301"/>
              <a:gd name="connsiteX16" fmla="*/ 4334893 w 10571411"/>
              <a:gd name="connsiteY16" fmla="*/ 988578 h 997301"/>
              <a:gd name="connsiteX17" fmla="*/ 3653956 w 10571411"/>
              <a:gd name="connsiteY17" fmla="*/ 735659 h 997301"/>
              <a:gd name="connsiteX18" fmla="*/ 3245395 w 10571411"/>
              <a:gd name="connsiteY18" fmla="*/ 716203 h 997301"/>
              <a:gd name="connsiteX19" fmla="*/ 2836833 w 10571411"/>
              <a:gd name="connsiteY19" fmla="*/ 716203 h 997301"/>
              <a:gd name="connsiteX20" fmla="*/ 2233718 w 10571411"/>
              <a:gd name="connsiteY20" fmla="*/ 949667 h 997301"/>
              <a:gd name="connsiteX21" fmla="*/ 1552782 w 10571411"/>
              <a:gd name="connsiteY21" fmla="*/ 755114 h 997301"/>
              <a:gd name="connsiteX22" fmla="*/ 15812 w 10571411"/>
              <a:gd name="connsiteY22" fmla="*/ 871847 h 997301"/>
              <a:gd name="connsiteX23" fmla="*/ 288186 w 10571411"/>
              <a:gd name="connsiteY23" fmla="*/ 93633 h 997301"/>
              <a:gd name="connsiteX0" fmla="*/ 197014 w 10791524"/>
              <a:gd name="connsiteY0" fmla="*/ 102886 h 987099"/>
              <a:gd name="connsiteX1" fmla="*/ 2084180 w 10791524"/>
              <a:gd name="connsiteY1" fmla="*/ 44520 h 987099"/>
              <a:gd name="connsiteX2" fmla="*/ 2628929 w 10791524"/>
              <a:gd name="connsiteY2" fmla="*/ 453082 h 987099"/>
              <a:gd name="connsiteX3" fmla="*/ 3270955 w 10791524"/>
              <a:gd name="connsiteY3" fmla="*/ 530903 h 987099"/>
              <a:gd name="connsiteX4" fmla="*/ 3679516 w 10791524"/>
              <a:gd name="connsiteY4" fmla="*/ 355806 h 987099"/>
              <a:gd name="connsiteX5" fmla="*/ 4671737 w 10791524"/>
              <a:gd name="connsiteY5" fmla="*/ 161252 h 987099"/>
              <a:gd name="connsiteX6" fmla="*/ 8446069 w 10791524"/>
              <a:gd name="connsiteY6" fmla="*/ 141797 h 987099"/>
              <a:gd name="connsiteX7" fmla="*/ 10586155 w 10791524"/>
              <a:gd name="connsiteY7" fmla="*/ 161252 h 987099"/>
              <a:gd name="connsiteX8" fmla="*/ 10722342 w 10791524"/>
              <a:gd name="connsiteY8" fmla="*/ 180708 h 987099"/>
              <a:gd name="connsiteX9" fmla="*/ 10741797 w 10791524"/>
              <a:gd name="connsiteY9" fmla="*/ 861644 h 987099"/>
              <a:gd name="connsiteX10" fmla="*/ 10741797 w 10791524"/>
              <a:gd name="connsiteY10" fmla="*/ 939465 h 987099"/>
              <a:gd name="connsiteX11" fmla="*/ 10080316 w 10791524"/>
              <a:gd name="connsiteY11" fmla="*/ 939465 h 987099"/>
              <a:gd name="connsiteX12" fmla="*/ 7687312 w 10791524"/>
              <a:gd name="connsiteY12" fmla="*/ 939465 h 987099"/>
              <a:gd name="connsiteX13" fmla="*/ 6772912 w 10791524"/>
              <a:gd name="connsiteY13" fmla="*/ 667091 h 987099"/>
              <a:gd name="connsiteX14" fmla="*/ 6053065 w 10791524"/>
              <a:gd name="connsiteY14" fmla="*/ 628180 h 987099"/>
              <a:gd name="connsiteX15" fmla="*/ 5469406 w 10791524"/>
              <a:gd name="connsiteY15" fmla="*/ 900554 h 987099"/>
              <a:gd name="connsiteX16" fmla="*/ 4555006 w 10791524"/>
              <a:gd name="connsiteY16" fmla="*/ 978376 h 987099"/>
              <a:gd name="connsiteX17" fmla="*/ 3874069 w 10791524"/>
              <a:gd name="connsiteY17" fmla="*/ 725457 h 987099"/>
              <a:gd name="connsiteX18" fmla="*/ 3465508 w 10791524"/>
              <a:gd name="connsiteY18" fmla="*/ 706001 h 987099"/>
              <a:gd name="connsiteX19" fmla="*/ 3056946 w 10791524"/>
              <a:gd name="connsiteY19" fmla="*/ 706001 h 987099"/>
              <a:gd name="connsiteX20" fmla="*/ 2453831 w 10791524"/>
              <a:gd name="connsiteY20" fmla="*/ 939465 h 987099"/>
              <a:gd name="connsiteX21" fmla="*/ 1772895 w 10791524"/>
              <a:gd name="connsiteY21" fmla="*/ 744912 h 987099"/>
              <a:gd name="connsiteX22" fmla="*/ 235925 w 10791524"/>
              <a:gd name="connsiteY22" fmla="*/ 861645 h 987099"/>
              <a:gd name="connsiteX23" fmla="*/ 197014 w 10791524"/>
              <a:gd name="connsiteY23" fmla="*/ 102886 h 987099"/>
              <a:gd name="connsiteX0" fmla="*/ 83156 w 10677666"/>
              <a:gd name="connsiteY0" fmla="*/ 116732 h 1000945"/>
              <a:gd name="connsiteX1" fmla="*/ 1970322 w 10677666"/>
              <a:gd name="connsiteY1" fmla="*/ 58366 h 1000945"/>
              <a:gd name="connsiteX2" fmla="*/ 2515071 w 10677666"/>
              <a:gd name="connsiteY2" fmla="*/ 466928 h 1000945"/>
              <a:gd name="connsiteX3" fmla="*/ 3157097 w 10677666"/>
              <a:gd name="connsiteY3" fmla="*/ 544749 h 1000945"/>
              <a:gd name="connsiteX4" fmla="*/ 3565658 w 10677666"/>
              <a:gd name="connsiteY4" fmla="*/ 369652 h 1000945"/>
              <a:gd name="connsiteX5" fmla="*/ 4557879 w 10677666"/>
              <a:gd name="connsiteY5" fmla="*/ 175098 h 1000945"/>
              <a:gd name="connsiteX6" fmla="*/ 8332211 w 10677666"/>
              <a:gd name="connsiteY6" fmla="*/ 155643 h 1000945"/>
              <a:gd name="connsiteX7" fmla="*/ 10472297 w 10677666"/>
              <a:gd name="connsiteY7" fmla="*/ 175098 h 1000945"/>
              <a:gd name="connsiteX8" fmla="*/ 10608484 w 10677666"/>
              <a:gd name="connsiteY8" fmla="*/ 194554 h 1000945"/>
              <a:gd name="connsiteX9" fmla="*/ 10627939 w 10677666"/>
              <a:gd name="connsiteY9" fmla="*/ 875490 h 1000945"/>
              <a:gd name="connsiteX10" fmla="*/ 10627939 w 10677666"/>
              <a:gd name="connsiteY10" fmla="*/ 953311 h 1000945"/>
              <a:gd name="connsiteX11" fmla="*/ 9966458 w 10677666"/>
              <a:gd name="connsiteY11" fmla="*/ 953311 h 1000945"/>
              <a:gd name="connsiteX12" fmla="*/ 7573454 w 10677666"/>
              <a:gd name="connsiteY12" fmla="*/ 953311 h 1000945"/>
              <a:gd name="connsiteX13" fmla="*/ 6659054 w 10677666"/>
              <a:gd name="connsiteY13" fmla="*/ 680937 h 1000945"/>
              <a:gd name="connsiteX14" fmla="*/ 5939207 w 10677666"/>
              <a:gd name="connsiteY14" fmla="*/ 642026 h 1000945"/>
              <a:gd name="connsiteX15" fmla="*/ 5355548 w 10677666"/>
              <a:gd name="connsiteY15" fmla="*/ 914400 h 1000945"/>
              <a:gd name="connsiteX16" fmla="*/ 4441148 w 10677666"/>
              <a:gd name="connsiteY16" fmla="*/ 992222 h 1000945"/>
              <a:gd name="connsiteX17" fmla="*/ 3760211 w 10677666"/>
              <a:gd name="connsiteY17" fmla="*/ 739303 h 1000945"/>
              <a:gd name="connsiteX18" fmla="*/ 3351650 w 10677666"/>
              <a:gd name="connsiteY18" fmla="*/ 719847 h 1000945"/>
              <a:gd name="connsiteX19" fmla="*/ 2943088 w 10677666"/>
              <a:gd name="connsiteY19" fmla="*/ 719847 h 1000945"/>
              <a:gd name="connsiteX20" fmla="*/ 2339973 w 10677666"/>
              <a:gd name="connsiteY20" fmla="*/ 953311 h 1000945"/>
              <a:gd name="connsiteX21" fmla="*/ 1659037 w 10677666"/>
              <a:gd name="connsiteY21" fmla="*/ 758758 h 1000945"/>
              <a:gd name="connsiteX22" fmla="*/ 122067 w 10677666"/>
              <a:gd name="connsiteY22" fmla="*/ 875491 h 1000945"/>
              <a:gd name="connsiteX23" fmla="*/ 83156 w 10677666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576136 w 10594765"/>
              <a:gd name="connsiteY21" fmla="*/ 758758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81717 w 10676227"/>
              <a:gd name="connsiteY0" fmla="*/ 116732 h 1000945"/>
              <a:gd name="connsiteX1" fmla="*/ 1968883 w 10676227"/>
              <a:gd name="connsiteY1" fmla="*/ 58366 h 1000945"/>
              <a:gd name="connsiteX2" fmla="*/ 2513632 w 10676227"/>
              <a:gd name="connsiteY2" fmla="*/ 466928 h 1000945"/>
              <a:gd name="connsiteX3" fmla="*/ 3155658 w 10676227"/>
              <a:gd name="connsiteY3" fmla="*/ 544749 h 1000945"/>
              <a:gd name="connsiteX4" fmla="*/ 3564219 w 10676227"/>
              <a:gd name="connsiteY4" fmla="*/ 369652 h 1000945"/>
              <a:gd name="connsiteX5" fmla="*/ 4556440 w 10676227"/>
              <a:gd name="connsiteY5" fmla="*/ 175098 h 1000945"/>
              <a:gd name="connsiteX6" fmla="*/ 8330772 w 10676227"/>
              <a:gd name="connsiteY6" fmla="*/ 155643 h 1000945"/>
              <a:gd name="connsiteX7" fmla="*/ 10470858 w 10676227"/>
              <a:gd name="connsiteY7" fmla="*/ 175098 h 1000945"/>
              <a:gd name="connsiteX8" fmla="*/ 10607045 w 10676227"/>
              <a:gd name="connsiteY8" fmla="*/ 194554 h 1000945"/>
              <a:gd name="connsiteX9" fmla="*/ 10626500 w 10676227"/>
              <a:gd name="connsiteY9" fmla="*/ 875490 h 1000945"/>
              <a:gd name="connsiteX10" fmla="*/ 10626500 w 10676227"/>
              <a:gd name="connsiteY10" fmla="*/ 953311 h 1000945"/>
              <a:gd name="connsiteX11" fmla="*/ 9965019 w 10676227"/>
              <a:gd name="connsiteY11" fmla="*/ 953311 h 1000945"/>
              <a:gd name="connsiteX12" fmla="*/ 7572015 w 10676227"/>
              <a:gd name="connsiteY12" fmla="*/ 953311 h 1000945"/>
              <a:gd name="connsiteX13" fmla="*/ 6657615 w 10676227"/>
              <a:gd name="connsiteY13" fmla="*/ 680937 h 1000945"/>
              <a:gd name="connsiteX14" fmla="*/ 5937768 w 10676227"/>
              <a:gd name="connsiteY14" fmla="*/ 642026 h 1000945"/>
              <a:gd name="connsiteX15" fmla="*/ 5354109 w 10676227"/>
              <a:gd name="connsiteY15" fmla="*/ 914400 h 1000945"/>
              <a:gd name="connsiteX16" fmla="*/ 4439709 w 10676227"/>
              <a:gd name="connsiteY16" fmla="*/ 992222 h 1000945"/>
              <a:gd name="connsiteX17" fmla="*/ 3758772 w 10676227"/>
              <a:gd name="connsiteY17" fmla="*/ 739303 h 1000945"/>
              <a:gd name="connsiteX18" fmla="*/ 3350211 w 10676227"/>
              <a:gd name="connsiteY18" fmla="*/ 719847 h 1000945"/>
              <a:gd name="connsiteX19" fmla="*/ 2941649 w 10676227"/>
              <a:gd name="connsiteY19" fmla="*/ 719847 h 1000945"/>
              <a:gd name="connsiteX20" fmla="*/ 2338534 w 10676227"/>
              <a:gd name="connsiteY20" fmla="*/ 953311 h 1000945"/>
              <a:gd name="connsiteX21" fmla="*/ 1638143 w 10676227"/>
              <a:gd name="connsiteY21" fmla="*/ 875490 h 1000945"/>
              <a:gd name="connsiteX22" fmla="*/ 120628 w 10676227"/>
              <a:gd name="connsiteY22" fmla="*/ 875491 h 1000945"/>
              <a:gd name="connsiteX23" fmla="*/ 81717 w 10676227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556681 w 10594765"/>
              <a:gd name="connsiteY21" fmla="*/ 875490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77407 w 10671917"/>
              <a:gd name="connsiteY0" fmla="*/ 116732 h 1000945"/>
              <a:gd name="connsiteX1" fmla="*/ 1964573 w 10671917"/>
              <a:gd name="connsiteY1" fmla="*/ 58366 h 1000945"/>
              <a:gd name="connsiteX2" fmla="*/ 2509322 w 10671917"/>
              <a:gd name="connsiteY2" fmla="*/ 466928 h 1000945"/>
              <a:gd name="connsiteX3" fmla="*/ 3151348 w 10671917"/>
              <a:gd name="connsiteY3" fmla="*/ 544749 h 1000945"/>
              <a:gd name="connsiteX4" fmla="*/ 3559909 w 10671917"/>
              <a:gd name="connsiteY4" fmla="*/ 369652 h 1000945"/>
              <a:gd name="connsiteX5" fmla="*/ 4552130 w 10671917"/>
              <a:gd name="connsiteY5" fmla="*/ 175098 h 1000945"/>
              <a:gd name="connsiteX6" fmla="*/ 8326462 w 10671917"/>
              <a:gd name="connsiteY6" fmla="*/ 155643 h 1000945"/>
              <a:gd name="connsiteX7" fmla="*/ 10466548 w 10671917"/>
              <a:gd name="connsiteY7" fmla="*/ 175098 h 1000945"/>
              <a:gd name="connsiteX8" fmla="*/ 10602735 w 10671917"/>
              <a:gd name="connsiteY8" fmla="*/ 194554 h 1000945"/>
              <a:gd name="connsiteX9" fmla="*/ 10622190 w 10671917"/>
              <a:gd name="connsiteY9" fmla="*/ 875490 h 1000945"/>
              <a:gd name="connsiteX10" fmla="*/ 10622190 w 10671917"/>
              <a:gd name="connsiteY10" fmla="*/ 953311 h 1000945"/>
              <a:gd name="connsiteX11" fmla="*/ 9960709 w 10671917"/>
              <a:gd name="connsiteY11" fmla="*/ 953311 h 1000945"/>
              <a:gd name="connsiteX12" fmla="*/ 7567705 w 10671917"/>
              <a:gd name="connsiteY12" fmla="*/ 953311 h 1000945"/>
              <a:gd name="connsiteX13" fmla="*/ 6653305 w 10671917"/>
              <a:gd name="connsiteY13" fmla="*/ 680937 h 1000945"/>
              <a:gd name="connsiteX14" fmla="*/ 5933458 w 10671917"/>
              <a:gd name="connsiteY14" fmla="*/ 642026 h 1000945"/>
              <a:gd name="connsiteX15" fmla="*/ 5349799 w 10671917"/>
              <a:gd name="connsiteY15" fmla="*/ 914400 h 1000945"/>
              <a:gd name="connsiteX16" fmla="*/ 4435399 w 10671917"/>
              <a:gd name="connsiteY16" fmla="*/ 992222 h 1000945"/>
              <a:gd name="connsiteX17" fmla="*/ 3754462 w 10671917"/>
              <a:gd name="connsiteY17" fmla="*/ 739303 h 1000945"/>
              <a:gd name="connsiteX18" fmla="*/ 3345901 w 10671917"/>
              <a:gd name="connsiteY18" fmla="*/ 719847 h 1000945"/>
              <a:gd name="connsiteX19" fmla="*/ 2937339 w 10671917"/>
              <a:gd name="connsiteY19" fmla="*/ 719847 h 1000945"/>
              <a:gd name="connsiteX20" fmla="*/ 2334224 w 10671917"/>
              <a:gd name="connsiteY20" fmla="*/ 953311 h 1000945"/>
              <a:gd name="connsiteX21" fmla="*/ 1575467 w 10671917"/>
              <a:gd name="connsiteY21" fmla="*/ 933856 h 1000945"/>
              <a:gd name="connsiteX22" fmla="*/ 116318 w 10671917"/>
              <a:gd name="connsiteY22" fmla="*/ 875491 h 1000945"/>
              <a:gd name="connsiteX23" fmla="*/ 77407 w 10671917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498315 w 10594765"/>
              <a:gd name="connsiteY21" fmla="*/ 933856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255 w 10594765"/>
              <a:gd name="connsiteY0" fmla="*/ 98550 h 982763"/>
              <a:gd name="connsiteX1" fmla="*/ 1887421 w 10594765"/>
              <a:gd name="connsiteY1" fmla="*/ 40184 h 982763"/>
              <a:gd name="connsiteX2" fmla="*/ 2432170 w 10594765"/>
              <a:gd name="connsiteY2" fmla="*/ 137461 h 982763"/>
              <a:gd name="connsiteX3" fmla="*/ 3074196 w 10594765"/>
              <a:gd name="connsiteY3" fmla="*/ 526567 h 982763"/>
              <a:gd name="connsiteX4" fmla="*/ 3482757 w 10594765"/>
              <a:gd name="connsiteY4" fmla="*/ 351470 h 982763"/>
              <a:gd name="connsiteX5" fmla="*/ 4474978 w 10594765"/>
              <a:gd name="connsiteY5" fmla="*/ 156916 h 982763"/>
              <a:gd name="connsiteX6" fmla="*/ 8249310 w 10594765"/>
              <a:gd name="connsiteY6" fmla="*/ 137461 h 982763"/>
              <a:gd name="connsiteX7" fmla="*/ 10389396 w 10594765"/>
              <a:gd name="connsiteY7" fmla="*/ 156916 h 982763"/>
              <a:gd name="connsiteX8" fmla="*/ 10525583 w 10594765"/>
              <a:gd name="connsiteY8" fmla="*/ 176372 h 982763"/>
              <a:gd name="connsiteX9" fmla="*/ 10545038 w 10594765"/>
              <a:gd name="connsiteY9" fmla="*/ 857308 h 982763"/>
              <a:gd name="connsiteX10" fmla="*/ 10545038 w 10594765"/>
              <a:gd name="connsiteY10" fmla="*/ 935129 h 982763"/>
              <a:gd name="connsiteX11" fmla="*/ 9883557 w 10594765"/>
              <a:gd name="connsiteY11" fmla="*/ 935129 h 982763"/>
              <a:gd name="connsiteX12" fmla="*/ 7490553 w 10594765"/>
              <a:gd name="connsiteY12" fmla="*/ 935129 h 982763"/>
              <a:gd name="connsiteX13" fmla="*/ 6576153 w 10594765"/>
              <a:gd name="connsiteY13" fmla="*/ 662755 h 982763"/>
              <a:gd name="connsiteX14" fmla="*/ 5856306 w 10594765"/>
              <a:gd name="connsiteY14" fmla="*/ 623844 h 982763"/>
              <a:gd name="connsiteX15" fmla="*/ 5272647 w 10594765"/>
              <a:gd name="connsiteY15" fmla="*/ 896218 h 982763"/>
              <a:gd name="connsiteX16" fmla="*/ 4358247 w 10594765"/>
              <a:gd name="connsiteY16" fmla="*/ 974040 h 982763"/>
              <a:gd name="connsiteX17" fmla="*/ 3677310 w 10594765"/>
              <a:gd name="connsiteY17" fmla="*/ 721121 h 982763"/>
              <a:gd name="connsiteX18" fmla="*/ 3268749 w 10594765"/>
              <a:gd name="connsiteY18" fmla="*/ 701665 h 982763"/>
              <a:gd name="connsiteX19" fmla="*/ 2860187 w 10594765"/>
              <a:gd name="connsiteY19" fmla="*/ 701665 h 982763"/>
              <a:gd name="connsiteX20" fmla="*/ 2257072 w 10594765"/>
              <a:gd name="connsiteY20" fmla="*/ 935129 h 982763"/>
              <a:gd name="connsiteX21" fmla="*/ 1498315 w 10594765"/>
              <a:gd name="connsiteY21" fmla="*/ 915674 h 982763"/>
              <a:gd name="connsiteX22" fmla="*/ 39166 w 10594765"/>
              <a:gd name="connsiteY22" fmla="*/ 857309 h 982763"/>
              <a:gd name="connsiteX23" fmla="*/ 255 w 10594765"/>
              <a:gd name="connsiteY23" fmla="*/ 98550 h 982763"/>
              <a:gd name="connsiteX0" fmla="*/ 255 w 10594765"/>
              <a:gd name="connsiteY0" fmla="*/ 98550 h 982763"/>
              <a:gd name="connsiteX1" fmla="*/ 1887421 w 10594765"/>
              <a:gd name="connsiteY1" fmla="*/ 40184 h 982763"/>
              <a:gd name="connsiteX2" fmla="*/ 2432170 w 10594765"/>
              <a:gd name="connsiteY2" fmla="*/ 137461 h 982763"/>
              <a:gd name="connsiteX3" fmla="*/ 3074196 w 10594765"/>
              <a:gd name="connsiteY3" fmla="*/ 118005 h 982763"/>
              <a:gd name="connsiteX4" fmla="*/ 3482757 w 10594765"/>
              <a:gd name="connsiteY4" fmla="*/ 351470 h 982763"/>
              <a:gd name="connsiteX5" fmla="*/ 4474978 w 10594765"/>
              <a:gd name="connsiteY5" fmla="*/ 156916 h 982763"/>
              <a:gd name="connsiteX6" fmla="*/ 8249310 w 10594765"/>
              <a:gd name="connsiteY6" fmla="*/ 137461 h 982763"/>
              <a:gd name="connsiteX7" fmla="*/ 10389396 w 10594765"/>
              <a:gd name="connsiteY7" fmla="*/ 156916 h 982763"/>
              <a:gd name="connsiteX8" fmla="*/ 10525583 w 10594765"/>
              <a:gd name="connsiteY8" fmla="*/ 176372 h 982763"/>
              <a:gd name="connsiteX9" fmla="*/ 10545038 w 10594765"/>
              <a:gd name="connsiteY9" fmla="*/ 857308 h 982763"/>
              <a:gd name="connsiteX10" fmla="*/ 10545038 w 10594765"/>
              <a:gd name="connsiteY10" fmla="*/ 935129 h 982763"/>
              <a:gd name="connsiteX11" fmla="*/ 9883557 w 10594765"/>
              <a:gd name="connsiteY11" fmla="*/ 935129 h 982763"/>
              <a:gd name="connsiteX12" fmla="*/ 7490553 w 10594765"/>
              <a:gd name="connsiteY12" fmla="*/ 935129 h 982763"/>
              <a:gd name="connsiteX13" fmla="*/ 6576153 w 10594765"/>
              <a:gd name="connsiteY13" fmla="*/ 662755 h 982763"/>
              <a:gd name="connsiteX14" fmla="*/ 5856306 w 10594765"/>
              <a:gd name="connsiteY14" fmla="*/ 623844 h 982763"/>
              <a:gd name="connsiteX15" fmla="*/ 5272647 w 10594765"/>
              <a:gd name="connsiteY15" fmla="*/ 896218 h 982763"/>
              <a:gd name="connsiteX16" fmla="*/ 4358247 w 10594765"/>
              <a:gd name="connsiteY16" fmla="*/ 974040 h 982763"/>
              <a:gd name="connsiteX17" fmla="*/ 3677310 w 10594765"/>
              <a:gd name="connsiteY17" fmla="*/ 721121 h 982763"/>
              <a:gd name="connsiteX18" fmla="*/ 3268749 w 10594765"/>
              <a:gd name="connsiteY18" fmla="*/ 701665 h 982763"/>
              <a:gd name="connsiteX19" fmla="*/ 2860187 w 10594765"/>
              <a:gd name="connsiteY19" fmla="*/ 701665 h 982763"/>
              <a:gd name="connsiteX20" fmla="*/ 2257072 w 10594765"/>
              <a:gd name="connsiteY20" fmla="*/ 935129 h 982763"/>
              <a:gd name="connsiteX21" fmla="*/ 1498315 w 10594765"/>
              <a:gd name="connsiteY21" fmla="*/ 915674 h 982763"/>
              <a:gd name="connsiteX22" fmla="*/ 39166 w 10594765"/>
              <a:gd name="connsiteY22" fmla="*/ 857309 h 982763"/>
              <a:gd name="connsiteX23" fmla="*/ 255 w 10594765"/>
              <a:gd name="connsiteY23" fmla="*/ 98550 h 982763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114923 h 979681"/>
              <a:gd name="connsiteX4" fmla="*/ 3482757 w 10594765"/>
              <a:gd name="connsiteY4" fmla="*/ 348388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348388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912591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912591 h 979681"/>
              <a:gd name="connsiteX19" fmla="*/ 2860187 w 10594765"/>
              <a:gd name="connsiteY19" fmla="*/ 912591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659673 h 971740"/>
              <a:gd name="connsiteX14" fmla="*/ 5856306 w 10594765"/>
              <a:gd name="connsiteY14" fmla="*/ 620762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659673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912592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14923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912592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38910 h 973548"/>
              <a:gd name="connsiteX4" fmla="*/ 3482757 w 10594765"/>
              <a:gd name="connsiteY4" fmla="*/ 77821 h 973548"/>
              <a:gd name="connsiteX5" fmla="*/ 4474978 w 10594765"/>
              <a:gd name="connsiteY5" fmla="*/ 77820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38910 h 973548"/>
              <a:gd name="connsiteX4" fmla="*/ 3482757 w 10594765"/>
              <a:gd name="connsiteY4" fmla="*/ 77821 h 973548"/>
              <a:gd name="connsiteX5" fmla="*/ 4474978 w 10594765"/>
              <a:gd name="connsiteY5" fmla="*/ 38909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77821 h 973548"/>
              <a:gd name="connsiteX4" fmla="*/ 3482757 w 10594765"/>
              <a:gd name="connsiteY4" fmla="*/ 77821 h 973548"/>
              <a:gd name="connsiteX5" fmla="*/ 4474978 w 10594765"/>
              <a:gd name="connsiteY5" fmla="*/ 38909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123162 w 10717672"/>
              <a:gd name="connsiteY0" fmla="*/ 97276 h 973548"/>
              <a:gd name="connsiteX1" fmla="*/ 2010328 w 10717672"/>
              <a:gd name="connsiteY1" fmla="*/ 97276 h 973548"/>
              <a:gd name="connsiteX2" fmla="*/ 2555077 w 10717672"/>
              <a:gd name="connsiteY2" fmla="*/ 77821 h 973548"/>
              <a:gd name="connsiteX3" fmla="*/ 3197103 w 10717672"/>
              <a:gd name="connsiteY3" fmla="*/ 77821 h 973548"/>
              <a:gd name="connsiteX4" fmla="*/ 3605664 w 10717672"/>
              <a:gd name="connsiteY4" fmla="*/ 77821 h 973548"/>
              <a:gd name="connsiteX5" fmla="*/ 4597885 w 10717672"/>
              <a:gd name="connsiteY5" fmla="*/ 38909 h 973548"/>
              <a:gd name="connsiteX6" fmla="*/ 8372217 w 10717672"/>
              <a:gd name="connsiteY6" fmla="*/ 0 h 973548"/>
              <a:gd name="connsiteX7" fmla="*/ 10512303 w 10717672"/>
              <a:gd name="connsiteY7" fmla="*/ 116731 h 973548"/>
              <a:gd name="connsiteX8" fmla="*/ 10648490 w 10717672"/>
              <a:gd name="connsiteY8" fmla="*/ 175098 h 973548"/>
              <a:gd name="connsiteX9" fmla="*/ 10667945 w 10717672"/>
              <a:gd name="connsiteY9" fmla="*/ 856034 h 973548"/>
              <a:gd name="connsiteX10" fmla="*/ 10667945 w 10717672"/>
              <a:gd name="connsiteY10" fmla="*/ 933855 h 973548"/>
              <a:gd name="connsiteX11" fmla="*/ 10006464 w 10717672"/>
              <a:gd name="connsiteY11" fmla="*/ 933855 h 973548"/>
              <a:gd name="connsiteX12" fmla="*/ 7613460 w 10717672"/>
              <a:gd name="connsiteY12" fmla="*/ 933855 h 973548"/>
              <a:gd name="connsiteX13" fmla="*/ 6699060 w 10717672"/>
              <a:gd name="connsiteY13" fmla="*/ 914400 h 973548"/>
              <a:gd name="connsiteX14" fmla="*/ 5979213 w 10717672"/>
              <a:gd name="connsiteY14" fmla="*/ 875489 h 973548"/>
              <a:gd name="connsiteX15" fmla="*/ 5395554 w 10717672"/>
              <a:gd name="connsiteY15" fmla="*/ 894944 h 973548"/>
              <a:gd name="connsiteX16" fmla="*/ 4481154 w 10717672"/>
              <a:gd name="connsiteY16" fmla="*/ 972766 h 973548"/>
              <a:gd name="connsiteX17" fmla="*/ 3800217 w 10717672"/>
              <a:gd name="connsiteY17" fmla="*/ 933855 h 973548"/>
              <a:gd name="connsiteX18" fmla="*/ 3391656 w 10717672"/>
              <a:gd name="connsiteY18" fmla="*/ 914399 h 973548"/>
              <a:gd name="connsiteX19" fmla="*/ 2983094 w 10717672"/>
              <a:gd name="connsiteY19" fmla="*/ 914399 h 973548"/>
              <a:gd name="connsiteX20" fmla="*/ 2379979 w 10717672"/>
              <a:gd name="connsiteY20" fmla="*/ 933855 h 973548"/>
              <a:gd name="connsiteX21" fmla="*/ 1621222 w 10717672"/>
              <a:gd name="connsiteY21" fmla="*/ 914400 h 973548"/>
              <a:gd name="connsiteX22" fmla="*/ 162073 w 10717672"/>
              <a:gd name="connsiteY22" fmla="*/ 856035 h 973548"/>
              <a:gd name="connsiteX23" fmla="*/ 123162 w 10717672"/>
              <a:gd name="connsiteY23" fmla="*/ 97276 h 973548"/>
              <a:gd name="connsiteX0" fmla="*/ 123162 w 10717672"/>
              <a:gd name="connsiteY0" fmla="*/ 59818 h 936090"/>
              <a:gd name="connsiteX1" fmla="*/ 2010328 w 10717672"/>
              <a:gd name="connsiteY1" fmla="*/ 59818 h 936090"/>
              <a:gd name="connsiteX2" fmla="*/ 2555077 w 10717672"/>
              <a:gd name="connsiteY2" fmla="*/ 40363 h 936090"/>
              <a:gd name="connsiteX3" fmla="*/ 3197103 w 10717672"/>
              <a:gd name="connsiteY3" fmla="*/ 40363 h 936090"/>
              <a:gd name="connsiteX4" fmla="*/ 3605664 w 10717672"/>
              <a:gd name="connsiteY4" fmla="*/ 40363 h 936090"/>
              <a:gd name="connsiteX5" fmla="*/ 4597885 w 10717672"/>
              <a:gd name="connsiteY5" fmla="*/ 1451 h 936090"/>
              <a:gd name="connsiteX6" fmla="*/ 8372217 w 10717672"/>
              <a:gd name="connsiteY6" fmla="*/ 98730 h 936090"/>
              <a:gd name="connsiteX7" fmla="*/ 10512303 w 10717672"/>
              <a:gd name="connsiteY7" fmla="*/ 79273 h 936090"/>
              <a:gd name="connsiteX8" fmla="*/ 10648490 w 10717672"/>
              <a:gd name="connsiteY8" fmla="*/ 137640 h 936090"/>
              <a:gd name="connsiteX9" fmla="*/ 10667945 w 10717672"/>
              <a:gd name="connsiteY9" fmla="*/ 818576 h 936090"/>
              <a:gd name="connsiteX10" fmla="*/ 10667945 w 10717672"/>
              <a:gd name="connsiteY10" fmla="*/ 896397 h 936090"/>
              <a:gd name="connsiteX11" fmla="*/ 10006464 w 10717672"/>
              <a:gd name="connsiteY11" fmla="*/ 896397 h 936090"/>
              <a:gd name="connsiteX12" fmla="*/ 7613460 w 10717672"/>
              <a:gd name="connsiteY12" fmla="*/ 896397 h 936090"/>
              <a:gd name="connsiteX13" fmla="*/ 6699060 w 10717672"/>
              <a:gd name="connsiteY13" fmla="*/ 876942 h 936090"/>
              <a:gd name="connsiteX14" fmla="*/ 5979213 w 10717672"/>
              <a:gd name="connsiteY14" fmla="*/ 838031 h 936090"/>
              <a:gd name="connsiteX15" fmla="*/ 5395554 w 10717672"/>
              <a:gd name="connsiteY15" fmla="*/ 857486 h 936090"/>
              <a:gd name="connsiteX16" fmla="*/ 4481154 w 10717672"/>
              <a:gd name="connsiteY16" fmla="*/ 935308 h 936090"/>
              <a:gd name="connsiteX17" fmla="*/ 3800217 w 10717672"/>
              <a:gd name="connsiteY17" fmla="*/ 896397 h 936090"/>
              <a:gd name="connsiteX18" fmla="*/ 3391656 w 10717672"/>
              <a:gd name="connsiteY18" fmla="*/ 876941 h 936090"/>
              <a:gd name="connsiteX19" fmla="*/ 2983094 w 10717672"/>
              <a:gd name="connsiteY19" fmla="*/ 876941 h 936090"/>
              <a:gd name="connsiteX20" fmla="*/ 2379979 w 10717672"/>
              <a:gd name="connsiteY20" fmla="*/ 896397 h 936090"/>
              <a:gd name="connsiteX21" fmla="*/ 1621222 w 10717672"/>
              <a:gd name="connsiteY21" fmla="*/ 876942 h 936090"/>
              <a:gd name="connsiteX22" fmla="*/ 162073 w 10717672"/>
              <a:gd name="connsiteY22" fmla="*/ 818577 h 936090"/>
              <a:gd name="connsiteX23" fmla="*/ 123162 w 10717672"/>
              <a:gd name="connsiteY23" fmla="*/ 59818 h 936090"/>
              <a:gd name="connsiteX0" fmla="*/ 123162 w 10717672"/>
              <a:gd name="connsiteY0" fmla="*/ 55491 h 931763"/>
              <a:gd name="connsiteX1" fmla="*/ 2010328 w 10717672"/>
              <a:gd name="connsiteY1" fmla="*/ 55491 h 931763"/>
              <a:gd name="connsiteX2" fmla="*/ 2555077 w 10717672"/>
              <a:gd name="connsiteY2" fmla="*/ 36036 h 931763"/>
              <a:gd name="connsiteX3" fmla="*/ 3197103 w 10717672"/>
              <a:gd name="connsiteY3" fmla="*/ 36036 h 931763"/>
              <a:gd name="connsiteX4" fmla="*/ 3605664 w 10717672"/>
              <a:gd name="connsiteY4" fmla="*/ 36036 h 931763"/>
              <a:gd name="connsiteX5" fmla="*/ 4597885 w 10717672"/>
              <a:gd name="connsiteY5" fmla="*/ 74945 h 931763"/>
              <a:gd name="connsiteX6" fmla="*/ 8372217 w 10717672"/>
              <a:gd name="connsiteY6" fmla="*/ 94403 h 931763"/>
              <a:gd name="connsiteX7" fmla="*/ 10512303 w 10717672"/>
              <a:gd name="connsiteY7" fmla="*/ 74946 h 931763"/>
              <a:gd name="connsiteX8" fmla="*/ 10648490 w 10717672"/>
              <a:gd name="connsiteY8" fmla="*/ 133313 h 931763"/>
              <a:gd name="connsiteX9" fmla="*/ 10667945 w 10717672"/>
              <a:gd name="connsiteY9" fmla="*/ 814249 h 931763"/>
              <a:gd name="connsiteX10" fmla="*/ 10667945 w 10717672"/>
              <a:gd name="connsiteY10" fmla="*/ 892070 h 931763"/>
              <a:gd name="connsiteX11" fmla="*/ 10006464 w 10717672"/>
              <a:gd name="connsiteY11" fmla="*/ 892070 h 931763"/>
              <a:gd name="connsiteX12" fmla="*/ 7613460 w 10717672"/>
              <a:gd name="connsiteY12" fmla="*/ 892070 h 931763"/>
              <a:gd name="connsiteX13" fmla="*/ 6699060 w 10717672"/>
              <a:gd name="connsiteY13" fmla="*/ 872615 h 931763"/>
              <a:gd name="connsiteX14" fmla="*/ 5979213 w 10717672"/>
              <a:gd name="connsiteY14" fmla="*/ 833704 h 931763"/>
              <a:gd name="connsiteX15" fmla="*/ 5395554 w 10717672"/>
              <a:gd name="connsiteY15" fmla="*/ 853159 h 931763"/>
              <a:gd name="connsiteX16" fmla="*/ 4481154 w 10717672"/>
              <a:gd name="connsiteY16" fmla="*/ 930981 h 931763"/>
              <a:gd name="connsiteX17" fmla="*/ 3800217 w 10717672"/>
              <a:gd name="connsiteY17" fmla="*/ 892070 h 931763"/>
              <a:gd name="connsiteX18" fmla="*/ 3391656 w 10717672"/>
              <a:gd name="connsiteY18" fmla="*/ 872614 h 931763"/>
              <a:gd name="connsiteX19" fmla="*/ 2983094 w 10717672"/>
              <a:gd name="connsiteY19" fmla="*/ 872614 h 931763"/>
              <a:gd name="connsiteX20" fmla="*/ 2379979 w 10717672"/>
              <a:gd name="connsiteY20" fmla="*/ 892070 h 931763"/>
              <a:gd name="connsiteX21" fmla="*/ 1621222 w 10717672"/>
              <a:gd name="connsiteY21" fmla="*/ 872615 h 931763"/>
              <a:gd name="connsiteX22" fmla="*/ 162073 w 10717672"/>
              <a:gd name="connsiteY22" fmla="*/ 814250 h 931763"/>
              <a:gd name="connsiteX23" fmla="*/ 123162 w 10717672"/>
              <a:gd name="connsiteY23" fmla="*/ 55491 h 931763"/>
              <a:gd name="connsiteX0" fmla="*/ 123162 w 10717672"/>
              <a:gd name="connsiteY0" fmla="*/ 55491 h 905904"/>
              <a:gd name="connsiteX1" fmla="*/ 2010328 w 10717672"/>
              <a:gd name="connsiteY1" fmla="*/ 55491 h 905904"/>
              <a:gd name="connsiteX2" fmla="*/ 2555077 w 10717672"/>
              <a:gd name="connsiteY2" fmla="*/ 36036 h 905904"/>
              <a:gd name="connsiteX3" fmla="*/ 3197103 w 10717672"/>
              <a:gd name="connsiteY3" fmla="*/ 36036 h 905904"/>
              <a:gd name="connsiteX4" fmla="*/ 3605664 w 10717672"/>
              <a:gd name="connsiteY4" fmla="*/ 36036 h 905904"/>
              <a:gd name="connsiteX5" fmla="*/ 4597885 w 10717672"/>
              <a:gd name="connsiteY5" fmla="*/ 74945 h 905904"/>
              <a:gd name="connsiteX6" fmla="*/ 8372217 w 10717672"/>
              <a:gd name="connsiteY6" fmla="*/ 94403 h 905904"/>
              <a:gd name="connsiteX7" fmla="*/ 10512303 w 10717672"/>
              <a:gd name="connsiteY7" fmla="*/ 74946 h 905904"/>
              <a:gd name="connsiteX8" fmla="*/ 10648490 w 10717672"/>
              <a:gd name="connsiteY8" fmla="*/ 133313 h 905904"/>
              <a:gd name="connsiteX9" fmla="*/ 10667945 w 10717672"/>
              <a:gd name="connsiteY9" fmla="*/ 814249 h 905904"/>
              <a:gd name="connsiteX10" fmla="*/ 10667945 w 10717672"/>
              <a:gd name="connsiteY10" fmla="*/ 892070 h 905904"/>
              <a:gd name="connsiteX11" fmla="*/ 10006464 w 10717672"/>
              <a:gd name="connsiteY11" fmla="*/ 892070 h 905904"/>
              <a:gd name="connsiteX12" fmla="*/ 7613460 w 10717672"/>
              <a:gd name="connsiteY12" fmla="*/ 892070 h 905904"/>
              <a:gd name="connsiteX13" fmla="*/ 6699060 w 10717672"/>
              <a:gd name="connsiteY13" fmla="*/ 872615 h 905904"/>
              <a:gd name="connsiteX14" fmla="*/ 5979213 w 10717672"/>
              <a:gd name="connsiteY14" fmla="*/ 833704 h 905904"/>
              <a:gd name="connsiteX15" fmla="*/ 5395554 w 10717672"/>
              <a:gd name="connsiteY15" fmla="*/ 853159 h 905904"/>
              <a:gd name="connsiteX16" fmla="*/ 4481154 w 10717672"/>
              <a:gd name="connsiteY16" fmla="*/ 892071 h 905904"/>
              <a:gd name="connsiteX17" fmla="*/ 3800217 w 10717672"/>
              <a:gd name="connsiteY17" fmla="*/ 892070 h 905904"/>
              <a:gd name="connsiteX18" fmla="*/ 3391656 w 10717672"/>
              <a:gd name="connsiteY18" fmla="*/ 872614 h 905904"/>
              <a:gd name="connsiteX19" fmla="*/ 2983094 w 10717672"/>
              <a:gd name="connsiteY19" fmla="*/ 872614 h 905904"/>
              <a:gd name="connsiteX20" fmla="*/ 2379979 w 10717672"/>
              <a:gd name="connsiteY20" fmla="*/ 892070 h 905904"/>
              <a:gd name="connsiteX21" fmla="*/ 1621222 w 10717672"/>
              <a:gd name="connsiteY21" fmla="*/ 872615 h 905904"/>
              <a:gd name="connsiteX22" fmla="*/ 162073 w 10717672"/>
              <a:gd name="connsiteY22" fmla="*/ 814250 h 905904"/>
              <a:gd name="connsiteX23" fmla="*/ 123162 w 10717672"/>
              <a:gd name="connsiteY23" fmla="*/ 55491 h 905904"/>
              <a:gd name="connsiteX0" fmla="*/ 123162 w 10717672"/>
              <a:gd name="connsiteY0" fmla="*/ 55491 h 905904"/>
              <a:gd name="connsiteX1" fmla="*/ 2010328 w 10717672"/>
              <a:gd name="connsiteY1" fmla="*/ 55491 h 905904"/>
              <a:gd name="connsiteX2" fmla="*/ 2555077 w 10717672"/>
              <a:gd name="connsiteY2" fmla="*/ 36036 h 905904"/>
              <a:gd name="connsiteX3" fmla="*/ 3197103 w 10717672"/>
              <a:gd name="connsiteY3" fmla="*/ 36036 h 905904"/>
              <a:gd name="connsiteX4" fmla="*/ 3605664 w 10717672"/>
              <a:gd name="connsiteY4" fmla="*/ 36036 h 905904"/>
              <a:gd name="connsiteX5" fmla="*/ 4597885 w 10717672"/>
              <a:gd name="connsiteY5" fmla="*/ 74945 h 905904"/>
              <a:gd name="connsiteX6" fmla="*/ 8372217 w 10717672"/>
              <a:gd name="connsiteY6" fmla="*/ 94403 h 905904"/>
              <a:gd name="connsiteX7" fmla="*/ 10512303 w 10717672"/>
              <a:gd name="connsiteY7" fmla="*/ 74946 h 905904"/>
              <a:gd name="connsiteX8" fmla="*/ 10648490 w 10717672"/>
              <a:gd name="connsiteY8" fmla="*/ 133313 h 905904"/>
              <a:gd name="connsiteX9" fmla="*/ 10667945 w 10717672"/>
              <a:gd name="connsiteY9" fmla="*/ 814249 h 905904"/>
              <a:gd name="connsiteX10" fmla="*/ 10667945 w 10717672"/>
              <a:gd name="connsiteY10" fmla="*/ 892070 h 905904"/>
              <a:gd name="connsiteX11" fmla="*/ 10006464 w 10717672"/>
              <a:gd name="connsiteY11" fmla="*/ 892070 h 905904"/>
              <a:gd name="connsiteX12" fmla="*/ 7613460 w 10717672"/>
              <a:gd name="connsiteY12" fmla="*/ 892070 h 905904"/>
              <a:gd name="connsiteX13" fmla="*/ 6699060 w 10717672"/>
              <a:gd name="connsiteY13" fmla="*/ 872615 h 905904"/>
              <a:gd name="connsiteX14" fmla="*/ 5979213 w 10717672"/>
              <a:gd name="connsiteY14" fmla="*/ 853160 h 905904"/>
              <a:gd name="connsiteX15" fmla="*/ 5395554 w 10717672"/>
              <a:gd name="connsiteY15" fmla="*/ 853159 h 905904"/>
              <a:gd name="connsiteX16" fmla="*/ 4481154 w 10717672"/>
              <a:gd name="connsiteY16" fmla="*/ 892071 h 905904"/>
              <a:gd name="connsiteX17" fmla="*/ 3800217 w 10717672"/>
              <a:gd name="connsiteY17" fmla="*/ 892070 h 905904"/>
              <a:gd name="connsiteX18" fmla="*/ 3391656 w 10717672"/>
              <a:gd name="connsiteY18" fmla="*/ 872614 h 905904"/>
              <a:gd name="connsiteX19" fmla="*/ 2983094 w 10717672"/>
              <a:gd name="connsiteY19" fmla="*/ 872614 h 905904"/>
              <a:gd name="connsiteX20" fmla="*/ 2379979 w 10717672"/>
              <a:gd name="connsiteY20" fmla="*/ 892070 h 905904"/>
              <a:gd name="connsiteX21" fmla="*/ 1621222 w 10717672"/>
              <a:gd name="connsiteY21" fmla="*/ 872615 h 905904"/>
              <a:gd name="connsiteX22" fmla="*/ 162073 w 10717672"/>
              <a:gd name="connsiteY22" fmla="*/ 814250 h 905904"/>
              <a:gd name="connsiteX23" fmla="*/ 123162 w 10717672"/>
              <a:gd name="connsiteY23" fmla="*/ 55491 h 905904"/>
              <a:gd name="connsiteX0" fmla="*/ 192751 w 10787261"/>
              <a:gd name="connsiteY0" fmla="*/ 55491 h 897834"/>
              <a:gd name="connsiteX1" fmla="*/ 2079917 w 10787261"/>
              <a:gd name="connsiteY1" fmla="*/ 55491 h 897834"/>
              <a:gd name="connsiteX2" fmla="*/ 2624666 w 10787261"/>
              <a:gd name="connsiteY2" fmla="*/ 36036 h 897834"/>
              <a:gd name="connsiteX3" fmla="*/ 3266692 w 10787261"/>
              <a:gd name="connsiteY3" fmla="*/ 36036 h 897834"/>
              <a:gd name="connsiteX4" fmla="*/ 3675253 w 10787261"/>
              <a:gd name="connsiteY4" fmla="*/ 36036 h 897834"/>
              <a:gd name="connsiteX5" fmla="*/ 4667474 w 10787261"/>
              <a:gd name="connsiteY5" fmla="*/ 74945 h 897834"/>
              <a:gd name="connsiteX6" fmla="*/ 8441806 w 10787261"/>
              <a:gd name="connsiteY6" fmla="*/ 94403 h 897834"/>
              <a:gd name="connsiteX7" fmla="*/ 10581892 w 10787261"/>
              <a:gd name="connsiteY7" fmla="*/ 74946 h 897834"/>
              <a:gd name="connsiteX8" fmla="*/ 10718079 w 10787261"/>
              <a:gd name="connsiteY8" fmla="*/ 133313 h 897834"/>
              <a:gd name="connsiteX9" fmla="*/ 10737534 w 10787261"/>
              <a:gd name="connsiteY9" fmla="*/ 814249 h 897834"/>
              <a:gd name="connsiteX10" fmla="*/ 10737534 w 10787261"/>
              <a:gd name="connsiteY10" fmla="*/ 892070 h 897834"/>
              <a:gd name="connsiteX11" fmla="*/ 10076053 w 10787261"/>
              <a:gd name="connsiteY11" fmla="*/ 892070 h 897834"/>
              <a:gd name="connsiteX12" fmla="*/ 7683049 w 10787261"/>
              <a:gd name="connsiteY12" fmla="*/ 892070 h 897834"/>
              <a:gd name="connsiteX13" fmla="*/ 6768649 w 10787261"/>
              <a:gd name="connsiteY13" fmla="*/ 872615 h 897834"/>
              <a:gd name="connsiteX14" fmla="*/ 6048802 w 10787261"/>
              <a:gd name="connsiteY14" fmla="*/ 853160 h 897834"/>
              <a:gd name="connsiteX15" fmla="*/ 5465143 w 10787261"/>
              <a:gd name="connsiteY15" fmla="*/ 853159 h 897834"/>
              <a:gd name="connsiteX16" fmla="*/ 4550743 w 10787261"/>
              <a:gd name="connsiteY16" fmla="*/ 892071 h 897834"/>
              <a:gd name="connsiteX17" fmla="*/ 3869806 w 10787261"/>
              <a:gd name="connsiteY17" fmla="*/ 892070 h 897834"/>
              <a:gd name="connsiteX18" fmla="*/ 3461245 w 10787261"/>
              <a:gd name="connsiteY18" fmla="*/ 872614 h 897834"/>
              <a:gd name="connsiteX19" fmla="*/ 3052683 w 10787261"/>
              <a:gd name="connsiteY19" fmla="*/ 872614 h 897834"/>
              <a:gd name="connsiteX20" fmla="*/ 2449568 w 10787261"/>
              <a:gd name="connsiteY20" fmla="*/ 892070 h 897834"/>
              <a:gd name="connsiteX21" fmla="*/ 1690811 w 10787261"/>
              <a:gd name="connsiteY21" fmla="*/ 833705 h 897834"/>
              <a:gd name="connsiteX22" fmla="*/ 231662 w 10787261"/>
              <a:gd name="connsiteY22" fmla="*/ 814250 h 897834"/>
              <a:gd name="connsiteX23" fmla="*/ 192751 w 10787261"/>
              <a:gd name="connsiteY23" fmla="*/ 55491 h 897834"/>
              <a:gd name="connsiteX0" fmla="*/ 192751 w 10787261"/>
              <a:gd name="connsiteY0" fmla="*/ 55491 h 897834"/>
              <a:gd name="connsiteX1" fmla="*/ 2079917 w 10787261"/>
              <a:gd name="connsiteY1" fmla="*/ 55491 h 897834"/>
              <a:gd name="connsiteX2" fmla="*/ 2624666 w 10787261"/>
              <a:gd name="connsiteY2" fmla="*/ 36036 h 897834"/>
              <a:gd name="connsiteX3" fmla="*/ 3266692 w 10787261"/>
              <a:gd name="connsiteY3" fmla="*/ 36036 h 897834"/>
              <a:gd name="connsiteX4" fmla="*/ 3675253 w 10787261"/>
              <a:gd name="connsiteY4" fmla="*/ 36036 h 897834"/>
              <a:gd name="connsiteX5" fmla="*/ 4667474 w 10787261"/>
              <a:gd name="connsiteY5" fmla="*/ 74945 h 897834"/>
              <a:gd name="connsiteX6" fmla="*/ 8441806 w 10787261"/>
              <a:gd name="connsiteY6" fmla="*/ 94403 h 897834"/>
              <a:gd name="connsiteX7" fmla="*/ 10581892 w 10787261"/>
              <a:gd name="connsiteY7" fmla="*/ 74946 h 897834"/>
              <a:gd name="connsiteX8" fmla="*/ 10718079 w 10787261"/>
              <a:gd name="connsiteY8" fmla="*/ 133313 h 897834"/>
              <a:gd name="connsiteX9" fmla="*/ 10737534 w 10787261"/>
              <a:gd name="connsiteY9" fmla="*/ 814249 h 897834"/>
              <a:gd name="connsiteX10" fmla="*/ 10737534 w 10787261"/>
              <a:gd name="connsiteY10" fmla="*/ 892070 h 897834"/>
              <a:gd name="connsiteX11" fmla="*/ 10076053 w 10787261"/>
              <a:gd name="connsiteY11" fmla="*/ 892070 h 897834"/>
              <a:gd name="connsiteX12" fmla="*/ 7683049 w 10787261"/>
              <a:gd name="connsiteY12" fmla="*/ 892070 h 897834"/>
              <a:gd name="connsiteX13" fmla="*/ 6768649 w 10787261"/>
              <a:gd name="connsiteY13" fmla="*/ 872615 h 897834"/>
              <a:gd name="connsiteX14" fmla="*/ 6048802 w 10787261"/>
              <a:gd name="connsiteY14" fmla="*/ 853160 h 897834"/>
              <a:gd name="connsiteX15" fmla="*/ 5465143 w 10787261"/>
              <a:gd name="connsiteY15" fmla="*/ 853159 h 897834"/>
              <a:gd name="connsiteX16" fmla="*/ 4550743 w 10787261"/>
              <a:gd name="connsiteY16" fmla="*/ 892071 h 897834"/>
              <a:gd name="connsiteX17" fmla="*/ 3869806 w 10787261"/>
              <a:gd name="connsiteY17" fmla="*/ 892070 h 897834"/>
              <a:gd name="connsiteX18" fmla="*/ 3461245 w 10787261"/>
              <a:gd name="connsiteY18" fmla="*/ 872614 h 897834"/>
              <a:gd name="connsiteX19" fmla="*/ 3052683 w 10787261"/>
              <a:gd name="connsiteY19" fmla="*/ 872614 h 897834"/>
              <a:gd name="connsiteX20" fmla="*/ 2449568 w 10787261"/>
              <a:gd name="connsiteY20" fmla="*/ 853160 h 897834"/>
              <a:gd name="connsiteX21" fmla="*/ 1690811 w 10787261"/>
              <a:gd name="connsiteY21" fmla="*/ 833705 h 897834"/>
              <a:gd name="connsiteX22" fmla="*/ 231662 w 10787261"/>
              <a:gd name="connsiteY22" fmla="*/ 814250 h 897834"/>
              <a:gd name="connsiteX23" fmla="*/ 192751 w 10787261"/>
              <a:gd name="connsiteY23" fmla="*/ 55491 h 897834"/>
              <a:gd name="connsiteX0" fmla="*/ 137715 w 10934246"/>
              <a:gd name="connsiteY0" fmla="*/ 55491 h 897834"/>
              <a:gd name="connsiteX1" fmla="*/ 2226902 w 10934246"/>
              <a:gd name="connsiteY1" fmla="*/ 55491 h 897834"/>
              <a:gd name="connsiteX2" fmla="*/ 2771651 w 10934246"/>
              <a:gd name="connsiteY2" fmla="*/ 36036 h 897834"/>
              <a:gd name="connsiteX3" fmla="*/ 3413677 w 10934246"/>
              <a:gd name="connsiteY3" fmla="*/ 36036 h 897834"/>
              <a:gd name="connsiteX4" fmla="*/ 3822238 w 10934246"/>
              <a:gd name="connsiteY4" fmla="*/ 36036 h 897834"/>
              <a:gd name="connsiteX5" fmla="*/ 4814459 w 10934246"/>
              <a:gd name="connsiteY5" fmla="*/ 74945 h 897834"/>
              <a:gd name="connsiteX6" fmla="*/ 8588791 w 10934246"/>
              <a:gd name="connsiteY6" fmla="*/ 94403 h 897834"/>
              <a:gd name="connsiteX7" fmla="*/ 10728877 w 10934246"/>
              <a:gd name="connsiteY7" fmla="*/ 74946 h 897834"/>
              <a:gd name="connsiteX8" fmla="*/ 10865064 w 10934246"/>
              <a:gd name="connsiteY8" fmla="*/ 133313 h 897834"/>
              <a:gd name="connsiteX9" fmla="*/ 10884519 w 10934246"/>
              <a:gd name="connsiteY9" fmla="*/ 814249 h 897834"/>
              <a:gd name="connsiteX10" fmla="*/ 10884519 w 10934246"/>
              <a:gd name="connsiteY10" fmla="*/ 892070 h 897834"/>
              <a:gd name="connsiteX11" fmla="*/ 10223038 w 10934246"/>
              <a:gd name="connsiteY11" fmla="*/ 892070 h 897834"/>
              <a:gd name="connsiteX12" fmla="*/ 7830034 w 10934246"/>
              <a:gd name="connsiteY12" fmla="*/ 892070 h 897834"/>
              <a:gd name="connsiteX13" fmla="*/ 6915634 w 10934246"/>
              <a:gd name="connsiteY13" fmla="*/ 872615 h 897834"/>
              <a:gd name="connsiteX14" fmla="*/ 6195787 w 10934246"/>
              <a:gd name="connsiteY14" fmla="*/ 853160 h 897834"/>
              <a:gd name="connsiteX15" fmla="*/ 5612128 w 10934246"/>
              <a:gd name="connsiteY15" fmla="*/ 853159 h 897834"/>
              <a:gd name="connsiteX16" fmla="*/ 4697728 w 10934246"/>
              <a:gd name="connsiteY16" fmla="*/ 892071 h 897834"/>
              <a:gd name="connsiteX17" fmla="*/ 4016791 w 10934246"/>
              <a:gd name="connsiteY17" fmla="*/ 892070 h 897834"/>
              <a:gd name="connsiteX18" fmla="*/ 3608230 w 10934246"/>
              <a:gd name="connsiteY18" fmla="*/ 872614 h 897834"/>
              <a:gd name="connsiteX19" fmla="*/ 3199668 w 10934246"/>
              <a:gd name="connsiteY19" fmla="*/ 872614 h 897834"/>
              <a:gd name="connsiteX20" fmla="*/ 2596553 w 10934246"/>
              <a:gd name="connsiteY20" fmla="*/ 853160 h 897834"/>
              <a:gd name="connsiteX21" fmla="*/ 1837796 w 10934246"/>
              <a:gd name="connsiteY21" fmla="*/ 833705 h 897834"/>
              <a:gd name="connsiteX22" fmla="*/ 378647 w 10934246"/>
              <a:gd name="connsiteY22" fmla="*/ 814250 h 897834"/>
              <a:gd name="connsiteX23" fmla="*/ 137715 w 10934246"/>
              <a:gd name="connsiteY23" fmla="*/ 55491 h 897834"/>
              <a:gd name="connsiteX0" fmla="*/ 104 w 10796635"/>
              <a:gd name="connsiteY0" fmla="*/ 107368 h 949711"/>
              <a:gd name="connsiteX1" fmla="*/ 2089291 w 10796635"/>
              <a:gd name="connsiteY1" fmla="*/ 107368 h 949711"/>
              <a:gd name="connsiteX2" fmla="*/ 2634040 w 10796635"/>
              <a:gd name="connsiteY2" fmla="*/ 87913 h 949711"/>
              <a:gd name="connsiteX3" fmla="*/ 3276066 w 10796635"/>
              <a:gd name="connsiteY3" fmla="*/ 87913 h 949711"/>
              <a:gd name="connsiteX4" fmla="*/ 3684627 w 10796635"/>
              <a:gd name="connsiteY4" fmla="*/ 87913 h 949711"/>
              <a:gd name="connsiteX5" fmla="*/ 4676848 w 10796635"/>
              <a:gd name="connsiteY5" fmla="*/ 126822 h 949711"/>
              <a:gd name="connsiteX6" fmla="*/ 8451180 w 10796635"/>
              <a:gd name="connsiteY6" fmla="*/ 146280 h 949711"/>
              <a:gd name="connsiteX7" fmla="*/ 10591266 w 10796635"/>
              <a:gd name="connsiteY7" fmla="*/ 126823 h 949711"/>
              <a:gd name="connsiteX8" fmla="*/ 10727453 w 10796635"/>
              <a:gd name="connsiteY8" fmla="*/ 185190 h 949711"/>
              <a:gd name="connsiteX9" fmla="*/ 10746908 w 10796635"/>
              <a:gd name="connsiteY9" fmla="*/ 866126 h 949711"/>
              <a:gd name="connsiteX10" fmla="*/ 10746908 w 10796635"/>
              <a:gd name="connsiteY10" fmla="*/ 943947 h 949711"/>
              <a:gd name="connsiteX11" fmla="*/ 10085427 w 10796635"/>
              <a:gd name="connsiteY11" fmla="*/ 943947 h 949711"/>
              <a:gd name="connsiteX12" fmla="*/ 7692423 w 10796635"/>
              <a:gd name="connsiteY12" fmla="*/ 943947 h 949711"/>
              <a:gd name="connsiteX13" fmla="*/ 6778023 w 10796635"/>
              <a:gd name="connsiteY13" fmla="*/ 924492 h 949711"/>
              <a:gd name="connsiteX14" fmla="*/ 6058176 w 10796635"/>
              <a:gd name="connsiteY14" fmla="*/ 905037 h 949711"/>
              <a:gd name="connsiteX15" fmla="*/ 5474517 w 10796635"/>
              <a:gd name="connsiteY15" fmla="*/ 905036 h 949711"/>
              <a:gd name="connsiteX16" fmla="*/ 4560117 w 10796635"/>
              <a:gd name="connsiteY16" fmla="*/ 943948 h 949711"/>
              <a:gd name="connsiteX17" fmla="*/ 3879180 w 10796635"/>
              <a:gd name="connsiteY17" fmla="*/ 943947 h 949711"/>
              <a:gd name="connsiteX18" fmla="*/ 3470619 w 10796635"/>
              <a:gd name="connsiteY18" fmla="*/ 924491 h 949711"/>
              <a:gd name="connsiteX19" fmla="*/ 3062057 w 10796635"/>
              <a:gd name="connsiteY19" fmla="*/ 924491 h 949711"/>
              <a:gd name="connsiteX20" fmla="*/ 2458942 w 10796635"/>
              <a:gd name="connsiteY20" fmla="*/ 905037 h 949711"/>
              <a:gd name="connsiteX21" fmla="*/ 1700185 w 10796635"/>
              <a:gd name="connsiteY21" fmla="*/ 885582 h 949711"/>
              <a:gd name="connsiteX22" fmla="*/ 241036 w 10796635"/>
              <a:gd name="connsiteY22" fmla="*/ 866127 h 949711"/>
              <a:gd name="connsiteX23" fmla="*/ 104 w 10796635"/>
              <a:gd name="connsiteY23" fmla="*/ 107368 h 949711"/>
              <a:gd name="connsiteX0" fmla="*/ 217684 w 11014215"/>
              <a:gd name="connsiteY0" fmla="*/ 58373 h 910963"/>
              <a:gd name="connsiteX1" fmla="*/ 2306871 w 11014215"/>
              <a:gd name="connsiteY1" fmla="*/ 58373 h 910963"/>
              <a:gd name="connsiteX2" fmla="*/ 2851620 w 11014215"/>
              <a:gd name="connsiteY2" fmla="*/ 38918 h 910963"/>
              <a:gd name="connsiteX3" fmla="*/ 3493646 w 11014215"/>
              <a:gd name="connsiteY3" fmla="*/ 38918 h 910963"/>
              <a:gd name="connsiteX4" fmla="*/ 3902207 w 11014215"/>
              <a:gd name="connsiteY4" fmla="*/ 38918 h 910963"/>
              <a:gd name="connsiteX5" fmla="*/ 4894428 w 11014215"/>
              <a:gd name="connsiteY5" fmla="*/ 77827 h 910963"/>
              <a:gd name="connsiteX6" fmla="*/ 8668760 w 11014215"/>
              <a:gd name="connsiteY6" fmla="*/ 97285 h 910963"/>
              <a:gd name="connsiteX7" fmla="*/ 10808846 w 11014215"/>
              <a:gd name="connsiteY7" fmla="*/ 77828 h 910963"/>
              <a:gd name="connsiteX8" fmla="*/ 10945033 w 11014215"/>
              <a:gd name="connsiteY8" fmla="*/ 136195 h 910963"/>
              <a:gd name="connsiteX9" fmla="*/ 10964488 w 11014215"/>
              <a:gd name="connsiteY9" fmla="*/ 817131 h 910963"/>
              <a:gd name="connsiteX10" fmla="*/ 10964488 w 11014215"/>
              <a:gd name="connsiteY10" fmla="*/ 894952 h 910963"/>
              <a:gd name="connsiteX11" fmla="*/ 10303007 w 11014215"/>
              <a:gd name="connsiteY11" fmla="*/ 894952 h 910963"/>
              <a:gd name="connsiteX12" fmla="*/ 7910003 w 11014215"/>
              <a:gd name="connsiteY12" fmla="*/ 894952 h 910963"/>
              <a:gd name="connsiteX13" fmla="*/ 6995603 w 11014215"/>
              <a:gd name="connsiteY13" fmla="*/ 875497 h 910963"/>
              <a:gd name="connsiteX14" fmla="*/ 6275756 w 11014215"/>
              <a:gd name="connsiteY14" fmla="*/ 856042 h 910963"/>
              <a:gd name="connsiteX15" fmla="*/ 5692097 w 11014215"/>
              <a:gd name="connsiteY15" fmla="*/ 856041 h 910963"/>
              <a:gd name="connsiteX16" fmla="*/ 4777697 w 11014215"/>
              <a:gd name="connsiteY16" fmla="*/ 894953 h 910963"/>
              <a:gd name="connsiteX17" fmla="*/ 4096760 w 11014215"/>
              <a:gd name="connsiteY17" fmla="*/ 894952 h 910963"/>
              <a:gd name="connsiteX18" fmla="*/ 3688199 w 11014215"/>
              <a:gd name="connsiteY18" fmla="*/ 875496 h 910963"/>
              <a:gd name="connsiteX19" fmla="*/ 3279637 w 11014215"/>
              <a:gd name="connsiteY19" fmla="*/ 875496 h 910963"/>
              <a:gd name="connsiteX20" fmla="*/ 2676522 w 11014215"/>
              <a:gd name="connsiteY20" fmla="*/ 856042 h 910963"/>
              <a:gd name="connsiteX21" fmla="*/ 1917765 w 11014215"/>
              <a:gd name="connsiteY21" fmla="*/ 836587 h 910963"/>
              <a:gd name="connsiteX22" fmla="*/ 256595 w 11014215"/>
              <a:gd name="connsiteY22" fmla="*/ 856043 h 910963"/>
              <a:gd name="connsiteX23" fmla="*/ 217684 w 11014215"/>
              <a:gd name="connsiteY23" fmla="*/ 58373 h 910963"/>
              <a:gd name="connsiteX0" fmla="*/ 142505 w 10939036"/>
              <a:gd name="connsiteY0" fmla="*/ 58373 h 997339"/>
              <a:gd name="connsiteX1" fmla="*/ 2231692 w 10939036"/>
              <a:gd name="connsiteY1" fmla="*/ 58373 h 997339"/>
              <a:gd name="connsiteX2" fmla="*/ 2776441 w 10939036"/>
              <a:gd name="connsiteY2" fmla="*/ 38918 h 997339"/>
              <a:gd name="connsiteX3" fmla="*/ 3418467 w 10939036"/>
              <a:gd name="connsiteY3" fmla="*/ 38918 h 997339"/>
              <a:gd name="connsiteX4" fmla="*/ 3827028 w 10939036"/>
              <a:gd name="connsiteY4" fmla="*/ 38918 h 997339"/>
              <a:gd name="connsiteX5" fmla="*/ 4819249 w 10939036"/>
              <a:gd name="connsiteY5" fmla="*/ 77827 h 997339"/>
              <a:gd name="connsiteX6" fmla="*/ 8593581 w 10939036"/>
              <a:gd name="connsiteY6" fmla="*/ 97285 h 997339"/>
              <a:gd name="connsiteX7" fmla="*/ 10733667 w 10939036"/>
              <a:gd name="connsiteY7" fmla="*/ 77828 h 997339"/>
              <a:gd name="connsiteX8" fmla="*/ 10869854 w 10939036"/>
              <a:gd name="connsiteY8" fmla="*/ 136195 h 997339"/>
              <a:gd name="connsiteX9" fmla="*/ 10889309 w 10939036"/>
              <a:gd name="connsiteY9" fmla="*/ 817131 h 997339"/>
              <a:gd name="connsiteX10" fmla="*/ 10889309 w 10939036"/>
              <a:gd name="connsiteY10" fmla="*/ 894952 h 997339"/>
              <a:gd name="connsiteX11" fmla="*/ 10227828 w 10939036"/>
              <a:gd name="connsiteY11" fmla="*/ 894952 h 997339"/>
              <a:gd name="connsiteX12" fmla="*/ 7834824 w 10939036"/>
              <a:gd name="connsiteY12" fmla="*/ 894952 h 997339"/>
              <a:gd name="connsiteX13" fmla="*/ 6920424 w 10939036"/>
              <a:gd name="connsiteY13" fmla="*/ 875497 h 997339"/>
              <a:gd name="connsiteX14" fmla="*/ 6200577 w 10939036"/>
              <a:gd name="connsiteY14" fmla="*/ 856042 h 997339"/>
              <a:gd name="connsiteX15" fmla="*/ 5616918 w 10939036"/>
              <a:gd name="connsiteY15" fmla="*/ 856041 h 997339"/>
              <a:gd name="connsiteX16" fmla="*/ 4702518 w 10939036"/>
              <a:gd name="connsiteY16" fmla="*/ 894953 h 997339"/>
              <a:gd name="connsiteX17" fmla="*/ 4021581 w 10939036"/>
              <a:gd name="connsiteY17" fmla="*/ 894952 h 997339"/>
              <a:gd name="connsiteX18" fmla="*/ 3613020 w 10939036"/>
              <a:gd name="connsiteY18" fmla="*/ 875496 h 997339"/>
              <a:gd name="connsiteX19" fmla="*/ 3204458 w 10939036"/>
              <a:gd name="connsiteY19" fmla="*/ 875496 h 997339"/>
              <a:gd name="connsiteX20" fmla="*/ 2601343 w 10939036"/>
              <a:gd name="connsiteY20" fmla="*/ 856042 h 997339"/>
              <a:gd name="connsiteX21" fmla="*/ 1842586 w 10939036"/>
              <a:gd name="connsiteY21" fmla="*/ 836587 h 997339"/>
              <a:gd name="connsiteX22" fmla="*/ 181416 w 10939036"/>
              <a:gd name="connsiteY22" fmla="*/ 856043 h 997339"/>
              <a:gd name="connsiteX23" fmla="*/ 142505 w 10939036"/>
              <a:gd name="connsiteY23" fmla="*/ 58373 h 997339"/>
              <a:gd name="connsiteX0" fmla="*/ 1 w 10796532"/>
              <a:gd name="connsiteY0" fmla="*/ 75664 h 1014630"/>
              <a:gd name="connsiteX1" fmla="*/ 2089188 w 10796532"/>
              <a:gd name="connsiteY1" fmla="*/ 75664 h 1014630"/>
              <a:gd name="connsiteX2" fmla="*/ 2633937 w 10796532"/>
              <a:gd name="connsiteY2" fmla="*/ 56209 h 1014630"/>
              <a:gd name="connsiteX3" fmla="*/ 3275963 w 10796532"/>
              <a:gd name="connsiteY3" fmla="*/ 56209 h 1014630"/>
              <a:gd name="connsiteX4" fmla="*/ 3684524 w 10796532"/>
              <a:gd name="connsiteY4" fmla="*/ 56209 h 1014630"/>
              <a:gd name="connsiteX5" fmla="*/ 4676745 w 10796532"/>
              <a:gd name="connsiteY5" fmla="*/ 95118 h 1014630"/>
              <a:gd name="connsiteX6" fmla="*/ 8451077 w 10796532"/>
              <a:gd name="connsiteY6" fmla="*/ 114576 h 1014630"/>
              <a:gd name="connsiteX7" fmla="*/ 10591163 w 10796532"/>
              <a:gd name="connsiteY7" fmla="*/ 95119 h 1014630"/>
              <a:gd name="connsiteX8" fmla="*/ 10727350 w 10796532"/>
              <a:gd name="connsiteY8" fmla="*/ 153486 h 1014630"/>
              <a:gd name="connsiteX9" fmla="*/ 10746805 w 10796532"/>
              <a:gd name="connsiteY9" fmla="*/ 834422 h 1014630"/>
              <a:gd name="connsiteX10" fmla="*/ 10746805 w 10796532"/>
              <a:gd name="connsiteY10" fmla="*/ 912243 h 1014630"/>
              <a:gd name="connsiteX11" fmla="*/ 10085324 w 10796532"/>
              <a:gd name="connsiteY11" fmla="*/ 912243 h 1014630"/>
              <a:gd name="connsiteX12" fmla="*/ 7692320 w 10796532"/>
              <a:gd name="connsiteY12" fmla="*/ 912243 h 1014630"/>
              <a:gd name="connsiteX13" fmla="*/ 6777920 w 10796532"/>
              <a:gd name="connsiteY13" fmla="*/ 892788 h 1014630"/>
              <a:gd name="connsiteX14" fmla="*/ 6058073 w 10796532"/>
              <a:gd name="connsiteY14" fmla="*/ 873333 h 1014630"/>
              <a:gd name="connsiteX15" fmla="*/ 5474414 w 10796532"/>
              <a:gd name="connsiteY15" fmla="*/ 873332 h 1014630"/>
              <a:gd name="connsiteX16" fmla="*/ 4560014 w 10796532"/>
              <a:gd name="connsiteY16" fmla="*/ 912244 h 1014630"/>
              <a:gd name="connsiteX17" fmla="*/ 3879077 w 10796532"/>
              <a:gd name="connsiteY17" fmla="*/ 912243 h 1014630"/>
              <a:gd name="connsiteX18" fmla="*/ 3470516 w 10796532"/>
              <a:gd name="connsiteY18" fmla="*/ 892787 h 1014630"/>
              <a:gd name="connsiteX19" fmla="*/ 3061954 w 10796532"/>
              <a:gd name="connsiteY19" fmla="*/ 892787 h 1014630"/>
              <a:gd name="connsiteX20" fmla="*/ 2458839 w 10796532"/>
              <a:gd name="connsiteY20" fmla="*/ 873333 h 1014630"/>
              <a:gd name="connsiteX21" fmla="*/ 1700082 w 10796532"/>
              <a:gd name="connsiteY21" fmla="*/ 853878 h 1014630"/>
              <a:gd name="connsiteX22" fmla="*/ 38912 w 10796532"/>
              <a:gd name="connsiteY22" fmla="*/ 873334 h 1014630"/>
              <a:gd name="connsiteX23" fmla="*/ 1 w 10796532"/>
              <a:gd name="connsiteY23" fmla="*/ 75664 h 1014630"/>
              <a:gd name="connsiteX0" fmla="*/ 142504 w 10939035"/>
              <a:gd name="connsiteY0" fmla="*/ 48286 h 895088"/>
              <a:gd name="connsiteX1" fmla="*/ 2231691 w 10939035"/>
              <a:gd name="connsiteY1" fmla="*/ 48286 h 895088"/>
              <a:gd name="connsiteX2" fmla="*/ 2776440 w 10939035"/>
              <a:gd name="connsiteY2" fmla="*/ 28831 h 895088"/>
              <a:gd name="connsiteX3" fmla="*/ 3418466 w 10939035"/>
              <a:gd name="connsiteY3" fmla="*/ 28831 h 895088"/>
              <a:gd name="connsiteX4" fmla="*/ 3827027 w 10939035"/>
              <a:gd name="connsiteY4" fmla="*/ 28831 h 895088"/>
              <a:gd name="connsiteX5" fmla="*/ 4819248 w 10939035"/>
              <a:gd name="connsiteY5" fmla="*/ 67740 h 895088"/>
              <a:gd name="connsiteX6" fmla="*/ 8593580 w 10939035"/>
              <a:gd name="connsiteY6" fmla="*/ 87198 h 895088"/>
              <a:gd name="connsiteX7" fmla="*/ 10733666 w 10939035"/>
              <a:gd name="connsiteY7" fmla="*/ 67741 h 895088"/>
              <a:gd name="connsiteX8" fmla="*/ 10869853 w 10939035"/>
              <a:gd name="connsiteY8" fmla="*/ 126108 h 895088"/>
              <a:gd name="connsiteX9" fmla="*/ 10889308 w 10939035"/>
              <a:gd name="connsiteY9" fmla="*/ 807044 h 895088"/>
              <a:gd name="connsiteX10" fmla="*/ 10889308 w 10939035"/>
              <a:gd name="connsiteY10" fmla="*/ 884865 h 895088"/>
              <a:gd name="connsiteX11" fmla="*/ 10227827 w 10939035"/>
              <a:gd name="connsiteY11" fmla="*/ 884865 h 895088"/>
              <a:gd name="connsiteX12" fmla="*/ 7834823 w 10939035"/>
              <a:gd name="connsiteY12" fmla="*/ 884865 h 895088"/>
              <a:gd name="connsiteX13" fmla="*/ 6920423 w 10939035"/>
              <a:gd name="connsiteY13" fmla="*/ 865410 h 895088"/>
              <a:gd name="connsiteX14" fmla="*/ 6200576 w 10939035"/>
              <a:gd name="connsiteY14" fmla="*/ 845955 h 895088"/>
              <a:gd name="connsiteX15" fmla="*/ 5616917 w 10939035"/>
              <a:gd name="connsiteY15" fmla="*/ 845954 h 895088"/>
              <a:gd name="connsiteX16" fmla="*/ 4702517 w 10939035"/>
              <a:gd name="connsiteY16" fmla="*/ 884866 h 895088"/>
              <a:gd name="connsiteX17" fmla="*/ 4021580 w 10939035"/>
              <a:gd name="connsiteY17" fmla="*/ 884865 h 895088"/>
              <a:gd name="connsiteX18" fmla="*/ 3613019 w 10939035"/>
              <a:gd name="connsiteY18" fmla="*/ 865409 h 895088"/>
              <a:gd name="connsiteX19" fmla="*/ 3204457 w 10939035"/>
              <a:gd name="connsiteY19" fmla="*/ 865409 h 895088"/>
              <a:gd name="connsiteX20" fmla="*/ 2601342 w 10939035"/>
              <a:gd name="connsiteY20" fmla="*/ 845955 h 895088"/>
              <a:gd name="connsiteX21" fmla="*/ 1842585 w 10939035"/>
              <a:gd name="connsiteY21" fmla="*/ 826500 h 895088"/>
              <a:gd name="connsiteX22" fmla="*/ 181415 w 10939035"/>
              <a:gd name="connsiteY22" fmla="*/ 709768 h 895088"/>
              <a:gd name="connsiteX23" fmla="*/ 142504 w 10939035"/>
              <a:gd name="connsiteY23" fmla="*/ 48286 h 895088"/>
              <a:gd name="connsiteX0" fmla="*/ 233200 w 10989327"/>
              <a:gd name="connsiteY0" fmla="*/ 119614 h 864681"/>
              <a:gd name="connsiteX1" fmla="*/ 2281983 w 10989327"/>
              <a:gd name="connsiteY1" fmla="*/ 22338 h 864681"/>
              <a:gd name="connsiteX2" fmla="*/ 2826732 w 10989327"/>
              <a:gd name="connsiteY2" fmla="*/ 2883 h 864681"/>
              <a:gd name="connsiteX3" fmla="*/ 3468758 w 10989327"/>
              <a:gd name="connsiteY3" fmla="*/ 2883 h 864681"/>
              <a:gd name="connsiteX4" fmla="*/ 3877319 w 10989327"/>
              <a:gd name="connsiteY4" fmla="*/ 2883 h 864681"/>
              <a:gd name="connsiteX5" fmla="*/ 4869540 w 10989327"/>
              <a:gd name="connsiteY5" fmla="*/ 41792 h 864681"/>
              <a:gd name="connsiteX6" fmla="*/ 8643872 w 10989327"/>
              <a:gd name="connsiteY6" fmla="*/ 61250 h 864681"/>
              <a:gd name="connsiteX7" fmla="*/ 10783958 w 10989327"/>
              <a:gd name="connsiteY7" fmla="*/ 41793 h 864681"/>
              <a:gd name="connsiteX8" fmla="*/ 10920145 w 10989327"/>
              <a:gd name="connsiteY8" fmla="*/ 100160 h 864681"/>
              <a:gd name="connsiteX9" fmla="*/ 10939600 w 10989327"/>
              <a:gd name="connsiteY9" fmla="*/ 781096 h 864681"/>
              <a:gd name="connsiteX10" fmla="*/ 10939600 w 10989327"/>
              <a:gd name="connsiteY10" fmla="*/ 858917 h 864681"/>
              <a:gd name="connsiteX11" fmla="*/ 10278119 w 10989327"/>
              <a:gd name="connsiteY11" fmla="*/ 858917 h 864681"/>
              <a:gd name="connsiteX12" fmla="*/ 7885115 w 10989327"/>
              <a:gd name="connsiteY12" fmla="*/ 858917 h 864681"/>
              <a:gd name="connsiteX13" fmla="*/ 6970715 w 10989327"/>
              <a:gd name="connsiteY13" fmla="*/ 839462 h 864681"/>
              <a:gd name="connsiteX14" fmla="*/ 6250868 w 10989327"/>
              <a:gd name="connsiteY14" fmla="*/ 820007 h 864681"/>
              <a:gd name="connsiteX15" fmla="*/ 5667209 w 10989327"/>
              <a:gd name="connsiteY15" fmla="*/ 820006 h 864681"/>
              <a:gd name="connsiteX16" fmla="*/ 4752809 w 10989327"/>
              <a:gd name="connsiteY16" fmla="*/ 858918 h 864681"/>
              <a:gd name="connsiteX17" fmla="*/ 4071872 w 10989327"/>
              <a:gd name="connsiteY17" fmla="*/ 858917 h 864681"/>
              <a:gd name="connsiteX18" fmla="*/ 3663311 w 10989327"/>
              <a:gd name="connsiteY18" fmla="*/ 839461 h 864681"/>
              <a:gd name="connsiteX19" fmla="*/ 3254749 w 10989327"/>
              <a:gd name="connsiteY19" fmla="*/ 839461 h 864681"/>
              <a:gd name="connsiteX20" fmla="*/ 2651634 w 10989327"/>
              <a:gd name="connsiteY20" fmla="*/ 820007 h 864681"/>
              <a:gd name="connsiteX21" fmla="*/ 1892877 w 10989327"/>
              <a:gd name="connsiteY21" fmla="*/ 800552 h 864681"/>
              <a:gd name="connsiteX22" fmla="*/ 231707 w 10989327"/>
              <a:gd name="connsiteY22" fmla="*/ 683820 h 864681"/>
              <a:gd name="connsiteX23" fmla="*/ 233200 w 10989327"/>
              <a:gd name="connsiteY23" fmla="*/ 119614 h 864681"/>
              <a:gd name="connsiteX0" fmla="*/ 123667 w 10879794"/>
              <a:gd name="connsiteY0" fmla="*/ 143800 h 888867"/>
              <a:gd name="connsiteX1" fmla="*/ 2172450 w 10879794"/>
              <a:gd name="connsiteY1" fmla="*/ 46524 h 888867"/>
              <a:gd name="connsiteX2" fmla="*/ 2717199 w 10879794"/>
              <a:gd name="connsiteY2" fmla="*/ 27069 h 888867"/>
              <a:gd name="connsiteX3" fmla="*/ 3359225 w 10879794"/>
              <a:gd name="connsiteY3" fmla="*/ 27069 h 888867"/>
              <a:gd name="connsiteX4" fmla="*/ 3767786 w 10879794"/>
              <a:gd name="connsiteY4" fmla="*/ 27069 h 888867"/>
              <a:gd name="connsiteX5" fmla="*/ 4760007 w 10879794"/>
              <a:gd name="connsiteY5" fmla="*/ 65978 h 888867"/>
              <a:gd name="connsiteX6" fmla="*/ 8534339 w 10879794"/>
              <a:gd name="connsiteY6" fmla="*/ 85436 h 888867"/>
              <a:gd name="connsiteX7" fmla="*/ 10674425 w 10879794"/>
              <a:gd name="connsiteY7" fmla="*/ 65979 h 888867"/>
              <a:gd name="connsiteX8" fmla="*/ 10810612 w 10879794"/>
              <a:gd name="connsiteY8" fmla="*/ 124346 h 888867"/>
              <a:gd name="connsiteX9" fmla="*/ 10830067 w 10879794"/>
              <a:gd name="connsiteY9" fmla="*/ 805282 h 888867"/>
              <a:gd name="connsiteX10" fmla="*/ 10830067 w 10879794"/>
              <a:gd name="connsiteY10" fmla="*/ 883103 h 888867"/>
              <a:gd name="connsiteX11" fmla="*/ 10168586 w 10879794"/>
              <a:gd name="connsiteY11" fmla="*/ 883103 h 888867"/>
              <a:gd name="connsiteX12" fmla="*/ 7775582 w 10879794"/>
              <a:gd name="connsiteY12" fmla="*/ 883103 h 888867"/>
              <a:gd name="connsiteX13" fmla="*/ 6861182 w 10879794"/>
              <a:gd name="connsiteY13" fmla="*/ 863648 h 888867"/>
              <a:gd name="connsiteX14" fmla="*/ 6141335 w 10879794"/>
              <a:gd name="connsiteY14" fmla="*/ 844193 h 888867"/>
              <a:gd name="connsiteX15" fmla="*/ 5557676 w 10879794"/>
              <a:gd name="connsiteY15" fmla="*/ 844192 h 888867"/>
              <a:gd name="connsiteX16" fmla="*/ 4643276 w 10879794"/>
              <a:gd name="connsiteY16" fmla="*/ 883104 h 888867"/>
              <a:gd name="connsiteX17" fmla="*/ 3962339 w 10879794"/>
              <a:gd name="connsiteY17" fmla="*/ 883103 h 888867"/>
              <a:gd name="connsiteX18" fmla="*/ 3553778 w 10879794"/>
              <a:gd name="connsiteY18" fmla="*/ 863647 h 888867"/>
              <a:gd name="connsiteX19" fmla="*/ 3145216 w 10879794"/>
              <a:gd name="connsiteY19" fmla="*/ 863647 h 888867"/>
              <a:gd name="connsiteX20" fmla="*/ 2542101 w 10879794"/>
              <a:gd name="connsiteY20" fmla="*/ 844193 h 888867"/>
              <a:gd name="connsiteX21" fmla="*/ 1783344 w 10879794"/>
              <a:gd name="connsiteY21" fmla="*/ 824738 h 888867"/>
              <a:gd name="connsiteX22" fmla="*/ 122174 w 10879794"/>
              <a:gd name="connsiteY22" fmla="*/ 708006 h 888867"/>
              <a:gd name="connsiteX23" fmla="*/ 123667 w 10879794"/>
              <a:gd name="connsiteY23" fmla="*/ 143800 h 888867"/>
              <a:gd name="connsiteX0" fmla="*/ 1864 w 10757991"/>
              <a:gd name="connsiteY0" fmla="*/ 143800 h 888867"/>
              <a:gd name="connsiteX1" fmla="*/ 2050647 w 10757991"/>
              <a:gd name="connsiteY1" fmla="*/ 46524 h 888867"/>
              <a:gd name="connsiteX2" fmla="*/ 2595396 w 10757991"/>
              <a:gd name="connsiteY2" fmla="*/ 27069 h 888867"/>
              <a:gd name="connsiteX3" fmla="*/ 3237422 w 10757991"/>
              <a:gd name="connsiteY3" fmla="*/ 27069 h 888867"/>
              <a:gd name="connsiteX4" fmla="*/ 3645983 w 10757991"/>
              <a:gd name="connsiteY4" fmla="*/ 27069 h 888867"/>
              <a:gd name="connsiteX5" fmla="*/ 4638204 w 10757991"/>
              <a:gd name="connsiteY5" fmla="*/ 65978 h 888867"/>
              <a:gd name="connsiteX6" fmla="*/ 8412536 w 10757991"/>
              <a:gd name="connsiteY6" fmla="*/ 85436 h 888867"/>
              <a:gd name="connsiteX7" fmla="*/ 10552622 w 10757991"/>
              <a:gd name="connsiteY7" fmla="*/ 65979 h 888867"/>
              <a:gd name="connsiteX8" fmla="*/ 10688809 w 10757991"/>
              <a:gd name="connsiteY8" fmla="*/ 124346 h 888867"/>
              <a:gd name="connsiteX9" fmla="*/ 10708264 w 10757991"/>
              <a:gd name="connsiteY9" fmla="*/ 805282 h 888867"/>
              <a:gd name="connsiteX10" fmla="*/ 10708264 w 10757991"/>
              <a:gd name="connsiteY10" fmla="*/ 883103 h 888867"/>
              <a:gd name="connsiteX11" fmla="*/ 10046783 w 10757991"/>
              <a:gd name="connsiteY11" fmla="*/ 883103 h 888867"/>
              <a:gd name="connsiteX12" fmla="*/ 7653779 w 10757991"/>
              <a:gd name="connsiteY12" fmla="*/ 883103 h 888867"/>
              <a:gd name="connsiteX13" fmla="*/ 6739379 w 10757991"/>
              <a:gd name="connsiteY13" fmla="*/ 863648 h 888867"/>
              <a:gd name="connsiteX14" fmla="*/ 6019532 w 10757991"/>
              <a:gd name="connsiteY14" fmla="*/ 844193 h 888867"/>
              <a:gd name="connsiteX15" fmla="*/ 5435873 w 10757991"/>
              <a:gd name="connsiteY15" fmla="*/ 844192 h 888867"/>
              <a:gd name="connsiteX16" fmla="*/ 4521473 w 10757991"/>
              <a:gd name="connsiteY16" fmla="*/ 883104 h 888867"/>
              <a:gd name="connsiteX17" fmla="*/ 3840536 w 10757991"/>
              <a:gd name="connsiteY17" fmla="*/ 883103 h 888867"/>
              <a:gd name="connsiteX18" fmla="*/ 3431975 w 10757991"/>
              <a:gd name="connsiteY18" fmla="*/ 863647 h 888867"/>
              <a:gd name="connsiteX19" fmla="*/ 3023413 w 10757991"/>
              <a:gd name="connsiteY19" fmla="*/ 863647 h 888867"/>
              <a:gd name="connsiteX20" fmla="*/ 2420298 w 10757991"/>
              <a:gd name="connsiteY20" fmla="*/ 844193 h 888867"/>
              <a:gd name="connsiteX21" fmla="*/ 1661541 w 10757991"/>
              <a:gd name="connsiteY21" fmla="*/ 824738 h 888867"/>
              <a:gd name="connsiteX22" fmla="*/ 371 w 10757991"/>
              <a:gd name="connsiteY22" fmla="*/ 708006 h 888867"/>
              <a:gd name="connsiteX23" fmla="*/ 1864 w 10757991"/>
              <a:gd name="connsiteY23" fmla="*/ 143800 h 888867"/>
              <a:gd name="connsiteX0" fmla="*/ 31302 w 10787429"/>
              <a:gd name="connsiteY0" fmla="*/ 119614 h 864681"/>
              <a:gd name="connsiteX1" fmla="*/ 2080085 w 10787429"/>
              <a:gd name="connsiteY1" fmla="*/ 22338 h 864681"/>
              <a:gd name="connsiteX2" fmla="*/ 2624834 w 10787429"/>
              <a:gd name="connsiteY2" fmla="*/ 2883 h 864681"/>
              <a:gd name="connsiteX3" fmla="*/ 3266860 w 10787429"/>
              <a:gd name="connsiteY3" fmla="*/ 2883 h 864681"/>
              <a:gd name="connsiteX4" fmla="*/ 3675421 w 10787429"/>
              <a:gd name="connsiteY4" fmla="*/ 2883 h 864681"/>
              <a:gd name="connsiteX5" fmla="*/ 4667642 w 10787429"/>
              <a:gd name="connsiteY5" fmla="*/ 41792 h 864681"/>
              <a:gd name="connsiteX6" fmla="*/ 8441974 w 10787429"/>
              <a:gd name="connsiteY6" fmla="*/ 61250 h 864681"/>
              <a:gd name="connsiteX7" fmla="*/ 10582060 w 10787429"/>
              <a:gd name="connsiteY7" fmla="*/ 41793 h 864681"/>
              <a:gd name="connsiteX8" fmla="*/ 10718247 w 10787429"/>
              <a:gd name="connsiteY8" fmla="*/ 100160 h 864681"/>
              <a:gd name="connsiteX9" fmla="*/ 10737702 w 10787429"/>
              <a:gd name="connsiteY9" fmla="*/ 781096 h 864681"/>
              <a:gd name="connsiteX10" fmla="*/ 10737702 w 10787429"/>
              <a:gd name="connsiteY10" fmla="*/ 858917 h 864681"/>
              <a:gd name="connsiteX11" fmla="*/ 10076221 w 10787429"/>
              <a:gd name="connsiteY11" fmla="*/ 858917 h 864681"/>
              <a:gd name="connsiteX12" fmla="*/ 7683217 w 10787429"/>
              <a:gd name="connsiteY12" fmla="*/ 858917 h 864681"/>
              <a:gd name="connsiteX13" fmla="*/ 6768817 w 10787429"/>
              <a:gd name="connsiteY13" fmla="*/ 839462 h 864681"/>
              <a:gd name="connsiteX14" fmla="*/ 6048970 w 10787429"/>
              <a:gd name="connsiteY14" fmla="*/ 820007 h 864681"/>
              <a:gd name="connsiteX15" fmla="*/ 5465311 w 10787429"/>
              <a:gd name="connsiteY15" fmla="*/ 820006 h 864681"/>
              <a:gd name="connsiteX16" fmla="*/ 4550911 w 10787429"/>
              <a:gd name="connsiteY16" fmla="*/ 858918 h 864681"/>
              <a:gd name="connsiteX17" fmla="*/ 3869974 w 10787429"/>
              <a:gd name="connsiteY17" fmla="*/ 858917 h 864681"/>
              <a:gd name="connsiteX18" fmla="*/ 3461413 w 10787429"/>
              <a:gd name="connsiteY18" fmla="*/ 839461 h 864681"/>
              <a:gd name="connsiteX19" fmla="*/ 3052851 w 10787429"/>
              <a:gd name="connsiteY19" fmla="*/ 839461 h 864681"/>
              <a:gd name="connsiteX20" fmla="*/ 2449736 w 10787429"/>
              <a:gd name="connsiteY20" fmla="*/ 820007 h 864681"/>
              <a:gd name="connsiteX21" fmla="*/ 1690979 w 10787429"/>
              <a:gd name="connsiteY21" fmla="*/ 800552 h 864681"/>
              <a:gd name="connsiteX22" fmla="*/ 775257 w 10787429"/>
              <a:gd name="connsiteY22" fmla="*/ 411446 h 864681"/>
              <a:gd name="connsiteX23" fmla="*/ 31302 w 10787429"/>
              <a:gd name="connsiteY23" fmla="*/ 119614 h 864681"/>
              <a:gd name="connsiteX0" fmla="*/ 20667 w 10776794"/>
              <a:gd name="connsiteY0" fmla="*/ 662062 h 1407129"/>
              <a:gd name="connsiteX1" fmla="*/ 1787389 w 10776794"/>
              <a:gd name="connsiteY1" fmla="*/ 582 h 1407129"/>
              <a:gd name="connsiteX2" fmla="*/ 2614199 w 10776794"/>
              <a:gd name="connsiteY2" fmla="*/ 545331 h 1407129"/>
              <a:gd name="connsiteX3" fmla="*/ 3256225 w 10776794"/>
              <a:gd name="connsiteY3" fmla="*/ 545331 h 1407129"/>
              <a:gd name="connsiteX4" fmla="*/ 3664786 w 10776794"/>
              <a:gd name="connsiteY4" fmla="*/ 545331 h 1407129"/>
              <a:gd name="connsiteX5" fmla="*/ 4657007 w 10776794"/>
              <a:gd name="connsiteY5" fmla="*/ 584240 h 1407129"/>
              <a:gd name="connsiteX6" fmla="*/ 8431339 w 10776794"/>
              <a:gd name="connsiteY6" fmla="*/ 603698 h 1407129"/>
              <a:gd name="connsiteX7" fmla="*/ 10571425 w 10776794"/>
              <a:gd name="connsiteY7" fmla="*/ 584241 h 1407129"/>
              <a:gd name="connsiteX8" fmla="*/ 10707612 w 10776794"/>
              <a:gd name="connsiteY8" fmla="*/ 642608 h 1407129"/>
              <a:gd name="connsiteX9" fmla="*/ 10727067 w 10776794"/>
              <a:gd name="connsiteY9" fmla="*/ 1323544 h 1407129"/>
              <a:gd name="connsiteX10" fmla="*/ 10727067 w 10776794"/>
              <a:gd name="connsiteY10" fmla="*/ 1401365 h 1407129"/>
              <a:gd name="connsiteX11" fmla="*/ 10065586 w 10776794"/>
              <a:gd name="connsiteY11" fmla="*/ 1401365 h 1407129"/>
              <a:gd name="connsiteX12" fmla="*/ 7672582 w 10776794"/>
              <a:gd name="connsiteY12" fmla="*/ 1401365 h 1407129"/>
              <a:gd name="connsiteX13" fmla="*/ 6758182 w 10776794"/>
              <a:gd name="connsiteY13" fmla="*/ 1381910 h 1407129"/>
              <a:gd name="connsiteX14" fmla="*/ 6038335 w 10776794"/>
              <a:gd name="connsiteY14" fmla="*/ 1362455 h 1407129"/>
              <a:gd name="connsiteX15" fmla="*/ 5454676 w 10776794"/>
              <a:gd name="connsiteY15" fmla="*/ 1362454 h 1407129"/>
              <a:gd name="connsiteX16" fmla="*/ 4540276 w 10776794"/>
              <a:gd name="connsiteY16" fmla="*/ 1401366 h 1407129"/>
              <a:gd name="connsiteX17" fmla="*/ 3859339 w 10776794"/>
              <a:gd name="connsiteY17" fmla="*/ 1401365 h 1407129"/>
              <a:gd name="connsiteX18" fmla="*/ 3450778 w 10776794"/>
              <a:gd name="connsiteY18" fmla="*/ 1381909 h 1407129"/>
              <a:gd name="connsiteX19" fmla="*/ 3042216 w 10776794"/>
              <a:gd name="connsiteY19" fmla="*/ 1381909 h 1407129"/>
              <a:gd name="connsiteX20" fmla="*/ 2439101 w 10776794"/>
              <a:gd name="connsiteY20" fmla="*/ 1362455 h 1407129"/>
              <a:gd name="connsiteX21" fmla="*/ 1680344 w 10776794"/>
              <a:gd name="connsiteY21" fmla="*/ 1343000 h 1407129"/>
              <a:gd name="connsiteX22" fmla="*/ 764622 w 10776794"/>
              <a:gd name="connsiteY22" fmla="*/ 953894 h 1407129"/>
              <a:gd name="connsiteX23" fmla="*/ 20667 w 10776794"/>
              <a:gd name="connsiteY23" fmla="*/ 662062 h 1407129"/>
              <a:gd name="connsiteX0" fmla="*/ 20667 w 10776794"/>
              <a:gd name="connsiteY0" fmla="*/ 662108 h 1407175"/>
              <a:gd name="connsiteX1" fmla="*/ 1787389 w 10776794"/>
              <a:gd name="connsiteY1" fmla="*/ 628 h 1407175"/>
              <a:gd name="connsiteX2" fmla="*/ 2614199 w 10776794"/>
              <a:gd name="connsiteY2" fmla="*/ 545377 h 1407175"/>
              <a:gd name="connsiteX3" fmla="*/ 3356962 w 10776794"/>
              <a:gd name="connsiteY3" fmla="*/ 759385 h 1407175"/>
              <a:gd name="connsiteX4" fmla="*/ 3664786 w 10776794"/>
              <a:gd name="connsiteY4" fmla="*/ 545377 h 1407175"/>
              <a:gd name="connsiteX5" fmla="*/ 4657007 w 10776794"/>
              <a:gd name="connsiteY5" fmla="*/ 584286 h 1407175"/>
              <a:gd name="connsiteX6" fmla="*/ 8431339 w 10776794"/>
              <a:gd name="connsiteY6" fmla="*/ 603744 h 1407175"/>
              <a:gd name="connsiteX7" fmla="*/ 10571425 w 10776794"/>
              <a:gd name="connsiteY7" fmla="*/ 584287 h 1407175"/>
              <a:gd name="connsiteX8" fmla="*/ 10707612 w 10776794"/>
              <a:gd name="connsiteY8" fmla="*/ 642654 h 1407175"/>
              <a:gd name="connsiteX9" fmla="*/ 10727067 w 10776794"/>
              <a:gd name="connsiteY9" fmla="*/ 1323590 h 1407175"/>
              <a:gd name="connsiteX10" fmla="*/ 10727067 w 10776794"/>
              <a:gd name="connsiteY10" fmla="*/ 1401411 h 1407175"/>
              <a:gd name="connsiteX11" fmla="*/ 10065586 w 10776794"/>
              <a:gd name="connsiteY11" fmla="*/ 1401411 h 1407175"/>
              <a:gd name="connsiteX12" fmla="*/ 7672582 w 10776794"/>
              <a:gd name="connsiteY12" fmla="*/ 1401411 h 1407175"/>
              <a:gd name="connsiteX13" fmla="*/ 6758182 w 10776794"/>
              <a:gd name="connsiteY13" fmla="*/ 1381956 h 1407175"/>
              <a:gd name="connsiteX14" fmla="*/ 6038335 w 10776794"/>
              <a:gd name="connsiteY14" fmla="*/ 1362501 h 1407175"/>
              <a:gd name="connsiteX15" fmla="*/ 5454676 w 10776794"/>
              <a:gd name="connsiteY15" fmla="*/ 1362500 h 1407175"/>
              <a:gd name="connsiteX16" fmla="*/ 4540276 w 10776794"/>
              <a:gd name="connsiteY16" fmla="*/ 1401412 h 1407175"/>
              <a:gd name="connsiteX17" fmla="*/ 3859339 w 10776794"/>
              <a:gd name="connsiteY17" fmla="*/ 1401411 h 1407175"/>
              <a:gd name="connsiteX18" fmla="*/ 3450778 w 10776794"/>
              <a:gd name="connsiteY18" fmla="*/ 1381955 h 1407175"/>
              <a:gd name="connsiteX19" fmla="*/ 3042216 w 10776794"/>
              <a:gd name="connsiteY19" fmla="*/ 1381955 h 1407175"/>
              <a:gd name="connsiteX20" fmla="*/ 2439101 w 10776794"/>
              <a:gd name="connsiteY20" fmla="*/ 1362501 h 1407175"/>
              <a:gd name="connsiteX21" fmla="*/ 1680344 w 10776794"/>
              <a:gd name="connsiteY21" fmla="*/ 1343046 h 1407175"/>
              <a:gd name="connsiteX22" fmla="*/ 764622 w 10776794"/>
              <a:gd name="connsiteY22" fmla="*/ 953940 h 1407175"/>
              <a:gd name="connsiteX23" fmla="*/ 20667 w 10776794"/>
              <a:gd name="connsiteY23" fmla="*/ 662108 h 1407175"/>
              <a:gd name="connsiteX0" fmla="*/ 20667 w 10776794"/>
              <a:gd name="connsiteY0" fmla="*/ 662108 h 1407175"/>
              <a:gd name="connsiteX1" fmla="*/ 1787389 w 10776794"/>
              <a:gd name="connsiteY1" fmla="*/ 628 h 1407175"/>
              <a:gd name="connsiteX2" fmla="*/ 2614199 w 10776794"/>
              <a:gd name="connsiteY2" fmla="*/ 545377 h 1407175"/>
              <a:gd name="connsiteX3" fmla="*/ 3356962 w 10776794"/>
              <a:gd name="connsiteY3" fmla="*/ 759385 h 1407175"/>
              <a:gd name="connsiteX4" fmla="*/ 4087878 w 10776794"/>
              <a:gd name="connsiteY4" fmla="*/ 545377 h 1407175"/>
              <a:gd name="connsiteX5" fmla="*/ 4657007 w 10776794"/>
              <a:gd name="connsiteY5" fmla="*/ 584286 h 1407175"/>
              <a:gd name="connsiteX6" fmla="*/ 8431339 w 10776794"/>
              <a:gd name="connsiteY6" fmla="*/ 603744 h 1407175"/>
              <a:gd name="connsiteX7" fmla="*/ 10571425 w 10776794"/>
              <a:gd name="connsiteY7" fmla="*/ 584287 h 1407175"/>
              <a:gd name="connsiteX8" fmla="*/ 10707612 w 10776794"/>
              <a:gd name="connsiteY8" fmla="*/ 642654 h 1407175"/>
              <a:gd name="connsiteX9" fmla="*/ 10727067 w 10776794"/>
              <a:gd name="connsiteY9" fmla="*/ 1323590 h 1407175"/>
              <a:gd name="connsiteX10" fmla="*/ 10727067 w 10776794"/>
              <a:gd name="connsiteY10" fmla="*/ 1401411 h 1407175"/>
              <a:gd name="connsiteX11" fmla="*/ 10065586 w 10776794"/>
              <a:gd name="connsiteY11" fmla="*/ 1401411 h 1407175"/>
              <a:gd name="connsiteX12" fmla="*/ 7672582 w 10776794"/>
              <a:gd name="connsiteY12" fmla="*/ 1401411 h 1407175"/>
              <a:gd name="connsiteX13" fmla="*/ 6758182 w 10776794"/>
              <a:gd name="connsiteY13" fmla="*/ 1381956 h 1407175"/>
              <a:gd name="connsiteX14" fmla="*/ 6038335 w 10776794"/>
              <a:gd name="connsiteY14" fmla="*/ 1362501 h 1407175"/>
              <a:gd name="connsiteX15" fmla="*/ 5454676 w 10776794"/>
              <a:gd name="connsiteY15" fmla="*/ 1362500 h 1407175"/>
              <a:gd name="connsiteX16" fmla="*/ 4540276 w 10776794"/>
              <a:gd name="connsiteY16" fmla="*/ 1401412 h 1407175"/>
              <a:gd name="connsiteX17" fmla="*/ 3859339 w 10776794"/>
              <a:gd name="connsiteY17" fmla="*/ 1401411 h 1407175"/>
              <a:gd name="connsiteX18" fmla="*/ 3450778 w 10776794"/>
              <a:gd name="connsiteY18" fmla="*/ 1381955 h 1407175"/>
              <a:gd name="connsiteX19" fmla="*/ 3042216 w 10776794"/>
              <a:gd name="connsiteY19" fmla="*/ 1381955 h 1407175"/>
              <a:gd name="connsiteX20" fmla="*/ 2439101 w 10776794"/>
              <a:gd name="connsiteY20" fmla="*/ 1362501 h 1407175"/>
              <a:gd name="connsiteX21" fmla="*/ 1680344 w 10776794"/>
              <a:gd name="connsiteY21" fmla="*/ 1343046 h 1407175"/>
              <a:gd name="connsiteX22" fmla="*/ 764622 w 10776794"/>
              <a:gd name="connsiteY22" fmla="*/ 953940 h 1407175"/>
              <a:gd name="connsiteX23" fmla="*/ 20667 w 10776794"/>
              <a:gd name="connsiteY23" fmla="*/ 662108 h 1407175"/>
              <a:gd name="connsiteX0" fmla="*/ 20667 w 10776794"/>
              <a:gd name="connsiteY0" fmla="*/ 662108 h 1407175"/>
              <a:gd name="connsiteX1" fmla="*/ 1787389 w 10776794"/>
              <a:gd name="connsiteY1" fmla="*/ 628 h 1407175"/>
              <a:gd name="connsiteX2" fmla="*/ 2614199 w 10776794"/>
              <a:gd name="connsiteY2" fmla="*/ 545377 h 1407175"/>
              <a:gd name="connsiteX3" fmla="*/ 3356962 w 10776794"/>
              <a:gd name="connsiteY3" fmla="*/ 759385 h 1407175"/>
              <a:gd name="connsiteX4" fmla="*/ 4087878 w 10776794"/>
              <a:gd name="connsiteY4" fmla="*/ 545377 h 1407175"/>
              <a:gd name="connsiteX5" fmla="*/ 5644224 w 10776794"/>
              <a:gd name="connsiteY5" fmla="*/ 117358 h 1407175"/>
              <a:gd name="connsiteX6" fmla="*/ 8431339 w 10776794"/>
              <a:gd name="connsiteY6" fmla="*/ 603744 h 1407175"/>
              <a:gd name="connsiteX7" fmla="*/ 10571425 w 10776794"/>
              <a:gd name="connsiteY7" fmla="*/ 584287 h 1407175"/>
              <a:gd name="connsiteX8" fmla="*/ 10707612 w 10776794"/>
              <a:gd name="connsiteY8" fmla="*/ 642654 h 1407175"/>
              <a:gd name="connsiteX9" fmla="*/ 10727067 w 10776794"/>
              <a:gd name="connsiteY9" fmla="*/ 1323590 h 1407175"/>
              <a:gd name="connsiteX10" fmla="*/ 10727067 w 10776794"/>
              <a:gd name="connsiteY10" fmla="*/ 1401411 h 1407175"/>
              <a:gd name="connsiteX11" fmla="*/ 10065586 w 10776794"/>
              <a:gd name="connsiteY11" fmla="*/ 1401411 h 1407175"/>
              <a:gd name="connsiteX12" fmla="*/ 7672582 w 10776794"/>
              <a:gd name="connsiteY12" fmla="*/ 1401411 h 1407175"/>
              <a:gd name="connsiteX13" fmla="*/ 6758182 w 10776794"/>
              <a:gd name="connsiteY13" fmla="*/ 1381956 h 1407175"/>
              <a:gd name="connsiteX14" fmla="*/ 6038335 w 10776794"/>
              <a:gd name="connsiteY14" fmla="*/ 1362501 h 1407175"/>
              <a:gd name="connsiteX15" fmla="*/ 5454676 w 10776794"/>
              <a:gd name="connsiteY15" fmla="*/ 1362500 h 1407175"/>
              <a:gd name="connsiteX16" fmla="*/ 4540276 w 10776794"/>
              <a:gd name="connsiteY16" fmla="*/ 1401412 h 1407175"/>
              <a:gd name="connsiteX17" fmla="*/ 3859339 w 10776794"/>
              <a:gd name="connsiteY17" fmla="*/ 1401411 h 1407175"/>
              <a:gd name="connsiteX18" fmla="*/ 3450778 w 10776794"/>
              <a:gd name="connsiteY18" fmla="*/ 1381955 h 1407175"/>
              <a:gd name="connsiteX19" fmla="*/ 3042216 w 10776794"/>
              <a:gd name="connsiteY19" fmla="*/ 1381955 h 1407175"/>
              <a:gd name="connsiteX20" fmla="*/ 2439101 w 10776794"/>
              <a:gd name="connsiteY20" fmla="*/ 1362501 h 1407175"/>
              <a:gd name="connsiteX21" fmla="*/ 1680344 w 10776794"/>
              <a:gd name="connsiteY21" fmla="*/ 1343046 h 1407175"/>
              <a:gd name="connsiteX22" fmla="*/ 764622 w 10776794"/>
              <a:gd name="connsiteY22" fmla="*/ 953940 h 1407175"/>
              <a:gd name="connsiteX23" fmla="*/ 20667 w 10776794"/>
              <a:gd name="connsiteY23" fmla="*/ 662108 h 1407175"/>
              <a:gd name="connsiteX0" fmla="*/ 28757 w 10784884"/>
              <a:gd name="connsiteY0" fmla="*/ 662108 h 1416252"/>
              <a:gd name="connsiteX1" fmla="*/ 1795479 w 10784884"/>
              <a:gd name="connsiteY1" fmla="*/ 628 h 1416252"/>
              <a:gd name="connsiteX2" fmla="*/ 2622289 w 10784884"/>
              <a:gd name="connsiteY2" fmla="*/ 545377 h 1416252"/>
              <a:gd name="connsiteX3" fmla="*/ 3365052 w 10784884"/>
              <a:gd name="connsiteY3" fmla="*/ 759385 h 1416252"/>
              <a:gd name="connsiteX4" fmla="*/ 4095968 w 10784884"/>
              <a:gd name="connsiteY4" fmla="*/ 545377 h 1416252"/>
              <a:gd name="connsiteX5" fmla="*/ 5652314 w 10784884"/>
              <a:gd name="connsiteY5" fmla="*/ 117358 h 1416252"/>
              <a:gd name="connsiteX6" fmla="*/ 8439429 w 10784884"/>
              <a:gd name="connsiteY6" fmla="*/ 603744 h 1416252"/>
              <a:gd name="connsiteX7" fmla="*/ 10579515 w 10784884"/>
              <a:gd name="connsiteY7" fmla="*/ 584287 h 1416252"/>
              <a:gd name="connsiteX8" fmla="*/ 10715702 w 10784884"/>
              <a:gd name="connsiteY8" fmla="*/ 642654 h 1416252"/>
              <a:gd name="connsiteX9" fmla="*/ 10735157 w 10784884"/>
              <a:gd name="connsiteY9" fmla="*/ 1323590 h 1416252"/>
              <a:gd name="connsiteX10" fmla="*/ 10735157 w 10784884"/>
              <a:gd name="connsiteY10" fmla="*/ 1401411 h 1416252"/>
              <a:gd name="connsiteX11" fmla="*/ 10073676 w 10784884"/>
              <a:gd name="connsiteY11" fmla="*/ 1401411 h 1416252"/>
              <a:gd name="connsiteX12" fmla="*/ 7680672 w 10784884"/>
              <a:gd name="connsiteY12" fmla="*/ 1401411 h 1416252"/>
              <a:gd name="connsiteX13" fmla="*/ 6766272 w 10784884"/>
              <a:gd name="connsiteY13" fmla="*/ 1381956 h 1416252"/>
              <a:gd name="connsiteX14" fmla="*/ 6046425 w 10784884"/>
              <a:gd name="connsiteY14" fmla="*/ 1362501 h 1416252"/>
              <a:gd name="connsiteX15" fmla="*/ 5462766 w 10784884"/>
              <a:gd name="connsiteY15" fmla="*/ 1362500 h 1416252"/>
              <a:gd name="connsiteX16" fmla="*/ 4548366 w 10784884"/>
              <a:gd name="connsiteY16" fmla="*/ 1401412 h 1416252"/>
              <a:gd name="connsiteX17" fmla="*/ 3867429 w 10784884"/>
              <a:gd name="connsiteY17" fmla="*/ 1401411 h 1416252"/>
              <a:gd name="connsiteX18" fmla="*/ 3458868 w 10784884"/>
              <a:gd name="connsiteY18" fmla="*/ 1381955 h 1416252"/>
              <a:gd name="connsiteX19" fmla="*/ 3050306 w 10784884"/>
              <a:gd name="connsiteY19" fmla="*/ 1381955 h 1416252"/>
              <a:gd name="connsiteX20" fmla="*/ 2447191 w 10784884"/>
              <a:gd name="connsiteY20" fmla="*/ 1362501 h 1416252"/>
              <a:gd name="connsiteX21" fmla="*/ 1728729 w 10784884"/>
              <a:gd name="connsiteY21" fmla="*/ 720476 h 1416252"/>
              <a:gd name="connsiteX22" fmla="*/ 772712 w 10784884"/>
              <a:gd name="connsiteY22" fmla="*/ 953940 h 1416252"/>
              <a:gd name="connsiteX23" fmla="*/ 28757 w 10784884"/>
              <a:gd name="connsiteY23" fmla="*/ 662108 h 1416252"/>
              <a:gd name="connsiteX0" fmla="*/ 28639 w 10784766"/>
              <a:gd name="connsiteY0" fmla="*/ 662108 h 1407175"/>
              <a:gd name="connsiteX1" fmla="*/ 1795361 w 10784766"/>
              <a:gd name="connsiteY1" fmla="*/ 628 h 1407175"/>
              <a:gd name="connsiteX2" fmla="*/ 2622171 w 10784766"/>
              <a:gd name="connsiteY2" fmla="*/ 545377 h 1407175"/>
              <a:gd name="connsiteX3" fmla="*/ 3364934 w 10784766"/>
              <a:gd name="connsiteY3" fmla="*/ 759385 h 1407175"/>
              <a:gd name="connsiteX4" fmla="*/ 4095850 w 10784766"/>
              <a:gd name="connsiteY4" fmla="*/ 545377 h 1407175"/>
              <a:gd name="connsiteX5" fmla="*/ 5652196 w 10784766"/>
              <a:gd name="connsiteY5" fmla="*/ 117358 h 1407175"/>
              <a:gd name="connsiteX6" fmla="*/ 8439311 w 10784766"/>
              <a:gd name="connsiteY6" fmla="*/ 603744 h 1407175"/>
              <a:gd name="connsiteX7" fmla="*/ 10579397 w 10784766"/>
              <a:gd name="connsiteY7" fmla="*/ 584287 h 1407175"/>
              <a:gd name="connsiteX8" fmla="*/ 10715584 w 10784766"/>
              <a:gd name="connsiteY8" fmla="*/ 642654 h 1407175"/>
              <a:gd name="connsiteX9" fmla="*/ 10735039 w 10784766"/>
              <a:gd name="connsiteY9" fmla="*/ 1323590 h 1407175"/>
              <a:gd name="connsiteX10" fmla="*/ 10735039 w 10784766"/>
              <a:gd name="connsiteY10" fmla="*/ 1401411 h 1407175"/>
              <a:gd name="connsiteX11" fmla="*/ 10073558 w 10784766"/>
              <a:gd name="connsiteY11" fmla="*/ 1401411 h 1407175"/>
              <a:gd name="connsiteX12" fmla="*/ 7680554 w 10784766"/>
              <a:gd name="connsiteY12" fmla="*/ 1401411 h 1407175"/>
              <a:gd name="connsiteX13" fmla="*/ 6766154 w 10784766"/>
              <a:gd name="connsiteY13" fmla="*/ 1381956 h 1407175"/>
              <a:gd name="connsiteX14" fmla="*/ 6046307 w 10784766"/>
              <a:gd name="connsiteY14" fmla="*/ 1362501 h 1407175"/>
              <a:gd name="connsiteX15" fmla="*/ 5462648 w 10784766"/>
              <a:gd name="connsiteY15" fmla="*/ 1362500 h 1407175"/>
              <a:gd name="connsiteX16" fmla="*/ 4548248 w 10784766"/>
              <a:gd name="connsiteY16" fmla="*/ 1401412 h 1407175"/>
              <a:gd name="connsiteX17" fmla="*/ 3867311 w 10784766"/>
              <a:gd name="connsiteY17" fmla="*/ 1401411 h 1407175"/>
              <a:gd name="connsiteX18" fmla="*/ 3458750 w 10784766"/>
              <a:gd name="connsiteY18" fmla="*/ 1381955 h 1407175"/>
              <a:gd name="connsiteX19" fmla="*/ 3050188 w 10784766"/>
              <a:gd name="connsiteY19" fmla="*/ 1381955 h 1407175"/>
              <a:gd name="connsiteX20" fmla="*/ 2447073 w 10784766"/>
              <a:gd name="connsiteY20" fmla="*/ 1362501 h 1407175"/>
              <a:gd name="connsiteX21" fmla="*/ 1708463 w 10784766"/>
              <a:gd name="connsiteY21" fmla="*/ 1284680 h 1407175"/>
              <a:gd name="connsiteX22" fmla="*/ 772594 w 10784766"/>
              <a:gd name="connsiteY22" fmla="*/ 953940 h 1407175"/>
              <a:gd name="connsiteX23" fmla="*/ 28639 w 10784766"/>
              <a:gd name="connsiteY23" fmla="*/ 662108 h 1407175"/>
              <a:gd name="connsiteX0" fmla="*/ 12770 w 10768897"/>
              <a:gd name="connsiteY0" fmla="*/ 662108 h 1407175"/>
              <a:gd name="connsiteX1" fmla="*/ 1779492 w 10768897"/>
              <a:gd name="connsiteY1" fmla="*/ 628 h 1407175"/>
              <a:gd name="connsiteX2" fmla="*/ 2606302 w 10768897"/>
              <a:gd name="connsiteY2" fmla="*/ 545377 h 1407175"/>
              <a:gd name="connsiteX3" fmla="*/ 3349065 w 10768897"/>
              <a:gd name="connsiteY3" fmla="*/ 759385 h 1407175"/>
              <a:gd name="connsiteX4" fmla="*/ 4079981 w 10768897"/>
              <a:gd name="connsiteY4" fmla="*/ 545377 h 1407175"/>
              <a:gd name="connsiteX5" fmla="*/ 5636327 w 10768897"/>
              <a:gd name="connsiteY5" fmla="*/ 117358 h 1407175"/>
              <a:gd name="connsiteX6" fmla="*/ 8423442 w 10768897"/>
              <a:gd name="connsiteY6" fmla="*/ 603744 h 1407175"/>
              <a:gd name="connsiteX7" fmla="*/ 10563528 w 10768897"/>
              <a:gd name="connsiteY7" fmla="*/ 584287 h 1407175"/>
              <a:gd name="connsiteX8" fmla="*/ 10699715 w 10768897"/>
              <a:gd name="connsiteY8" fmla="*/ 642654 h 1407175"/>
              <a:gd name="connsiteX9" fmla="*/ 10719170 w 10768897"/>
              <a:gd name="connsiteY9" fmla="*/ 1323590 h 1407175"/>
              <a:gd name="connsiteX10" fmla="*/ 10719170 w 10768897"/>
              <a:gd name="connsiteY10" fmla="*/ 1401411 h 1407175"/>
              <a:gd name="connsiteX11" fmla="*/ 10057689 w 10768897"/>
              <a:gd name="connsiteY11" fmla="*/ 1401411 h 1407175"/>
              <a:gd name="connsiteX12" fmla="*/ 7664685 w 10768897"/>
              <a:gd name="connsiteY12" fmla="*/ 1401411 h 1407175"/>
              <a:gd name="connsiteX13" fmla="*/ 6750285 w 10768897"/>
              <a:gd name="connsiteY13" fmla="*/ 1381956 h 1407175"/>
              <a:gd name="connsiteX14" fmla="*/ 6030438 w 10768897"/>
              <a:gd name="connsiteY14" fmla="*/ 1362501 h 1407175"/>
              <a:gd name="connsiteX15" fmla="*/ 5446779 w 10768897"/>
              <a:gd name="connsiteY15" fmla="*/ 1362500 h 1407175"/>
              <a:gd name="connsiteX16" fmla="*/ 4532379 w 10768897"/>
              <a:gd name="connsiteY16" fmla="*/ 1401412 h 1407175"/>
              <a:gd name="connsiteX17" fmla="*/ 3851442 w 10768897"/>
              <a:gd name="connsiteY17" fmla="*/ 1401411 h 1407175"/>
              <a:gd name="connsiteX18" fmla="*/ 3442881 w 10768897"/>
              <a:gd name="connsiteY18" fmla="*/ 1381955 h 1407175"/>
              <a:gd name="connsiteX19" fmla="*/ 3034319 w 10768897"/>
              <a:gd name="connsiteY19" fmla="*/ 1381955 h 1407175"/>
              <a:gd name="connsiteX20" fmla="*/ 2431204 w 10768897"/>
              <a:gd name="connsiteY20" fmla="*/ 1362501 h 1407175"/>
              <a:gd name="connsiteX21" fmla="*/ 1692594 w 10768897"/>
              <a:gd name="connsiteY21" fmla="*/ 1284680 h 1407175"/>
              <a:gd name="connsiteX22" fmla="*/ 1018639 w 10768897"/>
              <a:gd name="connsiteY22" fmla="*/ 798298 h 1407175"/>
              <a:gd name="connsiteX23" fmla="*/ 12770 w 10768897"/>
              <a:gd name="connsiteY23" fmla="*/ 662108 h 1407175"/>
              <a:gd name="connsiteX0" fmla="*/ 12770 w 10768897"/>
              <a:gd name="connsiteY0" fmla="*/ 662108 h 1498778"/>
              <a:gd name="connsiteX1" fmla="*/ 1779492 w 10768897"/>
              <a:gd name="connsiteY1" fmla="*/ 628 h 1498778"/>
              <a:gd name="connsiteX2" fmla="*/ 2606302 w 10768897"/>
              <a:gd name="connsiteY2" fmla="*/ 545377 h 1498778"/>
              <a:gd name="connsiteX3" fmla="*/ 3349065 w 10768897"/>
              <a:gd name="connsiteY3" fmla="*/ 759385 h 1498778"/>
              <a:gd name="connsiteX4" fmla="*/ 4079981 w 10768897"/>
              <a:gd name="connsiteY4" fmla="*/ 545377 h 1498778"/>
              <a:gd name="connsiteX5" fmla="*/ 5636327 w 10768897"/>
              <a:gd name="connsiteY5" fmla="*/ 117358 h 1498778"/>
              <a:gd name="connsiteX6" fmla="*/ 8423442 w 10768897"/>
              <a:gd name="connsiteY6" fmla="*/ 603744 h 1498778"/>
              <a:gd name="connsiteX7" fmla="*/ 10563528 w 10768897"/>
              <a:gd name="connsiteY7" fmla="*/ 584287 h 1498778"/>
              <a:gd name="connsiteX8" fmla="*/ 10699715 w 10768897"/>
              <a:gd name="connsiteY8" fmla="*/ 642654 h 1498778"/>
              <a:gd name="connsiteX9" fmla="*/ 10719170 w 10768897"/>
              <a:gd name="connsiteY9" fmla="*/ 1323590 h 1498778"/>
              <a:gd name="connsiteX10" fmla="*/ 10719170 w 10768897"/>
              <a:gd name="connsiteY10" fmla="*/ 1401411 h 1498778"/>
              <a:gd name="connsiteX11" fmla="*/ 10057689 w 10768897"/>
              <a:gd name="connsiteY11" fmla="*/ 1401411 h 1498778"/>
              <a:gd name="connsiteX12" fmla="*/ 7664685 w 10768897"/>
              <a:gd name="connsiteY12" fmla="*/ 1401411 h 1498778"/>
              <a:gd name="connsiteX13" fmla="*/ 6750285 w 10768897"/>
              <a:gd name="connsiteY13" fmla="*/ 1381956 h 1498778"/>
              <a:gd name="connsiteX14" fmla="*/ 6030438 w 10768897"/>
              <a:gd name="connsiteY14" fmla="*/ 1362501 h 1498778"/>
              <a:gd name="connsiteX15" fmla="*/ 5446779 w 10768897"/>
              <a:gd name="connsiteY15" fmla="*/ 1362500 h 1498778"/>
              <a:gd name="connsiteX16" fmla="*/ 4532379 w 10768897"/>
              <a:gd name="connsiteY16" fmla="*/ 1401412 h 1498778"/>
              <a:gd name="connsiteX17" fmla="*/ 3851442 w 10768897"/>
              <a:gd name="connsiteY17" fmla="*/ 1401411 h 1498778"/>
              <a:gd name="connsiteX18" fmla="*/ 3442881 w 10768897"/>
              <a:gd name="connsiteY18" fmla="*/ 1498687 h 1498778"/>
              <a:gd name="connsiteX19" fmla="*/ 3034319 w 10768897"/>
              <a:gd name="connsiteY19" fmla="*/ 1381955 h 1498778"/>
              <a:gd name="connsiteX20" fmla="*/ 2431204 w 10768897"/>
              <a:gd name="connsiteY20" fmla="*/ 1362501 h 1498778"/>
              <a:gd name="connsiteX21" fmla="*/ 1692594 w 10768897"/>
              <a:gd name="connsiteY21" fmla="*/ 1284680 h 1498778"/>
              <a:gd name="connsiteX22" fmla="*/ 1018639 w 10768897"/>
              <a:gd name="connsiteY22" fmla="*/ 798298 h 1498778"/>
              <a:gd name="connsiteX23" fmla="*/ 12770 w 10768897"/>
              <a:gd name="connsiteY23" fmla="*/ 662108 h 1498778"/>
              <a:gd name="connsiteX0" fmla="*/ 12770 w 10768897"/>
              <a:gd name="connsiteY0" fmla="*/ 662108 h 1500788"/>
              <a:gd name="connsiteX1" fmla="*/ 1779492 w 10768897"/>
              <a:gd name="connsiteY1" fmla="*/ 628 h 1500788"/>
              <a:gd name="connsiteX2" fmla="*/ 2606302 w 10768897"/>
              <a:gd name="connsiteY2" fmla="*/ 545377 h 1500788"/>
              <a:gd name="connsiteX3" fmla="*/ 3349065 w 10768897"/>
              <a:gd name="connsiteY3" fmla="*/ 759385 h 1500788"/>
              <a:gd name="connsiteX4" fmla="*/ 4079981 w 10768897"/>
              <a:gd name="connsiteY4" fmla="*/ 545377 h 1500788"/>
              <a:gd name="connsiteX5" fmla="*/ 5636327 w 10768897"/>
              <a:gd name="connsiteY5" fmla="*/ 117358 h 1500788"/>
              <a:gd name="connsiteX6" fmla="*/ 8423442 w 10768897"/>
              <a:gd name="connsiteY6" fmla="*/ 603744 h 1500788"/>
              <a:gd name="connsiteX7" fmla="*/ 10563528 w 10768897"/>
              <a:gd name="connsiteY7" fmla="*/ 584287 h 1500788"/>
              <a:gd name="connsiteX8" fmla="*/ 10699715 w 10768897"/>
              <a:gd name="connsiteY8" fmla="*/ 642654 h 1500788"/>
              <a:gd name="connsiteX9" fmla="*/ 10719170 w 10768897"/>
              <a:gd name="connsiteY9" fmla="*/ 1323590 h 1500788"/>
              <a:gd name="connsiteX10" fmla="*/ 10719170 w 10768897"/>
              <a:gd name="connsiteY10" fmla="*/ 1401411 h 1500788"/>
              <a:gd name="connsiteX11" fmla="*/ 10057689 w 10768897"/>
              <a:gd name="connsiteY11" fmla="*/ 1401411 h 1500788"/>
              <a:gd name="connsiteX12" fmla="*/ 7664685 w 10768897"/>
              <a:gd name="connsiteY12" fmla="*/ 1401411 h 1500788"/>
              <a:gd name="connsiteX13" fmla="*/ 6750285 w 10768897"/>
              <a:gd name="connsiteY13" fmla="*/ 1381956 h 1500788"/>
              <a:gd name="connsiteX14" fmla="*/ 6030438 w 10768897"/>
              <a:gd name="connsiteY14" fmla="*/ 1362501 h 1500788"/>
              <a:gd name="connsiteX15" fmla="*/ 5446779 w 10768897"/>
              <a:gd name="connsiteY15" fmla="*/ 1362500 h 1500788"/>
              <a:gd name="connsiteX16" fmla="*/ 4532379 w 10768897"/>
              <a:gd name="connsiteY16" fmla="*/ 1401412 h 1500788"/>
              <a:gd name="connsiteX17" fmla="*/ 3851442 w 10768897"/>
              <a:gd name="connsiteY17" fmla="*/ 1401411 h 1500788"/>
              <a:gd name="connsiteX18" fmla="*/ 3442881 w 10768897"/>
              <a:gd name="connsiteY18" fmla="*/ 1498687 h 1500788"/>
              <a:gd name="connsiteX19" fmla="*/ 3034319 w 10768897"/>
              <a:gd name="connsiteY19" fmla="*/ 1459776 h 1500788"/>
              <a:gd name="connsiteX20" fmla="*/ 2431204 w 10768897"/>
              <a:gd name="connsiteY20" fmla="*/ 1362501 h 1500788"/>
              <a:gd name="connsiteX21" fmla="*/ 1692594 w 10768897"/>
              <a:gd name="connsiteY21" fmla="*/ 1284680 h 1500788"/>
              <a:gd name="connsiteX22" fmla="*/ 1018639 w 10768897"/>
              <a:gd name="connsiteY22" fmla="*/ 798298 h 1500788"/>
              <a:gd name="connsiteX23" fmla="*/ 12770 w 10768897"/>
              <a:gd name="connsiteY23" fmla="*/ 662108 h 1500788"/>
              <a:gd name="connsiteX0" fmla="*/ 12770 w 10768897"/>
              <a:gd name="connsiteY0" fmla="*/ 662108 h 1500788"/>
              <a:gd name="connsiteX1" fmla="*/ 1779492 w 10768897"/>
              <a:gd name="connsiteY1" fmla="*/ 628 h 1500788"/>
              <a:gd name="connsiteX2" fmla="*/ 2606302 w 10768897"/>
              <a:gd name="connsiteY2" fmla="*/ 545377 h 1500788"/>
              <a:gd name="connsiteX3" fmla="*/ 3349065 w 10768897"/>
              <a:gd name="connsiteY3" fmla="*/ 759385 h 1500788"/>
              <a:gd name="connsiteX4" fmla="*/ 4079981 w 10768897"/>
              <a:gd name="connsiteY4" fmla="*/ 545377 h 1500788"/>
              <a:gd name="connsiteX5" fmla="*/ 5636327 w 10768897"/>
              <a:gd name="connsiteY5" fmla="*/ 117358 h 1500788"/>
              <a:gd name="connsiteX6" fmla="*/ 8423442 w 10768897"/>
              <a:gd name="connsiteY6" fmla="*/ 603744 h 1500788"/>
              <a:gd name="connsiteX7" fmla="*/ 10563528 w 10768897"/>
              <a:gd name="connsiteY7" fmla="*/ 584287 h 1500788"/>
              <a:gd name="connsiteX8" fmla="*/ 10699715 w 10768897"/>
              <a:gd name="connsiteY8" fmla="*/ 642654 h 1500788"/>
              <a:gd name="connsiteX9" fmla="*/ 10719170 w 10768897"/>
              <a:gd name="connsiteY9" fmla="*/ 1323590 h 1500788"/>
              <a:gd name="connsiteX10" fmla="*/ 10719170 w 10768897"/>
              <a:gd name="connsiteY10" fmla="*/ 1401411 h 1500788"/>
              <a:gd name="connsiteX11" fmla="*/ 10057689 w 10768897"/>
              <a:gd name="connsiteY11" fmla="*/ 1401411 h 1500788"/>
              <a:gd name="connsiteX12" fmla="*/ 7664685 w 10768897"/>
              <a:gd name="connsiteY12" fmla="*/ 1401411 h 1500788"/>
              <a:gd name="connsiteX13" fmla="*/ 6750285 w 10768897"/>
              <a:gd name="connsiteY13" fmla="*/ 1381956 h 1500788"/>
              <a:gd name="connsiteX14" fmla="*/ 6030438 w 10768897"/>
              <a:gd name="connsiteY14" fmla="*/ 1362501 h 1500788"/>
              <a:gd name="connsiteX15" fmla="*/ 5446779 w 10768897"/>
              <a:gd name="connsiteY15" fmla="*/ 1362500 h 1500788"/>
              <a:gd name="connsiteX16" fmla="*/ 4895029 w 10768897"/>
              <a:gd name="connsiteY16" fmla="*/ 1381956 h 1500788"/>
              <a:gd name="connsiteX17" fmla="*/ 3851442 w 10768897"/>
              <a:gd name="connsiteY17" fmla="*/ 1401411 h 1500788"/>
              <a:gd name="connsiteX18" fmla="*/ 3442881 w 10768897"/>
              <a:gd name="connsiteY18" fmla="*/ 1498687 h 1500788"/>
              <a:gd name="connsiteX19" fmla="*/ 3034319 w 10768897"/>
              <a:gd name="connsiteY19" fmla="*/ 1459776 h 1500788"/>
              <a:gd name="connsiteX20" fmla="*/ 2431204 w 10768897"/>
              <a:gd name="connsiteY20" fmla="*/ 1362501 h 1500788"/>
              <a:gd name="connsiteX21" fmla="*/ 1692594 w 10768897"/>
              <a:gd name="connsiteY21" fmla="*/ 1284680 h 1500788"/>
              <a:gd name="connsiteX22" fmla="*/ 1018639 w 10768897"/>
              <a:gd name="connsiteY22" fmla="*/ 798298 h 1500788"/>
              <a:gd name="connsiteX23" fmla="*/ 12770 w 10768897"/>
              <a:gd name="connsiteY23" fmla="*/ 662108 h 1500788"/>
              <a:gd name="connsiteX0" fmla="*/ 12770 w 10768897"/>
              <a:gd name="connsiteY0" fmla="*/ 662108 h 1557054"/>
              <a:gd name="connsiteX1" fmla="*/ 1779492 w 10768897"/>
              <a:gd name="connsiteY1" fmla="*/ 628 h 1557054"/>
              <a:gd name="connsiteX2" fmla="*/ 2606302 w 10768897"/>
              <a:gd name="connsiteY2" fmla="*/ 545377 h 1557054"/>
              <a:gd name="connsiteX3" fmla="*/ 3349065 w 10768897"/>
              <a:gd name="connsiteY3" fmla="*/ 759385 h 1557054"/>
              <a:gd name="connsiteX4" fmla="*/ 4079981 w 10768897"/>
              <a:gd name="connsiteY4" fmla="*/ 545377 h 1557054"/>
              <a:gd name="connsiteX5" fmla="*/ 5636327 w 10768897"/>
              <a:gd name="connsiteY5" fmla="*/ 117358 h 1557054"/>
              <a:gd name="connsiteX6" fmla="*/ 8423442 w 10768897"/>
              <a:gd name="connsiteY6" fmla="*/ 603744 h 1557054"/>
              <a:gd name="connsiteX7" fmla="*/ 10563528 w 10768897"/>
              <a:gd name="connsiteY7" fmla="*/ 584287 h 1557054"/>
              <a:gd name="connsiteX8" fmla="*/ 10699715 w 10768897"/>
              <a:gd name="connsiteY8" fmla="*/ 642654 h 1557054"/>
              <a:gd name="connsiteX9" fmla="*/ 10719170 w 10768897"/>
              <a:gd name="connsiteY9" fmla="*/ 1323590 h 1557054"/>
              <a:gd name="connsiteX10" fmla="*/ 10719170 w 10768897"/>
              <a:gd name="connsiteY10" fmla="*/ 1401411 h 1557054"/>
              <a:gd name="connsiteX11" fmla="*/ 10057689 w 10768897"/>
              <a:gd name="connsiteY11" fmla="*/ 1401411 h 1557054"/>
              <a:gd name="connsiteX12" fmla="*/ 7664685 w 10768897"/>
              <a:gd name="connsiteY12" fmla="*/ 1401411 h 1557054"/>
              <a:gd name="connsiteX13" fmla="*/ 6750285 w 10768897"/>
              <a:gd name="connsiteY13" fmla="*/ 1381956 h 1557054"/>
              <a:gd name="connsiteX14" fmla="*/ 6030438 w 10768897"/>
              <a:gd name="connsiteY14" fmla="*/ 1362501 h 1557054"/>
              <a:gd name="connsiteX15" fmla="*/ 5446779 w 10768897"/>
              <a:gd name="connsiteY15" fmla="*/ 1362500 h 1557054"/>
              <a:gd name="connsiteX16" fmla="*/ 4895029 w 10768897"/>
              <a:gd name="connsiteY16" fmla="*/ 1381956 h 1557054"/>
              <a:gd name="connsiteX17" fmla="*/ 4173798 w 10768897"/>
              <a:gd name="connsiteY17" fmla="*/ 1557054 h 1557054"/>
              <a:gd name="connsiteX18" fmla="*/ 3442881 w 10768897"/>
              <a:gd name="connsiteY18" fmla="*/ 1498687 h 1557054"/>
              <a:gd name="connsiteX19" fmla="*/ 3034319 w 10768897"/>
              <a:gd name="connsiteY19" fmla="*/ 1459776 h 1557054"/>
              <a:gd name="connsiteX20" fmla="*/ 2431204 w 10768897"/>
              <a:gd name="connsiteY20" fmla="*/ 1362501 h 1557054"/>
              <a:gd name="connsiteX21" fmla="*/ 1692594 w 10768897"/>
              <a:gd name="connsiteY21" fmla="*/ 1284680 h 1557054"/>
              <a:gd name="connsiteX22" fmla="*/ 1018639 w 10768897"/>
              <a:gd name="connsiteY22" fmla="*/ 798298 h 1557054"/>
              <a:gd name="connsiteX23" fmla="*/ 12770 w 10768897"/>
              <a:gd name="connsiteY23" fmla="*/ 662108 h 1557054"/>
              <a:gd name="connsiteX0" fmla="*/ 12770 w 10768897"/>
              <a:gd name="connsiteY0" fmla="*/ 662108 h 1561724"/>
              <a:gd name="connsiteX1" fmla="*/ 1779492 w 10768897"/>
              <a:gd name="connsiteY1" fmla="*/ 628 h 1561724"/>
              <a:gd name="connsiteX2" fmla="*/ 2606302 w 10768897"/>
              <a:gd name="connsiteY2" fmla="*/ 545377 h 1561724"/>
              <a:gd name="connsiteX3" fmla="*/ 3349065 w 10768897"/>
              <a:gd name="connsiteY3" fmla="*/ 759385 h 1561724"/>
              <a:gd name="connsiteX4" fmla="*/ 4079981 w 10768897"/>
              <a:gd name="connsiteY4" fmla="*/ 545377 h 1561724"/>
              <a:gd name="connsiteX5" fmla="*/ 5636327 w 10768897"/>
              <a:gd name="connsiteY5" fmla="*/ 117358 h 1561724"/>
              <a:gd name="connsiteX6" fmla="*/ 8423442 w 10768897"/>
              <a:gd name="connsiteY6" fmla="*/ 603744 h 1561724"/>
              <a:gd name="connsiteX7" fmla="*/ 10563528 w 10768897"/>
              <a:gd name="connsiteY7" fmla="*/ 584287 h 1561724"/>
              <a:gd name="connsiteX8" fmla="*/ 10699715 w 10768897"/>
              <a:gd name="connsiteY8" fmla="*/ 642654 h 1561724"/>
              <a:gd name="connsiteX9" fmla="*/ 10719170 w 10768897"/>
              <a:gd name="connsiteY9" fmla="*/ 1323590 h 1561724"/>
              <a:gd name="connsiteX10" fmla="*/ 10719170 w 10768897"/>
              <a:gd name="connsiteY10" fmla="*/ 1401411 h 1561724"/>
              <a:gd name="connsiteX11" fmla="*/ 10057689 w 10768897"/>
              <a:gd name="connsiteY11" fmla="*/ 1401411 h 1561724"/>
              <a:gd name="connsiteX12" fmla="*/ 7664685 w 10768897"/>
              <a:gd name="connsiteY12" fmla="*/ 1401411 h 1561724"/>
              <a:gd name="connsiteX13" fmla="*/ 6750285 w 10768897"/>
              <a:gd name="connsiteY13" fmla="*/ 1381956 h 1561724"/>
              <a:gd name="connsiteX14" fmla="*/ 6030438 w 10768897"/>
              <a:gd name="connsiteY14" fmla="*/ 1362501 h 1561724"/>
              <a:gd name="connsiteX15" fmla="*/ 5446779 w 10768897"/>
              <a:gd name="connsiteY15" fmla="*/ 1362500 h 1561724"/>
              <a:gd name="connsiteX16" fmla="*/ 4895029 w 10768897"/>
              <a:gd name="connsiteY16" fmla="*/ 1381956 h 1561724"/>
              <a:gd name="connsiteX17" fmla="*/ 4173798 w 10768897"/>
              <a:gd name="connsiteY17" fmla="*/ 1557054 h 1561724"/>
              <a:gd name="connsiteX18" fmla="*/ 3442881 w 10768897"/>
              <a:gd name="connsiteY18" fmla="*/ 1498687 h 1561724"/>
              <a:gd name="connsiteX19" fmla="*/ 3034319 w 10768897"/>
              <a:gd name="connsiteY19" fmla="*/ 1459776 h 1561724"/>
              <a:gd name="connsiteX20" fmla="*/ 2390910 w 10768897"/>
              <a:gd name="connsiteY20" fmla="*/ 1557054 h 1561724"/>
              <a:gd name="connsiteX21" fmla="*/ 1692594 w 10768897"/>
              <a:gd name="connsiteY21" fmla="*/ 1284680 h 1561724"/>
              <a:gd name="connsiteX22" fmla="*/ 1018639 w 10768897"/>
              <a:gd name="connsiteY22" fmla="*/ 798298 h 1561724"/>
              <a:gd name="connsiteX23" fmla="*/ 12770 w 10768897"/>
              <a:gd name="connsiteY23" fmla="*/ 662108 h 1561724"/>
              <a:gd name="connsiteX0" fmla="*/ 12770 w 10768897"/>
              <a:gd name="connsiteY0" fmla="*/ 662108 h 1560124"/>
              <a:gd name="connsiteX1" fmla="*/ 1779492 w 10768897"/>
              <a:gd name="connsiteY1" fmla="*/ 628 h 1560124"/>
              <a:gd name="connsiteX2" fmla="*/ 2606302 w 10768897"/>
              <a:gd name="connsiteY2" fmla="*/ 545377 h 1560124"/>
              <a:gd name="connsiteX3" fmla="*/ 3349065 w 10768897"/>
              <a:gd name="connsiteY3" fmla="*/ 759385 h 1560124"/>
              <a:gd name="connsiteX4" fmla="*/ 4079981 w 10768897"/>
              <a:gd name="connsiteY4" fmla="*/ 545377 h 1560124"/>
              <a:gd name="connsiteX5" fmla="*/ 5636327 w 10768897"/>
              <a:gd name="connsiteY5" fmla="*/ 117358 h 1560124"/>
              <a:gd name="connsiteX6" fmla="*/ 8423442 w 10768897"/>
              <a:gd name="connsiteY6" fmla="*/ 603744 h 1560124"/>
              <a:gd name="connsiteX7" fmla="*/ 10563528 w 10768897"/>
              <a:gd name="connsiteY7" fmla="*/ 584287 h 1560124"/>
              <a:gd name="connsiteX8" fmla="*/ 10699715 w 10768897"/>
              <a:gd name="connsiteY8" fmla="*/ 642654 h 1560124"/>
              <a:gd name="connsiteX9" fmla="*/ 10719170 w 10768897"/>
              <a:gd name="connsiteY9" fmla="*/ 1323590 h 1560124"/>
              <a:gd name="connsiteX10" fmla="*/ 10719170 w 10768897"/>
              <a:gd name="connsiteY10" fmla="*/ 1401411 h 1560124"/>
              <a:gd name="connsiteX11" fmla="*/ 10057689 w 10768897"/>
              <a:gd name="connsiteY11" fmla="*/ 1401411 h 1560124"/>
              <a:gd name="connsiteX12" fmla="*/ 7664685 w 10768897"/>
              <a:gd name="connsiteY12" fmla="*/ 1401411 h 1560124"/>
              <a:gd name="connsiteX13" fmla="*/ 6750285 w 10768897"/>
              <a:gd name="connsiteY13" fmla="*/ 1381956 h 1560124"/>
              <a:gd name="connsiteX14" fmla="*/ 6030438 w 10768897"/>
              <a:gd name="connsiteY14" fmla="*/ 1362501 h 1560124"/>
              <a:gd name="connsiteX15" fmla="*/ 5446779 w 10768897"/>
              <a:gd name="connsiteY15" fmla="*/ 1362500 h 1560124"/>
              <a:gd name="connsiteX16" fmla="*/ 4895029 w 10768897"/>
              <a:gd name="connsiteY16" fmla="*/ 1381956 h 1560124"/>
              <a:gd name="connsiteX17" fmla="*/ 4173798 w 10768897"/>
              <a:gd name="connsiteY17" fmla="*/ 1557054 h 1560124"/>
              <a:gd name="connsiteX18" fmla="*/ 3442881 w 10768897"/>
              <a:gd name="connsiteY18" fmla="*/ 1498687 h 1560124"/>
              <a:gd name="connsiteX19" fmla="*/ 3034319 w 10768897"/>
              <a:gd name="connsiteY19" fmla="*/ 1459776 h 1560124"/>
              <a:gd name="connsiteX20" fmla="*/ 2390910 w 10768897"/>
              <a:gd name="connsiteY20" fmla="*/ 1557054 h 1560124"/>
              <a:gd name="connsiteX21" fmla="*/ 1692594 w 10768897"/>
              <a:gd name="connsiteY21" fmla="*/ 1323591 h 1560124"/>
              <a:gd name="connsiteX22" fmla="*/ 1018639 w 10768897"/>
              <a:gd name="connsiteY22" fmla="*/ 798298 h 1560124"/>
              <a:gd name="connsiteX23" fmla="*/ 12770 w 10768897"/>
              <a:gd name="connsiteY23" fmla="*/ 662108 h 1560124"/>
              <a:gd name="connsiteX0" fmla="*/ 12770 w 10768897"/>
              <a:gd name="connsiteY0" fmla="*/ 662108 h 1560124"/>
              <a:gd name="connsiteX1" fmla="*/ 1779492 w 10768897"/>
              <a:gd name="connsiteY1" fmla="*/ 628 h 1560124"/>
              <a:gd name="connsiteX2" fmla="*/ 2606302 w 10768897"/>
              <a:gd name="connsiteY2" fmla="*/ 545377 h 1560124"/>
              <a:gd name="connsiteX3" fmla="*/ 3349065 w 10768897"/>
              <a:gd name="connsiteY3" fmla="*/ 759385 h 1560124"/>
              <a:gd name="connsiteX4" fmla="*/ 4079981 w 10768897"/>
              <a:gd name="connsiteY4" fmla="*/ 545377 h 1560124"/>
              <a:gd name="connsiteX5" fmla="*/ 5636327 w 10768897"/>
              <a:gd name="connsiteY5" fmla="*/ 117358 h 1560124"/>
              <a:gd name="connsiteX6" fmla="*/ 8423442 w 10768897"/>
              <a:gd name="connsiteY6" fmla="*/ 603744 h 1560124"/>
              <a:gd name="connsiteX7" fmla="*/ 10563528 w 10768897"/>
              <a:gd name="connsiteY7" fmla="*/ 584287 h 1560124"/>
              <a:gd name="connsiteX8" fmla="*/ 10699715 w 10768897"/>
              <a:gd name="connsiteY8" fmla="*/ 642654 h 1560124"/>
              <a:gd name="connsiteX9" fmla="*/ 10719170 w 10768897"/>
              <a:gd name="connsiteY9" fmla="*/ 1323590 h 1560124"/>
              <a:gd name="connsiteX10" fmla="*/ 10719170 w 10768897"/>
              <a:gd name="connsiteY10" fmla="*/ 1401411 h 1560124"/>
              <a:gd name="connsiteX11" fmla="*/ 10057689 w 10768897"/>
              <a:gd name="connsiteY11" fmla="*/ 1401411 h 1560124"/>
              <a:gd name="connsiteX12" fmla="*/ 7664685 w 10768897"/>
              <a:gd name="connsiteY12" fmla="*/ 1401411 h 1560124"/>
              <a:gd name="connsiteX13" fmla="*/ 6750285 w 10768897"/>
              <a:gd name="connsiteY13" fmla="*/ 1381956 h 1560124"/>
              <a:gd name="connsiteX14" fmla="*/ 6030438 w 10768897"/>
              <a:gd name="connsiteY14" fmla="*/ 1362501 h 1560124"/>
              <a:gd name="connsiteX15" fmla="*/ 5446779 w 10768897"/>
              <a:gd name="connsiteY15" fmla="*/ 1362500 h 1560124"/>
              <a:gd name="connsiteX16" fmla="*/ 4895029 w 10768897"/>
              <a:gd name="connsiteY16" fmla="*/ 1381956 h 1560124"/>
              <a:gd name="connsiteX17" fmla="*/ 4173798 w 10768897"/>
              <a:gd name="connsiteY17" fmla="*/ 1557054 h 1560124"/>
              <a:gd name="connsiteX18" fmla="*/ 3442881 w 10768897"/>
              <a:gd name="connsiteY18" fmla="*/ 1498687 h 1560124"/>
              <a:gd name="connsiteX19" fmla="*/ 3034319 w 10768897"/>
              <a:gd name="connsiteY19" fmla="*/ 1459776 h 1560124"/>
              <a:gd name="connsiteX20" fmla="*/ 2390910 w 10768897"/>
              <a:gd name="connsiteY20" fmla="*/ 1557054 h 1560124"/>
              <a:gd name="connsiteX21" fmla="*/ 1692594 w 10768897"/>
              <a:gd name="connsiteY21" fmla="*/ 1323591 h 1560124"/>
              <a:gd name="connsiteX22" fmla="*/ 1018639 w 10768897"/>
              <a:gd name="connsiteY22" fmla="*/ 798298 h 1560124"/>
              <a:gd name="connsiteX23" fmla="*/ 12770 w 10768897"/>
              <a:gd name="connsiteY23" fmla="*/ 662108 h 1560124"/>
              <a:gd name="connsiteX0" fmla="*/ 12770 w 10768897"/>
              <a:gd name="connsiteY0" fmla="*/ 662108 h 1641995"/>
              <a:gd name="connsiteX1" fmla="*/ 1779492 w 10768897"/>
              <a:gd name="connsiteY1" fmla="*/ 628 h 1641995"/>
              <a:gd name="connsiteX2" fmla="*/ 2606302 w 10768897"/>
              <a:gd name="connsiteY2" fmla="*/ 545377 h 1641995"/>
              <a:gd name="connsiteX3" fmla="*/ 3349065 w 10768897"/>
              <a:gd name="connsiteY3" fmla="*/ 759385 h 1641995"/>
              <a:gd name="connsiteX4" fmla="*/ 4079981 w 10768897"/>
              <a:gd name="connsiteY4" fmla="*/ 545377 h 1641995"/>
              <a:gd name="connsiteX5" fmla="*/ 5636327 w 10768897"/>
              <a:gd name="connsiteY5" fmla="*/ 117358 h 1641995"/>
              <a:gd name="connsiteX6" fmla="*/ 8423442 w 10768897"/>
              <a:gd name="connsiteY6" fmla="*/ 603744 h 1641995"/>
              <a:gd name="connsiteX7" fmla="*/ 10563528 w 10768897"/>
              <a:gd name="connsiteY7" fmla="*/ 584287 h 1641995"/>
              <a:gd name="connsiteX8" fmla="*/ 10699715 w 10768897"/>
              <a:gd name="connsiteY8" fmla="*/ 642654 h 1641995"/>
              <a:gd name="connsiteX9" fmla="*/ 10719170 w 10768897"/>
              <a:gd name="connsiteY9" fmla="*/ 1323590 h 1641995"/>
              <a:gd name="connsiteX10" fmla="*/ 10719170 w 10768897"/>
              <a:gd name="connsiteY10" fmla="*/ 1401411 h 1641995"/>
              <a:gd name="connsiteX11" fmla="*/ 10057689 w 10768897"/>
              <a:gd name="connsiteY11" fmla="*/ 1401411 h 1641995"/>
              <a:gd name="connsiteX12" fmla="*/ 7664685 w 10768897"/>
              <a:gd name="connsiteY12" fmla="*/ 1401411 h 1641995"/>
              <a:gd name="connsiteX13" fmla="*/ 6750285 w 10768897"/>
              <a:gd name="connsiteY13" fmla="*/ 1381956 h 1641995"/>
              <a:gd name="connsiteX14" fmla="*/ 6030438 w 10768897"/>
              <a:gd name="connsiteY14" fmla="*/ 1362501 h 1641995"/>
              <a:gd name="connsiteX15" fmla="*/ 5446779 w 10768897"/>
              <a:gd name="connsiteY15" fmla="*/ 1362500 h 1641995"/>
              <a:gd name="connsiteX16" fmla="*/ 5156944 w 10768897"/>
              <a:gd name="connsiteY16" fmla="*/ 1634876 h 1641995"/>
              <a:gd name="connsiteX17" fmla="*/ 4173798 w 10768897"/>
              <a:gd name="connsiteY17" fmla="*/ 1557054 h 1641995"/>
              <a:gd name="connsiteX18" fmla="*/ 3442881 w 10768897"/>
              <a:gd name="connsiteY18" fmla="*/ 1498687 h 1641995"/>
              <a:gd name="connsiteX19" fmla="*/ 3034319 w 10768897"/>
              <a:gd name="connsiteY19" fmla="*/ 1459776 h 1641995"/>
              <a:gd name="connsiteX20" fmla="*/ 2390910 w 10768897"/>
              <a:gd name="connsiteY20" fmla="*/ 1557054 h 1641995"/>
              <a:gd name="connsiteX21" fmla="*/ 1692594 w 10768897"/>
              <a:gd name="connsiteY21" fmla="*/ 1323591 h 1641995"/>
              <a:gd name="connsiteX22" fmla="*/ 1018639 w 10768897"/>
              <a:gd name="connsiteY22" fmla="*/ 798298 h 1641995"/>
              <a:gd name="connsiteX23" fmla="*/ 12770 w 10768897"/>
              <a:gd name="connsiteY23" fmla="*/ 662108 h 1641995"/>
              <a:gd name="connsiteX0" fmla="*/ 12770 w 10768897"/>
              <a:gd name="connsiteY0" fmla="*/ 662108 h 1637249"/>
              <a:gd name="connsiteX1" fmla="*/ 1779492 w 10768897"/>
              <a:gd name="connsiteY1" fmla="*/ 628 h 1637249"/>
              <a:gd name="connsiteX2" fmla="*/ 2606302 w 10768897"/>
              <a:gd name="connsiteY2" fmla="*/ 545377 h 1637249"/>
              <a:gd name="connsiteX3" fmla="*/ 3349065 w 10768897"/>
              <a:gd name="connsiteY3" fmla="*/ 759385 h 1637249"/>
              <a:gd name="connsiteX4" fmla="*/ 4079981 w 10768897"/>
              <a:gd name="connsiteY4" fmla="*/ 545377 h 1637249"/>
              <a:gd name="connsiteX5" fmla="*/ 5636327 w 10768897"/>
              <a:gd name="connsiteY5" fmla="*/ 117358 h 1637249"/>
              <a:gd name="connsiteX6" fmla="*/ 8423442 w 10768897"/>
              <a:gd name="connsiteY6" fmla="*/ 603744 h 1637249"/>
              <a:gd name="connsiteX7" fmla="*/ 10563528 w 10768897"/>
              <a:gd name="connsiteY7" fmla="*/ 584287 h 1637249"/>
              <a:gd name="connsiteX8" fmla="*/ 10699715 w 10768897"/>
              <a:gd name="connsiteY8" fmla="*/ 642654 h 1637249"/>
              <a:gd name="connsiteX9" fmla="*/ 10719170 w 10768897"/>
              <a:gd name="connsiteY9" fmla="*/ 1323590 h 1637249"/>
              <a:gd name="connsiteX10" fmla="*/ 10719170 w 10768897"/>
              <a:gd name="connsiteY10" fmla="*/ 1401411 h 1637249"/>
              <a:gd name="connsiteX11" fmla="*/ 10057689 w 10768897"/>
              <a:gd name="connsiteY11" fmla="*/ 1401411 h 1637249"/>
              <a:gd name="connsiteX12" fmla="*/ 7664685 w 10768897"/>
              <a:gd name="connsiteY12" fmla="*/ 1401411 h 1637249"/>
              <a:gd name="connsiteX13" fmla="*/ 6750285 w 10768897"/>
              <a:gd name="connsiteY13" fmla="*/ 1381956 h 1637249"/>
              <a:gd name="connsiteX14" fmla="*/ 6030438 w 10768897"/>
              <a:gd name="connsiteY14" fmla="*/ 1362501 h 1637249"/>
              <a:gd name="connsiteX15" fmla="*/ 5769136 w 10768897"/>
              <a:gd name="connsiteY15" fmla="*/ 1459776 h 1637249"/>
              <a:gd name="connsiteX16" fmla="*/ 5156944 w 10768897"/>
              <a:gd name="connsiteY16" fmla="*/ 1634876 h 1637249"/>
              <a:gd name="connsiteX17" fmla="*/ 4173798 w 10768897"/>
              <a:gd name="connsiteY17" fmla="*/ 1557054 h 1637249"/>
              <a:gd name="connsiteX18" fmla="*/ 3442881 w 10768897"/>
              <a:gd name="connsiteY18" fmla="*/ 1498687 h 1637249"/>
              <a:gd name="connsiteX19" fmla="*/ 3034319 w 10768897"/>
              <a:gd name="connsiteY19" fmla="*/ 1459776 h 1637249"/>
              <a:gd name="connsiteX20" fmla="*/ 2390910 w 10768897"/>
              <a:gd name="connsiteY20" fmla="*/ 1557054 h 1637249"/>
              <a:gd name="connsiteX21" fmla="*/ 1692594 w 10768897"/>
              <a:gd name="connsiteY21" fmla="*/ 1323591 h 1637249"/>
              <a:gd name="connsiteX22" fmla="*/ 1018639 w 10768897"/>
              <a:gd name="connsiteY22" fmla="*/ 798298 h 1637249"/>
              <a:gd name="connsiteX23" fmla="*/ 12770 w 10768897"/>
              <a:gd name="connsiteY23" fmla="*/ 662108 h 1637249"/>
              <a:gd name="connsiteX0" fmla="*/ 12770 w 10768897"/>
              <a:gd name="connsiteY0" fmla="*/ 662108 h 1637249"/>
              <a:gd name="connsiteX1" fmla="*/ 1779492 w 10768897"/>
              <a:gd name="connsiteY1" fmla="*/ 628 h 1637249"/>
              <a:gd name="connsiteX2" fmla="*/ 2606302 w 10768897"/>
              <a:gd name="connsiteY2" fmla="*/ 545377 h 1637249"/>
              <a:gd name="connsiteX3" fmla="*/ 3349065 w 10768897"/>
              <a:gd name="connsiteY3" fmla="*/ 759385 h 1637249"/>
              <a:gd name="connsiteX4" fmla="*/ 4079981 w 10768897"/>
              <a:gd name="connsiteY4" fmla="*/ 545377 h 1637249"/>
              <a:gd name="connsiteX5" fmla="*/ 5636327 w 10768897"/>
              <a:gd name="connsiteY5" fmla="*/ 117358 h 1637249"/>
              <a:gd name="connsiteX6" fmla="*/ 8423442 w 10768897"/>
              <a:gd name="connsiteY6" fmla="*/ 603744 h 1637249"/>
              <a:gd name="connsiteX7" fmla="*/ 10563528 w 10768897"/>
              <a:gd name="connsiteY7" fmla="*/ 584287 h 1637249"/>
              <a:gd name="connsiteX8" fmla="*/ 10699715 w 10768897"/>
              <a:gd name="connsiteY8" fmla="*/ 642654 h 1637249"/>
              <a:gd name="connsiteX9" fmla="*/ 10719170 w 10768897"/>
              <a:gd name="connsiteY9" fmla="*/ 1323590 h 1637249"/>
              <a:gd name="connsiteX10" fmla="*/ 10719170 w 10768897"/>
              <a:gd name="connsiteY10" fmla="*/ 1401411 h 1637249"/>
              <a:gd name="connsiteX11" fmla="*/ 10057689 w 10768897"/>
              <a:gd name="connsiteY11" fmla="*/ 1401411 h 1637249"/>
              <a:gd name="connsiteX12" fmla="*/ 7866158 w 10768897"/>
              <a:gd name="connsiteY12" fmla="*/ 1070670 h 1637249"/>
              <a:gd name="connsiteX13" fmla="*/ 6750285 w 10768897"/>
              <a:gd name="connsiteY13" fmla="*/ 1381956 h 1637249"/>
              <a:gd name="connsiteX14" fmla="*/ 6030438 w 10768897"/>
              <a:gd name="connsiteY14" fmla="*/ 1362501 h 1637249"/>
              <a:gd name="connsiteX15" fmla="*/ 5769136 w 10768897"/>
              <a:gd name="connsiteY15" fmla="*/ 1459776 h 1637249"/>
              <a:gd name="connsiteX16" fmla="*/ 5156944 w 10768897"/>
              <a:gd name="connsiteY16" fmla="*/ 1634876 h 1637249"/>
              <a:gd name="connsiteX17" fmla="*/ 4173798 w 10768897"/>
              <a:gd name="connsiteY17" fmla="*/ 1557054 h 1637249"/>
              <a:gd name="connsiteX18" fmla="*/ 3442881 w 10768897"/>
              <a:gd name="connsiteY18" fmla="*/ 1498687 h 1637249"/>
              <a:gd name="connsiteX19" fmla="*/ 3034319 w 10768897"/>
              <a:gd name="connsiteY19" fmla="*/ 1459776 h 1637249"/>
              <a:gd name="connsiteX20" fmla="*/ 2390910 w 10768897"/>
              <a:gd name="connsiteY20" fmla="*/ 1557054 h 1637249"/>
              <a:gd name="connsiteX21" fmla="*/ 1692594 w 10768897"/>
              <a:gd name="connsiteY21" fmla="*/ 1323591 h 1637249"/>
              <a:gd name="connsiteX22" fmla="*/ 1018639 w 10768897"/>
              <a:gd name="connsiteY22" fmla="*/ 798298 h 1637249"/>
              <a:gd name="connsiteX23" fmla="*/ 12770 w 10768897"/>
              <a:gd name="connsiteY23" fmla="*/ 662108 h 1637249"/>
              <a:gd name="connsiteX0" fmla="*/ 5966 w 10762093"/>
              <a:gd name="connsiteY0" fmla="*/ 544961 h 1520102"/>
              <a:gd name="connsiteX1" fmla="*/ 1510773 w 10762093"/>
              <a:gd name="connsiteY1" fmla="*/ 214222 h 1520102"/>
              <a:gd name="connsiteX2" fmla="*/ 2599498 w 10762093"/>
              <a:gd name="connsiteY2" fmla="*/ 428230 h 1520102"/>
              <a:gd name="connsiteX3" fmla="*/ 3342261 w 10762093"/>
              <a:gd name="connsiteY3" fmla="*/ 642238 h 1520102"/>
              <a:gd name="connsiteX4" fmla="*/ 4073177 w 10762093"/>
              <a:gd name="connsiteY4" fmla="*/ 428230 h 1520102"/>
              <a:gd name="connsiteX5" fmla="*/ 5629523 w 10762093"/>
              <a:gd name="connsiteY5" fmla="*/ 211 h 1520102"/>
              <a:gd name="connsiteX6" fmla="*/ 8416638 w 10762093"/>
              <a:gd name="connsiteY6" fmla="*/ 486597 h 1520102"/>
              <a:gd name="connsiteX7" fmla="*/ 10556724 w 10762093"/>
              <a:gd name="connsiteY7" fmla="*/ 467140 h 1520102"/>
              <a:gd name="connsiteX8" fmla="*/ 10692911 w 10762093"/>
              <a:gd name="connsiteY8" fmla="*/ 525507 h 1520102"/>
              <a:gd name="connsiteX9" fmla="*/ 10712366 w 10762093"/>
              <a:gd name="connsiteY9" fmla="*/ 1206443 h 1520102"/>
              <a:gd name="connsiteX10" fmla="*/ 10712366 w 10762093"/>
              <a:gd name="connsiteY10" fmla="*/ 1284264 h 1520102"/>
              <a:gd name="connsiteX11" fmla="*/ 10050885 w 10762093"/>
              <a:gd name="connsiteY11" fmla="*/ 1284264 h 1520102"/>
              <a:gd name="connsiteX12" fmla="*/ 7859354 w 10762093"/>
              <a:gd name="connsiteY12" fmla="*/ 953523 h 1520102"/>
              <a:gd name="connsiteX13" fmla="*/ 6743481 w 10762093"/>
              <a:gd name="connsiteY13" fmla="*/ 1264809 h 1520102"/>
              <a:gd name="connsiteX14" fmla="*/ 6023634 w 10762093"/>
              <a:gd name="connsiteY14" fmla="*/ 1245354 h 1520102"/>
              <a:gd name="connsiteX15" fmla="*/ 5762332 w 10762093"/>
              <a:gd name="connsiteY15" fmla="*/ 1342629 h 1520102"/>
              <a:gd name="connsiteX16" fmla="*/ 5150140 w 10762093"/>
              <a:gd name="connsiteY16" fmla="*/ 1517729 h 1520102"/>
              <a:gd name="connsiteX17" fmla="*/ 4166994 w 10762093"/>
              <a:gd name="connsiteY17" fmla="*/ 1439907 h 1520102"/>
              <a:gd name="connsiteX18" fmla="*/ 3436077 w 10762093"/>
              <a:gd name="connsiteY18" fmla="*/ 1381540 h 1520102"/>
              <a:gd name="connsiteX19" fmla="*/ 3027515 w 10762093"/>
              <a:gd name="connsiteY19" fmla="*/ 1342629 h 1520102"/>
              <a:gd name="connsiteX20" fmla="*/ 2384106 w 10762093"/>
              <a:gd name="connsiteY20" fmla="*/ 1439907 h 1520102"/>
              <a:gd name="connsiteX21" fmla="*/ 1685790 w 10762093"/>
              <a:gd name="connsiteY21" fmla="*/ 1206444 h 1520102"/>
              <a:gd name="connsiteX22" fmla="*/ 1011835 w 10762093"/>
              <a:gd name="connsiteY22" fmla="*/ 681151 h 1520102"/>
              <a:gd name="connsiteX23" fmla="*/ 5966 w 10762093"/>
              <a:gd name="connsiteY23" fmla="*/ 544961 h 1520102"/>
              <a:gd name="connsiteX0" fmla="*/ 5966 w 10762093"/>
              <a:gd name="connsiteY0" fmla="*/ 544961 h 1520102"/>
              <a:gd name="connsiteX1" fmla="*/ 1510773 w 10762093"/>
              <a:gd name="connsiteY1" fmla="*/ 214222 h 1520102"/>
              <a:gd name="connsiteX2" fmla="*/ 2599498 w 10762093"/>
              <a:gd name="connsiteY2" fmla="*/ 428230 h 1520102"/>
              <a:gd name="connsiteX3" fmla="*/ 3342261 w 10762093"/>
              <a:gd name="connsiteY3" fmla="*/ 642238 h 1520102"/>
              <a:gd name="connsiteX4" fmla="*/ 4073177 w 10762093"/>
              <a:gd name="connsiteY4" fmla="*/ 428230 h 1520102"/>
              <a:gd name="connsiteX5" fmla="*/ 5629523 w 10762093"/>
              <a:gd name="connsiteY5" fmla="*/ 211 h 1520102"/>
              <a:gd name="connsiteX6" fmla="*/ 8416638 w 10762093"/>
              <a:gd name="connsiteY6" fmla="*/ 486597 h 1520102"/>
              <a:gd name="connsiteX7" fmla="*/ 10556724 w 10762093"/>
              <a:gd name="connsiteY7" fmla="*/ 467140 h 1520102"/>
              <a:gd name="connsiteX8" fmla="*/ 10692911 w 10762093"/>
              <a:gd name="connsiteY8" fmla="*/ 525507 h 1520102"/>
              <a:gd name="connsiteX9" fmla="*/ 10712366 w 10762093"/>
              <a:gd name="connsiteY9" fmla="*/ 1206443 h 1520102"/>
              <a:gd name="connsiteX10" fmla="*/ 10712366 w 10762093"/>
              <a:gd name="connsiteY10" fmla="*/ 1284264 h 1520102"/>
              <a:gd name="connsiteX11" fmla="*/ 10050885 w 10762093"/>
              <a:gd name="connsiteY11" fmla="*/ 1284264 h 1520102"/>
              <a:gd name="connsiteX12" fmla="*/ 7859354 w 10762093"/>
              <a:gd name="connsiteY12" fmla="*/ 953523 h 1520102"/>
              <a:gd name="connsiteX13" fmla="*/ 6743481 w 10762093"/>
              <a:gd name="connsiteY13" fmla="*/ 1264809 h 1520102"/>
              <a:gd name="connsiteX14" fmla="*/ 6023634 w 10762093"/>
              <a:gd name="connsiteY14" fmla="*/ 1245354 h 1520102"/>
              <a:gd name="connsiteX15" fmla="*/ 5762332 w 10762093"/>
              <a:gd name="connsiteY15" fmla="*/ 1342629 h 1520102"/>
              <a:gd name="connsiteX16" fmla="*/ 5150140 w 10762093"/>
              <a:gd name="connsiteY16" fmla="*/ 1517729 h 1520102"/>
              <a:gd name="connsiteX17" fmla="*/ 4166994 w 10762093"/>
              <a:gd name="connsiteY17" fmla="*/ 1439907 h 1520102"/>
              <a:gd name="connsiteX18" fmla="*/ 3436077 w 10762093"/>
              <a:gd name="connsiteY18" fmla="*/ 1381540 h 1520102"/>
              <a:gd name="connsiteX19" fmla="*/ 2946926 w 10762093"/>
              <a:gd name="connsiteY19" fmla="*/ 1478817 h 1520102"/>
              <a:gd name="connsiteX20" fmla="*/ 2384106 w 10762093"/>
              <a:gd name="connsiteY20" fmla="*/ 1439907 h 1520102"/>
              <a:gd name="connsiteX21" fmla="*/ 1685790 w 10762093"/>
              <a:gd name="connsiteY21" fmla="*/ 1206444 h 1520102"/>
              <a:gd name="connsiteX22" fmla="*/ 1011835 w 10762093"/>
              <a:gd name="connsiteY22" fmla="*/ 681151 h 1520102"/>
              <a:gd name="connsiteX23" fmla="*/ 5966 w 10762093"/>
              <a:gd name="connsiteY23" fmla="*/ 544961 h 1520102"/>
              <a:gd name="connsiteX0" fmla="*/ 149895 w 10906022"/>
              <a:gd name="connsiteY0" fmla="*/ 544961 h 1623899"/>
              <a:gd name="connsiteX1" fmla="*/ 1654702 w 10906022"/>
              <a:gd name="connsiteY1" fmla="*/ 214222 h 1623899"/>
              <a:gd name="connsiteX2" fmla="*/ 2743427 w 10906022"/>
              <a:gd name="connsiteY2" fmla="*/ 428230 h 1623899"/>
              <a:gd name="connsiteX3" fmla="*/ 3486190 w 10906022"/>
              <a:gd name="connsiteY3" fmla="*/ 642238 h 1623899"/>
              <a:gd name="connsiteX4" fmla="*/ 4217106 w 10906022"/>
              <a:gd name="connsiteY4" fmla="*/ 428230 h 1623899"/>
              <a:gd name="connsiteX5" fmla="*/ 5773452 w 10906022"/>
              <a:gd name="connsiteY5" fmla="*/ 211 h 1623899"/>
              <a:gd name="connsiteX6" fmla="*/ 8560567 w 10906022"/>
              <a:gd name="connsiteY6" fmla="*/ 486597 h 1623899"/>
              <a:gd name="connsiteX7" fmla="*/ 10700653 w 10906022"/>
              <a:gd name="connsiteY7" fmla="*/ 467140 h 1623899"/>
              <a:gd name="connsiteX8" fmla="*/ 10836840 w 10906022"/>
              <a:gd name="connsiteY8" fmla="*/ 525507 h 1623899"/>
              <a:gd name="connsiteX9" fmla="*/ 10856295 w 10906022"/>
              <a:gd name="connsiteY9" fmla="*/ 1206443 h 1623899"/>
              <a:gd name="connsiteX10" fmla="*/ 10856295 w 10906022"/>
              <a:gd name="connsiteY10" fmla="*/ 1284264 h 1623899"/>
              <a:gd name="connsiteX11" fmla="*/ 10194814 w 10906022"/>
              <a:gd name="connsiteY11" fmla="*/ 1284264 h 1623899"/>
              <a:gd name="connsiteX12" fmla="*/ 8003283 w 10906022"/>
              <a:gd name="connsiteY12" fmla="*/ 953523 h 1623899"/>
              <a:gd name="connsiteX13" fmla="*/ 6887410 w 10906022"/>
              <a:gd name="connsiteY13" fmla="*/ 1264809 h 1623899"/>
              <a:gd name="connsiteX14" fmla="*/ 6167563 w 10906022"/>
              <a:gd name="connsiteY14" fmla="*/ 1245354 h 1623899"/>
              <a:gd name="connsiteX15" fmla="*/ 5906261 w 10906022"/>
              <a:gd name="connsiteY15" fmla="*/ 1342629 h 1623899"/>
              <a:gd name="connsiteX16" fmla="*/ 5294069 w 10906022"/>
              <a:gd name="connsiteY16" fmla="*/ 1517729 h 1623899"/>
              <a:gd name="connsiteX17" fmla="*/ 4310923 w 10906022"/>
              <a:gd name="connsiteY17" fmla="*/ 1439907 h 1623899"/>
              <a:gd name="connsiteX18" fmla="*/ 3580006 w 10906022"/>
              <a:gd name="connsiteY18" fmla="*/ 1381540 h 1623899"/>
              <a:gd name="connsiteX19" fmla="*/ 3090855 w 10906022"/>
              <a:gd name="connsiteY19" fmla="*/ 1478817 h 1623899"/>
              <a:gd name="connsiteX20" fmla="*/ 2528035 w 10906022"/>
              <a:gd name="connsiteY20" fmla="*/ 1439907 h 1623899"/>
              <a:gd name="connsiteX21" fmla="*/ 1829719 w 10906022"/>
              <a:gd name="connsiteY21" fmla="*/ 1206444 h 1623899"/>
              <a:gd name="connsiteX22" fmla="*/ 243853 w 10906022"/>
              <a:gd name="connsiteY22" fmla="*/ 1608090 h 1623899"/>
              <a:gd name="connsiteX23" fmla="*/ 149895 w 10906022"/>
              <a:gd name="connsiteY23" fmla="*/ 544961 h 1623899"/>
              <a:gd name="connsiteX0" fmla="*/ 1157651 w 10665902"/>
              <a:gd name="connsiteY0" fmla="*/ 575858 h 1622675"/>
              <a:gd name="connsiteX1" fmla="*/ 1414582 w 10665902"/>
              <a:gd name="connsiteY1" fmla="*/ 214222 h 1622675"/>
              <a:gd name="connsiteX2" fmla="*/ 2503307 w 10665902"/>
              <a:gd name="connsiteY2" fmla="*/ 428230 h 1622675"/>
              <a:gd name="connsiteX3" fmla="*/ 3246070 w 10665902"/>
              <a:gd name="connsiteY3" fmla="*/ 642238 h 1622675"/>
              <a:gd name="connsiteX4" fmla="*/ 3976986 w 10665902"/>
              <a:gd name="connsiteY4" fmla="*/ 428230 h 1622675"/>
              <a:gd name="connsiteX5" fmla="*/ 5533332 w 10665902"/>
              <a:gd name="connsiteY5" fmla="*/ 211 h 1622675"/>
              <a:gd name="connsiteX6" fmla="*/ 8320447 w 10665902"/>
              <a:gd name="connsiteY6" fmla="*/ 486597 h 1622675"/>
              <a:gd name="connsiteX7" fmla="*/ 10460533 w 10665902"/>
              <a:gd name="connsiteY7" fmla="*/ 467140 h 1622675"/>
              <a:gd name="connsiteX8" fmla="*/ 10596720 w 10665902"/>
              <a:gd name="connsiteY8" fmla="*/ 525507 h 1622675"/>
              <a:gd name="connsiteX9" fmla="*/ 10616175 w 10665902"/>
              <a:gd name="connsiteY9" fmla="*/ 1206443 h 1622675"/>
              <a:gd name="connsiteX10" fmla="*/ 10616175 w 10665902"/>
              <a:gd name="connsiteY10" fmla="*/ 1284264 h 1622675"/>
              <a:gd name="connsiteX11" fmla="*/ 9954694 w 10665902"/>
              <a:gd name="connsiteY11" fmla="*/ 1284264 h 1622675"/>
              <a:gd name="connsiteX12" fmla="*/ 7763163 w 10665902"/>
              <a:gd name="connsiteY12" fmla="*/ 953523 h 1622675"/>
              <a:gd name="connsiteX13" fmla="*/ 6647290 w 10665902"/>
              <a:gd name="connsiteY13" fmla="*/ 1264809 h 1622675"/>
              <a:gd name="connsiteX14" fmla="*/ 5927443 w 10665902"/>
              <a:gd name="connsiteY14" fmla="*/ 1245354 h 1622675"/>
              <a:gd name="connsiteX15" fmla="*/ 5666141 w 10665902"/>
              <a:gd name="connsiteY15" fmla="*/ 1342629 h 1622675"/>
              <a:gd name="connsiteX16" fmla="*/ 5053949 w 10665902"/>
              <a:gd name="connsiteY16" fmla="*/ 1517729 h 1622675"/>
              <a:gd name="connsiteX17" fmla="*/ 4070803 w 10665902"/>
              <a:gd name="connsiteY17" fmla="*/ 1439907 h 1622675"/>
              <a:gd name="connsiteX18" fmla="*/ 3339886 w 10665902"/>
              <a:gd name="connsiteY18" fmla="*/ 1381540 h 1622675"/>
              <a:gd name="connsiteX19" fmla="*/ 2850735 w 10665902"/>
              <a:gd name="connsiteY19" fmla="*/ 1478817 h 1622675"/>
              <a:gd name="connsiteX20" fmla="*/ 2287915 w 10665902"/>
              <a:gd name="connsiteY20" fmla="*/ 1439907 h 1622675"/>
              <a:gd name="connsiteX21" fmla="*/ 1589599 w 10665902"/>
              <a:gd name="connsiteY21" fmla="*/ 1206444 h 1622675"/>
              <a:gd name="connsiteX22" fmla="*/ 3733 w 10665902"/>
              <a:gd name="connsiteY22" fmla="*/ 1608090 h 1622675"/>
              <a:gd name="connsiteX23" fmla="*/ 1157651 w 10665902"/>
              <a:gd name="connsiteY23" fmla="*/ 575858 h 1622675"/>
              <a:gd name="connsiteX0" fmla="*/ 1157858 w 10666109"/>
              <a:gd name="connsiteY0" fmla="*/ 575858 h 1622675"/>
              <a:gd name="connsiteX1" fmla="*/ 1750757 w 10666109"/>
              <a:gd name="connsiteY1" fmla="*/ 430508 h 1622675"/>
              <a:gd name="connsiteX2" fmla="*/ 2503514 w 10666109"/>
              <a:gd name="connsiteY2" fmla="*/ 428230 h 1622675"/>
              <a:gd name="connsiteX3" fmla="*/ 3246277 w 10666109"/>
              <a:gd name="connsiteY3" fmla="*/ 642238 h 1622675"/>
              <a:gd name="connsiteX4" fmla="*/ 3977193 w 10666109"/>
              <a:gd name="connsiteY4" fmla="*/ 428230 h 1622675"/>
              <a:gd name="connsiteX5" fmla="*/ 5533539 w 10666109"/>
              <a:gd name="connsiteY5" fmla="*/ 211 h 1622675"/>
              <a:gd name="connsiteX6" fmla="*/ 8320654 w 10666109"/>
              <a:gd name="connsiteY6" fmla="*/ 486597 h 1622675"/>
              <a:gd name="connsiteX7" fmla="*/ 10460740 w 10666109"/>
              <a:gd name="connsiteY7" fmla="*/ 467140 h 1622675"/>
              <a:gd name="connsiteX8" fmla="*/ 10596927 w 10666109"/>
              <a:gd name="connsiteY8" fmla="*/ 525507 h 1622675"/>
              <a:gd name="connsiteX9" fmla="*/ 10616382 w 10666109"/>
              <a:gd name="connsiteY9" fmla="*/ 1206443 h 1622675"/>
              <a:gd name="connsiteX10" fmla="*/ 10616382 w 10666109"/>
              <a:gd name="connsiteY10" fmla="*/ 1284264 h 1622675"/>
              <a:gd name="connsiteX11" fmla="*/ 9954901 w 10666109"/>
              <a:gd name="connsiteY11" fmla="*/ 1284264 h 1622675"/>
              <a:gd name="connsiteX12" fmla="*/ 7763370 w 10666109"/>
              <a:gd name="connsiteY12" fmla="*/ 953523 h 1622675"/>
              <a:gd name="connsiteX13" fmla="*/ 6647497 w 10666109"/>
              <a:gd name="connsiteY13" fmla="*/ 1264809 h 1622675"/>
              <a:gd name="connsiteX14" fmla="*/ 5927650 w 10666109"/>
              <a:gd name="connsiteY14" fmla="*/ 1245354 h 1622675"/>
              <a:gd name="connsiteX15" fmla="*/ 5666348 w 10666109"/>
              <a:gd name="connsiteY15" fmla="*/ 1342629 h 1622675"/>
              <a:gd name="connsiteX16" fmla="*/ 5054156 w 10666109"/>
              <a:gd name="connsiteY16" fmla="*/ 1517729 h 1622675"/>
              <a:gd name="connsiteX17" fmla="*/ 4071010 w 10666109"/>
              <a:gd name="connsiteY17" fmla="*/ 1439907 h 1622675"/>
              <a:gd name="connsiteX18" fmla="*/ 3340093 w 10666109"/>
              <a:gd name="connsiteY18" fmla="*/ 1381540 h 1622675"/>
              <a:gd name="connsiteX19" fmla="*/ 2850942 w 10666109"/>
              <a:gd name="connsiteY19" fmla="*/ 1478817 h 1622675"/>
              <a:gd name="connsiteX20" fmla="*/ 2288122 w 10666109"/>
              <a:gd name="connsiteY20" fmla="*/ 1439907 h 1622675"/>
              <a:gd name="connsiteX21" fmla="*/ 1589806 w 10666109"/>
              <a:gd name="connsiteY21" fmla="*/ 1206444 h 1622675"/>
              <a:gd name="connsiteX22" fmla="*/ 3940 w 10666109"/>
              <a:gd name="connsiteY22" fmla="*/ 1608090 h 1622675"/>
              <a:gd name="connsiteX23" fmla="*/ 1157858 w 10666109"/>
              <a:gd name="connsiteY23" fmla="*/ 575858 h 1622675"/>
              <a:gd name="connsiteX0" fmla="*/ 1155746 w 10663997"/>
              <a:gd name="connsiteY0" fmla="*/ 575858 h 1627163"/>
              <a:gd name="connsiteX1" fmla="*/ 1748645 w 10663997"/>
              <a:gd name="connsiteY1" fmla="*/ 430508 h 1627163"/>
              <a:gd name="connsiteX2" fmla="*/ 2501402 w 10663997"/>
              <a:gd name="connsiteY2" fmla="*/ 428230 h 1627163"/>
              <a:gd name="connsiteX3" fmla="*/ 3244165 w 10663997"/>
              <a:gd name="connsiteY3" fmla="*/ 642238 h 1627163"/>
              <a:gd name="connsiteX4" fmla="*/ 3975081 w 10663997"/>
              <a:gd name="connsiteY4" fmla="*/ 428230 h 1627163"/>
              <a:gd name="connsiteX5" fmla="*/ 5531427 w 10663997"/>
              <a:gd name="connsiteY5" fmla="*/ 211 h 1627163"/>
              <a:gd name="connsiteX6" fmla="*/ 8318542 w 10663997"/>
              <a:gd name="connsiteY6" fmla="*/ 486597 h 1627163"/>
              <a:gd name="connsiteX7" fmla="*/ 10458628 w 10663997"/>
              <a:gd name="connsiteY7" fmla="*/ 467140 h 1627163"/>
              <a:gd name="connsiteX8" fmla="*/ 10594815 w 10663997"/>
              <a:gd name="connsiteY8" fmla="*/ 525507 h 1627163"/>
              <a:gd name="connsiteX9" fmla="*/ 10614270 w 10663997"/>
              <a:gd name="connsiteY9" fmla="*/ 1206443 h 1627163"/>
              <a:gd name="connsiteX10" fmla="*/ 10614270 w 10663997"/>
              <a:gd name="connsiteY10" fmla="*/ 1284264 h 1627163"/>
              <a:gd name="connsiteX11" fmla="*/ 9952789 w 10663997"/>
              <a:gd name="connsiteY11" fmla="*/ 1284264 h 1627163"/>
              <a:gd name="connsiteX12" fmla="*/ 7761258 w 10663997"/>
              <a:gd name="connsiteY12" fmla="*/ 953523 h 1627163"/>
              <a:gd name="connsiteX13" fmla="*/ 6645385 w 10663997"/>
              <a:gd name="connsiteY13" fmla="*/ 1264809 h 1627163"/>
              <a:gd name="connsiteX14" fmla="*/ 5925538 w 10663997"/>
              <a:gd name="connsiteY14" fmla="*/ 1245354 h 1627163"/>
              <a:gd name="connsiteX15" fmla="*/ 5664236 w 10663997"/>
              <a:gd name="connsiteY15" fmla="*/ 1342629 h 1627163"/>
              <a:gd name="connsiteX16" fmla="*/ 5052044 w 10663997"/>
              <a:gd name="connsiteY16" fmla="*/ 1517729 h 1627163"/>
              <a:gd name="connsiteX17" fmla="*/ 4068898 w 10663997"/>
              <a:gd name="connsiteY17" fmla="*/ 1439907 h 1627163"/>
              <a:gd name="connsiteX18" fmla="*/ 3337981 w 10663997"/>
              <a:gd name="connsiteY18" fmla="*/ 1381540 h 1627163"/>
              <a:gd name="connsiteX19" fmla="*/ 2848830 w 10663997"/>
              <a:gd name="connsiteY19" fmla="*/ 1478817 h 1627163"/>
              <a:gd name="connsiteX20" fmla="*/ 2286010 w 10663997"/>
              <a:gd name="connsiteY20" fmla="*/ 1439907 h 1627163"/>
              <a:gd name="connsiteX21" fmla="*/ 1443708 w 10663997"/>
              <a:gd name="connsiteY21" fmla="*/ 1268241 h 1627163"/>
              <a:gd name="connsiteX22" fmla="*/ 1828 w 10663997"/>
              <a:gd name="connsiteY22" fmla="*/ 1608090 h 1627163"/>
              <a:gd name="connsiteX23" fmla="*/ 1155746 w 10663997"/>
              <a:gd name="connsiteY23" fmla="*/ 575858 h 1627163"/>
              <a:gd name="connsiteX0" fmla="*/ 1155746 w 10663997"/>
              <a:gd name="connsiteY0" fmla="*/ 575858 h 1627163"/>
              <a:gd name="connsiteX1" fmla="*/ 1748645 w 10663997"/>
              <a:gd name="connsiteY1" fmla="*/ 430508 h 1627163"/>
              <a:gd name="connsiteX2" fmla="*/ 2501402 w 10663997"/>
              <a:gd name="connsiteY2" fmla="*/ 428230 h 1627163"/>
              <a:gd name="connsiteX3" fmla="*/ 3244165 w 10663997"/>
              <a:gd name="connsiteY3" fmla="*/ 642238 h 1627163"/>
              <a:gd name="connsiteX4" fmla="*/ 3975081 w 10663997"/>
              <a:gd name="connsiteY4" fmla="*/ 428230 h 1627163"/>
              <a:gd name="connsiteX5" fmla="*/ 5531427 w 10663997"/>
              <a:gd name="connsiteY5" fmla="*/ 211 h 1627163"/>
              <a:gd name="connsiteX6" fmla="*/ 8318542 w 10663997"/>
              <a:gd name="connsiteY6" fmla="*/ 486597 h 1627163"/>
              <a:gd name="connsiteX7" fmla="*/ 10458628 w 10663997"/>
              <a:gd name="connsiteY7" fmla="*/ 467140 h 1627163"/>
              <a:gd name="connsiteX8" fmla="*/ 10594815 w 10663997"/>
              <a:gd name="connsiteY8" fmla="*/ 525507 h 1627163"/>
              <a:gd name="connsiteX9" fmla="*/ 10614270 w 10663997"/>
              <a:gd name="connsiteY9" fmla="*/ 1206443 h 1627163"/>
              <a:gd name="connsiteX10" fmla="*/ 10614270 w 10663997"/>
              <a:gd name="connsiteY10" fmla="*/ 1284264 h 1627163"/>
              <a:gd name="connsiteX11" fmla="*/ 9952789 w 10663997"/>
              <a:gd name="connsiteY11" fmla="*/ 1284264 h 1627163"/>
              <a:gd name="connsiteX12" fmla="*/ 7761258 w 10663997"/>
              <a:gd name="connsiteY12" fmla="*/ 953523 h 1627163"/>
              <a:gd name="connsiteX13" fmla="*/ 6645385 w 10663997"/>
              <a:gd name="connsiteY13" fmla="*/ 1264809 h 1627163"/>
              <a:gd name="connsiteX14" fmla="*/ 5925538 w 10663997"/>
              <a:gd name="connsiteY14" fmla="*/ 1245354 h 1627163"/>
              <a:gd name="connsiteX15" fmla="*/ 5664236 w 10663997"/>
              <a:gd name="connsiteY15" fmla="*/ 1342629 h 1627163"/>
              <a:gd name="connsiteX16" fmla="*/ 5052044 w 10663997"/>
              <a:gd name="connsiteY16" fmla="*/ 1517729 h 1627163"/>
              <a:gd name="connsiteX17" fmla="*/ 4068898 w 10663997"/>
              <a:gd name="connsiteY17" fmla="*/ 1439907 h 1627163"/>
              <a:gd name="connsiteX18" fmla="*/ 3337981 w 10663997"/>
              <a:gd name="connsiteY18" fmla="*/ 1381540 h 1627163"/>
              <a:gd name="connsiteX19" fmla="*/ 2848830 w 10663997"/>
              <a:gd name="connsiteY19" fmla="*/ 1478817 h 1627163"/>
              <a:gd name="connsiteX20" fmla="*/ 2238016 w 10663997"/>
              <a:gd name="connsiteY20" fmla="*/ 1130928 h 1627163"/>
              <a:gd name="connsiteX21" fmla="*/ 1443708 w 10663997"/>
              <a:gd name="connsiteY21" fmla="*/ 1268241 h 1627163"/>
              <a:gd name="connsiteX22" fmla="*/ 1828 w 10663997"/>
              <a:gd name="connsiteY22" fmla="*/ 1608090 h 1627163"/>
              <a:gd name="connsiteX23" fmla="*/ 1155746 w 10663997"/>
              <a:gd name="connsiteY23" fmla="*/ 575858 h 1627163"/>
              <a:gd name="connsiteX0" fmla="*/ 1153918 w 10662169"/>
              <a:gd name="connsiteY0" fmla="*/ 575858 h 1629825"/>
              <a:gd name="connsiteX1" fmla="*/ 1746817 w 10662169"/>
              <a:gd name="connsiteY1" fmla="*/ 430508 h 1629825"/>
              <a:gd name="connsiteX2" fmla="*/ 2499574 w 10662169"/>
              <a:gd name="connsiteY2" fmla="*/ 428230 h 1629825"/>
              <a:gd name="connsiteX3" fmla="*/ 3242337 w 10662169"/>
              <a:gd name="connsiteY3" fmla="*/ 642238 h 1629825"/>
              <a:gd name="connsiteX4" fmla="*/ 3973253 w 10662169"/>
              <a:gd name="connsiteY4" fmla="*/ 428230 h 1629825"/>
              <a:gd name="connsiteX5" fmla="*/ 5529599 w 10662169"/>
              <a:gd name="connsiteY5" fmla="*/ 211 h 1629825"/>
              <a:gd name="connsiteX6" fmla="*/ 8316714 w 10662169"/>
              <a:gd name="connsiteY6" fmla="*/ 486597 h 1629825"/>
              <a:gd name="connsiteX7" fmla="*/ 10456800 w 10662169"/>
              <a:gd name="connsiteY7" fmla="*/ 467140 h 1629825"/>
              <a:gd name="connsiteX8" fmla="*/ 10592987 w 10662169"/>
              <a:gd name="connsiteY8" fmla="*/ 525507 h 1629825"/>
              <a:gd name="connsiteX9" fmla="*/ 10612442 w 10662169"/>
              <a:gd name="connsiteY9" fmla="*/ 1206443 h 1629825"/>
              <a:gd name="connsiteX10" fmla="*/ 10612442 w 10662169"/>
              <a:gd name="connsiteY10" fmla="*/ 1284264 h 1629825"/>
              <a:gd name="connsiteX11" fmla="*/ 9950961 w 10662169"/>
              <a:gd name="connsiteY11" fmla="*/ 1284264 h 1629825"/>
              <a:gd name="connsiteX12" fmla="*/ 7759430 w 10662169"/>
              <a:gd name="connsiteY12" fmla="*/ 953523 h 1629825"/>
              <a:gd name="connsiteX13" fmla="*/ 6643557 w 10662169"/>
              <a:gd name="connsiteY13" fmla="*/ 1264809 h 1629825"/>
              <a:gd name="connsiteX14" fmla="*/ 5923710 w 10662169"/>
              <a:gd name="connsiteY14" fmla="*/ 1245354 h 1629825"/>
              <a:gd name="connsiteX15" fmla="*/ 5662408 w 10662169"/>
              <a:gd name="connsiteY15" fmla="*/ 1342629 h 1629825"/>
              <a:gd name="connsiteX16" fmla="*/ 5050216 w 10662169"/>
              <a:gd name="connsiteY16" fmla="*/ 1517729 h 1629825"/>
              <a:gd name="connsiteX17" fmla="*/ 4067070 w 10662169"/>
              <a:gd name="connsiteY17" fmla="*/ 1439907 h 1629825"/>
              <a:gd name="connsiteX18" fmla="*/ 3336153 w 10662169"/>
              <a:gd name="connsiteY18" fmla="*/ 1381540 h 1629825"/>
              <a:gd name="connsiteX19" fmla="*/ 2847002 w 10662169"/>
              <a:gd name="connsiteY19" fmla="*/ 1478817 h 1629825"/>
              <a:gd name="connsiteX20" fmla="*/ 2236188 w 10662169"/>
              <a:gd name="connsiteY20" fmla="*/ 1130928 h 1629825"/>
              <a:gd name="connsiteX21" fmla="*/ 1153908 w 10662169"/>
              <a:gd name="connsiteY21" fmla="*/ 1299139 h 1629825"/>
              <a:gd name="connsiteX22" fmla="*/ 0 w 10662169"/>
              <a:gd name="connsiteY22" fmla="*/ 1608090 h 1629825"/>
              <a:gd name="connsiteX23" fmla="*/ 1153918 w 10662169"/>
              <a:gd name="connsiteY23" fmla="*/ 575858 h 1629825"/>
              <a:gd name="connsiteX0" fmla="*/ 1153918 w 10662169"/>
              <a:gd name="connsiteY0" fmla="*/ 575858 h 1629823"/>
              <a:gd name="connsiteX1" fmla="*/ 1746817 w 10662169"/>
              <a:gd name="connsiteY1" fmla="*/ 430508 h 1629823"/>
              <a:gd name="connsiteX2" fmla="*/ 2499574 w 10662169"/>
              <a:gd name="connsiteY2" fmla="*/ 428230 h 1629823"/>
              <a:gd name="connsiteX3" fmla="*/ 3242337 w 10662169"/>
              <a:gd name="connsiteY3" fmla="*/ 642238 h 1629823"/>
              <a:gd name="connsiteX4" fmla="*/ 3973253 w 10662169"/>
              <a:gd name="connsiteY4" fmla="*/ 428230 h 1629823"/>
              <a:gd name="connsiteX5" fmla="*/ 5529599 w 10662169"/>
              <a:gd name="connsiteY5" fmla="*/ 211 h 1629823"/>
              <a:gd name="connsiteX6" fmla="*/ 8316714 w 10662169"/>
              <a:gd name="connsiteY6" fmla="*/ 486597 h 1629823"/>
              <a:gd name="connsiteX7" fmla="*/ 10456800 w 10662169"/>
              <a:gd name="connsiteY7" fmla="*/ 467140 h 1629823"/>
              <a:gd name="connsiteX8" fmla="*/ 10592987 w 10662169"/>
              <a:gd name="connsiteY8" fmla="*/ 525507 h 1629823"/>
              <a:gd name="connsiteX9" fmla="*/ 10612442 w 10662169"/>
              <a:gd name="connsiteY9" fmla="*/ 1206443 h 1629823"/>
              <a:gd name="connsiteX10" fmla="*/ 10612442 w 10662169"/>
              <a:gd name="connsiteY10" fmla="*/ 1284264 h 1629823"/>
              <a:gd name="connsiteX11" fmla="*/ 9950961 w 10662169"/>
              <a:gd name="connsiteY11" fmla="*/ 1284264 h 1629823"/>
              <a:gd name="connsiteX12" fmla="*/ 7759430 w 10662169"/>
              <a:gd name="connsiteY12" fmla="*/ 953523 h 1629823"/>
              <a:gd name="connsiteX13" fmla="*/ 6643557 w 10662169"/>
              <a:gd name="connsiteY13" fmla="*/ 1264809 h 1629823"/>
              <a:gd name="connsiteX14" fmla="*/ 5923710 w 10662169"/>
              <a:gd name="connsiteY14" fmla="*/ 1245354 h 1629823"/>
              <a:gd name="connsiteX15" fmla="*/ 5662408 w 10662169"/>
              <a:gd name="connsiteY15" fmla="*/ 1342629 h 1629823"/>
              <a:gd name="connsiteX16" fmla="*/ 5050216 w 10662169"/>
              <a:gd name="connsiteY16" fmla="*/ 1517729 h 1629823"/>
              <a:gd name="connsiteX17" fmla="*/ 4067070 w 10662169"/>
              <a:gd name="connsiteY17" fmla="*/ 1439907 h 1629823"/>
              <a:gd name="connsiteX18" fmla="*/ 3336153 w 10662169"/>
              <a:gd name="connsiteY18" fmla="*/ 1381540 h 1629823"/>
              <a:gd name="connsiteX19" fmla="*/ 2847002 w 10662169"/>
              <a:gd name="connsiteY19" fmla="*/ 1478817 h 1629823"/>
              <a:gd name="connsiteX20" fmla="*/ 2236188 w 10662169"/>
              <a:gd name="connsiteY20" fmla="*/ 1130928 h 1629823"/>
              <a:gd name="connsiteX21" fmla="*/ 1153908 w 10662169"/>
              <a:gd name="connsiteY21" fmla="*/ 1299139 h 1629823"/>
              <a:gd name="connsiteX22" fmla="*/ 0 w 10662169"/>
              <a:gd name="connsiteY22" fmla="*/ 1608090 h 1629823"/>
              <a:gd name="connsiteX23" fmla="*/ 1153918 w 10662169"/>
              <a:gd name="connsiteY23" fmla="*/ 575858 h 1629823"/>
              <a:gd name="connsiteX0" fmla="*/ 1153918 w 10662169"/>
              <a:gd name="connsiteY0" fmla="*/ 575858 h 1629825"/>
              <a:gd name="connsiteX1" fmla="*/ 1746817 w 10662169"/>
              <a:gd name="connsiteY1" fmla="*/ 430508 h 1629825"/>
              <a:gd name="connsiteX2" fmla="*/ 2499574 w 10662169"/>
              <a:gd name="connsiteY2" fmla="*/ 428230 h 1629825"/>
              <a:gd name="connsiteX3" fmla="*/ 3242337 w 10662169"/>
              <a:gd name="connsiteY3" fmla="*/ 642238 h 1629825"/>
              <a:gd name="connsiteX4" fmla="*/ 3973253 w 10662169"/>
              <a:gd name="connsiteY4" fmla="*/ 428230 h 1629825"/>
              <a:gd name="connsiteX5" fmla="*/ 5529599 w 10662169"/>
              <a:gd name="connsiteY5" fmla="*/ 211 h 1629825"/>
              <a:gd name="connsiteX6" fmla="*/ 8316714 w 10662169"/>
              <a:gd name="connsiteY6" fmla="*/ 486597 h 1629825"/>
              <a:gd name="connsiteX7" fmla="*/ 10456800 w 10662169"/>
              <a:gd name="connsiteY7" fmla="*/ 467140 h 1629825"/>
              <a:gd name="connsiteX8" fmla="*/ 10592987 w 10662169"/>
              <a:gd name="connsiteY8" fmla="*/ 525507 h 1629825"/>
              <a:gd name="connsiteX9" fmla="*/ 10612442 w 10662169"/>
              <a:gd name="connsiteY9" fmla="*/ 1206443 h 1629825"/>
              <a:gd name="connsiteX10" fmla="*/ 10612442 w 10662169"/>
              <a:gd name="connsiteY10" fmla="*/ 1284264 h 1629825"/>
              <a:gd name="connsiteX11" fmla="*/ 9950961 w 10662169"/>
              <a:gd name="connsiteY11" fmla="*/ 1284264 h 1629825"/>
              <a:gd name="connsiteX12" fmla="*/ 7759430 w 10662169"/>
              <a:gd name="connsiteY12" fmla="*/ 953523 h 1629825"/>
              <a:gd name="connsiteX13" fmla="*/ 6643557 w 10662169"/>
              <a:gd name="connsiteY13" fmla="*/ 1264809 h 1629825"/>
              <a:gd name="connsiteX14" fmla="*/ 5923710 w 10662169"/>
              <a:gd name="connsiteY14" fmla="*/ 1245354 h 1629825"/>
              <a:gd name="connsiteX15" fmla="*/ 5662408 w 10662169"/>
              <a:gd name="connsiteY15" fmla="*/ 1342629 h 1629825"/>
              <a:gd name="connsiteX16" fmla="*/ 5050216 w 10662169"/>
              <a:gd name="connsiteY16" fmla="*/ 1517729 h 1629825"/>
              <a:gd name="connsiteX17" fmla="*/ 4067070 w 10662169"/>
              <a:gd name="connsiteY17" fmla="*/ 1439907 h 1629825"/>
              <a:gd name="connsiteX18" fmla="*/ 3336153 w 10662169"/>
              <a:gd name="connsiteY18" fmla="*/ 1381540 h 1629825"/>
              <a:gd name="connsiteX19" fmla="*/ 3086977 w 10662169"/>
              <a:gd name="connsiteY19" fmla="*/ 1262532 h 1629825"/>
              <a:gd name="connsiteX20" fmla="*/ 2236188 w 10662169"/>
              <a:gd name="connsiteY20" fmla="*/ 1130928 h 1629825"/>
              <a:gd name="connsiteX21" fmla="*/ 1153908 w 10662169"/>
              <a:gd name="connsiteY21" fmla="*/ 1299139 h 1629825"/>
              <a:gd name="connsiteX22" fmla="*/ 0 w 10662169"/>
              <a:gd name="connsiteY22" fmla="*/ 1608090 h 1629825"/>
              <a:gd name="connsiteX23" fmla="*/ 1153918 w 10662169"/>
              <a:gd name="connsiteY23" fmla="*/ 575858 h 1629825"/>
              <a:gd name="connsiteX0" fmla="*/ 913943 w 10422194"/>
              <a:gd name="connsiteY0" fmla="*/ 575858 h 1520101"/>
              <a:gd name="connsiteX1" fmla="*/ 1506842 w 10422194"/>
              <a:gd name="connsiteY1" fmla="*/ 430508 h 1520101"/>
              <a:gd name="connsiteX2" fmla="*/ 2259599 w 10422194"/>
              <a:gd name="connsiteY2" fmla="*/ 428230 h 1520101"/>
              <a:gd name="connsiteX3" fmla="*/ 3002362 w 10422194"/>
              <a:gd name="connsiteY3" fmla="*/ 642238 h 1520101"/>
              <a:gd name="connsiteX4" fmla="*/ 3733278 w 10422194"/>
              <a:gd name="connsiteY4" fmla="*/ 428230 h 1520101"/>
              <a:gd name="connsiteX5" fmla="*/ 5289624 w 10422194"/>
              <a:gd name="connsiteY5" fmla="*/ 211 h 1520101"/>
              <a:gd name="connsiteX6" fmla="*/ 8076739 w 10422194"/>
              <a:gd name="connsiteY6" fmla="*/ 486597 h 1520101"/>
              <a:gd name="connsiteX7" fmla="*/ 10216825 w 10422194"/>
              <a:gd name="connsiteY7" fmla="*/ 467140 h 1520101"/>
              <a:gd name="connsiteX8" fmla="*/ 10353012 w 10422194"/>
              <a:gd name="connsiteY8" fmla="*/ 525507 h 1520101"/>
              <a:gd name="connsiteX9" fmla="*/ 10372467 w 10422194"/>
              <a:gd name="connsiteY9" fmla="*/ 1206443 h 1520101"/>
              <a:gd name="connsiteX10" fmla="*/ 10372467 w 10422194"/>
              <a:gd name="connsiteY10" fmla="*/ 1284264 h 1520101"/>
              <a:gd name="connsiteX11" fmla="*/ 9710986 w 10422194"/>
              <a:gd name="connsiteY11" fmla="*/ 1284264 h 1520101"/>
              <a:gd name="connsiteX12" fmla="*/ 7519455 w 10422194"/>
              <a:gd name="connsiteY12" fmla="*/ 953523 h 1520101"/>
              <a:gd name="connsiteX13" fmla="*/ 6403582 w 10422194"/>
              <a:gd name="connsiteY13" fmla="*/ 1264809 h 1520101"/>
              <a:gd name="connsiteX14" fmla="*/ 5683735 w 10422194"/>
              <a:gd name="connsiteY14" fmla="*/ 1245354 h 1520101"/>
              <a:gd name="connsiteX15" fmla="*/ 5422433 w 10422194"/>
              <a:gd name="connsiteY15" fmla="*/ 1342629 h 1520101"/>
              <a:gd name="connsiteX16" fmla="*/ 4810241 w 10422194"/>
              <a:gd name="connsiteY16" fmla="*/ 1517729 h 1520101"/>
              <a:gd name="connsiteX17" fmla="*/ 3827095 w 10422194"/>
              <a:gd name="connsiteY17" fmla="*/ 1439907 h 1520101"/>
              <a:gd name="connsiteX18" fmla="*/ 3096178 w 10422194"/>
              <a:gd name="connsiteY18" fmla="*/ 1381540 h 1520101"/>
              <a:gd name="connsiteX19" fmla="*/ 2847002 w 10422194"/>
              <a:gd name="connsiteY19" fmla="*/ 1262532 h 1520101"/>
              <a:gd name="connsiteX20" fmla="*/ 1996213 w 10422194"/>
              <a:gd name="connsiteY20" fmla="*/ 1130928 h 1520101"/>
              <a:gd name="connsiteX21" fmla="*/ 913933 w 10422194"/>
              <a:gd name="connsiteY21" fmla="*/ 1299139 h 1520101"/>
              <a:gd name="connsiteX22" fmla="*/ 0 w 10422194"/>
              <a:gd name="connsiteY22" fmla="*/ 897435 h 1520101"/>
              <a:gd name="connsiteX23" fmla="*/ 913943 w 10422194"/>
              <a:gd name="connsiteY23" fmla="*/ 575858 h 1520101"/>
              <a:gd name="connsiteX0" fmla="*/ 916259 w 10424510"/>
              <a:gd name="connsiteY0" fmla="*/ 575858 h 1520103"/>
              <a:gd name="connsiteX1" fmla="*/ 1509158 w 10424510"/>
              <a:gd name="connsiteY1" fmla="*/ 430508 h 1520103"/>
              <a:gd name="connsiteX2" fmla="*/ 2261915 w 10424510"/>
              <a:gd name="connsiteY2" fmla="*/ 428230 h 1520103"/>
              <a:gd name="connsiteX3" fmla="*/ 3004678 w 10424510"/>
              <a:gd name="connsiteY3" fmla="*/ 642238 h 1520103"/>
              <a:gd name="connsiteX4" fmla="*/ 3735594 w 10424510"/>
              <a:gd name="connsiteY4" fmla="*/ 428230 h 1520103"/>
              <a:gd name="connsiteX5" fmla="*/ 5291940 w 10424510"/>
              <a:gd name="connsiteY5" fmla="*/ 211 h 1520103"/>
              <a:gd name="connsiteX6" fmla="*/ 8079055 w 10424510"/>
              <a:gd name="connsiteY6" fmla="*/ 486597 h 1520103"/>
              <a:gd name="connsiteX7" fmla="*/ 10219141 w 10424510"/>
              <a:gd name="connsiteY7" fmla="*/ 467140 h 1520103"/>
              <a:gd name="connsiteX8" fmla="*/ 10355328 w 10424510"/>
              <a:gd name="connsiteY8" fmla="*/ 525507 h 1520103"/>
              <a:gd name="connsiteX9" fmla="*/ 10374783 w 10424510"/>
              <a:gd name="connsiteY9" fmla="*/ 1206443 h 1520103"/>
              <a:gd name="connsiteX10" fmla="*/ 10374783 w 10424510"/>
              <a:gd name="connsiteY10" fmla="*/ 1284264 h 1520103"/>
              <a:gd name="connsiteX11" fmla="*/ 9713302 w 10424510"/>
              <a:gd name="connsiteY11" fmla="*/ 1284264 h 1520103"/>
              <a:gd name="connsiteX12" fmla="*/ 7521771 w 10424510"/>
              <a:gd name="connsiteY12" fmla="*/ 953523 h 1520103"/>
              <a:gd name="connsiteX13" fmla="*/ 6405898 w 10424510"/>
              <a:gd name="connsiteY13" fmla="*/ 1264809 h 1520103"/>
              <a:gd name="connsiteX14" fmla="*/ 5686051 w 10424510"/>
              <a:gd name="connsiteY14" fmla="*/ 1245354 h 1520103"/>
              <a:gd name="connsiteX15" fmla="*/ 5424749 w 10424510"/>
              <a:gd name="connsiteY15" fmla="*/ 1342629 h 1520103"/>
              <a:gd name="connsiteX16" fmla="*/ 4812557 w 10424510"/>
              <a:gd name="connsiteY16" fmla="*/ 1517729 h 1520103"/>
              <a:gd name="connsiteX17" fmla="*/ 3829411 w 10424510"/>
              <a:gd name="connsiteY17" fmla="*/ 1439907 h 1520103"/>
              <a:gd name="connsiteX18" fmla="*/ 3098494 w 10424510"/>
              <a:gd name="connsiteY18" fmla="*/ 1381540 h 1520103"/>
              <a:gd name="connsiteX19" fmla="*/ 2849318 w 10424510"/>
              <a:gd name="connsiteY19" fmla="*/ 1262532 h 1520103"/>
              <a:gd name="connsiteX20" fmla="*/ 1998529 w 10424510"/>
              <a:gd name="connsiteY20" fmla="*/ 1130928 h 1520103"/>
              <a:gd name="connsiteX21" fmla="*/ 1204221 w 10424510"/>
              <a:gd name="connsiteY21" fmla="*/ 1021057 h 1520103"/>
              <a:gd name="connsiteX22" fmla="*/ 2316 w 10424510"/>
              <a:gd name="connsiteY22" fmla="*/ 897435 h 1520103"/>
              <a:gd name="connsiteX23" fmla="*/ 916259 w 10424510"/>
              <a:gd name="connsiteY23" fmla="*/ 575858 h 1520103"/>
              <a:gd name="connsiteX0" fmla="*/ 916259 w 10424510"/>
              <a:gd name="connsiteY0" fmla="*/ 575858 h 1520101"/>
              <a:gd name="connsiteX1" fmla="*/ 1509158 w 10424510"/>
              <a:gd name="connsiteY1" fmla="*/ 430508 h 1520101"/>
              <a:gd name="connsiteX2" fmla="*/ 2261915 w 10424510"/>
              <a:gd name="connsiteY2" fmla="*/ 428230 h 1520101"/>
              <a:gd name="connsiteX3" fmla="*/ 3004678 w 10424510"/>
              <a:gd name="connsiteY3" fmla="*/ 642238 h 1520101"/>
              <a:gd name="connsiteX4" fmla="*/ 3735594 w 10424510"/>
              <a:gd name="connsiteY4" fmla="*/ 428230 h 1520101"/>
              <a:gd name="connsiteX5" fmla="*/ 5291940 w 10424510"/>
              <a:gd name="connsiteY5" fmla="*/ 211 h 1520101"/>
              <a:gd name="connsiteX6" fmla="*/ 8079055 w 10424510"/>
              <a:gd name="connsiteY6" fmla="*/ 486597 h 1520101"/>
              <a:gd name="connsiteX7" fmla="*/ 10219141 w 10424510"/>
              <a:gd name="connsiteY7" fmla="*/ 467140 h 1520101"/>
              <a:gd name="connsiteX8" fmla="*/ 10355328 w 10424510"/>
              <a:gd name="connsiteY8" fmla="*/ 525507 h 1520101"/>
              <a:gd name="connsiteX9" fmla="*/ 10374783 w 10424510"/>
              <a:gd name="connsiteY9" fmla="*/ 1206443 h 1520101"/>
              <a:gd name="connsiteX10" fmla="*/ 10374783 w 10424510"/>
              <a:gd name="connsiteY10" fmla="*/ 1284264 h 1520101"/>
              <a:gd name="connsiteX11" fmla="*/ 9713302 w 10424510"/>
              <a:gd name="connsiteY11" fmla="*/ 1284264 h 1520101"/>
              <a:gd name="connsiteX12" fmla="*/ 7521771 w 10424510"/>
              <a:gd name="connsiteY12" fmla="*/ 953523 h 1520101"/>
              <a:gd name="connsiteX13" fmla="*/ 6405898 w 10424510"/>
              <a:gd name="connsiteY13" fmla="*/ 1264809 h 1520101"/>
              <a:gd name="connsiteX14" fmla="*/ 5686051 w 10424510"/>
              <a:gd name="connsiteY14" fmla="*/ 1245354 h 1520101"/>
              <a:gd name="connsiteX15" fmla="*/ 5424749 w 10424510"/>
              <a:gd name="connsiteY15" fmla="*/ 1342629 h 1520101"/>
              <a:gd name="connsiteX16" fmla="*/ 4812557 w 10424510"/>
              <a:gd name="connsiteY16" fmla="*/ 1517729 h 1520101"/>
              <a:gd name="connsiteX17" fmla="*/ 3829411 w 10424510"/>
              <a:gd name="connsiteY17" fmla="*/ 1439907 h 1520101"/>
              <a:gd name="connsiteX18" fmla="*/ 3098494 w 10424510"/>
              <a:gd name="connsiteY18" fmla="*/ 1381540 h 1520101"/>
              <a:gd name="connsiteX19" fmla="*/ 2849318 w 10424510"/>
              <a:gd name="connsiteY19" fmla="*/ 1262532 h 1520101"/>
              <a:gd name="connsiteX20" fmla="*/ 1998529 w 10424510"/>
              <a:gd name="connsiteY20" fmla="*/ 1130928 h 1520101"/>
              <a:gd name="connsiteX21" fmla="*/ 1204221 w 10424510"/>
              <a:gd name="connsiteY21" fmla="*/ 1021057 h 1520101"/>
              <a:gd name="connsiteX22" fmla="*/ 2316 w 10424510"/>
              <a:gd name="connsiteY22" fmla="*/ 897435 h 1520101"/>
              <a:gd name="connsiteX23" fmla="*/ 916259 w 10424510"/>
              <a:gd name="connsiteY23" fmla="*/ 575858 h 1520101"/>
              <a:gd name="connsiteX0" fmla="*/ 915255 w 10423506"/>
              <a:gd name="connsiteY0" fmla="*/ 575858 h 1520103"/>
              <a:gd name="connsiteX1" fmla="*/ 1508154 w 10423506"/>
              <a:gd name="connsiteY1" fmla="*/ 430508 h 1520103"/>
              <a:gd name="connsiteX2" fmla="*/ 2260911 w 10423506"/>
              <a:gd name="connsiteY2" fmla="*/ 428230 h 1520103"/>
              <a:gd name="connsiteX3" fmla="*/ 3003674 w 10423506"/>
              <a:gd name="connsiteY3" fmla="*/ 642238 h 1520103"/>
              <a:gd name="connsiteX4" fmla="*/ 3734590 w 10423506"/>
              <a:gd name="connsiteY4" fmla="*/ 428230 h 1520103"/>
              <a:gd name="connsiteX5" fmla="*/ 5290936 w 10423506"/>
              <a:gd name="connsiteY5" fmla="*/ 211 h 1520103"/>
              <a:gd name="connsiteX6" fmla="*/ 8078051 w 10423506"/>
              <a:gd name="connsiteY6" fmla="*/ 486597 h 1520103"/>
              <a:gd name="connsiteX7" fmla="*/ 10218137 w 10423506"/>
              <a:gd name="connsiteY7" fmla="*/ 467140 h 1520103"/>
              <a:gd name="connsiteX8" fmla="*/ 10354324 w 10423506"/>
              <a:gd name="connsiteY8" fmla="*/ 525507 h 1520103"/>
              <a:gd name="connsiteX9" fmla="*/ 10373779 w 10423506"/>
              <a:gd name="connsiteY9" fmla="*/ 1206443 h 1520103"/>
              <a:gd name="connsiteX10" fmla="*/ 10373779 w 10423506"/>
              <a:gd name="connsiteY10" fmla="*/ 1284264 h 1520103"/>
              <a:gd name="connsiteX11" fmla="*/ 9712298 w 10423506"/>
              <a:gd name="connsiteY11" fmla="*/ 1284264 h 1520103"/>
              <a:gd name="connsiteX12" fmla="*/ 7520767 w 10423506"/>
              <a:gd name="connsiteY12" fmla="*/ 953523 h 1520103"/>
              <a:gd name="connsiteX13" fmla="*/ 6404894 w 10423506"/>
              <a:gd name="connsiteY13" fmla="*/ 1264809 h 1520103"/>
              <a:gd name="connsiteX14" fmla="*/ 5685047 w 10423506"/>
              <a:gd name="connsiteY14" fmla="*/ 1245354 h 1520103"/>
              <a:gd name="connsiteX15" fmla="*/ 5423745 w 10423506"/>
              <a:gd name="connsiteY15" fmla="*/ 1342629 h 1520103"/>
              <a:gd name="connsiteX16" fmla="*/ 4811553 w 10423506"/>
              <a:gd name="connsiteY16" fmla="*/ 1517729 h 1520103"/>
              <a:gd name="connsiteX17" fmla="*/ 3828407 w 10423506"/>
              <a:gd name="connsiteY17" fmla="*/ 1439907 h 1520103"/>
              <a:gd name="connsiteX18" fmla="*/ 3097490 w 10423506"/>
              <a:gd name="connsiteY18" fmla="*/ 1381540 h 1520103"/>
              <a:gd name="connsiteX19" fmla="*/ 2848314 w 10423506"/>
              <a:gd name="connsiteY19" fmla="*/ 1262532 h 1520103"/>
              <a:gd name="connsiteX20" fmla="*/ 1997525 w 10423506"/>
              <a:gd name="connsiteY20" fmla="*/ 1130928 h 1520103"/>
              <a:gd name="connsiteX21" fmla="*/ 1203217 w 10423506"/>
              <a:gd name="connsiteY21" fmla="*/ 1021057 h 1520103"/>
              <a:gd name="connsiteX22" fmla="*/ 724508 w 10423506"/>
              <a:gd name="connsiteY22" fmla="*/ 820626 h 1520103"/>
              <a:gd name="connsiteX23" fmla="*/ 1312 w 10423506"/>
              <a:gd name="connsiteY23" fmla="*/ 897435 h 1520103"/>
              <a:gd name="connsiteX24" fmla="*/ 915255 w 10423506"/>
              <a:gd name="connsiteY24" fmla="*/ 575858 h 1520103"/>
              <a:gd name="connsiteX0" fmla="*/ 852468 w 10360719"/>
              <a:gd name="connsiteY0" fmla="*/ 925511 h 1869756"/>
              <a:gd name="connsiteX1" fmla="*/ 1445367 w 10360719"/>
              <a:gd name="connsiteY1" fmla="*/ 780161 h 1869756"/>
              <a:gd name="connsiteX2" fmla="*/ 2198124 w 10360719"/>
              <a:gd name="connsiteY2" fmla="*/ 777883 h 1869756"/>
              <a:gd name="connsiteX3" fmla="*/ 2940887 w 10360719"/>
              <a:gd name="connsiteY3" fmla="*/ 991891 h 1869756"/>
              <a:gd name="connsiteX4" fmla="*/ 3671803 w 10360719"/>
              <a:gd name="connsiteY4" fmla="*/ 777883 h 1869756"/>
              <a:gd name="connsiteX5" fmla="*/ 5228149 w 10360719"/>
              <a:gd name="connsiteY5" fmla="*/ 349864 h 1869756"/>
              <a:gd name="connsiteX6" fmla="*/ 8015264 w 10360719"/>
              <a:gd name="connsiteY6" fmla="*/ 836250 h 1869756"/>
              <a:gd name="connsiteX7" fmla="*/ 10155350 w 10360719"/>
              <a:gd name="connsiteY7" fmla="*/ 816793 h 1869756"/>
              <a:gd name="connsiteX8" fmla="*/ 10291537 w 10360719"/>
              <a:gd name="connsiteY8" fmla="*/ 875160 h 1869756"/>
              <a:gd name="connsiteX9" fmla="*/ 10310992 w 10360719"/>
              <a:gd name="connsiteY9" fmla="*/ 1556096 h 1869756"/>
              <a:gd name="connsiteX10" fmla="*/ 10310992 w 10360719"/>
              <a:gd name="connsiteY10" fmla="*/ 1633917 h 1869756"/>
              <a:gd name="connsiteX11" fmla="*/ 9649511 w 10360719"/>
              <a:gd name="connsiteY11" fmla="*/ 1633917 h 1869756"/>
              <a:gd name="connsiteX12" fmla="*/ 7457980 w 10360719"/>
              <a:gd name="connsiteY12" fmla="*/ 1303176 h 1869756"/>
              <a:gd name="connsiteX13" fmla="*/ 6342107 w 10360719"/>
              <a:gd name="connsiteY13" fmla="*/ 1614462 h 1869756"/>
              <a:gd name="connsiteX14" fmla="*/ 5622260 w 10360719"/>
              <a:gd name="connsiteY14" fmla="*/ 1595007 h 1869756"/>
              <a:gd name="connsiteX15" fmla="*/ 5360958 w 10360719"/>
              <a:gd name="connsiteY15" fmla="*/ 1692282 h 1869756"/>
              <a:gd name="connsiteX16" fmla="*/ 4748766 w 10360719"/>
              <a:gd name="connsiteY16" fmla="*/ 1867382 h 1869756"/>
              <a:gd name="connsiteX17" fmla="*/ 3765620 w 10360719"/>
              <a:gd name="connsiteY17" fmla="*/ 1789560 h 1869756"/>
              <a:gd name="connsiteX18" fmla="*/ 3034703 w 10360719"/>
              <a:gd name="connsiteY18" fmla="*/ 1731193 h 1869756"/>
              <a:gd name="connsiteX19" fmla="*/ 2785527 w 10360719"/>
              <a:gd name="connsiteY19" fmla="*/ 1612185 h 1869756"/>
              <a:gd name="connsiteX20" fmla="*/ 1934738 w 10360719"/>
              <a:gd name="connsiteY20" fmla="*/ 1480581 h 1869756"/>
              <a:gd name="connsiteX21" fmla="*/ 1140430 w 10360719"/>
              <a:gd name="connsiteY21" fmla="*/ 1370710 h 1869756"/>
              <a:gd name="connsiteX22" fmla="*/ 661721 w 10360719"/>
              <a:gd name="connsiteY22" fmla="*/ 1170279 h 1869756"/>
              <a:gd name="connsiteX23" fmla="*/ 1472 w 10360719"/>
              <a:gd name="connsiteY23" fmla="*/ 1445 h 1869756"/>
              <a:gd name="connsiteX24" fmla="*/ 852468 w 10360719"/>
              <a:gd name="connsiteY24" fmla="*/ 925511 h 1869756"/>
              <a:gd name="connsiteX0" fmla="*/ 852468 w 10360719"/>
              <a:gd name="connsiteY0" fmla="*/ 1053394 h 1997639"/>
              <a:gd name="connsiteX1" fmla="*/ 1682046 w 10360719"/>
              <a:gd name="connsiteY1" fmla="*/ 596 h 1997639"/>
              <a:gd name="connsiteX2" fmla="*/ 2198124 w 10360719"/>
              <a:gd name="connsiteY2" fmla="*/ 905766 h 1997639"/>
              <a:gd name="connsiteX3" fmla="*/ 2940887 w 10360719"/>
              <a:gd name="connsiteY3" fmla="*/ 1119774 h 1997639"/>
              <a:gd name="connsiteX4" fmla="*/ 3671803 w 10360719"/>
              <a:gd name="connsiteY4" fmla="*/ 905766 h 1997639"/>
              <a:gd name="connsiteX5" fmla="*/ 5228149 w 10360719"/>
              <a:gd name="connsiteY5" fmla="*/ 477747 h 1997639"/>
              <a:gd name="connsiteX6" fmla="*/ 8015264 w 10360719"/>
              <a:gd name="connsiteY6" fmla="*/ 964133 h 1997639"/>
              <a:gd name="connsiteX7" fmla="*/ 10155350 w 10360719"/>
              <a:gd name="connsiteY7" fmla="*/ 944676 h 1997639"/>
              <a:gd name="connsiteX8" fmla="*/ 10291537 w 10360719"/>
              <a:gd name="connsiteY8" fmla="*/ 1003043 h 1997639"/>
              <a:gd name="connsiteX9" fmla="*/ 10310992 w 10360719"/>
              <a:gd name="connsiteY9" fmla="*/ 1683979 h 1997639"/>
              <a:gd name="connsiteX10" fmla="*/ 10310992 w 10360719"/>
              <a:gd name="connsiteY10" fmla="*/ 1761800 h 1997639"/>
              <a:gd name="connsiteX11" fmla="*/ 9649511 w 10360719"/>
              <a:gd name="connsiteY11" fmla="*/ 1761800 h 1997639"/>
              <a:gd name="connsiteX12" fmla="*/ 7457980 w 10360719"/>
              <a:gd name="connsiteY12" fmla="*/ 1431059 h 1997639"/>
              <a:gd name="connsiteX13" fmla="*/ 6342107 w 10360719"/>
              <a:gd name="connsiteY13" fmla="*/ 1742345 h 1997639"/>
              <a:gd name="connsiteX14" fmla="*/ 5622260 w 10360719"/>
              <a:gd name="connsiteY14" fmla="*/ 1722890 h 1997639"/>
              <a:gd name="connsiteX15" fmla="*/ 5360958 w 10360719"/>
              <a:gd name="connsiteY15" fmla="*/ 1820165 h 1997639"/>
              <a:gd name="connsiteX16" fmla="*/ 4748766 w 10360719"/>
              <a:gd name="connsiteY16" fmla="*/ 1995265 h 1997639"/>
              <a:gd name="connsiteX17" fmla="*/ 3765620 w 10360719"/>
              <a:gd name="connsiteY17" fmla="*/ 1917443 h 1997639"/>
              <a:gd name="connsiteX18" fmla="*/ 3034703 w 10360719"/>
              <a:gd name="connsiteY18" fmla="*/ 1859076 h 1997639"/>
              <a:gd name="connsiteX19" fmla="*/ 2785527 w 10360719"/>
              <a:gd name="connsiteY19" fmla="*/ 1740068 h 1997639"/>
              <a:gd name="connsiteX20" fmla="*/ 1934738 w 10360719"/>
              <a:gd name="connsiteY20" fmla="*/ 1608464 h 1997639"/>
              <a:gd name="connsiteX21" fmla="*/ 1140430 w 10360719"/>
              <a:gd name="connsiteY21" fmla="*/ 1498593 h 1997639"/>
              <a:gd name="connsiteX22" fmla="*/ 661721 w 10360719"/>
              <a:gd name="connsiteY22" fmla="*/ 1298162 h 1997639"/>
              <a:gd name="connsiteX23" fmla="*/ 1472 w 10360719"/>
              <a:gd name="connsiteY23" fmla="*/ 129328 h 1997639"/>
              <a:gd name="connsiteX24" fmla="*/ 852468 w 10360719"/>
              <a:gd name="connsiteY24" fmla="*/ 1053394 h 1997639"/>
              <a:gd name="connsiteX0" fmla="*/ 852469 w 10360719"/>
              <a:gd name="connsiteY0" fmla="*/ 71437 h 2069492"/>
              <a:gd name="connsiteX1" fmla="*/ 1682046 w 10360719"/>
              <a:gd name="connsiteY1" fmla="*/ 72449 h 2069492"/>
              <a:gd name="connsiteX2" fmla="*/ 2198124 w 10360719"/>
              <a:gd name="connsiteY2" fmla="*/ 977619 h 2069492"/>
              <a:gd name="connsiteX3" fmla="*/ 2940887 w 10360719"/>
              <a:gd name="connsiteY3" fmla="*/ 1191627 h 2069492"/>
              <a:gd name="connsiteX4" fmla="*/ 3671803 w 10360719"/>
              <a:gd name="connsiteY4" fmla="*/ 977619 h 2069492"/>
              <a:gd name="connsiteX5" fmla="*/ 5228149 w 10360719"/>
              <a:gd name="connsiteY5" fmla="*/ 549600 h 2069492"/>
              <a:gd name="connsiteX6" fmla="*/ 8015264 w 10360719"/>
              <a:gd name="connsiteY6" fmla="*/ 1035986 h 2069492"/>
              <a:gd name="connsiteX7" fmla="*/ 10155350 w 10360719"/>
              <a:gd name="connsiteY7" fmla="*/ 1016529 h 2069492"/>
              <a:gd name="connsiteX8" fmla="*/ 10291537 w 10360719"/>
              <a:gd name="connsiteY8" fmla="*/ 1074896 h 2069492"/>
              <a:gd name="connsiteX9" fmla="*/ 10310992 w 10360719"/>
              <a:gd name="connsiteY9" fmla="*/ 1755832 h 2069492"/>
              <a:gd name="connsiteX10" fmla="*/ 10310992 w 10360719"/>
              <a:gd name="connsiteY10" fmla="*/ 1833653 h 2069492"/>
              <a:gd name="connsiteX11" fmla="*/ 9649511 w 10360719"/>
              <a:gd name="connsiteY11" fmla="*/ 1833653 h 2069492"/>
              <a:gd name="connsiteX12" fmla="*/ 7457980 w 10360719"/>
              <a:gd name="connsiteY12" fmla="*/ 1502912 h 2069492"/>
              <a:gd name="connsiteX13" fmla="*/ 6342107 w 10360719"/>
              <a:gd name="connsiteY13" fmla="*/ 1814198 h 2069492"/>
              <a:gd name="connsiteX14" fmla="*/ 5622260 w 10360719"/>
              <a:gd name="connsiteY14" fmla="*/ 1794743 h 2069492"/>
              <a:gd name="connsiteX15" fmla="*/ 5360958 w 10360719"/>
              <a:gd name="connsiteY15" fmla="*/ 1892018 h 2069492"/>
              <a:gd name="connsiteX16" fmla="*/ 4748766 w 10360719"/>
              <a:gd name="connsiteY16" fmla="*/ 2067118 h 2069492"/>
              <a:gd name="connsiteX17" fmla="*/ 3765620 w 10360719"/>
              <a:gd name="connsiteY17" fmla="*/ 1989296 h 2069492"/>
              <a:gd name="connsiteX18" fmla="*/ 3034703 w 10360719"/>
              <a:gd name="connsiteY18" fmla="*/ 1930929 h 2069492"/>
              <a:gd name="connsiteX19" fmla="*/ 2785527 w 10360719"/>
              <a:gd name="connsiteY19" fmla="*/ 1811921 h 2069492"/>
              <a:gd name="connsiteX20" fmla="*/ 1934738 w 10360719"/>
              <a:gd name="connsiteY20" fmla="*/ 1680317 h 2069492"/>
              <a:gd name="connsiteX21" fmla="*/ 1140430 w 10360719"/>
              <a:gd name="connsiteY21" fmla="*/ 1570446 h 2069492"/>
              <a:gd name="connsiteX22" fmla="*/ 661721 w 10360719"/>
              <a:gd name="connsiteY22" fmla="*/ 1370015 h 2069492"/>
              <a:gd name="connsiteX23" fmla="*/ 1472 w 10360719"/>
              <a:gd name="connsiteY23" fmla="*/ 201181 h 2069492"/>
              <a:gd name="connsiteX24" fmla="*/ 852469 w 10360719"/>
              <a:gd name="connsiteY24" fmla="*/ 71437 h 2069492"/>
              <a:gd name="connsiteX0" fmla="*/ 851301 w 10359551"/>
              <a:gd name="connsiteY0" fmla="*/ 71437 h 2069492"/>
              <a:gd name="connsiteX1" fmla="*/ 1680878 w 10359551"/>
              <a:gd name="connsiteY1" fmla="*/ 72449 h 2069492"/>
              <a:gd name="connsiteX2" fmla="*/ 2196956 w 10359551"/>
              <a:gd name="connsiteY2" fmla="*/ 977619 h 2069492"/>
              <a:gd name="connsiteX3" fmla="*/ 2939719 w 10359551"/>
              <a:gd name="connsiteY3" fmla="*/ 1191627 h 2069492"/>
              <a:gd name="connsiteX4" fmla="*/ 3670635 w 10359551"/>
              <a:gd name="connsiteY4" fmla="*/ 977619 h 2069492"/>
              <a:gd name="connsiteX5" fmla="*/ 5226981 w 10359551"/>
              <a:gd name="connsiteY5" fmla="*/ 549600 h 2069492"/>
              <a:gd name="connsiteX6" fmla="*/ 8014096 w 10359551"/>
              <a:gd name="connsiteY6" fmla="*/ 1035986 h 2069492"/>
              <a:gd name="connsiteX7" fmla="*/ 10154182 w 10359551"/>
              <a:gd name="connsiteY7" fmla="*/ 1016529 h 2069492"/>
              <a:gd name="connsiteX8" fmla="*/ 10290369 w 10359551"/>
              <a:gd name="connsiteY8" fmla="*/ 1074896 h 2069492"/>
              <a:gd name="connsiteX9" fmla="*/ 10309824 w 10359551"/>
              <a:gd name="connsiteY9" fmla="*/ 1755832 h 2069492"/>
              <a:gd name="connsiteX10" fmla="*/ 10309824 w 10359551"/>
              <a:gd name="connsiteY10" fmla="*/ 1833653 h 2069492"/>
              <a:gd name="connsiteX11" fmla="*/ 9648343 w 10359551"/>
              <a:gd name="connsiteY11" fmla="*/ 1833653 h 2069492"/>
              <a:gd name="connsiteX12" fmla="*/ 7456812 w 10359551"/>
              <a:gd name="connsiteY12" fmla="*/ 1502912 h 2069492"/>
              <a:gd name="connsiteX13" fmla="*/ 6340939 w 10359551"/>
              <a:gd name="connsiteY13" fmla="*/ 1814198 h 2069492"/>
              <a:gd name="connsiteX14" fmla="*/ 5621092 w 10359551"/>
              <a:gd name="connsiteY14" fmla="*/ 1794743 h 2069492"/>
              <a:gd name="connsiteX15" fmla="*/ 5359790 w 10359551"/>
              <a:gd name="connsiteY15" fmla="*/ 1892018 h 2069492"/>
              <a:gd name="connsiteX16" fmla="*/ 4747598 w 10359551"/>
              <a:gd name="connsiteY16" fmla="*/ 2067118 h 2069492"/>
              <a:gd name="connsiteX17" fmla="*/ 3764452 w 10359551"/>
              <a:gd name="connsiteY17" fmla="*/ 1989296 h 2069492"/>
              <a:gd name="connsiteX18" fmla="*/ 3033535 w 10359551"/>
              <a:gd name="connsiteY18" fmla="*/ 1930929 h 2069492"/>
              <a:gd name="connsiteX19" fmla="*/ 2784359 w 10359551"/>
              <a:gd name="connsiteY19" fmla="*/ 1811921 h 2069492"/>
              <a:gd name="connsiteX20" fmla="*/ 1933570 w 10359551"/>
              <a:gd name="connsiteY20" fmla="*/ 1680317 h 2069492"/>
              <a:gd name="connsiteX21" fmla="*/ 1139262 w 10359551"/>
              <a:gd name="connsiteY21" fmla="*/ 1570446 h 2069492"/>
              <a:gd name="connsiteX22" fmla="*/ 944568 w 10359551"/>
              <a:gd name="connsiteY22" fmla="*/ 667472 h 2069492"/>
              <a:gd name="connsiteX23" fmla="*/ 304 w 10359551"/>
              <a:gd name="connsiteY23" fmla="*/ 201181 h 2069492"/>
              <a:gd name="connsiteX24" fmla="*/ 851301 w 10359551"/>
              <a:gd name="connsiteY24" fmla="*/ 71437 h 2069492"/>
              <a:gd name="connsiteX0" fmla="*/ 851301 w 10359551"/>
              <a:gd name="connsiteY0" fmla="*/ 71437 h 2069492"/>
              <a:gd name="connsiteX1" fmla="*/ 1680878 w 10359551"/>
              <a:gd name="connsiteY1" fmla="*/ 72449 h 2069492"/>
              <a:gd name="connsiteX2" fmla="*/ 2196956 w 10359551"/>
              <a:gd name="connsiteY2" fmla="*/ 977619 h 2069492"/>
              <a:gd name="connsiteX3" fmla="*/ 2939719 w 10359551"/>
              <a:gd name="connsiteY3" fmla="*/ 1191627 h 2069492"/>
              <a:gd name="connsiteX4" fmla="*/ 3670635 w 10359551"/>
              <a:gd name="connsiteY4" fmla="*/ 977619 h 2069492"/>
              <a:gd name="connsiteX5" fmla="*/ 5226981 w 10359551"/>
              <a:gd name="connsiteY5" fmla="*/ 549600 h 2069492"/>
              <a:gd name="connsiteX6" fmla="*/ 8014096 w 10359551"/>
              <a:gd name="connsiteY6" fmla="*/ 1035986 h 2069492"/>
              <a:gd name="connsiteX7" fmla="*/ 10154182 w 10359551"/>
              <a:gd name="connsiteY7" fmla="*/ 1016529 h 2069492"/>
              <a:gd name="connsiteX8" fmla="*/ 10290369 w 10359551"/>
              <a:gd name="connsiteY8" fmla="*/ 1074896 h 2069492"/>
              <a:gd name="connsiteX9" fmla="*/ 10309824 w 10359551"/>
              <a:gd name="connsiteY9" fmla="*/ 1755832 h 2069492"/>
              <a:gd name="connsiteX10" fmla="*/ 10309824 w 10359551"/>
              <a:gd name="connsiteY10" fmla="*/ 1833653 h 2069492"/>
              <a:gd name="connsiteX11" fmla="*/ 9648343 w 10359551"/>
              <a:gd name="connsiteY11" fmla="*/ 1833653 h 2069492"/>
              <a:gd name="connsiteX12" fmla="*/ 7456812 w 10359551"/>
              <a:gd name="connsiteY12" fmla="*/ 1502912 h 2069492"/>
              <a:gd name="connsiteX13" fmla="*/ 6340939 w 10359551"/>
              <a:gd name="connsiteY13" fmla="*/ 1814198 h 2069492"/>
              <a:gd name="connsiteX14" fmla="*/ 5621092 w 10359551"/>
              <a:gd name="connsiteY14" fmla="*/ 1794743 h 2069492"/>
              <a:gd name="connsiteX15" fmla="*/ 5359790 w 10359551"/>
              <a:gd name="connsiteY15" fmla="*/ 1892018 h 2069492"/>
              <a:gd name="connsiteX16" fmla="*/ 4747598 w 10359551"/>
              <a:gd name="connsiteY16" fmla="*/ 2067118 h 2069492"/>
              <a:gd name="connsiteX17" fmla="*/ 3764452 w 10359551"/>
              <a:gd name="connsiteY17" fmla="*/ 1989296 h 2069492"/>
              <a:gd name="connsiteX18" fmla="*/ 3033535 w 10359551"/>
              <a:gd name="connsiteY18" fmla="*/ 1930929 h 2069492"/>
              <a:gd name="connsiteX19" fmla="*/ 2784359 w 10359551"/>
              <a:gd name="connsiteY19" fmla="*/ 1811921 h 2069492"/>
              <a:gd name="connsiteX20" fmla="*/ 1933570 w 10359551"/>
              <a:gd name="connsiteY20" fmla="*/ 1680317 h 2069492"/>
              <a:gd name="connsiteX21" fmla="*/ 1636284 w 10359551"/>
              <a:gd name="connsiteY21" fmla="*/ 984996 h 2069492"/>
              <a:gd name="connsiteX22" fmla="*/ 944568 w 10359551"/>
              <a:gd name="connsiteY22" fmla="*/ 667472 h 2069492"/>
              <a:gd name="connsiteX23" fmla="*/ 304 w 10359551"/>
              <a:gd name="connsiteY23" fmla="*/ 201181 h 2069492"/>
              <a:gd name="connsiteX24" fmla="*/ 851301 w 10359551"/>
              <a:gd name="connsiteY24" fmla="*/ 71437 h 2069492"/>
              <a:gd name="connsiteX0" fmla="*/ 851301 w 10359551"/>
              <a:gd name="connsiteY0" fmla="*/ 22449 h 2020504"/>
              <a:gd name="connsiteX1" fmla="*/ 1680878 w 10359551"/>
              <a:gd name="connsiteY1" fmla="*/ 23461 h 2020504"/>
              <a:gd name="connsiteX2" fmla="*/ 2315295 w 10359551"/>
              <a:gd name="connsiteY2" fmla="*/ 255358 h 2020504"/>
              <a:gd name="connsiteX3" fmla="*/ 2939719 w 10359551"/>
              <a:gd name="connsiteY3" fmla="*/ 1142639 h 2020504"/>
              <a:gd name="connsiteX4" fmla="*/ 3670635 w 10359551"/>
              <a:gd name="connsiteY4" fmla="*/ 928631 h 2020504"/>
              <a:gd name="connsiteX5" fmla="*/ 5226981 w 10359551"/>
              <a:gd name="connsiteY5" fmla="*/ 500612 h 2020504"/>
              <a:gd name="connsiteX6" fmla="*/ 8014096 w 10359551"/>
              <a:gd name="connsiteY6" fmla="*/ 986998 h 2020504"/>
              <a:gd name="connsiteX7" fmla="*/ 10154182 w 10359551"/>
              <a:gd name="connsiteY7" fmla="*/ 967541 h 2020504"/>
              <a:gd name="connsiteX8" fmla="*/ 10290369 w 10359551"/>
              <a:gd name="connsiteY8" fmla="*/ 1025908 h 2020504"/>
              <a:gd name="connsiteX9" fmla="*/ 10309824 w 10359551"/>
              <a:gd name="connsiteY9" fmla="*/ 1706844 h 2020504"/>
              <a:gd name="connsiteX10" fmla="*/ 10309824 w 10359551"/>
              <a:gd name="connsiteY10" fmla="*/ 1784665 h 2020504"/>
              <a:gd name="connsiteX11" fmla="*/ 9648343 w 10359551"/>
              <a:gd name="connsiteY11" fmla="*/ 1784665 h 2020504"/>
              <a:gd name="connsiteX12" fmla="*/ 7456812 w 10359551"/>
              <a:gd name="connsiteY12" fmla="*/ 1453924 h 2020504"/>
              <a:gd name="connsiteX13" fmla="*/ 6340939 w 10359551"/>
              <a:gd name="connsiteY13" fmla="*/ 1765210 h 2020504"/>
              <a:gd name="connsiteX14" fmla="*/ 5621092 w 10359551"/>
              <a:gd name="connsiteY14" fmla="*/ 1745755 h 2020504"/>
              <a:gd name="connsiteX15" fmla="*/ 5359790 w 10359551"/>
              <a:gd name="connsiteY15" fmla="*/ 1843030 h 2020504"/>
              <a:gd name="connsiteX16" fmla="*/ 4747598 w 10359551"/>
              <a:gd name="connsiteY16" fmla="*/ 2018130 h 2020504"/>
              <a:gd name="connsiteX17" fmla="*/ 3764452 w 10359551"/>
              <a:gd name="connsiteY17" fmla="*/ 1940308 h 2020504"/>
              <a:gd name="connsiteX18" fmla="*/ 3033535 w 10359551"/>
              <a:gd name="connsiteY18" fmla="*/ 1881941 h 2020504"/>
              <a:gd name="connsiteX19" fmla="*/ 2784359 w 10359551"/>
              <a:gd name="connsiteY19" fmla="*/ 1762933 h 2020504"/>
              <a:gd name="connsiteX20" fmla="*/ 1933570 w 10359551"/>
              <a:gd name="connsiteY20" fmla="*/ 1631329 h 2020504"/>
              <a:gd name="connsiteX21" fmla="*/ 1636284 w 10359551"/>
              <a:gd name="connsiteY21" fmla="*/ 936008 h 2020504"/>
              <a:gd name="connsiteX22" fmla="*/ 944568 w 10359551"/>
              <a:gd name="connsiteY22" fmla="*/ 618484 h 2020504"/>
              <a:gd name="connsiteX23" fmla="*/ 304 w 10359551"/>
              <a:gd name="connsiteY23" fmla="*/ 152193 h 2020504"/>
              <a:gd name="connsiteX24" fmla="*/ 851301 w 10359551"/>
              <a:gd name="connsiteY24" fmla="*/ 22449 h 2020504"/>
              <a:gd name="connsiteX0" fmla="*/ 851301 w 10359551"/>
              <a:gd name="connsiteY0" fmla="*/ 22449 h 2020504"/>
              <a:gd name="connsiteX1" fmla="*/ 1680878 w 10359551"/>
              <a:gd name="connsiteY1" fmla="*/ 23461 h 2020504"/>
              <a:gd name="connsiteX2" fmla="*/ 2315295 w 10359551"/>
              <a:gd name="connsiteY2" fmla="*/ 255358 h 2020504"/>
              <a:gd name="connsiteX3" fmla="*/ 3081727 w 10359551"/>
              <a:gd name="connsiteY3" fmla="*/ 469369 h 2020504"/>
              <a:gd name="connsiteX4" fmla="*/ 3670635 w 10359551"/>
              <a:gd name="connsiteY4" fmla="*/ 928631 h 2020504"/>
              <a:gd name="connsiteX5" fmla="*/ 5226981 w 10359551"/>
              <a:gd name="connsiteY5" fmla="*/ 500612 h 2020504"/>
              <a:gd name="connsiteX6" fmla="*/ 8014096 w 10359551"/>
              <a:gd name="connsiteY6" fmla="*/ 986998 h 2020504"/>
              <a:gd name="connsiteX7" fmla="*/ 10154182 w 10359551"/>
              <a:gd name="connsiteY7" fmla="*/ 967541 h 2020504"/>
              <a:gd name="connsiteX8" fmla="*/ 10290369 w 10359551"/>
              <a:gd name="connsiteY8" fmla="*/ 1025908 h 2020504"/>
              <a:gd name="connsiteX9" fmla="*/ 10309824 w 10359551"/>
              <a:gd name="connsiteY9" fmla="*/ 1706844 h 2020504"/>
              <a:gd name="connsiteX10" fmla="*/ 10309824 w 10359551"/>
              <a:gd name="connsiteY10" fmla="*/ 1784665 h 2020504"/>
              <a:gd name="connsiteX11" fmla="*/ 9648343 w 10359551"/>
              <a:gd name="connsiteY11" fmla="*/ 1784665 h 2020504"/>
              <a:gd name="connsiteX12" fmla="*/ 7456812 w 10359551"/>
              <a:gd name="connsiteY12" fmla="*/ 1453924 h 2020504"/>
              <a:gd name="connsiteX13" fmla="*/ 6340939 w 10359551"/>
              <a:gd name="connsiteY13" fmla="*/ 1765210 h 2020504"/>
              <a:gd name="connsiteX14" fmla="*/ 5621092 w 10359551"/>
              <a:gd name="connsiteY14" fmla="*/ 1745755 h 2020504"/>
              <a:gd name="connsiteX15" fmla="*/ 5359790 w 10359551"/>
              <a:gd name="connsiteY15" fmla="*/ 1843030 h 2020504"/>
              <a:gd name="connsiteX16" fmla="*/ 4747598 w 10359551"/>
              <a:gd name="connsiteY16" fmla="*/ 2018130 h 2020504"/>
              <a:gd name="connsiteX17" fmla="*/ 3764452 w 10359551"/>
              <a:gd name="connsiteY17" fmla="*/ 1940308 h 2020504"/>
              <a:gd name="connsiteX18" fmla="*/ 3033535 w 10359551"/>
              <a:gd name="connsiteY18" fmla="*/ 1881941 h 2020504"/>
              <a:gd name="connsiteX19" fmla="*/ 2784359 w 10359551"/>
              <a:gd name="connsiteY19" fmla="*/ 1762933 h 2020504"/>
              <a:gd name="connsiteX20" fmla="*/ 1933570 w 10359551"/>
              <a:gd name="connsiteY20" fmla="*/ 1631329 h 2020504"/>
              <a:gd name="connsiteX21" fmla="*/ 1636284 w 10359551"/>
              <a:gd name="connsiteY21" fmla="*/ 936008 h 2020504"/>
              <a:gd name="connsiteX22" fmla="*/ 944568 w 10359551"/>
              <a:gd name="connsiteY22" fmla="*/ 618484 h 2020504"/>
              <a:gd name="connsiteX23" fmla="*/ 304 w 10359551"/>
              <a:gd name="connsiteY23" fmla="*/ 152193 h 2020504"/>
              <a:gd name="connsiteX24" fmla="*/ 851301 w 10359551"/>
              <a:gd name="connsiteY24" fmla="*/ 22449 h 2020504"/>
              <a:gd name="connsiteX0" fmla="*/ 851301 w 10359551"/>
              <a:gd name="connsiteY0" fmla="*/ 22449 h 2020504"/>
              <a:gd name="connsiteX1" fmla="*/ 1680878 w 10359551"/>
              <a:gd name="connsiteY1" fmla="*/ 23461 h 2020504"/>
              <a:gd name="connsiteX2" fmla="*/ 2315295 w 10359551"/>
              <a:gd name="connsiteY2" fmla="*/ 255358 h 2020504"/>
              <a:gd name="connsiteX3" fmla="*/ 3081727 w 10359551"/>
              <a:gd name="connsiteY3" fmla="*/ 469369 h 2020504"/>
              <a:gd name="connsiteX4" fmla="*/ 3883645 w 10359551"/>
              <a:gd name="connsiteY4" fmla="*/ 401721 h 2020504"/>
              <a:gd name="connsiteX5" fmla="*/ 5226981 w 10359551"/>
              <a:gd name="connsiteY5" fmla="*/ 500612 h 2020504"/>
              <a:gd name="connsiteX6" fmla="*/ 8014096 w 10359551"/>
              <a:gd name="connsiteY6" fmla="*/ 986998 h 2020504"/>
              <a:gd name="connsiteX7" fmla="*/ 10154182 w 10359551"/>
              <a:gd name="connsiteY7" fmla="*/ 967541 h 2020504"/>
              <a:gd name="connsiteX8" fmla="*/ 10290369 w 10359551"/>
              <a:gd name="connsiteY8" fmla="*/ 1025908 h 2020504"/>
              <a:gd name="connsiteX9" fmla="*/ 10309824 w 10359551"/>
              <a:gd name="connsiteY9" fmla="*/ 1706844 h 2020504"/>
              <a:gd name="connsiteX10" fmla="*/ 10309824 w 10359551"/>
              <a:gd name="connsiteY10" fmla="*/ 1784665 h 2020504"/>
              <a:gd name="connsiteX11" fmla="*/ 9648343 w 10359551"/>
              <a:gd name="connsiteY11" fmla="*/ 1784665 h 2020504"/>
              <a:gd name="connsiteX12" fmla="*/ 7456812 w 10359551"/>
              <a:gd name="connsiteY12" fmla="*/ 1453924 h 2020504"/>
              <a:gd name="connsiteX13" fmla="*/ 6340939 w 10359551"/>
              <a:gd name="connsiteY13" fmla="*/ 1765210 h 2020504"/>
              <a:gd name="connsiteX14" fmla="*/ 5621092 w 10359551"/>
              <a:gd name="connsiteY14" fmla="*/ 1745755 h 2020504"/>
              <a:gd name="connsiteX15" fmla="*/ 5359790 w 10359551"/>
              <a:gd name="connsiteY15" fmla="*/ 1843030 h 2020504"/>
              <a:gd name="connsiteX16" fmla="*/ 4747598 w 10359551"/>
              <a:gd name="connsiteY16" fmla="*/ 2018130 h 2020504"/>
              <a:gd name="connsiteX17" fmla="*/ 3764452 w 10359551"/>
              <a:gd name="connsiteY17" fmla="*/ 1940308 h 2020504"/>
              <a:gd name="connsiteX18" fmla="*/ 3033535 w 10359551"/>
              <a:gd name="connsiteY18" fmla="*/ 1881941 h 2020504"/>
              <a:gd name="connsiteX19" fmla="*/ 2784359 w 10359551"/>
              <a:gd name="connsiteY19" fmla="*/ 1762933 h 2020504"/>
              <a:gd name="connsiteX20" fmla="*/ 1933570 w 10359551"/>
              <a:gd name="connsiteY20" fmla="*/ 1631329 h 2020504"/>
              <a:gd name="connsiteX21" fmla="*/ 1636284 w 10359551"/>
              <a:gd name="connsiteY21" fmla="*/ 936008 h 2020504"/>
              <a:gd name="connsiteX22" fmla="*/ 944568 w 10359551"/>
              <a:gd name="connsiteY22" fmla="*/ 618484 h 2020504"/>
              <a:gd name="connsiteX23" fmla="*/ 304 w 10359551"/>
              <a:gd name="connsiteY23" fmla="*/ 152193 h 2020504"/>
              <a:gd name="connsiteX24" fmla="*/ 851301 w 10359551"/>
              <a:gd name="connsiteY24" fmla="*/ 22449 h 2020504"/>
              <a:gd name="connsiteX0" fmla="*/ 854397 w 10362647"/>
              <a:gd name="connsiteY0" fmla="*/ 22449 h 2020504"/>
              <a:gd name="connsiteX1" fmla="*/ 1683974 w 10362647"/>
              <a:gd name="connsiteY1" fmla="*/ 23461 h 2020504"/>
              <a:gd name="connsiteX2" fmla="*/ 2318391 w 10362647"/>
              <a:gd name="connsiteY2" fmla="*/ 255358 h 2020504"/>
              <a:gd name="connsiteX3" fmla="*/ 3084823 w 10362647"/>
              <a:gd name="connsiteY3" fmla="*/ 469369 h 2020504"/>
              <a:gd name="connsiteX4" fmla="*/ 3886741 w 10362647"/>
              <a:gd name="connsiteY4" fmla="*/ 401721 h 2020504"/>
              <a:gd name="connsiteX5" fmla="*/ 5230077 w 10362647"/>
              <a:gd name="connsiteY5" fmla="*/ 500612 h 2020504"/>
              <a:gd name="connsiteX6" fmla="*/ 8017192 w 10362647"/>
              <a:gd name="connsiteY6" fmla="*/ 986998 h 2020504"/>
              <a:gd name="connsiteX7" fmla="*/ 10157278 w 10362647"/>
              <a:gd name="connsiteY7" fmla="*/ 967541 h 2020504"/>
              <a:gd name="connsiteX8" fmla="*/ 10293465 w 10362647"/>
              <a:gd name="connsiteY8" fmla="*/ 1025908 h 2020504"/>
              <a:gd name="connsiteX9" fmla="*/ 10312920 w 10362647"/>
              <a:gd name="connsiteY9" fmla="*/ 1706844 h 2020504"/>
              <a:gd name="connsiteX10" fmla="*/ 10312920 w 10362647"/>
              <a:gd name="connsiteY10" fmla="*/ 1784665 h 2020504"/>
              <a:gd name="connsiteX11" fmla="*/ 9651439 w 10362647"/>
              <a:gd name="connsiteY11" fmla="*/ 1784665 h 2020504"/>
              <a:gd name="connsiteX12" fmla="*/ 7459908 w 10362647"/>
              <a:gd name="connsiteY12" fmla="*/ 1453924 h 2020504"/>
              <a:gd name="connsiteX13" fmla="*/ 6344035 w 10362647"/>
              <a:gd name="connsiteY13" fmla="*/ 1765210 h 2020504"/>
              <a:gd name="connsiteX14" fmla="*/ 5624188 w 10362647"/>
              <a:gd name="connsiteY14" fmla="*/ 1745755 h 2020504"/>
              <a:gd name="connsiteX15" fmla="*/ 5362886 w 10362647"/>
              <a:gd name="connsiteY15" fmla="*/ 1843030 h 2020504"/>
              <a:gd name="connsiteX16" fmla="*/ 4750694 w 10362647"/>
              <a:gd name="connsiteY16" fmla="*/ 2018130 h 2020504"/>
              <a:gd name="connsiteX17" fmla="*/ 3767548 w 10362647"/>
              <a:gd name="connsiteY17" fmla="*/ 1940308 h 2020504"/>
              <a:gd name="connsiteX18" fmla="*/ 3036631 w 10362647"/>
              <a:gd name="connsiteY18" fmla="*/ 1881941 h 2020504"/>
              <a:gd name="connsiteX19" fmla="*/ 2787455 w 10362647"/>
              <a:gd name="connsiteY19" fmla="*/ 1762933 h 2020504"/>
              <a:gd name="connsiteX20" fmla="*/ 1936666 w 10362647"/>
              <a:gd name="connsiteY20" fmla="*/ 1631329 h 2020504"/>
              <a:gd name="connsiteX21" fmla="*/ 1639380 w 10362647"/>
              <a:gd name="connsiteY21" fmla="*/ 936008 h 2020504"/>
              <a:gd name="connsiteX22" fmla="*/ 1184343 w 10362647"/>
              <a:gd name="connsiteY22" fmla="*/ 472122 h 2020504"/>
              <a:gd name="connsiteX23" fmla="*/ 3400 w 10362647"/>
              <a:gd name="connsiteY23" fmla="*/ 152193 h 2020504"/>
              <a:gd name="connsiteX24" fmla="*/ 854397 w 10362647"/>
              <a:gd name="connsiteY24" fmla="*/ 22449 h 2020504"/>
              <a:gd name="connsiteX0" fmla="*/ 854397 w 10362647"/>
              <a:gd name="connsiteY0" fmla="*/ 22449 h 2020504"/>
              <a:gd name="connsiteX1" fmla="*/ 1683974 w 10362647"/>
              <a:gd name="connsiteY1" fmla="*/ 23461 h 2020504"/>
              <a:gd name="connsiteX2" fmla="*/ 2318391 w 10362647"/>
              <a:gd name="connsiteY2" fmla="*/ 255358 h 2020504"/>
              <a:gd name="connsiteX3" fmla="*/ 3084823 w 10362647"/>
              <a:gd name="connsiteY3" fmla="*/ 469369 h 2020504"/>
              <a:gd name="connsiteX4" fmla="*/ 3886741 w 10362647"/>
              <a:gd name="connsiteY4" fmla="*/ 401721 h 2020504"/>
              <a:gd name="connsiteX5" fmla="*/ 5230077 w 10362647"/>
              <a:gd name="connsiteY5" fmla="*/ 500612 h 2020504"/>
              <a:gd name="connsiteX6" fmla="*/ 8017192 w 10362647"/>
              <a:gd name="connsiteY6" fmla="*/ 986998 h 2020504"/>
              <a:gd name="connsiteX7" fmla="*/ 10157278 w 10362647"/>
              <a:gd name="connsiteY7" fmla="*/ 967541 h 2020504"/>
              <a:gd name="connsiteX8" fmla="*/ 10293465 w 10362647"/>
              <a:gd name="connsiteY8" fmla="*/ 1025908 h 2020504"/>
              <a:gd name="connsiteX9" fmla="*/ 10312920 w 10362647"/>
              <a:gd name="connsiteY9" fmla="*/ 1706844 h 2020504"/>
              <a:gd name="connsiteX10" fmla="*/ 10312920 w 10362647"/>
              <a:gd name="connsiteY10" fmla="*/ 1784665 h 2020504"/>
              <a:gd name="connsiteX11" fmla="*/ 9651439 w 10362647"/>
              <a:gd name="connsiteY11" fmla="*/ 1784665 h 2020504"/>
              <a:gd name="connsiteX12" fmla="*/ 7459908 w 10362647"/>
              <a:gd name="connsiteY12" fmla="*/ 1453924 h 2020504"/>
              <a:gd name="connsiteX13" fmla="*/ 6344035 w 10362647"/>
              <a:gd name="connsiteY13" fmla="*/ 1765210 h 2020504"/>
              <a:gd name="connsiteX14" fmla="*/ 5624188 w 10362647"/>
              <a:gd name="connsiteY14" fmla="*/ 1745755 h 2020504"/>
              <a:gd name="connsiteX15" fmla="*/ 5362886 w 10362647"/>
              <a:gd name="connsiteY15" fmla="*/ 1843030 h 2020504"/>
              <a:gd name="connsiteX16" fmla="*/ 4750694 w 10362647"/>
              <a:gd name="connsiteY16" fmla="*/ 2018130 h 2020504"/>
              <a:gd name="connsiteX17" fmla="*/ 3767548 w 10362647"/>
              <a:gd name="connsiteY17" fmla="*/ 1940308 h 2020504"/>
              <a:gd name="connsiteX18" fmla="*/ 3036631 w 10362647"/>
              <a:gd name="connsiteY18" fmla="*/ 1881941 h 2020504"/>
              <a:gd name="connsiteX19" fmla="*/ 2787455 w 10362647"/>
              <a:gd name="connsiteY19" fmla="*/ 1762933 h 2020504"/>
              <a:gd name="connsiteX20" fmla="*/ 1936666 w 10362647"/>
              <a:gd name="connsiteY20" fmla="*/ 1631329 h 2020504"/>
              <a:gd name="connsiteX21" fmla="*/ 1805057 w 10362647"/>
              <a:gd name="connsiteY21" fmla="*/ 789645 h 2020504"/>
              <a:gd name="connsiteX22" fmla="*/ 1184343 w 10362647"/>
              <a:gd name="connsiteY22" fmla="*/ 472122 h 2020504"/>
              <a:gd name="connsiteX23" fmla="*/ 3400 w 10362647"/>
              <a:gd name="connsiteY23" fmla="*/ 152193 h 2020504"/>
              <a:gd name="connsiteX24" fmla="*/ 854397 w 10362647"/>
              <a:gd name="connsiteY24" fmla="*/ 22449 h 2020504"/>
              <a:gd name="connsiteX0" fmla="*/ 854397 w 10362647"/>
              <a:gd name="connsiteY0" fmla="*/ 22449 h 2020504"/>
              <a:gd name="connsiteX1" fmla="*/ 1683974 w 10362647"/>
              <a:gd name="connsiteY1" fmla="*/ 23461 h 2020504"/>
              <a:gd name="connsiteX2" fmla="*/ 2318391 w 10362647"/>
              <a:gd name="connsiteY2" fmla="*/ 255358 h 2020504"/>
              <a:gd name="connsiteX3" fmla="*/ 3084823 w 10362647"/>
              <a:gd name="connsiteY3" fmla="*/ 469369 h 2020504"/>
              <a:gd name="connsiteX4" fmla="*/ 3886741 w 10362647"/>
              <a:gd name="connsiteY4" fmla="*/ 401721 h 2020504"/>
              <a:gd name="connsiteX5" fmla="*/ 5230077 w 10362647"/>
              <a:gd name="connsiteY5" fmla="*/ 500612 h 2020504"/>
              <a:gd name="connsiteX6" fmla="*/ 8017192 w 10362647"/>
              <a:gd name="connsiteY6" fmla="*/ 986998 h 2020504"/>
              <a:gd name="connsiteX7" fmla="*/ 10157278 w 10362647"/>
              <a:gd name="connsiteY7" fmla="*/ 967541 h 2020504"/>
              <a:gd name="connsiteX8" fmla="*/ 10293465 w 10362647"/>
              <a:gd name="connsiteY8" fmla="*/ 1025908 h 2020504"/>
              <a:gd name="connsiteX9" fmla="*/ 10312920 w 10362647"/>
              <a:gd name="connsiteY9" fmla="*/ 1706844 h 2020504"/>
              <a:gd name="connsiteX10" fmla="*/ 10312920 w 10362647"/>
              <a:gd name="connsiteY10" fmla="*/ 1784665 h 2020504"/>
              <a:gd name="connsiteX11" fmla="*/ 9651439 w 10362647"/>
              <a:gd name="connsiteY11" fmla="*/ 1784665 h 2020504"/>
              <a:gd name="connsiteX12" fmla="*/ 7459908 w 10362647"/>
              <a:gd name="connsiteY12" fmla="*/ 1453924 h 2020504"/>
              <a:gd name="connsiteX13" fmla="*/ 6344035 w 10362647"/>
              <a:gd name="connsiteY13" fmla="*/ 1765210 h 2020504"/>
              <a:gd name="connsiteX14" fmla="*/ 5624188 w 10362647"/>
              <a:gd name="connsiteY14" fmla="*/ 1745755 h 2020504"/>
              <a:gd name="connsiteX15" fmla="*/ 5362886 w 10362647"/>
              <a:gd name="connsiteY15" fmla="*/ 1843030 h 2020504"/>
              <a:gd name="connsiteX16" fmla="*/ 4750694 w 10362647"/>
              <a:gd name="connsiteY16" fmla="*/ 2018130 h 2020504"/>
              <a:gd name="connsiteX17" fmla="*/ 3767548 w 10362647"/>
              <a:gd name="connsiteY17" fmla="*/ 1940308 h 2020504"/>
              <a:gd name="connsiteX18" fmla="*/ 3036631 w 10362647"/>
              <a:gd name="connsiteY18" fmla="*/ 1881941 h 2020504"/>
              <a:gd name="connsiteX19" fmla="*/ 2787455 w 10362647"/>
              <a:gd name="connsiteY19" fmla="*/ 1762933 h 2020504"/>
              <a:gd name="connsiteX20" fmla="*/ 2552031 w 10362647"/>
              <a:gd name="connsiteY20" fmla="*/ 1133692 h 2020504"/>
              <a:gd name="connsiteX21" fmla="*/ 1805057 w 10362647"/>
              <a:gd name="connsiteY21" fmla="*/ 789645 h 2020504"/>
              <a:gd name="connsiteX22" fmla="*/ 1184343 w 10362647"/>
              <a:gd name="connsiteY22" fmla="*/ 472122 h 2020504"/>
              <a:gd name="connsiteX23" fmla="*/ 3400 w 10362647"/>
              <a:gd name="connsiteY23" fmla="*/ 152193 h 2020504"/>
              <a:gd name="connsiteX24" fmla="*/ 854397 w 10362647"/>
              <a:gd name="connsiteY24" fmla="*/ 22449 h 2020504"/>
              <a:gd name="connsiteX0" fmla="*/ 854397 w 10362647"/>
              <a:gd name="connsiteY0" fmla="*/ 22449 h 2020504"/>
              <a:gd name="connsiteX1" fmla="*/ 1683974 w 10362647"/>
              <a:gd name="connsiteY1" fmla="*/ 23461 h 2020504"/>
              <a:gd name="connsiteX2" fmla="*/ 2318391 w 10362647"/>
              <a:gd name="connsiteY2" fmla="*/ 255358 h 2020504"/>
              <a:gd name="connsiteX3" fmla="*/ 3084823 w 10362647"/>
              <a:gd name="connsiteY3" fmla="*/ 469369 h 2020504"/>
              <a:gd name="connsiteX4" fmla="*/ 3886741 w 10362647"/>
              <a:gd name="connsiteY4" fmla="*/ 401721 h 2020504"/>
              <a:gd name="connsiteX5" fmla="*/ 5230077 w 10362647"/>
              <a:gd name="connsiteY5" fmla="*/ 500612 h 2020504"/>
              <a:gd name="connsiteX6" fmla="*/ 8017192 w 10362647"/>
              <a:gd name="connsiteY6" fmla="*/ 986998 h 2020504"/>
              <a:gd name="connsiteX7" fmla="*/ 10157278 w 10362647"/>
              <a:gd name="connsiteY7" fmla="*/ 967541 h 2020504"/>
              <a:gd name="connsiteX8" fmla="*/ 10293465 w 10362647"/>
              <a:gd name="connsiteY8" fmla="*/ 1025908 h 2020504"/>
              <a:gd name="connsiteX9" fmla="*/ 10312920 w 10362647"/>
              <a:gd name="connsiteY9" fmla="*/ 1706844 h 2020504"/>
              <a:gd name="connsiteX10" fmla="*/ 10312920 w 10362647"/>
              <a:gd name="connsiteY10" fmla="*/ 1784665 h 2020504"/>
              <a:gd name="connsiteX11" fmla="*/ 9651439 w 10362647"/>
              <a:gd name="connsiteY11" fmla="*/ 1784665 h 2020504"/>
              <a:gd name="connsiteX12" fmla="*/ 7459908 w 10362647"/>
              <a:gd name="connsiteY12" fmla="*/ 1453924 h 2020504"/>
              <a:gd name="connsiteX13" fmla="*/ 6344035 w 10362647"/>
              <a:gd name="connsiteY13" fmla="*/ 1765210 h 2020504"/>
              <a:gd name="connsiteX14" fmla="*/ 5624188 w 10362647"/>
              <a:gd name="connsiteY14" fmla="*/ 1745755 h 2020504"/>
              <a:gd name="connsiteX15" fmla="*/ 5362886 w 10362647"/>
              <a:gd name="connsiteY15" fmla="*/ 1843030 h 2020504"/>
              <a:gd name="connsiteX16" fmla="*/ 4750694 w 10362647"/>
              <a:gd name="connsiteY16" fmla="*/ 2018130 h 2020504"/>
              <a:gd name="connsiteX17" fmla="*/ 3767548 w 10362647"/>
              <a:gd name="connsiteY17" fmla="*/ 1940308 h 2020504"/>
              <a:gd name="connsiteX18" fmla="*/ 3036631 w 10362647"/>
              <a:gd name="connsiteY18" fmla="*/ 1881941 h 2020504"/>
              <a:gd name="connsiteX19" fmla="*/ 2787455 w 10362647"/>
              <a:gd name="connsiteY19" fmla="*/ 1762933 h 2020504"/>
              <a:gd name="connsiteX20" fmla="*/ 2552031 w 10362647"/>
              <a:gd name="connsiteY20" fmla="*/ 1133692 h 2020504"/>
              <a:gd name="connsiteX21" fmla="*/ 1970734 w 10362647"/>
              <a:gd name="connsiteY21" fmla="*/ 643283 h 2020504"/>
              <a:gd name="connsiteX22" fmla="*/ 1184343 w 10362647"/>
              <a:gd name="connsiteY22" fmla="*/ 472122 h 2020504"/>
              <a:gd name="connsiteX23" fmla="*/ 3400 w 10362647"/>
              <a:gd name="connsiteY23" fmla="*/ 152193 h 2020504"/>
              <a:gd name="connsiteX24" fmla="*/ 854397 w 10362647"/>
              <a:gd name="connsiteY24" fmla="*/ 22449 h 2020504"/>
              <a:gd name="connsiteX0" fmla="*/ 854397 w 10362647"/>
              <a:gd name="connsiteY0" fmla="*/ 22449 h 2020504"/>
              <a:gd name="connsiteX1" fmla="*/ 1683974 w 10362647"/>
              <a:gd name="connsiteY1" fmla="*/ 23461 h 2020504"/>
              <a:gd name="connsiteX2" fmla="*/ 2318391 w 10362647"/>
              <a:gd name="connsiteY2" fmla="*/ 255358 h 2020504"/>
              <a:gd name="connsiteX3" fmla="*/ 3084823 w 10362647"/>
              <a:gd name="connsiteY3" fmla="*/ 469369 h 2020504"/>
              <a:gd name="connsiteX4" fmla="*/ 3886741 w 10362647"/>
              <a:gd name="connsiteY4" fmla="*/ 401721 h 2020504"/>
              <a:gd name="connsiteX5" fmla="*/ 5230077 w 10362647"/>
              <a:gd name="connsiteY5" fmla="*/ 500612 h 2020504"/>
              <a:gd name="connsiteX6" fmla="*/ 8017192 w 10362647"/>
              <a:gd name="connsiteY6" fmla="*/ 986998 h 2020504"/>
              <a:gd name="connsiteX7" fmla="*/ 10157278 w 10362647"/>
              <a:gd name="connsiteY7" fmla="*/ 967541 h 2020504"/>
              <a:gd name="connsiteX8" fmla="*/ 10293465 w 10362647"/>
              <a:gd name="connsiteY8" fmla="*/ 1025908 h 2020504"/>
              <a:gd name="connsiteX9" fmla="*/ 10312920 w 10362647"/>
              <a:gd name="connsiteY9" fmla="*/ 1706844 h 2020504"/>
              <a:gd name="connsiteX10" fmla="*/ 10312920 w 10362647"/>
              <a:gd name="connsiteY10" fmla="*/ 1784665 h 2020504"/>
              <a:gd name="connsiteX11" fmla="*/ 9651439 w 10362647"/>
              <a:gd name="connsiteY11" fmla="*/ 1784665 h 2020504"/>
              <a:gd name="connsiteX12" fmla="*/ 7459908 w 10362647"/>
              <a:gd name="connsiteY12" fmla="*/ 1453924 h 2020504"/>
              <a:gd name="connsiteX13" fmla="*/ 6344035 w 10362647"/>
              <a:gd name="connsiteY13" fmla="*/ 1765210 h 2020504"/>
              <a:gd name="connsiteX14" fmla="*/ 5624188 w 10362647"/>
              <a:gd name="connsiteY14" fmla="*/ 1745755 h 2020504"/>
              <a:gd name="connsiteX15" fmla="*/ 5362886 w 10362647"/>
              <a:gd name="connsiteY15" fmla="*/ 1843030 h 2020504"/>
              <a:gd name="connsiteX16" fmla="*/ 4750694 w 10362647"/>
              <a:gd name="connsiteY16" fmla="*/ 2018130 h 2020504"/>
              <a:gd name="connsiteX17" fmla="*/ 3767548 w 10362647"/>
              <a:gd name="connsiteY17" fmla="*/ 1940308 h 2020504"/>
              <a:gd name="connsiteX18" fmla="*/ 3036631 w 10362647"/>
              <a:gd name="connsiteY18" fmla="*/ 1881941 h 2020504"/>
              <a:gd name="connsiteX19" fmla="*/ 3095138 w 10362647"/>
              <a:gd name="connsiteY19" fmla="*/ 1411663 h 2020504"/>
              <a:gd name="connsiteX20" fmla="*/ 2552031 w 10362647"/>
              <a:gd name="connsiteY20" fmla="*/ 1133692 h 2020504"/>
              <a:gd name="connsiteX21" fmla="*/ 1970734 w 10362647"/>
              <a:gd name="connsiteY21" fmla="*/ 643283 h 2020504"/>
              <a:gd name="connsiteX22" fmla="*/ 1184343 w 10362647"/>
              <a:gd name="connsiteY22" fmla="*/ 472122 h 2020504"/>
              <a:gd name="connsiteX23" fmla="*/ 3400 w 10362647"/>
              <a:gd name="connsiteY23" fmla="*/ 152193 h 2020504"/>
              <a:gd name="connsiteX24" fmla="*/ 854397 w 10362647"/>
              <a:gd name="connsiteY24" fmla="*/ 22449 h 2020504"/>
              <a:gd name="connsiteX0" fmla="*/ 854397 w 10362647"/>
              <a:gd name="connsiteY0" fmla="*/ 22449 h 2021656"/>
              <a:gd name="connsiteX1" fmla="*/ 1683974 w 10362647"/>
              <a:gd name="connsiteY1" fmla="*/ 23461 h 2021656"/>
              <a:gd name="connsiteX2" fmla="*/ 2318391 w 10362647"/>
              <a:gd name="connsiteY2" fmla="*/ 255358 h 2021656"/>
              <a:gd name="connsiteX3" fmla="*/ 3084823 w 10362647"/>
              <a:gd name="connsiteY3" fmla="*/ 469369 h 2021656"/>
              <a:gd name="connsiteX4" fmla="*/ 3886741 w 10362647"/>
              <a:gd name="connsiteY4" fmla="*/ 401721 h 2021656"/>
              <a:gd name="connsiteX5" fmla="*/ 5230077 w 10362647"/>
              <a:gd name="connsiteY5" fmla="*/ 500612 h 2021656"/>
              <a:gd name="connsiteX6" fmla="*/ 8017192 w 10362647"/>
              <a:gd name="connsiteY6" fmla="*/ 986998 h 2021656"/>
              <a:gd name="connsiteX7" fmla="*/ 10157278 w 10362647"/>
              <a:gd name="connsiteY7" fmla="*/ 967541 h 2021656"/>
              <a:gd name="connsiteX8" fmla="*/ 10293465 w 10362647"/>
              <a:gd name="connsiteY8" fmla="*/ 1025908 h 2021656"/>
              <a:gd name="connsiteX9" fmla="*/ 10312920 w 10362647"/>
              <a:gd name="connsiteY9" fmla="*/ 1706844 h 2021656"/>
              <a:gd name="connsiteX10" fmla="*/ 10312920 w 10362647"/>
              <a:gd name="connsiteY10" fmla="*/ 1784665 h 2021656"/>
              <a:gd name="connsiteX11" fmla="*/ 9651439 w 10362647"/>
              <a:gd name="connsiteY11" fmla="*/ 1784665 h 2021656"/>
              <a:gd name="connsiteX12" fmla="*/ 7459908 w 10362647"/>
              <a:gd name="connsiteY12" fmla="*/ 1453924 h 2021656"/>
              <a:gd name="connsiteX13" fmla="*/ 6344035 w 10362647"/>
              <a:gd name="connsiteY13" fmla="*/ 1765210 h 2021656"/>
              <a:gd name="connsiteX14" fmla="*/ 5624188 w 10362647"/>
              <a:gd name="connsiteY14" fmla="*/ 1745755 h 2021656"/>
              <a:gd name="connsiteX15" fmla="*/ 5362886 w 10362647"/>
              <a:gd name="connsiteY15" fmla="*/ 1843030 h 2021656"/>
              <a:gd name="connsiteX16" fmla="*/ 4750694 w 10362647"/>
              <a:gd name="connsiteY16" fmla="*/ 2018130 h 2021656"/>
              <a:gd name="connsiteX17" fmla="*/ 3767548 w 10362647"/>
              <a:gd name="connsiteY17" fmla="*/ 1940308 h 2021656"/>
              <a:gd name="connsiteX18" fmla="*/ 3651998 w 10362647"/>
              <a:gd name="connsiteY18" fmla="*/ 1706302 h 2021656"/>
              <a:gd name="connsiteX19" fmla="*/ 3095138 w 10362647"/>
              <a:gd name="connsiteY19" fmla="*/ 1411663 h 2021656"/>
              <a:gd name="connsiteX20" fmla="*/ 2552031 w 10362647"/>
              <a:gd name="connsiteY20" fmla="*/ 1133692 h 2021656"/>
              <a:gd name="connsiteX21" fmla="*/ 1970734 w 10362647"/>
              <a:gd name="connsiteY21" fmla="*/ 643283 h 2021656"/>
              <a:gd name="connsiteX22" fmla="*/ 1184343 w 10362647"/>
              <a:gd name="connsiteY22" fmla="*/ 472122 h 2021656"/>
              <a:gd name="connsiteX23" fmla="*/ 3400 w 10362647"/>
              <a:gd name="connsiteY23" fmla="*/ 152193 h 2021656"/>
              <a:gd name="connsiteX24" fmla="*/ 854397 w 10362647"/>
              <a:gd name="connsiteY24" fmla="*/ 22449 h 2021656"/>
              <a:gd name="connsiteX0" fmla="*/ 854397 w 10362647"/>
              <a:gd name="connsiteY0" fmla="*/ 22449 h 2018147"/>
              <a:gd name="connsiteX1" fmla="*/ 1683974 w 10362647"/>
              <a:gd name="connsiteY1" fmla="*/ 23461 h 2018147"/>
              <a:gd name="connsiteX2" fmla="*/ 2318391 w 10362647"/>
              <a:gd name="connsiteY2" fmla="*/ 255358 h 2018147"/>
              <a:gd name="connsiteX3" fmla="*/ 3084823 w 10362647"/>
              <a:gd name="connsiteY3" fmla="*/ 469369 h 2018147"/>
              <a:gd name="connsiteX4" fmla="*/ 3886741 w 10362647"/>
              <a:gd name="connsiteY4" fmla="*/ 401721 h 2018147"/>
              <a:gd name="connsiteX5" fmla="*/ 5230077 w 10362647"/>
              <a:gd name="connsiteY5" fmla="*/ 500612 h 2018147"/>
              <a:gd name="connsiteX6" fmla="*/ 8017192 w 10362647"/>
              <a:gd name="connsiteY6" fmla="*/ 986998 h 2018147"/>
              <a:gd name="connsiteX7" fmla="*/ 10157278 w 10362647"/>
              <a:gd name="connsiteY7" fmla="*/ 967541 h 2018147"/>
              <a:gd name="connsiteX8" fmla="*/ 10293465 w 10362647"/>
              <a:gd name="connsiteY8" fmla="*/ 1025908 h 2018147"/>
              <a:gd name="connsiteX9" fmla="*/ 10312920 w 10362647"/>
              <a:gd name="connsiteY9" fmla="*/ 1706844 h 2018147"/>
              <a:gd name="connsiteX10" fmla="*/ 10312920 w 10362647"/>
              <a:gd name="connsiteY10" fmla="*/ 1784665 h 2018147"/>
              <a:gd name="connsiteX11" fmla="*/ 9651439 w 10362647"/>
              <a:gd name="connsiteY11" fmla="*/ 1784665 h 2018147"/>
              <a:gd name="connsiteX12" fmla="*/ 7459908 w 10362647"/>
              <a:gd name="connsiteY12" fmla="*/ 1453924 h 2018147"/>
              <a:gd name="connsiteX13" fmla="*/ 6344035 w 10362647"/>
              <a:gd name="connsiteY13" fmla="*/ 1765210 h 2018147"/>
              <a:gd name="connsiteX14" fmla="*/ 5624188 w 10362647"/>
              <a:gd name="connsiteY14" fmla="*/ 1745755 h 2018147"/>
              <a:gd name="connsiteX15" fmla="*/ 5362886 w 10362647"/>
              <a:gd name="connsiteY15" fmla="*/ 1843030 h 2018147"/>
              <a:gd name="connsiteX16" fmla="*/ 4750694 w 10362647"/>
              <a:gd name="connsiteY16" fmla="*/ 2018130 h 2018147"/>
              <a:gd name="connsiteX17" fmla="*/ 4098898 w 10362647"/>
              <a:gd name="connsiteY17" fmla="*/ 1852492 h 2018147"/>
              <a:gd name="connsiteX18" fmla="*/ 3651998 w 10362647"/>
              <a:gd name="connsiteY18" fmla="*/ 1706302 h 2018147"/>
              <a:gd name="connsiteX19" fmla="*/ 3095138 w 10362647"/>
              <a:gd name="connsiteY19" fmla="*/ 1411663 h 2018147"/>
              <a:gd name="connsiteX20" fmla="*/ 2552031 w 10362647"/>
              <a:gd name="connsiteY20" fmla="*/ 1133692 h 2018147"/>
              <a:gd name="connsiteX21" fmla="*/ 1970734 w 10362647"/>
              <a:gd name="connsiteY21" fmla="*/ 643283 h 2018147"/>
              <a:gd name="connsiteX22" fmla="*/ 1184343 w 10362647"/>
              <a:gd name="connsiteY22" fmla="*/ 472122 h 2018147"/>
              <a:gd name="connsiteX23" fmla="*/ 3400 w 10362647"/>
              <a:gd name="connsiteY23" fmla="*/ 152193 h 2018147"/>
              <a:gd name="connsiteX24" fmla="*/ 854397 w 10362647"/>
              <a:gd name="connsiteY24" fmla="*/ 22449 h 2018147"/>
              <a:gd name="connsiteX0" fmla="*/ 854397 w 10362647"/>
              <a:gd name="connsiteY0" fmla="*/ 22449 h 1860752"/>
              <a:gd name="connsiteX1" fmla="*/ 1683974 w 10362647"/>
              <a:gd name="connsiteY1" fmla="*/ 23461 h 1860752"/>
              <a:gd name="connsiteX2" fmla="*/ 2318391 w 10362647"/>
              <a:gd name="connsiteY2" fmla="*/ 255358 h 1860752"/>
              <a:gd name="connsiteX3" fmla="*/ 3084823 w 10362647"/>
              <a:gd name="connsiteY3" fmla="*/ 469369 h 1860752"/>
              <a:gd name="connsiteX4" fmla="*/ 3886741 w 10362647"/>
              <a:gd name="connsiteY4" fmla="*/ 401721 h 1860752"/>
              <a:gd name="connsiteX5" fmla="*/ 5230077 w 10362647"/>
              <a:gd name="connsiteY5" fmla="*/ 500612 h 1860752"/>
              <a:gd name="connsiteX6" fmla="*/ 8017192 w 10362647"/>
              <a:gd name="connsiteY6" fmla="*/ 986998 h 1860752"/>
              <a:gd name="connsiteX7" fmla="*/ 10157278 w 10362647"/>
              <a:gd name="connsiteY7" fmla="*/ 967541 h 1860752"/>
              <a:gd name="connsiteX8" fmla="*/ 10293465 w 10362647"/>
              <a:gd name="connsiteY8" fmla="*/ 1025908 h 1860752"/>
              <a:gd name="connsiteX9" fmla="*/ 10312920 w 10362647"/>
              <a:gd name="connsiteY9" fmla="*/ 1706844 h 1860752"/>
              <a:gd name="connsiteX10" fmla="*/ 10312920 w 10362647"/>
              <a:gd name="connsiteY10" fmla="*/ 1784665 h 1860752"/>
              <a:gd name="connsiteX11" fmla="*/ 9651439 w 10362647"/>
              <a:gd name="connsiteY11" fmla="*/ 1784665 h 1860752"/>
              <a:gd name="connsiteX12" fmla="*/ 7459908 w 10362647"/>
              <a:gd name="connsiteY12" fmla="*/ 1453924 h 1860752"/>
              <a:gd name="connsiteX13" fmla="*/ 6344035 w 10362647"/>
              <a:gd name="connsiteY13" fmla="*/ 1765210 h 1860752"/>
              <a:gd name="connsiteX14" fmla="*/ 5624188 w 10362647"/>
              <a:gd name="connsiteY14" fmla="*/ 1745755 h 1860752"/>
              <a:gd name="connsiteX15" fmla="*/ 5362886 w 10362647"/>
              <a:gd name="connsiteY15" fmla="*/ 1843030 h 1860752"/>
              <a:gd name="connsiteX16" fmla="*/ 4798030 w 10362647"/>
              <a:gd name="connsiteY16" fmla="*/ 1842496 h 1860752"/>
              <a:gd name="connsiteX17" fmla="*/ 4098898 w 10362647"/>
              <a:gd name="connsiteY17" fmla="*/ 1852492 h 1860752"/>
              <a:gd name="connsiteX18" fmla="*/ 3651998 w 10362647"/>
              <a:gd name="connsiteY18" fmla="*/ 1706302 h 1860752"/>
              <a:gd name="connsiteX19" fmla="*/ 3095138 w 10362647"/>
              <a:gd name="connsiteY19" fmla="*/ 1411663 h 1860752"/>
              <a:gd name="connsiteX20" fmla="*/ 2552031 w 10362647"/>
              <a:gd name="connsiteY20" fmla="*/ 1133692 h 1860752"/>
              <a:gd name="connsiteX21" fmla="*/ 1970734 w 10362647"/>
              <a:gd name="connsiteY21" fmla="*/ 643283 h 1860752"/>
              <a:gd name="connsiteX22" fmla="*/ 1184343 w 10362647"/>
              <a:gd name="connsiteY22" fmla="*/ 472122 h 1860752"/>
              <a:gd name="connsiteX23" fmla="*/ 3400 w 10362647"/>
              <a:gd name="connsiteY23" fmla="*/ 152193 h 1860752"/>
              <a:gd name="connsiteX24" fmla="*/ 854397 w 10362647"/>
              <a:gd name="connsiteY24" fmla="*/ 22449 h 1860752"/>
              <a:gd name="connsiteX0" fmla="*/ 854397 w 10362647"/>
              <a:gd name="connsiteY0" fmla="*/ 22449 h 1865646"/>
              <a:gd name="connsiteX1" fmla="*/ 1683974 w 10362647"/>
              <a:gd name="connsiteY1" fmla="*/ 23461 h 1865646"/>
              <a:gd name="connsiteX2" fmla="*/ 2318391 w 10362647"/>
              <a:gd name="connsiteY2" fmla="*/ 255358 h 1865646"/>
              <a:gd name="connsiteX3" fmla="*/ 3084823 w 10362647"/>
              <a:gd name="connsiteY3" fmla="*/ 469369 h 1865646"/>
              <a:gd name="connsiteX4" fmla="*/ 3886741 w 10362647"/>
              <a:gd name="connsiteY4" fmla="*/ 401721 h 1865646"/>
              <a:gd name="connsiteX5" fmla="*/ 5230077 w 10362647"/>
              <a:gd name="connsiteY5" fmla="*/ 500612 h 1865646"/>
              <a:gd name="connsiteX6" fmla="*/ 8017192 w 10362647"/>
              <a:gd name="connsiteY6" fmla="*/ 986998 h 1865646"/>
              <a:gd name="connsiteX7" fmla="*/ 10157278 w 10362647"/>
              <a:gd name="connsiteY7" fmla="*/ 967541 h 1865646"/>
              <a:gd name="connsiteX8" fmla="*/ 10293465 w 10362647"/>
              <a:gd name="connsiteY8" fmla="*/ 1025908 h 1865646"/>
              <a:gd name="connsiteX9" fmla="*/ 10312920 w 10362647"/>
              <a:gd name="connsiteY9" fmla="*/ 1706844 h 1865646"/>
              <a:gd name="connsiteX10" fmla="*/ 10312920 w 10362647"/>
              <a:gd name="connsiteY10" fmla="*/ 1784665 h 1865646"/>
              <a:gd name="connsiteX11" fmla="*/ 9651439 w 10362647"/>
              <a:gd name="connsiteY11" fmla="*/ 1784665 h 1865646"/>
              <a:gd name="connsiteX12" fmla="*/ 7459908 w 10362647"/>
              <a:gd name="connsiteY12" fmla="*/ 1453924 h 1865646"/>
              <a:gd name="connsiteX13" fmla="*/ 6344035 w 10362647"/>
              <a:gd name="connsiteY13" fmla="*/ 1765210 h 1865646"/>
              <a:gd name="connsiteX14" fmla="*/ 5624188 w 10362647"/>
              <a:gd name="connsiteY14" fmla="*/ 1745755 h 1865646"/>
              <a:gd name="connsiteX15" fmla="*/ 5362886 w 10362647"/>
              <a:gd name="connsiteY15" fmla="*/ 1843030 h 1865646"/>
              <a:gd name="connsiteX16" fmla="*/ 4798030 w 10362647"/>
              <a:gd name="connsiteY16" fmla="*/ 1842496 h 1865646"/>
              <a:gd name="connsiteX17" fmla="*/ 4241131 w 10362647"/>
              <a:gd name="connsiteY17" fmla="*/ 1588619 h 1865646"/>
              <a:gd name="connsiteX18" fmla="*/ 3651998 w 10362647"/>
              <a:gd name="connsiteY18" fmla="*/ 1706302 h 1865646"/>
              <a:gd name="connsiteX19" fmla="*/ 3095138 w 10362647"/>
              <a:gd name="connsiteY19" fmla="*/ 1411663 h 1865646"/>
              <a:gd name="connsiteX20" fmla="*/ 2552031 w 10362647"/>
              <a:gd name="connsiteY20" fmla="*/ 1133692 h 1865646"/>
              <a:gd name="connsiteX21" fmla="*/ 1970734 w 10362647"/>
              <a:gd name="connsiteY21" fmla="*/ 643283 h 1865646"/>
              <a:gd name="connsiteX22" fmla="*/ 1184343 w 10362647"/>
              <a:gd name="connsiteY22" fmla="*/ 472122 h 1865646"/>
              <a:gd name="connsiteX23" fmla="*/ 3400 w 10362647"/>
              <a:gd name="connsiteY23" fmla="*/ 152193 h 1865646"/>
              <a:gd name="connsiteX24" fmla="*/ 854397 w 10362647"/>
              <a:gd name="connsiteY24" fmla="*/ 22449 h 1865646"/>
              <a:gd name="connsiteX0" fmla="*/ 854397 w 10362647"/>
              <a:gd name="connsiteY0" fmla="*/ 22449 h 1865646"/>
              <a:gd name="connsiteX1" fmla="*/ 1683974 w 10362647"/>
              <a:gd name="connsiteY1" fmla="*/ 23461 h 1865646"/>
              <a:gd name="connsiteX2" fmla="*/ 2318391 w 10362647"/>
              <a:gd name="connsiteY2" fmla="*/ 255358 h 1865646"/>
              <a:gd name="connsiteX3" fmla="*/ 3084823 w 10362647"/>
              <a:gd name="connsiteY3" fmla="*/ 469369 h 1865646"/>
              <a:gd name="connsiteX4" fmla="*/ 3886741 w 10362647"/>
              <a:gd name="connsiteY4" fmla="*/ 401721 h 1865646"/>
              <a:gd name="connsiteX5" fmla="*/ 5230077 w 10362647"/>
              <a:gd name="connsiteY5" fmla="*/ 500612 h 1865646"/>
              <a:gd name="connsiteX6" fmla="*/ 8017192 w 10362647"/>
              <a:gd name="connsiteY6" fmla="*/ 986998 h 1865646"/>
              <a:gd name="connsiteX7" fmla="*/ 10157278 w 10362647"/>
              <a:gd name="connsiteY7" fmla="*/ 967541 h 1865646"/>
              <a:gd name="connsiteX8" fmla="*/ 10293465 w 10362647"/>
              <a:gd name="connsiteY8" fmla="*/ 1025908 h 1865646"/>
              <a:gd name="connsiteX9" fmla="*/ 10312920 w 10362647"/>
              <a:gd name="connsiteY9" fmla="*/ 1706844 h 1865646"/>
              <a:gd name="connsiteX10" fmla="*/ 10312920 w 10362647"/>
              <a:gd name="connsiteY10" fmla="*/ 1784665 h 1865646"/>
              <a:gd name="connsiteX11" fmla="*/ 9651439 w 10362647"/>
              <a:gd name="connsiteY11" fmla="*/ 1784665 h 1865646"/>
              <a:gd name="connsiteX12" fmla="*/ 7459908 w 10362647"/>
              <a:gd name="connsiteY12" fmla="*/ 1453924 h 1865646"/>
              <a:gd name="connsiteX13" fmla="*/ 6344035 w 10362647"/>
              <a:gd name="connsiteY13" fmla="*/ 1765210 h 1865646"/>
              <a:gd name="connsiteX14" fmla="*/ 5624188 w 10362647"/>
              <a:gd name="connsiteY14" fmla="*/ 1745755 h 1865646"/>
              <a:gd name="connsiteX15" fmla="*/ 5362886 w 10362647"/>
              <a:gd name="connsiteY15" fmla="*/ 1843030 h 1865646"/>
              <a:gd name="connsiteX16" fmla="*/ 4798030 w 10362647"/>
              <a:gd name="connsiteY16" fmla="*/ 1842496 h 1865646"/>
              <a:gd name="connsiteX17" fmla="*/ 4241131 w 10362647"/>
              <a:gd name="connsiteY17" fmla="*/ 1588619 h 1865646"/>
              <a:gd name="connsiteX18" fmla="*/ 3680444 w 10362647"/>
              <a:gd name="connsiteY18" fmla="*/ 1477610 h 1865646"/>
              <a:gd name="connsiteX19" fmla="*/ 3095138 w 10362647"/>
              <a:gd name="connsiteY19" fmla="*/ 1411663 h 1865646"/>
              <a:gd name="connsiteX20" fmla="*/ 2552031 w 10362647"/>
              <a:gd name="connsiteY20" fmla="*/ 1133692 h 1865646"/>
              <a:gd name="connsiteX21" fmla="*/ 1970734 w 10362647"/>
              <a:gd name="connsiteY21" fmla="*/ 643283 h 1865646"/>
              <a:gd name="connsiteX22" fmla="*/ 1184343 w 10362647"/>
              <a:gd name="connsiteY22" fmla="*/ 472122 h 1865646"/>
              <a:gd name="connsiteX23" fmla="*/ 3400 w 10362647"/>
              <a:gd name="connsiteY23" fmla="*/ 152193 h 1865646"/>
              <a:gd name="connsiteX24" fmla="*/ 854397 w 10362647"/>
              <a:gd name="connsiteY24" fmla="*/ 22449 h 1865646"/>
              <a:gd name="connsiteX0" fmla="*/ 854397 w 10362647"/>
              <a:gd name="connsiteY0" fmla="*/ 22449 h 1865646"/>
              <a:gd name="connsiteX1" fmla="*/ 1683974 w 10362647"/>
              <a:gd name="connsiteY1" fmla="*/ 23461 h 1865646"/>
              <a:gd name="connsiteX2" fmla="*/ 2318391 w 10362647"/>
              <a:gd name="connsiteY2" fmla="*/ 255358 h 1865646"/>
              <a:gd name="connsiteX3" fmla="*/ 3084823 w 10362647"/>
              <a:gd name="connsiteY3" fmla="*/ 469369 h 1865646"/>
              <a:gd name="connsiteX4" fmla="*/ 3886741 w 10362647"/>
              <a:gd name="connsiteY4" fmla="*/ 401721 h 1865646"/>
              <a:gd name="connsiteX5" fmla="*/ 5230077 w 10362647"/>
              <a:gd name="connsiteY5" fmla="*/ 500612 h 1865646"/>
              <a:gd name="connsiteX6" fmla="*/ 8017192 w 10362647"/>
              <a:gd name="connsiteY6" fmla="*/ 986998 h 1865646"/>
              <a:gd name="connsiteX7" fmla="*/ 10157278 w 10362647"/>
              <a:gd name="connsiteY7" fmla="*/ 967541 h 1865646"/>
              <a:gd name="connsiteX8" fmla="*/ 10293465 w 10362647"/>
              <a:gd name="connsiteY8" fmla="*/ 1025908 h 1865646"/>
              <a:gd name="connsiteX9" fmla="*/ 10312920 w 10362647"/>
              <a:gd name="connsiteY9" fmla="*/ 1706844 h 1865646"/>
              <a:gd name="connsiteX10" fmla="*/ 10312920 w 10362647"/>
              <a:gd name="connsiteY10" fmla="*/ 1784665 h 1865646"/>
              <a:gd name="connsiteX11" fmla="*/ 9651439 w 10362647"/>
              <a:gd name="connsiteY11" fmla="*/ 1784665 h 1865646"/>
              <a:gd name="connsiteX12" fmla="*/ 7459908 w 10362647"/>
              <a:gd name="connsiteY12" fmla="*/ 1453924 h 1865646"/>
              <a:gd name="connsiteX13" fmla="*/ 6344035 w 10362647"/>
              <a:gd name="connsiteY13" fmla="*/ 1765210 h 1865646"/>
              <a:gd name="connsiteX14" fmla="*/ 5624188 w 10362647"/>
              <a:gd name="connsiteY14" fmla="*/ 1745755 h 1865646"/>
              <a:gd name="connsiteX15" fmla="*/ 5362886 w 10362647"/>
              <a:gd name="connsiteY15" fmla="*/ 1843030 h 1865646"/>
              <a:gd name="connsiteX16" fmla="*/ 4798030 w 10362647"/>
              <a:gd name="connsiteY16" fmla="*/ 1842496 h 1865646"/>
              <a:gd name="connsiteX17" fmla="*/ 4241131 w 10362647"/>
              <a:gd name="connsiteY17" fmla="*/ 1588619 h 1865646"/>
              <a:gd name="connsiteX18" fmla="*/ 3680444 w 10362647"/>
              <a:gd name="connsiteY18" fmla="*/ 1477610 h 1865646"/>
              <a:gd name="connsiteX19" fmla="*/ 3095138 w 10362647"/>
              <a:gd name="connsiteY19" fmla="*/ 1411663 h 1865646"/>
              <a:gd name="connsiteX20" fmla="*/ 2608927 w 10362647"/>
              <a:gd name="connsiteY20" fmla="*/ 1028141 h 1865646"/>
              <a:gd name="connsiteX21" fmla="*/ 1970734 w 10362647"/>
              <a:gd name="connsiteY21" fmla="*/ 643283 h 1865646"/>
              <a:gd name="connsiteX22" fmla="*/ 1184343 w 10362647"/>
              <a:gd name="connsiteY22" fmla="*/ 472122 h 1865646"/>
              <a:gd name="connsiteX23" fmla="*/ 3400 w 10362647"/>
              <a:gd name="connsiteY23" fmla="*/ 152193 h 1865646"/>
              <a:gd name="connsiteX24" fmla="*/ 854397 w 10362647"/>
              <a:gd name="connsiteY24" fmla="*/ 22449 h 1865646"/>
              <a:gd name="connsiteX0" fmla="*/ 854397 w 10362647"/>
              <a:gd name="connsiteY0" fmla="*/ 22449 h 1865646"/>
              <a:gd name="connsiteX1" fmla="*/ 1683974 w 10362647"/>
              <a:gd name="connsiteY1" fmla="*/ 23461 h 1865646"/>
              <a:gd name="connsiteX2" fmla="*/ 2318391 w 10362647"/>
              <a:gd name="connsiteY2" fmla="*/ 255358 h 1865646"/>
              <a:gd name="connsiteX3" fmla="*/ 3084823 w 10362647"/>
              <a:gd name="connsiteY3" fmla="*/ 469369 h 1865646"/>
              <a:gd name="connsiteX4" fmla="*/ 3886741 w 10362647"/>
              <a:gd name="connsiteY4" fmla="*/ 401721 h 1865646"/>
              <a:gd name="connsiteX5" fmla="*/ 5230077 w 10362647"/>
              <a:gd name="connsiteY5" fmla="*/ 500612 h 1865646"/>
              <a:gd name="connsiteX6" fmla="*/ 8017192 w 10362647"/>
              <a:gd name="connsiteY6" fmla="*/ 986998 h 1865646"/>
              <a:gd name="connsiteX7" fmla="*/ 10157278 w 10362647"/>
              <a:gd name="connsiteY7" fmla="*/ 967541 h 1865646"/>
              <a:gd name="connsiteX8" fmla="*/ 10293465 w 10362647"/>
              <a:gd name="connsiteY8" fmla="*/ 1025908 h 1865646"/>
              <a:gd name="connsiteX9" fmla="*/ 10312920 w 10362647"/>
              <a:gd name="connsiteY9" fmla="*/ 1706844 h 1865646"/>
              <a:gd name="connsiteX10" fmla="*/ 10312920 w 10362647"/>
              <a:gd name="connsiteY10" fmla="*/ 1784665 h 1865646"/>
              <a:gd name="connsiteX11" fmla="*/ 9651439 w 10362647"/>
              <a:gd name="connsiteY11" fmla="*/ 1784665 h 1865646"/>
              <a:gd name="connsiteX12" fmla="*/ 7459908 w 10362647"/>
              <a:gd name="connsiteY12" fmla="*/ 1453924 h 1865646"/>
              <a:gd name="connsiteX13" fmla="*/ 6344035 w 10362647"/>
              <a:gd name="connsiteY13" fmla="*/ 1765210 h 1865646"/>
              <a:gd name="connsiteX14" fmla="*/ 5624188 w 10362647"/>
              <a:gd name="connsiteY14" fmla="*/ 1745755 h 1865646"/>
              <a:gd name="connsiteX15" fmla="*/ 5362886 w 10362647"/>
              <a:gd name="connsiteY15" fmla="*/ 1843030 h 1865646"/>
              <a:gd name="connsiteX16" fmla="*/ 4798030 w 10362647"/>
              <a:gd name="connsiteY16" fmla="*/ 1842496 h 1865646"/>
              <a:gd name="connsiteX17" fmla="*/ 4241131 w 10362647"/>
              <a:gd name="connsiteY17" fmla="*/ 1588619 h 1865646"/>
              <a:gd name="connsiteX18" fmla="*/ 3680444 w 10362647"/>
              <a:gd name="connsiteY18" fmla="*/ 1477610 h 1865646"/>
              <a:gd name="connsiteX19" fmla="*/ 3095138 w 10362647"/>
              <a:gd name="connsiteY19" fmla="*/ 1411663 h 1865646"/>
              <a:gd name="connsiteX20" fmla="*/ 2608927 w 10362647"/>
              <a:gd name="connsiteY20" fmla="*/ 1028141 h 1865646"/>
              <a:gd name="connsiteX21" fmla="*/ 1970734 w 10362647"/>
              <a:gd name="connsiteY21" fmla="*/ 643283 h 1865646"/>
              <a:gd name="connsiteX22" fmla="*/ 1184343 w 10362647"/>
              <a:gd name="connsiteY22" fmla="*/ 472122 h 1865646"/>
              <a:gd name="connsiteX23" fmla="*/ 3400 w 10362647"/>
              <a:gd name="connsiteY23" fmla="*/ 152193 h 1865646"/>
              <a:gd name="connsiteX24" fmla="*/ 854397 w 10362647"/>
              <a:gd name="connsiteY24" fmla="*/ 22449 h 1865646"/>
              <a:gd name="connsiteX0" fmla="*/ 854397 w 10362647"/>
              <a:gd name="connsiteY0" fmla="*/ 22449 h 1865646"/>
              <a:gd name="connsiteX1" fmla="*/ 1683974 w 10362647"/>
              <a:gd name="connsiteY1" fmla="*/ 23461 h 1865646"/>
              <a:gd name="connsiteX2" fmla="*/ 2318391 w 10362647"/>
              <a:gd name="connsiteY2" fmla="*/ 255358 h 1865646"/>
              <a:gd name="connsiteX3" fmla="*/ 3084823 w 10362647"/>
              <a:gd name="connsiteY3" fmla="*/ 469369 h 1865646"/>
              <a:gd name="connsiteX4" fmla="*/ 3886741 w 10362647"/>
              <a:gd name="connsiteY4" fmla="*/ 401721 h 1865646"/>
              <a:gd name="connsiteX5" fmla="*/ 5230077 w 10362647"/>
              <a:gd name="connsiteY5" fmla="*/ 500612 h 1865646"/>
              <a:gd name="connsiteX6" fmla="*/ 8017192 w 10362647"/>
              <a:gd name="connsiteY6" fmla="*/ 986998 h 1865646"/>
              <a:gd name="connsiteX7" fmla="*/ 10157278 w 10362647"/>
              <a:gd name="connsiteY7" fmla="*/ 967541 h 1865646"/>
              <a:gd name="connsiteX8" fmla="*/ 10293465 w 10362647"/>
              <a:gd name="connsiteY8" fmla="*/ 1025908 h 1865646"/>
              <a:gd name="connsiteX9" fmla="*/ 10312920 w 10362647"/>
              <a:gd name="connsiteY9" fmla="*/ 1706844 h 1865646"/>
              <a:gd name="connsiteX10" fmla="*/ 10312920 w 10362647"/>
              <a:gd name="connsiteY10" fmla="*/ 1784665 h 1865646"/>
              <a:gd name="connsiteX11" fmla="*/ 9651439 w 10362647"/>
              <a:gd name="connsiteY11" fmla="*/ 1784665 h 1865646"/>
              <a:gd name="connsiteX12" fmla="*/ 7459908 w 10362647"/>
              <a:gd name="connsiteY12" fmla="*/ 1453924 h 1865646"/>
              <a:gd name="connsiteX13" fmla="*/ 6344035 w 10362647"/>
              <a:gd name="connsiteY13" fmla="*/ 1765210 h 1865646"/>
              <a:gd name="connsiteX14" fmla="*/ 5624188 w 10362647"/>
              <a:gd name="connsiteY14" fmla="*/ 1745755 h 1865646"/>
              <a:gd name="connsiteX15" fmla="*/ 5362886 w 10362647"/>
              <a:gd name="connsiteY15" fmla="*/ 1843030 h 1865646"/>
              <a:gd name="connsiteX16" fmla="*/ 4798030 w 10362647"/>
              <a:gd name="connsiteY16" fmla="*/ 1842496 h 1865646"/>
              <a:gd name="connsiteX17" fmla="*/ 4241131 w 10362647"/>
              <a:gd name="connsiteY17" fmla="*/ 1588619 h 1865646"/>
              <a:gd name="connsiteX18" fmla="*/ 3680444 w 10362647"/>
              <a:gd name="connsiteY18" fmla="*/ 1477610 h 1865646"/>
              <a:gd name="connsiteX19" fmla="*/ 3095138 w 10362647"/>
              <a:gd name="connsiteY19" fmla="*/ 1411663 h 1865646"/>
              <a:gd name="connsiteX20" fmla="*/ 2608927 w 10362647"/>
              <a:gd name="connsiteY20" fmla="*/ 1028141 h 1865646"/>
              <a:gd name="connsiteX21" fmla="*/ 1970734 w 10362647"/>
              <a:gd name="connsiteY21" fmla="*/ 643283 h 1865646"/>
              <a:gd name="connsiteX22" fmla="*/ 1184343 w 10362647"/>
              <a:gd name="connsiteY22" fmla="*/ 472122 h 1865646"/>
              <a:gd name="connsiteX23" fmla="*/ 3400 w 10362647"/>
              <a:gd name="connsiteY23" fmla="*/ 152193 h 1865646"/>
              <a:gd name="connsiteX24" fmla="*/ 854397 w 10362647"/>
              <a:gd name="connsiteY24" fmla="*/ 22449 h 1865646"/>
              <a:gd name="connsiteX0" fmla="*/ 854397 w 10362647"/>
              <a:gd name="connsiteY0" fmla="*/ 22449 h 1865646"/>
              <a:gd name="connsiteX1" fmla="*/ 1683974 w 10362647"/>
              <a:gd name="connsiteY1" fmla="*/ 23461 h 1865646"/>
              <a:gd name="connsiteX2" fmla="*/ 2318391 w 10362647"/>
              <a:gd name="connsiteY2" fmla="*/ 255358 h 1865646"/>
              <a:gd name="connsiteX3" fmla="*/ 3084823 w 10362647"/>
              <a:gd name="connsiteY3" fmla="*/ 469369 h 1865646"/>
              <a:gd name="connsiteX4" fmla="*/ 3886741 w 10362647"/>
              <a:gd name="connsiteY4" fmla="*/ 401721 h 1865646"/>
              <a:gd name="connsiteX5" fmla="*/ 5230077 w 10362647"/>
              <a:gd name="connsiteY5" fmla="*/ 500612 h 1865646"/>
              <a:gd name="connsiteX6" fmla="*/ 8017192 w 10362647"/>
              <a:gd name="connsiteY6" fmla="*/ 986998 h 1865646"/>
              <a:gd name="connsiteX7" fmla="*/ 10157278 w 10362647"/>
              <a:gd name="connsiteY7" fmla="*/ 967541 h 1865646"/>
              <a:gd name="connsiteX8" fmla="*/ 10293465 w 10362647"/>
              <a:gd name="connsiteY8" fmla="*/ 1025908 h 1865646"/>
              <a:gd name="connsiteX9" fmla="*/ 10312920 w 10362647"/>
              <a:gd name="connsiteY9" fmla="*/ 1706844 h 1865646"/>
              <a:gd name="connsiteX10" fmla="*/ 10312920 w 10362647"/>
              <a:gd name="connsiteY10" fmla="*/ 1784665 h 1865646"/>
              <a:gd name="connsiteX11" fmla="*/ 9651439 w 10362647"/>
              <a:gd name="connsiteY11" fmla="*/ 1784665 h 1865646"/>
              <a:gd name="connsiteX12" fmla="*/ 7459908 w 10362647"/>
              <a:gd name="connsiteY12" fmla="*/ 1453924 h 1865646"/>
              <a:gd name="connsiteX13" fmla="*/ 6344035 w 10362647"/>
              <a:gd name="connsiteY13" fmla="*/ 1765210 h 1865646"/>
              <a:gd name="connsiteX14" fmla="*/ 5624188 w 10362647"/>
              <a:gd name="connsiteY14" fmla="*/ 1745755 h 1865646"/>
              <a:gd name="connsiteX15" fmla="*/ 5362886 w 10362647"/>
              <a:gd name="connsiteY15" fmla="*/ 1843030 h 1865646"/>
              <a:gd name="connsiteX16" fmla="*/ 4798030 w 10362647"/>
              <a:gd name="connsiteY16" fmla="*/ 1842496 h 1865646"/>
              <a:gd name="connsiteX17" fmla="*/ 4241131 w 10362647"/>
              <a:gd name="connsiteY17" fmla="*/ 1588619 h 1865646"/>
              <a:gd name="connsiteX18" fmla="*/ 3680444 w 10362647"/>
              <a:gd name="connsiteY18" fmla="*/ 1477610 h 1865646"/>
              <a:gd name="connsiteX19" fmla="*/ 3095138 w 10362647"/>
              <a:gd name="connsiteY19" fmla="*/ 1288522 h 1865646"/>
              <a:gd name="connsiteX20" fmla="*/ 2608927 w 10362647"/>
              <a:gd name="connsiteY20" fmla="*/ 1028141 h 1865646"/>
              <a:gd name="connsiteX21" fmla="*/ 1970734 w 10362647"/>
              <a:gd name="connsiteY21" fmla="*/ 643283 h 1865646"/>
              <a:gd name="connsiteX22" fmla="*/ 1184343 w 10362647"/>
              <a:gd name="connsiteY22" fmla="*/ 472122 h 1865646"/>
              <a:gd name="connsiteX23" fmla="*/ 3400 w 10362647"/>
              <a:gd name="connsiteY23" fmla="*/ 152193 h 1865646"/>
              <a:gd name="connsiteX24" fmla="*/ 854397 w 10362647"/>
              <a:gd name="connsiteY24" fmla="*/ 22449 h 1865646"/>
              <a:gd name="connsiteX0" fmla="*/ 854397 w 10362647"/>
              <a:gd name="connsiteY0" fmla="*/ 22449 h 1845366"/>
              <a:gd name="connsiteX1" fmla="*/ 1683974 w 10362647"/>
              <a:gd name="connsiteY1" fmla="*/ 23461 h 1845366"/>
              <a:gd name="connsiteX2" fmla="*/ 2318391 w 10362647"/>
              <a:gd name="connsiteY2" fmla="*/ 255358 h 1845366"/>
              <a:gd name="connsiteX3" fmla="*/ 3084823 w 10362647"/>
              <a:gd name="connsiteY3" fmla="*/ 469369 h 1845366"/>
              <a:gd name="connsiteX4" fmla="*/ 3886741 w 10362647"/>
              <a:gd name="connsiteY4" fmla="*/ 401721 h 1845366"/>
              <a:gd name="connsiteX5" fmla="*/ 5230077 w 10362647"/>
              <a:gd name="connsiteY5" fmla="*/ 500612 h 1845366"/>
              <a:gd name="connsiteX6" fmla="*/ 8017192 w 10362647"/>
              <a:gd name="connsiteY6" fmla="*/ 986998 h 1845366"/>
              <a:gd name="connsiteX7" fmla="*/ 10157278 w 10362647"/>
              <a:gd name="connsiteY7" fmla="*/ 967541 h 1845366"/>
              <a:gd name="connsiteX8" fmla="*/ 10293465 w 10362647"/>
              <a:gd name="connsiteY8" fmla="*/ 1025908 h 1845366"/>
              <a:gd name="connsiteX9" fmla="*/ 10312920 w 10362647"/>
              <a:gd name="connsiteY9" fmla="*/ 1706844 h 1845366"/>
              <a:gd name="connsiteX10" fmla="*/ 10312920 w 10362647"/>
              <a:gd name="connsiteY10" fmla="*/ 1784665 h 1845366"/>
              <a:gd name="connsiteX11" fmla="*/ 9651439 w 10362647"/>
              <a:gd name="connsiteY11" fmla="*/ 1784665 h 1845366"/>
              <a:gd name="connsiteX12" fmla="*/ 7459908 w 10362647"/>
              <a:gd name="connsiteY12" fmla="*/ 1453924 h 1845366"/>
              <a:gd name="connsiteX13" fmla="*/ 6344035 w 10362647"/>
              <a:gd name="connsiteY13" fmla="*/ 1765210 h 1845366"/>
              <a:gd name="connsiteX14" fmla="*/ 5624188 w 10362647"/>
              <a:gd name="connsiteY14" fmla="*/ 1745755 h 1845366"/>
              <a:gd name="connsiteX15" fmla="*/ 5362886 w 10362647"/>
              <a:gd name="connsiteY15" fmla="*/ 1843030 h 1845366"/>
              <a:gd name="connsiteX16" fmla="*/ 4911817 w 10362647"/>
              <a:gd name="connsiteY16" fmla="*/ 1631396 h 1845366"/>
              <a:gd name="connsiteX17" fmla="*/ 4241131 w 10362647"/>
              <a:gd name="connsiteY17" fmla="*/ 1588619 h 1845366"/>
              <a:gd name="connsiteX18" fmla="*/ 3680444 w 10362647"/>
              <a:gd name="connsiteY18" fmla="*/ 1477610 h 1845366"/>
              <a:gd name="connsiteX19" fmla="*/ 3095138 w 10362647"/>
              <a:gd name="connsiteY19" fmla="*/ 1288522 h 1845366"/>
              <a:gd name="connsiteX20" fmla="*/ 2608927 w 10362647"/>
              <a:gd name="connsiteY20" fmla="*/ 1028141 h 1845366"/>
              <a:gd name="connsiteX21" fmla="*/ 1970734 w 10362647"/>
              <a:gd name="connsiteY21" fmla="*/ 643283 h 1845366"/>
              <a:gd name="connsiteX22" fmla="*/ 1184343 w 10362647"/>
              <a:gd name="connsiteY22" fmla="*/ 472122 h 1845366"/>
              <a:gd name="connsiteX23" fmla="*/ 3400 w 10362647"/>
              <a:gd name="connsiteY23" fmla="*/ 152193 h 1845366"/>
              <a:gd name="connsiteX24" fmla="*/ 854397 w 10362647"/>
              <a:gd name="connsiteY24" fmla="*/ 22449 h 1845366"/>
              <a:gd name="connsiteX0" fmla="*/ 854397 w 10362647"/>
              <a:gd name="connsiteY0" fmla="*/ 22449 h 1812309"/>
              <a:gd name="connsiteX1" fmla="*/ 1683974 w 10362647"/>
              <a:gd name="connsiteY1" fmla="*/ 23461 h 1812309"/>
              <a:gd name="connsiteX2" fmla="*/ 2318391 w 10362647"/>
              <a:gd name="connsiteY2" fmla="*/ 255358 h 1812309"/>
              <a:gd name="connsiteX3" fmla="*/ 3084823 w 10362647"/>
              <a:gd name="connsiteY3" fmla="*/ 469369 h 1812309"/>
              <a:gd name="connsiteX4" fmla="*/ 3886741 w 10362647"/>
              <a:gd name="connsiteY4" fmla="*/ 401721 h 1812309"/>
              <a:gd name="connsiteX5" fmla="*/ 5230077 w 10362647"/>
              <a:gd name="connsiteY5" fmla="*/ 500612 h 1812309"/>
              <a:gd name="connsiteX6" fmla="*/ 8017192 w 10362647"/>
              <a:gd name="connsiteY6" fmla="*/ 986998 h 1812309"/>
              <a:gd name="connsiteX7" fmla="*/ 10157278 w 10362647"/>
              <a:gd name="connsiteY7" fmla="*/ 967541 h 1812309"/>
              <a:gd name="connsiteX8" fmla="*/ 10293465 w 10362647"/>
              <a:gd name="connsiteY8" fmla="*/ 1025908 h 1812309"/>
              <a:gd name="connsiteX9" fmla="*/ 10312920 w 10362647"/>
              <a:gd name="connsiteY9" fmla="*/ 1706844 h 1812309"/>
              <a:gd name="connsiteX10" fmla="*/ 10312920 w 10362647"/>
              <a:gd name="connsiteY10" fmla="*/ 1784665 h 1812309"/>
              <a:gd name="connsiteX11" fmla="*/ 9651439 w 10362647"/>
              <a:gd name="connsiteY11" fmla="*/ 1784665 h 1812309"/>
              <a:gd name="connsiteX12" fmla="*/ 7459908 w 10362647"/>
              <a:gd name="connsiteY12" fmla="*/ 1453924 h 1812309"/>
              <a:gd name="connsiteX13" fmla="*/ 6344035 w 10362647"/>
              <a:gd name="connsiteY13" fmla="*/ 1765210 h 1812309"/>
              <a:gd name="connsiteX14" fmla="*/ 5624188 w 10362647"/>
              <a:gd name="connsiteY14" fmla="*/ 1745755 h 1812309"/>
              <a:gd name="connsiteX15" fmla="*/ 5362885 w 10362647"/>
              <a:gd name="connsiteY15" fmla="*/ 1684705 h 1812309"/>
              <a:gd name="connsiteX16" fmla="*/ 4911817 w 10362647"/>
              <a:gd name="connsiteY16" fmla="*/ 1631396 h 1812309"/>
              <a:gd name="connsiteX17" fmla="*/ 4241131 w 10362647"/>
              <a:gd name="connsiteY17" fmla="*/ 1588619 h 1812309"/>
              <a:gd name="connsiteX18" fmla="*/ 3680444 w 10362647"/>
              <a:gd name="connsiteY18" fmla="*/ 1477610 h 1812309"/>
              <a:gd name="connsiteX19" fmla="*/ 3095138 w 10362647"/>
              <a:gd name="connsiteY19" fmla="*/ 1288522 h 1812309"/>
              <a:gd name="connsiteX20" fmla="*/ 2608927 w 10362647"/>
              <a:gd name="connsiteY20" fmla="*/ 1028141 h 1812309"/>
              <a:gd name="connsiteX21" fmla="*/ 1970734 w 10362647"/>
              <a:gd name="connsiteY21" fmla="*/ 643283 h 1812309"/>
              <a:gd name="connsiteX22" fmla="*/ 1184343 w 10362647"/>
              <a:gd name="connsiteY22" fmla="*/ 472122 h 1812309"/>
              <a:gd name="connsiteX23" fmla="*/ 3400 w 10362647"/>
              <a:gd name="connsiteY23" fmla="*/ 152193 h 1812309"/>
              <a:gd name="connsiteX24" fmla="*/ 854397 w 10362647"/>
              <a:gd name="connsiteY24" fmla="*/ 22449 h 1812309"/>
              <a:gd name="connsiteX0" fmla="*/ 854397 w 10362647"/>
              <a:gd name="connsiteY0" fmla="*/ 22449 h 1812309"/>
              <a:gd name="connsiteX1" fmla="*/ 1683974 w 10362647"/>
              <a:gd name="connsiteY1" fmla="*/ 23461 h 1812309"/>
              <a:gd name="connsiteX2" fmla="*/ 2318391 w 10362647"/>
              <a:gd name="connsiteY2" fmla="*/ 255358 h 1812309"/>
              <a:gd name="connsiteX3" fmla="*/ 3084823 w 10362647"/>
              <a:gd name="connsiteY3" fmla="*/ 469369 h 1812309"/>
              <a:gd name="connsiteX4" fmla="*/ 3886741 w 10362647"/>
              <a:gd name="connsiteY4" fmla="*/ 401721 h 1812309"/>
              <a:gd name="connsiteX5" fmla="*/ 5230077 w 10362647"/>
              <a:gd name="connsiteY5" fmla="*/ 500612 h 1812309"/>
              <a:gd name="connsiteX6" fmla="*/ 8017192 w 10362647"/>
              <a:gd name="connsiteY6" fmla="*/ 986998 h 1812309"/>
              <a:gd name="connsiteX7" fmla="*/ 10157278 w 10362647"/>
              <a:gd name="connsiteY7" fmla="*/ 967541 h 1812309"/>
              <a:gd name="connsiteX8" fmla="*/ 10293465 w 10362647"/>
              <a:gd name="connsiteY8" fmla="*/ 1025908 h 1812309"/>
              <a:gd name="connsiteX9" fmla="*/ 10312920 w 10362647"/>
              <a:gd name="connsiteY9" fmla="*/ 1706844 h 1812309"/>
              <a:gd name="connsiteX10" fmla="*/ 10312920 w 10362647"/>
              <a:gd name="connsiteY10" fmla="*/ 1784665 h 1812309"/>
              <a:gd name="connsiteX11" fmla="*/ 9651439 w 10362647"/>
              <a:gd name="connsiteY11" fmla="*/ 1784665 h 1812309"/>
              <a:gd name="connsiteX12" fmla="*/ 7459908 w 10362647"/>
              <a:gd name="connsiteY12" fmla="*/ 1453924 h 1812309"/>
              <a:gd name="connsiteX13" fmla="*/ 6344035 w 10362647"/>
              <a:gd name="connsiteY13" fmla="*/ 1765210 h 1812309"/>
              <a:gd name="connsiteX14" fmla="*/ 5624188 w 10362647"/>
              <a:gd name="connsiteY14" fmla="*/ 1745755 h 1812309"/>
              <a:gd name="connsiteX15" fmla="*/ 5362885 w 10362647"/>
              <a:gd name="connsiteY15" fmla="*/ 1684705 h 1812309"/>
              <a:gd name="connsiteX16" fmla="*/ 4911817 w 10362647"/>
              <a:gd name="connsiteY16" fmla="*/ 1631396 h 1812309"/>
              <a:gd name="connsiteX17" fmla="*/ 4241131 w 10362647"/>
              <a:gd name="connsiteY17" fmla="*/ 1588619 h 1812309"/>
              <a:gd name="connsiteX18" fmla="*/ 3680444 w 10362647"/>
              <a:gd name="connsiteY18" fmla="*/ 1477610 h 1812309"/>
              <a:gd name="connsiteX19" fmla="*/ 3095138 w 10362647"/>
              <a:gd name="connsiteY19" fmla="*/ 1288522 h 1812309"/>
              <a:gd name="connsiteX20" fmla="*/ 2608927 w 10362647"/>
              <a:gd name="connsiteY20" fmla="*/ 1028141 h 1812309"/>
              <a:gd name="connsiteX21" fmla="*/ 1871170 w 10362647"/>
              <a:gd name="connsiteY21" fmla="*/ 660874 h 1812309"/>
              <a:gd name="connsiteX22" fmla="*/ 1184343 w 10362647"/>
              <a:gd name="connsiteY22" fmla="*/ 472122 h 1812309"/>
              <a:gd name="connsiteX23" fmla="*/ 3400 w 10362647"/>
              <a:gd name="connsiteY23" fmla="*/ 152193 h 1812309"/>
              <a:gd name="connsiteX24" fmla="*/ 854397 w 10362647"/>
              <a:gd name="connsiteY24" fmla="*/ 22449 h 1812309"/>
              <a:gd name="connsiteX0" fmla="*/ 1945783 w 11454033"/>
              <a:gd name="connsiteY0" fmla="*/ 396660 h 2186520"/>
              <a:gd name="connsiteX1" fmla="*/ 2775360 w 11454033"/>
              <a:gd name="connsiteY1" fmla="*/ 397672 h 2186520"/>
              <a:gd name="connsiteX2" fmla="*/ 3409777 w 11454033"/>
              <a:gd name="connsiteY2" fmla="*/ 629569 h 2186520"/>
              <a:gd name="connsiteX3" fmla="*/ 4176209 w 11454033"/>
              <a:gd name="connsiteY3" fmla="*/ 843580 h 2186520"/>
              <a:gd name="connsiteX4" fmla="*/ 4978127 w 11454033"/>
              <a:gd name="connsiteY4" fmla="*/ 775932 h 2186520"/>
              <a:gd name="connsiteX5" fmla="*/ 6321463 w 11454033"/>
              <a:gd name="connsiteY5" fmla="*/ 874823 h 2186520"/>
              <a:gd name="connsiteX6" fmla="*/ 9108578 w 11454033"/>
              <a:gd name="connsiteY6" fmla="*/ 1361209 h 2186520"/>
              <a:gd name="connsiteX7" fmla="*/ 11248664 w 11454033"/>
              <a:gd name="connsiteY7" fmla="*/ 1341752 h 2186520"/>
              <a:gd name="connsiteX8" fmla="*/ 11384851 w 11454033"/>
              <a:gd name="connsiteY8" fmla="*/ 1400119 h 2186520"/>
              <a:gd name="connsiteX9" fmla="*/ 11404306 w 11454033"/>
              <a:gd name="connsiteY9" fmla="*/ 2081055 h 2186520"/>
              <a:gd name="connsiteX10" fmla="*/ 11404306 w 11454033"/>
              <a:gd name="connsiteY10" fmla="*/ 2158876 h 2186520"/>
              <a:gd name="connsiteX11" fmla="*/ 10742825 w 11454033"/>
              <a:gd name="connsiteY11" fmla="*/ 2158876 h 2186520"/>
              <a:gd name="connsiteX12" fmla="*/ 8551294 w 11454033"/>
              <a:gd name="connsiteY12" fmla="*/ 1828135 h 2186520"/>
              <a:gd name="connsiteX13" fmla="*/ 7435421 w 11454033"/>
              <a:gd name="connsiteY13" fmla="*/ 2139421 h 2186520"/>
              <a:gd name="connsiteX14" fmla="*/ 6715574 w 11454033"/>
              <a:gd name="connsiteY14" fmla="*/ 2119966 h 2186520"/>
              <a:gd name="connsiteX15" fmla="*/ 6454271 w 11454033"/>
              <a:gd name="connsiteY15" fmla="*/ 2058916 h 2186520"/>
              <a:gd name="connsiteX16" fmla="*/ 6003203 w 11454033"/>
              <a:gd name="connsiteY16" fmla="*/ 2005607 h 2186520"/>
              <a:gd name="connsiteX17" fmla="*/ 5332517 w 11454033"/>
              <a:gd name="connsiteY17" fmla="*/ 1962830 h 2186520"/>
              <a:gd name="connsiteX18" fmla="*/ 4771830 w 11454033"/>
              <a:gd name="connsiteY18" fmla="*/ 1851821 h 2186520"/>
              <a:gd name="connsiteX19" fmla="*/ 4186524 w 11454033"/>
              <a:gd name="connsiteY19" fmla="*/ 1662733 h 2186520"/>
              <a:gd name="connsiteX20" fmla="*/ 3700313 w 11454033"/>
              <a:gd name="connsiteY20" fmla="*/ 1402352 h 2186520"/>
              <a:gd name="connsiteX21" fmla="*/ 2962556 w 11454033"/>
              <a:gd name="connsiteY21" fmla="*/ 1035085 h 2186520"/>
              <a:gd name="connsiteX22" fmla="*/ 2275729 w 11454033"/>
              <a:gd name="connsiteY22" fmla="*/ 846333 h 2186520"/>
              <a:gd name="connsiteX23" fmla="*/ 1437 w 11454033"/>
              <a:gd name="connsiteY23" fmla="*/ 9364 h 2186520"/>
              <a:gd name="connsiteX24" fmla="*/ 1945783 w 11454033"/>
              <a:gd name="connsiteY24" fmla="*/ 396660 h 2186520"/>
              <a:gd name="connsiteX0" fmla="*/ 539363 w 11591167"/>
              <a:gd name="connsiteY0" fmla="*/ 19860 h 2406308"/>
              <a:gd name="connsiteX1" fmla="*/ 2912494 w 11591167"/>
              <a:gd name="connsiteY1" fmla="*/ 617460 h 2406308"/>
              <a:gd name="connsiteX2" fmla="*/ 3546911 w 11591167"/>
              <a:gd name="connsiteY2" fmla="*/ 849357 h 2406308"/>
              <a:gd name="connsiteX3" fmla="*/ 4313343 w 11591167"/>
              <a:gd name="connsiteY3" fmla="*/ 1063368 h 2406308"/>
              <a:gd name="connsiteX4" fmla="*/ 5115261 w 11591167"/>
              <a:gd name="connsiteY4" fmla="*/ 995720 h 2406308"/>
              <a:gd name="connsiteX5" fmla="*/ 6458597 w 11591167"/>
              <a:gd name="connsiteY5" fmla="*/ 1094611 h 2406308"/>
              <a:gd name="connsiteX6" fmla="*/ 9245712 w 11591167"/>
              <a:gd name="connsiteY6" fmla="*/ 1580997 h 2406308"/>
              <a:gd name="connsiteX7" fmla="*/ 11385798 w 11591167"/>
              <a:gd name="connsiteY7" fmla="*/ 1561540 h 2406308"/>
              <a:gd name="connsiteX8" fmla="*/ 11521985 w 11591167"/>
              <a:gd name="connsiteY8" fmla="*/ 1619907 h 2406308"/>
              <a:gd name="connsiteX9" fmla="*/ 11541440 w 11591167"/>
              <a:gd name="connsiteY9" fmla="*/ 2300843 h 2406308"/>
              <a:gd name="connsiteX10" fmla="*/ 11541440 w 11591167"/>
              <a:gd name="connsiteY10" fmla="*/ 2378664 h 2406308"/>
              <a:gd name="connsiteX11" fmla="*/ 10879959 w 11591167"/>
              <a:gd name="connsiteY11" fmla="*/ 2378664 h 2406308"/>
              <a:gd name="connsiteX12" fmla="*/ 8688428 w 11591167"/>
              <a:gd name="connsiteY12" fmla="*/ 2047923 h 2406308"/>
              <a:gd name="connsiteX13" fmla="*/ 7572555 w 11591167"/>
              <a:gd name="connsiteY13" fmla="*/ 2359209 h 2406308"/>
              <a:gd name="connsiteX14" fmla="*/ 6852708 w 11591167"/>
              <a:gd name="connsiteY14" fmla="*/ 2339754 h 2406308"/>
              <a:gd name="connsiteX15" fmla="*/ 6591405 w 11591167"/>
              <a:gd name="connsiteY15" fmla="*/ 2278704 h 2406308"/>
              <a:gd name="connsiteX16" fmla="*/ 6140337 w 11591167"/>
              <a:gd name="connsiteY16" fmla="*/ 2225395 h 2406308"/>
              <a:gd name="connsiteX17" fmla="*/ 5469651 w 11591167"/>
              <a:gd name="connsiteY17" fmla="*/ 2182618 h 2406308"/>
              <a:gd name="connsiteX18" fmla="*/ 4908964 w 11591167"/>
              <a:gd name="connsiteY18" fmla="*/ 2071609 h 2406308"/>
              <a:gd name="connsiteX19" fmla="*/ 4323658 w 11591167"/>
              <a:gd name="connsiteY19" fmla="*/ 1882521 h 2406308"/>
              <a:gd name="connsiteX20" fmla="*/ 3837447 w 11591167"/>
              <a:gd name="connsiteY20" fmla="*/ 1622140 h 2406308"/>
              <a:gd name="connsiteX21" fmla="*/ 3099690 w 11591167"/>
              <a:gd name="connsiteY21" fmla="*/ 1254873 h 2406308"/>
              <a:gd name="connsiteX22" fmla="*/ 2412863 w 11591167"/>
              <a:gd name="connsiteY22" fmla="*/ 1066121 h 2406308"/>
              <a:gd name="connsiteX23" fmla="*/ 138571 w 11591167"/>
              <a:gd name="connsiteY23" fmla="*/ 229152 h 2406308"/>
              <a:gd name="connsiteX24" fmla="*/ 539363 w 11591167"/>
              <a:gd name="connsiteY24" fmla="*/ 19860 h 2406308"/>
              <a:gd name="connsiteX0" fmla="*/ 447363 w 11499167"/>
              <a:gd name="connsiteY0" fmla="*/ 13774 h 2400222"/>
              <a:gd name="connsiteX1" fmla="*/ 2820494 w 11499167"/>
              <a:gd name="connsiteY1" fmla="*/ 611374 h 2400222"/>
              <a:gd name="connsiteX2" fmla="*/ 3454911 w 11499167"/>
              <a:gd name="connsiteY2" fmla="*/ 843271 h 2400222"/>
              <a:gd name="connsiteX3" fmla="*/ 4221343 w 11499167"/>
              <a:gd name="connsiteY3" fmla="*/ 1057282 h 2400222"/>
              <a:gd name="connsiteX4" fmla="*/ 5023261 w 11499167"/>
              <a:gd name="connsiteY4" fmla="*/ 989634 h 2400222"/>
              <a:gd name="connsiteX5" fmla="*/ 6366597 w 11499167"/>
              <a:gd name="connsiteY5" fmla="*/ 1088525 h 2400222"/>
              <a:gd name="connsiteX6" fmla="*/ 9153712 w 11499167"/>
              <a:gd name="connsiteY6" fmla="*/ 1574911 h 2400222"/>
              <a:gd name="connsiteX7" fmla="*/ 11293798 w 11499167"/>
              <a:gd name="connsiteY7" fmla="*/ 1555454 h 2400222"/>
              <a:gd name="connsiteX8" fmla="*/ 11429985 w 11499167"/>
              <a:gd name="connsiteY8" fmla="*/ 1613821 h 2400222"/>
              <a:gd name="connsiteX9" fmla="*/ 11449440 w 11499167"/>
              <a:gd name="connsiteY9" fmla="*/ 2294757 h 2400222"/>
              <a:gd name="connsiteX10" fmla="*/ 11449440 w 11499167"/>
              <a:gd name="connsiteY10" fmla="*/ 2372578 h 2400222"/>
              <a:gd name="connsiteX11" fmla="*/ 10787959 w 11499167"/>
              <a:gd name="connsiteY11" fmla="*/ 2372578 h 2400222"/>
              <a:gd name="connsiteX12" fmla="*/ 8596428 w 11499167"/>
              <a:gd name="connsiteY12" fmla="*/ 2041837 h 2400222"/>
              <a:gd name="connsiteX13" fmla="*/ 7480555 w 11499167"/>
              <a:gd name="connsiteY13" fmla="*/ 2353123 h 2400222"/>
              <a:gd name="connsiteX14" fmla="*/ 6760708 w 11499167"/>
              <a:gd name="connsiteY14" fmla="*/ 2333668 h 2400222"/>
              <a:gd name="connsiteX15" fmla="*/ 6499405 w 11499167"/>
              <a:gd name="connsiteY15" fmla="*/ 2272618 h 2400222"/>
              <a:gd name="connsiteX16" fmla="*/ 6048337 w 11499167"/>
              <a:gd name="connsiteY16" fmla="*/ 2219309 h 2400222"/>
              <a:gd name="connsiteX17" fmla="*/ 5377651 w 11499167"/>
              <a:gd name="connsiteY17" fmla="*/ 2176532 h 2400222"/>
              <a:gd name="connsiteX18" fmla="*/ 4816964 w 11499167"/>
              <a:gd name="connsiteY18" fmla="*/ 2065523 h 2400222"/>
              <a:gd name="connsiteX19" fmla="*/ 4231658 w 11499167"/>
              <a:gd name="connsiteY19" fmla="*/ 1876435 h 2400222"/>
              <a:gd name="connsiteX20" fmla="*/ 3745447 w 11499167"/>
              <a:gd name="connsiteY20" fmla="*/ 1616054 h 2400222"/>
              <a:gd name="connsiteX21" fmla="*/ 3007690 w 11499167"/>
              <a:gd name="connsiteY21" fmla="*/ 1248787 h 2400222"/>
              <a:gd name="connsiteX22" fmla="*/ 1066725 w 11499167"/>
              <a:gd name="connsiteY22" fmla="*/ 582767 h 2400222"/>
              <a:gd name="connsiteX23" fmla="*/ 46571 w 11499167"/>
              <a:gd name="connsiteY23" fmla="*/ 223066 h 2400222"/>
              <a:gd name="connsiteX24" fmla="*/ 447363 w 11499167"/>
              <a:gd name="connsiteY24" fmla="*/ 13774 h 2400222"/>
              <a:gd name="connsiteX0" fmla="*/ 426025 w 11477829"/>
              <a:gd name="connsiteY0" fmla="*/ 1245 h 2387693"/>
              <a:gd name="connsiteX1" fmla="*/ 1673647 w 11477829"/>
              <a:gd name="connsiteY1" fmla="*/ 161349 h 2387693"/>
              <a:gd name="connsiteX2" fmla="*/ 3433573 w 11477829"/>
              <a:gd name="connsiteY2" fmla="*/ 830742 h 2387693"/>
              <a:gd name="connsiteX3" fmla="*/ 4200005 w 11477829"/>
              <a:gd name="connsiteY3" fmla="*/ 1044753 h 2387693"/>
              <a:gd name="connsiteX4" fmla="*/ 5001923 w 11477829"/>
              <a:gd name="connsiteY4" fmla="*/ 977105 h 2387693"/>
              <a:gd name="connsiteX5" fmla="*/ 6345259 w 11477829"/>
              <a:gd name="connsiteY5" fmla="*/ 1075996 h 2387693"/>
              <a:gd name="connsiteX6" fmla="*/ 9132374 w 11477829"/>
              <a:gd name="connsiteY6" fmla="*/ 1562382 h 2387693"/>
              <a:gd name="connsiteX7" fmla="*/ 11272460 w 11477829"/>
              <a:gd name="connsiteY7" fmla="*/ 1542925 h 2387693"/>
              <a:gd name="connsiteX8" fmla="*/ 11408647 w 11477829"/>
              <a:gd name="connsiteY8" fmla="*/ 1601292 h 2387693"/>
              <a:gd name="connsiteX9" fmla="*/ 11428102 w 11477829"/>
              <a:gd name="connsiteY9" fmla="*/ 2282228 h 2387693"/>
              <a:gd name="connsiteX10" fmla="*/ 11428102 w 11477829"/>
              <a:gd name="connsiteY10" fmla="*/ 2360049 h 2387693"/>
              <a:gd name="connsiteX11" fmla="*/ 10766621 w 11477829"/>
              <a:gd name="connsiteY11" fmla="*/ 2360049 h 2387693"/>
              <a:gd name="connsiteX12" fmla="*/ 8575090 w 11477829"/>
              <a:gd name="connsiteY12" fmla="*/ 2029308 h 2387693"/>
              <a:gd name="connsiteX13" fmla="*/ 7459217 w 11477829"/>
              <a:gd name="connsiteY13" fmla="*/ 2340594 h 2387693"/>
              <a:gd name="connsiteX14" fmla="*/ 6739370 w 11477829"/>
              <a:gd name="connsiteY14" fmla="*/ 2321139 h 2387693"/>
              <a:gd name="connsiteX15" fmla="*/ 6478067 w 11477829"/>
              <a:gd name="connsiteY15" fmla="*/ 2260089 h 2387693"/>
              <a:gd name="connsiteX16" fmla="*/ 6026999 w 11477829"/>
              <a:gd name="connsiteY16" fmla="*/ 2206780 h 2387693"/>
              <a:gd name="connsiteX17" fmla="*/ 5356313 w 11477829"/>
              <a:gd name="connsiteY17" fmla="*/ 2164003 h 2387693"/>
              <a:gd name="connsiteX18" fmla="*/ 4795626 w 11477829"/>
              <a:gd name="connsiteY18" fmla="*/ 2052994 h 2387693"/>
              <a:gd name="connsiteX19" fmla="*/ 4210320 w 11477829"/>
              <a:gd name="connsiteY19" fmla="*/ 1863906 h 2387693"/>
              <a:gd name="connsiteX20" fmla="*/ 3724109 w 11477829"/>
              <a:gd name="connsiteY20" fmla="*/ 1603525 h 2387693"/>
              <a:gd name="connsiteX21" fmla="*/ 2986352 w 11477829"/>
              <a:gd name="connsiteY21" fmla="*/ 1236258 h 2387693"/>
              <a:gd name="connsiteX22" fmla="*/ 1045387 w 11477829"/>
              <a:gd name="connsiteY22" fmla="*/ 570238 h 2387693"/>
              <a:gd name="connsiteX23" fmla="*/ 25233 w 11477829"/>
              <a:gd name="connsiteY23" fmla="*/ 210537 h 2387693"/>
              <a:gd name="connsiteX24" fmla="*/ 426025 w 11477829"/>
              <a:gd name="connsiteY24" fmla="*/ 1245 h 2387693"/>
              <a:gd name="connsiteX0" fmla="*/ 235258 w 11544320"/>
              <a:gd name="connsiteY0" fmla="*/ 484 h 2466477"/>
              <a:gd name="connsiteX1" fmla="*/ 1740138 w 11544320"/>
              <a:gd name="connsiteY1" fmla="*/ 240133 h 2466477"/>
              <a:gd name="connsiteX2" fmla="*/ 3500064 w 11544320"/>
              <a:gd name="connsiteY2" fmla="*/ 909526 h 2466477"/>
              <a:gd name="connsiteX3" fmla="*/ 4266496 w 11544320"/>
              <a:gd name="connsiteY3" fmla="*/ 1123537 h 2466477"/>
              <a:gd name="connsiteX4" fmla="*/ 5068414 w 11544320"/>
              <a:gd name="connsiteY4" fmla="*/ 1055889 h 2466477"/>
              <a:gd name="connsiteX5" fmla="*/ 6411750 w 11544320"/>
              <a:gd name="connsiteY5" fmla="*/ 1154780 h 2466477"/>
              <a:gd name="connsiteX6" fmla="*/ 9198865 w 11544320"/>
              <a:gd name="connsiteY6" fmla="*/ 1641166 h 2466477"/>
              <a:gd name="connsiteX7" fmla="*/ 11338951 w 11544320"/>
              <a:gd name="connsiteY7" fmla="*/ 1621709 h 2466477"/>
              <a:gd name="connsiteX8" fmla="*/ 11475138 w 11544320"/>
              <a:gd name="connsiteY8" fmla="*/ 1680076 h 2466477"/>
              <a:gd name="connsiteX9" fmla="*/ 11494593 w 11544320"/>
              <a:gd name="connsiteY9" fmla="*/ 2361012 h 2466477"/>
              <a:gd name="connsiteX10" fmla="*/ 11494593 w 11544320"/>
              <a:gd name="connsiteY10" fmla="*/ 2438833 h 2466477"/>
              <a:gd name="connsiteX11" fmla="*/ 10833112 w 11544320"/>
              <a:gd name="connsiteY11" fmla="*/ 2438833 h 2466477"/>
              <a:gd name="connsiteX12" fmla="*/ 8641581 w 11544320"/>
              <a:gd name="connsiteY12" fmla="*/ 2108092 h 2466477"/>
              <a:gd name="connsiteX13" fmla="*/ 7525708 w 11544320"/>
              <a:gd name="connsiteY13" fmla="*/ 2419378 h 2466477"/>
              <a:gd name="connsiteX14" fmla="*/ 6805861 w 11544320"/>
              <a:gd name="connsiteY14" fmla="*/ 2399923 h 2466477"/>
              <a:gd name="connsiteX15" fmla="*/ 6544558 w 11544320"/>
              <a:gd name="connsiteY15" fmla="*/ 2338873 h 2466477"/>
              <a:gd name="connsiteX16" fmla="*/ 6093490 w 11544320"/>
              <a:gd name="connsiteY16" fmla="*/ 2285564 h 2466477"/>
              <a:gd name="connsiteX17" fmla="*/ 5422804 w 11544320"/>
              <a:gd name="connsiteY17" fmla="*/ 2242787 h 2466477"/>
              <a:gd name="connsiteX18" fmla="*/ 4862117 w 11544320"/>
              <a:gd name="connsiteY18" fmla="*/ 2131778 h 2466477"/>
              <a:gd name="connsiteX19" fmla="*/ 4276811 w 11544320"/>
              <a:gd name="connsiteY19" fmla="*/ 1942690 h 2466477"/>
              <a:gd name="connsiteX20" fmla="*/ 3790600 w 11544320"/>
              <a:gd name="connsiteY20" fmla="*/ 1682309 h 2466477"/>
              <a:gd name="connsiteX21" fmla="*/ 3052843 w 11544320"/>
              <a:gd name="connsiteY21" fmla="*/ 1315042 h 2466477"/>
              <a:gd name="connsiteX22" fmla="*/ 1111878 w 11544320"/>
              <a:gd name="connsiteY22" fmla="*/ 649022 h 2466477"/>
              <a:gd name="connsiteX23" fmla="*/ 91724 w 11544320"/>
              <a:gd name="connsiteY23" fmla="*/ 289321 h 2466477"/>
              <a:gd name="connsiteX24" fmla="*/ 235258 w 11544320"/>
              <a:gd name="connsiteY24" fmla="*/ 484 h 246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1544320" h="2466477">
                <a:moveTo>
                  <a:pt x="235258" y="484"/>
                </a:moveTo>
                <a:cubicBezTo>
                  <a:pt x="509994" y="-7714"/>
                  <a:pt x="1196004" y="88626"/>
                  <a:pt x="1740138" y="240133"/>
                </a:cubicBezTo>
                <a:cubicBezTo>
                  <a:pt x="2284272" y="391640"/>
                  <a:pt x="3079004" y="762292"/>
                  <a:pt x="3500064" y="909526"/>
                </a:cubicBezTo>
                <a:cubicBezTo>
                  <a:pt x="3921124" y="1056760"/>
                  <a:pt x="4005104" y="1099143"/>
                  <a:pt x="4266496" y="1123537"/>
                </a:cubicBezTo>
                <a:cubicBezTo>
                  <a:pt x="4527888" y="1147931"/>
                  <a:pt x="4710872" y="1050682"/>
                  <a:pt x="5068414" y="1055889"/>
                </a:cubicBezTo>
                <a:cubicBezTo>
                  <a:pt x="5425956" y="1061096"/>
                  <a:pt x="5723342" y="1057234"/>
                  <a:pt x="6411750" y="1154780"/>
                </a:cubicBezTo>
                <a:cubicBezTo>
                  <a:pt x="7100159" y="1252326"/>
                  <a:pt x="8377665" y="1563345"/>
                  <a:pt x="9198865" y="1641166"/>
                </a:cubicBezTo>
                <a:cubicBezTo>
                  <a:pt x="10020065" y="1718987"/>
                  <a:pt x="10625589" y="1628195"/>
                  <a:pt x="11338951" y="1621709"/>
                </a:cubicBezTo>
                <a:cubicBezTo>
                  <a:pt x="11718330" y="1628194"/>
                  <a:pt x="11449198" y="1556859"/>
                  <a:pt x="11475138" y="1680076"/>
                </a:cubicBezTo>
                <a:cubicBezTo>
                  <a:pt x="11501078" y="1803293"/>
                  <a:pt x="11491351" y="2234553"/>
                  <a:pt x="11494593" y="2361012"/>
                </a:cubicBezTo>
                <a:cubicBezTo>
                  <a:pt x="11497835" y="2487471"/>
                  <a:pt x="11604840" y="2425863"/>
                  <a:pt x="11494593" y="2438833"/>
                </a:cubicBezTo>
                <a:cubicBezTo>
                  <a:pt x="11384346" y="2451803"/>
                  <a:pt x="11308614" y="2493956"/>
                  <a:pt x="10833112" y="2438833"/>
                </a:cubicBezTo>
                <a:cubicBezTo>
                  <a:pt x="10357610" y="2383710"/>
                  <a:pt x="9372091" y="2218339"/>
                  <a:pt x="8641581" y="2108092"/>
                </a:cubicBezTo>
                <a:cubicBezTo>
                  <a:pt x="8090347" y="2104850"/>
                  <a:pt x="7831661" y="2370740"/>
                  <a:pt x="7525708" y="2419378"/>
                </a:cubicBezTo>
                <a:cubicBezTo>
                  <a:pt x="7219755" y="2468016"/>
                  <a:pt x="6969386" y="2413340"/>
                  <a:pt x="6805861" y="2399923"/>
                </a:cubicBezTo>
                <a:cubicBezTo>
                  <a:pt x="6642336" y="2386506"/>
                  <a:pt x="6663286" y="2357933"/>
                  <a:pt x="6544558" y="2338873"/>
                </a:cubicBezTo>
                <a:cubicBezTo>
                  <a:pt x="6425830" y="2319813"/>
                  <a:pt x="6280449" y="2301578"/>
                  <a:pt x="6093490" y="2285564"/>
                </a:cubicBezTo>
                <a:cubicBezTo>
                  <a:pt x="5906531" y="2269550"/>
                  <a:pt x="5628033" y="2268418"/>
                  <a:pt x="5422804" y="2242787"/>
                </a:cubicBezTo>
                <a:cubicBezTo>
                  <a:pt x="5217575" y="2217156"/>
                  <a:pt x="5053116" y="2181794"/>
                  <a:pt x="4862117" y="2131778"/>
                </a:cubicBezTo>
                <a:cubicBezTo>
                  <a:pt x="4671118" y="2081762"/>
                  <a:pt x="4455397" y="2017601"/>
                  <a:pt x="4276811" y="1942690"/>
                </a:cubicBezTo>
                <a:cubicBezTo>
                  <a:pt x="4098225" y="1867779"/>
                  <a:pt x="3994595" y="1786917"/>
                  <a:pt x="3790600" y="1682309"/>
                </a:cubicBezTo>
                <a:cubicBezTo>
                  <a:pt x="3586605" y="1577701"/>
                  <a:pt x="3265725" y="1388491"/>
                  <a:pt x="3052843" y="1315042"/>
                </a:cubicBezTo>
                <a:cubicBezTo>
                  <a:pt x="2824675" y="1278774"/>
                  <a:pt x="1312195" y="669626"/>
                  <a:pt x="1111878" y="649022"/>
                </a:cubicBezTo>
                <a:cubicBezTo>
                  <a:pt x="911561" y="628418"/>
                  <a:pt x="237827" y="397411"/>
                  <a:pt x="91724" y="289321"/>
                </a:cubicBezTo>
                <a:cubicBezTo>
                  <a:pt x="-54379" y="181231"/>
                  <a:pt x="-39478" y="8682"/>
                  <a:pt x="235258" y="484"/>
                </a:cubicBezTo>
                <a:close/>
              </a:path>
            </a:pathLst>
          </a:custGeom>
          <a:solidFill>
            <a:srgbClr val="F7A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 smtClean="0"/>
              <a:t>topic 2c</a:t>
            </a:r>
            <a:endParaRPr kumimoji="1" lang="zh-CN" altLang="en-US" sz="16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2785235" y="4641574"/>
            <a:ext cx="1083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 smtClean="0">
                <a:solidFill>
                  <a:schemeClr val="bg1">
                    <a:lumMod val="50000"/>
                  </a:schemeClr>
                </a:solidFill>
              </a:rPr>
              <a:t>merge</a:t>
            </a:r>
            <a:endParaRPr kumimoji="1" lang="zh-CN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20255" y="3158510"/>
            <a:ext cx="1330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 smtClean="0">
                <a:solidFill>
                  <a:schemeClr val="bg1">
                    <a:lumMod val="50000"/>
                  </a:schemeClr>
                </a:solidFill>
              </a:rPr>
              <a:t>splitting</a:t>
            </a:r>
            <a:endParaRPr kumimoji="1" lang="zh-CN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050637" y="3934365"/>
            <a:ext cx="1330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 smtClean="0">
                <a:solidFill>
                  <a:schemeClr val="bg1">
                    <a:lumMod val="50000"/>
                  </a:schemeClr>
                </a:solidFill>
              </a:rPr>
              <a:t>splitting</a:t>
            </a:r>
            <a:endParaRPr kumimoji="1" lang="zh-CN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2284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697" y="1355832"/>
            <a:ext cx="12425658" cy="55021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Case study 1: text flow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2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38200" y="1257162"/>
            <a:ext cx="7550727" cy="831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35579" y="1340289"/>
            <a:ext cx="5108027" cy="551771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35579" y="1992193"/>
            <a:ext cx="4745421" cy="42473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chemeClr val="bg1">
                    <a:lumMod val="50000"/>
                  </a:schemeClr>
                </a:solidFill>
              </a:rPr>
              <a:t>Data type: </a:t>
            </a:r>
          </a:p>
          <a:p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</a:rPr>
              <a:t>individual 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</a:rPr>
              <a:t>topics 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</a:rPr>
              <a:t>with time stamped</a:t>
            </a:r>
          </a:p>
          <a:p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</a:rPr>
              <a:t>connection 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</a:rPr>
              <a:t>between topics </a:t>
            </a:r>
            <a:endParaRPr lang="en-US" altLang="zh-CN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CN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</a:rPr>
              <a:t>tasks: </a:t>
            </a:r>
          </a:p>
          <a:p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</a:rPr>
              <a:t>the 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</a:rPr>
              <a:t>topic evolution 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</a:rPr>
              <a:t>trend</a:t>
            </a:r>
          </a:p>
          <a:p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</a:rPr>
              <a:t>the 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</a:rPr>
              <a:t>critical 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</a:rPr>
              <a:t>event</a:t>
            </a:r>
          </a:p>
          <a:p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</a:rPr>
              <a:t>the 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</a:rPr>
              <a:t>keyword correlation</a:t>
            </a:r>
            <a:endParaRPr lang="en-US" altLang="zh-CN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CN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</a:rPr>
              <a:t>Visual unit: </a:t>
            </a:r>
          </a:p>
          <a:p>
            <a:pPr marL="342900" indent="-342900">
              <a:buAutoNum type="arabicPeriod"/>
            </a:pP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</a:rPr>
              <a:t>Stream graph</a:t>
            </a:r>
          </a:p>
          <a:p>
            <a:pPr marL="342900" indent="-342900">
              <a:buAutoNum type="arabicPeriod"/>
            </a:pP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</a:rPr>
              <a:t>Glyph</a:t>
            </a:r>
          </a:p>
          <a:p>
            <a:pPr marL="342900" indent="-342900">
              <a:buAutoNum type="arabicPeriod"/>
            </a:pP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</a:rPr>
              <a:t>thread</a:t>
            </a:r>
          </a:p>
          <a:p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35579" y="1355832"/>
            <a:ext cx="4539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 smtClean="0">
                <a:solidFill>
                  <a:schemeClr val="bg1">
                    <a:lumMod val="50000"/>
                  </a:schemeClr>
                </a:solidFill>
                <a:latin typeface="Braggadocio" charset="0"/>
                <a:ea typeface="Braggadocio" charset="0"/>
                <a:cs typeface="Braggadocio" charset="0"/>
              </a:rPr>
              <a:t>introduction</a:t>
            </a:r>
            <a:endParaRPr kumimoji="1" lang="zh-CN" altLang="en-US" sz="3600" b="1" dirty="0">
              <a:solidFill>
                <a:schemeClr val="bg1">
                  <a:lumMod val="50000"/>
                </a:schemeClr>
              </a:solidFill>
              <a:latin typeface="Braggadocio" charset="0"/>
              <a:ea typeface="Braggadocio" charset="0"/>
              <a:cs typeface="Braggadoci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91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6477" y="365124"/>
            <a:ext cx="1260000" cy="864000"/>
          </a:xfrm>
          <a:noFill/>
          <a:ln w="57150">
            <a:noFill/>
          </a:ln>
        </p:spPr>
        <p:txBody>
          <a:bodyPr>
            <a:normAutofit/>
          </a:bodyPr>
          <a:lstStyle/>
          <a:p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Stream </a:t>
            </a:r>
            <a:b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graph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20</a:t>
            </a:fld>
            <a:endParaRPr kumimoji="1" lang="zh-CN" altLang="en-US" dirty="0"/>
          </a:p>
        </p:txBody>
      </p:sp>
      <p:grpSp>
        <p:nvGrpSpPr>
          <p:cNvPr id="38" name="组 37"/>
          <p:cNvGrpSpPr/>
          <p:nvPr/>
        </p:nvGrpSpPr>
        <p:grpSpPr>
          <a:xfrm>
            <a:off x="2785235" y="488729"/>
            <a:ext cx="683177" cy="725216"/>
            <a:chOff x="3242437" y="567557"/>
            <a:chExt cx="715688" cy="646388"/>
          </a:xfrm>
        </p:grpSpPr>
        <p:cxnSp>
          <p:nvCxnSpPr>
            <p:cNvPr id="32" name="肘形连接符 31"/>
            <p:cNvCxnSpPr/>
            <p:nvPr/>
          </p:nvCxnSpPr>
          <p:spPr>
            <a:xfrm>
              <a:off x="3294993" y="867103"/>
              <a:ext cx="630621" cy="346842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肘形连接符 35"/>
            <p:cNvCxnSpPr/>
            <p:nvPr/>
          </p:nvCxnSpPr>
          <p:spPr>
            <a:xfrm flipV="1">
              <a:off x="3242437" y="567557"/>
              <a:ext cx="715688" cy="294287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直线连接符 39"/>
          <p:cNvCxnSpPr/>
          <p:nvPr/>
        </p:nvCxnSpPr>
        <p:spPr>
          <a:xfrm>
            <a:off x="1072056" y="818905"/>
            <a:ext cx="5491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标题 1"/>
          <p:cNvSpPr txBox="1">
            <a:spLocks/>
          </p:cNvSpPr>
          <p:nvPr/>
        </p:nvSpPr>
        <p:spPr>
          <a:xfrm>
            <a:off x="3401826" y="167474"/>
            <a:ext cx="1188000" cy="576000"/>
          </a:xfrm>
          <a:prstGeom prst="rect">
            <a:avLst/>
          </a:prstGeom>
          <a:ln w="57150">
            <a:solidFill>
              <a:srgbClr val="F7A3A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glyph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标题 1"/>
          <p:cNvSpPr txBox="1">
            <a:spLocks/>
          </p:cNvSpPr>
          <p:nvPr/>
        </p:nvSpPr>
        <p:spPr>
          <a:xfrm>
            <a:off x="3463649" y="794682"/>
            <a:ext cx="3310264" cy="739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thread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直线箭头连接符 6"/>
          <p:cNvCxnSpPr/>
          <p:nvPr/>
        </p:nvCxnSpPr>
        <p:spPr>
          <a:xfrm>
            <a:off x="819807" y="5896303"/>
            <a:ext cx="1038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819807" y="5896303"/>
            <a:ext cx="1038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Early time                                                                                                                               </a:t>
            </a:r>
            <a:r>
              <a:rPr kumimoji="1" lang="en-US" altLang="zh-CN" b="1" dirty="0">
                <a:solidFill>
                  <a:schemeClr val="accent1">
                    <a:lumMod val="50000"/>
                  </a:schemeClr>
                </a:solidFill>
              </a:rPr>
              <a:t>L</a:t>
            </a:r>
            <a:r>
              <a:rPr kumimoji="1"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ater time</a:t>
            </a:r>
            <a:endParaRPr kumimoji="1"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603371" y="6167234"/>
            <a:ext cx="1986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Time line</a:t>
            </a:r>
            <a:endParaRPr kumimoji="1"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任意形状 18"/>
          <p:cNvSpPr/>
          <p:nvPr/>
        </p:nvSpPr>
        <p:spPr>
          <a:xfrm>
            <a:off x="2021611" y="4585037"/>
            <a:ext cx="7564451" cy="1446855"/>
          </a:xfrm>
          <a:custGeom>
            <a:avLst/>
            <a:gdLst>
              <a:gd name="connsiteX0" fmla="*/ 127480 w 10274518"/>
              <a:gd name="connsiteY0" fmla="*/ 88289 h 1108025"/>
              <a:gd name="connsiteX1" fmla="*/ 1567174 w 10274518"/>
              <a:gd name="connsiteY1" fmla="*/ 88289 h 1108025"/>
              <a:gd name="connsiteX2" fmla="*/ 2111923 w 10274518"/>
              <a:gd name="connsiteY2" fmla="*/ 496851 h 1108025"/>
              <a:gd name="connsiteX3" fmla="*/ 2753949 w 10274518"/>
              <a:gd name="connsiteY3" fmla="*/ 574672 h 1108025"/>
              <a:gd name="connsiteX4" fmla="*/ 3162510 w 10274518"/>
              <a:gd name="connsiteY4" fmla="*/ 399575 h 1108025"/>
              <a:gd name="connsiteX5" fmla="*/ 4154731 w 10274518"/>
              <a:gd name="connsiteY5" fmla="*/ 205021 h 1108025"/>
              <a:gd name="connsiteX6" fmla="*/ 7929063 w 10274518"/>
              <a:gd name="connsiteY6" fmla="*/ 185566 h 1108025"/>
              <a:gd name="connsiteX7" fmla="*/ 10069149 w 10274518"/>
              <a:gd name="connsiteY7" fmla="*/ 205021 h 1108025"/>
              <a:gd name="connsiteX8" fmla="*/ 10205336 w 10274518"/>
              <a:gd name="connsiteY8" fmla="*/ 224477 h 1108025"/>
              <a:gd name="connsiteX9" fmla="*/ 10224791 w 10274518"/>
              <a:gd name="connsiteY9" fmla="*/ 905413 h 1108025"/>
              <a:gd name="connsiteX10" fmla="*/ 10224791 w 10274518"/>
              <a:gd name="connsiteY10" fmla="*/ 983234 h 1108025"/>
              <a:gd name="connsiteX11" fmla="*/ 9563310 w 10274518"/>
              <a:gd name="connsiteY11" fmla="*/ 983234 h 1108025"/>
              <a:gd name="connsiteX12" fmla="*/ 7170306 w 10274518"/>
              <a:gd name="connsiteY12" fmla="*/ 983234 h 1108025"/>
              <a:gd name="connsiteX13" fmla="*/ 6255906 w 10274518"/>
              <a:gd name="connsiteY13" fmla="*/ 710860 h 1108025"/>
              <a:gd name="connsiteX14" fmla="*/ 5536059 w 10274518"/>
              <a:gd name="connsiteY14" fmla="*/ 671949 h 1108025"/>
              <a:gd name="connsiteX15" fmla="*/ 4952400 w 10274518"/>
              <a:gd name="connsiteY15" fmla="*/ 944323 h 1108025"/>
              <a:gd name="connsiteX16" fmla="*/ 4038000 w 10274518"/>
              <a:gd name="connsiteY16" fmla="*/ 1022145 h 1108025"/>
              <a:gd name="connsiteX17" fmla="*/ 3357063 w 10274518"/>
              <a:gd name="connsiteY17" fmla="*/ 769226 h 1108025"/>
              <a:gd name="connsiteX18" fmla="*/ 2948502 w 10274518"/>
              <a:gd name="connsiteY18" fmla="*/ 749770 h 1108025"/>
              <a:gd name="connsiteX19" fmla="*/ 2539940 w 10274518"/>
              <a:gd name="connsiteY19" fmla="*/ 749770 h 1108025"/>
              <a:gd name="connsiteX20" fmla="*/ 1936825 w 10274518"/>
              <a:gd name="connsiteY20" fmla="*/ 983234 h 1108025"/>
              <a:gd name="connsiteX21" fmla="*/ 1100246 w 10274518"/>
              <a:gd name="connsiteY21" fmla="*/ 1022145 h 1108025"/>
              <a:gd name="connsiteX22" fmla="*/ 185846 w 10274518"/>
              <a:gd name="connsiteY22" fmla="*/ 1041600 h 1108025"/>
              <a:gd name="connsiteX23" fmla="*/ 127480 w 10274518"/>
              <a:gd name="connsiteY23" fmla="*/ 88289 h 1108025"/>
              <a:gd name="connsiteX0" fmla="*/ 110328 w 10315732"/>
              <a:gd name="connsiteY0" fmla="*/ 447567 h 986794"/>
              <a:gd name="connsiteX1" fmla="*/ 1608388 w 10315732"/>
              <a:gd name="connsiteY1" fmla="*/ 94 h 986794"/>
              <a:gd name="connsiteX2" fmla="*/ 2153137 w 10315732"/>
              <a:gd name="connsiteY2" fmla="*/ 408656 h 986794"/>
              <a:gd name="connsiteX3" fmla="*/ 2795163 w 10315732"/>
              <a:gd name="connsiteY3" fmla="*/ 486477 h 986794"/>
              <a:gd name="connsiteX4" fmla="*/ 3203724 w 10315732"/>
              <a:gd name="connsiteY4" fmla="*/ 311380 h 986794"/>
              <a:gd name="connsiteX5" fmla="*/ 4195945 w 10315732"/>
              <a:gd name="connsiteY5" fmla="*/ 116826 h 986794"/>
              <a:gd name="connsiteX6" fmla="*/ 7970277 w 10315732"/>
              <a:gd name="connsiteY6" fmla="*/ 97371 h 986794"/>
              <a:gd name="connsiteX7" fmla="*/ 10110363 w 10315732"/>
              <a:gd name="connsiteY7" fmla="*/ 116826 h 986794"/>
              <a:gd name="connsiteX8" fmla="*/ 10246550 w 10315732"/>
              <a:gd name="connsiteY8" fmla="*/ 136282 h 986794"/>
              <a:gd name="connsiteX9" fmla="*/ 10266005 w 10315732"/>
              <a:gd name="connsiteY9" fmla="*/ 817218 h 986794"/>
              <a:gd name="connsiteX10" fmla="*/ 10266005 w 10315732"/>
              <a:gd name="connsiteY10" fmla="*/ 895039 h 986794"/>
              <a:gd name="connsiteX11" fmla="*/ 9604524 w 10315732"/>
              <a:gd name="connsiteY11" fmla="*/ 895039 h 986794"/>
              <a:gd name="connsiteX12" fmla="*/ 7211520 w 10315732"/>
              <a:gd name="connsiteY12" fmla="*/ 895039 h 986794"/>
              <a:gd name="connsiteX13" fmla="*/ 6297120 w 10315732"/>
              <a:gd name="connsiteY13" fmla="*/ 622665 h 986794"/>
              <a:gd name="connsiteX14" fmla="*/ 5577273 w 10315732"/>
              <a:gd name="connsiteY14" fmla="*/ 583754 h 986794"/>
              <a:gd name="connsiteX15" fmla="*/ 4993614 w 10315732"/>
              <a:gd name="connsiteY15" fmla="*/ 856128 h 986794"/>
              <a:gd name="connsiteX16" fmla="*/ 4079214 w 10315732"/>
              <a:gd name="connsiteY16" fmla="*/ 933950 h 986794"/>
              <a:gd name="connsiteX17" fmla="*/ 3398277 w 10315732"/>
              <a:gd name="connsiteY17" fmla="*/ 681031 h 986794"/>
              <a:gd name="connsiteX18" fmla="*/ 2989716 w 10315732"/>
              <a:gd name="connsiteY18" fmla="*/ 661575 h 986794"/>
              <a:gd name="connsiteX19" fmla="*/ 2581154 w 10315732"/>
              <a:gd name="connsiteY19" fmla="*/ 661575 h 986794"/>
              <a:gd name="connsiteX20" fmla="*/ 1978039 w 10315732"/>
              <a:gd name="connsiteY20" fmla="*/ 895039 h 986794"/>
              <a:gd name="connsiteX21" fmla="*/ 1141460 w 10315732"/>
              <a:gd name="connsiteY21" fmla="*/ 933950 h 986794"/>
              <a:gd name="connsiteX22" fmla="*/ 227060 w 10315732"/>
              <a:gd name="connsiteY22" fmla="*/ 953405 h 986794"/>
              <a:gd name="connsiteX23" fmla="*/ 110328 w 10315732"/>
              <a:gd name="connsiteY23" fmla="*/ 447567 h 986794"/>
              <a:gd name="connsiteX0" fmla="*/ 56848 w 10262252"/>
              <a:gd name="connsiteY0" fmla="*/ 447567 h 942673"/>
              <a:gd name="connsiteX1" fmla="*/ 1554908 w 10262252"/>
              <a:gd name="connsiteY1" fmla="*/ 94 h 942673"/>
              <a:gd name="connsiteX2" fmla="*/ 2099657 w 10262252"/>
              <a:gd name="connsiteY2" fmla="*/ 408656 h 942673"/>
              <a:gd name="connsiteX3" fmla="*/ 2741683 w 10262252"/>
              <a:gd name="connsiteY3" fmla="*/ 486477 h 942673"/>
              <a:gd name="connsiteX4" fmla="*/ 3150244 w 10262252"/>
              <a:gd name="connsiteY4" fmla="*/ 311380 h 942673"/>
              <a:gd name="connsiteX5" fmla="*/ 4142465 w 10262252"/>
              <a:gd name="connsiteY5" fmla="*/ 116826 h 942673"/>
              <a:gd name="connsiteX6" fmla="*/ 7916797 w 10262252"/>
              <a:gd name="connsiteY6" fmla="*/ 97371 h 942673"/>
              <a:gd name="connsiteX7" fmla="*/ 10056883 w 10262252"/>
              <a:gd name="connsiteY7" fmla="*/ 116826 h 942673"/>
              <a:gd name="connsiteX8" fmla="*/ 10193070 w 10262252"/>
              <a:gd name="connsiteY8" fmla="*/ 136282 h 942673"/>
              <a:gd name="connsiteX9" fmla="*/ 10212525 w 10262252"/>
              <a:gd name="connsiteY9" fmla="*/ 817218 h 942673"/>
              <a:gd name="connsiteX10" fmla="*/ 10212525 w 10262252"/>
              <a:gd name="connsiteY10" fmla="*/ 895039 h 942673"/>
              <a:gd name="connsiteX11" fmla="*/ 9551044 w 10262252"/>
              <a:gd name="connsiteY11" fmla="*/ 895039 h 942673"/>
              <a:gd name="connsiteX12" fmla="*/ 7158040 w 10262252"/>
              <a:gd name="connsiteY12" fmla="*/ 895039 h 942673"/>
              <a:gd name="connsiteX13" fmla="*/ 6243640 w 10262252"/>
              <a:gd name="connsiteY13" fmla="*/ 622665 h 942673"/>
              <a:gd name="connsiteX14" fmla="*/ 5523793 w 10262252"/>
              <a:gd name="connsiteY14" fmla="*/ 583754 h 942673"/>
              <a:gd name="connsiteX15" fmla="*/ 4940134 w 10262252"/>
              <a:gd name="connsiteY15" fmla="*/ 856128 h 942673"/>
              <a:gd name="connsiteX16" fmla="*/ 4025734 w 10262252"/>
              <a:gd name="connsiteY16" fmla="*/ 933950 h 942673"/>
              <a:gd name="connsiteX17" fmla="*/ 3344797 w 10262252"/>
              <a:gd name="connsiteY17" fmla="*/ 681031 h 942673"/>
              <a:gd name="connsiteX18" fmla="*/ 2936236 w 10262252"/>
              <a:gd name="connsiteY18" fmla="*/ 661575 h 942673"/>
              <a:gd name="connsiteX19" fmla="*/ 2527674 w 10262252"/>
              <a:gd name="connsiteY19" fmla="*/ 661575 h 942673"/>
              <a:gd name="connsiteX20" fmla="*/ 1924559 w 10262252"/>
              <a:gd name="connsiteY20" fmla="*/ 895039 h 942673"/>
              <a:gd name="connsiteX21" fmla="*/ 1087980 w 10262252"/>
              <a:gd name="connsiteY21" fmla="*/ 933950 h 942673"/>
              <a:gd name="connsiteX22" fmla="*/ 387589 w 10262252"/>
              <a:gd name="connsiteY22" fmla="*/ 642120 h 942673"/>
              <a:gd name="connsiteX23" fmla="*/ 56848 w 10262252"/>
              <a:gd name="connsiteY23" fmla="*/ 447567 h 942673"/>
              <a:gd name="connsiteX0" fmla="*/ 59568 w 10264972"/>
              <a:gd name="connsiteY0" fmla="*/ 447567 h 942673"/>
              <a:gd name="connsiteX1" fmla="*/ 1557628 w 10264972"/>
              <a:gd name="connsiteY1" fmla="*/ 94 h 942673"/>
              <a:gd name="connsiteX2" fmla="*/ 2102377 w 10264972"/>
              <a:gd name="connsiteY2" fmla="*/ 408656 h 942673"/>
              <a:gd name="connsiteX3" fmla="*/ 2744403 w 10264972"/>
              <a:gd name="connsiteY3" fmla="*/ 486477 h 942673"/>
              <a:gd name="connsiteX4" fmla="*/ 3152964 w 10264972"/>
              <a:gd name="connsiteY4" fmla="*/ 311380 h 942673"/>
              <a:gd name="connsiteX5" fmla="*/ 4145185 w 10264972"/>
              <a:gd name="connsiteY5" fmla="*/ 116826 h 942673"/>
              <a:gd name="connsiteX6" fmla="*/ 7919517 w 10264972"/>
              <a:gd name="connsiteY6" fmla="*/ 97371 h 942673"/>
              <a:gd name="connsiteX7" fmla="*/ 10059603 w 10264972"/>
              <a:gd name="connsiteY7" fmla="*/ 116826 h 942673"/>
              <a:gd name="connsiteX8" fmla="*/ 10195790 w 10264972"/>
              <a:gd name="connsiteY8" fmla="*/ 136282 h 942673"/>
              <a:gd name="connsiteX9" fmla="*/ 10215245 w 10264972"/>
              <a:gd name="connsiteY9" fmla="*/ 817218 h 942673"/>
              <a:gd name="connsiteX10" fmla="*/ 10215245 w 10264972"/>
              <a:gd name="connsiteY10" fmla="*/ 895039 h 942673"/>
              <a:gd name="connsiteX11" fmla="*/ 9553764 w 10264972"/>
              <a:gd name="connsiteY11" fmla="*/ 895039 h 942673"/>
              <a:gd name="connsiteX12" fmla="*/ 7160760 w 10264972"/>
              <a:gd name="connsiteY12" fmla="*/ 895039 h 942673"/>
              <a:gd name="connsiteX13" fmla="*/ 6246360 w 10264972"/>
              <a:gd name="connsiteY13" fmla="*/ 622665 h 942673"/>
              <a:gd name="connsiteX14" fmla="*/ 5526513 w 10264972"/>
              <a:gd name="connsiteY14" fmla="*/ 583754 h 942673"/>
              <a:gd name="connsiteX15" fmla="*/ 4942854 w 10264972"/>
              <a:gd name="connsiteY15" fmla="*/ 856128 h 942673"/>
              <a:gd name="connsiteX16" fmla="*/ 4028454 w 10264972"/>
              <a:gd name="connsiteY16" fmla="*/ 933950 h 942673"/>
              <a:gd name="connsiteX17" fmla="*/ 3347517 w 10264972"/>
              <a:gd name="connsiteY17" fmla="*/ 681031 h 942673"/>
              <a:gd name="connsiteX18" fmla="*/ 2938956 w 10264972"/>
              <a:gd name="connsiteY18" fmla="*/ 661575 h 942673"/>
              <a:gd name="connsiteX19" fmla="*/ 2530394 w 10264972"/>
              <a:gd name="connsiteY19" fmla="*/ 661575 h 942673"/>
              <a:gd name="connsiteX20" fmla="*/ 1927279 w 10264972"/>
              <a:gd name="connsiteY20" fmla="*/ 895039 h 942673"/>
              <a:gd name="connsiteX21" fmla="*/ 1246343 w 10264972"/>
              <a:gd name="connsiteY21" fmla="*/ 700486 h 942673"/>
              <a:gd name="connsiteX22" fmla="*/ 390309 w 10264972"/>
              <a:gd name="connsiteY22" fmla="*/ 642120 h 942673"/>
              <a:gd name="connsiteX23" fmla="*/ 59568 w 10264972"/>
              <a:gd name="connsiteY23" fmla="*/ 447567 h 942673"/>
              <a:gd name="connsiteX0" fmla="*/ 52777 w 10258181"/>
              <a:gd name="connsiteY0" fmla="*/ 447567 h 942673"/>
              <a:gd name="connsiteX1" fmla="*/ 1550837 w 10258181"/>
              <a:gd name="connsiteY1" fmla="*/ 94 h 942673"/>
              <a:gd name="connsiteX2" fmla="*/ 2095586 w 10258181"/>
              <a:gd name="connsiteY2" fmla="*/ 408656 h 942673"/>
              <a:gd name="connsiteX3" fmla="*/ 2737612 w 10258181"/>
              <a:gd name="connsiteY3" fmla="*/ 486477 h 942673"/>
              <a:gd name="connsiteX4" fmla="*/ 3146173 w 10258181"/>
              <a:gd name="connsiteY4" fmla="*/ 311380 h 942673"/>
              <a:gd name="connsiteX5" fmla="*/ 4138394 w 10258181"/>
              <a:gd name="connsiteY5" fmla="*/ 116826 h 942673"/>
              <a:gd name="connsiteX6" fmla="*/ 7912726 w 10258181"/>
              <a:gd name="connsiteY6" fmla="*/ 97371 h 942673"/>
              <a:gd name="connsiteX7" fmla="*/ 10052812 w 10258181"/>
              <a:gd name="connsiteY7" fmla="*/ 116826 h 942673"/>
              <a:gd name="connsiteX8" fmla="*/ 10188999 w 10258181"/>
              <a:gd name="connsiteY8" fmla="*/ 136282 h 942673"/>
              <a:gd name="connsiteX9" fmla="*/ 10208454 w 10258181"/>
              <a:gd name="connsiteY9" fmla="*/ 817218 h 942673"/>
              <a:gd name="connsiteX10" fmla="*/ 10208454 w 10258181"/>
              <a:gd name="connsiteY10" fmla="*/ 895039 h 942673"/>
              <a:gd name="connsiteX11" fmla="*/ 9546973 w 10258181"/>
              <a:gd name="connsiteY11" fmla="*/ 895039 h 942673"/>
              <a:gd name="connsiteX12" fmla="*/ 7153969 w 10258181"/>
              <a:gd name="connsiteY12" fmla="*/ 895039 h 942673"/>
              <a:gd name="connsiteX13" fmla="*/ 6239569 w 10258181"/>
              <a:gd name="connsiteY13" fmla="*/ 622665 h 942673"/>
              <a:gd name="connsiteX14" fmla="*/ 5519722 w 10258181"/>
              <a:gd name="connsiteY14" fmla="*/ 583754 h 942673"/>
              <a:gd name="connsiteX15" fmla="*/ 4936063 w 10258181"/>
              <a:gd name="connsiteY15" fmla="*/ 856128 h 942673"/>
              <a:gd name="connsiteX16" fmla="*/ 4021663 w 10258181"/>
              <a:gd name="connsiteY16" fmla="*/ 933950 h 942673"/>
              <a:gd name="connsiteX17" fmla="*/ 3340726 w 10258181"/>
              <a:gd name="connsiteY17" fmla="*/ 681031 h 942673"/>
              <a:gd name="connsiteX18" fmla="*/ 2932165 w 10258181"/>
              <a:gd name="connsiteY18" fmla="*/ 661575 h 942673"/>
              <a:gd name="connsiteX19" fmla="*/ 2523603 w 10258181"/>
              <a:gd name="connsiteY19" fmla="*/ 661575 h 942673"/>
              <a:gd name="connsiteX20" fmla="*/ 1920488 w 10258181"/>
              <a:gd name="connsiteY20" fmla="*/ 895039 h 942673"/>
              <a:gd name="connsiteX21" fmla="*/ 1239552 w 10258181"/>
              <a:gd name="connsiteY21" fmla="*/ 700486 h 942673"/>
              <a:gd name="connsiteX22" fmla="*/ 422429 w 10258181"/>
              <a:gd name="connsiteY22" fmla="*/ 544844 h 942673"/>
              <a:gd name="connsiteX23" fmla="*/ 52777 w 10258181"/>
              <a:gd name="connsiteY23" fmla="*/ 447567 h 942673"/>
              <a:gd name="connsiteX0" fmla="*/ 46864 w 10330089"/>
              <a:gd name="connsiteY0" fmla="*/ 78065 h 981733"/>
              <a:gd name="connsiteX1" fmla="*/ 1622745 w 10330089"/>
              <a:gd name="connsiteY1" fmla="*/ 39154 h 981733"/>
              <a:gd name="connsiteX2" fmla="*/ 2167494 w 10330089"/>
              <a:gd name="connsiteY2" fmla="*/ 447716 h 981733"/>
              <a:gd name="connsiteX3" fmla="*/ 2809520 w 10330089"/>
              <a:gd name="connsiteY3" fmla="*/ 525537 h 981733"/>
              <a:gd name="connsiteX4" fmla="*/ 3218081 w 10330089"/>
              <a:gd name="connsiteY4" fmla="*/ 350440 h 981733"/>
              <a:gd name="connsiteX5" fmla="*/ 4210302 w 10330089"/>
              <a:gd name="connsiteY5" fmla="*/ 155886 h 981733"/>
              <a:gd name="connsiteX6" fmla="*/ 7984634 w 10330089"/>
              <a:gd name="connsiteY6" fmla="*/ 136431 h 981733"/>
              <a:gd name="connsiteX7" fmla="*/ 10124720 w 10330089"/>
              <a:gd name="connsiteY7" fmla="*/ 155886 h 981733"/>
              <a:gd name="connsiteX8" fmla="*/ 10260907 w 10330089"/>
              <a:gd name="connsiteY8" fmla="*/ 175342 h 981733"/>
              <a:gd name="connsiteX9" fmla="*/ 10280362 w 10330089"/>
              <a:gd name="connsiteY9" fmla="*/ 856278 h 981733"/>
              <a:gd name="connsiteX10" fmla="*/ 10280362 w 10330089"/>
              <a:gd name="connsiteY10" fmla="*/ 934099 h 981733"/>
              <a:gd name="connsiteX11" fmla="*/ 9618881 w 10330089"/>
              <a:gd name="connsiteY11" fmla="*/ 934099 h 981733"/>
              <a:gd name="connsiteX12" fmla="*/ 7225877 w 10330089"/>
              <a:gd name="connsiteY12" fmla="*/ 934099 h 981733"/>
              <a:gd name="connsiteX13" fmla="*/ 6311477 w 10330089"/>
              <a:gd name="connsiteY13" fmla="*/ 661725 h 981733"/>
              <a:gd name="connsiteX14" fmla="*/ 5591630 w 10330089"/>
              <a:gd name="connsiteY14" fmla="*/ 622814 h 981733"/>
              <a:gd name="connsiteX15" fmla="*/ 5007971 w 10330089"/>
              <a:gd name="connsiteY15" fmla="*/ 895188 h 981733"/>
              <a:gd name="connsiteX16" fmla="*/ 4093571 w 10330089"/>
              <a:gd name="connsiteY16" fmla="*/ 973010 h 981733"/>
              <a:gd name="connsiteX17" fmla="*/ 3412634 w 10330089"/>
              <a:gd name="connsiteY17" fmla="*/ 720091 h 981733"/>
              <a:gd name="connsiteX18" fmla="*/ 3004073 w 10330089"/>
              <a:gd name="connsiteY18" fmla="*/ 700635 h 981733"/>
              <a:gd name="connsiteX19" fmla="*/ 2595511 w 10330089"/>
              <a:gd name="connsiteY19" fmla="*/ 700635 h 981733"/>
              <a:gd name="connsiteX20" fmla="*/ 1992396 w 10330089"/>
              <a:gd name="connsiteY20" fmla="*/ 934099 h 981733"/>
              <a:gd name="connsiteX21" fmla="*/ 1311460 w 10330089"/>
              <a:gd name="connsiteY21" fmla="*/ 739546 h 981733"/>
              <a:gd name="connsiteX22" fmla="*/ 494337 w 10330089"/>
              <a:gd name="connsiteY22" fmla="*/ 583904 h 981733"/>
              <a:gd name="connsiteX23" fmla="*/ 46864 w 10330089"/>
              <a:gd name="connsiteY23" fmla="*/ 78065 h 981733"/>
              <a:gd name="connsiteX0" fmla="*/ 133142 w 10416367"/>
              <a:gd name="connsiteY0" fmla="*/ 90065 h 993733"/>
              <a:gd name="connsiteX1" fmla="*/ 1709023 w 10416367"/>
              <a:gd name="connsiteY1" fmla="*/ 51154 h 993733"/>
              <a:gd name="connsiteX2" fmla="*/ 2253772 w 10416367"/>
              <a:gd name="connsiteY2" fmla="*/ 459716 h 993733"/>
              <a:gd name="connsiteX3" fmla="*/ 2895798 w 10416367"/>
              <a:gd name="connsiteY3" fmla="*/ 537537 h 993733"/>
              <a:gd name="connsiteX4" fmla="*/ 3304359 w 10416367"/>
              <a:gd name="connsiteY4" fmla="*/ 362440 h 993733"/>
              <a:gd name="connsiteX5" fmla="*/ 4296580 w 10416367"/>
              <a:gd name="connsiteY5" fmla="*/ 167886 h 993733"/>
              <a:gd name="connsiteX6" fmla="*/ 8070912 w 10416367"/>
              <a:gd name="connsiteY6" fmla="*/ 148431 h 993733"/>
              <a:gd name="connsiteX7" fmla="*/ 10210998 w 10416367"/>
              <a:gd name="connsiteY7" fmla="*/ 167886 h 993733"/>
              <a:gd name="connsiteX8" fmla="*/ 10347185 w 10416367"/>
              <a:gd name="connsiteY8" fmla="*/ 187342 h 993733"/>
              <a:gd name="connsiteX9" fmla="*/ 10366640 w 10416367"/>
              <a:gd name="connsiteY9" fmla="*/ 868278 h 993733"/>
              <a:gd name="connsiteX10" fmla="*/ 10366640 w 10416367"/>
              <a:gd name="connsiteY10" fmla="*/ 946099 h 993733"/>
              <a:gd name="connsiteX11" fmla="*/ 9705159 w 10416367"/>
              <a:gd name="connsiteY11" fmla="*/ 946099 h 993733"/>
              <a:gd name="connsiteX12" fmla="*/ 7312155 w 10416367"/>
              <a:gd name="connsiteY12" fmla="*/ 946099 h 993733"/>
              <a:gd name="connsiteX13" fmla="*/ 6397755 w 10416367"/>
              <a:gd name="connsiteY13" fmla="*/ 673725 h 993733"/>
              <a:gd name="connsiteX14" fmla="*/ 5677908 w 10416367"/>
              <a:gd name="connsiteY14" fmla="*/ 634814 h 993733"/>
              <a:gd name="connsiteX15" fmla="*/ 5094249 w 10416367"/>
              <a:gd name="connsiteY15" fmla="*/ 907188 h 993733"/>
              <a:gd name="connsiteX16" fmla="*/ 4179849 w 10416367"/>
              <a:gd name="connsiteY16" fmla="*/ 985010 h 993733"/>
              <a:gd name="connsiteX17" fmla="*/ 3498912 w 10416367"/>
              <a:gd name="connsiteY17" fmla="*/ 732091 h 993733"/>
              <a:gd name="connsiteX18" fmla="*/ 3090351 w 10416367"/>
              <a:gd name="connsiteY18" fmla="*/ 712635 h 993733"/>
              <a:gd name="connsiteX19" fmla="*/ 2681789 w 10416367"/>
              <a:gd name="connsiteY19" fmla="*/ 712635 h 993733"/>
              <a:gd name="connsiteX20" fmla="*/ 2078674 w 10416367"/>
              <a:gd name="connsiteY20" fmla="*/ 946099 h 993733"/>
              <a:gd name="connsiteX21" fmla="*/ 1397738 w 10416367"/>
              <a:gd name="connsiteY21" fmla="*/ 751546 h 993733"/>
              <a:gd name="connsiteX22" fmla="*/ 230419 w 10416367"/>
              <a:gd name="connsiteY22" fmla="*/ 809913 h 993733"/>
              <a:gd name="connsiteX23" fmla="*/ 133142 w 10416367"/>
              <a:gd name="connsiteY23" fmla="*/ 90065 h 993733"/>
              <a:gd name="connsiteX0" fmla="*/ 94744 w 10377969"/>
              <a:gd name="connsiteY0" fmla="*/ 90065 h 993733"/>
              <a:gd name="connsiteX1" fmla="*/ 1670625 w 10377969"/>
              <a:gd name="connsiteY1" fmla="*/ 51154 h 993733"/>
              <a:gd name="connsiteX2" fmla="*/ 2215374 w 10377969"/>
              <a:gd name="connsiteY2" fmla="*/ 459716 h 993733"/>
              <a:gd name="connsiteX3" fmla="*/ 2857400 w 10377969"/>
              <a:gd name="connsiteY3" fmla="*/ 537537 h 993733"/>
              <a:gd name="connsiteX4" fmla="*/ 3265961 w 10377969"/>
              <a:gd name="connsiteY4" fmla="*/ 362440 h 993733"/>
              <a:gd name="connsiteX5" fmla="*/ 4258182 w 10377969"/>
              <a:gd name="connsiteY5" fmla="*/ 167886 h 993733"/>
              <a:gd name="connsiteX6" fmla="*/ 8032514 w 10377969"/>
              <a:gd name="connsiteY6" fmla="*/ 148431 h 993733"/>
              <a:gd name="connsiteX7" fmla="*/ 10172600 w 10377969"/>
              <a:gd name="connsiteY7" fmla="*/ 167886 h 993733"/>
              <a:gd name="connsiteX8" fmla="*/ 10308787 w 10377969"/>
              <a:gd name="connsiteY8" fmla="*/ 187342 h 993733"/>
              <a:gd name="connsiteX9" fmla="*/ 10328242 w 10377969"/>
              <a:gd name="connsiteY9" fmla="*/ 868278 h 993733"/>
              <a:gd name="connsiteX10" fmla="*/ 10328242 w 10377969"/>
              <a:gd name="connsiteY10" fmla="*/ 946099 h 993733"/>
              <a:gd name="connsiteX11" fmla="*/ 9666761 w 10377969"/>
              <a:gd name="connsiteY11" fmla="*/ 946099 h 993733"/>
              <a:gd name="connsiteX12" fmla="*/ 7273757 w 10377969"/>
              <a:gd name="connsiteY12" fmla="*/ 946099 h 993733"/>
              <a:gd name="connsiteX13" fmla="*/ 6359357 w 10377969"/>
              <a:gd name="connsiteY13" fmla="*/ 673725 h 993733"/>
              <a:gd name="connsiteX14" fmla="*/ 5639510 w 10377969"/>
              <a:gd name="connsiteY14" fmla="*/ 634814 h 993733"/>
              <a:gd name="connsiteX15" fmla="*/ 5055851 w 10377969"/>
              <a:gd name="connsiteY15" fmla="*/ 907188 h 993733"/>
              <a:gd name="connsiteX16" fmla="*/ 4141451 w 10377969"/>
              <a:gd name="connsiteY16" fmla="*/ 985010 h 993733"/>
              <a:gd name="connsiteX17" fmla="*/ 3460514 w 10377969"/>
              <a:gd name="connsiteY17" fmla="*/ 732091 h 993733"/>
              <a:gd name="connsiteX18" fmla="*/ 3051953 w 10377969"/>
              <a:gd name="connsiteY18" fmla="*/ 712635 h 993733"/>
              <a:gd name="connsiteX19" fmla="*/ 2643391 w 10377969"/>
              <a:gd name="connsiteY19" fmla="*/ 712635 h 993733"/>
              <a:gd name="connsiteX20" fmla="*/ 2040276 w 10377969"/>
              <a:gd name="connsiteY20" fmla="*/ 946099 h 993733"/>
              <a:gd name="connsiteX21" fmla="*/ 1359340 w 10377969"/>
              <a:gd name="connsiteY21" fmla="*/ 751546 h 993733"/>
              <a:gd name="connsiteX22" fmla="*/ 192021 w 10377969"/>
              <a:gd name="connsiteY22" fmla="*/ 809913 h 993733"/>
              <a:gd name="connsiteX23" fmla="*/ 94744 w 10377969"/>
              <a:gd name="connsiteY23" fmla="*/ 90065 h 993733"/>
              <a:gd name="connsiteX0" fmla="*/ 288186 w 10571411"/>
              <a:gd name="connsiteY0" fmla="*/ 93633 h 997301"/>
              <a:gd name="connsiteX1" fmla="*/ 1864067 w 10571411"/>
              <a:gd name="connsiteY1" fmla="*/ 54722 h 997301"/>
              <a:gd name="connsiteX2" fmla="*/ 2408816 w 10571411"/>
              <a:gd name="connsiteY2" fmla="*/ 463284 h 997301"/>
              <a:gd name="connsiteX3" fmla="*/ 3050842 w 10571411"/>
              <a:gd name="connsiteY3" fmla="*/ 541105 h 997301"/>
              <a:gd name="connsiteX4" fmla="*/ 3459403 w 10571411"/>
              <a:gd name="connsiteY4" fmla="*/ 366008 h 997301"/>
              <a:gd name="connsiteX5" fmla="*/ 4451624 w 10571411"/>
              <a:gd name="connsiteY5" fmla="*/ 171454 h 997301"/>
              <a:gd name="connsiteX6" fmla="*/ 8225956 w 10571411"/>
              <a:gd name="connsiteY6" fmla="*/ 151999 h 997301"/>
              <a:gd name="connsiteX7" fmla="*/ 10366042 w 10571411"/>
              <a:gd name="connsiteY7" fmla="*/ 171454 h 997301"/>
              <a:gd name="connsiteX8" fmla="*/ 10502229 w 10571411"/>
              <a:gd name="connsiteY8" fmla="*/ 190910 h 997301"/>
              <a:gd name="connsiteX9" fmla="*/ 10521684 w 10571411"/>
              <a:gd name="connsiteY9" fmla="*/ 871846 h 997301"/>
              <a:gd name="connsiteX10" fmla="*/ 10521684 w 10571411"/>
              <a:gd name="connsiteY10" fmla="*/ 949667 h 997301"/>
              <a:gd name="connsiteX11" fmla="*/ 9860203 w 10571411"/>
              <a:gd name="connsiteY11" fmla="*/ 949667 h 997301"/>
              <a:gd name="connsiteX12" fmla="*/ 7467199 w 10571411"/>
              <a:gd name="connsiteY12" fmla="*/ 949667 h 997301"/>
              <a:gd name="connsiteX13" fmla="*/ 6552799 w 10571411"/>
              <a:gd name="connsiteY13" fmla="*/ 677293 h 997301"/>
              <a:gd name="connsiteX14" fmla="*/ 5832952 w 10571411"/>
              <a:gd name="connsiteY14" fmla="*/ 638382 h 997301"/>
              <a:gd name="connsiteX15" fmla="*/ 5249293 w 10571411"/>
              <a:gd name="connsiteY15" fmla="*/ 910756 h 997301"/>
              <a:gd name="connsiteX16" fmla="*/ 4334893 w 10571411"/>
              <a:gd name="connsiteY16" fmla="*/ 988578 h 997301"/>
              <a:gd name="connsiteX17" fmla="*/ 3653956 w 10571411"/>
              <a:gd name="connsiteY17" fmla="*/ 735659 h 997301"/>
              <a:gd name="connsiteX18" fmla="*/ 3245395 w 10571411"/>
              <a:gd name="connsiteY18" fmla="*/ 716203 h 997301"/>
              <a:gd name="connsiteX19" fmla="*/ 2836833 w 10571411"/>
              <a:gd name="connsiteY19" fmla="*/ 716203 h 997301"/>
              <a:gd name="connsiteX20" fmla="*/ 2233718 w 10571411"/>
              <a:gd name="connsiteY20" fmla="*/ 949667 h 997301"/>
              <a:gd name="connsiteX21" fmla="*/ 1552782 w 10571411"/>
              <a:gd name="connsiteY21" fmla="*/ 755114 h 997301"/>
              <a:gd name="connsiteX22" fmla="*/ 15812 w 10571411"/>
              <a:gd name="connsiteY22" fmla="*/ 871847 h 997301"/>
              <a:gd name="connsiteX23" fmla="*/ 288186 w 10571411"/>
              <a:gd name="connsiteY23" fmla="*/ 93633 h 997301"/>
              <a:gd name="connsiteX0" fmla="*/ 197014 w 10791524"/>
              <a:gd name="connsiteY0" fmla="*/ 102886 h 987099"/>
              <a:gd name="connsiteX1" fmla="*/ 2084180 w 10791524"/>
              <a:gd name="connsiteY1" fmla="*/ 44520 h 987099"/>
              <a:gd name="connsiteX2" fmla="*/ 2628929 w 10791524"/>
              <a:gd name="connsiteY2" fmla="*/ 453082 h 987099"/>
              <a:gd name="connsiteX3" fmla="*/ 3270955 w 10791524"/>
              <a:gd name="connsiteY3" fmla="*/ 530903 h 987099"/>
              <a:gd name="connsiteX4" fmla="*/ 3679516 w 10791524"/>
              <a:gd name="connsiteY4" fmla="*/ 355806 h 987099"/>
              <a:gd name="connsiteX5" fmla="*/ 4671737 w 10791524"/>
              <a:gd name="connsiteY5" fmla="*/ 161252 h 987099"/>
              <a:gd name="connsiteX6" fmla="*/ 8446069 w 10791524"/>
              <a:gd name="connsiteY6" fmla="*/ 141797 h 987099"/>
              <a:gd name="connsiteX7" fmla="*/ 10586155 w 10791524"/>
              <a:gd name="connsiteY7" fmla="*/ 161252 h 987099"/>
              <a:gd name="connsiteX8" fmla="*/ 10722342 w 10791524"/>
              <a:gd name="connsiteY8" fmla="*/ 180708 h 987099"/>
              <a:gd name="connsiteX9" fmla="*/ 10741797 w 10791524"/>
              <a:gd name="connsiteY9" fmla="*/ 861644 h 987099"/>
              <a:gd name="connsiteX10" fmla="*/ 10741797 w 10791524"/>
              <a:gd name="connsiteY10" fmla="*/ 939465 h 987099"/>
              <a:gd name="connsiteX11" fmla="*/ 10080316 w 10791524"/>
              <a:gd name="connsiteY11" fmla="*/ 939465 h 987099"/>
              <a:gd name="connsiteX12" fmla="*/ 7687312 w 10791524"/>
              <a:gd name="connsiteY12" fmla="*/ 939465 h 987099"/>
              <a:gd name="connsiteX13" fmla="*/ 6772912 w 10791524"/>
              <a:gd name="connsiteY13" fmla="*/ 667091 h 987099"/>
              <a:gd name="connsiteX14" fmla="*/ 6053065 w 10791524"/>
              <a:gd name="connsiteY14" fmla="*/ 628180 h 987099"/>
              <a:gd name="connsiteX15" fmla="*/ 5469406 w 10791524"/>
              <a:gd name="connsiteY15" fmla="*/ 900554 h 987099"/>
              <a:gd name="connsiteX16" fmla="*/ 4555006 w 10791524"/>
              <a:gd name="connsiteY16" fmla="*/ 978376 h 987099"/>
              <a:gd name="connsiteX17" fmla="*/ 3874069 w 10791524"/>
              <a:gd name="connsiteY17" fmla="*/ 725457 h 987099"/>
              <a:gd name="connsiteX18" fmla="*/ 3465508 w 10791524"/>
              <a:gd name="connsiteY18" fmla="*/ 706001 h 987099"/>
              <a:gd name="connsiteX19" fmla="*/ 3056946 w 10791524"/>
              <a:gd name="connsiteY19" fmla="*/ 706001 h 987099"/>
              <a:gd name="connsiteX20" fmla="*/ 2453831 w 10791524"/>
              <a:gd name="connsiteY20" fmla="*/ 939465 h 987099"/>
              <a:gd name="connsiteX21" fmla="*/ 1772895 w 10791524"/>
              <a:gd name="connsiteY21" fmla="*/ 744912 h 987099"/>
              <a:gd name="connsiteX22" fmla="*/ 235925 w 10791524"/>
              <a:gd name="connsiteY22" fmla="*/ 861645 h 987099"/>
              <a:gd name="connsiteX23" fmla="*/ 197014 w 10791524"/>
              <a:gd name="connsiteY23" fmla="*/ 102886 h 987099"/>
              <a:gd name="connsiteX0" fmla="*/ 83156 w 10677666"/>
              <a:gd name="connsiteY0" fmla="*/ 116732 h 1000945"/>
              <a:gd name="connsiteX1" fmla="*/ 1970322 w 10677666"/>
              <a:gd name="connsiteY1" fmla="*/ 58366 h 1000945"/>
              <a:gd name="connsiteX2" fmla="*/ 2515071 w 10677666"/>
              <a:gd name="connsiteY2" fmla="*/ 466928 h 1000945"/>
              <a:gd name="connsiteX3" fmla="*/ 3157097 w 10677666"/>
              <a:gd name="connsiteY3" fmla="*/ 544749 h 1000945"/>
              <a:gd name="connsiteX4" fmla="*/ 3565658 w 10677666"/>
              <a:gd name="connsiteY4" fmla="*/ 369652 h 1000945"/>
              <a:gd name="connsiteX5" fmla="*/ 4557879 w 10677666"/>
              <a:gd name="connsiteY5" fmla="*/ 175098 h 1000945"/>
              <a:gd name="connsiteX6" fmla="*/ 8332211 w 10677666"/>
              <a:gd name="connsiteY6" fmla="*/ 155643 h 1000945"/>
              <a:gd name="connsiteX7" fmla="*/ 10472297 w 10677666"/>
              <a:gd name="connsiteY7" fmla="*/ 175098 h 1000945"/>
              <a:gd name="connsiteX8" fmla="*/ 10608484 w 10677666"/>
              <a:gd name="connsiteY8" fmla="*/ 194554 h 1000945"/>
              <a:gd name="connsiteX9" fmla="*/ 10627939 w 10677666"/>
              <a:gd name="connsiteY9" fmla="*/ 875490 h 1000945"/>
              <a:gd name="connsiteX10" fmla="*/ 10627939 w 10677666"/>
              <a:gd name="connsiteY10" fmla="*/ 953311 h 1000945"/>
              <a:gd name="connsiteX11" fmla="*/ 9966458 w 10677666"/>
              <a:gd name="connsiteY11" fmla="*/ 953311 h 1000945"/>
              <a:gd name="connsiteX12" fmla="*/ 7573454 w 10677666"/>
              <a:gd name="connsiteY12" fmla="*/ 953311 h 1000945"/>
              <a:gd name="connsiteX13" fmla="*/ 6659054 w 10677666"/>
              <a:gd name="connsiteY13" fmla="*/ 680937 h 1000945"/>
              <a:gd name="connsiteX14" fmla="*/ 5939207 w 10677666"/>
              <a:gd name="connsiteY14" fmla="*/ 642026 h 1000945"/>
              <a:gd name="connsiteX15" fmla="*/ 5355548 w 10677666"/>
              <a:gd name="connsiteY15" fmla="*/ 914400 h 1000945"/>
              <a:gd name="connsiteX16" fmla="*/ 4441148 w 10677666"/>
              <a:gd name="connsiteY16" fmla="*/ 992222 h 1000945"/>
              <a:gd name="connsiteX17" fmla="*/ 3760211 w 10677666"/>
              <a:gd name="connsiteY17" fmla="*/ 739303 h 1000945"/>
              <a:gd name="connsiteX18" fmla="*/ 3351650 w 10677666"/>
              <a:gd name="connsiteY18" fmla="*/ 719847 h 1000945"/>
              <a:gd name="connsiteX19" fmla="*/ 2943088 w 10677666"/>
              <a:gd name="connsiteY19" fmla="*/ 719847 h 1000945"/>
              <a:gd name="connsiteX20" fmla="*/ 2339973 w 10677666"/>
              <a:gd name="connsiteY20" fmla="*/ 953311 h 1000945"/>
              <a:gd name="connsiteX21" fmla="*/ 1659037 w 10677666"/>
              <a:gd name="connsiteY21" fmla="*/ 758758 h 1000945"/>
              <a:gd name="connsiteX22" fmla="*/ 122067 w 10677666"/>
              <a:gd name="connsiteY22" fmla="*/ 875491 h 1000945"/>
              <a:gd name="connsiteX23" fmla="*/ 83156 w 10677666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576136 w 10594765"/>
              <a:gd name="connsiteY21" fmla="*/ 758758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81717 w 10676227"/>
              <a:gd name="connsiteY0" fmla="*/ 116732 h 1000945"/>
              <a:gd name="connsiteX1" fmla="*/ 1968883 w 10676227"/>
              <a:gd name="connsiteY1" fmla="*/ 58366 h 1000945"/>
              <a:gd name="connsiteX2" fmla="*/ 2513632 w 10676227"/>
              <a:gd name="connsiteY2" fmla="*/ 466928 h 1000945"/>
              <a:gd name="connsiteX3" fmla="*/ 3155658 w 10676227"/>
              <a:gd name="connsiteY3" fmla="*/ 544749 h 1000945"/>
              <a:gd name="connsiteX4" fmla="*/ 3564219 w 10676227"/>
              <a:gd name="connsiteY4" fmla="*/ 369652 h 1000945"/>
              <a:gd name="connsiteX5" fmla="*/ 4556440 w 10676227"/>
              <a:gd name="connsiteY5" fmla="*/ 175098 h 1000945"/>
              <a:gd name="connsiteX6" fmla="*/ 8330772 w 10676227"/>
              <a:gd name="connsiteY6" fmla="*/ 155643 h 1000945"/>
              <a:gd name="connsiteX7" fmla="*/ 10470858 w 10676227"/>
              <a:gd name="connsiteY7" fmla="*/ 175098 h 1000945"/>
              <a:gd name="connsiteX8" fmla="*/ 10607045 w 10676227"/>
              <a:gd name="connsiteY8" fmla="*/ 194554 h 1000945"/>
              <a:gd name="connsiteX9" fmla="*/ 10626500 w 10676227"/>
              <a:gd name="connsiteY9" fmla="*/ 875490 h 1000945"/>
              <a:gd name="connsiteX10" fmla="*/ 10626500 w 10676227"/>
              <a:gd name="connsiteY10" fmla="*/ 953311 h 1000945"/>
              <a:gd name="connsiteX11" fmla="*/ 9965019 w 10676227"/>
              <a:gd name="connsiteY11" fmla="*/ 953311 h 1000945"/>
              <a:gd name="connsiteX12" fmla="*/ 7572015 w 10676227"/>
              <a:gd name="connsiteY12" fmla="*/ 953311 h 1000945"/>
              <a:gd name="connsiteX13" fmla="*/ 6657615 w 10676227"/>
              <a:gd name="connsiteY13" fmla="*/ 680937 h 1000945"/>
              <a:gd name="connsiteX14" fmla="*/ 5937768 w 10676227"/>
              <a:gd name="connsiteY14" fmla="*/ 642026 h 1000945"/>
              <a:gd name="connsiteX15" fmla="*/ 5354109 w 10676227"/>
              <a:gd name="connsiteY15" fmla="*/ 914400 h 1000945"/>
              <a:gd name="connsiteX16" fmla="*/ 4439709 w 10676227"/>
              <a:gd name="connsiteY16" fmla="*/ 992222 h 1000945"/>
              <a:gd name="connsiteX17" fmla="*/ 3758772 w 10676227"/>
              <a:gd name="connsiteY17" fmla="*/ 739303 h 1000945"/>
              <a:gd name="connsiteX18" fmla="*/ 3350211 w 10676227"/>
              <a:gd name="connsiteY18" fmla="*/ 719847 h 1000945"/>
              <a:gd name="connsiteX19" fmla="*/ 2941649 w 10676227"/>
              <a:gd name="connsiteY19" fmla="*/ 719847 h 1000945"/>
              <a:gd name="connsiteX20" fmla="*/ 2338534 w 10676227"/>
              <a:gd name="connsiteY20" fmla="*/ 953311 h 1000945"/>
              <a:gd name="connsiteX21" fmla="*/ 1638143 w 10676227"/>
              <a:gd name="connsiteY21" fmla="*/ 875490 h 1000945"/>
              <a:gd name="connsiteX22" fmla="*/ 120628 w 10676227"/>
              <a:gd name="connsiteY22" fmla="*/ 875491 h 1000945"/>
              <a:gd name="connsiteX23" fmla="*/ 81717 w 10676227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556681 w 10594765"/>
              <a:gd name="connsiteY21" fmla="*/ 875490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77407 w 10671917"/>
              <a:gd name="connsiteY0" fmla="*/ 116732 h 1000945"/>
              <a:gd name="connsiteX1" fmla="*/ 1964573 w 10671917"/>
              <a:gd name="connsiteY1" fmla="*/ 58366 h 1000945"/>
              <a:gd name="connsiteX2" fmla="*/ 2509322 w 10671917"/>
              <a:gd name="connsiteY2" fmla="*/ 466928 h 1000945"/>
              <a:gd name="connsiteX3" fmla="*/ 3151348 w 10671917"/>
              <a:gd name="connsiteY3" fmla="*/ 544749 h 1000945"/>
              <a:gd name="connsiteX4" fmla="*/ 3559909 w 10671917"/>
              <a:gd name="connsiteY4" fmla="*/ 369652 h 1000945"/>
              <a:gd name="connsiteX5" fmla="*/ 4552130 w 10671917"/>
              <a:gd name="connsiteY5" fmla="*/ 175098 h 1000945"/>
              <a:gd name="connsiteX6" fmla="*/ 8326462 w 10671917"/>
              <a:gd name="connsiteY6" fmla="*/ 155643 h 1000945"/>
              <a:gd name="connsiteX7" fmla="*/ 10466548 w 10671917"/>
              <a:gd name="connsiteY7" fmla="*/ 175098 h 1000945"/>
              <a:gd name="connsiteX8" fmla="*/ 10602735 w 10671917"/>
              <a:gd name="connsiteY8" fmla="*/ 194554 h 1000945"/>
              <a:gd name="connsiteX9" fmla="*/ 10622190 w 10671917"/>
              <a:gd name="connsiteY9" fmla="*/ 875490 h 1000945"/>
              <a:gd name="connsiteX10" fmla="*/ 10622190 w 10671917"/>
              <a:gd name="connsiteY10" fmla="*/ 953311 h 1000945"/>
              <a:gd name="connsiteX11" fmla="*/ 9960709 w 10671917"/>
              <a:gd name="connsiteY11" fmla="*/ 953311 h 1000945"/>
              <a:gd name="connsiteX12" fmla="*/ 7567705 w 10671917"/>
              <a:gd name="connsiteY12" fmla="*/ 953311 h 1000945"/>
              <a:gd name="connsiteX13" fmla="*/ 6653305 w 10671917"/>
              <a:gd name="connsiteY13" fmla="*/ 680937 h 1000945"/>
              <a:gd name="connsiteX14" fmla="*/ 5933458 w 10671917"/>
              <a:gd name="connsiteY14" fmla="*/ 642026 h 1000945"/>
              <a:gd name="connsiteX15" fmla="*/ 5349799 w 10671917"/>
              <a:gd name="connsiteY15" fmla="*/ 914400 h 1000945"/>
              <a:gd name="connsiteX16" fmla="*/ 4435399 w 10671917"/>
              <a:gd name="connsiteY16" fmla="*/ 992222 h 1000945"/>
              <a:gd name="connsiteX17" fmla="*/ 3754462 w 10671917"/>
              <a:gd name="connsiteY17" fmla="*/ 739303 h 1000945"/>
              <a:gd name="connsiteX18" fmla="*/ 3345901 w 10671917"/>
              <a:gd name="connsiteY18" fmla="*/ 719847 h 1000945"/>
              <a:gd name="connsiteX19" fmla="*/ 2937339 w 10671917"/>
              <a:gd name="connsiteY19" fmla="*/ 719847 h 1000945"/>
              <a:gd name="connsiteX20" fmla="*/ 2334224 w 10671917"/>
              <a:gd name="connsiteY20" fmla="*/ 953311 h 1000945"/>
              <a:gd name="connsiteX21" fmla="*/ 1575467 w 10671917"/>
              <a:gd name="connsiteY21" fmla="*/ 933856 h 1000945"/>
              <a:gd name="connsiteX22" fmla="*/ 116318 w 10671917"/>
              <a:gd name="connsiteY22" fmla="*/ 875491 h 1000945"/>
              <a:gd name="connsiteX23" fmla="*/ 77407 w 10671917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498315 w 10594765"/>
              <a:gd name="connsiteY21" fmla="*/ 933856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255 w 10594765"/>
              <a:gd name="connsiteY0" fmla="*/ 98550 h 982763"/>
              <a:gd name="connsiteX1" fmla="*/ 1887421 w 10594765"/>
              <a:gd name="connsiteY1" fmla="*/ 40184 h 982763"/>
              <a:gd name="connsiteX2" fmla="*/ 2432170 w 10594765"/>
              <a:gd name="connsiteY2" fmla="*/ 137461 h 982763"/>
              <a:gd name="connsiteX3" fmla="*/ 3074196 w 10594765"/>
              <a:gd name="connsiteY3" fmla="*/ 526567 h 982763"/>
              <a:gd name="connsiteX4" fmla="*/ 3482757 w 10594765"/>
              <a:gd name="connsiteY4" fmla="*/ 351470 h 982763"/>
              <a:gd name="connsiteX5" fmla="*/ 4474978 w 10594765"/>
              <a:gd name="connsiteY5" fmla="*/ 156916 h 982763"/>
              <a:gd name="connsiteX6" fmla="*/ 8249310 w 10594765"/>
              <a:gd name="connsiteY6" fmla="*/ 137461 h 982763"/>
              <a:gd name="connsiteX7" fmla="*/ 10389396 w 10594765"/>
              <a:gd name="connsiteY7" fmla="*/ 156916 h 982763"/>
              <a:gd name="connsiteX8" fmla="*/ 10525583 w 10594765"/>
              <a:gd name="connsiteY8" fmla="*/ 176372 h 982763"/>
              <a:gd name="connsiteX9" fmla="*/ 10545038 w 10594765"/>
              <a:gd name="connsiteY9" fmla="*/ 857308 h 982763"/>
              <a:gd name="connsiteX10" fmla="*/ 10545038 w 10594765"/>
              <a:gd name="connsiteY10" fmla="*/ 935129 h 982763"/>
              <a:gd name="connsiteX11" fmla="*/ 9883557 w 10594765"/>
              <a:gd name="connsiteY11" fmla="*/ 935129 h 982763"/>
              <a:gd name="connsiteX12" fmla="*/ 7490553 w 10594765"/>
              <a:gd name="connsiteY12" fmla="*/ 935129 h 982763"/>
              <a:gd name="connsiteX13" fmla="*/ 6576153 w 10594765"/>
              <a:gd name="connsiteY13" fmla="*/ 662755 h 982763"/>
              <a:gd name="connsiteX14" fmla="*/ 5856306 w 10594765"/>
              <a:gd name="connsiteY14" fmla="*/ 623844 h 982763"/>
              <a:gd name="connsiteX15" fmla="*/ 5272647 w 10594765"/>
              <a:gd name="connsiteY15" fmla="*/ 896218 h 982763"/>
              <a:gd name="connsiteX16" fmla="*/ 4358247 w 10594765"/>
              <a:gd name="connsiteY16" fmla="*/ 974040 h 982763"/>
              <a:gd name="connsiteX17" fmla="*/ 3677310 w 10594765"/>
              <a:gd name="connsiteY17" fmla="*/ 721121 h 982763"/>
              <a:gd name="connsiteX18" fmla="*/ 3268749 w 10594765"/>
              <a:gd name="connsiteY18" fmla="*/ 701665 h 982763"/>
              <a:gd name="connsiteX19" fmla="*/ 2860187 w 10594765"/>
              <a:gd name="connsiteY19" fmla="*/ 701665 h 982763"/>
              <a:gd name="connsiteX20" fmla="*/ 2257072 w 10594765"/>
              <a:gd name="connsiteY20" fmla="*/ 935129 h 982763"/>
              <a:gd name="connsiteX21" fmla="*/ 1498315 w 10594765"/>
              <a:gd name="connsiteY21" fmla="*/ 915674 h 982763"/>
              <a:gd name="connsiteX22" fmla="*/ 39166 w 10594765"/>
              <a:gd name="connsiteY22" fmla="*/ 857309 h 982763"/>
              <a:gd name="connsiteX23" fmla="*/ 255 w 10594765"/>
              <a:gd name="connsiteY23" fmla="*/ 98550 h 982763"/>
              <a:gd name="connsiteX0" fmla="*/ 255 w 10594765"/>
              <a:gd name="connsiteY0" fmla="*/ 98550 h 982763"/>
              <a:gd name="connsiteX1" fmla="*/ 1887421 w 10594765"/>
              <a:gd name="connsiteY1" fmla="*/ 40184 h 982763"/>
              <a:gd name="connsiteX2" fmla="*/ 2432170 w 10594765"/>
              <a:gd name="connsiteY2" fmla="*/ 137461 h 982763"/>
              <a:gd name="connsiteX3" fmla="*/ 3074196 w 10594765"/>
              <a:gd name="connsiteY3" fmla="*/ 118005 h 982763"/>
              <a:gd name="connsiteX4" fmla="*/ 3482757 w 10594765"/>
              <a:gd name="connsiteY4" fmla="*/ 351470 h 982763"/>
              <a:gd name="connsiteX5" fmla="*/ 4474978 w 10594765"/>
              <a:gd name="connsiteY5" fmla="*/ 156916 h 982763"/>
              <a:gd name="connsiteX6" fmla="*/ 8249310 w 10594765"/>
              <a:gd name="connsiteY6" fmla="*/ 137461 h 982763"/>
              <a:gd name="connsiteX7" fmla="*/ 10389396 w 10594765"/>
              <a:gd name="connsiteY7" fmla="*/ 156916 h 982763"/>
              <a:gd name="connsiteX8" fmla="*/ 10525583 w 10594765"/>
              <a:gd name="connsiteY8" fmla="*/ 176372 h 982763"/>
              <a:gd name="connsiteX9" fmla="*/ 10545038 w 10594765"/>
              <a:gd name="connsiteY9" fmla="*/ 857308 h 982763"/>
              <a:gd name="connsiteX10" fmla="*/ 10545038 w 10594765"/>
              <a:gd name="connsiteY10" fmla="*/ 935129 h 982763"/>
              <a:gd name="connsiteX11" fmla="*/ 9883557 w 10594765"/>
              <a:gd name="connsiteY11" fmla="*/ 935129 h 982763"/>
              <a:gd name="connsiteX12" fmla="*/ 7490553 w 10594765"/>
              <a:gd name="connsiteY12" fmla="*/ 935129 h 982763"/>
              <a:gd name="connsiteX13" fmla="*/ 6576153 w 10594765"/>
              <a:gd name="connsiteY13" fmla="*/ 662755 h 982763"/>
              <a:gd name="connsiteX14" fmla="*/ 5856306 w 10594765"/>
              <a:gd name="connsiteY14" fmla="*/ 623844 h 982763"/>
              <a:gd name="connsiteX15" fmla="*/ 5272647 w 10594765"/>
              <a:gd name="connsiteY15" fmla="*/ 896218 h 982763"/>
              <a:gd name="connsiteX16" fmla="*/ 4358247 w 10594765"/>
              <a:gd name="connsiteY16" fmla="*/ 974040 h 982763"/>
              <a:gd name="connsiteX17" fmla="*/ 3677310 w 10594765"/>
              <a:gd name="connsiteY17" fmla="*/ 721121 h 982763"/>
              <a:gd name="connsiteX18" fmla="*/ 3268749 w 10594765"/>
              <a:gd name="connsiteY18" fmla="*/ 701665 h 982763"/>
              <a:gd name="connsiteX19" fmla="*/ 2860187 w 10594765"/>
              <a:gd name="connsiteY19" fmla="*/ 701665 h 982763"/>
              <a:gd name="connsiteX20" fmla="*/ 2257072 w 10594765"/>
              <a:gd name="connsiteY20" fmla="*/ 935129 h 982763"/>
              <a:gd name="connsiteX21" fmla="*/ 1498315 w 10594765"/>
              <a:gd name="connsiteY21" fmla="*/ 915674 h 982763"/>
              <a:gd name="connsiteX22" fmla="*/ 39166 w 10594765"/>
              <a:gd name="connsiteY22" fmla="*/ 857309 h 982763"/>
              <a:gd name="connsiteX23" fmla="*/ 255 w 10594765"/>
              <a:gd name="connsiteY23" fmla="*/ 98550 h 982763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114923 h 979681"/>
              <a:gd name="connsiteX4" fmla="*/ 3482757 w 10594765"/>
              <a:gd name="connsiteY4" fmla="*/ 348388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348388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912591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912591 h 979681"/>
              <a:gd name="connsiteX19" fmla="*/ 2860187 w 10594765"/>
              <a:gd name="connsiteY19" fmla="*/ 912591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659673 h 971740"/>
              <a:gd name="connsiteX14" fmla="*/ 5856306 w 10594765"/>
              <a:gd name="connsiteY14" fmla="*/ 620762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659673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912592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14923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912592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38910 h 973548"/>
              <a:gd name="connsiteX4" fmla="*/ 3482757 w 10594765"/>
              <a:gd name="connsiteY4" fmla="*/ 77821 h 973548"/>
              <a:gd name="connsiteX5" fmla="*/ 4474978 w 10594765"/>
              <a:gd name="connsiteY5" fmla="*/ 77820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38910 h 973548"/>
              <a:gd name="connsiteX4" fmla="*/ 3482757 w 10594765"/>
              <a:gd name="connsiteY4" fmla="*/ 77821 h 973548"/>
              <a:gd name="connsiteX5" fmla="*/ 4474978 w 10594765"/>
              <a:gd name="connsiteY5" fmla="*/ 38909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77821 h 973548"/>
              <a:gd name="connsiteX4" fmla="*/ 3482757 w 10594765"/>
              <a:gd name="connsiteY4" fmla="*/ 77821 h 973548"/>
              <a:gd name="connsiteX5" fmla="*/ 4474978 w 10594765"/>
              <a:gd name="connsiteY5" fmla="*/ 38909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123162 w 10717672"/>
              <a:gd name="connsiteY0" fmla="*/ 97276 h 973548"/>
              <a:gd name="connsiteX1" fmla="*/ 2010328 w 10717672"/>
              <a:gd name="connsiteY1" fmla="*/ 97276 h 973548"/>
              <a:gd name="connsiteX2" fmla="*/ 2555077 w 10717672"/>
              <a:gd name="connsiteY2" fmla="*/ 77821 h 973548"/>
              <a:gd name="connsiteX3" fmla="*/ 3197103 w 10717672"/>
              <a:gd name="connsiteY3" fmla="*/ 77821 h 973548"/>
              <a:gd name="connsiteX4" fmla="*/ 3605664 w 10717672"/>
              <a:gd name="connsiteY4" fmla="*/ 77821 h 973548"/>
              <a:gd name="connsiteX5" fmla="*/ 4597885 w 10717672"/>
              <a:gd name="connsiteY5" fmla="*/ 38909 h 973548"/>
              <a:gd name="connsiteX6" fmla="*/ 8372217 w 10717672"/>
              <a:gd name="connsiteY6" fmla="*/ 0 h 973548"/>
              <a:gd name="connsiteX7" fmla="*/ 10512303 w 10717672"/>
              <a:gd name="connsiteY7" fmla="*/ 116731 h 973548"/>
              <a:gd name="connsiteX8" fmla="*/ 10648490 w 10717672"/>
              <a:gd name="connsiteY8" fmla="*/ 175098 h 973548"/>
              <a:gd name="connsiteX9" fmla="*/ 10667945 w 10717672"/>
              <a:gd name="connsiteY9" fmla="*/ 856034 h 973548"/>
              <a:gd name="connsiteX10" fmla="*/ 10667945 w 10717672"/>
              <a:gd name="connsiteY10" fmla="*/ 933855 h 973548"/>
              <a:gd name="connsiteX11" fmla="*/ 10006464 w 10717672"/>
              <a:gd name="connsiteY11" fmla="*/ 933855 h 973548"/>
              <a:gd name="connsiteX12" fmla="*/ 7613460 w 10717672"/>
              <a:gd name="connsiteY12" fmla="*/ 933855 h 973548"/>
              <a:gd name="connsiteX13" fmla="*/ 6699060 w 10717672"/>
              <a:gd name="connsiteY13" fmla="*/ 914400 h 973548"/>
              <a:gd name="connsiteX14" fmla="*/ 5979213 w 10717672"/>
              <a:gd name="connsiteY14" fmla="*/ 875489 h 973548"/>
              <a:gd name="connsiteX15" fmla="*/ 5395554 w 10717672"/>
              <a:gd name="connsiteY15" fmla="*/ 894944 h 973548"/>
              <a:gd name="connsiteX16" fmla="*/ 4481154 w 10717672"/>
              <a:gd name="connsiteY16" fmla="*/ 972766 h 973548"/>
              <a:gd name="connsiteX17" fmla="*/ 3800217 w 10717672"/>
              <a:gd name="connsiteY17" fmla="*/ 933855 h 973548"/>
              <a:gd name="connsiteX18" fmla="*/ 3391656 w 10717672"/>
              <a:gd name="connsiteY18" fmla="*/ 914399 h 973548"/>
              <a:gd name="connsiteX19" fmla="*/ 2983094 w 10717672"/>
              <a:gd name="connsiteY19" fmla="*/ 914399 h 973548"/>
              <a:gd name="connsiteX20" fmla="*/ 2379979 w 10717672"/>
              <a:gd name="connsiteY20" fmla="*/ 933855 h 973548"/>
              <a:gd name="connsiteX21" fmla="*/ 1621222 w 10717672"/>
              <a:gd name="connsiteY21" fmla="*/ 914400 h 973548"/>
              <a:gd name="connsiteX22" fmla="*/ 162073 w 10717672"/>
              <a:gd name="connsiteY22" fmla="*/ 856035 h 973548"/>
              <a:gd name="connsiteX23" fmla="*/ 123162 w 10717672"/>
              <a:gd name="connsiteY23" fmla="*/ 97276 h 973548"/>
              <a:gd name="connsiteX0" fmla="*/ 123162 w 10717672"/>
              <a:gd name="connsiteY0" fmla="*/ 59818 h 936090"/>
              <a:gd name="connsiteX1" fmla="*/ 2010328 w 10717672"/>
              <a:gd name="connsiteY1" fmla="*/ 59818 h 936090"/>
              <a:gd name="connsiteX2" fmla="*/ 2555077 w 10717672"/>
              <a:gd name="connsiteY2" fmla="*/ 40363 h 936090"/>
              <a:gd name="connsiteX3" fmla="*/ 3197103 w 10717672"/>
              <a:gd name="connsiteY3" fmla="*/ 40363 h 936090"/>
              <a:gd name="connsiteX4" fmla="*/ 3605664 w 10717672"/>
              <a:gd name="connsiteY4" fmla="*/ 40363 h 936090"/>
              <a:gd name="connsiteX5" fmla="*/ 4597885 w 10717672"/>
              <a:gd name="connsiteY5" fmla="*/ 1451 h 936090"/>
              <a:gd name="connsiteX6" fmla="*/ 8372217 w 10717672"/>
              <a:gd name="connsiteY6" fmla="*/ 98730 h 936090"/>
              <a:gd name="connsiteX7" fmla="*/ 10512303 w 10717672"/>
              <a:gd name="connsiteY7" fmla="*/ 79273 h 936090"/>
              <a:gd name="connsiteX8" fmla="*/ 10648490 w 10717672"/>
              <a:gd name="connsiteY8" fmla="*/ 137640 h 936090"/>
              <a:gd name="connsiteX9" fmla="*/ 10667945 w 10717672"/>
              <a:gd name="connsiteY9" fmla="*/ 818576 h 936090"/>
              <a:gd name="connsiteX10" fmla="*/ 10667945 w 10717672"/>
              <a:gd name="connsiteY10" fmla="*/ 896397 h 936090"/>
              <a:gd name="connsiteX11" fmla="*/ 10006464 w 10717672"/>
              <a:gd name="connsiteY11" fmla="*/ 896397 h 936090"/>
              <a:gd name="connsiteX12" fmla="*/ 7613460 w 10717672"/>
              <a:gd name="connsiteY12" fmla="*/ 896397 h 936090"/>
              <a:gd name="connsiteX13" fmla="*/ 6699060 w 10717672"/>
              <a:gd name="connsiteY13" fmla="*/ 876942 h 936090"/>
              <a:gd name="connsiteX14" fmla="*/ 5979213 w 10717672"/>
              <a:gd name="connsiteY14" fmla="*/ 838031 h 936090"/>
              <a:gd name="connsiteX15" fmla="*/ 5395554 w 10717672"/>
              <a:gd name="connsiteY15" fmla="*/ 857486 h 936090"/>
              <a:gd name="connsiteX16" fmla="*/ 4481154 w 10717672"/>
              <a:gd name="connsiteY16" fmla="*/ 935308 h 936090"/>
              <a:gd name="connsiteX17" fmla="*/ 3800217 w 10717672"/>
              <a:gd name="connsiteY17" fmla="*/ 896397 h 936090"/>
              <a:gd name="connsiteX18" fmla="*/ 3391656 w 10717672"/>
              <a:gd name="connsiteY18" fmla="*/ 876941 h 936090"/>
              <a:gd name="connsiteX19" fmla="*/ 2983094 w 10717672"/>
              <a:gd name="connsiteY19" fmla="*/ 876941 h 936090"/>
              <a:gd name="connsiteX20" fmla="*/ 2379979 w 10717672"/>
              <a:gd name="connsiteY20" fmla="*/ 896397 h 936090"/>
              <a:gd name="connsiteX21" fmla="*/ 1621222 w 10717672"/>
              <a:gd name="connsiteY21" fmla="*/ 876942 h 936090"/>
              <a:gd name="connsiteX22" fmla="*/ 162073 w 10717672"/>
              <a:gd name="connsiteY22" fmla="*/ 818577 h 936090"/>
              <a:gd name="connsiteX23" fmla="*/ 123162 w 10717672"/>
              <a:gd name="connsiteY23" fmla="*/ 59818 h 936090"/>
              <a:gd name="connsiteX0" fmla="*/ 123162 w 10717672"/>
              <a:gd name="connsiteY0" fmla="*/ 55491 h 931763"/>
              <a:gd name="connsiteX1" fmla="*/ 2010328 w 10717672"/>
              <a:gd name="connsiteY1" fmla="*/ 55491 h 931763"/>
              <a:gd name="connsiteX2" fmla="*/ 2555077 w 10717672"/>
              <a:gd name="connsiteY2" fmla="*/ 36036 h 931763"/>
              <a:gd name="connsiteX3" fmla="*/ 3197103 w 10717672"/>
              <a:gd name="connsiteY3" fmla="*/ 36036 h 931763"/>
              <a:gd name="connsiteX4" fmla="*/ 3605664 w 10717672"/>
              <a:gd name="connsiteY4" fmla="*/ 36036 h 931763"/>
              <a:gd name="connsiteX5" fmla="*/ 4597885 w 10717672"/>
              <a:gd name="connsiteY5" fmla="*/ 74945 h 931763"/>
              <a:gd name="connsiteX6" fmla="*/ 8372217 w 10717672"/>
              <a:gd name="connsiteY6" fmla="*/ 94403 h 931763"/>
              <a:gd name="connsiteX7" fmla="*/ 10512303 w 10717672"/>
              <a:gd name="connsiteY7" fmla="*/ 74946 h 931763"/>
              <a:gd name="connsiteX8" fmla="*/ 10648490 w 10717672"/>
              <a:gd name="connsiteY8" fmla="*/ 133313 h 931763"/>
              <a:gd name="connsiteX9" fmla="*/ 10667945 w 10717672"/>
              <a:gd name="connsiteY9" fmla="*/ 814249 h 931763"/>
              <a:gd name="connsiteX10" fmla="*/ 10667945 w 10717672"/>
              <a:gd name="connsiteY10" fmla="*/ 892070 h 931763"/>
              <a:gd name="connsiteX11" fmla="*/ 10006464 w 10717672"/>
              <a:gd name="connsiteY11" fmla="*/ 892070 h 931763"/>
              <a:gd name="connsiteX12" fmla="*/ 7613460 w 10717672"/>
              <a:gd name="connsiteY12" fmla="*/ 892070 h 931763"/>
              <a:gd name="connsiteX13" fmla="*/ 6699060 w 10717672"/>
              <a:gd name="connsiteY13" fmla="*/ 872615 h 931763"/>
              <a:gd name="connsiteX14" fmla="*/ 5979213 w 10717672"/>
              <a:gd name="connsiteY14" fmla="*/ 833704 h 931763"/>
              <a:gd name="connsiteX15" fmla="*/ 5395554 w 10717672"/>
              <a:gd name="connsiteY15" fmla="*/ 853159 h 931763"/>
              <a:gd name="connsiteX16" fmla="*/ 4481154 w 10717672"/>
              <a:gd name="connsiteY16" fmla="*/ 930981 h 931763"/>
              <a:gd name="connsiteX17" fmla="*/ 3800217 w 10717672"/>
              <a:gd name="connsiteY17" fmla="*/ 892070 h 931763"/>
              <a:gd name="connsiteX18" fmla="*/ 3391656 w 10717672"/>
              <a:gd name="connsiteY18" fmla="*/ 872614 h 931763"/>
              <a:gd name="connsiteX19" fmla="*/ 2983094 w 10717672"/>
              <a:gd name="connsiteY19" fmla="*/ 872614 h 931763"/>
              <a:gd name="connsiteX20" fmla="*/ 2379979 w 10717672"/>
              <a:gd name="connsiteY20" fmla="*/ 892070 h 931763"/>
              <a:gd name="connsiteX21" fmla="*/ 1621222 w 10717672"/>
              <a:gd name="connsiteY21" fmla="*/ 872615 h 931763"/>
              <a:gd name="connsiteX22" fmla="*/ 162073 w 10717672"/>
              <a:gd name="connsiteY22" fmla="*/ 814250 h 931763"/>
              <a:gd name="connsiteX23" fmla="*/ 123162 w 10717672"/>
              <a:gd name="connsiteY23" fmla="*/ 55491 h 931763"/>
              <a:gd name="connsiteX0" fmla="*/ 123162 w 10717672"/>
              <a:gd name="connsiteY0" fmla="*/ 55491 h 905904"/>
              <a:gd name="connsiteX1" fmla="*/ 2010328 w 10717672"/>
              <a:gd name="connsiteY1" fmla="*/ 55491 h 905904"/>
              <a:gd name="connsiteX2" fmla="*/ 2555077 w 10717672"/>
              <a:gd name="connsiteY2" fmla="*/ 36036 h 905904"/>
              <a:gd name="connsiteX3" fmla="*/ 3197103 w 10717672"/>
              <a:gd name="connsiteY3" fmla="*/ 36036 h 905904"/>
              <a:gd name="connsiteX4" fmla="*/ 3605664 w 10717672"/>
              <a:gd name="connsiteY4" fmla="*/ 36036 h 905904"/>
              <a:gd name="connsiteX5" fmla="*/ 4597885 w 10717672"/>
              <a:gd name="connsiteY5" fmla="*/ 74945 h 905904"/>
              <a:gd name="connsiteX6" fmla="*/ 8372217 w 10717672"/>
              <a:gd name="connsiteY6" fmla="*/ 94403 h 905904"/>
              <a:gd name="connsiteX7" fmla="*/ 10512303 w 10717672"/>
              <a:gd name="connsiteY7" fmla="*/ 74946 h 905904"/>
              <a:gd name="connsiteX8" fmla="*/ 10648490 w 10717672"/>
              <a:gd name="connsiteY8" fmla="*/ 133313 h 905904"/>
              <a:gd name="connsiteX9" fmla="*/ 10667945 w 10717672"/>
              <a:gd name="connsiteY9" fmla="*/ 814249 h 905904"/>
              <a:gd name="connsiteX10" fmla="*/ 10667945 w 10717672"/>
              <a:gd name="connsiteY10" fmla="*/ 892070 h 905904"/>
              <a:gd name="connsiteX11" fmla="*/ 10006464 w 10717672"/>
              <a:gd name="connsiteY11" fmla="*/ 892070 h 905904"/>
              <a:gd name="connsiteX12" fmla="*/ 7613460 w 10717672"/>
              <a:gd name="connsiteY12" fmla="*/ 892070 h 905904"/>
              <a:gd name="connsiteX13" fmla="*/ 6699060 w 10717672"/>
              <a:gd name="connsiteY13" fmla="*/ 872615 h 905904"/>
              <a:gd name="connsiteX14" fmla="*/ 5979213 w 10717672"/>
              <a:gd name="connsiteY14" fmla="*/ 833704 h 905904"/>
              <a:gd name="connsiteX15" fmla="*/ 5395554 w 10717672"/>
              <a:gd name="connsiteY15" fmla="*/ 853159 h 905904"/>
              <a:gd name="connsiteX16" fmla="*/ 4481154 w 10717672"/>
              <a:gd name="connsiteY16" fmla="*/ 892071 h 905904"/>
              <a:gd name="connsiteX17" fmla="*/ 3800217 w 10717672"/>
              <a:gd name="connsiteY17" fmla="*/ 892070 h 905904"/>
              <a:gd name="connsiteX18" fmla="*/ 3391656 w 10717672"/>
              <a:gd name="connsiteY18" fmla="*/ 872614 h 905904"/>
              <a:gd name="connsiteX19" fmla="*/ 2983094 w 10717672"/>
              <a:gd name="connsiteY19" fmla="*/ 872614 h 905904"/>
              <a:gd name="connsiteX20" fmla="*/ 2379979 w 10717672"/>
              <a:gd name="connsiteY20" fmla="*/ 892070 h 905904"/>
              <a:gd name="connsiteX21" fmla="*/ 1621222 w 10717672"/>
              <a:gd name="connsiteY21" fmla="*/ 872615 h 905904"/>
              <a:gd name="connsiteX22" fmla="*/ 162073 w 10717672"/>
              <a:gd name="connsiteY22" fmla="*/ 814250 h 905904"/>
              <a:gd name="connsiteX23" fmla="*/ 123162 w 10717672"/>
              <a:gd name="connsiteY23" fmla="*/ 55491 h 905904"/>
              <a:gd name="connsiteX0" fmla="*/ 123162 w 10717672"/>
              <a:gd name="connsiteY0" fmla="*/ 55491 h 905904"/>
              <a:gd name="connsiteX1" fmla="*/ 2010328 w 10717672"/>
              <a:gd name="connsiteY1" fmla="*/ 55491 h 905904"/>
              <a:gd name="connsiteX2" fmla="*/ 2555077 w 10717672"/>
              <a:gd name="connsiteY2" fmla="*/ 36036 h 905904"/>
              <a:gd name="connsiteX3" fmla="*/ 3197103 w 10717672"/>
              <a:gd name="connsiteY3" fmla="*/ 36036 h 905904"/>
              <a:gd name="connsiteX4" fmla="*/ 3605664 w 10717672"/>
              <a:gd name="connsiteY4" fmla="*/ 36036 h 905904"/>
              <a:gd name="connsiteX5" fmla="*/ 4597885 w 10717672"/>
              <a:gd name="connsiteY5" fmla="*/ 74945 h 905904"/>
              <a:gd name="connsiteX6" fmla="*/ 8372217 w 10717672"/>
              <a:gd name="connsiteY6" fmla="*/ 94403 h 905904"/>
              <a:gd name="connsiteX7" fmla="*/ 10512303 w 10717672"/>
              <a:gd name="connsiteY7" fmla="*/ 74946 h 905904"/>
              <a:gd name="connsiteX8" fmla="*/ 10648490 w 10717672"/>
              <a:gd name="connsiteY8" fmla="*/ 133313 h 905904"/>
              <a:gd name="connsiteX9" fmla="*/ 10667945 w 10717672"/>
              <a:gd name="connsiteY9" fmla="*/ 814249 h 905904"/>
              <a:gd name="connsiteX10" fmla="*/ 10667945 w 10717672"/>
              <a:gd name="connsiteY10" fmla="*/ 892070 h 905904"/>
              <a:gd name="connsiteX11" fmla="*/ 10006464 w 10717672"/>
              <a:gd name="connsiteY11" fmla="*/ 892070 h 905904"/>
              <a:gd name="connsiteX12" fmla="*/ 7613460 w 10717672"/>
              <a:gd name="connsiteY12" fmla="*/ 892070 h 905904"/>
              <a:gd name="connsiteX13" fmla="*/ 6699060 w 10717672"/>
              <a:gd name="connsiteY13" fmla="*/ 872615 h 905904"/>
              <a:gd name="connsiteX14" fmla="*/ 5979213 w 10717672"/>
              <a:gd name="connsiteY14" fmla="*/ 853160 h 905904"/>
              <a:gd name="connsiteX15" fmla="*/ 5395554 w 10717672"/>
              <a:gd name="connsiteY15" fmla="*/ 853159 h 905904"/>
              <a:gd name="connsiteX16" fmla="*/ 4481154 w 10717672"/>
              <a:gd name="connsiteY16" fmla="*/ 892071 h 905904"/>
              <a:gd name="connsiteX17" fmla="*/ 3800217 w 10717672"/>
              <a:gd name="connsiteY17" fmla="*/ 892070 h 905904"/>
              <a:gd name="connsiteX18" fmla="*/ 3391656 w 10717672"/>
              <a:gd name="connsiteY18" fmla="*/ 872614 h 905904"/>
              <a:gd name="connsiteX19" fmla="*/ 2983094 w 10717672"/>
              <a:gd name="connsiteY19" fmla="*/ 872614 h 905904"/>
              <a:gd name="connsiteX20" fmla="*/ 2379979 w 10717672"/>
              <a:gd name="connsiteY20" fmla="*/ 892070 h 905904"/>
              <a:gd name="connsiteX21" fmla="*/ 1621222 w 10717672"/>
              <a:gd name="connsiteY21" fmla="*/ 872615 h 905904"/>
              <a:gd name="connsiteX22" fmla="*/ 162073 w 10717672"/>
              <a:gd name="connsiteY22" fmla="*/ 814250 h 905904"/>
              <a:gd name="connsiteX23" fmla="*/ 123162 w 10717672"/>
              <a:gd name="connsiteY23" fmla="*/ 55491 h 905904"/>
              <a:gd name="connsiteX0" fmla="*/ 192751 w 10787261"/>
              <a:gd name="connsiteY0" fmla="*/ 55491 h 897834"/>
              <a:gd name="connsiteX1" fmla="*/ 2079917 w 10787261"/>
              <a:gd name="connsiteY1" fmla="*/ 55491 h 897834"/>
              <a:gd name="connsiteX2" fmla="*/ 2624666 w 10787261"/>
              <a:gd name="connsiteY2" fmla="*/ 36036 h 897834"/>
              <a:gd name="connsiteX3" fmla="*/ 3266692 w 10787261"/>
              <a:gd name="connsiteY3" fmla="*/ 36036 h 897834"/>
              <a:gd name="connsiteX4" fmla="*/ 3675253 w 10787261"/>
              <a:gd name="connsiteY4" fmla="*/ 36036 h 897834"/>
              <a:gd name="connsiteX5" fmla="*/ 4667474 w 10787261"/>
              <a:gd name="connsiteY5" fmla="*/ 74945 h 897834"/>
              <a:gd name="connsiteX6" fmla="*/ 8441806 w 10787261"/>
              <a:gd name="connsiteY6" fmla="*/ 94403 h 897834"/>
              <a:gd name="connsiteX7" fmla="*/ 10581892 w 10787261"/>
              <a:gd name="connsiteY7" fmla="*/ 74946 h 897834"/>
              <a:gd name="connsiteX8" fmla="*/ 10718079 w 10787261"/>
              <a:gd name="connsiteY8" fmla="*/ 133313 h 897834"/>
              <a:gd name="connsiteX9" fmla="*/ 10737534 w 10787261"/>
              <a:gd name="connsiteY9" fmla="*/ 814249 h 897834"/>
              <a:gd name="connsiteX10" fmla="*/ 10737534 w 10787261"/>
              <a:gd name="connsiteY10" fmla="*/ 892070 h 897834"/>
              <a:gd name="connsiteX11" fmla="*/ 10076053 w 10787261"/>
              <a:gd name="connsiteY11" fmla="*/ 892070 h 897834"/>
              <a:gd name="connsiteX12" fmla="*/ 7683049 w 10787261"/>
              <a:gd name="connsiteY12" fmla="*/ 892070 h 897834"/>
              <a:gd name="connsiteX13" fmla="*/ 6768649 w 10787261"/>
              <a:gd name="connsiteY13" fmla="*/ 872615 h 897834"/>
              <a:gd name="connsiteX14" fmla="*/ 6048802 w 10787261"/>
              <a:gd name="connsiteY14" fmla="*/ 853160 h 897834"/>
              <a:gd name="connsiteX15" fmla="*/ 5465143 w 10787261"/>
              <a:gd name="connsiteY15" fmla="*/ 853159 h 897834"/>
              <a:gd name="connsiteX16" fmla="*/ 4550743 w 10787261"/>
              <a:gd name="connsiteY16" fmla="*/ 892071 h 897834"/>
              <a:gd name="connsiteX17" fmla="*/ 3869806 w 10787261"/>
              <a:gd name="connsiteY17" fmla="*/ 892070 h 897834"/>
              <a:gd name="connsiteX18" fmla="*/ 3461245 w 10787261"/>
              <a:gd name="connsiteY18" fmla="*/ 872614 h 897834"/>
              <a:gd name="connsiteX19" fmla="*/ 3052683 w 10787261"/>
              <a:gd name="connsiteY19" fmla="*/ 872614 h 897834"/>
              <a:gd name="connsiteX20" fmla="*/ 2449568 w 10787261"/>
              <a:gd name="connsiteY20" fmla="*/ 892070 h 897834"/>
              <a:gd name="connsiteX21" fmla="*/ 1690811 w 10787261"/>
              <a:gd name="connsiteY21" fmla="*/ 833705 h 897834"/>
              <a:gd name="connsiteX22" fmla="*/ 231662 w 10787261"/>
              <a:gd name="connsiteY22" fmla="*/ 814250 h 897834"/>
              <a:gd name="connsiteX23" fmla="*/ 192751 w 10787261"/>
              <a:gd name="connsiteY23" fmla="*/ 55491 h 897834"/>
              <a:gd name="connsiteX0" fmla="*/ 192751 w 10787261"/>
              <a:gd name="connsiteY0" fmla="*/ 55491 h 897834"/>
              <a:gd name="connsiteX1" fmla="*/ 2079917 w 10787261"/>
              <a:gd name="connsiteY1" fmla="*/ 55491 h 897834"/>
              <a:gd name="connsiteX2" fmla="*/ 2624666 w 10787261"/>
              <a:gd name="connsiteY2" fmla="*/ 36036 h 897834"/>
              <a:gd name="connsiteX3" fmla="*/ 3266692 w 10787261"/>
              <a:gd name="connsiteY3" fmla="*/ 36036 h 897834"/>
              <a:gd name="connsiteX4" fmla="*/ 3675253 w 10787261"/>
              <a:gd name="connsiteY4" fmla="*/ 36036 h 897834"/>
              <a:gd name="connsiteX5" fmla="*/ 4667474 w 10787261"/>
              <a:gd name="connsiteY5" fmla="*/ 74945 h 897834"/>
              <a:gd name="connsiteX6" fmla="*/ 8441806 w 10787261"/>
              <a:gd name="connsiteY6" fmla="*/ 94403 h 897834"/>
              <a:gd name="connsiteX7" fmla="*/ 10581892 w 10787261"/>
              <a:gd name="connsiteY7" fmla="*/ 74946 h 897834"/>
              <a:gd name="connsiteX8" fmla="*/ 10718079 w 10787261"/>
              <a:gd name="connsiteY8" fmla="*/ 133313 h 897834"/>
              <a:gd name="connsiteX9" fmla="*/ 10737534 w 10787261"/>
              <a:gd name="connsiteY9" fmla="*/ 814249 h 897834"/>
              <a:gd name="connsiteX10" fmla="*/ 10737534 w 10787261"/>
              <a:gd name="connsiteY10" fmla="*/ 892070 h 897834"/>
              <a:gd name="connsiteX11" fmla="*/ 10076053 w 10787261"/>
              <a:gd name="connsiteY11" fmla="*/ 892070 h 897834"/>
              <a:gd name="connsiteX12" fmla="*/ 7683049 w 10787261"/>
              <a:gd name="connsiteY12" fmla="*/ 892070 h 897834"/>
              <a:gd name="connsiteX13" fmla="*/ 6768649 w 10787261"/>
              <a:gd name="connsiteY13" fmla="*/ 872615 h 897834"/>
              <a:gd name="connsiteX14" fmla="*/ 6048802 w 10787261"/>
              <a:gd name="connsiteY14" fmla="*/ 853160 h 897834"/>
              <a:gd name="connsiteX15" fmla="*/ 5465143 w 10787261"/>
              <a:gd name="connsiteY15" fmla="*/ 853159 h 897834"/>
              <a:gd name="connsiteX16" fmla="*/ 4550743 w 10787261"/>
              <a:gd name="connsiteY16" fmla="*/ 892071 h 897834"/>
              <a:gd name="connsiteX17" fmla="*/ 3869806 w 10787261"/>
              <a:gd name="connsiteY17" fmla="*/ 892070 h 897834"/>
              <a:gd name="connsiteX18" fmla="*/ 3461245 w 10787261"/>
              <a:gd name="connsiteY18" fmla="*/ 872614 h 897834"/>
              <a:gd name="connsiteX19" fmla="*/ 3052683 w 10787261"/>
              <a:gd name="connsiteY19" fmla="*/ 872614 h 897834"/>
              <a:gd name="connsiteX20" fmla="*/ 2449568 w 10787261"/>
              <a:gd name="connsiteY20" fmla="*/ 853160 h 897834"/>
              <a:gd name="connsiteX21" fmla="*/ 1690811 w 10787261"/>
              <a:gd name="connsiteY21" fmla="*/ 833705 h 897834"/>
              <a:gd name="connsiteX22" fmla="*/ 231662 w 10787261"/>
              <a:gd name="connsiteY22" fmla="*/ 814250 h 897834"/>
              <a:gd name="connsiteX23" fmla="*/ 192751 w 10787261"/>
              <a:gd name="connsiteY23" fmla="*/ 55491 h 897834"/>
              <a:gd name="connsiteX0" fmla="*/ 137715 w 10934246"/>
              <a:gd name="connsiteY0" fmla="*/ 55491 h 897834"/>
              <a:gd name="connsiteX1" fmla="*/ 2226902 w 10934246"/>
              <a:gd name="connsiteY1" fmla="*/ 55491 h 897834"/>
              <a:gd name="connsiteX2" fmla="*/ 2771651 w 10934246"/>
              <a:gd name="connsiteY2" fmla="*/ 36036 h 897834"/>
              <a:gd name="connsiteX3" fmla="*/ 3413677 w 10934246"/>
              <a:gd name="connsiteY3" fmla="*/ 36036 h 897834"/>
              <a:gd name="connsiteX4" fmla="*/ 3822238 w 10934246"/>
              <a:gd name="connsiteY4" fmla="*/ 36036 h 897834"/>
              <a:gd name="connsiteX5" fmla="*/ 4814459 w 10934246"/>
              <a:gd name="connsiteY5" fmla="*/ 74945 h 897834"/>
              <a:gd name="connsiteX6" fmla="*/ 8588791 w 10934246"/>
              <a:gd name="connsiteY6" fmla="*/ 94403 h 897834"/>
              <a:gd name="connsiteX7" fmla="*/ 10728877 w 10934246"/>
              <a:gd name="connsiteY7" fmla="*/ 74946 h 897834"/>
              <a:gd name="connsiteX8" fmla="*/ 10865064 w 10934246"/>
              <a:gd name="connsiteY8" fmla="*/ 133313 h 897834"/>
              <a:gd name="connsiteX9" fmla="*/ 10884519 w 10934246"/>
              <a:gd name="connsiteY9" fmla="*/ 814249 h 897834"/>
              <a:gd name="connsiteX10" fmla="*/ 10884519 w 10934246"/>
              <a:gd name="connsiteY10" fmla="*/ 892070 h 897834"/>
              <a:gd name="connsiteX11" fmla="*/ 10223038 w 10934246"/>
              <a:gd name="connsiteY11" fmla="*/ 892070 h 897834"/>
              <a:gd name="connsiteX12" fmla="*/ 7830034 w 10934246"/>
              <a:gd name="connsiteY12" fmla="*/ 892070 h 897834"/>
              <a:gd name="connsiteX13" fmla="*/ 6915634 w 10934246"/>
              <a:gd name="connsiteY13" fmla="*/ 872615 h 897834"/>
              <a:gd name="connsiteX14" fmla="*/ 6195787 w 10934246"/>
              <a:gd name="connsiteY14" fmla="*/ 853160 h 897834"/>
              <a:gd name="connsiteX15" fmla="*/ 5612128 w 10934246"/>
              <a:gd name="connsiteY15" fmla="*/ 853159 h 897834"/>
              <a:gd name="connsiteX16" fmla="*/ 4697728 w 10934246"/>
              <a:gd name="connsiteY16" fmla="*/ 892071 h 897834"/>
              <a:gd name="connsiteX17" fmla="*/ 4016791 w 10934246"/>
              <a:gd name="connsiteY17" fmla="*/ 892070 h 897834"/>
              <a:gd name="connsiteX18" fmla="*/ 3608230 w 10934246"/>
              <a:gd name="connsiteY18" fmla="*/ 872614 h 897834"/>
              <a:gd name="connsiteX19" fmla="*/ 3199668 w 10934246"/>
              <a:gd name="connsiteY19" fmla="*/ 872614 h 897834"/>
              <a:gd name="connsiteX20" fmla="*/ 2596553 w 10934246"/>
              <a:gd name="connsiteY20" fmla="*/ 853160 h 897834"/>
              <a:gd name="connsiteX21" fmla="*/ 1837796 w 10934246"/>
              <a:gd name="connsiteY21" fmla="*/ 833705 h 897834"/>
              <a:gd name="connsiteX22" fmla="*/ 378647 w 10934246"/>
              <a:gd name="connsiteY22" fmla="*/ 814250 h 897834"/>
              <a:gd name="connsiteX23" fmla="*/ 137715 w 10934246"/>
              <a:gd name="connsiteY23" fmla="*/ 55491 h 897834"/>
              <a:gd name="connsiteX0" fmla="*/ 104 w 10796635"/>
              <a:gd name="connsiteY0" fmla="*/ 107368 h 949711"/>
              <a:gd name="connsiteX1" fmla="*/ 2089291 w 10796635"/>
              <a:gd name="connsiteY1" fmla="*/ 107368 h 949711"/>
              <a:gd name="connsiteX2" fmla="*/ 2634040 w 10796635"/>
              <a:gd name="connsiteY2" fmla="*/ 87913 h 949711"/>
              <a:gd name="connsiteX3" fmla="*/ 3276066 w 10796635"/>
              <a:gd name="connsiteY3" fmla="*/ 87913 h 949711"/>
              <a:gd name="connsiteX4" fmla="*/ 3684627 w 10796635"/>
              <a:gd name="connsiteY4" fmla="*/ 87913 h 949711"/>
              <a:gd name="connsiteX5" fmla="*/ 4676848 w 10796635"/>
              <a:gd name="connsiteY5" fmla="*/ 126822 h 949711"/>
              <a:gd name="connsiteX6" fmla="*/ 8451180 w 10796635"/>
              <a:gd name="connsiteY6" fmla="*/ 146280 h 949711"/>
              <a:gd name="connsiteX7" fmla="*/ 10591266 w 10796635"/>
              <a:gd name="connsiteY7" fmla="*/ 126823 h 949711"/>
              <a:gd name="connsiteX8" fmla="*/ 10727453 w 10796635"/>
              <a:gd name="connsiteY8" fmla="*/ 185190 h 949711"/>
              <a:gd name="connsiteX9" fmla="*/ 10746908 w 10796635"/>
              <a:gd name="connsiteY9" fmla="*/ 866126 h 949711"/>
              <a:gd name="connsiteX10" fmla="*/ 10746908 w 10796635"/>
              <a:gd name="connsiteY10" fmla="*/ 943947 h 949711"/>
              <a:gd name="connsiteX11" fmla="*/ 10085427 w 10796635"/>
              <a:gd name="connsiteY11" fmla="*/ 943947 h 949711"/>
              <a:gd name="connsiteX12" fmla="*/ 7692423 w 10796635"/>
              <a:gd name="connsiteY12" fmla="*/ 943947 h 949711"/>
              <a:gd name="connsiteX13" fmla="*/ 6778023 w 10796635"/>
              <a:gd name="connsiteY13" fmla="*/ 924492 h 949711"/>
              <a:gd name="connsiteX14" fmla="*/ 6058176 w 10796635"/>
              <a:gd name="connsiteY14" fmla="*/ 905037 h 949711"/>
              <a:gd name="connsiteX15" fmla="*/ 5474517 w 10796635"/>
              <a:gd name="connsiteY15" fmla="*/ 905036 h 949711"/>
              <a:gd name="connsiteX16" fmla="*/ 4560117 w 10796635"/>
              <a:gd name="connsiteY16" fmla="*/ 943948 h 949711"/>
              <a:gd name="connsiteX17" fmla="*/ 3879180 w 10796635"/>
              <a:gd name="connsiteY17" fmla="*/ 943947 h 949711"/>
              <a:gd name="connsiteX18" fmla="*/ 3470619 w 10796635"/>
              <a:gd name="connsiteY18" fmla="*/ 924491 h 949711"/>
              <a:gd name="connsiteX19" fmla="*/ 3062057 w 10796635"/>
              <a:gd name="connsiteY19" fmla="*/ 924491 h 949711"/>
              <a:gd name="connsiteX20" fmla="*/ 2458942 w 10796635"/>
              <a:gd name="connsiteY20" fmla="*/ 905037 h 949711"/>
              <a:gd name="connsiteX21" fmla="*/ 1700185 w 10796635"/>
              <a:gd name="connsiteY21" fmla="*/ 885582 h 949711"/>
              <a:gd name="connsiteX22" fmla="*/ 241036 w 10796635"/>
              <a:gd name="connsiteY22" fmla="*/ 866127 h 949711"/>
              <a:gd name="connsiteX23" fmla="*/ 104 w 10796635"/>
              <a:gd name="connsiteY23" fmla="*/ 107368 h 949711"/>
              <a:gd name="connsiteX0" fmla="*/ 217684 w 11014215"/>
              <a:gd name="connsiteY0" fmla="*/ 58373 h 910963"/>
              <a:gd name="connsiteX1" fmla="*/ 2306871 w 11014215"/>
              <a:gd name="connsiteY1" fmla="*/ 58373 h 910963"/>
              <a:gd name="connsiteX2" fmla="*/ 2851620 w 11014215"/>
              <a:gd name="connsiteY2" fmla="*/ 38918 h 910963"/>
              <a:gd name="connsiteX3" fmla="*/ 3493646 w 11014215"/>
              <a:gd name="connsiteY3" fmla="*/ 38918 h 910963"/>
              <a:gd name="connsiteX4" fmla="*/ 3902207 w 11014215"/>
              <a:gd name="connsiteY4" fmla="*/ 38918 h 910963"/>
              <a:gd name="connsiteX5" fmla="*/ 4894428 w 11014215"/>
              <a:gd name="connsiteY5" fmla="*/ 77827 h 910963"/>
              <a:gd name="connsiteX6" fmla="*/ 8668760 w 11014215"/>
              <a:gd name="connsiteY6" fmla="*/ 97285 h 910963"/>
              <a:gd name="connsiteX7" fmla="*/ 10808846 w 11014215"/>
              <a:gd name="connsiteY7" fmla="*/ 77828 h 910963"/>
              <a:gd name="connsiteX8" fmla="*/ 10945033 w 11014215"/>
              <a:gd name="connsiteY8" fmla="*/ 136195 h 910963"/>
              <a:gd name="connsiteX9" fmla="*/ 10964488 w 11014215"/>
              <a:gd name="connsiteY9" fmla="*/ 817131 h 910963"/>
              <a:gd name="connsiteX10" fmla="*/ 10964488 w 11014215"/>
              <a:gd name="connsiteY10" fmla="*/ 894952 h 910963"/>
              <a:gd name="connsiteX11" fmla="*/ 10303007 w 11014215"/>
              <a:gd name="connsiteY11" fmla="*/ 894952 h 910963"/>
              <a:gd name="connsiteX12" fmla="*/ 7910003 w 11014215"/>
              <a:gd name="connsiteY12" fmla="*/ 894952 h 910963"/>
              <a:gd name="connsiteX13" fmla="*/ 6995603 w 11014215"/>
              <a:gd name="connsiteY13" fmla="*/ 875497 h 910963"/>
              <a:gd name="connsiteX14" fmla="*/ 6275756 w 11014215"/>
              <a:gd name="connsiteY14" fmla="*/ 856042 h 910963"/>
              <a:gd name="connsiteX15" fmla="*/ 5692097 w 11014215"/>
              <a:gd name="connsiteY15" fmla="*/ 856041 h 910963"/>
              <a:gd name="connsiteX16" fmla="*/ 4777697 w 11014215"/>
              <a:gd name="connsiteY16" fmla="*/ 894953 h 910963"/>
              <a:gd name="connsiteX17" fmla="*/ 4096760 w 11014215"/>
              <a:gd name="connsiteY17" fmla="*/ 894952 h 910963"/>
              <a:gd name="connsiteX18" fmla="*/ 3688199 w 11014215"/>
              <a:gd name="connsiteY18" fmla="*/ 875496 h 910963"/>
              <a:gd name="connsiteX19" fmla="*/ 3279637 w 11014215"/>
              <a:gd name="connsiteY19" fmla="*/ 875496 h 910963"/>
              <a:gd name="connsiteX20" fmla="*/ 2676522 w 11014215"/>
              <a:gd name="connsiteY20" fmla="*/ 856042 h 910963"/>
              <a:gd name="connsiteX21" fmla="*/ 1917765 w 11014215"/>
              <a:gd name="connsiteY21" fmla="*/ 836587 h 910963"/>
              <a:gd name="connsiteX22" fmla="*/ 256595 w 11014215"/>
              <a:gd name="connsiteY22" fmla="*/ 856043 h 910963"/>
              <a:gd name="connsiteX23" fmla="*/ 217684 w 11014215"/>
              <a:gd name="connsiteY23" fmla="*/ 58373 h 910963"/>
              <a:gd name="connsiteX0" fmla="*/ 142505 w 10939036"/>
              <a:gd name="connsiteY0" fmla="*/ 58373 h 997339"/>
              <a:gd name="connsiteX1" fmla="*/ 2231692 w 10939036"/>
              <a:gd name="connsiteY1" fmla="*/ 58373 h 997339"/>
              <a:gd name="connsiteX2" fmla="*/ 2776441 w 10939036"/>
              <a:gd name="connsiteY2" fmla="*/ 38918 h 997339"/>
              <a:gd name="connsiteX3" fmla="*/ 3418467 w 10939036"/>
              <a:gd name="connsiteY3" fmla="*/ 38918 h 997339"/>
              <a:gd name="connsiteX4" fmla="*/ 3827028 w 10939036"/>
              <a:gd name="connsiteY4" fmla="*/ 38918 h 997339"/>
              <a:gd name="connsiteX5" fmla="*/ 4819249 w 10939036"/>
              <a:gd name="connsiteY5" fmla="*/ 77827 h 997339"/>
              <a:gd name="connsiteX6" fmla="*/ 8593581 w 10939036"/>
              <a:gd name="connsiteY6" fmla="*/ 97285 h 997339"/>
              <a:gd name="connsiteX7" fmla="*/ 10733667 w 10939036"/>
              <a:gd name="connsiteY7" fmla="*/ 77828 h 997339"/>
              <a:gd name="connsiteX8" fmla="*/ 10869854 w 10939036"/>
              <a:gd name="connsiteY8" fmla="*/ 136195 h 997339"/>
              <a:gd name="connsiteX9" fmla="*/ 10889309 w 10939036"/>
              <a:gd name="connsiteY9" fmla="*/ 817131 h 997339"/>
              <a:gd name="connsiteX10" fmla="*/ 10889309 w 10939036"/>
              <a:gd name="connsiteY10" fmla="*/ 894952 h 997339"/>
              <a:gd name="connsiteX11" fmla="*/ 10227828 w 10939036"/>
              <a:gd name="connsiteY11" fmla="*/ 894952 h 997339"/>
              <a:gd name="connsiteX12" fmla="*/ 7834824 w 10939036"/>
              <a:gd name="connsiteY12" fmla="*/ 894952 h 997339"/>
              <a:gd name="connsiteX13" fmla="*/ 6920424 w 10939036"/>
              <a:gd name="connsiteY13" fmla="*/ 875497 h 997339"/>
              <a:gd name="connsiteX14" fmla="*/ 6200577 w 10939036"/>
              <a:gd name="connsiteY14" fmla="*/ 856042 h 997339"/>
              <a:gd name="connsiteX15" fmla="*/ 5616918 w 10939036"/>
              <a:gd name="connsiteY15" fmla="*/ 856041 h 997339"/>
              <a:gd name="connsiteX16" fmla="*/ 4702518 w 10939036"/>
              <a:gd name="connsiteY16" fmla="*/ 894953 h 997339"/>
              <a:gd name="connsiteX17" fmla="*/ 4021581 w 10939036"/>
              <a:gd name="connsiteY17" fmla="*/ 894952 h 997339"/>
              <a:gd name="connsiteX18" fmla="*/ 3613020 w 10939036"/>
              <a:gd name="connsiteY18" fmla="*/ 875496 h 997339"/>
              <a:gd name="connsiteX19" fmla="*/ 3204458 w 10939036"/>
              <a:gd name="connsiteY19" fmla="*/ 875496 h 997339"/>
              <a:gd name="connsiteX20" fmla="*/ 2601343 w 10939036"/>
              <a:gd name="connsiteY20" fmla="*/ 856042 h 997339"/>
              <a:gd name="connsiteX21" fmla="*/ 1842586 w 10939036"/>
              <a:gd name="connsiteY21" fmla="*/ 836587 h 997339"/>
              <a:gd name="connsiteX22" fmla="*/ 181416 w 10939036"/>
              <a:gd name="connsiteY22" fmla="*/ 856043 h 997339"/>
              <a:gd name="connsiteX23" fmla="*/ 142505 w 10939036"/>
              <a:gd name="connsiteY23" fmla="*/ 58373 h 997339"/>
              <a:gd name="connsiteX0" fmla="*/ 1 w 10796532"/>
              <a:gd name="connsiteY0" fmla="*/ 75664 h 1014630"/>
              <a:gd name="connsiteX1" fmla="*/ 2089188 w 10796532"/>
              <a:gd name="connsiteY1" fmla="*/ 75664 h 1014630"/>
              <a:gd name="connsiteX2" fmla="*/ 2633937 w 10796532"/>
              <a:gd name="connsiteY2" fmla="*/ 56209 h 1014630"/>
              <a:gd name="connsiteX3" fmla="*/ 3275963 w 10796532"/>
              <a:gd name="connsiteY3" fmla="*/ 56209 h 1014630"/>
              <a:gd name="connsiteX4" fmla="*/ 3684524 w 10796532"/>
              <a:gd name="connsiteY4" fmla="*/ 56209 h 1014630"/>
              <a:gd name="connsiteX5" fmla="*/ 4676745 w 10796532"/>
              <a:gd name="connsiteY5" fmla="*/ 95118 h 1014630"/>
              <a:gd name="connsiteX6" fmla="*/ 8451077 w 10796532"/>
              <a:gd name="connsiteY6" fmla="*/ 114576 h 1014630"/>
              <a:gd name="connsiteX7" fmla="*/ 10591163 w 10796532"/>
              <a:gd name="connsiteY7" fmla="*/ 95119 h 1014630"/>
              <a:gd name="connsiteX8" fmla="*/ 10727350 w 10796532"/>
              <a:gd name="connsiteY8" fmla="*/ 153486 h 1014630"/>
              <a:gd name="connsiteX9" fmla="*/ 10746805 w 10796532"/>
              <a:gd name="connsiteY9" fmla="*/ 834422 h 1014630"/>
              <a:gd name="connsiteX10" fmla="*/ 10746805 w 10796532"/>
              <a:gd name="connsiteY10" fmla="*/ 912243 h 1014630"/>
              <a:gd name="connsiteX11" fmla="*/ 10085324 w 10796532"/>
              <a:gd name="connsiteY11" fmla="*/ 912243 h 1014630"/>
              <a:gd name="connsiteX12" fmla="*/ 7692320 w 10796532"/>
              <a:gd name="connsiteY12" fmla="*/ 912243 h 1014630"/>
              <a:gd name="connsiteX13" fmla="*/ 6777920 w 10796532"/>
              <a:gd name="connsiteY13" fmla="*/ 892788 h 1014630"/>
              <a:gd name="connsiteX14" fmla="*/ 6058073 w 10796532"/>
              <a:gd name="connsiteY14" fmla="*/ 873333 h 1014630"/>
              <a:gd name="connsiteX15" fmla="*/ 5474414 w 10796532"/>
              <a:gd name="connsiteY15" fmla="*/ 873332 h 1014630"/>
              <a:gd name="connsiteX16" fmla="*/ 4560014 w 10796532"/>
              <a:gd name="connsiteY16" fmla="*/ 912244 h 1014630"/>
              <a:gd name="connsiteX17" fmla="*/ 3879077 w 10796532"/>
              <a:gd name="connsiteY17" fmla="*/ 912243 h 1014630"/>
              <a:gd name="connsiteX18" fmla="*/ 3470516 w 10796532"/>
              <a:gd name="connsiteY18" fmla="*/ 892787 h 1014630"/>
              <a:gd name="connsiteX19" fmla="*/ 3061954 w 10796532"/>
              <a:gd name="connsiteY19" fmla="*/ 892787 h 1014630"/>
              <a:gd name="connsiteX20" fmla="*/ 2458839 w 10796532"/>
              <a:gd name="connsiteY20" fmla="*/ 873333 h 1014630"/>
              <a:gd name="connsiteX21" fmla="*/ 1700082 w 10796532"/>
              <a:gd name="connsiteY21" fmla="*/ 853878 h 1014630"/>
              <a:gd name="connsiteX22" fmla="*/ 38912 w 10796532"/>
              <a:gd name="connsiteY22" fmla="*/ 873334 h 1014630"/>
              <a:gd name="connsiteX23" fmla="*/ 1 w 10796532"/>
              <a:gd name="connsiteY23" fmla="*/ 75664 h 1014630"/>
              <a:gd name="connsiteX0" fmla="*/ 142504 w 10939035"/>
              <a:gd name="connsiteY0" fmla="*/ 48286 h 895088"/>
              <a:gd name="connsiteX1" fmla="*/ 2231691 w 10939035"/>
              <a:gd name="connsiteY1" fmla="*/ 48286 h 895088"/>
              <a:gd name="connsiteX2" fmla="*/ 2776440 w 10939035"/>
              <a:gd name="connsiteY2" fmla="*/ 28831 h 895088"/>
              <a:gd name="connsiteX3" fmla="*/ 3418466 w 10939035"/>
              <a:gd name="connsiteY3" fmla="*/ 28831 h 895088"/>
              <a:gd name="connsiteX4" fmla="*/ 3827027 w 10939035"/>
              <a:gd name="connsiteY4" fmla="*/ 28831 h 895088"/>
              <a:gd name="connsiteX5" fmla="*/ 4819248 w 10939035"/>
              <a:gd name="connsiteY5" fmla="*/ 67740 h 895088"/>
              <a:gd name="connsiteX6" fmla="*/ 8593580 w 10939035"/>
              <a:gd name="connsiteY6" fmla="*/ 87198 h 895088"/>
              <a:gd name="connsiteX7" fmla="*/ 10733666 w 10939035"/>
              <a:gd name="connsiteY7" fmla="*/ 67741 h 895088"/>
              <a:gd name="connsiteX8" fmla="*/ 10869853 w 10939035"/>
              <a:gd name="connsiteY8" fmla="*/ 126108 h 895088"/>
              <a:gd name="connsiteX9" fmla="*/ 10889308 w 10939035"/>
              <a:gd name="connsiteY9" fmla="*/ 807044 h 895088"/>
              <a:gd name="connsiteX10" fmla="*/ 10889308 w 10939035"/>
              <a:gd name="connsiteY10" fmla="*/ 884865 h 895088"/>
              <a:gd name="connsiteX11" fmla="*/ 10227827 w 10939035"/>
              <a:gd name="connsiteY11" fmla="*/ 884865 h 895088"/>
              <a:gd name="connsiteX12" fmla="*/ 7834823 w 10939035"/>
              <a:gd name="connsiteY12" fmla="*/ 884865 h 895088"/>
              <a:gd name="connsiteX13" fmla="*/ 6920423 w 10939035"/>
              <a:gd name="connsiteY13" fmla="*/ 865410 h 895088"/>
              <a:gd name="connsiteX14" fmla="*/ 6200576 w 10939035"/>
              <a:gd name="connsiteY14" fmla="*/ 845955 h 895088"/>
              <a:gd name="connsiteX15" fmla="*/ 5616917 w 10939035"/>
              <a:gd name="connsiteY15" fmla="*/ 845954 h 895088"/>
              <a:gd name="connsiteX16" fmla="*/ 4702517 w 10939035"/>
              <a:gd name="connsiteY16" fmla="*/ 884866 h 895088"/>
              <a:gd name="connsiteX17" fmla="*/ 4021580 w 10939035"/>
              <a:gd name="connsiteY17" fmla="*/ 884865 h 895088"/>
              <a:gd name="connsiteX18" fmla="*/ 3613019 w 10939035"/>
              <a:gd name="connsiteY18" fmla="*/ 865409 h 895088"/>
              <a:gd name="connsiteX19" fmla="*/ 3204457 w 10939035"/>
              <a:gd name="connsiteY19" fmla="*/ 865409 h 895088"/>
              <a:gd name="connsiteX20" fmla="*/ 2601342 w 10939035"/>
              <a:gd name="connsiteY20" fmla="*/ 845955 h 895088"/>
              <a:gd name="connsiteX21" fmla="*/ 1842585 w 10939035"/>
              <a:gd name="connsiteY21" fmla="*/ 826500 h 895088"/>
              <a:gd name="connsiteX22" fmla="*/ 181415 w 10939035"/>
              <a:gd name="connsiteY22" fmla="*/ 709768 h 895088"/>
              <a:gd name="connsiteX23" fmla="*/ 142504 w 10939035"/>
              <a:gd name="connsiteY23" fmla="*/ 48286 h 895088"/>
              <a:gd name="connsiteX0" fmla="*/ 233200 w 10989327"/>
              <a:gd name="connsiteY0" fmla="*/ 119614 h 864681"/>
              <a:gd name="connsiteX1" fmla="*/ 2281983 w 10989327"/>
              <a:gd name="connsiteY1" fmla="*/ 22338 h 864681"/>
              <a:gd name="connsiteX2" fmla="*/ 2826732 w 10989327"/>
              <a:gd name="connsiteY2" fmla="*/ 2883 h 864681"/>
              <a:gd name="connsiteX3" fmla="*/ 3468758 w 10989327"/>
              <a:gd name="connsiteY3" fmla="*/ 2883 h 864681"/>
              <a:gd name="connsiteX4" fmla="*/ 3877319 w 10989327"/>
              <a:gd name="connsiteY4" fmla="*/ 2883 h 864681"/>
              <a:gd name="connsiteX5" fmla="*/ 4869540 w 10989327"/>
              <a:gd name="connsiteY5" fmla="*/ 41792 h 864681"/>
              <a:gd name="connsiteX6" fmla="*/ 8643872 w 10989327"/>
              <a:gd name="connsiteY6" fmla="*/ 61250 h 864681"/>
              <a:gd name="connsiteX7" fmla="*/ 10783958 w 10989327"/>
              <a:gd name="connsiteY7" fmla="*/ 41793 h 864681"/>
              <a:gd name="connsiteX8" fmla="*/ 10920145 w 10989327"/>
              <a:gd name="connsiteY8" fmla="*/ 100160 h 864681"/>
              <a:gd name="connsiteX9" fmla="*/ 10939600 w 10989327"/>
              <a:gd name="connsiteY9" fmla="*/ 781096 h 864681"/>
              <a:gd name="connsiteX10" fmla="*/ 10939600 w 10989327"/>
              <a:gd name="connsiteY10" fmla="*/ 858917 h 864681"/>
              <a:gd name="connsiteX11" fmla="*/ 10278119 w 10989327"/>
              <a:gd name="connsiteY11" fmla="*/ 858917 h 864681"/>
              <a:gd name="connsiteX12" fmla="*/ 7885115 w 10989327"/>
              <a:gd name="connsiteY12" fmla="*/ 858917 h 864681"/>
              <a:gd name="connsiteX13" fmla="*/ 6970715 w 10989327"/>
              <a:gd name="connsiteY13" fmla="*/ 839462 h 864681"/>
              <a:gd name="connsiteX14" fmla="*/ 6250868 w 10989327"/>
              <a:gd name="connsiteY14" fmla="*/ 820007 h 864681"/>
              <a:gd name="connsiteX15" fmla="*/ 5667209 w 10989327"/>
              <a:gd name="connsiteY15" fmla="*/ 820006 h 864681"/>
              <a:gd name="connsiteX16" fmla="*/ 4752809 w 10989327"/>
              <a:gd name="connsiteY16" fmla="*/ 858918 h 864681"/>
              <a:gd name="connsiteX17" fmla="*/ 4071872 w 10989327"/>
              <a:gd name="connsiteY17" fmla="*/ 858917 h 864681"/>
              <a:gd name="connsiteX18" fmla="*/ 3663311 w 10989327"/>
              <a:gd name="connsiteY18" fmla="*/ 839461 h 864681"/>
              <a:gd name="connsiteX19" fmla="*/ 3254749 w 10989327"/>
              <a:gd name="connsiteY19" fmla="*/ 839461 h 864681"/>
              <a:gd name="connsiteX20" fmla="*/ 2651634 w 10989327"/>
              <a:gd name="connsiteY20" fmla="*/ 820007 h 864681"/>
              <a:gd name="connsiteX21" fmla="*/ 1892877 w 10989327"/>
              <a:gd name="connsiteY21" fmla="*/ 800552 h 864681"/>
              <a:gd name="connsiteX22" fmla="*/ 231707 w 10989327"/>
              <a:gd name="connsiteY22" fmla="*/ 683820 h 864681"/>
              <a:gd name="connsiteX23" fmla="*/ 233200 w 10989327"/>
              <a:gd name="connsiteY23" fmla="*/ 119614 h 864681"/>
              <a:gd name="connsiteX0" fmla="*/ 123667 w 10879794"/>
              <a:gd name="connsiteY0" fmla="*/ 143800 h 888867"/>
              <a:gd name="connsiteX1" fmla="*/ 2172450 w 10879794"/>
              <a:gd name="connsiteY1" fmla="*/ 46524 h 888867"/>
              <a:gd name="connsiteX2" fmla="*/ 2717199 w 10879794"/>
              <a:gd name="connsiteY2" fmla="*/ 27069 h 888867"/>
              <a:gd name="connsiteX3" fmla="*/ 3359225 w 10879794"/>
              <a:gd name="connsiteY3" fmla="*/ 27069 h 888867"/>
              <a:gd name="connsiteX4" fmla="*/ 3767786 w 10879794"/>
              <a:gd name="connsiteY4" fmla="*/ 27069 h 888867"/>
              <a:gd name="connsiteX5" fmla="*/ 4760007 w 10879794"/>
              <a:gd name="connsiteY5" fmla="*/ 65978 h 888867"/>
              <a:gd name="connsiteX6" fmla="*/ 8534339 w 10879794"/>
              <a:gd name="connsiteY6" fmla="*/ 85436 h 888867"/>
              <a:gd name="connsiteX7" fmla="*/ 10674425 w 10879794"/>
              <a:gd name="connsiteY7" fmla="*/ 65979 h 888867"/>
              <a:gd name="connsiteX8" fmla="*/ 10810612 w 10879794"/>
              <a:gd name="connsiteY8" fmla="*/ 124346 h 888867"/>
              <a:gd name="connsiteX9" fmla="*/ 10830067 w 10879794"/>
              <a:gd name="connsiteY9" fmla="*/ 805282 h 888867"/>
              <a:gd name="connsiteX10" fmla="*/ 10830067 w 10879794"/>
              <a:gd name="connsiteY10" fmla="*/ 883103 h 888867"/>
              <a:gd name="connsiteX11" fmla="*/ 10168586 w 10879794"/>
              <a:gd name="connsiteY11" fmla="*/ 883103 h 888867"/>
              <a:gd name="connsiteX12" fmla="*/ 7775582 w 10879794"/>
              <a:gd name="connsiteY12" fmla="*/ 883103 h 888867"/>
              <a:gd name="connsiteX13" fmla="*/ 6861182 w 10879794"/>
              <a:gd name="connsiteY13" fmla="*/ 863648 h 888867"/>
              <a:gd name="connsiteX14" fmla="*/ 6141335 w 10879794"/>
              <a:gd name="connsiteY14" fmla="*/ 844193 h 888867"/>
              <a:gd name="connsiteX15" fmla="*/ 5557676 w 10879794"/>
              <a:gd name="connsiteY15" fmla="*/ 844192 h 888867"/>
              <a:gd name="connsiteX16" fmla="*/ 4643276 w 10879794"/>
              <a:gd name="connsiteY16" fmla="*/ 883104 h 888867"/>
              <a:gd name="connsiteX17" fmla="*/ 3962339 w 10879794"/>
              <a:gd name="connsiteY17" fmla="*/ 883103 h 888867"/>
              <a:gd name="connsiteX18" fmla="*/ 3553778 w 10879794"/>
              <a:gd name="connsiteY18" fmla="*/ 863647 h 888867"/>
              <a:gd name="connsiteX19" fmla="*/ 3145216 w 10879794"/>
              <a:gd name="connsiteY19" fmla="*/ 863647 h 888867"/>
              <a:gd name="connsiteX20" fmla="*/ 2542101 w 10879794"/>
              <a:gd name="connsiteY20" fmla="*/ 844193 h 888867"/>
              <a:gd name="connsiteX21" fmla="*/ 1783344 w 10879794"/>
              <a:gd name="connsiteY21" fmla="*/ 824738 h 888867"/>
              <a:gd name="connsiteX22" fmla="*/ 122174 w 10879794"/>
              <a:gd name="connsiteY22" fmla="*/ 708006 h 888867"/>
              <a:gd name="connsiteX23" fmla="*/ 123667 w 10879794"/>
              <a:gd name="connsiteY23" fmla="*/ 143800 h 888867"/>
              <a:gd name="connsiteX0" fmla="*/ 1864 w 10757991"/>
              <a:gd name="connsiteY0" fmla="*/ 143800 h 888867"/>
              <a:gd name="connsiteX1" fmla="*/ 2050647 w 10757991"/>
              <a:gd name="connsiteY1" fmla="*/ 46524 h 888867"/>
              <a:gd name="connsiteX2" fmla="*/ 2595396 w 10757991"/>
              <a:gd name="connsiteY2" fmla="*/ 27069 h 888867"/>
              <a:gd name="connsiteX3" fmla="*/ 3237422 w 10757991"/>
              <a:gd name="connsiteY3" fmla="*/ 27069 h 888867"/>
              <a:gd name="connsiteX4" fmla="*/ 3645983 w 10757991"/>
              <a:gd name="connsiteY4" fmla="*/ 27069 h 888867"/>
              <a:gd name="connsiteX5" fmla="*/ 4638204 w 10757991"/>
              <a:gd name="connsiteY5" fmla="*/ 65978 h 888867"/>
              <a:gd name="connsiteX6" fmla="*/ 8412536 w 10757991"/>
              <a:gd name="connsiteY6" fmla="*/ 85436 h 888867"/>
              <a:gd name="connsiteX7" fmla="*/ 10552622 w 10757991"/>
              <a:gd name="connsiteY7" fmla="*/ 65979 h 888867"/>
              <a:gd name="connsiteX8" fmla="*/ 10688809 w 10757991"/>
              <a:gd name="connsiteY8" fmla="*/ 124346 h 888867"/>
              <a:gd name="connsiteX9" fmla="*/ 10708264 w 10757991"/>
              <a:gd name="connsiteY9" fmla="*/ 805282 h 888867"/>
              <a:gd name="connsiteX10" fmla="*/ 10708264 w 10757991"/>
              <a:gd name="connsiteY10" fmla="*/ 883103 h 888867"/>
              <a:gd name="connsiteX11" fmla="*/ 10046783 w 10757991"/>
              <a:gd name="connsiteY11" fmla="*/ 883103 h 888867"/>
              <a:gd name="connsiteX12" fmla="*/ 7653779 w 10757991"/>
              <a:gd name="connsiteY12" fmla="*/ 883103 h 888867"/>
              <a:gd name="connsiteX13" fmla="*/ 6739379 w 10757991"/>
              <a:gd name="connsiteY13" fmla="*/ 863648 h 888867"/>
              <a:gd name="connsiteX14" fmla="*/ 6019532 w 10757991"/>
              <a:gd name="connsiteY14" fmla="*/ 844193 h 888867"/>
              <a:gd name="connsiteX15" fmla="*/ 5435873 w 10757991"/>
              <a:gd name="connsiteY15" fmla="*/ 844192 h 888867"/>
              <a:gd name="connsiteX16" fmla="*/ 4521473 w 10757991"/>
              <a:gd name="connsiteY16" fmla="*/ 883104 h 888867"/>
              <a:gd name="connsiteX17" fmla="*/ 3840536 w 10757991"/>
              <a:gd name="connsiteY17" fmla="*/ 883103 h 888867"/>
              <a:gd name="connsiteX18" fmla="*/ 3431975 w 10757991"/>
              <a:gd name="connsiteY18" fmla="*/ 863647 h 888867"/>
              <a:gd name="connsiteX19" fmla="*/ 3023413 w 10757991"/>
              <a:gd name="connsiteY19" fmla="*/ 863647 h 888867"/>
              <a:gd name="connsiteX20" fmla="*/ 2420298 w 10757991"/>
              <a:gd name="connsiteY20" fmla="*/ 844193 h 888867"/>
              <a:gd name="connsiteX21" fmla="*/ 1661541 w 10757991"/>
              <a:gd name="connsiteY21" fmla="*/ 824738 h 888867"/>
              <a:gd name="connsiteX22" fmla="*/ 371 w 10757991"/>
              <a:gd name="connsiteY22" fmla="*/ 708006 h 888867"/>
              <a:gd name="connsiteX23" fmla="*/ 1864 w 10757991"/>
              <a:gd name="connsiteY23" fmla="*/ 143800 h 888867"/>
              <a:gd name="connsiteX0" fmla="*/ 134120 w 10890247"/>
              <a:gd name="connsiteY0" fmla="*/ 138348 h 883415"/>
              <a:gd name="connsiteX1" fmla="*/ 2015174 w 10890247"/>
              <a:gd name="connsiteY1" fmla="*/ 313447 h 883415"/>
              <a:gd name="connsiteX2" fmla="*/ 2727652 w 10890247"/>
              <a:gd name="connsiteY2" fmla="*/ 21617 h 883415"/>
              <a:gd name="connsiteX3" fmla="*/ 3369678 w 10890247"/>
              <a:gd name="connsiteY3" fmla="*/ 21617 h 883415"/>
              <a:gd name="connsiteX4" fmla="*/ 3778239 w 10890247"/>
              <a:gd name="connsiteY4" fmla="*/ 21617 h 883415"/>
              <a:gd name="connsiteX5" fmla="*/ 4770460 w 10890247"/>
              <a:gd name="connsiteY5" fmla="*/ 60526 h 883415"/>
              <a:gd name="connsiteX6" fmla="*/ 8544792 w 10890247"/>
              <a:gd name="connsiteY6" fmla="*/ 79984 h 883415"/>
              <a:gd name="connsiteX7" fmla="*/ 10684878 w 10890247"/>
              <a:gd name="connsiteY7" fmla="*/ 60527 h 883415"/>
              <a:gd name="connsiteX8" fmla="*/ 10821065 w 10890247"/>
              <a:gd name="connsiteY8" fmla="*/ 118894 h 883415"/>
              <a:gd name="connsiteX9" fmla="*/ 10840520 w 10890247"/>
              <a:gd name="connsiteY9" fmla="*/ 799830 h 883415"/>
              <a:gd name="connsiteX10" fmla="*/ 10840520 w 10890247"/>
              <a:gd name="connsiteY10" fmla="*/ 877651 h 883415"/>
              <a:gd name="connsiteX11" fmla="*/ 10179039 w 10890247"/>
              <a:gd name="connsiteY11" fmla="*/ 877651 h 883415"/>
              <a:gd name="connsiteX12" fmla="*/ 7786035 w 10890247"/>
              <a:gd name="connsiteY12" fmla="*/ 877651 h 883415"/>
              <a:gd name="connsiteX13" fmla="*/ 6871635 w 10890247"/>
              <a:gd name="connsiteY13" fmla="*/ 858196 h 883415"/>
              <a:gd name="connsiteX14" fmla="*/ 6151788 w 10890247"/>
              <a:gd name="connsiteY14" fmla="*/ 838741 h 883415"/>
              <a:gd name="connsiteX15" fmla="*/ 5568129 w 10890247"/>
              <a:gd name="connsiteY15" fmla="*/ 838740 h 883415"/>
              <a:gd name="connsiteX16" fmla="*/ 4653729 w 10890247"/>
              <a:gd name="connsiteY16" fmla="*/ 877652 h 883415"/>
              <a:gd name="connsiteX17" fmla="*/ 3972792 w 10890247"/>
              <a:gd name="connsiteY17" fmla="*/ 877651 h 883415"/>
              <a:gd name="connsiteX18" fmla="*/ 3564231 w 10890247"/>
              <a:gd name="connsiteY18" fmla="*/ 858195 h 883415"/>
              <a:gd name="connsiteX19" fmla="*/ 3155669 w 10890247"/>
              <a:gd name="connsiteY19" fmla="*/ 858195 h 883415"/>
              <a:gd name="connsiteX20" fmla="*/ 2552554 w 10890247"/>
              <a:gd name="connsiteY20" fmla="*/ 838741 h 883415"/>
              <a:gd name="connsiteX21" fmla="*/ 1793797 w 10890247"/>
              <a:gd name="connsiteY21" fmla="*/ 819286 h 883415"/>
              <a:gd name="connsiteX22" fmla="*/ 132627 w 10890247"/>
              <a:gd name="connsiteY22" fmla="*/ 702554 h 883415"/>
              <a:gd name="connsiteX23" fmla="*/ 134120 w 10890247"/>
              <a:gd name="connsiteY23" fmla="*/ 138348 h 883415"/>
              <a:gd name="connsiteX0" fmla="*/ 237868 w 10993995"/>
              <a:gd name="connsiteY0" fmla="*/ 138348 h 883415"/>
              <a:gd name="connsiteX1" fmla="*/ 2118922 w 10993995"/>
              <a:gd name="connsiteY1" fmla="*/ 313447 h 883415"/>
              <a:gd name="connsiteX2" fmla="*/ 2831400 w 10993995"/>
              <a:gd name="connsiteY2" fmla="*/ 21617 h 883415"/>
              <a:gd name="connsiteX3" fmla="*/ 3473426 w 10993995"/>
              <a:gd name="connsiteY3" fmla="*/ 21617 h 883415"/>
              <a:gd name="connsiteX4" fmla="*/ 3881987 w 10993995"/>
              <a:gd name="connsiteY4" fmla="*/ 21617 h 883415"/>
              <a:gd name="connsiteX5" fmla="*/ 4874208 w 10993995"/>
              <a:gd name="connsiteY5" fmla="*/ 60526 h 883415"/>
              <a:gd name="connsiteX6" fmla="*/ 8648540 w 10993995"/>
              <a:gd name="connsiteY6" fmla="*/ 79984 h 883415"/>
              <a:gd name="connsiteX7" fmla="*/ 10788626 w 10993995"/>
              <a:gd name="connsiteY7" fmla="*/ 60527 h 883415"/>
              <a:gd name="connsiteX8" fmla="*/ 10924813 w 10993995"/>
              <a:gd name="connsiteY8" fmla="*/ 118894 h 883415"/>
              <a:gd name="connsiteX9" fmla="*/ 10944268 w 10993995"/>
              <a:gd name="connsiteY9" fmla="*/ 799830 h 883415"/>
              <a:gd name="connsiteX10" fmla="*/ 10944268 w 10993995"/>
              <a:gd name="connsiteY10" fmla="*/ 877651 h 883415"/>
              <a:gd name="connsiteX11" fmla="*/ 10282787 w 10993995"/>
              <a:gd name="connsiteY11" fmla="*/ 877651 h 883415"/>
              <a:gd name="connsiteX12" fmla="*/ 7889783 w 10993995"/>
              <a:gd name="connsiteY12" fmla="*/ 877651 h 883415"/>
              <a:gd name="connsiteX13" fmla="*/ 6975383 w 10993995"/>
              <a:gd name="connsiteY13" fmla="*/ 858196 h 883415"/>
              <a:gd name="connsiteX14" fmla="*/ 6255536 w 10993995"/>
              <a:gd name="connsiteY14" fmla="*/ 838741 h 883415"/>
              <a:gd name="connsiteX15" fmla="*/ 5671877 w 10993995"/>
              <a:gd name="connsiteY15" fmla="*/ 838740 h 883415"/>
              <a:gd name="connsiteX16" fmla="*/ 4757477 w 10993995"/>
              <a:gd name="connsiteY16" fmla="*/ 877652 h 883415"/>
              <a:gd name="connsiteX17" fmla="*/ 4076540 w 10993995"/>
              <a:gd name="connsiteY17" fmla="*/ 877651 h 883415"/>
              <a:gd name="connsiteX18" fmla="*/ 3667979 w 10993995"/>
              <a:gd name="connsiteY18" fmla="*/ 858195 h 883415"/>
              <a:gd name="connsiteX19" fmla="*/ 3259417 w 10993995"/>
              <a:gd name="connsiteY19" fmla="*/ 858195 h 883415"/>
              <a:gd name="connsiteX20" fmla="*/ 2656302 w 10993995"/>
              <a:gd name="connsiteY20" fmla="*/ 838741 h 883415"/>
              <a:gd name="connsiteX21" fmla="*/ 2149140 w 10993995"/>
              <a:gd name="connsiteY21" fmla="*/ 546911 h 883415"/>
              <a:gd name="connsiteX22" fmla="*/ 236375 w 10993995"/>
              <a:gd name="connsiteY22" fmla="*/ 702554 h 883415"/>
              <a:gd name="connsiteX23" fmla="*/ 237868 w 10993995"/>
              <a:gd name="connsiteY23" fmla="*/ 138348 h 883415"/>
              <a:gd name="connsiteX0" fmla="*/ 237869 w 10999288"/>
              <a:gd name="connsiteY0" fmla="*/ 428015 h 1173082"/>
              <a:gd name="connsiteX1" fmla="*/ 2118923 w 10999288"/>
              <a:gd name="connsiteY1" fmla="*/ 603114 h 1173082"/>
              <a:gd name="connsiteX2" fmla="*/ 2831401 w 10999288"/>
              <a:gd name="connsiteY2" fmla="*/ 311284 h 1173082"/>
              <a:gd name="connsiteX3" fmla="*/ 3473427 w 10999288"/>
              <a:gd name="connsiteY3" fmla="*/ 311284 h 1173082"/>
              <a:gd name="connsiteX4" fmla="*/ 3881988 w 10999288"/>
              <a:gd name="connsiteY4" fmla="*/ 311284 h 1173082"/>
              <a:gd name="connsiteX5" fmla="*/ 4874209 w 10999288"/>
              <a:gd name="connsiteY5" fmla="*/ 350193 h 1173082"/>
              <a:gd name="connsiteX6" fmla="*/ 8564677 w 10999288"/>
              <a:gd name="connsiteY6" fmla="*/ 0 h 1173082"/>
              <a:gd name="connsiteX7" fmla="*/ 10788627 w 10999288"/>
              <a:gd name="connsiteY7" fmla="*/ 350194 h 1173082"/>
              <a:gd name="connsiteX8" fmla="*/ 10924814 w 10999288"/>
              <a:gd name="connsiteY8" fmla="*/ 408561 h 1173082"/>
              <a:gd name="connsiteX9" fmla="*/ 10944269 w 10999288"/>
              <a:gd name="connsiteY9" fmla="*/ 1089497 h 1173082"/>
              <a:gd name="connsiteX10" fmla="*/ 10944269 w 10999288"/>
              <a:gd name="connsiteY10" fmla="*/ 1167318 h 1173082"/>
              <a:gd name="connsiteX11" fmla="*/ 10282788 w 10999288"/>
              <a:gd name="connsiteY11" fmla="*/ 1167318 h 1173082"/>
              <a:gd name="connsiteX12" fmla="*/ 7889784 w 10999288"/>
              <a:gd name="connsiteY12" fmla="*/ 1167318 h 1173082"/>
              <a:gd name="connsiteX13" fmla="*/ 6975384 w 10999288"/>
              <a:gd name="connsiteY13" fmla="*/ 1147863 h 1173082"/>
              <a:gd name="connsiteX14" fmla="*/ 6255537 w 10999288"/>
              <a:gd name="connsiteY14" fmla="*/ 1128408 h 1173082"/>
              <a:gd name="connsiteX15" fmla="*/ 5671878 w 10999288"/>
              <a:gd name="connsiteY15" fmla="*/ 1128407 h 1173082"/>
              <a:gd name="connsiteX16" fmla="*/ 4757478 w 10999288"/>
              <a:gd name="connsiteY16" fmla="*/ 1167319 h 1173082"/>
              <a:gd name="connsiteX17" fmla="*/ 4076541 w 10999288"/>
              <a:gd name="connsiteY17" fmla="*/ 1167318 h 1173082"/>
              <a:gd name="connsiteX18" fmla="*/ 3667980 w 10999288"/>
              <a:gd name="connsiteY18" fmla="*/ 1147862 h 1173082"/>
              <a:gd name="connsiteX19" fmla="*/ 3259418 w 10999288"/>
              <a:gd name="connsiteY19" fmla="*/ 1147862 h 1173082"/>
              <a:gd name="connsiteX20" fmla="*/ 2656303 w 10999288"/>
              <a:gd name="connsiteY20" fmla="*/ 1128408 h 1173082"/>
              <a:gd name="connsiteX21" fmla="*/ 2149141 w 10999288"/>
              <a:gd name="connsiteY21" fmla="*/ 836578 h 1173082"/>
              <a:gd name="connsiteX22" fmla="*/ 236376 w 10999288"/>
              <a:gd name="connsiteY22" fmla="*/ 992221 h 1173082"/>
              <a:gd name="connsiteX23" fmla="*/ 237869 w 10999288"/>
              <a:gd name="connsiteY23" fmla="*/ 428015 h 1173082"/>
              <a:gd name="connsiteX0" fmla="*/ 237869 w 11074749"/>
              <a:gd name="connsiteY0" fmla="*/ 428015 h 1439693"/>
              <a:gd name="connsiteX1" fmla="*/ 2118923 w 11074749"/>
              <a:gd name="connsiteY1" fmla="*/ 603114 h 1439693"/>
              <a:gd name="connsiteX2" fmla="*/ 2831401 w 11074749"/>
              <a:gd name="connsiteY2" fmla="*/ 311284 h 1439693"/>
              <a:gd name="connsiteX3" fmla="*/ 3473427 w 11074749"/>
              <a:gd name="connsiteY3" fmla="*/ 311284 h 1439693"/>
              <a:gd name="connsiteX4" fmla="*/ 3881988 w 11074749"/>
              <a:gd name="connsiteY4" fmla="*/ 311284 h 1439693"/>
              <a:gd name="connsiteX5" fmla="*/ 4874209 w 11074749"/>
              <a:gd name="connsiteY5" fmla="*/ 350193 h 1439693"/>
              <a:gd name="connsiteX6" fmla="*/ 8564677 w 11074749"/>
              <a:gd name="connsiteY6" fmla="*/ 0 h 1439693"/>
              <a:gd name="connsiteX7" fmla="*/ 10788627 w 11074749"/>
              <a:gd name="connsiteY7" fmla="*/ 350194 h 1439693"/>
              <a:gd name="connsiteX8" fmla="*/ 10924814 w 11074749"/>
              <a:gd name="connsiteY8" fmla="*/ 408561 h 1439693"/>
              <a:gd name="connsiteX9" fmla="*/ 10944269 w 11074749"/>
              <a:gd name="connsiteY9" fmla="*/ 1089497 h 1439693"/>
              <a:gd name="connsiteX10" fmla="*/ 10944269 w 11074749"/>
              <a:gd name="connsiteY10" fmla="*/ 1167318 h 1439693"/>
              <a:gd name="connsiteX11" fmla="*/ 9192546 w 11074749"/>
              <a:gd name="connsiteY11" fmla="*/ 1439693 h 1439693"/>
              <a:gd name="connsiteX12" fmla="*/ 7889784 w 11074749"/>
              <a:gd name="connsiteY12" fmla="*/ 1167318 h 1439693"/>
              <a:gd name="connsiteX13" fmla="*/ 6975384 w 11074749"/>
              <a:gd name="connsiteY13" fmla="*/ 1147863 h 1439693"/>
              <a:gd name="connsiteX14" fmla="*/ 6255537 w 11074749"/>
              <a:gd name="connsiteY14" fmla="*/ 1128408 h 1439693"/>
              <a:gd name="connsiteX15" fmla="*/ 5671878 w 11074749"/>
              <a:gd name="connsiteY15" fmla="*/ 1128407 h 1439693"/>
              <a:gd name="connsiteX16" fmla="*/ 4757478 w 11074749"/>
              <a:gd name="connsiteY16" fmla="*/ 1167319 h 1439693"/>
              <a:gd name="connsiteX17" fmla="*/ 4076541 w 11074749"/>
              <a:gd name="connsiteY17" fmla="*/ 1167318 h 1439693"/>
              <a:gd name="connsiteX18" fmla="*/ 3667980 w 11074749"/>
              <a:gd name="connsiteY18" fmla="*/ 1147862 h 1439693"/>
              <a:gd name="connsiteX19" fmla="*/ 3259418 w 11074749"/>
              <a:gd name="connsiteY19" fmla="*/ 1147862 h 1439693"/>
              <a:gd name="connsiteX20" fmla="*/ 2656303 w 11074749"/>
              <a:gd name="connsiteY20" fmla="*/ 1128408 h 1439693"/>
              <a:gd name="connsiteX21" fmla="*/ 2149141 w 11074749"/>
              <a:gd name="connsiteY21" fmla="*/ 836578 h 1439693"/>
              <a:gd name="connsiteX22" fmla="*/ 236376 w 11074749"/>
              <a:gd name="connsiteY22" fmla="*/ 992221 h 1439693"/>
              <a:gd name="connsiteX23" fmla="*/ 237869 w 11074749"/>
              <a:gd name="connsiteY23" fmla="*/ 428015 h 1439693"/>
              <a:gd name="connsiteX0" fmla="*/ 237869 w 11074749"/>
              <a:gd name="connsiteY0" fmla="*/ 428015 h 1444136"/>
              <a:gd name="connsiteX1" fmla="*/ 2118923 w 11074749"/>
              <a:gd name="connsiteY1" fmla="*/ 603114 h 1444136"/>
              <a:gd name="connsiteX2" fmla="*/ 2831401 w 11074749"/>
              <a:gd name="connsiteY2" fmla="*/ 311284 h 1444136"/>
              <a:gd name="connsiteX3" fmla="*/ 3473427 w 11074749"/>
              <a:gd name="connsiteY3" fmla="*/ 311284 h 1444136"/>
              <a:gd name="connsiteX4" fmla="*/ 3881988 w 11074749"/>
              <a:gd name="connsiteY4" fmla="*/ 311284 h 1444136"/>
              <a:gd name="connsiteX5" fmla="*/ 4874209 w 11074749"/>
              <a:gd name="connsiteY5" fmla="*/ 350193 h 1444136"/>
              <a:gd name="connsiteX6" fmla="*/ 8564677 w 11074749"/>
              <a:gd name="connsiteY6" fmla="*/ 0 h 1444136"/>
              <a:gd name="connsiteX7" fmla="*/ 10788627 w 11074749"/>
              <a:gd name="connsiteY7" fmla="*/ 350194 h 1444136"/>
              <a:gd name="connsiteX8" fmla="*/ 10924814 w 11074749"/>
              <a:gd name="connsiteY8" fmla="*/ 408561 h 1444136"/>
              <a:gd name="connsiteX9" fmla="*/ 10944269 w 11074749"/>
              <a:gd name="connsiteY9" fmla="*/ 1089497 h 1444136"/>
              <a:gd name="connsiteX10" fmla="*/ 10944269 w 11074749"/>
              <a:gd name="connsiteY10" fmla="*/ 1167318 h 1444136"/>
              <a:gd name="connsiteX11" fmla="*/ 9192546 w 11074749"/>
              <a:gd name="connsiteY11" fmla="*/ 1439693 h 1444136"/>
              <a:gd name="connsiteX12" fmla="*/ 8057514 w 11074749"/>
              <a:gd name="connsiteY12" fmla="*/ 1322961 h 1444136"/>
              <a:gd name="connsiteX13" fmla="*/ 6975384 w 11074749"/>
              <a:gd name="connsiteY13" fmla="*/ 1147863 h 1444136"/>
              <a:gd name="connsiteX14" fmla="*/ 6255537 w 11074749"/>
              <a:gd name="connsiteY14" fmla="*/ 1128408 h 1444136"/>
              <a:gd name="connsiteX15" fmla="*/ 5671878 w 11074749"/>
              <a:gd name="connsiteY15" fmla="*/ 1128407 h 1444136"/>
              <a:gd name="connsiteX16" fmla="*/ 4757478 w 11074749"/>
              <a:gd name="connsiteY16" fmla="*/ 1167319 h 1444136"/>
              <a:gd name="connsiteX17" fmla="*/ 4076541 w 11074749"/>
              <a:gd name="connsiteY17" fmla="*/ 1167318 h 1444136"/>
              <a:gd name="connsiteX18" fmla="*/ 3667980 w 11074749"/>
              <a:gd name="connsiteY18" fmla="*/ 1147862 h 1444136"/>
              <a:gd name="connsiteX19" fmla="*/ 3259418 w 11074749"/>
              <a:gd name="connsiteY19" fmla="*/ 1147862 h 1444136"/>
              <a:gd name="connsiteX20" fmla="*/ 2656303 w 11074749"/>
              <a:gd name="connsiteY20" fmla="*/ 1128408 h 1444136"/>
              <a:gd name="connsiteX21" fmla="*/ 2149141 w 11074749"/>
              <a:gd name="connsiteY21" fmla="*/ 836578 h 1444136"/>
              <a:gd name="connsiteX22" fmla="*/ 236376 w 11074749"/>
              <a:gd name="connsiteY22" fmla="*/ 992221 h 1444136"/>
              <a:gd name="connsiteX23" fmla="*/ 237869 w 11074749"/>
              <a:gd name="connsiteY23" fmla="*/ 428015 h 1444136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831401 w 11074749"/>
              <a:gd name="connsiteY2" fmla="*/ 314003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076541 w 11074749"/>
              <a:gd name="connsiteY17" fmla="*/ 1170037 h 1446855"/>
              <a:gd name="connsiteX18" fmla="*/ 3667980 w 11074749"/>
              <a:gd name="connsiteY18" fmla="*/ 1150581 h 1446855"/>
              <a:gd name="connsiteX19" fmla="*/ 3259418 w 11074749"/>
              <a:gd name="connsiteY19" fmla="*/ 1150581 h 1446855"/>
              <a:gd name="connsiteX20" fmla="*/ 2656303 w 11074749"/>
              <a:gd name="connsiteY20" fmla="*/ 1131127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831401 w 11074749"/>
              <a:gd name="connsiteY2" fmla="*/ 314003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076541 w 11074749"/>
              <a:gd name="connsiteY17" fmla="*/ 1170037 h 1446855"/>
              <a:gd name="connsiteX18" fmla="*/ 3667980 w 11074749"/>
              <a:gd name="connsiteY18" fmla="*/ 1150581 h 1446855"/>
              <a:gd name="connsiteX19" fmla="*/ 3259418 w 11074749"/>
              <a:gd name="connsiteY19" fmla="*/ 1150581 h 1446855"/>
              <a:gd name="connsiteX20" fmla="*/ 3075627 w 11074749"/>
              <a:gd name="connsiteY20" fmla="*/ 956029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831401 w 11074749"/>
              <a:gd name="connsiteY2" fmla="*/ 314003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076541 w 11074749"/>
              <a:gd name="connsiteY17" fmla="*/ 1170037 h 1446855"/>
              <a:gd name="connsiteX18" fmla="*/ 3667980 w 11074749"/>
              <a:gd name="connsiteY18" fmla="*/ 1150581 h 1446855"/>
              <a:gd name="connsiteX19" fmla="*/ 3566922 w 11074749"/>
              <a:gd name="connsiteY19" fmla="*/ 1014394 h 1446855"/>
              <a:gd name="connsiteX20" fmla="*/ 3075627 w 11074749"/>
              <a:gd name="connsiteY20" fmla="*/ 956029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831401 w 11074749"/>
              <a:gd name="connsiteY2" fmla="*/ 314003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076541 w 11074749"/>
              <a:gd name="connsiteY17" fmla="*/ 1170037 h 1446855"/>
              <a:gd name="connsiteX18" fmla="*/ 3667980 w 11074749"/>
              <a:gd name="connsiteY18" fmla="*/ 1150581 h 1446855"/>
              <a:gd name="connsiteX19" fmla="*/ 3594878 w 11074749"/>
              <a:gd name="connsiteY19" fmla="*/ 936572 h 1446855"/>
              <a:gd name="connsiteX20" fmla="*/ 3075627 w 11074749"/>
              <a:gd name="connsiteY20" fmla="*/ 956029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831401 w 11074749"/>
              <a:gd name="connsiteY2" fmla="*/ 314003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076541 w 11074749"/>
              <a:gd name="connsiteY17" fmla="*/ 1170037 h 1446855"/>
              <a:gd name="connsiteX18" fmla="*/ 3947531 w 11074749"/>
              <a:gd name="connsiteY18" fmla="*/ 1053304 h 1446855"/>
              <a:gd name="connsiteX19" fmla="*/ 3594878 w 11074749"/>
              <a:gd name="connsiteY19" fmla="*/ 936572 h 1446855"/>
              <a:gd name="connsiteX20" fmla="*/ 3075627 w 11074749"/>
              <a:gd name="connsiteY20" fmla="*/ 956029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831401 w 11074749"/>
              <a:gd name="connsiteY2" fmla="*/ 314003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076541 w 11074749"/>
              <a:gd name="connsiteY17" fmla="*/ 1170037 h 1446855"/>
              <a:gd name="connsiteX18" fmla="*/ 4087307 w 11074749"/>
              <a:gd name="connsiteY18" fmla="*/ 1033848 h 1446855"/>
              <a:gd name="connsiteX19" fmla="*/ 3594878 w 11074749"/>
              <a:gd name="connsiteY19" fmla="*/ 936572 h 1446855"/>
              <a:gd name="connsiteX20" fmla="*/ 3075627 w 11074749"/>
              <a:gd name="connsiteY20" fmla="*/ 956029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831401 w 11074749"/>
              <a:gd name="connsiteY2" fmla="*/ 314003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495866 w 11074749"/>
              <a:gd name="connsiteY17" fmla="*/ 1111672 h 1446855"/>
              <a:gd name="connsiteX18" fmla="*/ 4087307 w 11074749"/>
              <a:gd name="connsiteY18" fmla="*/ 1033848 h 1446855"/>
              <a:gd name="connsiteX19" fmla="*/ 3594878 w 11074749"/>
              <a:gd name="connsiteY19" fmla="*/ 936572 h 1446855"/>
              <a:gd name="connsiteX20" fmla="*/ 3075627 w 11074749"/>
              <a:gd name="connsiteY20" fmla="*/ 956029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831401 w 11074749"/>
              <a:gd name="connsiteY2" fmla="*/ 314003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495866 w 11074749"/>
              <a:gd name="connsiteY17" fmla="*/ 1111672 h 1446855"/>
              <a:gd name="connsiteX18" fmla="*/ 4087307 w 11074749"/>
              <a:gd name="connsiteY18" fmla="*/ 1033848 h 1446855"/>
              <a:gd name="connsiteX19" fmla="*/ 3594878 w 11074749"/>
              <a:gd name="connsiteY19" fmla="*/ 936572 h 1446855"/>
              <a:gd name="connsiteX20" fmla="*/ 2740169 w 11074749"/>
              <a:gd name="connsiteY20" fmla="*/ 956029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831401 w 11074749"/>
              <a:gd name="connsiteY2" fmla="*/ 314003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495866 w 11074749"/>
              <a:gd name="connsiteY17" fmla="*/ 1111672 h 1446855"/>
              <a:gd name="connsiteX18" fmla="*/ 3919577 w 11074749"/>
              <a:gd name="connsiteY18" fmla="*/ 1092214 h 1446855"/>
              <a:gd name="connsiteX19" fmla="*/ 3594878 w 11074749"/>
              <a:gd name="connsiteY19" fmla="*/ 936572 h 1446855"/>
              <a:gd name="connsiteX20" fmla="*/ 2740169 w 11074749"/>
              <a:gd name="connsiteY20" fmla="*/ 956029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943220 w 11074749"/>
              <a:gd name="connsiteY2" fmla="*/ 547467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495866 w 11074749"/>
              <a:gd name="connsiteY17" fmla="*/ 1111672 h 1446855"/>
              <a:gd name="connsiteX18" fmla="*/ 3919577 w 11074749"/>
              <a:gd name="connsiteY18" fmla="*/ 1092214 h 1446855"/>
              <a:gd name="connsiteX19" fmla="*/ 3594878 w 11074749"/>
              <a:gd name="connsiteY19" fmla="*/ 936572 h 1446855"/>
              <a:gd name="connsiteX20" fmla="*/ 2740169 w 11074749"/>
              <a:gd name="connsiteY20" fmla="*/ 956029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843017 w 10869203"/>
              <a:gd name="connsiteY0" fmla="*/ 605832 h 1446855"/>
              <a:gd name="connsiteX1" fmla="*/ 1913377 w 10869203"/>
              <a:gd name="connsiteY1" fmla="*/ 605833 h 1446855"/>
              <a:gd name="connsiteX2" fmla="*/ 2737674 w 10869203"/>
              <a:gd name="connsiteY2" fmla="*/ 547467 h 1446855"/>
              <a:gd name="connsiteX3" fmla="*/ 3267881 w 10869203"/>
              <a:gd name="connsiteY3" fmla="*/ 314003 h 1446855"/>
              <a:gd name="connsiteX4" fmla="*/ 3676442 w 10869203"/>
              <a:gd name="connsiteY4" fmla="*/ 314003 h 1446855"/>
              <a:gd name="connsiteX5" fmla="*/ 5675041 w 10869203"/>
              <a:gd name="connsiteY5" fmla="*/ 547465 h 1446855"/>
              <a:gd name="connsiteX6" fmla="*/ 8359131 w 10869203"/>
              <a:gd name="connsiteY6" fmla="*/ 2719 h 1446855"/>
              <a:gd name="connsiteX7" fmla="*/ 10583081 w 10869203"/>
              <a:gd name="connsiteY7" fmla="*/ 352913 h 1446855"/>
              <a:gd name="connsiteX8" fmla="*/ 10719268 w 10869203"/>
              <a:gd name="connsiteY8" fmla="*/ 411280 h 1446855"/>
              <a:gd name="connsiteX9" fmla="*/ 10738723 w 10869203"/>
              <a:gd name="connsiteY9" fmla="*/ 1092216 h 1446855"/>
              <a:gd name="connsiteX10" fmla="*/ 10738723 w 10869203"/>
              <a:gd name="connsiteY10" fmla="*/ 1170037 h 1446855"/>
              <a:gd name="connsiteX11" fmla="*/ 8987000 w 10869203"/>
              <a:gd name="connsiteY11" fmla="*/ 1442412 h 1446855"/>
              <a:gd name="connsiteX12" fmla="*/ 7851968 w 10869203"/>
              <a:gd name="connsiteY12" fmla="*/ 1325680 h 1446855"/>
              <a:gd name="connsiteX13" fmla="*/ 6769838 w 10869203"/>
              <a:gd name="connsiteY13" fmla="*/ 1150582 h 1446855"/>
              <a:gd name="connsiteX14" fmla="*/ 6049991 w 10869203"/>
              <a:gd name="connsiteY14" fmla="*/ 1131127 h 1446855"/>
              <a:gd name="connsiteX15" fmla="*/ 5466332 w 10869203"/>
              <a:gd name="connsiteY15" fmla="*/ 1131126 h 1446855"/>
              <a:gd name="connsiteX16" fmla="*/ 4551932 w 10869203"/>
              <a:gd name="connsiteY16" fmla="*/ 1170038 h 1446855"/>
              <a:gd name="connsiteX17" fmla="*/ 4290320 w 10869203"/>
              <a:gd name="connsiteY17" fmla="*/ 1111672 h 1446855"/>
              <a:gd name="connsiteX18" fmla="*/ 3714031 w 10869203"/>
              <a:gd name="connsiteY18" fmla="*/ 1092214 h 1446855"/>
              <a:gd name="connsiteX19" fmla="*/ 3389332 w 10869203"/>
              <a:gd name="connsiteY19" fmla="*/ 936572 h 1446855"/>
              <a:gd name="connsiteX20" fmla="*/ 2534623 w 10869203"/>
              <a:gd name="connsiteY20" fmla="*/ 956029 h 1446855"/>
              <a:gd name="connsiteX21" fmla="*/ 1943595 w 10869203"/>
              <a:gd name="connsiteY21" fmla="*/ 839297 h 1446855"/>
              <a:gd name="connsiteX22" fmla="*/ 30830 w 10869203"/>
              <a:gd name="connsiteY22" fmla="*/ 994940 h 1446855"/>
              <a:gd name="connsiteX23" fmla="*/ 843017 w 10869203"/>
              <a:gd name="connsiteY23" fmla="*/ 605832 h 1446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0869203" h="1446855">
                <a:moveTo>
                  <a:pt x="843017" y="605832"/>
                </a:moveTo>
                <a:cubicBezTo>
                  <a:pt x="1156775" y="540981"/>
                  <a:pt x="1597601" y="615560"/>
                  <a:pt x="1913377" y="605833"/>
                </a:cubicBezTo>
                <a:cubicBezTo>
                  <a:pt x="2229153" y="596106"/>
                  <a:pt x="2511923" y="596105"/>
                  <a:pt x="2737674" y="547467"/>
                </a:cubicBezTo>
                <a:cubicBezTo>
                  <a:pt x="2963425" y="498829"/>
                  <a:pt x="3111420" y="352914"/>
                  <a:pt x="3267881" y="314003"/>
                </a:cubicBezTo>
                <a:cubicBezTo>
                  <a:pt x="3424342" y="275092"/>
                  <a:pt x="3275249" y="275093"/>
                  <a:pt x="3676442" y="314003"/>
                </a:cubicBezTo>
                <a:cubicBezTo>
                  <a:pt x="4077635" y="352913"/>
                  <a:pt x="4894593" y="599346"/>
                  <a:pt x="5675041" y="547465"/>
                </a:cubicBezTo>
                <a:cubicBezTo>
                  <a:pt x="6455489" y="495584"/>
                  <a:pt x="7541124" y="35144"/>
                  <a:pt x="8359131" y="2719"/>
                </a:cubicBezTo>
                <a:cubicBezTo>
                  <a:pt x="9177138" y="-29706"/>
                  <a:pt x="9841764" y="236182"/>
                  <a:pt x="10583081" y="352913"/>
                </a:cubicBezTo>
                <a:cubicBezTo>
                  <a:pt x="10976437" y="421007"/>
                  <a:pt x="10693328" y="288063"/>
                  <a:pt x="10719268" y="411280"/>
                </a:cubicBezTo>
                <a:cubicBezTo>
                  <a:pt x="10745208" y="534497"/>
                  <a:pt x="10735481" y="965757"/>
                  <a:pt x="10738723" y="1092216"/>
                </a:cubicBezTo>
                <a:cubicBezTo>
                  <a:pt x="10741965" y="1218675"/>
                  <a:pt x="11030677" y="1111671"/>
                  <a:pt x="10738723" y="1170037"/>
                </a:cubicBezTo>
                <a:cubicBezTo>
                  <a:pt x="10446769" y="1228403"/>
                  <a:pt x="9468126" y="1416471"/>
                  <a:pt x="8987000" y="1442412"/>
                </a:cubicBezTo>
                <a:cubicBezTo>
                  <a:pt x="8505874" y="1468353"/>
                  <a:pt x="8221495" y="1374318"/>
                  <a:pt x="7851968" y="1325680"/>
                </a:cubicBezTo>
                <a:cubicBezTo>
                  <a:pt x="7482441" y="1277042"/>
                  <a:pt x="7070167" y="1183007"/>
                  <a:pt x="6769838" y="1150582"/>
                </a:cubicBezTo>
                <a:cubicBezTo>
                  <a:pt x="6469509" y="1118157"/>
                  <a:pt x="6289940" y="1137612"/>
                  <a:pt x="6049991" y="1131127"/>
                </a:cubicBezTo>
                <a:cubicBezTo>
                  <a:pt x="5832740" y="1127884"/>
                  <a:pt x="5716008" y="1124641"/>
                  <a:pt x="5466332" y="1131126"/>
                </a:cubicBezTo>
                <a:cubicBezTo>
                  <a:pt x="5216656" y="1137611"/>
                  <a:pt x="4747934" y="1173280"/>
                  <a:pt x="4551932" y="1170038"/>
                </a:cubicBezTo>
                <a:cubicBezTo>
                  <a:pt x="4355930" y="1166796"/>
                  <a:pt x="4429970" y="1124643"/>
                  <a:pt x="4290320" y="1111672"/>
                </a:cubicBezTo>
                <a:cubicBezTo>
                  <a:pt x="4150670" y="1098701"/>
                  <a:pt x="3864196" y="1121397"/>
                  <a:pt x="3714031" y="1092214"/>
                </a:cubicBezTo>
                <a:cubicBezTo>
                  <a:pt x="3563866" y="1063031"/>
                  <a:pt x="3585900" y="959270"/>
                  <a:pt x="3389332" y="936572"/>
                </a:cubicBezTo>
                <a:cubicBezTo>
                  <a:pt x="3192764" y="913875"/>
                  <a:pt x="2775579" y="972241"/>
                  <a:pt x="2534623" y="956029"/>
                </a:cubicBezTo>
                <a:cubicBezTo>
                  <a:pt x="2293667" y="939817"/>
                  <a:pt x="2235425" y="829569"/>
                  <a:pt x="1943595" y="839297"/>
                </a:cubicBezTo>
                <a:cubicBezTo>
                  <a:pt x="1651765" y="849025"/>
                  <a:pt x="214260" y="1033851"/>
                  <a:pt x="30830" y="994940"/>
                </a:cubicBezTo>
                <a:cubicBezTo>
                  <a:pt x="-152600" y="956029"/>
                  <a:pt x="529259" y="670683"/>
                  <a:pt x="843017" y="605832"/>
                </a:cubicBezTo>
                <a:close/>
              </a:path>
            </a:pathLst>
          </a:custGeom>
          <a:solidFill>
            <a:srgbClr val="C0C19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 smtClean="0"/>
              <a:t>Documents about topic 1b</a:t>
            </a:r>
            <a:endParaRPr kumimoji="1" lang="zh-CN" altLang="en-US" sz="2400" b="1" dirty="0"/>
          </a:p>
        </p:txBody>
      </p:sp>
      <p:sp>
        <p:nvSpPr>
          <p:cNvPr id="16" name="任意形状 15"/>
          <p:cNvSpPr/>
          <p:nvPr/>
        </p:nvSpPr>
        <p:spPr>
          <a:xfrm>
            <a:off x="815846" y="3143459"/>
            <a:ext cx="10392479" cy="1520102"/>
          </a:xfrm>
          <a:custGeom>
            <a:avLst/>
            <a:gdLst>
              <a:gd name="connsiteX0" fmla="*/ 127480 w 10274518"/>
              <a:gd name="connsiteY0" fmla="*/ 88289 h 1108025"/>
              <a:gd name="connsiteX1" fmla="*/ 1567174 w 10274518"/>
              <a:gd name="connsiteY1" fmla="*/ 88289 h 1108025"/>
              <a:gd name="connsiteX2" fmla="*/ 2111923 w 10274518"/>
              <a:gd name="connsiteY2" fmla="*/ 496851 h 1108025"/>
              <a:gd name="connsiteX3" fmla="*/ 2753949 w 10274518"/>
              <a:gd name="connsiteY3" fmla="*/ 574672 h 1108025"/>
              <a:gd name="connsiteX4" fmla="*/ 3162510 w 10274518"/>
              <a:gd name="connsiteY4" fmla="*/ 399575 h 1108025"/>
              <a:gd name="connsiteX5" fmla="*/ 4154731 w 10274518"/>
              <a:gd name="connsiteY5" fmla="*/ 205021 h 1108025"/>
              <a:gd name="connsiteX6" fmla="*/ 7929063 w 10274518"/>
              <a:gd name="connsiteY6" fmla="*/ 185566 h 1108025"/>
              <a:gd name="connsiteX7" fmla="*/ 10069149 w 10274518"/>
              <a:gd name="connsiteY7" fmla="*/ 205021 h 1108025"/>
              <a:gd name="connsiteX8" fmla="*/ 10205336 w 10274518"/>
              <a:gd name="connsiteY8" fmla="*/ 224477 h 1108025"/>
              <a:gd name="connsiteX9" fmla="*/ 10224791 w 10274518"/>
              <a:gd name="connsiteY9" fmla="*/ 905413 h 1108025"/>
              <a:gd name="connsiteX10" fmla="*/ 10224791 w 10274518"/>
              <a:gd name="connsiteY10" fmla="*/ 983234 h 1108025"/>
              <a:gd name="connsiteX11" fmla="*/ 9563310 w 10274518"/>
              <a:gd name="connsiteY11" fmla="*/ 983234 h 1108025"/>
              <a:gd name="connsiteX12" fmla="*/ 7170306 w 10274518"/>
              <a:gd name="connsiteY12" fmla="*/ 983234 h 1108025"/>
              <a:gd name="connsiteX13" fmla="*/ 6255906 w 10274518"/>
              <a:gd name="connsiteY13" fmla="*/ 710860 h 1108025"/>
              <a:gd name="connsiteX14" fmla="*/ 5536059 w 10274518"/>
              <a:gd name="connsiteY14" fmla="*/ 671949 h 1108025"/>
              <a:gd name="connsiteX15" fmla="*/ 4952400 w 10274518"/>
              <a:gd name="connsiteY15" fmla="*/ 944323 h 1108025"/>
              <a:gd name="connsiteX16" fmla="*/ 4038000 w 10274518"/>
              <a:gd name="connsiteY16" fmla="*/ 1022145 h 1108025"/>
              <a:gd name="connsiteX17" fmla="*/ 3357063 w 10274518"/>
              <a:gd name="connsiteY17" fmla="*/ 769226 h 1108025"/>
              <a:gd name="connsiteX18" fmla="*/ 2948502 w 10274518"/>
              <a:gd name="connsiteY18" fmla="*/ 749770 h 1108025"/>
              <a:gd name="connsiteX19" fmla="*/ 2539940 w 10274518"/>
              <a:gd name="connsiteY19" fmla="*/ 749770 h 1108025"/>
              <a:gd name="connsiteX20" fmla="*/ 1936825 w 10274518"/>
              <a:gd name="connsiteY20" fmla="*/ 983234 h 1108025"/>
              <a:gd name="connsiteX21" fmla="*/ 1100246 w 10274518"/>
              <a:gd name="connsiteY21" fmla="*/ 1022145 h 1108025"/>
              <a:gd name="connsiteX22" fmla="*/ 185846 w 10274518"/>
              <a:gd name="connsiteY22" fmla="*/ 1041600 h 1108025"/>
              <a:gd name="connsiteX23" fmla="*/ 127480 w 10274518"/>
              <a:gd name="connsiteY23" fmla="*/ 88289 h 1108025"/>
              <a:gd name="connsiteX0" fmla="*/ 110328 w 10315732"/>
              <a:gd name="connsiteY0" fmla="*/ 447567 h 986794"/>
              <a:gd name="connsiteX1" fmla="*/ 1608388 w 10315732"/>
              <a:gd name="connsiteY1" fmla="*/ 94 h 986794"/>
              <a:gd name="connsiteX2" fmla="*/ 2153137 w 10315732"/>
              <a:gd name="connsiteY2" fmla="*/ 408656 h 986794"/>
              <a:gd name="connsiteX3" fmla="*/ 2795163 w 10315732"/>
              <a:gd name="connsiteY3" fmla="*/ 486477 h 986794"/>
              <a:gd name="connsiteX4" fmla="*/ 3203724 w 10315732"/>
              <a:gd name="connsiteY4" fmla="*/ 311380 h 986794"/>
              <a:gd name="connsiteX5" fmla="*/ 4195945 w 10315732"/>
              <a:gd name="connsiteY5" fmla="*/ 116826 h 986794"/>
              <a:gd name="connsiteX6" fmla="*/ 7970277 w 10315732"/>
              <a:gd name="connsiteY6" fmla="*/ 97371 h 986794"/>
              <a:gd name="connsiteX7" fmla="*/ 10110363 w 10315732"/>
              <a:gd name="connsiteY7" fmla="*/ 116826 h 986794"/>
              <a:gd name="connsiteX8" fmla="*/ 10246550 w 10315732"/>
              <a:gd name="connsiteY8" fmla="*/ 136282 h 986794"/>
              <a:gd name="connsiteX9" fmla="*/ 10266005 w 10315732"/>
              <a:gd name="connsiteY9" fmla="*/ 817218 h 986794"/>
              <a:gd name="connsiteX10" fmla="*/ 10266005 w 10315732"/>
              <a:gd name="connsiteY10" fmla="*/ 895039 h 986794"/>
              <a:gd name="connsiteX11" fmla="*/ 9604524 w 10315732"/>
              <a:gd name="connsiteY11" fmla="*/ 895039 h 986794"/>
              <a:gd name="connsiteX12" fmla="*/ 7211520 w 10315732"/>
              <a:gd name="connsiteY12" fmla="*/ 895039 h 986794"/>
              <a:gd name="connsiteX13" fmla="*/ 6297120 w 10315732"/>
              <a:gd name="connsiteY13" fmla="*/ 622665 h 986794"/>
              <a:gd name="connsiteX14" fmla="*/ 5577273 w 10315732"/>
              <a:gd name="connsiteY14" fmla="*/ 583754 h 986794"/>
              <a:gd name="connsiteX15" fmla="*/ 4993614 w 10315732"/>
              <a:gd name="connsiteY15" fmla="*/ 856128 h 986794"/>
              <a:gd name="connsiteX16" fmla="*/ 4079214 w 10315732"/>
              <a:gd name="connsiteY16" fmla="*/ 933950 h 986794"/>
              <a:gd name="connsiteX17" fmla="*/ 3398277 w 10315732"/>
              <a:gd name="connsiteY17" fmla="*/ 681031 h 986794"/>
              <a:gd name="connsiteX18" fmla="*/ 2989716 w 10315732"/>
              <a:gd name="connsiteY18" fmla="*/ 661575 h 986794"/>
              <a:gd name="connsiteX19" fmla="*/ 2581154 w 10315732"/>
              <a:gd name="connsiteY19" fmla="*/ 661575 h 986794"/>
              <a:gd name="connsiteX20" fmla="*/ 1978039 w 10315732"/>
              <a:gd name="connsiteY20" fmla="*/ 895039 h 986794"/>
              <a:gd name="connsiteX21" fmla="*/ 1141460 w 10315732"/>
              <a:gd name="connsiteY21" fmla="*/ 933950 h 986794"/>
              <a:gd name="connsiteX22" fmla="*/ 227060 w 10315732"/>
              <a:gd name="connsiteY22" fmla="*/ 953405 h 986794"/>
              <a:gd name="connsiteX23" fmla="*/ 110328 w 10315732"/>
              <a:gd name="connsiteY23" fmla="*/ 447567 h 986794"/>
              <a:gd name="connsiteX0" fmla="*/ 56848 w 10262252"/>
              <a:gd name="connsiteY0" fmla="*/ 447567 h 942673"/>
              <a:gd name="connsiteX1" fmla="*/ 1554908 w 10262252"/>
              <a:gd name="connsiteY1" fmla="*/ 94 h 942673"/>
              <a:gd name="connsiteX2" fmla="*/ 2099657 w 10262252"/>
              <a:gd name="connsiteY2" fmla="*/ 408656 h 942673"/>
              <a:gd name="connsiteX3" fmla="*/ 2741683 w 10262252"/>
              <a:gd name="connsiteY3" fmla="*/ 486477 h 942673"/>
              <a:gd name="connsiteX4" fmla="*/ 3150244 w 10262252"/>
              <a:gd name="connsiteY4" fmla="*/ 311380 h 942673"/>
              <a:gd name="connsiteX5" fmla="*/ 4142465 w 10262252"/>
              <a:gd name="connsiteY5" fmla="*/ 116826 h 942673"/>
              <a:gd name="connsiteX6" fmla="*/ 7916797 w 10262252"/>
              <a:gd name="connsiteY6" fmla="*/ 97371 h 942673"/>
              <a:gd name="connsiteX7" fmla="*/ 10056883 w 10262252"/>
              <a:gd name="connsiteY7" fmla="*/ 116826 h 942673"/>
              <a:gd name="connsiteX8" fmla="*/ 10193070 w 10262252"/>
              <a:gd name="connsiteY8" fmla="*/ 136282 h 942673"/>
              <a:gd name="connsiteX9" fmla="*/ 10212525 w 10262252"/>
              <a:gd name="connsiteY9" fmla="*/ 817218 h 942673"/>
              <a:gd name="connsiteX10" fmla="*/ 10212525 w 10262252"/>
              <a:gd name="connsiteY10" fmla="*/ 895039 h 942673"/>
              <a:gd name="connsiteX11" fmla="*/ 9551044 w 10262252"/>
              <a:gd name="connsiteY11" fmla="*/ 895039 h 942673"/>
              <a:gd name="connsiteX12" fmla="*/ 7158040 w 10262252"/>
              <a:gd name="connsiteY12" fmla="*/ 895039 h 942673"/>
              <a:gd name="connsiteX13" fmla="*/ 6243640 w 10262252"/>
              <a:gd name="connsiteY13" fmla="*/ 622665 h 942673"/>
              <a:gd name="connsiteX14" fmla="*/ 5523793 w 10262252"/>
              <a:gd name="connsiteY14" fmla="*/ 583754 h 942673"/>
              <a:gd name="connsiteX15" fmla="*/ 4940134 w 10262252"/>
              <a:gd name="connsiteY15" fmla="*/ 856128 h 942673"/>
              <a:gd name="connsiteX16" fmla="*/ 4025734 w 10262252"/>
              <a:gd name="connsiteY16" fmla="*/ 933950 h 942673"/>
              <a:gd name="connsiteX17" fmla="*/ 3344797 w 10262252"/>
              <a:gd name="connsiteY17" fmla="*/ 681031 h 942673"/>
              <a:gd name="connsiteX18" fmla="*/ 2936236 w 10262252"/>
              <a:gd name="connsiteY18" fmla="*/ 661575 h 942673"/>
              <a:gd name="connsiteX19" fmla="*/ 2527674 w 10262252"/>
              <a:gd name="connsiteY19" fmla="*/ 661575 h 942673"/>
              <a:gd name="connsiteX20" fmla="*/ 1924559 w 10262252"/>
              <a:gd name="connsiteY20" fmla="*/ 895039 h 942673"/>
              <a:gd name="connsiteX21" fmla="*/ 1087980 w 10262252"/>
              <a:gd name="connsiteY21" fmla="*/ 933950 h 942673"/>
              <a:gd name="connsiteX22" fmla="*/ 387589 w 10262252"/>
              <a:gd name="connsiteY22" fmla="*/ 642120 h 942673"/>
              <a:gd name="connsiteX23" fmla="*/ 56848 w 10262252"/>
              <a:gd name="connsiteY23" fmla="*/ 447567 h 942673"/>
              <a:gd name="connsiteX0" fmla="*/ 59568 w 10264972"/>
              <a:gd name="connsiteY0" fmla="*/ 447567 h 942673"/>
              <a:gd name="connsiteX1" fmla="*/ 1557628 w 10264972"/>
              <a:gd name="connsiteY1" fmla="*/ 94 h 942673"/>
              <a:gd name="connsiteX2" fmla="*/ 2102377 w 10264972"/>
              <a:gd name="connsiteY2" fmla="*/ 408656 h 942673"/>
              <a:gd name="connsiteX3" fmla="*/ 2744403 w 10264972"/>
              <a:gd name="connsiteY3" fmla="*/ 486477 h 942673"/>
              <a:gd name="connsiteX4" fmla="*/ 3152964 w 10264972"/>
              <a:gd name="connsiteY4" fmla="*/ 311380 h 942673"/>
              <a:gd name="connsiteX5" fmla="*/ 4145185 w 10264972"/>
              <a:gd name="connsiteY5" fmla="*/ 116826 h 942673"/>
              <a:gd name="connsiteX6" fmla="*/ 7919517 w 10264972"/>
              <a:gd name="connsiteY6" fmla="*/ 97371 h 942673"/>
              <a:gd name="connsiteX7" fmla="*/ 10059603 w 10264972"/>
              <a:gd name="connsiteY7" fmla="*/ 116826 h 942673"/>
              <a:gd name="connsiteX8" fmla="*/ 10195790 w 10264972"/>
              <a:gd name="connsiteY8" fmla="*/ 136282 h 942673"/>
              <a:gd name="connsiteX9" fmla="*/ 10215245 w 10264972"/>
              <a:gd name="connsiteY9" fmla="*/ 817218 h 942673"/>
              <a:gd name="connsiteX10" fmla="*/ 10215245 w 10264972"/>
              <a:gd name="connsiteY10" fmla="*/ 895039 h 942673"/>
              <a:gd name="connsiteX11" fmla="*/ 9553764 w 10264972"/>
              <a:gd name="connsiteY11" fmla="*/ 895039 h 942673"/>
              <a:gd name="connsiteX12" fmla="*/ 7160760 w 10264972"/>
              <a:gd name="connsiteY12" fmla="*/ 895039 h 942673"/>
              <a:gd name="connsiteX13" fmla="*/ 6246360 w 10264972"/>
              <a:gd name="connsiteY13" fmla="*/ 622665 h 942673"/>
              <a:gd name="connsiteX14" fmla="*/ 5526513 w 10264972"/>
              <a:gd name="connsiteY14" fmla="*/ 583754 h 942673"/>
              <a:gd name="connsiteX15" fmla="*/ 4942854 w 10264972"/>
              <a:gd name="connsiteY15" fmla="*/ 856128 h 942673"/>
              <a:gd name="connsiteX16" fmla="*/ 4028454 w 10264972"/>
              <a:gd name="connsiteY16" fmla="*/ 933950 h 942673"/>
              <a:gd name="connsiteX17" fmla="*/ 3347517 w 10264972"/>
              <a:gd name="connsiteY17" fmla="*/ 681031 h 942673"/>
              <a:gd name="connsiteX18" fmla="*/ 2938956 w 10264972"/>
              <a:gd name="connsiteY18" fmla="*/ 661575 h 942673"/>
              <a:gd name="connsiteX19" fmla="*/ 2530394 w 10264972"/>
              <a:gd name="connsiteY19" fmla="*/ 661575 h 942673"/>
              <a:gd name="connsiteX20" fmla="*/ 1927279 w 10264972"/>
              <a:gd name="connsiteY20" fmla="*/ 895039 h 942673"/>
              <a:gd name="connsiteX21" fmla="*/ 1246343 w 10264972"/>
              <a:gd name="connsiteY21" fmla="*/ 700486 h 942673"/>
              <a:gd name="connsiteX22" fmla="*/ 390309 w 10264972"/>
              <a:gd name="connsiteY22" fmla="*/ 642120 h 942673"/>
              <a:gd name="connsiteX23" fmla="*/ 59568 w 10264972"/>
              <a:gd name="connsiteY23" fmla="*/ 447567 h 942673"/>
              <a:gd name="connsiteX0" fmla="*/ 52777 w 10258181"/>
              <a:gd name="connsiteY0" fmla="*/ 447567 h 942673"/>
              <a:gd name="connsiteX1" fmla="*/ 1550837 w 10258181"/>
              <a:gd name="connsiteY1" fmla="*/ 94 h 942673"/>
              <a:gd name="connsiteX2" fmla="*/ 2095586 w 10258181"/>
              <a:gd name="connsiteY2" fmla="*/ 408656 h 942673"/>
              <a:gd name="connsiteX3" fmla="*/ 2737612 w 10258181"/>
              <a:gd name="connsiteY3" fmla="*/ 486477 h 942673"/>
              <a:gd name="connsiteX4" fmla="*/ 3146173 w 10258181"/>
              <a:gd name="connsiteY4" fmla="*/ 311380 h 942673"/>
              <a:gd name="connsiteX5" fmla="*/ 4138394 w 10258181"/>
              <a:gd name="connsiteY5" fmla="*/ 116826 h 942673"/>
              <a:gd name="connsiteX6" fmla="*/ 7912726 w 10258181"/>
              <a:gd name="connsiteY6" fmla="*/ 97371 h 942673"/>
              <a:gd name="connsiteX7" fmla="*/ 10052812 w 10258181"/>
              <a:gd name="connsiteY7" fmla="*/ 116826 h 942673"/>
              <a:gd name="connsiteX8" fmla="*/ 10188999 w 10258181"/>
              <a:gd name="connsiteY8" fmla="*/ 136282 h 942673"/>
              <a:gd name="connsiteX9" fmla="*/ 10208454 w 10258181"/>
              <a:gd name="connsiteY9" fmla="*/ 817218 h 942673"/>
              <a:gd name="connsiteX10" fmla="*/ 10208454 w 10258181"/>
              <a:gd name="connsiteY10" fmla="*/ 895039 h 942673"/>
              <a:gd name="connsiteX11" fmla="*/ 9546973 w 10258181"/>
              <a:gd name="connsiteY11" fmla="*/ 895039 h 942673"/>
              <a:gd name="connsiteX12" fmla="*/ 7153969 w 10258181"/>
              <a:gd name="connsiteY12" fmla="*/ 895039 h 942673"/>
              <a:gd name="connsiteX13" fmla="*/ 6239569 w 10258181"/>
              <a:gd name="connsiteY13" fmla="*/ 622665 h 942673"/>
              <a:gd name="connsiteX14" fmla="*/ 5519722 w 10258181"/>
              <a:gd name="connsiteY14" fmla="*/ 583754 h 942673"/>
              <a:gd name="connsiteX15" fmla="*/ 4936063 w 10258181"/>
              <a:gd name="connsiteY15" fmla="*/ 856128 h 942673"/>
              <a:gd name="connsiteX16" fmla="*/ 4021663 w 10258181"/>
              <a:gd name="connsiteY16" fmla="*/ 933950 h 942673"/>
              <a:gd name="connsiteX17" fmla="*/ 3340726 w 10258181"/>
              <a:gd name="connsiteY17" fmla="*/ 681031 h 942673"/>
              <a:gd name="connsiteX18" fmla="*/ 2932165 w 10258181"/>
              <a:gd name="connsiteY18" fmla="*/ 661575 h 942673"/>
              <a:gd name="connsiteX19" fmla="*/ 2523603 w 10258181"/>
              <a:gd name="connsiteY19" fmla="*/ 661575 h 942673"/>
              <a:gd name="connsiteX20" fmla="*/ 1920488 w 10258181"/>
              <a:gd name="connsiteY20" fmla="*/ 895039 h 942673"/>
              <a:gd name="connsiteX21" fmla="*/ 1239552 w 10258181"/>
              <a:gd name="connsiteY21" fmla="*/ 700486 h 942673"/>
              <a:gd name="connsiteX22" fmla="*/ 422429 w 10258181"/>
              <a:gd name="connsiteY22" fmla="*/ 544844 h 942673"/>
              <a:gd name="connsiteX23" fmla="*/ 52777 w 10258181"/>
              <a:gd name="connsiteY23" fmla="*/ 447567 h 942673"/>
              <a:gd name="connsiteX0" fmla="*/ 46864 w 10330089"/>
              <a:gd name="connsiteY0" fmla="*/ 78065 h 981733"/>
              <a:gd name="connsiteX1" fmla="*/ 1622745 w 10330089"/>
              <a:gd name="connsiteY1" fmla="*/ 39154 h 981733"/>
              <a:gd name="connsiteX2" fmla="*/ 2167494 w 10330089"/>
              <a:gd name="connsiteY2" fmla="*/ 447716 h 981733"/>
              <a:gd name="connsiteX3" fmla="*/ 2809520 w 10330089"/>
              <a:gd name="connsiteY3" fmla="*/ 525537 h 981733"/>
              <a:gd name="connsiteX4" fmla="*/ 3218081 w 10330089"/>
              <a:gd name="connsiteY4" fmla="*/ 350440 h 981733"/>
              <a:gd name="connsiteX5" fmla="*/ 4210302 w 10330089"/>
              <a:gd name="connsiteY5" fmla="*/ 155886 h 981733"/>
              <a:gd name="connsiteX6" fmla="*/ 7984634 w 10330089"/>
              <a:gd name="connsiteY6" fmla="*/ 136431 h 981733"/>
              <a:gd name="connsiteX7" fmla="*/ 10124720 w 10330089"/>
              <a:gd name="connsiteY7" fmla="*/ 155886 h 981733"/>
              <a:gd name="connsiteX8" fmla="*/ 10260907 w 10330089"/>
              <a:gd name="connsiteY8" fmla="*/ 175342 h 981733"/>
              <a:gd name="connsiteX9" fmla="*/ 10280362 w 10330089"/>
              <a:gd name="connsiteY9" fmla="*/ 856278 h 981733"/>
              <a:gd name="connsiteX10" fmla="*/ 10280362 w 10330089"/>
              <a:gd name="connsiteY10" fmla="*/ 934099 h 981733"/>
              <a:gd name="connsiteX11" fmla="*/ 9618881 w 10330089"/>
              <a:gd name="connsiteY11" fmla="*/ 934099 h 981733"/>
              <a:gd name="connsiteX12" fmla="*/ 7225877 w 10330089"/>
              <a:gd name="connsiteY12" fmla="*/ 934099 h 981733"/>
              <a:gd name="connsiteX13" fmla="*/ 6311477 w 10330089"/>
              <a:gd name="connsiteY13" fmla="*/ 661725 h 981733"/>
              <a:gd name="connsiteX14" fmla="*/ 5591630 w 10330089"/>
              <a:gd name="connsiteY14" fmla="*/ 622814 h 981733"/>
              <a:gd name="connsiteX15" fmla="*/ 5007971 w 10330089"/>
              <a:gd name="connsiteY15" fmla="*/ 895188 h 981733"/>
              <a:gd name="connsiteX16" fmla="*/ 4093571 w 10330089"/>
              <a:gd name="connsiteY16" fmla="*/ 973010 h 981733"/>
              <a:gd name="connsiteX17" fmla="*/ 3412634 w 10330089"/>
              <a:gd name="connsiteY17" fmla="*/ 720091 h 981733"/>
              <a:gd name="connsiteX18" fmla="*/ 3004073 w 10330089"/>
              <a:gd name="connsiteY18" fmla="*/ 700635 h 981733"/>
              <a:gd name="connsiteX19" fmla="*/ 2595511 w 10330089"/>
              <a:gd name="connsiteY19" fmla="*/ 700635 h 981733"/>
              <a:gd name="connsiteX20" fmla="*/ 1992396 w 10330089"/>
              <a:gd name="connsiteY20" fmla="*/ 934099 h 981733"/>
              <a:gd name="connsiteX21" fmla="*/ 1311460 w 10330089"/>
              <a:gd name="connsiteY21" fmla="*/ 739546 h 981733"/>
              <a:gd name="connsiteX22" fmla="*/ 494337 w 10330089"/>
              <a:gd name="connsiteY22" fmla="*/ 583904 h 981733"/>
              <a:gd name="connsiteX23" fmla="*/ 46864 w 10330089"/>
              <a:gd name="connsiteY23" fmla="*/ 78065 h 981733"/>
              <a:gd name="connsiteX0" fmla="*/ 133142 w 10416367"/>
              <a:gd name="connsiteY0" fmla="*/ 90065 h 993733"/>
              <a:gd name="connsiteX1" fmla="*/ 1709023 w 10416367"/>
              <a:gd name="connsiteY1" fmla="*/ 51154 h 993733"/>
              <a:gd name="connsiteX2" fmla="*/ 2253772 w 10416367"/>
              <a:gd name="connsiteY2" fmla="*/ 459716 h 993733"/>
              <a:gd name="connsiteX3" fmla="*/ 2895798 w 10416367"/>
              <a:gd name="connsiteY3" fmla="*/ 537537 h 993733"/>
              <a:gd name="connsiteX4" fmla="*/ 3304359 w 10416367"/>
              <a:gd name="connsiteY4" fmla="*/ 362440 h 993733"/>
              <a:gd name="connsiteX5" fmla="*/ 4296580 w 10416367"/>
              <a:gd name="connsiteY5" fmla="*/ 167886 h 993733"/>
              <a:gd name="connsiteX6" fmla="*/ 8070912 w 10416367"/>
              <a:gd name="connsiteY6" fmla="*/ 148431 h 993733"/>
              <a:gd name="connsiteX7" fmla="*/ 10210998 w 10416367"/>
              <a:gd name="connsiteY7" fmla="*/ 167886 h 993733"/>
              <a:gd name="connsiteX8" fmla="*/ 10347185 w 10416367"/>
              <a:gd name="connsiteY8" fmla="*/ 187342 h 993733"/>
              <a:gd name="connsiteX9" fmla="*/ 10366640 w 10416367"/>
              <a:gd name="connsiteY9" fmla="*/ 868278 h 993733"/>
              <a:gd name="connsiteX10" fmla="*/ 10366640 w 10416367"/>
              <a:gd name="connsiteY10" fmla="*/ 946099 h 993733"/>
              <a:gd name="connsiteX11" fmla="*/ 9705159 w 10416367"/>
              <a:gd name="connsiteY11" fmla="*/ 946099 h 993733"/>
              <a:gd name="connsiteX12" fmla="*/ 7312155 w 10416367"/>
              <a:gd name="connsiteY12" fmla="*/ 946099 h 993733"/>
              <a:gd name="connsiteX13" fmla="*/ 6397755 w 10416367"/>
              <a:gd name="connsiteY13" fmla="*/ 673725 h 993733"/>
              <a:gd name="connsiteX14" fmla="*/ 5677908 w 10416367"/>
              <a:gd name="connsiteY14" fmla="*/ 634814 h 993733"/>
              <a:gd name="connsiteX15" fmla="*/ 5094249 w 10416367"/>
              <a:gd name="connsiteY15" fmla="*/ 907188 h 993733"/>
              <a:gd name="connsiteX16" fmla="*/ 4179849 w 10416367"/>
              <a:gd name="connsiteY16" fmla="*/ 985010 h 993733"/>
              <a:gd name="connsiteX17" fmla="*/ 3498912 w 10416367"/>
              <a:gd name="connsiteY17" fmla="*/ 732091 h 993733"/>
              <a:gd name="connsiteX18" fmla="*/ 3090351 w 10416367"/>
              <a:gd name="connsiteY18" fmla="*/ 712635 h 993733"/>
              <a:gd name="connsiteX19" fmla="*/ 2681789 w 10416367"/>
              <a:gd name="connsiteY19" fmla="*/ 712635 h 993733"/>
              <a:gd name="connsiteX20" fmla="*/ 2078674 w 10416367"/>
              <a:gd name="connsiteY20" fmla="*/ 946099 h 993733"/>
              <a:gd name="connsiteX21" fmla="*/ 1397738 w 10416367"/>
              <a:gd name="connsiteY21" fmla="*/ 751546 h 993733"/>
              <a:gd name="connsiteX22" fmla="*/ 230419 w 10416367"/>
              <a:gd name="connsiteY22" fmla="*/ 809913 h 993733"/>
              <a:gd name="connsiteX23" fmla="*/ 133142 w 10416367"/>
              <a:gd name="connsiteY23" fmla="*/ 90065 h 993733"/>
              <a:gd name="connsiteX0" fmla="*/ 94744 w 10377969"/>
              <a:gd name="connsiteY0" fmla="*/ 90065 h 993733"/>
              <a:gd name="connsiteX1" fmla="*/ 1670625 w 10377969"/>
              <a:gd name="connsiteY1" fmla="*/ 51154 h 993733"/>
              <a:gd name="connsiteX2" fmla="*/ 2215374 w 10377969"/>
              <a:gd name="connsiteY2" fmla="*/ 459716 h 993733"/>
              <a:gd name="connsiteX3" fmla="*/ 2857400 w 10377969"/>
              <a:gd name="connsiteY3" fmla="*/ 537537 h 993733"/>
              <a:gd name="connsiteX4" fmla="*/ 3265961 w 10377969"/>
              <a:gd name="connsiteY4" fmla="*/ 362440 h 993733"/>
              <a:gd name="connsiteX5" fmla="*/ 4258182 w 10377969"/>
              <a:gd name="connsiteY5" fmla="*/ 167886 h 993733"/>
              <a:gd name="connsiteX6" fmla="*/ 8032514 w 10377969"/>
              <a:gd name="connsiteY6" fmla="*/ 148431 h 993733"/>
              <a:gd name="connsiteX7" fmla="*/ 10172600 w 10377969"/>
              <a:gd name="connsiteY7" fmla="*/ 167886 h 993733"/>
              <a:gd name="connsiteX8" fmla="*/ 10308787 w 10377969"/>
              <a:gd name="connsiteY8" fmla="*/ 187342 h 993733"/>
              <a:gd name="connsiteX9" fmla="*/ 10328242 w 10377969"/>
              <a:gd name="connsiteY9" fmla="*/ 868278 h 993733"/>
              <a:gd name="connsiteX10" fmla="*/ 10328242 w 10377969"/>
              <a:gd name="connsiteY10" fmla="*/ 946099 h 993733"/>
              <a:gd name="connsiteX11" fmla="*/ 9666761 w 10377969"/>
              <a:gd name="connsiteY11" fmla="*/ 946099 h 993733"/>
              <a:gd name="connsiteX12" fmla="*/ 7273757 w 10377969"/>
              <a:gd name="connsiteY12" fmla="*/ 946099 h 993733"/>
              <a:gd name="connsiteX13" fmla="*/ 6359357 w 10377969"/>
              <a:gd name="connsiteY13" fmla="*/ 673725 h 993733"/>
              <a:gd name="connsiteX14" fmla="*/ 5639510 w 10377969"/>
              <a:gd name="connsiteY14" fmla="*/ 634814 h 993733"/>
              <a:gd name="connsiteX15" fmla="*/ 5055851 w 10377969"/>
              <a:gd name="connsiteY15" fmla="*/ 907188 h 993733"/>
              <a:gd name="connsiteX16" fmla="*/ 4141451 w 10377969"/>
              <a:gd name="connsiteY16" fmla="*/ 985010 h 993733"/>
              <a:gd name="connsiteX17" fmla="*/ 3460514 w 10377969"/>
              <a:gd name="connsiteY17" fmla="*/ 732091 h 993733"/>
              <a:gd name="connsiteX18" fmla="*/ 3051953 w 10377969"/>
              <a:gd name="connsiteY18" fmla="*/ 712635 h 993733"/>
              <a:gd name="connsiteX19" fmla="*/ 2643391 w 10377969"/>
              <a:gd name="connsiteY19" fmla="*/ 712635 h 993733"/>
              <a:gd name="connsiteX20" fmla="*/ 2040276 w 10377969"/>
              <a:gd name="connsiteY20" fmla="*/ 946099 h 993733"/>
              <a:gd name="connsiteX21" fmla="*/ 1359340 w 10377969"/>
              <a:gd name="connsiteY21" fmla="*/ 751546 h 993733"/>
              <a:gd name="connsiteX22" fmla="*/ 192021 w 10377969"/>
              <a:gd name="connsiteY22" fmla="*/ 809913 h 993733"/>
              <a:gd name="connsiteX23" fmla="*/ 94744 w 10377969"/>
              <a:gd name="connsiteY23" fmla="*/ 90065 h 993733"/>
              <a:gd name="connsiteX0" fmla="*/ 288186 w 10571411"/>
              <a:gd name="connsiteY0" fmla="*/ 93633 h 997301"/>
              <a:gd name="connsiteX1" fmla="*/ 1864067 w 10571411"/>
              <a:gd name="connsiteY1" fmla="*/ 54722 h 997301"/>
              <a:gd name="connsiteX2" fmla="*/ 2408816 w 10571411"/>
              <a:gd name="connsiteY2" fmla="*/ 463284 h 997301"/>
              <a:gd name="connsiteX3" fmla="*/ 3050842 w 10571411"/>
              <a:gd name="connsiteY3" fmla="*/ 541105 h 997301"/>
              <a:gd name="connsiteX4" fmla="*/ 3459403 w 10571411"/>
              <a:gd name="connsiteY4" fmla="*/ 366008 h 997301"/>
              <a:gd name="connsiteX5" fmla="*/ 4451624 w 10571411"/>
              <a:gd name="connsiteY5" fmla="*/ 171454 h 997301"/>
              <a:gd name="connsiteX6" fmla="*/ 8225956 w 10571411"/>
              <a:gd name="connsiteY6" fmla="*/ 151999 h 997301"/>
              <a:gd name="connsiteX7" fmla="*/ 10366042 w 10571411"/>
              <a:gd name="connsiteY7" fmla="*/ 171454 h 997301"/>
              <a:gd name="connsiteX8" fmla="*/ 10502229 w 10571411"/>
              <a:gd name="connsiteY8" fmla="*/ 190910 h 997301"/>
              <a:gd name="connsiteX9" fmla="*/ 10521684 w 10571411"/>
              <a:gd name="connsiteY9" fmla="*/ 871846 h 997301"/>
              <a:gd name="connsiteX10" fmla="*/ 10521684 w 10571411"/>
              <a:gd name="connsiteY10" fmla="*/ 949667 h 997301"/>
              <a:gd name="connsiteX11" fmla="*/ 9860203 w 10571411"/>
              <a:gd name="connsiteY11" fmla="*/ 949667 h 997301"/>
              <a:gd name="connsiteX12" fmla="*/ 7467199 w 10571411"/>
              <a:gd name="connsiteY12" fmla="*/ 949667 h 997301"/>
              <a:gd name="connsiteX13" fmla="*/ 6552799 w 10571411"/>
              <a:gd name="connsiteY13" fmla="*/ 677293 h 997301"/>
              <a:gd name="connsiteX14" fmla="*/ 5832952 w 10571411"/>
              <a:gd name="connsiteY14" fmla="*/ 638382 h 997301"/>
              <a:gd name="connsiteX15" fmla="*/ 5249293 w 10571411"/>
              <a:gd name="connsiteY15" fmla="*/ 910756 h 997301"/>
              <a:gd name="connsiteX16" fmla="*/ 4334893 w 10571411"/>
              <a:gd name="connsiteY16" fmla="*/ 988578 h 997301"/>
              <a:gd name="connsiteX17" fmla="*/ 3653956 w 10571411"/>
              <a:gd name="connsiteY17" fmla="*/ 735659 h 997301"/>
              <a:gd name="connsiteX18" fmla="*/ 3245395 w 10571411"/>
              <a:gd name="connsiteY18" fmla="*/ 716203 h 997301"/>
              <a:gd name="connsiteX19" fmla="*/ 2836833 w 10571411"/>
              <a:gd name="connsiteY19" fmla="*/ 716203 h 997301"/>
              <a:gd name="connsiteX20" fmla="*/ 2233718 w 10571411"/>
              <a:gd name="connsiteY20" fmla="*/ 949667 h 997301"/>
              <a:gd name="connsiteX21" fmla="*/ 1552782 w 10571411"/>
              <a:gd name="connsiteY21" fmla="*/ 755114 h 997301"/>
              <a:gd name="connsiteX22" fmla="*/ 15812 w 10571411"/>
              <a:gd name="connsiteY22" fmla="*/ 871847 h 997301"/>
              <a:gd name="connsiteX23" fmla="*/ 288186 w 10571411"/>
              <a:gd name="connsiteY23" fmla="*/ 93633 h 997301"/>
              <a:gd name="connsiteX0" fmla="*/ 197014 w 10791524"/>
              <a:gd name="connsiteY0" fmla="*/ 102886 h 987099"/>
              <a:gd name="connsiteX1" fmla="*/ 2084180 w 10791524"/>
              <a:gd name="connsiteY1" fmla="*/ 44520 h 987099"/>
              <a:gd name="connsiteX2" fmla="*/ 2628929 w 10791524"/>
              <a:gd name="connsiteY2" fmla="*/ 453082 h 987099"/>
              <a:gd name="connsiteX3" fmla="*/ 3270955 w 10791524"/>
              <a:gd name="connsiteY3" fmla="*/ 530903 h 987099"/>
              <a:gd name="connsiteX4" fmla="*/ 3679516 w 10791524"/>
              <a:gd name="connsiteY4" fmla="*/ 355806 h 987099"/>
              <a:gd name="connsiteX5" fmla="*/ 4671737 w 10791524"/>
              <a:gd name="connsiteY5" fmla="*/ 161252 h 987099"/>
              <a:gd name="connsiteX6" fmla="*/ 8446069 w 10791524"/>
              <a:gd name="connsiteY6" fmla="*/ 141797 h 987099"/>
              <a:gd name="connsiteX7" fmla="*/ 10586155 w 10791524"/>
              <a:gd name="connsiteY7" fmla="*/ 161252 h 987099"/>
              <a:gd name="connsiteX8" fmla="*/ 10722342 w 10791524"/>
              <a:gd name="connsiteY8" fmla="*/ 180708 h 987099"/>
              <a:gd name="connsiteX9" fmla="*/ 10741797 w 10791524"/>
              <a:gd name="connsiteY9" fmla="*/ 861644 h 987099"/>
              <a:gd name="connsiteX10" fmla="*/ 10741797 w 10791524"/>
              <a:gd name="connsiteY10" fmla="*/ 939465 h 987099"/>
              <a:gd name="connsiteX11" fmla="*/ 10080316 w 10791524"/>
              <a:gd name="connsiteY11" fmla="*/ 939465 h 987099"/>
              <a:gd name="connsiteX12" fmla="*/ 7687312 w 10791524"/>
              <a:gd name="connsiteY12" fmla="*/ 939465 h 987099"/>
              <a:gd name="connsiteX13" fmla="*/ 6772912 w 10791524"/>
              <a:gd name="connsiteY13" fmla="*/ 667091 h 987099"/>
              <a:gd name="connsiteX14" fmla="*/ 6053065 w 10791524"/>
              <a:gd name="connsiteY14" fmla="*/ 628180 h 987099"/>
              <a:gd name="connsiteX15" fmla="*/ 5469406 w 10791524"/>
              <a:gd name="connsiteY15" fmla="*/ 900554 h 987099"/>
              <a:gd name="connsiteX16" fmla="*/ 4555006 w 10791524"/>
              <a:gd name="connsiteY16" fmla="*/ 978376 h 987099"/>
              <a:gd name="connsiteX17" fmla="*/ 3874069 w 10791524"/>
              <a:gd name="connsiteY17" fmla="*/ 725457 h 987099"/>
              <a:gd name="connsiteX18" fmla="*/ 3465508 w 10791524"/>
              <a:gd name="connsiteY18" fmla="*/ 706001 h 987099"/>
              <a:gd name="connsiteX19" fmla="*/ 3056946 w 10791524"/>
              <a:gd name="connsiteY19" fmla="*/ 706001 h 987099"/>
              <a:gd name="connsiteX20" fmla="*/ 2453831 w 10791524"/>
              <a:gd name="connsiteY20" fmla="*/ 939465 h 987099"/>
              <a:gd name="connsiteX21" fmla="*/ 1772895 w 10791524"/>
              <a:gd name="connsiteY21" fmla="*/ 744912 h 987099"/>
              <a:gd name="connsiteX22" fmla="*/ 235925 w 10791524"/>
              <a:gd name="connsiteY22" fmla="*/ 861645 h 987099"/>
              <a:gd name="connsiteX23" fmla="*/ 197014 w 10791524"/>
              <a:gd name="connsiteY23" fmla="*/ 102886 h 987099"/>
              <a:gd name="connsiteX0" fmla="*/ 83156 w 10677666"/>
              <a:gd name="connsiteY0" fmla="*/ 116732 h 1000945"/>
              <a:gd name="connsiteX1" fmla="*/ 1970322 w 10677666"/>
              <a:gd name="connsiteY1" fmla="*/ 58366 h 1000945"/>
              <a:gd name="connsiteX2" fmla="*/ 2515071 w 10677666"/>
              <a:gd name="connsiteY2" fmla="*/ 466928 h 1000945"/>
              <a:gd name="connsiteX3" fmla="*/ 3157097 w 10677666"/>
              <a:gd name="connsiteY3" fmla="*/ 544749 h 1000945"/>
              <a:gd name="connsiteX4" fmla="*/ 3565658 w 10677666"/>
              <a:gd name="connsiteY4" fmla="*/ 369652 h 1000945"/>
              <a:gd name="connsiteX5" fmla="*/ 4557879 w 10677666"/>
              <a:gd name="connsiteY5" fmla="*/ 175098 h 1000945"/>
              <a:gd name="connsiteX6" fmla="*/ 8332211 w 10677666"/>
              <a:gd name="connsiteY6" fmla="*/ 155643 h 1000945"/>
              <a:gd name="connsiteX7" fmla="*/ 10472297 w 10677666"/>
              <a:gd name="connsiteY7" fmla="*/ 175098 h 1000945"/>
              <a:gd name="connsiteX8" fmla="*/ 10608484 w 10677666"/>
              <a:gd name="connsiteY8" fmla="*/ 194554 h 1000945"/>
              <a:gd name="connsiteX9" fmla="*/ 10627939 w 10677666"/>
              <a:gd name="connsiteY9" fmla="*/ 875490 h 1000945"/>
              <a:gd name="connsiteX10" fmla="*/ 10627939 w 10677666"/>
              <a:gd name="connsiteY10" fmla="*/ 953311 h 1000945"/>
              <a:gd name="connsiteX11" fmla="*/ 9966458 w 10677666"/>
              <a:gd name="connsiteY11" fmla="*/ 953311 h 1000945"/>
              <a:gd name="connsiteX12" fmla="*/ 7573454 w 10677666"/>
              <a:gd name="connsiteY12" fmla="*/ 953311 h 1000945"/>
              <a:gd name="connsiteX13" fmla="*/ 6659054 w 10677666"/>
              <a:gd name="connsiteY13" fmla="*/ 680937 h 1000945"/>
              <a:gd name="connsiteX14" fmla="*/ 5939207 w 10677666"/>
              <a:gd name="connsiteY14" fmla="*/ 642026 h 1000945"/>
              <a:gd name="connsiteX15" fmla="*/ 5355548 w 10677666"/>
              <a:gd name="connsiteY15" fmla="*/ 914400 h 1000945"/>
              <a:gd name="connsiteX16" fmla="*/ 4441148 w 10677666"/>
              <a:gd name="connsiteY16" fmla="*/ 992222 h 1000945"/>
              <a:gd name="connsiteX17" fmla="*/ 3760211 w 10677666"/>
              <a:gd name="connsiteY17" fmla="*/ 739303 h 1000945"/>
              <a:gd name="connsiteX18" fmla="*/ 3351650 w 10677666"/>
              <a:gd name="connsiteY18" fmla="*/ 719847 h 1000945"/>
              <a:gd name="connsiteX19" fmla="*/ 2943088 w 10677666"/>
              <a:gd name="connsiteY19" fmla="*/ 719847 h 1000945"/>
              <a:gd name="connsiteX20" fmla="*/ 2339973 w 10677666"/>
              <a:gd name="connsiteY20" fmla="*/ 953311 h 1000945"/>
              <a:gd name="connsiteX21" fmla="*/ 1659037 w 10677666"/>
              <a:gd name="connsiteY21" fmla="*/ 758758 h 1000945"/>
              <a:gd name="connsiteX22" fmla="*/ 122067 w 10677666"/>
              <a:gd name="connsiteY22" fmla="*/ 875491 h 1000945"/>
              <a:gd name="connsiteX23" fmla="*/ 83156 w 10677666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576136 w 10594765"/>
              <a:gd name="connsiteY21" fmla="*/ 758758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81717 w 10676227"/>
              <a:gd name="connsiteY0" fmla="*/ 116732 h 1000945"/>
              <a:gd name="connsiteX1" fmla="*/ 1968883 w 10676227"/>
              <a:gd name="connsiteY1" fmla="*/ 58366 h 1000945"/>
              <a:gd name="connsiteX2" fmla="*/ 2513632 w 10676227"/>
              <a:gd name="connsiteY2" fmla="*/ 466928 h 1000945"/>
              <a:gd name="connsiteX3" fmla="*/ 3155658 w 10676227"/>
              <a:gd name="connsiteY3" fmla="*/ 544749 h 1000945"/>
              <a:gd name="connsiteX4" fmla="*/ 3564219 w 10676227"/>
              <a:gd name="connsiteY4" fmla="*/ 369652 h 1000945"/>
              <a:gd name="connsiteX5" fmla="*/ 4556440 w 10676227"/>
              <a:gd name="connsiteY5" fmla="*/ 175098 h 1000945"/>
              <a:gd name="connsiteX6" fmla="*/ 8330772 w 10676227"/>
              <a:gd name="connsiteY6" fmla="*/ 155643 h 1000945"/>
              <a:gd name="connsiteX7" fmla="*/ 10470858 w 10676227"/>
              <a:gd name="connsiteY7" fmla="*/ 175098 h 1000945"/>
              <a:gd name="connsiteX8" fmla="*/ 10607045 w 10676227"/>
              <a:gd name="connsiteY8" fmla="*/ 194554 h 1000945"/>
              <a:gd name="connsiteX9" fmla="*/ 10626500 w 10676227"/>
              <a:gd name="connsiteY9" fmla="*/ 875490 h 1000945"/>
              <a:gd name="connsiteX10" fmla="*/ 10626500 w 10676227"/>
              <a:gd name="connsiteY10" fmla="*/ 953311 h 1000945"/>
              <a:gd name="connsiteX11" fmla="*/ 9965019 w 10676227"/>
              <a:gd name="connsiteY11" fmla="*/ 953311 h 1000945"/>
              <a:gd name="connsiteX12" fmla="*/ 7572015 w 10676227"/>
              <a:gd name="connsiteY12" fmla="*/ 953311 h 1000945"/>
              <a:gd name="connsiteX13" fmla="*/ 6657615 w 10676227"/>
              <a:gd name="connsiteY13" fmla="*/ 680937 h 1000945"/>
              <a:gd name="connsiteX14" fmla="*/ 5937768 w 10676227"/>
              <a:gd name="connsiteY14" fmla="*/ 642026 h 1000945"/>
              <a:gd name="connsiteX15" fmla="*/ 5354109 w 10676227"/>
              <a:gd name="connsiteY15" fmla="*/ 914400 h 1000945"/>
              <a:gd name="connsiteX16" fmla="*/ 4439709 w 10676227"/>
              <a:gd name="connsiteY16" fmla="*/ 992222 h 1000945"/>
              <a:gd name="connsiteX17" fmla="*/ 3758772 w 10676227"/>
              <a:gd name="connsiteY17" fmla="*/ 739303 h 1000945"/>
              <a:gd name="connsiteX18" fmla="*/ 3350211 w 10676227"/>
              <a:gd name="connsiteY18" fmla="*/ 719847 h 1000945"/>
              <a:gd name="connsiteX19" fmla="*/ 2941649 w 10676227"/>
              <a:gd name="connsiteY19" fmla="*/ 719847 h 1000945"/>
              <a:gd name="connsiteX20" fmla="*/ 2338534 w 10676227"/>
              <a:gd name="connsiteY20" fmla="*/ 953311 h 1000945"/>
              <a:gd name="connsiteX21" fmla="*/ 1638143 w 10676227"/>
              <a:gd name="connsiteY21" fmla="*/ 875490 h 1000945"/>
              <a:gd name="connsiteX22" fmla="*/ 120628 w 10676227"/>
              <a:gd name="connsiteY22" fmla="*/ 875491 h 1000945"/>
              <a:gd name="connsiteX23" fmla="*/ 81717 w 10676227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556681 w 10594765"/>
              <a:gd name="connsiteY21" fmla="*/ 875490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77407 w 10671917"/>
              <a:gd name="connsiteY0" fmla="*/ 116732 h 1000945"/>
              <a:gd name="connsiteX1" fmla="*/ 1964573 w 10671917"/>
              <a:gd name="connsiteY1" fmla="*/ 58366 h 1000945"/>
              <a:gd name="connsiteX2" fmla="*/ 2509322 w 10671917"/>
              <a:gd name="connsiteY2" fmla="*/ 466928 h 1000945"/>
              <a:gd name="connsiteX3" fmla="*/ 3151348 w 10671917"/>
              <a:gd name="connsiteY3" fmla="*/ 544749 h 1000945"/>
              <a:gd name="connsiteX4" fmla="*/ 3559909 w 10671917"/>
              <a:gd name="connsiteY4" fmla="*/ 369652 h 1000945"/>
              <a:gd name="connsiteX5" fmla="*/ 4552130 w 10671917"/>
              <a:gd name="connsiteY5" fmla="*/ 175098 h 1000945"/>
              <a:gd name="connsiteX6" fmla="*/ 8326462 w 10671917"/>
              <a:gd name="connsiteY6" fmla="*/ 155643 h 1000945"/>
              <a:gd name="connsiteX7" fmla="*/ 10466548 w 10671917"/>
              <a:gd name="connsiteY7" fmla="*/ 175098 h 1000945"/>
              <a:gd name="connsiteX8" fmla="*/ 10602735 w 10671917"/>
              <a:gd name="connsiteY8" fmla="*/ 194554 h 1000945"/>
              <a:gd name="connsiteX9" fmla="*/ 10622190 w 10671917"/>
              <a:gd name="connsiteY9" fmla="*/ 875490 h 1000945"/>
              <a:gd name="connsiteX10" fmla="*/ 10622190 w 10671917"/>
              <a:gd name="connsiteY10" fmla="*/ 953311 h 1000945"/>
              <a:gd name="connsiteX11" fmla="*/ 9960709 w 10671917"/>
              <a:gd name="connsiteY11" fmla="*/ 953311 h 1000945"/>
              <a:gd name="connsiteX12" fmla="*/ 7567705 w 10671917"/>
              <a:gd name="connsiteY12" fmla="*/ 953311 h 1000945"/>
              <a:gd name="connsiteX13" fmla="*/ 6653305 w 10671917"/>
              <a:gd name="connsiteY13" fmla="*/ 680937 h 1000945"/>
              <a:gd name="connsiteX14" fmla="*/ 5933458 w 10671917"/>
              <a:gd name="connsiteY14" fmla="*/ 642026 h 1000945"/>
              <a:gd name="connsiteX15" fmla="*/ 5349799 w 10671917"/>
              <a:gd name="connsiteY15" fmla="*/ 914400 h 1000945"/>
              <a:gd name="connsiteX16" fmla="*/ 4435399 w 10671917"/>
              <a:gd name="connsiteY16" fmla="*/ 992222 h 1000945"/>
              <a:gd name="connsiteX17" fmla="*/ 3754462 w 10671917"/>
              <a:gd name="connsiteY17" fmla="*/ 739303 h 1000945"/>
              <a:gd name="connsiteX18" fmla="*/ 3345901 w 10671917"/>
              <a:gd name="connsiteY18" fmla="*/ 719847 h 1000945"/>
              <a:gd name="connsiteX19" fmla="*/ 2937339 w 10671917"/>
              <a:gd name="connsiteY19" fmla="*/ 719847 h 1000945"/>
              <a:gd name="connsiteX20" fmla="*/ 2334224 w 10671917"/>
              <a:gd name="connsiteY20" fmla="*/ 953311 h 1000945"/>
              <a:gd name="connsiteX21" fmla="*/ 1575467 w 10671917"/>
              <a:gd name="connsiteY21" fmla="*/ 933856 h 1000945"/>
              <a:gd name="connsiteX22" fmla="*/ 116318 w 10671917"/>
              <a:gd name="connsiteY22" fmla="*/ 875491 h 1000945"/>
              <a:gd name="connsiteX23" fmla="*/ 77407 w 10671917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498315 w 10594765"/>
              <a:gd name="connsiteY21" fmla="*/ 933856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255 w 10594765"/>
              <a:gd name="connsiteY0" fmla="*/ 98550 h 982763"/>
              <a:gd name="connsiteX1" fmla="*/ 1887421 w 10594765"/>
              <a:gd name="connsiteY1" fmla="*/ 40184 h 982763"/>
              <a:gd name="connsiteX2" fmla="*/ 2432170 w 10594765"/>
              <a:gd name="connsiteY2" fmla="*/ 137461 h 982763"/>
              <a:gd name="connsiteX3" fmla="*/ 3074196 w 10594765"/>
              <a:gd name="connsiteY3" fmla="*/ 526567 h 982763"/>
              <a:gd name="connsiteX4" fmla="*/ 3482757 w 10594765"/>
              <a:gd name="connsiteY4" fmla="*/ 351470 h 982763"/>
              <a:gd name="connsiteX5" fmla="*/ 4474978 w 10594765"/>
              <a:gd name="connsiteY5" fmla="*/ 156916 h 982763"/>
              <a:gd name="connsiteX6" fmla="*/ 8249310 w 10594765"/>
              <a:gd name="connsiteY6" fmla="*/ 137461 h 982763"/>
              <a:gd name="connsiteX7" fmla="*/ 10389396 w 10594765"/>
              <a:gd name="connsiteY7" fmla="*/ 156916 h 982763"/>
              <a:gd name="connsiteX8" fmla="*/ 10525583 w 10594765"/>
              <a:gd name="connsiteY8" fmla="*/ 176372 h 982763"/>
              <a:gd name="connsiteX9" fmla="*/ 10545038 w 10594765"/>
              <a:gd name="connsiteY9" fmla="*/ 857308 h 982763"/>
              <a:gd name="connsiteX10" fmla="*/ 10545038 w 10594765"/>
              <a:gd name="connsiteY10" fmla="*/ 935129 h 982763"/>
              <a:gd name="connsiteX11" fmla="*/ 9883557 w 10594765"/>
              <a:gd name="connsiteY11" fmla="*/ 935129 h 982763"/>
              <a:gd name="connsiteX12" fmla="*/ 7490553 w 10594765"/>
              <a:gd name="connsiteY12" fmla="*/ 935129 h 982763"/>
              <a:gd name="connsiteX13" fmla="*/ 6576153 w 10594765"/>
              <a:gd name="connsiteY13" fmla="*/ 662755 h 982763"/>
              <a:gd name="connsiteX14" fmla="*/ 5856306 w 10594765"/>
              <a:gd name="connsiteY14" fmla="*/ 623844 h 982763"/>
              <a:gd name="connsiteX15" fmla="*/ 5272647 w 10594765"/>
              <a:gd name="connsiteY15" fmla="*/ 896218 h 982763"/>
              <a:gd name="connsiteX16" fmla="*/ 4358247 w 10594765"/>
              <a:gd name="connsiteY16" fmla="*/ 974040 h 982763"/>
              <a:gd name="connsiteX17" fmla="*/ 3677310 w 10594765"/>
              <a:gd name="connsiteY17" fmla="*/ 721121 h 982763"/>
              <a:gd name="connsiteX18" fmla="*/ 3268749 w 10594765"/>
              <a:gd name="connsiteY18" fmla="*/ 701665 h 982763"/>
              <a:gd name="connsiteX19" fmla="*/ 2860187 w 10594765"/>
              <a:gd name="connsiteY19" fmla="*/ 701665 h 982763"/>
              <a:gd name="connsiteX20" fmla="*/ 2257072 w 10594765"/>
              <a:gd name="connsiteY20" fmla="*/ 935129 h 982763"/>
              <a:gd name="connsiteX21" fmla="*/ 1498315 w 10594765"/>
              <a:gd name="connsiteY21" fmla="*/ 915674 h 982763"/>
              <a:gd name="connsiteX22" fmla="*/ 39166 w 10594765"/>
              <a:gd name="connsiteY22" fmla="*/ 857309 h 982763"/>
              <a:gd name="connsiteX23" fmla="*/ 255 w 10594765"/>
              <a:gd name="connsiteY23" fmla="*/ 98550 h 982763"/>
              <a:gd name="connsiteX0" fmla="*/ 255 w 10594765"/>
              <a:gd name="connsiteY0" fmla="*/ 98550 h 982763"/>
              <a:gd name="connsiteX1" fmla="*/ 1887421 w 10594765"/>
              <a:gd name="connsiteY1" fmla="*/ 40184 h 982763"/>
              <a:gd name="connsiteX2" fmla="*/ 2432170 w 10594765"/>
              <a:gd name="connsiteY2" fmla="*/ 137461 h 982763"/>
              <a:gd name="connsiteX3" fmla="*/ 3074196 w 10594765"/>
              <a:gd name="connsiteY3" fmla="*/ 118005 h 982763"/>
              <a:gd name="connsiteX4" fmla="*/ 3482757 w 10594765"/>
              <a:gd name="connsiteY4" fmla="*/ 351470 h 982763"/>
              <a:gd name="connsiteX5" fmla="*/ 4474978 w 10594765"/>
              <a:gd name="connsiteY5" fmla="*/ 156916 h 982763"/>
              <a:gd name="connsiteX6" fmla="*/ 8249310 w 10594765"/>
              <a:gd name="connsiteY6" fmla="*/ 137461 h 982763"/>
              <a:gd name="connsiteX7" fmla="*/ 10389396 w 10594765"/>
              <a:gd name="connsiteY7" fmla="*/ 156916 h 982763"/>
              <a:gd name="connsiteX8" fmla="*/ 10525583 w 10594765"/>
              <a:gd name="connsiteY8" fmla="*/ 176372 h 982763"/>
              <a:gd name="connsiteX9" fmla="*/ 10545038 w 10594765"/>
              <a:gd name="connsiteY9" fmla="*/ 857308 h 982763"/>
              <a:gd name="connsiteX10" fmla="*/ 10545038 w 10594765"/>
              <a:gd name="connsiteY10" fmla="*/ 935129 h 982763"/>
              <a:gd name="connsiteX11" fmla="*/ 9883557 w 10594765"/>
              <a:gd name="connsiteY11" fmla="*/ 935129 h 982763"/>
              <a:gd name="connsiteX12" fmla="*/ 7490553 w 10594765"/>
              <a:gd name="connsiteY12" fmla="*/ 935129 h 982763"/>
              <a:gd name="connsiteX13" fmla="*/ 6576153 w 10594765"/>
              <a:gd name="connsiteY13" fmla="*/ 662755 h 982763"/>
              <a:gd name="connsiteX14" fmla="*/ 5856306 w 10594765"/>
              <a:gd name="connsiteY14" fmla="*/ 623844 h 982763"/>
              <a:gd name="connsiteX15" fmla="*/ 5272647 w 10594765"/>
              <a:gd name="connsiteY15" fmla="*/ 896218 h 982763"/>
              <a:gd name="connsiteX16" fmla="*/ 4358247 w 10594765"/>
              <a:gd name="connsiteY16" fmla="*/ 974040 h 982763"/>
              <a:gd name="connsiteX17" fmla="*/ 3677310 w 10594765"/>
              <a:gd name="connsiteY17" fmla="*/ 721121 h 982763"/>
              <a:gd name="connsiteX18" fmla="*/ 3268749 w 10594765"/>
              <a:gd name="connsiteY18" fmla="*/ 701665 h 982763"/>
              <a:gd name="connsiteX19" fmla="*/ 2860187 w 10594765"/>
              <a:gd name="connsiteY19" fmla="*/ 701665 h 982763"/>
              <a:gd name="connsiteX20" fmla="*/ 2257072 w 10594765"/>
              <a:gd name="connsiteY20" fmla="*/ 935129 h 982763"/>
              <a:gd name="connsiteX21" fmla="*/ 1498315 w 10594765"/>
              <a:gd name="connsiteY21" fmla="*/ 915674 h 982763"/>
              <a:gd name="connsiteX22" fmla="*/ 39166 w 10594765"/>
              <a:gd name="connsiteY22" fmla="*/ 857309 h 982763"/>
              <a:gd name="connsiteX23" fmla="*/ 255 w 10594765"/>
              <a:gd name="connsiteY23" fmla="*/ 98550 h 982763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114923 h 979681"/>
              <a:gd name="connsiteX4" fmla="*/ 3482757 w 10594765"/>
              <a:gd name="connsiteY4" fmla="*/ 348388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348388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912591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912591 h 979681"/>
              <a:gd name="connsiteX19" fmla="*/ 2860187 w 10594765"/>
              <a:gd name="connsiteY19" fmla="*/ 912591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659673 h 971740"/>
              <a:gd name="connsiteX14" fmla="*/ 5856306 w 10594765"/>
              <a:gd name="connsiteY14" fmla="*/ 620762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659673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912592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14923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912592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38910 h 973548"/>
              <a:gd name="connsiteX4" fmla="*/ 3482757 w 10594765"/>
              <a:gd name="connsiteY4" fmla="*/ 77821 h 973548"/>
              <a:gd name="connsiteX5" fmla="*/ 4474978 w 10594765"/>
              <a:gd name="connsiteY5" fmla="*/ 77820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38910 h 973548"/>
              <a:gd name="connsiteX4" fmla="*/ 3482757 w 10594765"/>
              <a:gd name="connsiteY4" fmla="*/ 77821 h 973548"/>
              <a:gd name="connsiteX5" fmla="*/ 4474978 w 10594765"/>
              <a:gd name="connsiteY5" fmla="*/ 38909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77821 h 973548"/>
              <a:gd name="connsiteX4" fmla="*/ 3482757 w 10594765"/>
              <a:gd name="connsiteY4" fmla="*/ 77821 h 973548"/>
              <a:gd name="connsiteX5" fmla="*/ 4474978 w 10594765"/>
              <a:gd name="connsiteY5" fmla="*/ 38909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123162 w 10717672"/>
              <a:gd name="connsiteY0" fmla="*/ 97276 h 973548"/>
              <a:gd name="connsiteX1" fmla="*/ 2010328 w 10717672"/>
              <a:gd name="connsiteY1" fmla="*/ 97276 h 973548"/>
              <a:gd name="connsiteX2" fmla="*/ 2555077 w 10717672"/>
              <a:gd name="connsiteY2" fmla="*/ 77821 h 973548"/>
              <a:gd name="connsiteX3" fmla="*/ 3197103 w 10717672"/>
              <a:gd name="connsiteY3" fmla="*/ 77821 h 973548"/>
              <a:gd name="connsiteX4" fmla="*/ 3605664 w 10717672"/>
              <a:gd name="connsiteY4" fmla="*/ 77821 h 973548"/>
              <a:gd name="connsiteX5" fmla="*/ 4597885 w 10717672"/>
              <a:gd name="connsiteY5" fmla="*/ 38909 h 973548"/>
              <a:gd name="connsiteX6" fmla="*/ 8372217 w 10717672"/>
              <a:gd name="connsiteY6" fmla="*/ 0 h 973548"/>
              <a:gd name="connsiteX7" fmla="*/ 10512303 w 10717672"/>
              <a:gd name="connsiteY7" fmla="*/ 116731 h 973548"/>
              <a:gd name="connsiteX8" fmla="*/ 10648490 w 10717672"/>
              <a:gd name="connsiteY8" fmla="*/ 175098 h 973548"/>
              <a:gd name="connsiteX9" fmla="*/ 10667945 w 10717672"/>
              <a:gd name="connsiteY9" fmla="*/ 856034 h 973548"/>
              <a:gd name="connsiteX10" fmla="*/ 10667945 w 10717672"/>
              <a:gd name="connsiteY10" fmla="*/ 933855 h 973548"/>
              <a:gd name="connsiteX11" fmla="*/ 10006464 w 10717672"/>
              <a:gd name="connsiteY11" fmla="*/ 933855 h 973548"/>
              <a:gd name="connsiteX12" fmla="*/ 7613460 w 10717672"/>
              <a:gd name="connsiteY12" fmla="*/ 933855 h 973548"/>
              <a:gd name="connsiteX13" fmla="*/ 6699060 w 10717672"/>
              <a:gd name="connsiteY13" fmla="*/ 914400 h 973548"/>
              <a:gd name="connsiteX14" fmla="*/ 5979213 w 10717672"/>
              <a:gd name="connsiteY14" fmla="*/ 875489 h 973548"/>
              <a:gd name="connsiteX15" fmla="*/ 5395554 w 10717672"/>
              <a:gd name="connsiteY15" fmla="*/ 894944 h 973548"/>
              <a:gd name="connsiteX16" fmla="*/ 4481154 w 10717672"/>
              <a:gd name="connsiteY16" fmla="*/ 972766 h 973548"/>
              <a:gd name="connsiteX17" fmla="*/ 3800217 w 10717672"/>
              <a:gd name="connsiteY17" fmla="*/ 933855 h 973548"/>
              <a:gd name="connsiteX18" fmla="*/ 3391656 w 10717672"/>
              <a:gd name="connsiteY18" fmla="*/ 914399 h 973548"/>
              <a:gd name="connsiteX19" fmla="*/ 2983094 w 10717672"/>
              <a:gd name="connsiteY19" fmla="*/ 914399 h 973548"/>
              <a:gd name="connsiteX20" fmla="*/ 2379979 w 10717672"/>
              <a:gd name="connsiteY20" fmla="*/ 933855 h 973548"/>
              <a:gd name="connsiteX21" fmla="*/ 1621222 w 10717672"/>
              <a:gd name="connsiteY21" fmla="*/ 914400 h 973548"/>
              <a:gd name="connsiteX22" fmla="*/ 162073 w 10717672"/>
              <a:gd name="connsiteY22" fmla="*/ 856035 h 973548"/>
              <a:gd name="connsiteX23" fmla="*/ 123162 w 10717672"/>
              <a:gd name="connsiteY23" fmla="*/ 97276 h 973548"/>
              <a:gd name="connsiteX0" fmla="*/ 123162 w 10717672"/>
              <a:gd name="connsiteY0" fmla="*/ 59818 h 936090"/>
              <a:gd name="connsiteX1" fmla="*/ 2010328 w 10717672"/>
              <a:gd name="connsiteY1" fmla="*/ 59818 h 936090"/>
              <a:gd name="connsiteX2" fmla="*/ 2555077 w 10717672"/>
              <a:gd name="connsiteY2" fmla="*/ 40363 h 936090"/>
              <a:gd name="connsiteX3" fmla="*/ 3197103 w 10717672"/>
              <a:gd name="connsiteY3" fmla="*/ 40363 h 936090"/>
              <a:gd name="connsiteX4" fmla="*/ 3605664 w 10717672"/>
              <a:gd name="connsiteY4" fmla="*/ 40363 h 936090"/>
              <a:gd name="connsiteX5" fmla="*/ 4597885 w 10717672"/>
              <a:gd name="connsiteY5" fmla="*/ 1451 h 936090"/>
              <a:gd name="connsiteX6" fmla="*/ 8372217 w 10717672"/>
              <a:gd name="connsiteY6" fmla="*/ 98730 h 936090"/>
              <a:gd name="connsiteX7" fmla="*/ 10512303 w 10717672"/>
              <a:gd name="connsiteY7" fmla="*/ 79273 h 936090"/>
              <a:gd name="connsiteX8" fmla="*/ 10648490 w 10717672"/>
              <a:gd name="connsiteY8" fmla="*/ 137640 h 936090"/>
              <a:gd name="connsiteX9" fmla="*/ 10667945 w 10717672"/>
              <a:gd name="connsiteY9" fmla="*/ 818576 h 936090"/>
              <a:gd name="connsiteX10" fmla="*/ 10667945 w 10717672"/>
              <a:gd name="connsiteY10" fmla="*/ 896397 h 936090"/>
              <a:gd name="connsiteX11" fmla="*/ 10006464 w 10717672"/>
              <a:gd name="connsiteY11" fmla="*/ 896397 h 936090"/>
              <a:gd name="connsiteX12" fmla="*/ 7613460 w 10717672"/>
              <a:gd name="connsiteY12" fmla="*/ 896397 h 936090"/>
              <a:gd name="connsiteX13" fmla="*/ 6699060 w 10717672"/>
              <a:gd name="connsiteY13" fmla="*/ 876942 h 936090"/>
              <a:gd name="connsiteX14" fmla="*/ 5979213 w 10717672"/>
              <a:gd name="connsiteY14" fmla="*/ 838031 h 936090"/>
              <a:gd name="connsiteX15" fmla="*/ 5395554 w 10717672"/>
              <a:gd name="connsiteY15" fmla="*/ 857486 h 936090"/>
              <a:gd name="connsiteX16" fmla="*/ 4481154 w 10717672"/>
              <a:gd name="connsiteY16" fmla="*/ 935308 h 936090"/>
              <a:gd name="connsiteX17" fmla="*/ 3800217 w 10717672"/>
              <a:gd name="connsiteY17" fmla="*/ 896397 h 936090"/>
              <a:gd name="connsiteX18" fmla="*/ 3391656 w 10717672"/>
              <a:gd name="connsiteY18" fmla="*/ 876941 h 936090"/>
              <a:gd name="connsiteX19" fmla="*/ 2983094 w 10717672"/>
              <a:gd name="connsiteY19" fmla="*/ 876941 h 936090"/>
              <a:gd name="connsiteX20" fmla="*/ 2379979 w 10717672"/>
              <a:gd name="connsiteY20" fmla="*/ 896397 h 936090"/>
              <a:gd name="connsiteX21" fmla="*/ 1621222 w 10717672"/>
              <a:gd name="connsiteY21" fmla="*/ 876942 h 936090"/>
              <a:gd name="connsiteX22" fmla="*/ 162073 w 10717672"/>
              <a:gd name="connsiteY22" fmla="*/ 818577 h 936090"/>
              <a:gd name="connsiteX23" fmla="*/ 123162 w 10717672"/>
              <a:gd name="connsiteY23" fmla="*/ 59818 h 936090"/>
              <a:gd name="connsiteX0" fmla="*/ 123162 w 10717672"/>
              <a:gd name="connsiteY0" fmla="*/ 55491 h 931763"/>
              <a:gd name="connsiteX1" fmla="*/ 2010328 w 10717672"/>
              <a:gd name="connsiteY1" fmla="*/ 55491 h 931763"/>
              <a:gd name="connsiteX2" fmla="*/ 2555077 w 10717672"/>
              <a:gd name="connsiteY2" fmla="*/ 36036 h 931763"/>
              <a:gd name="connsiteX3" fmla="*/ 3197103 w 10717672"/>
              <a:gd name="connsiteY3" fmla="*/ 36036 h 931763"/>
              <a:gd name="connsiteX4" fmla="*/ 3605664 w 10717672"/>
              <a:gd name="connsiteY4" fmla="*/ 36036 h 931763"/>
              <a:gd name="connsiteX5" fmla="*/ 4597885 w 10717672"/>
              <a:gd name="connsiteY5" fmla="*/ 74945 h 931763"/>
              <a:gd name="connsiteX6" fmla="*/ 8372217 w 10717672"/>
              <a:gd name="connsiteY6" fmla="*/ 94403 h 931763"/>
              <a:gd name="connsiteX7" fmla="*/ 10512303 w 10717672"/>
              <a:gd name="connsiteY7" fmla="*/ 74946 h 931763"/>
              <a:gd name="connsiteX8" fmla="*/ 10648490 w 10717672"/>
              <a:gd name="connsiteY8" fmla="*/ 133313 h 931763"/>
              <a:gd name="connsiteX9" fmla="*/ 10667945 w 10717672"/>
              <a:gd name="connsiteY9" fmla="*/ 814249 h 931763"/>
              <a:gd name="connsiteX10" fmla="*/ 10667945 w 10717672"/>
              <a:gd name="connsiteY10" fmla="*/ 892070 h 931763"/>
              <a:gd name="connsiteX11" fmla="*/ 10006464 w 10717672"/>
              <a:gd name="connsiteY11" fmla="*/ 892070 h 931763"/>
              <a:gd name="connsiteX12" fmla="*/ 7613460 w 10717672"/>
              <a:gd name="connsiteY12" fmla="*/ 892070 h 931763"/>
              <a:gd name="connsiteX13" fmla="*/ 6699060 w 10717672"/>
              <a:gd name="connsiteY13" fmla="*/ 872615 h 931763"/>
              <a:gd name="connsiteX14" fmla="*/ 5979213 w 10717672"/>
              <a:gd name="connsiteY14" fmla="*/ 833704 h 931763"/>
              <a:gd name="connsiteX15" fmla="*/ 5395554 w 10717672"/>
              <a:gd name="connsiteY15" fmla="*/ 853159 h 931763"/>
              <a:gd name="connsiteX16" fmla="*/ 4481154 w 10717672"/>
              <a:gd name="connsiteY16" fmla="*/ 930981 h 931763"/>
              <a:gd name="connsiteX17" fmla="*/ 3800217 w 10717672"/>
              <a:gd name="connsiteY17" fmla="*/ 892070 h 931763"/>
              <a:gd name="connsiteX18" fmla="*/ 3391656 w 10717672"/>
              <a:gd name="connsiteY18" fmla="*/ 872614 h 931763"/>
              <a:gd name="connsiteX19" fmla="*/ 2983094 w 10717672"/>
              <a:gd name="connsiteY19" fmla="*/ 872614 h 931763"/>
              <a:gd name="connsiteX20" fmla="*/ 2379979 w 10717672"/>
              <a:gd name="connsiteY20" fmla="*/ 892070 h 931763"/>
              <a:gd name="connsiteX21" fmla="*/ 1621222 w 10717672"/>
              <a:gd name="connsiteY21" fmla="*/ 872615 h 931763"/>
              <a:gd name="connsiteX22" fmla="*/ 162073 w 10717672"/>
              <a:gd name="connsiteY22" fmla="*/ 814250 h 931763"/>
              <a:gd name="connsiteX23" fmla="*/ 123162 w 10717672"/>
              <a:gd name="connsiteY23" fmla="*/ 55491 h 931763"/>
              <a:gd name="connsiteX0" fmla="*/ 123162 w 10717672"/>
              <a:gd name="connsiteY0" fmla="*/ 55491 h 905904"/>
              <a:gd name="connsiteX1" fmla="*/ 2010328 w 10717672"/>
              <a:gd name="connsiteY1" fmla="*/ 55491 h 905904"/>
              <a:gd name="connsiteX2" fmla="*/ 2555077 w 10717672"/>
              <a:gd name="connsiteY2" fmla="*/ 36036 h 905904"/>
              <a:gd name="connsiteX3" fmla="*/ 3197103 w 10717672"/>
              <a:gd name="connsiteY3" fmla="*/ 36036 h 905904"/>
              <a:gd name="connsiteX4" fmla="*/ 3605664 w 10717672"/>
              <a:gd name="connsiteY4" fmla="*/ 36036 h 905904"/>
              <a:gd name="connsiteX5" fmla="*/ 4597885 w 10717672"/>
              <a:gd name="connsiteY5" fmla="*/ 74945 h 905904"/>
              <a:gd name="connsiteX6" fmla="*/ 8372217 w 10717672"/>
              <a:gd name="connsiteY6" fmla="*/ 94403 h 905904"/>
              <a:gd name="connsiteX7" fmla="*/ 10512303 w 10717672"/>
              <a:gd name="connsiteY7" fmla="*/ 74946 h 905904"/>
              <a:gd name="connsiteX8" fmla="*/ 10648490 w 10717672"/>
              <a:gd name="connsiteY8" fmla="*/ 133313 h 905904"/>
              <a:gd name="connsiteX9" fmla="*/ 10667945 w 10717672"/>
              <a:gd name="connsiteY9" fmla="*/ 814249 h 905904"/>
              <a:gd name="connsiteX10" fmla="*/ 10667945 w 10717672"/>
              <a:gd name="connsiteY10" fmla="*/ 892070 h 905904"/>
              <a:gd name="connsiteX11" fmla="*/ 10006464 w 10717672"/>
              <a:gd name="connsiteY11" fmla="*/ 892070 h 905904"/>
              <a:gd name="connsiteX12" fmla="*/ 7613460 w 10717672"/>
              <a:gd name="connsiteY12" fmla="*/ 892070 h 905904"/>
              <a:gd name="connsiteX13" fmla="*/ 6699060 w 10717672"/>
              <a:gd name="connsiteY13" fmla="*/ 872615 h 905904"/>
              <a:gd name="connsiteX14" fmla="*/ 5979213 w 10717672"/>
              <a:gd name="connsiteY14" fmla="*/ 833704 h 905904"/>
              <a:gd name="connsiteX15" fmla="*/ 5395554 w 10717672"/>
              <a:gd name="connsiteY15" fmla="*/ 853159 h 905904"/>
              <a:gd name="connsiteX16" fmla="*/ 4481154 w 10717672"/>
              <a:gd name="connsiteY16" fmla="*/ 892071 h 905904"/>
              <a:gd name="connsiteX17" fmla="*/ 3800217 w 10717672"/>
              <a:gd name="connsiteY17" fmla="*/ 892070 h 905904"/>
              <a:gd name="connsiteX18" fmla="*/ 3391656 w 10717672"/>
              <a:gd name="connsiteY18" fmla="*/ 872614 h 905904"/>
              <a:gd name="connsiteX19" fmla="*/ 2983094 w 10717672"/>
              <a:gd name="connsiteY19" fmla="*/ 872614 h 905904"/>
              <a:gd name="connsiteX20" fmla="*/ 2379979 w 10717672"/>
              <a:gd name="connsiteY20" fmla="*/ 892070 h 905904"/>
              <a:gd name="connsiteX21" fmla="*/ 1621222 w 10717672"/>
              <a:gd name="connsiteY21" fmla="*/ 872615 h 905904"/>
              <a:gd name="connsiteX22" fmla="*/ 162073 w 10717672"/>
              <a:gd name="connsiteY22" fmla="*/ 814250 h 905904"/>
              <a:gd name="connsiteX23" fmla="*/ 123162 w 10717672"/>
              <a:gd name="connsiteY23" fmla="*/ 55491 h 905904"/>
              <a:gd name="connsiteX0" fmla="*/ 123162 w 10717672"/>
              <a:gd name="connsiteY0" fmla="*/ 55491 h 905904"/>
              <a:gd name="connsiteX1" fmla="*/ 2010328 w 10717672"/>
              <a:gd name="connsiteY1" fmla="*/ 55491 h 905904"/>
              <a:gd name="connsiteX2" fmla="*/ 2555077 w 10717672"/>
              <a:gd name="connsiteY2" fmla="*/ 36036 h 905904"/>
              <a:gd name="connsiteX3" fmla="*/ 3197103 w 10717672"/>
              <a:gd name="connsiteY3" fmla="*/ 36036 h 905904"/>
              <a:gd name="connsiteX4" fmla="*/ 3605664 w 10717672"/>
              <a:gd name="connsiteY4" fmla="*/ 36036 h 905904"/>
              <a:gd name="connsiteX5" fmla="*/ 4597885 w 10717672"/>
              <a:gd name="connsiteY5" fmla="*/ 74945 h 905904"/>
              <a:gd name="connsiteX6" fmla="*/ 8372217 w 10717672"/>
              <a:gd name="connsiteY6" fmla="*/ 94403 h 905904"/>
              <a:gd name="connsiteX7" fmla="*/ 10512303 w 10717672"/>
              <a:gd name="connsiteY7" fmla="*/ 74946 h 905904"/>
              <a:gd name="connsiteX8" fmla="*/ 10648490 w 10717672"/>
              <a:gd name="connsiteY8" fmla="*/ 133313 h 905904"/>
              <a:gd name="connsiteX9" fmla="*/ 10667945 w 10717672"/>
              <a:gd name="connsiteY9" fmla="*/ 814249 h 905904"/>
              <a:gd name="connsiteX10" fmla="*/ 10667945 w 10717672"/>
              <a:gd name="connsiteY10" fmla="*/ 892070 h 905904"/>
              <a:gd name="connsiteX11" fmla="*/ 10006464 w 10717672"/>
              <a:gd name="connsiteY11" fmla="*/ 892070 h 905904"/>
              <a:gd name="connsiteX12" fmla="*/ 7613460 w 10717672"/>
              <a:gd name="connsiteY12" fmla="*/ 892070 h 905904"/>
              <a:gd name="connsiteX13" fmla="*/ 6699060 w 10717672"/>
              <a:gd name="connsiteY13" fmla="*/ 872615 h 905904"/>
              <a:gd name="connsiteX14" fmla="*/ 5979213 w 10717672"/>
              <a:gd name="connsiteY14" fmla="*/ 853160 h 905904"/>
              <a:gd name="connsiteX15" fmla="*/ 5395554 w 10717672"/>
              <a:gd name="connsiteY15" fmla="*/ 853159 h 905904"/>
              <a:gd name="connsiteX16" fmla="*/ 4481154 w 10717672"/>
              <a:gd name="connsiteY16" fmla="*/ 892071 h 905904"/>
              <a:gd name="connsiteX17" fmla="*/ 3800217 w 10717672"/>
              <a:gd name="connsiteY17" fmla="*/ 892070 h 905904"/>
              <a:gd name="connsiteX18" fmla="*/ 3391656 w 10717672"/>
              <a:gd name="connsiteY18" fmla="*/ 872614 h 905904"/>
              <a:gd name="connsiteX19" fmla="*/ 2983094 w 10717672"/>
              <a:gd name="connsiteY19" fmla="*/ 872614 h 905904"/>
              <a:gd name="connsiteX20" fmla="*/ 2379979 w 10717672"/>
              <a:gd name="connsiteY20" fmla="*/ 892070 h 905904"/>
              <a:gd name="connsiteX21" fmla="*/ 1621222 w 10717672"/>
              <a:gd name="connsiteY21" fmla="*/ 872615 h 905904"/>
              <a:gd name="connsiteX22" fmla="*/ 162073 w 10717672"/>
              <a:gd name="connsiteY22" fmla="*/ 814250 h 905904"/>
              <a:gd name="connsiteX23" fmla="*/ 123162 w 10717672"/>
              <a:gd name="connsiteY23" fmla="*/ 55491 h 905904"/>
              <a:gd name="connsiteX0" fmla="*/ 192751 w 10787261"/>
              <a:gd name="connsiteY0" fmla="*/ 55491 h 897834"/>
              <a:gd name="connsiteX1" fmla="*/ 2079917 w 10787261"/>
              <a:gd name="connsiteY1" fmla="*/ 55491 h 897834"/>
              <a:gd name="connsiteX2" fmla="*/ 2624666 w 10787261"/>
              <a:gd name="connsiteY2" fmla="*/ 36036 h 897834"/>
              <a:gd name="connsiteX3" fmla="*/ 3266692 w 10787261"/>
              <a:gd name="connsiteY3" fmla="*/ 36036 h 897834"/>
              <a:gd name="connsiteX4" fmla="*/ 3675253 w 10787261"/>
              <a:gd name="connsiteY4" fmla="*/ 36036 h 897834"/>
              <a:gd name="connsiteX5" fmla="*/ 4667474 w 10787261"/>
              <a:gd name="connsiteY5" fmla="*/ 74945 h 897834"/>
              <a:gd name="connsiteX6" fmla="*/ 8441806 w 10787261"/>
              <a:gd name="connsiteY6" fmla="*/ 94403 h 897834"/>
              <a:gd name="connsiteX7" fmla="*/ 10581892 w 10787261"/>
              <a:gd name="connsiteY7" fmla="*/ 74946 h 897834"/>
              <a:gd name="connsiteX8" fmla="*/ 10718079 w 10787261"/>
              <a:gd name="connsiteY8" fmla="*/ 133313 h 897834"/>
              <a:gd name="connsiteX9" fmla="*/ 10737534 w 10787261"/>
              <a:gd name="connsiteY9" fmla="*/ 814249 h 897834"/>
              <a:gd name="connsiteX10" fmla="*/ 10737534 w 10787261"/>
              <a:gd name="connsiteY10" fmla="*/ 892070 h 897834"/>
              <a:gd name="connsiteX11" fmla="*/ 10076053 w 10787261"/>
              <a:gd name="connsiteY11" fmla="*/ 892070 h 897834"/>
              <a:gd name="connsiteX12" fmla="*/ 7683049 w 10787261"/>
              <a:gd name="connsiteY12" fmla="*/ 892070 h 897834"/>
              <a:gd name="connsiteX13" fmla="*/ 6768649 w 10787261"/>
              <a:gd name="connsiteY13" fmla="*/ 872615 h 897834"/>
              <a:gd name="connsiteX14" fmla="*/ 6048802 w 10787261"/>
              <a:gd name="connsiteY14" fmla="*/ 853160 h 897834"/>
              <a:gd name="connsiteX15" fmla="*/ 5465143 w 10787261"/>
              <a:gd name="connsiteY15" fmla="*/ 853159 h 897834"/>
              <a:gd name="connsiteX16" fmla="*/ 4550743 w 10787261"/>
              <a:gd name="connsiteY16" fmla="*/ 892071 h 897834"/>
              <a:gd name="connsiteX17" fmla="*/ 3869806 w 10787261"/>
              <a:gd name="connsiteY17" fmla="*/ 892070 h 897834"/>
              <a:gd name="connsiteX18" fmla="*/ 3461245 w 10787261"/>
              <a:gd name="connsiteY18" fmla="*/ 872614 h 897834"/>
              <a:gd name="connsiteX19" fmla="*/ 3052683 w 10787261"/>
              <a:gd name="connsiteY19" fmla="*/ 872614 h 897834"/>
              <a:gd name="connsiteX20" fmla="*/ 2449568 w 10787261"/>
              <a:gd name="connsiteY20" fmla="*/ 892070 h 897834"/>
              <a:gd name="connsiteX21" fmla="*/ 1690811 w 10787261"/>
              <a:gd name="connsiteY21" fmla="*/ 833705 h 897834"/>
              <a:gd name="connsiteX22" fmla="*/ 231662 w 10787261"/>
              <a:gd name="connsiteY22" fmla="*/ 814250 h 897834"/>
              <a:gd name="connsiteX23" fmla="*/ 192751 w 10787261"/>
              <a:gd name="connsiteY23" fmla="*/ 55491 h 897834"/>
              <a:gd name="connsiteX0" fmla="*/ 192751 w 10787261"/>
              <a:gd name="connsiteY0" fmla="*/ 55491 h 897834"/>
              <a:gd name="connsiteX1" fmla="*/ 2079917 w 10787261"/>
              <a:gd name="connsiteY1" fmla="*/ 55491 h 897834"/>
              <a:gd name="connsiteX2" fmla="*/ 2624666 w 10787261"/>
              <a:gd name="connsiteY2" fmla="*/ 36036 h 897834"/>
              <a:gd name="connsiteX3" fmla="*/ 3266692 w 10787261"/>
              <a:gd name="connsiteY3" fmla="*/ 36036 h 897834"/>
              <a:gd name="connsiteX4" fmla="*/ 3675253 w 10787261"/>
              <a:gd name="connsiteY4" fmla="*/ 36036 h 897834"/>
              <a:gd name="connsiteX5" fmla="*/ 4667474 w 10787261"/>
              <a:gd name="connsiteY5" fmla="*/ 74945 h 897834"/>
              <a:gd name="connsiteX6" fmla="*/ 8441806 w 10787261"/>
              <a:gd name="connsiteY6" fmla="*/ 94403 h 897834"/>
              <a:gd name="connsiteX7" fmla="*/ 10581892 w 10787261"/>
              <a:gd name="connsiteY7" fmla="*/ 74946 h 897834"/>
              <a:gd name="connsiteX8" fmla="*/ 10718079 w 10787261"/>
              <a:gd name="connsiteY8" fmla="*/ 133313 h 897834"/>
              <a:gd name="connsiteX9" fmla="*/ 10737534 w 10787261"/>
              <a:gd name="connsiteY9" fmla="*/ 814249 h 897834"/>
              <a:gd name="connsiteX10" fmla="*/ 10737534 w 10787261"/>
              <a:gd name="connsiteY10" fmla="*/ 892070 h 897834"/>
              <a:gd name="connsiteX11" fmla="*/ 10076053 w 10787261"/>
              <a:gd name="connsiteY11" fmla="*/ 892070 h 897834"/>
              <a:gd name="connsiteX12" fmla="*/ 7683049 w 10787261"/>
              <a:gd name="connsiteY12" fmla="*/ 892070 h 897834"/>
              <a:gd name="connsiteX13" fmla="*/ 6768649 w 10787261"/>
              <a:gd name="connsiteY13" fmla="*/ 872615 h 897834"/>
              <a:gd name="connsiteX14" fmla="*/ 6048802 w 10787261"/>
              <a:gd name="connsiteY14" fmla="*/ 853160 h 897834"/>
              <a:gd name="connsiteX15" fmla="*/ 5465143 w 10787261"/>
              <a:gd name="connsiteY15" fmla="*/ 853159 h 897834"/>
              <a:gd name="connsiteX16" fmla="*/ 4550743 w 10787261"/>
              <a:gd name="connsiteY16" fmla="*/ 892071 h 897834"/>
              <a:gd name="connsiteX17" fmla="*/ 3869806 w 10787261"/>
              <a:gd name="connsiteY17" fmla="*/ 892070 h 897834"/>
              <a:gd name="connsiteX18" fmla="*/ 3461245 w 10787261"/>
              <a:gd name="connsiteY18" fmla="*/ 872614 h 897834"/>
              <a:gd name="connsiteX19" fmla="*/ 3052683 w 10787261"/>
              <a:gd name="connsiteY19" fmla="*/ 872614 h 897834"/>
              <a:gd name="connsiteX20" fmla="*/ 2449568 w 10787261"/>
              <a:gd name="connsiteY20" fmla="*/ 853160 h 897834"/>
              <a:gd name="connsiteX21" fmla="*/ 1690811 w 10787261"/>
              <a:gd name="connsiteY21" fmla="*/ 833705 h 897834"/>
              <a:gd name="connsiteX22" fmla="*/ 231662 w 10787261"/>
              <a:gd name="connsiteY22" fmla="*/ 814250 h 897834"/>
              <a:gd name="connsiteX23" fmla="*/ 192751 w 10787261"/>
              <a:gd name="connsiteY23" fmla="*/ 55491 h 897834"/>
              <a:gd name="connsiteX0" fmla="*/ 137715 w 10934246"/>
              <a:gd name="connsiteY0" fmla="*/ 55491 h 897834"/>
              <a:gd name="connsiteX1" fmla="*/ 2226902 w 10934246"/>
              <a:gd name="connsiteY1" fmla="*/ 55491 h 897834"/>
              <a:gd name="connsiteX2" fmla="*/ 2771651 w 10934246"/>
              <a:gd name="connsiteY2" fmla="*/ 36036 h 897834"/>
              <a:gd name="connsiteX3" fmla="*/ 3413677 w 10934246"/>
              <a:gd name="connsiteY3" fmla="*/ 36036 h 897834"/>
              <a:gd name="connsiteX4" fmla="*/ 3822238 w 10934246"/>
              <a:gd name="connsiteY4" fmla="*/ 36036 h 897834"/>
              <a:gd name="connsiteX5" fmla="*/ 4814459 w 10934246"/>
              <a:gd name="connsiteY5" fmla="*/ 74945 h 897834"/>
              <a:gd name="connsiteX6" fmla="*/ 8588791 w 10934246"/>
              <a:gd name="connsiteY6" fmla="*/ 94403 h 897834"/>
              <a:gd name="connsiteX7" fmla="*/ 10728877 w 10934246"/>
              <a:gd name="connsiteY7" fmla="*/ 74946 h 897834"/>
              <a:gd name="connsiteX8" fmla="*/ 10865064 w 10934246"/>
              <a:gd name="connsiteY8" fmla="*/ 133313 h 897834"/>
              <a:gd name="connsiteX9" fmla="*/ 10884519 w 10934246"/>
              <a:gd name="connsiteY9" fmla="*/ 814249 h 897834"/>
              <a:gd name="connsiteX10" fmla="*/ 10884519 w 10934246"/>
              <a:gd name="connsiteY10" fmla="*/ 892070 h 897834"/>
              <a:gd name="connsiteX11" fmla="*/ 10223038 w 10934246"/>
              <a:gd name="connsiteY11" fmla="*/ 892070 h 897834"/>
              <a:gd name="connsiteX12" fmla="*/ 7830034 w 10934246"/>
              <a:gd name="connsiteY12" fmla="*/ 892070 h 897834"/>
              <a:gd name="connsiteX13" fmla="*/ 6915634 w 10934246"/>
              <a:gd name="connsiteY13" fmla="*/ 872615 h 897834"/>
              <a:gd name="connsiteX14" fmla="*/ 6195787 w 10934246"/>
              <a:gd name="connsiteY14" fmla="*/ 853160 h 897834"/>
              <a:gd name="connsiteX15" fmla="*/ 5612128 w 10934246"/>
              <a:gd name="connsiteY15" fmla="*/ 853159 h 897834"/>
              <a:gd name="connsiteX16" fmla="*/ 4697728 w 10934246"/>
              <a:gd name="connsiteY16" fmla="*/ 892071 h 897834"/>
              <a:gd name="connsiteX17" fmla="*/ 4016791 w 10934246"/>
              <a:gd name="connsiteY17" fmla="*/ 892070 h 897834"/>
              <a:gd name="connsiteX18" fmla="*/ 3608230 w 10934246"/>
              <a:gd name="connsiteY18" fmla="*/ 872614 h 897834"/>
              <a:gd name="connsiteX19" fmla="*/ 3199668 w 10934246"/>
              <a:gd name="connsiteY19" fmla="*/ 872614 h 897834"/>
              <a:gd name="connsiteX20" fmla="*/ 2596553 w 10934246"/>
              <a:gd name="connsiteY20" fmla="*/ 853160 h 897834"/>
              <a:gd name="connsiteX21" fmla="*/ 1837796 w 10934246"/>
              <a:gd name="connsiteY21" fmla="*/ 833705 h 897834"/>
              <a:gd name="connsiteX22" fmla="*/ 378647 w 10934246"/>
              <a:gd name="connsiteY22" fmla="*/ 814250 h 897834"/>
              <a:gd name="connsiteX23" fmla="*/ 137715 w 10934246"/>
              <a:gd name="connsiteY23" fmla="*/ 55491 h 897834"/>
              <a:gd name="connsiteX0" fmla="*/ 104 w 10796635"/>
              <a:gd name="connsiteY0" fmla="*/ 107368 h 949711"/>
              <a:gd name="connsiteX1" fmla="*/ 2089291 w 10796635"/>
              <a:gd name="connsiteY1" fmla="*/ 107368 h 949711"/>
              <a:gd name="connsiteX2" fmla="*/ 2634040 w 10796635"/>
              <a:gd name="connsiteY2" fmla="*/ 87913 h 949711"/>
              <a:gd name="connsiteX3" fmla="*/ 3276066 w 10796635"/>
              <a:gd name="connsiteY3" fmla="*/ 87913 h 949711"/>
              <a:gd name="connsiteX4" fmla="*/ 3684627 w 10796635"/>
              <a:gd name="connsiteY4" fmla="*/ 87913 h 949711"/>
              <a:gd name="connsiteX5" fmla="*/ 4676848 w 10796635"/>
              <a:gd name="connsiteY5" fmla="*/ 126822 h 949711"/>
              <a:gd name="connsiteX6" fmla="*/ 8451180 w 10796635"/>
              <a:gd name="connsiteY6" fmla="*/ 146280 h 949711"/>
              <a:gd name="connsiteX7" fmla="*/ 10591266 w 10796635"/>
              <a:gd name="connsiteY7" fmla="*/ 126823 h 949711"/>
              <a:gd name="connsiteX8" fmla="*/ 10727453 w 10796635"/>
              <a:gd name="connsiteY8" fmla="*/ 185190 h 949711"/>
              <a:gd name="connsiteX9" fmla="*/ 10746908 w 10796635"/>
              <a:gd name="connsiteY9" fmla="*/ 866126 h 949711"/>
              <a:gd name="connsiteX10" fmla="*/ 10746908 w 10796635"/>
              <a:gd name="connsiteY10" fmla="*/ 943947 h 949711"/>
              <a:gd name="connsiteX11" fmla="*/ 10085427 w 10796635"/>
              <a:gd name="connsiteY11" fmla="*/ 943947 h 949711"/>
              <a:gd name="connsiteX12" fmla="*/ 7692423 w 10796635"/>
              <a:gd name="connsiteY12" fmla="*/ 943947 h 949711"/>
              <a:gd name="connsiteX13" fmla="*/ 6778023 w 10796635"/>
              <a:gd name="connsiteY13" fmla="*/ 924492 h 949711"/>
              <a:gd name="connsiteX14" fmla="*/ 6058176 w 10796635"/>
              <a:gd name="connsiteY14" fmla="*/ 905037 h 949711"/>
              <a:gd name="connsiteX15" fmla="*/ 5474517 w 10796635"/>
              <a:gd name="connsiteY15" fmla="*/ 905036 h 949711"/>
              <a:gd name="connsiteX16" fmla="*/ 4560117 w 10796635"/>
              <a:gd name="connsiteY16" fmla="*/ 943948 h 949711"/>
              <a:gd name="connsiteX17" fmla="*/ 3879180 w 10796635"/>
              <a:gd name="connsiteY17" fmla="*/ 943947 h 949711"/>
              <a:gd name="connsiteX18" fmla="*/ 3470619 w 10796635"/>
              <a:gd name="connsiteY18" fmla="*/ 924491 h 949711"/>
              <a:gd name="connsiteX19" fmla="*/ 3062057 w 10796635"/>
              <a:gd name="connsiteY19" fmla="*/ 924491 h 949711"/>
              <a:gd name="connsiteX20" fmla="*/ 2458942 w 10796635"/>
              <a:gd name="connsiteY20" fmla="*/ 905037 h 949711"/>
              <a:gd name="connsiteX21" fmla="*/ 1700185 w 10796635"/>
              <a:gd name="connsiteY21" fmla="*/ 885582 h 949711"/>
              <a:gd name="connsiteX22" fmla="*/ 241036 w 10796635"/>
              <a:gd name="connsiteY22" fmla="*/ 866127 h 949711"/>
              <a:gd name="connsiteX23" fmla="*/ 104 w 10796635"/>
              <a:gd name="connsiteY23" fmla="*/ 107368 h 949711"/>
              <a:gd name="connsiteX0" fmla="*/ 217684 w 11014215"/>
              <a:gd name="connsiteY0" fmla="*/ 58373 h 910963"/>
              <a:gd name="connsiteX1" fmla="*/ 2306871 w 11014215"/>
              <a:gd name="connsiteY1" fmla="*/ 58373 h 910963"/>
              <a:gd name="connsiteX2" fmla="*/ 2851620 w 11014215"/>
              <a:gd name="connsiteY2" fmla="*/ 38918 h 910963"/>
              <a:gd name="connsiteX3" fmla="*/ 3493646 w 11014215"/>
              <a:gd name="connsiteY3" fmla="*/ 38918 h 910963"/>
              <a:gd name="connsiteX4" fmla="*/ 3902207 w 11014215"/>
              <a:gd name="connsiteY4" fmla="*/ 38918 h 910963"/>
              <a:gd name="connsiteX5" fmla="*/ 4894428 w 11014215"/>
              <a:gd name="connsiteY5" fmla="*/ 77827 h 910963"/>
              <a:gd name="connsiteX6" fmla="*/ 8668760 w 11014215"/>
              <a:gd name="connsiteY6" fmla="*/ 97285 h 910963"/>
              <a:gd name="connsiteX7" fmla="*/ 10808846 w 11014215"/>
              <a:gd name="connsiteY7" fmla="*/ 77828 h 910963"/>
              <a:gd name="connsiteX8" fmla="*/ 10945033 w 11014215"/>
              <a:gd name="connsiteY8" fmla="*/ 136195 h 910963"/>
              <a:gd name="connsiteX9" fmla="*/ 10964488 w 11014215"/>
              <a:gd name="connsiteY9" fmla="*/ 817131 h 910963"/>
              <a:gd name="connsiteX10" fmla="*/ 10964488 w 11014215"/>
              <a:gd name="connsiteY10" fmla="*/ 894952 h 910963"/>
              <a:gd name="connsiteX11" fmla="*/ 10303007 w 11014215"/>
              <a:gd name="connsiteY11" fmla="*/ 894952 h 910963"/>
              <a:gd name="connsiteX12" fmla="*/ 7910003 w 11014215"/>
              <a:gd name="connsiteY12" fmla="*/ 894952 h 910963"/>
              <a:gd name="connsiteX13" fmla="*/ 6995603 w 11014215"/>
              <a:gd name="connsiteY13" fmla="*/ 875497 h 910963"/>
              <a:gd name="connsiteX14" fmla="*/ 6275756 w 11014215"/>
              <a:gd name="connsiteY14" fmla="*/ 856042 h 910963"/>
              <a:gd name="connsiteX15" fmla="*/ 5692097 w 11014215"/>
              <a:gd name="connsiteY15" fmla="*/ 856041 h 910963"/>
              <a:gd name="connsiteX16" fmla="*/ 4777697 w 11014215"/>
              <a:gd name="connsiteY16" fmla="*/ 894953 h 910963"/>
              <a:gd name="connsiteX17" fmla="*/ 4096760 w 11014215"/>
              <a:gd name="connsiteY17" fmla="*/ 894952 h 910963"/>
              <a:gd name="connsiteX18" fmla="*/ 3688199 w 11014215"/>
              <a:gd name="connsiteY18" fmla="*/ 875496 h 910963"/>
              <a:gd name="connsiteX19" fmla="*/ 3279637 w 11014215"/>
              <a:gd name="connsiteY19" fmla="*/ 875496 h 910963"/>
              <a:gd name="connsiteX20" fmla="*/ 2676522 w 11014215"/>
              <a:gd name="connsiteY20" fmla="*/ 856042 h 910963"/>
              <a:gd name="connsiteX21" fmla="*/ 1917765 w 11014215"/>
              <a:gd name="connsiteY21" fmla="*/ 836587 h 910963"/>
              <a:gd name="connsiteX22" fmla="*/ 256595 w 11014215"/>
              <a:gd name="connsiteY22" fmla="*/ 856043 h 910963"/>
              <a:gd name="connsiteX23" fmla="*/ 217684 w 11014215"/>
              <a:gd name="connsiteY23" fmla="*/ 58373 h 910963"/>
              <a:gd name="connsiteX0" fmla="*/ 142505 w 10939036"/>
              <a:gd name="connsiteY0" fmla="*/ 58373 h 997339"/>
              <a:gd name="connsiteX1" fmla="*/ 2231692 w 10939036"/>
              <a:gd name="connsiteY1" fmla="*/ 58373 h 997339"/>
              <a:gd name="connsiteX2" fmla="*/ 2776441 w 10939036"/>
              <a:gd name="connsiteY2" fmla="*/ 38918 h 997339"/>
              <a:gd name="connsiteX3" fmla="*/ 3418467 w 10939036"/>
              <a:gd name="connsiteY3" fmla="*/ 38918 h 997339"/>
              <a:gd name="connsiteX4" fmla="*/ 3827028 w 10939036"/>
              <a:gd name="connsiteY4" fmla="*/ 38918 h 997339"/>
              <a:gd name="connsiteX5" fmla="*/ 4819249 w 10939036"/>
              <a:gd name="connsiteY5" fmla="*/ 77827 h 997339"/>
              <a:gd name="connsiteX6" fmla="*/ 8593581 w 10939036"/>
              <a:gd name="connsiteY6" fmla="*/ 97285 h 997339"/>
              <a:gd name="connsiteX7" fmla="*/ 10733667 w 10939036"/>
              <a:gd name="connsiteY7" fmla="*/ 77828 h 997339"/>
              <a:gd name="connsiteX8" fmla="*/ 10869854 w 10939036"/>
              <a:gd name="connsiteY8" fmla="*/ 136195 h 997339"/>
              <a:gd name="connsiteX9" fmla="*/ 10889309 w 10939036"/>
              <a:gd name="connsiteY9" fmla="*/ 817131 h 997339"/>
              <a:gd name="connsiteX10" fmla="*/ 10889309 w 10939036"/>
              <a:gd name="connsiteY10" fmla="*/ 894952 h 997339"/>
              <a:gd name="connsiteX11" fmla="*/ 10227828 w 10939036"/>
              <a:gd name="connsiteY11" fmla="*/ 894952 h 997339"/>
              <a:gd name="connsiteX12" fmla="*/ 7834824 w 10939036"/>
              <a:gd name="connsiteY12" fmla="*/ 894952 h 997339"/>
              <a:gd name="connsiteX13" fmla="*/ 6920424 w 10939036"/>
              <a:gd name="connsiteY13" fmla="*/ 875497 h 997339"/>
              <a:gd name="connsiteX14" fmla="*/ 6200577 w 10939036"/>
              <a:gd name="connsiteY14" fmla="*/ 856042 h 997339"/>
              <a:gd name="connsiteX15" fmla="*/ 5616918 w 10939036"/>
              <a:gd name="connsiteY15" fmla="*/ 856041 h 997339"/>
              <a:gd name="connsiteX16" fmla="*/ 4702518 w 10939036"/>
              <a:gd name="connsiteY16" fmla="*/ 894953 h 997339"/>
              <a:gd name="connsiteX17" fmla="*/ 4021581 w 10939036"/>
              <a:gd name="connsiteY17" fmla="*/ 894952 h 997339"/>
              <a:gd name="connsiteX18" fmla="*/ 3613020 w 10939036"/>
              <a:gd name="connsiteY18" fmla="*/ 875496 h 997339"/>
              <a:gd name="connsiteX19" fmla="*/ 3204458 w 10939036"/>
              <a:gd name="connsiteY19" fmla="*/ 875496 h 997339"/>
              <a:gd name="connsiteX20" fmla="*/ 2601343 w 10939036"/>
              <a:gd name="connsiteY20" fmla="*/ 856042 h 997339"/>
              <a:gd name="connsiteX21" fmla="*/ 1842586 w 10939036"/>
              <a:gd name="connsiteY21" fmla="*/ 836587 h 997339"/>
              <a:gd name="connsiteX22" fmla="*/ 181416 w 10939036"/>
              <a:gd name="connsiteY22" fmla="*/ 856043 h 997339"/>
              <a:gd name="connsiteX23" fmla="*/ 142505 w 10939036"/>
              <a:gd name="connsiteY23" fmla="*/ 58373 h 997339"/>
              <a:gd name="connsiteX0" fmla="*/ 1 w 10796532"/>
              <a:gd name="connsiteY0" fmla="*/ 75664 h 1014630"/>
              <a:gd name="connsiteX1" fmla="*/ 2089188 w 10796532"/>
              <a:gd name="connsiteY1" fmla="*/ 75664 h 1014630"/>
              <a:gd name="connsiteX2" fmla="*/ 2633937 w 10796532"/>
              <a:gd name="connsiteY2" fmla="*/ 56209 h 1014630"/>
              <a:gd name="connsiteX3" fmla="*/ 3275963 w 10796532"/>
              <a:gd name="connsiteY3" fmla="*/ 56209 h 1014630"/>
              <a:gd name="connsiteX4" fmla="*/ 3684524 w 10796532"/>
              <a:gd name="connsiteY4" fmla="*/ 56209 h 1014630"/>
              <a:gd name="connsiteX5" fmla="*/ 4676745 w 10796532"/>
              <a:gd name="connsiteY5" fmla="*/ 95118 h 1014630"/>
              <a:gd name="connsiteX6" fmla="*/ 8451077 w 10796532"/>
              <a:gd name="connsiteY6" fmla="*/ 114576 h 1014630"/>
              <a:gd name="connsiteX7" fmla="*/ 10591163 w 10796532"/>
              <a:gd name="connsiteY7" fmla="*/ 95119 h 1014630"/>
              <a:gd name="connsiteX8" fmla="*/ 10727350 w 10796532"/>
              <a:gd name="connsiteY8" fmla="*/ 153486 h 1014630"/>
              <a:gd name="connsiteX9" fmla="*/ 10746805 w 10796532"/>
              <a:gd name="connsiteY9" fmla="*/ 834422 h 1014630"/>
              <a:gd name="connsiteX10" fmla="*/ 10746805 w 10796532"/>
              <a:gd name="connsiteY10" fmla="*/ 912243 h 1014630"/>
              <a:gd name="connsiteX11" fmla="*/ 10085324 w 10796532"/>
              <a:gd name="connsiteY11" fmla="*/ 912243 h 1014630"/>
              <a:gd name="connsiteX12" fmla="*/ 7692320 w 10796532"/>
              <a:gd name="connsiteY12" fmla="*/ 912243 h 1014630"/>
              <a:gd name="connsiteX13" fmla="*/ 6777920 w 10796532"/>
              <a:gd name="connsiteY13" fmla="*/ 892788 h 1014630"/>
              <a:gd name="connsiteX14" fmla="*/ 6058073 w 10796532"/>
              <a:gd name="connsiteY14" fmla="*/ 873333 h 1014630"/>
              <a:gd name="connsiteX15" fmla="*/ 5474414 w 10796532"/>
              <a:gd name="connsiteY15" fmla="*/ 873332 h 1014630"/>
              <a:gd name="connsiteX16" fmla="*/ 4560014 w 10796532"/>
              <a:gd name="connsiteY16" fmla="*/ 912244 h 1014630"/>
              <a:gd name="connsiteX17" fmla="*/ 3879077 w 10796532"/>
              <a:gd name="connsiteY17" fmla="*/ 912243 h 1014630"/>
              <a:gd name="connsiteX18" fmla="*/ 3470516 w 10796532"/>
              <a:gd name="connsiteY18" fmla="*/ 892787 h 1014630"/>
              <a:gd name="connsiteX19" fmla="*/ 3061954 w 10796532"/>
              <a:gd name="connsiteY19" fmla="*/ 892787 h 1014630"/>
              <a:gd name="connsiteX20" fmla="*/ 2458839 w 10796532"/>
              <a:gd name="connsiteY20" fmla="*/ 873333 h 1014630"/>
              <a:gd name="connsiteX21" fmla="*/ 1700082 w 10796532"/>
              <a:gd name="connsiteY21" fmla="*/ 853878 h 1014630"/>
              <a:gd name="connsiteX22" fmla="*/ 38912 w 10796532"/>
              <a:gd name="connsiteY22" fmla="*/ 873334 h 1014630"/>
              <a:gd name="connsiteX23" fmla="*/ 1 w 10796532"/>
              <a:gd name="connsiteY23" fmla="*/ 75664 h 1014630"/>
              <a:gd name="connsiteX0" fmla="*/ 142504 w 10939035"/>
              <a:gd name="connsiteY0" fmla="*/ 48286 h 895088"/>
              <a:gd name="connsiteX1" fmla="*/ 2231691 w 10939035"/>
              <a:gd name="connsiteY1" fmla="*/ 48286 h 895088"/>
              <a:gd name="connsiteX2" fmla="*/ 2776440 w 10939035"/>
              <a:gd name="connsiteY2" fmla="*/ 28831 h 895088"/>
              <a:gd name="connsiteX3" fmla="*/ 3418466 w 10939035"/>
              <a:gd name="connsiteY3" fmla="*/ 28831 h 895088"/>
              <a:gd name="connsiteX4" fmla="*/ 3827027 w 10939035"/>
              <a:gd name="connsiteY4" fmla="*/ 28831 h 895088"/>
              <a:gd name="connsiteX5" fmla="*/ 4819248 w 10939035"/>
              <a:gd name="connsiteY5" fmla="*/ 67740 h 895088"/>
              <a:gd name="connsiteX6" fmla="*/ 8593580 w 10939035"/>
              <a:gd name="connsiteY6" fmla="*/ 87198 h 895088"/>
              <a:gd name="connsiteX7" fmla="*/ 10733666 w 10939035"/>
              <a:gd name="connsiteY7" fmla="*/ 67741 h 895088"/>
              <a:gd name="connsiteX8" fmla="*/ 10869853 w 10939035"/>
              <a:gd name="connsiteY8" fmla="*/ 126108 h 895088"/>
              <a:gd name="connsiteX9" fmla="*/ 10889308 w 10939035"/>
              <a:gd name="connsiteY9" fmla="*/ 807044 h 895088"/>
              <a:gd name="connsiteX10" fmla="*/ 10889308 w 10939035"/>
              <a:gd name="connsiteY10" fmla="*/ 884865 h 895088"/>
              <a:gd name="connsiteX11" fmla="*/ 10227827 w 10939035"/>
              <a:gd name="connsiteY11" fmla="*/ 884865 h 895088"/>
              <a:gd name="connsiteX12" fmla="*/ 7834823 w 10939035"/>
              <a:gd name="connsiteY12" fmla="*/ 884865 h 895088"/>
              <a:gd name="connsiteX13" fmla="*/ 6920423 w 10939035"/>
              <a:gd name="connsiteY13" fmla="*/ 865410 h 895088"/>
              <a:gd name="connsiteX14" fmla="*/ 6200576 w 10939035"/>
              <a:gd name="connsiteY14" fmla="*/ 845955 h 895088"/>
              <a:gd name="connsiteX15" fmla="*/ 5616917 w 10939035"/>
              <a:gd name="connsiteY15" fmla="*/ 845954 h 895088"/>
              <a:gd name="connsiteX16" fmla="*/ 4702517 w 10939035"/>
              <a:gd name="connsiteY16" fmla="*/ 884866 h 895088"/>
              <a:gd name="connsiteX17" fmla="*/ 4021580 w 10939035"/>
              <a:gd name="connsiteY17" fmla="*/ 884865 h 895088"/>
              <a:gd name="connsiteX18" fmla="*/ 3613019 w 10939035"/>
              <a:gd name="connsiteY18" fmla="*/ 865409 h 895088"/>
              <a:gd name="connsiteX19" fmla="*/ 3204457 w 10939035"/>
              <a:gd name="connsiteY19" fmla="*/ 865409 h 895088"/>
              <a:gd name="connsiteX20" fmla="*/ 2601342 w 10939035"/>
              <a:gd name="connsiteY20" fmla="*/ 845955 h 895088"/>
              <a:gd name="connsiteX21" fmla="*/ 1842585 w 10939035"/>
              <a:gd name="connsiteY21" fmla="*/ 826500 h 895088"/>
              <a:gd name="connsiteX22" fmla="*/ 181415 w 10939035"/>
              <a:gd name="connsiteY22" fmla="*/ 709768 h 895088"/>
              <a:gd name="connsiteX23" fmla="*/ 142504 w 10939035"/>
              <a:gd name="connsiteY23" fmla="*/ 48286 h 895088"/>
              <a:gd name="connsiteX0" fmla="*/ 233200 w 10989327"/>
              <a:gd name="connsiteY0" fmla="*/ 119614 h 864681"/>
              <a:gd name="connsiteX1" fmla="*/ 2281983 w 10989327"/>
              <a:gd name="connsiteY1" fmla="*/ 22338 h 864681"/>
              <a:gd name="connsiteX2" fmla="*/ 2826732 w 10989327"/>
              <a:gd name="connsiteY2" fmla="*/ 2883 h 864681"/>
              <a:gd name="connsiteX3" fmla="*/ 3468758 w 10989327"/>
              <a:gd name="connsiteY3" fmla="*/ 2883 h 864681"/>
              <a:gd name="connsiteX4" fmla="*/ 3877319 w 10989327"/>
              <a:gd name="connsiteY4" fmla="*/ 2883 h 864681"/>
              <a:gd name="connsiteX5" fmla="*/ 4869540 w 10989327"/>
              <a:gd name="connsiteY5" fmla="*/ 41792 h 864681"/>
              <a:gd name="connsiteX6" fmla="*/ 8643872 w 10989327"/>
              <a:gd name="connsiteY6" fmla="*/ 61250 h 864681"/>
              <a:gd name="connsiteX7" fmla="*/ 10783958 w 10989327"/>
              <a:gd name="connsiteY7" fmla="*/ 41793 h 864681"/>
              <a:gd name="connsiteX8" fmla="*/ 10920145 w 10989327"/>
              <a:gd name="connsiteY8" fmla="*/ 100160 h 864681"/>
              <a:gd name="connsiteX9" fmla="*/ 10939600 w 10989327"/>
              <a:gd name="connsiteY9" fmla="*/ 781096 h 864681"/>
              <a:gd name="connsiteX10" fmla="*/ 10939600 w 10989327"/>
              <a:gd name="connsiteY10" fmla="*/ 858917 h 864681"/>
              <a:gd name="connsiteX11" fmla="*/ 10278119 w 10989327"/>
              <a:gd name="connsiteY11" fmla="*/ 858917 h 864681"/>
              <a:gd name="connsiteX12" fmla="*/ 7885115 w 10989327"/>
              <a:gd name="connsiteY12" fmla="*/ 858917 h 864681"/>
              <a:gd name="connsiteX13" fmla="*/ 6970715 w 10989327"/>
              <a:gd name="connsiteY13" fmla="*/ 839462 h 864681"/>
              <a:gd name="connsiteX14" fmla="*/ 6250868 w 10989327"/>
              <a:gd name="connsiteY14" fmla="*/ 820007 h 864681"/>
              <a:gd name="connsiteX15" fmla="*/ 5667209 w 10989327"/>
              <a:gd name="connsiteY15" fmla="*/ 820006 h 864681"/>
              <a:gd name="connsiteX16" fmla="*/ 4752809 w 10989327"/>
              <a:gd name="connsiteY16" fmla="*/ 858918 h 864681"/>
              <a:gd name="connsiteX17" fmla="*/ 4071872 w 10989327"/>
              <a:gd name="connsiteY17" fmla="*/ 858917 h 864681"/>
              <a:gd name="connsiteX18" fmla="*/ 3663311 w 10989327"/>
              <a:gd name="connsiteY18" fmla="*/ 839461 h 864681"/>
              <a:gd name="connsiteX19" fmla="*/ 3254749 w 10989327"/>
              <a:gd name="connsiteY19" fmla="*/ 839461 h 864681"/>
              <a:gd name="connsiteX20" fmla="*/ 2651634 w 10989327"/>
              <a:gd name="connsiteY20" fmla="*/ 820007 h 864681"/>
              <a:gd name="connsiteX21" fmla="*/ 1892877 w 10989327"/>
              <a:gd name="connsiteY21" fmla="*/ 800552 h 864681"/>
              <a:gd name="connsiteX22" fmla="*/ 231707 w 10989327"/>
              <a:gd name="connsiteY22" fmla="*/ 683820 h 864681"/>
              <a:gd name="connsiteX23" fmla="*/ 233200 w 10989327"/>
              <a:gd name="connsiteY23" fmla="*/ 119614 h 864681"/>
              <a:gd name="connsiteX0" fmla="*/ 123667 w 10879794"/>
              <a:gd name="connsiteY0" fmla="*/ 143800 h 888867"/>
              <a:gd name="connsiteX1" fmla="*/ 2172450 w 10879794"/>
              <a:gd name="connsiteY1" fmla="*/ 46524 h 888867"/>
              <a:gd name="connsiteX2" fmla="*/ 2717199 w 10879794"/>
              <a:gd name="connsiteY2" fmla="*/ 27069 h 888867"/>
              <a:gd name="connsiteX3" fmla="*/ 3359225 w 10879794"/>
              <a:gd name="connsiteY3" fmla="*/ 27069 h 888867"/>
              <a:gd name="connsiteX4" fmla="*/ 3767786 w 10879794"/>
              <a:gd name="connsiteY4" fmla="*/ 27069 h 888867"/>
              <a:gd name="connsiteX5" fmla="*/ 4760007 w 10879794"/>
              <a:gd name="connsiteY5" fmla="*/ 65978 h 888867"/>
              <a:gd name="connsiteX6" fmla="*/ 8534339 w 10879794"/>
              <a:gd name="connsiteY6" fmla="*/ 85436 h 888867"/>
              <a:gd name="connsiteX7" fmla="*/ 10674425 w 10879794"/>
              <a:gd name="connsiteY7" fmla="*/ 65979 h 888867"/>
              <a:gd name="connsiteX8" fmla="*/ 10810612 w 10879794"/>
              <a:gd name="connsiteY8" fmla="*/ 124346 h 888867"/>
              <a:gd name="connsiteX9" fmla="*/ 10830067 w 10879794"/>
              <a:gd name="connsiteY9" fmla="*/ 805282 h 888867"/>
              <a:gd name="connsiteX10" fmla="*/ 10830067 w 10879794"/>
              <a:gd name="connsiteY10" fmla="*/ 883103 h 888867"/>
              <a:gd name="connsiteX11" fmla="*/ 10168586 w 10879794"/>
              <a:gd name="connsiteY11" fmla="*/ 883103 h 888867"/>
              <a:gd name="connsiteX12" fmla="*/ 7775582 w 10879794"/>
              <a:gd name="connsiteY12" fmla="*/ 883103 h 888867"/>
              <a:gd name="connsiteX13" fmla="*/ 6861182 w 10879794"/>
              <a:gd name="connsiteY13" fmla="*/ 863648 h 888867"/>
              <a:gd name="connsiteX14" fmla="*/ 6141335 w 10879794"/>
              <a:gd name="connsiteY14" fmla="*/ 844193 h 888867"/>
              <a:gd name="connsiteX15" fmla="*/ 5557676 w 10879794"/>
              <a:gd name="connsiteY15" fmla="*/ 844192 h 888867"/>
              <a:gd name="connsiteX16" fmla="*/ 4643276 w 10879794"/>
              <a:gd name="connsiteY16" fmla="*/ 883104 h 888867"/>
              <a:gd name="connsiteX17" fmla="*/ 3962339 w 10879794"/>
              <a:gd name="connsiteY17" fmla="*/ 883103 h 888867"/>
              <a:gd name="connsiteX18" fmla="*/ 3553778 w 10879794"/>
              <a:gd name="connsiteY18" fmla="*/ 863647 h 888867"/>
              <a:gd name="connsiteX19" fmla="*/ 3145216 w 10879794"/>
              <a:gd name="connsiteY19" fmla="*/ 863647 h 888867"/>
              <a:gd name="connsiteX20" fmla="*/ 2542101 w 10879794"/>
              <a:gd name="connsiteY20" fmla="*/ 844193 h 888867"/>
              <a:gd name="connsiteX21" fmla="*/ 1783344 w 10879794"/>
              <a:gd name="connsiteY21" fmla="*/ 824738 h 888867"/>
              <a:gd name="connsiteX22" fmla="*/ 122174 w 10879794"/>
              <a:gd name="connsiteY22" fmla="*/ 708006 h 888867"/>
              <a:gd name="connsiteX23" fmla="*/ 123667 w 10879794"/>
              <a:gd name="connsiteY23" fmla="*/ 143800 h 888867"/>
              <a:gd name="connsiteX0" fmla="*/ 1864 w 10757991"/>
              <a:gd name="connsiteY0" fmla="*/ 143800 h 888867"/>
              <a:gd name="connsiteX1" fmla="*/ 2050647 w 10757991"/>
              <a:gd name="connsiteY1" fmla="*/ 46524 h 888867"/>
              <a:gd name="connsiteX2" fmla="*/ 2595396 w 10757991"/>
              <a:gd name="connsiteY2" fmla="*/ 27069 h 888867"/>
              <a:gd name="connsiteX3" fmla="*/ 3237422 w 10757991"/>
              <a:gd name="connsiteY3" fmla="*/ 27069 h 888867"/>
              <a:gd name="connsiteX4" fmla="*/ 3645983 w 10757991"/>
              <a:gd name="connsiteY4" fmla="*/ 27069 h 888867"/>
              <a:gd name="connsiteX5" fmla="*/ 4638204 w 10757991"/>
              <a:gd name="connsiteY5" fmla="*/ 65978 h 888867"/>
              <a:gd name="connsiteX6" fmla="*/ 8412536 w 10757991"/>
              <a:gd name="connsiteY6" fmla="*/ 85436 h 888867"/>
              <a:gd name="connsiteX7" fmla="*/ 10552622 w 10757991"/>
              <a:gd name="connsiteY7" fmla="*/ 65979 h 888867"/>
              <a:gd name="connsiteX8" fmla="*/ 10688809 w 10757991"/>
              <a:gd name="connsiteY8" fmla="*/ 124346 h 888867"/>
              <a:gd name="connsiteX9" fmla="*/ 10708264 w 10757991"/>
              <a:gd name="connsiteY9" fmla="*/ 805282 h 888867"/>
              <a:gd name="connsiteX10" fmla="*/ 10708264 w 10757991"/>
              <a:gd name="connsiteY10" fmla="*/ 883103 h 888867"/>
              <a:gd name="connsiteX11" fmla="*/ 10046783 w 10757991"/>
              <a:gd name="connsiteY11" fmla="*/ 883103 h 888867"/>
              <a:gd name="connsiteX12" fmla="*/ 7653779 w 10757991"/>
              <a:gd name="connsiteY12" fmla="*/ 883103 h 888867"/>
              <a:gd name="connsiteX13" fmla="*/ 6739379 w 10757991"/>
              <a:gd name="connsiteY13" fmla="*/ 863648 h 888867"/>
              <a:gd name="connsiteX14" fmla="*/ 6019532 w 10757991"/>
              <a:gd name="connsiteY14" fmla="*/ 844193 h 888867"/>
              <a:gd name="connsiteX15" fmla="*/ 5435873 w 10757991"/>
              <a:gd name="connsiteY15" fmla="*/ 844192 h 888867"/>
              <a:gd name="connsiteX16" fmla="*/ 4521473 w 10757991"/>
              <a:gd name="connsiteY16" fmla="*/ 883104 h 888867"/>
              <a:gd name="connsiteX17" fmla="*/ 3840536 w 10757991"/>
              <a:gd name="connsiteY17" fmla="*/ 883103 h 888867"/>
              <a:gd name="connsiteX18" fmla="*/ 3431975 w 10757991"/>
              <a:gd name="connsiteY18" fmla="*/ 863647 h 888867"/>
              <a:gd name="connsiteX19" fmla="*/ 3023413 w 10757991"/>
              <a:gd name="connsiteY19" fmla="*/ 863647 h 888867"/>
              <a:gd name="connsiteX20" fmla="*/ 2420298 w 10757991"/>
              <a:gd name="connsiteY20" fmla="*/ 844193 h 888867"/>
              <a:gd name="connsiteX21" fmla="*/ 1661541 w 10757991"/>
              <a:gd name="connsiteY21" fmla="*/ 824738 h 888867"/>
              <a:gd name="connsiteX22" fmla="*/ 371 w 10757991"/>
              <a:gd name="connsiteY22" fmla="*/ 708006 h 888867"/>
              <a:gd name="connsiteX23" fmla="*/ 1864 w 10757991"/>
              <a:gd name="connsiteY23" fmla="*/ 143800 h 888867"/>
              <a:gd name="connsiteX0" fmla="*/ 31302 w 10787429"/>
              <a:gd name="connsiteY0" fmla="*/ 119614 h 864681"/>
              <a:gd name="connsiteX1" fmla="*/ 2080085 w 10787429"/>
              <a:gd name="connsiteY1" fmla="*/ 22338 h 864681"/>
              <a:gd name="connsiteX2" fmla="*/ 2624834 w 10787429"/>
              <a:gd name="connsiteY2" fmla="*/ 2883 h 864681"/>
              <a:gd name="connsiteX3" fmla="*/ 3266860 w 10787429"/>
              <a:gd name="connsiteY3" fmla="*/ 2883 h 864681"/>
              <a:gd name="connsiteX4" fmla="*/ 3675421 w 10787429"/>
              <a:gd name="connsiteY4" fmla="*/ 2883 h 864681"/>
              <a:gd name="connsiteX5" fmla="*/ 4667642 w 10787429"/>
              <a:gd name="connsiteY5" fmla="*/ 41792 h 864681"/>
              <a:gd name="connsiteX6" fmla="*/ 8441974 w 10787429"/>
              <a:gd name="connsiteY6" fmla="*/ 61250 h 864681"/>
              <a:gd name="connsiteX7" fmla="*/ 10582060 w 10787429"/>
              <a:gd name="connsiteY7" fmla="*/ 41793 h 864681"/>
              <a:gd name="connsiteX8" fmla="*/ 10718247 w 10787429"/>
              <a:gd name="connsiteY8" fmla="*/ 100160 h 864681"/>
              <a:gd name="connsiteX9" fmla="*/ 10737702 w 10787429"/>
              <a:gd name="connsiteY9" fmla="*/ 781096 h 864681"/>
              <a:gd name="connsiteX10" fmla="*/ 10737702 w 10787429"/>
              <a:gd name="connsiteY10" fmla="*/ 858917 h 864681"/>
              <a:gd name="connsiteX11" fmla="*/ 10076221 w 10787429"/>
              <a:gd name="connsiteY11" fmla="*/ 858917 h 864681"/>
              <a:gd name="connsiteX12" fmla="*/ 7683217 w 10787429"/>
              <a:gd name="connsiteY12" fmla="*/ 858917 h 864681"/>
              <a:gd name="connsiteX13" fmla="*/ 6768817 w 10787429"/>
              <a:gd name="connsiteY13" fmla="*/ 839462 h 864681"/>
              <a:gd name="connsiteX14" fmla="*/ 6048970 w 10787429"/>
              <a:gd name="connsiteY14" fmla="*/ 820007 h 864681"/>
              <a:gd name="connsiteX15" fmla="*/ 5465311 w 10787429"/>
              <a:gd name="connsiteY15" fmla="*/ 820006 h 864681"/>
              <a:gd name="connsiteX16" fmla="*/ 4550911 w 10787429"/>
              <a:gd name="connsiteY16" fmla="*/ 858918 h 864681"/>
              <a:gd name="connsiteX17" fmla="*/ 3869974 w 10787429"/>
              <a:gd name="connsiteY17" fmla="*/ 858917 h 864681"/>
              <a:gd name="connsiteX18" fmla="*/ 3461413 w 10787429"/>
              <a:gd name="connsiteY18" fmla="*/ 839461 h 864681"/>
              <a:gd name="connsiteX19" fmla="*/ 3052851 w 10787429"/>
              <a:gd name="connsiteY19" fmla="*/ 839461 h 864681"/>
              <a:gd name="connsiteX20" fmla="*/ 2449736 w 10787429"/>
              <a:gd name="connsiteY20" fmla="*/ 820007 h 864681"/>
              <a:gd name="connsiteX21" fmla="*/ 1690979 w 10787429"/>
              <a:gd name="connsiteY21" fmla="*/ 800552 h 864681"/>
              <a:gd name="connsiteX22" fmla="*/ 775257 w 10787429"/>
              <a:gd name="connsiteY22" fmla="*/ 411446 h 864681"/>
              <a:gd name="connsiteX23" fmla="*/ 31302 w 10787429"/>
              <a:gd name="connsiteY23" fmla="*/ 119614 h 864681"/>
              <a:gd name="connsiteX0" fmla="*/ 20667 w 10776794"/>
              <a:gd name="connsiteY0" fmla="*/ 662062 h 1407129"/>
              <a:gd name="connsiteX1" fmla="*/ 1787389 w 10776794"/>
              <a:gd name="connsiteY1" fmla="*/ 582 h 1407129"/>
              <a:gd name="connsiteX2" fmla="*/ 2614199 w 10776794"/>
              <a:gd name="connsiteY2" fmla="*/ 545331 h 1407129"/>
              <a:gd name="connsiteX3" fmla="*/ 3256225 w 10776794"/>
              <a:gd name="connsiteY3" fmla="*/ 545331 h 1407129"/>
              <a:gd name="connsiteX4" fmla="*/ 3664786 w 10776794"/>
              <a:gd name="connsiteY4" fmla="*/ 545331 h 1407129"/>
              <a:gd name="connsiteX5" fmla="*/ 4657007 w 10776794"/>
              <a:gd name="connsiteY5" fmla="*/ 584240 h 1407129"/>
              <a:gd name="connsiteX6" fmla="*/ 8431339 w 10776794"/>
              <a:gd name="connsiteY6" fmla="*/ 603698 h 1407129"/>
              <a:gd name="connsiteX7" fmla="*/ 10571425 w 10776794"/>
              <a:gd name="connsiteY7" fmla="*/ 584241 h 1407129"/>
              <a:gd name="connsiteX8" fmla="*/ 10707612 w 10776794"/>
              <a:gd name="connsiteY8" fmla="*/ 642608 h 1407129"/>
              <a:gd name="connsiteX9" fmla="*/ 10727067 w 10776794"/>
              <a:gd name="connsiteY9" fmla="*/ 1323544 h 1407129"/>
              <a:gd name="connsiteX10" fmla="*/ 10727067 w 10776794"/>
              <a:gd name="connsiteY10" fmla="*/ 1401365 h 1407129"/>
              <a:gd name="connsiteX11" fmla="*/ 10065586 w 10776794"/>
              <a:gd name="connsiteY11" fmla="*/ 1401365 h 1407129"/>
              <a:gd name="connsiteX12" fmla="*/ 7672582 w 10776794"/>
              <a:gd name="connsiteY12" fmla="*/ 1401365 h 1407129"/>
              <a:gd name="connsiteX13" fmla="*/ 6758182 w 10776794"/>
              <a:gd name="connsiteY13" fmla="*/ 1381910 h 1407129"/>
              <a:gd name="connsiteX14" fmla="*/ 6038335 w 10776794"/>
              <a:gd name="connsiteY14" fmla="*/ 1362455 h 1407129"/>
              <a:gd name="connsiteX15" fmla="*/ 5454676 w 10776794"/>
              <a:gd name="connsiteY15" fmla="*/ 1362454 h 1407129"/>
              <a:gd name="connsiteX16" fmla="*/ 4540276 w 10776794"/>
              <a:gd name="connsiteY16" fmla="*/ 1401366 h 1407129"/>
              <a:gd name="connsiteX17" fmla="*/ 3859339 w 10776794"/>
              <a:gd name="connsiteY17" fmla="*/ 1401365 h 1407129"/>
              <a:gd name="connsiteX18" fmla="*/ 3450778 w 10776794"/>
              <a:gd name="connsiteY18" fmla="*/ 1381909 h 1407129"/>
              <a:gd name="connsiteX19" fmla="*/ 3042216 w 10776794"/>
              <a:gd name="connsiteY19" fmla="*/ 1381909 h 1407129"/>
              <a:gd name="connsiteX20" fmla="*/ 2439101 w 10776794"/>
              <a:gd name="connsiteY20" fmla="*/ 1362455 h 1407129"/>
              <a:gd name="connsiteX21" fmla="*/ 1680344 w 10776794"/>
              <a:gd name="connsiteY21" fmla="*/ 1343000 h 1407129"/>
              <a:gd name="connsiteX22" fmla="*/ 764622 w 10776794"/>
              <a:gd name="connsiteY22" fmla="*/ 953894 h 1407129"/>
              <a:gd name="connsiteX23" fmla="*/ 20667 w 10776794"/>
              <a:gd name="connsiteY23" fmla="*/ 662062 h 1407129"/>
              <a:gd name="connsiteX0" fmla="*/ 20667 w 10776794"/>
              <a:gd name="connsiteY0" fmla="*/ 662108 h 1407175"/>
              <a:gd name="connsiteX1" fmla="*/ 1787389 w 10776794"/>
              <a:gd name="connsiteY1" fmla="*/ 628 h 1407175"/>
              <a:gd name="connsiteX2" fmla="*/ 2614199 w 10776794"/>
              <a:gd name="connsiteY2" fmla="*/ 545377 h 1407175"/>
              <a:gd name="connsiteX3" fmla="*/ 3356962 w 10776794"/>
              <a:gd name="connsiteY3" fmla="*/ 759385 h 1407175"/>
              <a:gd name="connsiteX4" fmla="*/ 3664786 w 10776794"/>
              <a:gd name="connsiteY4" fmla="*/ 545377 h 1407175"/>
              <a:gd name="connsiteX5" fmla="*/ 4657007 w 10776794"/>
              <a:gd name="connsiteY5" fmla="*/ 584286 h 1407175"/>
              <a:gd name="connsiteX6" fmla="*/ 8431339 w 10776794"/>
              <a:gd name="connsiteY6" fmla="*/ 603744 h 1407175"/>
              <a:gd name="connsiteX7" fmla="*/ 10571425 w 10776794"/>
              <a:gd name="connsiteY7" fmla="*/ 584287 h 1407175"/>
              <a:gd name="connsiteX8" fmla="*/ 10707612 w 10776794"/>
              <a:gd name="connsiteY8" fmla="*/ 642654 h 1407175"/>
              <a:gd name="connsiteX9" fmla="*/ 10727067 w 10776794"/>
              <a:gd name="connsiteY9" fmla="*/ 1323590 h 1407175"/>
              <a:gd name="connsiteX10" fmla="*/ 10727067 w 10776794"/>
              <a:gd name="connsiteY10" fmla="*/ 1401411 h 1407175"/>
              <a:gd name="connsiteX11" fmla="*/ 10065586 w 10776794"/>
              <a:gd name="connsiteY11" fmla="*/ 1401411 h 1407175"/>
              <a:gd name="connsiteX12" fmla="*/ 7672582 w 10776794"/>
              <a:gd name="connsiteY12" fmla="*/ 1401411 h 1407175"/>
              <a:gd name="connsiteX13" fmla="*/ 6758182 w 10776794"/>
              <a:gd name="connsiteY13" fmla="*/ 1381956 h 1407175"/>
              <a:gd name="connsiteX14" fmla="*/ 6038335 w 10776794"/>
              <a:gd name="connsiteY14" fmla="*/ 1362501 h 1407175"/>
              <a:gd name="connsiteX15" fmla="*/ 5454676 w 10776794"/>
              <a:gd name="connsiteY15" fmla="*/ 1362500 h 1407175"/>
              <a:gd name="connsiteX16" fmla="*/ 4540276 w 10776794"/>
              <a:gd name="connsiteY16" fmla="*/ 1401412 h 1407175"/>
              <a:gd name="connsiteX17" fmla="*/ 3859339 w 10776794"/>
              <a:gd name="connsiteY17" fmla="*/ 1401411 h 1407175"/>
              <a:gd name="connsiteX18" fmla="*/ 3450778 w 10776794"/>
              <a:gd name="connsiteY18" fmla="*/ 1381955 h 1407175"/>
              <a:gd name="connsiteX19" fmla="*/ 3042216 w 10776794"/>
              <a:gd name="connsiteY19" fmla="*/ 1381955 h 1407175"/>
              <a:gd name="connsiteX20" fmla="*/ 2439101 w 10776794"/>
              <a:gd name="connsiteY20" fmla="*/ 1362501 h 1407175"/>
              <a:gd name="connsiteX21" fmla="*/ 1680344 w 10776794"/>
              <a:gd name="connsiteY21" fmla="*/ 1343046 h 1407175"/>
              <a:gd name="connsiteX22" fmla="*/ 764622 w 10776794"/>
              <a:gd name="connsiteY22" fmla="*/ 953940 h 1407175"/>
              <a:gd name="connsiteX23" fmla="*/ 20667 w 10776794"/>
              <a:gd name="connsiteY23" fmla="*/ 662108 h 1407175"/>
              <a:gd name="connsiteX0" fmla="*/ 20667 w 10776794"/>
              <a:gd name="connsiteY0" fmla="*/ 662108 h 1407175"/>
              <a:gd name="connsiteX1" fmla="*/ 1787389 w 10776794"/>
              <a:gd name="connsiteY1" fmla="*/ 628 h 1407175"/>
              <a:gd name="connsiteX2" fmla="*/ 2614199 w 10776794"/>
              <a:gd name="connsiteY2" fmla="*/ 545377 h 1407175"/>
              <a:gd name="connsiteX3" fmla="*/ 3356962 w 10776794"/>
              <a:gd name="connsiteY3" fmla="*/ 759385 h 1407175"/>
              <a:gd name="connsiteX4" fmla="*/ 4087878 w 10776794"/>
              <a:gd name="connsiteY4" fmla="*/ 545377 h 1407175"/>
              <a:gd name="connsiteX5" fmla="*/ 4657007 w 10776794"/>
              <a:gd name="connsiteY5" fmla="*/ 584286 h 1407175"/>
              <a:gd name="connsiteX6" fmla="*/ 8431339 w 10776794"/>
              <a:gd name="connsiteY6" fmla="*/ 603744 h 1407175"/>
              <a:gd name="connsiteX7" fmla="*/ 10571425 w 10776794"/>
              <a:gd name="connsiteY7" fmla="*/ 584287 h 1407175"/>
              <a:gd name="connsiteX8" fmla="*/ 10707612 w 10776794"/>
              <a:gd name="connsiteY8" fmla="*/ 642654 h 1407175"/>
              <a:gd name="connsiteX9" fmla="*/ 10727067 w 10776794"/>
              <a:gd name="connsiteY9" fmla="*/ 1323590 h 1407175"/>
              <a:gd name="connsiteX10" fmla="*/ 10727067 w 10776794"/>
              <a:gd name="connsiteY10" fmla="*/ 1401411 h 1407175"/>
              <a:gd name="connsiteX11" fmla="*/ 10065586 w 10776794"/>
              <a:gd name="connsiteY11" fmla="*/ 1401411 h 1407175"/>
              <a:gd name="connsiteX12" fmla="*/ 7672582 w 10776794"/>
              <a:gd name="connsiteY12" fmla="*/ 1401411 h 1407175"/>
              <a:gd name="connsiteX13" fmla="*/ 6758182 w 10776794"/>
              <a:gd name="connsiteY13" fmla="*/ 1381956 h 1407175"/>
              <a:gd name="connsiteX14" fmla="*/ 6038335 w 10776794"/>
              <a:gd name="connsiteY14" fmla="*/ 1362501 h 1407175"/>
              <a:gd name="connsiteX15" fmla="*/ 5454676 w 10776794"/>
              <a:gd name="connsiteY15" fmla="*/ 1362500 h 1407175"/>
              <a:gd name="connsiteX16" fmla="*/ 4540276 w 10776794"/>
              <a:gd name="connsiteY16" fmla="*/ 1401412 h 1407175"/>
              <a:gd name="connsiteX17" fmla="*/ 3859339 w 10776794"/>
              <a:gd name="connsiteY17" fmla="*/ 1401411 h 1407175"/>
              <a:gd name="connsiteX18" fmla="*/ 3450778 w 10776794"/>
              <a:gd name="connsiteY18" fmla="*/ 1381955 h 1407175"/>
              <a:gd name="connsiteX19" fmla="*/ 3042216 w 10776794"/>
              <a:gd name="connsiteY19" fmla="*/ 1381955 h 1407175"/>
              <a:gd name="connsiteX20" fmla="*/ 2439101 w 10776794"/>
              <a:gd name="connsiteY20" fmla="*/ 1362501 h 1407175"/>
              <a:gd name="connsiteX21" fmla="*/ 1680344 w 10776794"/>
              <a:gd name="connsiteY21" fmla="*/ 1343046 h 1407175"/>
              <a:gd name="connsiteX22" fmla="*/ 764622 w 10776794"/>
              <a:gd name="connsiteY22" fmla="*/ 953940 h 1407175"/>
              <a:gd name="connsiteX23" fmla="*/ 20667 w 10776794"/>
              <a:gd name="connsiteY23" fmla="*/ 662108 h 1407175"/>
              <a:gd name="connsiteX0" fmla="*/ 20667 w 10776794"/>
              <a:gd name="connsiteY0" fmla="*/ 662108 h 1407175"/>
              <a:gd name="connsiteX1" fmla="*/ 1787389 w 10776794"/>
              <a:gd name="connsiteY1" fmla="*/ 628 h 1407175"/>
              <a:gd name="connsiteX2" fmla="*/ 2614199 w 10776794"/>
              <a:gd name="connsiteY2" fmla="*/ 545377 h 1407175"/>
              <a:gd name="connsiteX3" fmla="*/ 3356962 w 10776794"/>
              <a:gd name="connsiteY3" fmla="*/ 759385 h 1407175"/>
              <a:gd name="connsiteX4" fmla="*/ 4087878 w 10776794"/>
              <a:gd name="connsiteY4" fmla="*/ 545377 h 1407175"/>
              <a:gd name="connsiteX5" fmla="*/ 5644224 w 10776794"/>
              <a:gd name="connsiteY5" fmla="*/ 117358 h 1407175"/>
              <a:gd name="connsiteX6" fmla="*/ 8431339 w 10776794"/>
              <a:gd name="connsiteY6" fmla="*/ 603744 h 1407175"/>
              <a:gd name="connsiteX7" fmla="*/ 10571425 w 10776794"/>
              <a:gd name="connsiteY7" fmla="*/ 584287 h 1407175"/>
              <a:gd name="connsiteX8" fmla="*/ 10707612 w 10776794"/>
              <a:gd name="connsiteY8" fmla="*/ 642654 h 1407175"/>
              <a:gd name="connsiteX9" fmla="*/ 10727067 w 10776794"/>
              <a:gd name="connsiteY9" fmla="*/ 1323590 h 1407175"/>
              <a:gd name="connsiteX10" fmla="*/ 10727067 w 10776794"/>
              <a:gd name="connsiteY10" fmla="*/ 1401411 h 1407175"/>
              <a:gd name="connsiteX11" fmla="*/ 10065586 w 10776794"/>
              <a:gd name="connsiteY11" fmla="*/ 1401411 h 1407175"/>
              <a:gd name="connsiteX12" fmla="*/ 7672582 w 10776794"/>
              <a:gd name="connsiteY12" fmla="*/ 1401411 h 1407175"/>
              <a:gd name="connsiteX13" fmla="*/ 6758182 w 10776794"/>
              <a:gd name="connsiteY13" fmla="*/ 1381956 h 1407175"/>
              <a:gd name="connsiteX14" fmla="*/ 6038335 w 10776794"/>
              <a:gd name="connsiteY14" fmla="*/ 1362501 h 1407175"/>
              <a:gd name="connsiteX15" fmla="*/ 5454676 w 10776794"/>
              <a:gd name="connsiteY15" fmla="*/ 1362500 h 1407175"/>
              <a:gd name="connsiteX16" fmla="*/ 4540276 w 10776794"/>
              <a:gd name="connsiteY16" fmla="*/ 1401412 h 1407175"/>
              <a:gd name="connsiteX17" fmla="*/ 3859339 w 10776794"/>
              <a:gd name="connsiteY17" fmla="*/ 1401411 h 1407175"/>
              <a:gd name="connsiteX18" fmla="*/ 3450778 w 10776794"/>
              <a:gd name="connsiteY18" fmla="*/ 1381955 h 1407175"/>
              <a:gd name="connsiteX19" fmla="*/ 3042216 w 10776794"/>
              <a:gd name="connsiteY19" fmla="*/ 1381955 h 1407175"/>
              <a:gd name="connsiteX20" fmla="*/ 2439101 w 10776794"/>
              <a:gd name="connsiteY20" fmla="*/ 1362501 h 1407175"/>
              <a:gd name="connsiteX21" fmla="*/ 1680344 w 10776794"/>
              <a:gd name="connsiteY21" fmla="*/ 1343046 h 1407175"/>
              <a:gd name="connsiteX22" fmla="*/ 764622 w 10776794"/>
              <a:gd name="connsiteY22" fmla="*/ 953940 h 1407175"/>
              <a:gd name="connsiteX23" fmla="*/ 20667 w 10776794"/>
              <a:gd name="connsiteY23" fmla="*/ 662108 h 1407175"/>
              <a:gd name="connsiteX0" fmla="*/ 28757 w 10784884"/>
              <a:gd name="connsiteY0" fmla="*/ 662108 h 1416252"/>
              <a:gd name="connsiteX1" fmla="*/ 1795479 w 10784884"/>
              <a:gd name="connsiteY1" fmla="*/ 628 h 1416252"/>
              <a:gd name="connsiteX2" fmla="*/ 2622289 w 10784884"/>
              <a:gd name="connsiteY2" fmla="*/ 545377 h 1416252"/>
              <a:gd name="connsiteX3" fmla="*/ 3365052 w 10784884"/>
              <a:gd name="connsiteY3" fmla="*/ 759385 h 1416252"/>
              <a:gd name="connsiteX4" fmla="*/ 4095968 w 10784884"/>
              <a:gd name="connsiteY4" fmla="*/ 545377 h 1416252"/>
              <a:gd name="connsiteX5" fmla="*/ 5652314 w 10784884"/>
              <a:gd name="connsiteY5" fmla="*/ 117358 h 1416252"/>
              <a:gd name="connsiteX6" fmla="*/ 8439429 w 10784884"/>
              <a:gd name="connsiteY6" fmla="*/ 603744 h 1416252"/>
              <a:gd name="connsiteX7" fmla="*/ 10579515 w 10784884"/>
              <a:gd name="connsiteY7" fmla="*/ 584287 h 1416252"/>
              <a:gd name="connsiteX8" fmla="*/ 10715702 w 10784884"/>
              <a:gd name="connsiteY8" fmla="*/ 642654 h 1416252"/>
              <a:gd name="connsiteX9" fmla="*/ 10735157 w 10784884"/>
              <a:gd name="connsiteY9" fmla="*/ 1323590 h 1416252"/>
              <a:gd name="connsiteX10" fmla="*/ 10735157 w 10784884"/>
              <a:gd name="connsiteY10" fmla="*/ 1401411 h 1416252"/>
              <a:gd name="connsiteX11" fmla="*/ 10073676 w 10784884"/>
              <a:gd name="connsiteY11" fmla="*/ 1401411 h 1416252"/>
              <a:gd name="connsiteX12" fmla="*/ 7680672 w 10784884"/>
              <a:gd name="connsiteY12" fmla="*/ 1401411 h 1416252"/>
              <a:gd name="connsiteX13" fmla="*/ 6766272 w 10784884"/>
              <a:gd name="connsiteY13" fmla="*/ 1381956 h 1416252"/>
              <a:gd name="connsiteX14" fmla="*/ 6046425 w 10784884"/>
              <a:gd name="connsiteY14" fmla="*/ 1362501 h 1416252"/>
              <a:gd name="connsiteX15" fmla="*/ 5462766 w 10784884"/>
              <a:gd name="connsiteY15" fmla="*/ 1362500 h 1416252"/>
              <a:gd name="connsiteX16" fmla="*/ 4548366 w 10784884"/>
              <a:gd name="connsiteY16" fmla="*/ 1401412 h 1416252"/>
              <a:gd name="connsiteX17" fmla="*/ 3867429 w 10784884"/>
              <a:gd name="connsiteY17" fmla="*/ 1401411 h 1416252"/>
              <a:gd name="connsiteX18" fmla="*/ 3458868 w 10784884"/>
              <a:gd name="connsiteY18" fmla="*/ 1381955 h 1416252"/>
              <a:gd name="connsiteX19" fmla="*/ 3050306 w 10784884"/>
              <a:gd name="connsiteY19" fmla="*/ 1381955 h 1416252"/>
              <a:gd name="connsiteX20" fmla="*/ 2447191 w 10784884"/>
              <a:gd name="connsiteY20" fmla="*/ 1362501 h 1416252"/>
              <a:gd name="connsiteX21" fmla="*/ 1728729 w 10784884"/>
              <a:gd name="connsiteY21" fmla="*/ 720476 h 1416252"/>
              <a:gd name="connsiteX22" fmla="*/ 772712 w 10784884"/>
              <a:gd name="connsiteY22" fmla="*/ 953940 h 1416252"/>
              <a:gd name="connsiteX23" fmla="*/ 28757 w 10784884"/>
              <a:gd name="connsiteY23" fmla="*/ 662108 h 1416252"/>
              <a:gd name="connsiteX0" fmla="*/ 28639 w 10784766"/>
              <a:gd name="connsiteY0" fmla="*/ 662108 h 1407175"/>
              <a:gd name="connsiteX1" fmla="*/ 1795361 w 10784766"/>
              <a:gd name="connsiteY1" fmla="*/ 628 h 1407175"/>
              <a:gd name="connsiteX2" fmla="*/ 2622171 w 10784766"/>
              <a:gd name="connsiteY2" fmla="*/ 545377 h 1407175"/>
              <a:gd name="connsiteX3" fmla="*/ 3364934 w 10784766"/>
              <a:gd name="connsiteY3" fmla="*/ 759385 h 1407175"/>
              <a:gd name="connsiteX4" fmla="*/ 4095850 w 10784766"/>
              <a:gd name="connsiteY4" fmla="*/ 545377 h 1407175"/>
              <a:gd name="connsiteX5" fmla="*/ 5652196 w 10784766"/>
              <a:gd name="connsiteY5" fmla="*/ 117358 h 1407175"/>
              <a:gd name="connsiteX6" fmla="*/ 8439311 w 10784766"/>
              <a:gd name="connsiteY6" fmla="*/ 603744 h 1407175"/>
              <a:gd name="connsiteX7" fmla="*/ 10579397 w 10784766"/>
              <a:gd name="connsiteY7" fmla="*/ 584287 h 1407175"/>
              <a:gd name="connsiteX8" fmla="*/ 10715584 w 10784766"/>
              <a:gd name="connsiteY8" fmla="*/ 642654 h 1407175"/>
              <a:gd name="connsiteX9" fmla="*/ 10735039 w 10784766"/>
              <a:gd name="connsiteY9" fmla="*/ 1323590 h 1407175"/>
              <a:gd name="connsiteX10" fmla="*/ 10735039 w 10784766"/>
              <a:gd name="connsiteY10" fmla="*/ 1401411 h 1407175"/>
              <a:gd name="connsiteX11" fmla="*/ 10073558 w 10784766"/>
              <a:gd name="connsiteY11" fmla="*/ 1401411 h 1407175"/>
              <a:gd name="connsiteX12" fmla="*/ 7680554 w 10784766"/>
              <a:gd name="connsiteY12" fmla="*/ 1401411 h 1407175"/>
              <a:gd name="connsiteX13" fmla="*/ 6766154 w 10784766"/>
              <a:gd name="connsiteY13" fmla="*/ 1381956 h 1407175"/>
              <a:gd name="connsiteX14" fmla="*/ 6046307 w 10784766"/>
              <a:gd name="connsiteY14" fmla="*/ 1362501 h 1407175"/>
              <a:gd name="connsiteX15" fmla="*/ 5462648 w 10784766"/>
              <a:gd name="connsiteY15" fmla="*/ 1362500 h 1407175"/>
              <a:gd name="connsiteX16" fmla="*/ 4548248 w 10784766"/>
              <a:gd name="connsiteY16" fmla="*/ 1401412 h 1407175"/>
              <a:gd name="connsiteX17" fmla="*/ 3867311 w 10784766"/>
              <a:gd name="connsiteY17" fmla="*/ 1401411 h 1407175"/>
              <a:gd name="connsiteX18" fmla="*/ 3458750 w 10784766"/>
              <a:gd name="connsiteY18" fmla="*/ 1381955 h 1407175"/>
              <a:gd name="connsiteX19" fmla="*/ 3050188 w 10784766"/>
              <a:gd name="connsiteY19" fmla="*/ 1381955 h 1407175"/>
              <a:gd name="connsiteX20" fmla="*/ 2447073 w 10784766"/>
              <a:gd name="connsiteY20" fmla="*/ 1362501 h 1407175"/>
              <a:gd name="connsiteX21" fmla="*/ 1708463 w 10784766"/>
              <a:gd name="connsiteY21" fmla="*/ 1284680 h 1407175"/>
              <a:gd name="connsiteX22" fmla="*/ 772594 w 10784766"/>
              <a:gd name="connsiteY22" fmla="*/ 953940 h 1407175"/>
              <a:gd name="connsiteX23" fmla="*/ 28639 w 10784766"/>
              <a:gd name="connsiteY23" fmla="*/ 662108 h 1407175"/>
              <a:gd name="connsiteX0" fmla="*/ 12770 w 10768897"/>
              <a:gd name="connsiteY0" fmla="*/ 662108 h 1407175"/>
              <a:gd name="connsiteX1" fmla="*/ 1779492 w 10768897"/>
              <a:gd name="connsiteY1" fmla="*/ 628 h 1407175"/>
              <a:gd name="connsiteX2" fmla="*/ 2606302 w 10768897"/>
              <a:gd name="connsiteY2" fmla="*/ 545377 h 1407175"/>
              <a:gd name="connsiteX3" fmla="*/ 3349065 w 10768897"/>
              <a:gd name="connsiteY3" fmla="*/ 759385 h 1407175"/>
              <a:gd name="connsiteX4" fmla="*/ 4079981 w 10768897"/>
              <a:gd name="connsiteY4" fmla="*/ 545377 h 1407175"/>
              <a:gd name="connsiteX5" fmla="*/ 5636327 w 10768897"/>
              <a:gd name="connsiteY5" fmla="*/ 117358 h 1407175"/>
              <a:gd name="connsiteX6" fmla="*/ 8423442 w 10768897"/>
              <a:gd name="connsiteY6" fmla="*/ 603744 h 1407175"/>
              <a:gd name="connsiteX7" fmla="*/ 10563528 w 10768897"/>
              <a:gd name="connsiteY7" fmla="*/ 584287 h 1407175"/>
              <a:gd name="connsiteX8" fmla="*/ 10699715 w 10768897"/>
              <a:gd name="connsiteY8" fmla="*/ 642654 h 1407175"/>
              <a:gd name="connsiteX9" fmla="*/ 10719170 w 10768897"/>
              <a:gd name="connsiteY9" fmla="*/ 1323590 h 1407175"/>
              <a:gd name="connsiteX10" fmla="*/ 10719170 w 10768897"/>
              <a:gd name="connsiteY10" fmla="*/ 1401411 h 1407175"/>
              <a:gd name="connsiteX11" fmla="*/ 10057689 w 10768897"/>
              <a:gd name="connsiteY11" fmla="*/ 1401411 h 1407175"/>
              <a:gd name="connsiteX12" fmla="*/ 7664685 w 10768897"/>
              <a:gd name="connsiteY12" fmla="*/ 1401411 h 1407175"/>
              <a:gd name="connsiteX13" fmla="*/ 6750285 w 10768897"/>
              <a:gd name="connsiteY13" fmla="*/ 1381956 h 1407175"/>
              <a:gd name="connsiteX14" fmla="*/ 6030438 w 10768897"/>
              <a:gd name="connsiteY14" fmla="*/ 1362501 h 1407175"/>
              <a:gd name="connsiteX15" fmla="*/ 5446779 w 10768897"/>
              <a:gd name="connsiteY15" fmla="*/ 1362500 h 1407175"/>
              <a:gd name="connsiteX16" fmla="*/ 4532379 w 10768897"/>
              <a:gd name="connsiteY16" fmla="*/ 1401412 h 1407175"/>
              <a:gd name="connsiteX17" fmla="*/ 3851442 w 10768897"/>
              <a:gd name="connsiteY17" fmla="*/ 1401411 h 1407175"/>
              <a:gd name="connsiteX18" fmla="*/ 3442881 w 10768897"/>
              <a:gd name="connsiteY18" fmla="*/ 1381955 h 1407175"/>
              <a:gd name="connsiteX19" fmla="*/ 3034319 w 10768897"/>
              <a:gd name="connsiteY19" fmla="*/ 1381955 h 1407175"/>
              <a:gd name="connsiteX20" fmla="*/ 2431204 w 10768897"/>
              <a:gd name="connsiteY20" fmla="*/ 1362501 h 1407175"/>
              <a:gd name="connsiteX21" fmla="*/ 1692594 w 10768897"/>
              <a:gd name="connsiteY21" fmla="*/ 1284680 h 1407175"/>
              <a:gd name="connsiteX22" fmla="*/ 1018639 w 10768897"/>
              <a:gd name="connsiteY22" fmla="*/ 798298 h 1407175"/>
              <a:gd name="connsiteX23" fmla="*/ 12770 w 10768897"/>
              <a:gd name="connsiteY23" fmla="*/ 662108 h 1407175"/>
              <a:gd name="connsiteX0" fmla="*/ 12770 w 10768897"/>
              <a:gd name="connsiteY0" fmla="*/ 662108 h 1498778"/>
              <a:gd name="connsiteX1" fmla="*/ 1779492 w 10768897"/>
              <a:gd name="connsiteY1" fmla="*/ 628 h 1498778"/>
              <a:gd name="connsiteX2" fmla="*/ 2606302 w 10768897"/>
              <a:gd name="connsiteY2" fmla="*/ 545377 h 1498778"/>
              <a:gd name="connsiteX3" fmla="*/ 3349065 w 10768897"/>
              <a:gd name="connsiteY3" fmla="*/ 759385 h 1498778"/>
              <a:gd name="connsiteX4" fmla="*/ 4079981 w 10768897"/>
              <a:gd name="connsiteY4" fmla="*/ 545377 h 1498778"/>
              <a:gd name="connsiteX5" fmla="*/ 5636327 w 10768897"/>
              <a:gd name="connsiteY5" fmla="*/ 117358 h 1498778"/>
              <a:gd name="connsiteX6" fmla="*/ 8423442 w 10768897"/>
              <a:gd name="connsiteY6" fmla="*/ 603744 h 1498778"/>
              <a:gd name="connsiteX7" fmla="*/ 10563528 w 10768897"/>
              <a:gd name="connsiteY7" fmla="*/ 584287 h 1498778"/>
              <a:gd name="connsiteX8" fmla="*/ 10699715 w 10768897"/>
              <a:gd name="connsiteY8" fmla="*/ 642654 h 1498778"/>
              <a:gd name="connsiteX9" fmla="*/ 10719170 w 10768897"/>
              <a:gd name="connsiteY9" fmla="*/ 1323590 h 1498778"/>
              <a:gd name="connsiteX10" fmla="*/ 10719170 w 10768897"/>
              <a:gd name="connsiteY10" fmla="*/ 1401411 h 1498778"/>
              <a:gd name="connsiteX11" fmla="*/ 10057689 w 10768897"/>
              <a:gd name="connsiteY11" fmla="*/ 1401411 h 1498778"/>
              <a:gd name="connsiteX12" fmla="*/ 7664685 w 10768897"/>
              <a:gd name="connsiteY12" fmla="*/ 1401411 h 1498778"/>
              <a:gd name="connsiteX13" fmla="*/ 6750285 w 10768897"/>
              <a:gd name="connsiteY13" fmla="*/ 1381956 h 1498778"/>
              <a:gd name="connsiteX14" fmla="*/ 6030438 w 10768897"/>
              <a:gd name="connsiteY14" fmla="*/ 1362501 h 1498778"/>
              <a:gd name="connsiteX15" fmla="*/ 5446779 w 10768897"/>
              <a:gd name="connsiteY15" fmla="*/ 1362500 h 1498778"/>
              <a:gd name="connsiteX16" fmla="*/ 4532379 w 10768897"/>
              <a:gd name="connsiteY16" fmla="*/ 1401412 h 1498778"/>
              <a:gd name="connsiteX17" fmla="*/ 3851442 w 10768897"/>
              <a:gd name="connsiteY17" fmla="*/ 1401411 h 1498778"/>
              <a:gd name="connsiteX18" fmla="*/ 3442881 w 10768897"/>
              <a:gd name="connsiteY18" fmla="*/ 1498687 h 1498778"/>
              <a:gd name="connsiteX19" fmla="*/ 3034319 w 10768897"/>
              <a:gd name="connsiteY19" fmla="*/ 1381955 h 1498778"/>
              <a:gd name="connsiteX20" fmla="*/ 2431204 w 10768897"/>
              <a:gd name="connsiteY20" fmla="*/ 1362501 h 1498778"/>
              <a:gd name="connsiteX21" fmla="*/ 1692594 w 10768897"/>
              <a:gd name="connsiteY21" fmla="*/ 1284680 h 1498778"/>
              <a:gd name="connsiteX22" fmla="*/ 1018639 w 10768897"/>
              <a:gd name="connsiteY22" fmla="*/ 798298 h 1498778"/>
              <a:gd name="connsiteX23" fmla="*/ 12770 w 10768897"/>
              <a:gd name="connsiteY23" fmla="*/ 662108 h 1498778"/>
              <a:gd name="connsiteX0" fmla="*/ 12770 w 10768897"/>
              <a:gd name="connsiteY0" fmla="*/ 662108 h 1500788"/>
              <a:gd name="connsiteX1" fmla="*/ 1779492 w 10768897"/>
              <a:gd name="connsiteY1" fmla="*/ 628 h 1500788"/>
              <a:gd name="connsiteX2" fmla="*/ 2606302 w 10768897"/>
              <a:gd name="connsiteY2" fmla="*/ 545377 h 1500788"/>
              <a:gd name="connsiteX3" fmla="*/ 3349065 w 10768897"/>
              <a:gd name="connsiteY3" fmla="*/ 759385 h 1500788"/>
              <a:gd name="connsiteX4" fmla="*/ 4079981 w 10768897"/>
              <a:gd name="connsiteY4" fmla="*/ 545377 h 1500788"/>
              <a:gd name="connsiteX5" fmla="*/ 5636327 w 10768897"/>
              <a:gd name="connsiteY5" fmla="*/ 117358 h 1500788"/>
              <a:gd name="connsiteX6" fmla="*/ 8423442 w 10768897"/>
              <a:gd name="connsiteY6" fmla="*/ 603744 h 1500788"/>
              <a:gd name="connsiteX7" fmla="*/ 10563528 w 10768897"/>
              <a:gd name="connsiteY7" fmla="*/ 584287 h 1500788"/>
              <a:gd name="connsiteX8" fmla="*/ 10699715 w 10768897"/>
              <a:gd name="connsiteY8" fmla="*/ 642654 h 1500788"/>
              <a:gd name="connsiteX9" fmla="*/ 10719170 w 10768897"/>
              <a:gd name="connsiteY9" fmla="*/ 1323590 h 1500788"/>
              <a:gd name="connsiteX10" fmla="*/ 10719170 w 10768897"/>
              <a:gd name="connsiteY10" fmla="*/ 1401411 h 1500788"/>
              <a:gd name="connsiteX11" fmla="*/ 10057689 w 10768897"/>
              <a:gd name="connsiteY11" fmla="*/ 1401411 h 1500788"/>
              <a:gd name="connsiteX12" fmla="*/ 7664685 w 10768897"/>
              <a:gd name="connsiteY12" fmla="*/ 1401411 h 1500788"/>
              <a:gd name="connsiteX13" fmla="*/ 6750285 w 10768897"/>
              <a:gd name="connsiteY13" fmla="*/ 1381956 h 1500788"/>
              <a:gd name="connsiteX14" fmla="*/ 6030438 w 10768897"/>
              <a:gd name="connsiteY14" fmla="*/ 1362501 h 1500788"/>
              <a:gd name="connsiteX15" fmla="*/ 5446779 w 10768897"/>
              <a:gd name="connsiteY15" fmla="*/ 1362500 h 1500788"/>
              <a:gd name="connsiteX16" fmla="*/ 4532379 w 10768897"/>
              <a:gd name="connsiteY16" fmla="*/ 1401412 h 1500788"/>
              <a:gd name="connsiteX17" fmla="*/ 3851442 w 10768897"/>
              <a:gd name="connsiteY17" fmla="*/ 1401411 h 1500788"/>
              <a:gd name="connsiteX18" fmla="*/ 3442881 w 10768897"/>
              <a:gd name="connsiteY18" fmla="*/ 1498687 h 1500788"/>
              <a:gd name="connsiteX19" fmla="*/ 3034319 w 10768897"/>
              <a:gd name="connsiteY19" fmla="*/ 1459776 h 1500788"/>
              <a:gd name="connsiteX20" fmla="*/ 2431204 w 10768897"/>
              <a:gd name="connsiteY20" fmla="*/ 1362501 h 1500788"/>
              <a:gd name="connsiteX21" fmla="*/ 1692594 w 10768897"/>
              <a:gd name="connsiteY21" fmla="*/ 1284680 h 1500788"/>
              <a:gd name="connsiteX22" fmla="*/ 1018639 w 10768897"/>
              <a:gd name="connsiteY22" fmla="*/ 798298 h 1500788"/>
              <a:gd name="connsiteX23" fmla="*/ 12770 w 10768897"/>
              <a:gd name="connsiteY23" fmla="*/ 662108 h 1500788"/>
              <a:gd name="connsiteX0" fmla="*/ 12770 w 10768897"/>
              <a:gd name="connsiteY0" fmla="*/ 662108 h 1500788"/>
              <a:gd name="connsiteX1" fmla="*/ 1779492 w 10768897"/>
              <a:gd name="connsiteY1" fmla="*/ 628 h 1500788"/>
              <a:gd name="connsiteX2" fmla="*/ 2606302 w 10768897"/>
              <a:gd name="connsiteY2" fmla="*/ 545377 h 1500788"/>
              <a:gd name="connsiteX3" fmla="*/ 3349065 w 10768897"/>
              <a:gd name="connsiteY3" fmla="*/ 759385 h 1500788"/>
              <a:gd name="connsiteX4" fmla="*/ 4079981 w 10768897"/>
              <a:gd name="connsiteY4" fmla="*/ 545377 h 1500788"/>
              <a:gd name="connsiteX5" fmla="*/ 5636327 w 10768897"/>
              <a:gd name="connsiteY5" fmla="*/ 117358 h 1500788"/>
              <a:gd name="connsiteX6" fmla="*/ 8423442 w 10768897"/>
              <a:gd name="connsiteY6" fmla="*/ 603744 h 1500788"/>
              <a:gd name="connsiteX7" fmla="*/ 10563528 w 10768897"/>
              <a:gd name="connsiteY7" fmla="*/ 584287 h 1500788"/>
              <a:gd name="connsiteX8" fmla="*/ 10699715 w 10768897"/>
              <a:gd name="connsiteY8" fmla="*/ 642654 h 1500788"/>
              <a:gd name="connsiteX9" fmla="*/ 10719170 w 10768897"/>
              <a:gd name="connsiteY9" fmla="*/ 1323590 h 1500788"/>
              <a:gd name="connsiteX10" fmla="*/ 10719170 w 10768897"/>
              <a:gd name="connsiteY10" fmla="*/ 1401411 h 1500788"/>
              <a:gd name="connsiteX11" fmla="*/ 10057689 w 10768897"/>
              <a:gd name="connsiteY11" fmla="*/ 1401411 h 1500788"/>
              <a:gd name="connsiteX12" fmla="*/ 7664685 w 10768897"/>
              <a:gd name="connsiteY12" fmla="*/ 1401411 h 1500788"/>
              <a:gd name="connsiteX13" fmla="*/ 6750285 w 10768897"/>
              <a:gd name="connsiteY13" fmla="*/ 1381956 h 1500788"/>
              <a:gd name="connsiteX14" fmla="*/ 6030438 w 10768897"/>
              <a:gd name="connsiteY14" fmla="*/ 1362501 h 1500788"/>
              <a:gd name="connsiteX15" fmla="*/ 5446779 w 10768897"/>
              <a:gd name="connsiteY15" fmla="*/ 1362500 h 1500788"/>
              <a:gd name="connsiteX16" fmla="*/ 4895029 w 10768897"/>
              <a:gd name="connsiteY16" fmla="*/ 1381956 h 1500788"/>
              <a:gd name="connsiteX17" fmla="*/ 3851442 w 10768897"/>
              <a:gd name="connsiteY17" fmla="*/ 1401411 h 1500788"/>
              <a:gd name="connsiteX18" fmla="*/ 3442881 w 10768897"/>
              <a:gd name="connsiteY18" fmla="*/ 1498687 h 1500788"/>
              <a:gd name="connsiteX19" fmla="*/ 3034319 w 10768897"/>
              <a:gd name="connsiteY19" fmla="*/ 1459776 h 1500788"/>
              <a:gd name="connsiteX20" fmla="*/ 2431204 w 10768897"/>
              <a:gd name="connsiteY20" fmla="*/ 1362501 h 1500788"/>
              <a:gd name="connsiteX21" fmla="*/ 1692594 w 10768897"/>
              <a:gd name="connsiteY21" fmla="*/ 1284680 h 1500788"/>
              <a:gd name="connsiteX22" fmla="*/ 1018639 w 10768897"/>
              <a:gd name="connsiteY22" fmla="*/ 798298 h 1500788"/>
              <a:gd name="connsiteX23" fmla="*/ 12770 w 10768897"/>
              <a:gd name="connsiteY23" fmla="*/ 662108 h 1500788"/>
              <a:gd name="connsiteX0" fmla="*/ 12770 w 10768897"/>
              <a:gd name="connsiteY0" fmla="*/ 662108 h 1557054"/>
              <a:gd name="connsiteX1" fmla="*/ 1779492 w 10768897"/>
              <a:gd name="connsiteY1" fmla="*/ 628 h 1557054"/>
              <a:gd name="connsiteX2" fmla="*/ 2606302 w 10768897"/>
              <a:gd name="connsiteY2" fmla="*/ 545377 h 1557054"/>
              <a:gd name="connsiteX3" fmla="*/ 3349065 w 10768897"/>
              <a:gd name="connsiteY3" fmla="*/ 759385 h 1557054"/>
              <a:gd name="connsiteX4" fmla="*/ 4079981 w 10768897"/>
              <a:gd name="connsiteY4" fmla="*/ 545377 h 1557054"/>
              <a:gd name="connsiteX5" fmla="*/ 5636327 w 10768897"/>
              <a:gd name="connsiteY5" fmla="*/ 117358 h 1557054"/>
              <a:gd name="connsiteX6" fmla="*/ 8423442 w 10768897"/>
              <a:gd name="connsiteY6" fmla="*/ 603744 h 1557054"/>
              <a:gd name="connsiteX7" fmla="*/ 10563528 w 10768897"/>
              <a:gd name="connsiteY7" fmla="*/ 584287 h 1557054"/>
              <a:gd name="connsiteX8" fmla="*/ 10699715 w 10768897"/>
              <a:gd name="connsiteY8" fmla="*/ 642654 h 1557054"/>
              <a:gd name="connsiteX9" fmla="*/ 10719170 w 10768897"/>
              <a:gd name="connsiteY9" fmla="*/ 1323590 h 1557054"/>
              <a:gd name="connsiteX10" fmla="*/ 10719170 w 10768897"/>
              <a:gd name="connsiteY10" fmla="*/ 1401411 h 1557054"/>
              <a:gd name="connsiteX11" fmla="*/ 10057689 w 10768897"/>
              <a:gd name="connsiteY11" fmla="*/ 1401411 h 1557054"/>
              <a:gd name="connsiteX12" fmla="*/ 7664685 w 10768897"/>
              <a:gd name="connsiteY12" fmla="*/ 1401411 h 1557054"/>
              <a:gd name="connsiteX13" fmla="*/ 6750285 w 10768897"/>
              <a:gd name="connsiteY13" fmla="*/ 1381956 h 1557054"/>
              <a:gd name="connsiteX14" fmla="*/ 6030438 w 10768897"/>
              <a:gd name="connsiteY14" fmla="*/ 1362501 h 1557054"/>
              <a:gd name="connsiteX15" fmla="*/ 5446779 w 10768897"/>
              <a:gd name="connsiteY15" fmla="*/ 1362500 h 1557054"/>
              <a:gd name="connsiteX16" fmla="*/ 4895029 w 10768897"/>
              <a:gd name="connsiteY16" fmla="*/ 1381956 h 1557054"/>
              <a:gd name="connsiteX17" fmla="*/ 4173798 w 10768897"/>
              <a:gd name="connsiteY17" fmla="*/ 1557054 h 1557054"/>
              <a:gd name="connsiteX18" fmla="*/ 3442881 w 10768897"/>
              <a:gd name="connsiteY18" fmla="*/ 1498687 h 1557054"/>
              <a:gd name="connsiteX19" fmla="*/ 3034319 w 10768897"/>
              <a:gd name="connsiteY19" fmla="*/ 1459776 h 1557054"/>
              <a:gd name="connsiteX20" fmla="*/ 2431204 w 10768897"/>
              <a:gd name="connsiteY20" fmla="*/ 1362501 h 1557054"/>
              <a:gd name="connsiteX21" fmla="*/ 1692594 w 10768897"/>
              <a:gd name="connsiteY21" fmla="*/ 1284680 h 1557054"/>
              <a:gd name="connsiteX22" fmla="*/ 1018639 w 10768897"/>
              <a:gd name="connsiteY22" fmla="*/ 798298 h 1557054"/>
              <a:gd name="connsiteX23" fmla="*/ 12770 w 10768897"/>
              <a:gd name="connsiteY23" fmla="*/ 662108 h 1557054"/>
              <a:gd name="connsiteX0" fmla="*/ 12770 w 10768897"/>
              <a:gd name="connsiteY0" fmla="*/ 662108 h 1561724"/>
              <a:gd name="connsiteX1" fmla="*/ 1779492 w 10768897"/>
              <a:gd name="connsiteY1" fmla="*/ 628 h 1561724"/>
              <a:gd name="connsiteX2" fmla="*/ 2606302 w 10768897"/>
              <a:gd name="connsiteY2" fmla="*/ 545377 h 1561724"/>
              <a:gd name="connsiteX3" fmla="*/ 3349065 w 10768897"/>
              <a:gd name="connsiteY3" fmla="*/ 759385 h 1561724"/>
              <a:gd name="connsiteX4" fmla="*/ 4079981 w 10768897"/>
              <a:gd name="connsiteY4" fmla="*/ 545377 h 1561724"/>
              <a:gd name="connsiteX5" fmla="*/ 5636327 w 10768897"/>
              <a:gd name="connsiteY5" fmla="*/ 117358 h 1561724"/>
              <a:gd name="connsiteX6" fmla="*/ 8423442 w 10768897"/>
              <a:gd name="connsiteY6" fmla="*/ 603744 h 1561724"/>
              <a:gd name="connsiteX7" fmla="*/ 10563528 w 10768897"/>
              <a:gd name="connsiteY7" fmla="*/ 584287 h 1561724"/>
              <a:gd name="connsiteX8" fmla="*/ 10699715 w 10768897"/>
              <a:gd name="connsiteY8" fmla="*/ 642654 h 1561724"/>
              <a:gd name="connsiteX9" fmla="*/ 10719170 w 10768897"/>
              <a:gd name="connsiteY9" fmla="*/ 1323590 h 1561724"/>
              <a:gd name="connsiteX10" fmla="*/ 10719170 w 10768897"/>
              <a:gd name="connsiteY10" fmla="*/ 1401411 h 1561724"/>
              <a:gd name="connsiteX11" fmla="*/ 10057689 w 10768897"/>
              <a:gd name="connsiteY11" fmla="*/ 1401411 h 1561724"/>
              <a:gd name="connsiteX12" fmla="*/ 7664685 w 10768897"/>
              <a:gd name="connsiteY12" fmla="*/ 1401411 h 1561724"/>
              <a:gd name="connsiteX13" fmla="*/ 6750285 w 10768897"/>
              <a:gd name="connsiteY13" fmla="*/ 1381956 h 1561724"/>
              <a:gd name="connsiteX14" fmla="*/ 6030438 w 10768897"/>
              <a:gd name="connsiteY14" fmla="*/ 1362501 h 1561724"/>
              <a:gd name="connsiteX15" fmla="*/ 5446779 w 10768897"/>
              <a:gd name="connsiteY15" fmla="*/ 1362500 h 1561724"/>
              <a:gd name="connsiteX16" fmla="*/ 4895029 w 10768897"/>
              <a:gd name="connsiteY16" fmla="*/ 1381956 h 1561724"/>
              <a:gd name="connsiteX17" fmla="*/ 4173798 w 10768897"/>
              <a:gd name="connsiteY17" fmla="*/ 1557054 h 1561724"/>
              <a:gd name="connsiteX18" fmla="*/ 3442881 w 10768897"/>
              <a:gd name="connsiteY18" fmla="*/ 1498687 h 1561724"/>
              <a:gd name="connsiteX19" fmla="*/ 3034319 w 10768897"/>
              <a:gd name="connsiteY19" fmla="*/ 1459776 h 1561724"/>
              <a:gd name="connsiteX20" fmla="*/ 2390910 w 10768897"/>
              <a:gd name="connsiteY20" fmla="*/ 1557054 h 1561724"/>
              <a:gd name="connsiteX21" fmla="*/ 1692594 w 10768897"/>
              <a:gd name="connsiteY21" fmla="*/ 1284680 h 1561724"/>
              <a:gd name="connsiteX22" fmla="*/ 1018639 w 10768897"/>
              <a:gd name="connsiteY22" fmla="*/ 798298 h 1561724"/>
              <a:gd name="connsiteX23" fmla="*/ 12770 w 10768897"/>
              <a:gd name="connsiteY23" fmla="*/ 662108 h 1561724"/>
              <a:gd name="connsiteX0" fmla="*/ 12770 w 10768897"/>
              <a:gd name="connsiteY0" fmla="*/ 662108 h 1560124"/>
              <a:gd name="connsiteX1" fmla="*/ 1779492 w 10768897"/>
              <a:gd name="connsiteY1" fmla="*/ 628 h 1560124"/>
              <a:gd name="connsiteX2" fmla="*/ 2606302 w 10768897"/>
              <a:gd name="connsiteY2" fmla="*/ 545377 h 1560124"/>
              <a:gd name="connsiteX3" fmla="*/ 3349065 w 10768897"/>
              <a:gd name="connsiteY3" fmla="*/ 759385 h 1560124"/>
              <a:gd name="connsiteX4" fmla="*/ 4079981 w 10768897"/>
              <a:gd name="connsiteY4" fmla="*/ 545377 h 1560124"/>
              <a:gd name="connsiteX5" fmla="*/ 5636327 w 10768897"/>
              <a:gd name="connsiteY5" fmla="*/ 117358 h 1560124"/>
              <a:gd name="connsiteX6" fmla="*/ 8423442 w 10768897"/>
              <a:gd name="connsiteY6" fmla="*/ 603744 h 1560124"/>
              <a:gd name="connsiteX7" fmla="*/ 10563528 w 10768897"/>
              <a:gd name="connsiteY7" fmla="*/ 584287 h 1560124"/>
              <a:gd name="connsiteX8" fmla="*/ 10699715 w 10768897"/>
              <a:gd name="connsiteY8" fmla="*/ 642654 h 1560124"/>
              <a:gd name="connsiteX9" fmla="*/ 10719170 w 10768897"/>
              <a:gd name="connsiteY9" fmla="*/ 1323590 h 1560124"/>
              <a:gd name="connsiteX10" fmla="*/ 10719170 w 10768897"/>
              <a:gd name="connsiteY10" fmla="*/ 1401411 h 1560124"/>
              <a:gd name="connsiteX11" fmla="*/ 10057689 w 10768897"/>
              <a:gd name="connsiteY11" fmla="*/ 1401411 h 1560124"/>
              <a:gd name="connsiteX12" fmla="*/ 7664685 w 10768897"/>
              <a:gd name="connsiteY12" fmla="*/ 1401411 h 1560124"/>
              <a:gd name="connsiteX13" fmla="*/ 6750285 w 10768897"/>
              <a:gd name="connsiteY13" fmla="*/ 1381956 h 1560124"/>
              <a:gd name="connsiteX14" fmla="*/ 6030438 w 10768897"/>
              <a:gd name="connsiteY14" fmla="*/ 1362501 h 1560124"/>
              <a:gd name="connsiteX15" fmla="*/ 5446779 w 10768897"/>
              <a:gd name="connsiteY15" fmla="*/ 1362500 h 1560124"/>
              <a:gd name="connsiteX16" fmla="*/ 4895029 w 10768897"/>
              <a:gd name="connsiteY16" fmla="*/ 1381956 h 1560124"/>
              <a:gd name="connsiteX17" fmla="*/ 4173798 w 10768897"/>
              <a:gd name="connsiteY17" fmla="*/ 1557054 h 1560124"/>
              <a:gd name="connsiteX18" fmla="*/ 3442881 w 10768897"/>
              <a:gd name="connsiteY18" fmla="*/ 1498687 h 1560124"/>
              <a:gd name="connsiteX19" fmla="*/ 3034319 w 10768897"/>
              <a:gd name="connsiteY19" fmla="*/ 1459776 h 1560124"/>
              <a:gd name="connsiteX20" fmla="*/ 2390910 w 10768897"/>
              <a:gd name="connsiteY20" fmla="*/ 1557054 h 1560124"/>
              <a:gd name="connsiteX21" fmla="*/ 1692594 w 10768897"/>
              <a:gd name="connsiteY21" fmla="*/ 1323591 h 1560124"/>
              <a:gd name="connsiteX22" fmla="*/ 1018639 w 10768897"/>
              <a:gd name="connsiteY22" fmla="*/ 798298 h 1560124"/>
              <a:gd name="connsiteX23" fmla="*/ 12770 w 10768897"/>
              <a:gd name="connsiteY23" fmla="*/ 662108 h 1560124"/>
              <a:gd name="connsiteX0" fmla="*/ 12770 w 10768897"/>
              <a:gd name="connsiteY0" fmla="*/ 662108 h 1560124"/>
              <a:gd name="connsiteX1" fmla="*/ 1779492 w 10768897"/>
              <a:gd name="connsiteY1" fmla="*/ 628 h 1560124"/>
              <a:gd name="connsiteX2" fmla="*/ 2606302 w 10768897"/>
              <a:gd name="connsiteY2" fmla="*/ 545377 h 1560124"/>
              <a:gd name="connsiteX3" fmla="*/ 3349065 w 10768897"/>
              <a:gd name="connsiteY3" fmla="*/ 759385 h 1560124"/>
              <a:gd name="connsiteX4" fmla="*/ 4079981 w 10768897"/>
              <a:gd name="connsiteY4" fmla="*/ 545377 h 1560124"/>
              <a:gd name="connsiteX5" fmla="*/ 5636327 w 10768897"/>
              <a:gd name="connsiteY5" fmla="*/ 117358 h 1560124"/>
              <a:gd name="connsiteX6" fmla="*/ 8423442 w 10768897"/>
              <a:gd name="connsiteY6" fmla="*/ 603744 h 1560124"/>
              <a:gd name="connsiteX7" fmla="*/ 10563528 w 10768897"/>
              <a:gd name="connsiteY7" fmla="*/ 584287 h 1560124"/>
              <a:gd name="connsiteX8" fmla="*/ 10699715 w 10768897"/>
              <a:gd name="connsiteY8" fmla="*/ 642654 h 1560124"/>
              <a:gd name="connsiteX9" fmla="*/ 10719170 w 10768897"/>
              <a:gd name="connsiteY9" fmla="*/ 1323590 h 1560124"/>
              <a:gd name="connsiteX10" fmla="*/ 10719170 w 10768897"/>
              <a:gd name="connsiteY10" fmla="*/ 1401411 h 1560124"/>
              <a:gd name="connsiteX11" fmla="*/ 10057689 w 10768897"/>
              <a:gd name="connsiteY11" fmla="*/ 1401411 h 1560124"/>
              <a:gd name="connsiteX12" fmla="*/ 7664685 w 10768897"/>
              <a:gd name="connsiteY12" fmla="*/ 1401411 h 1560124"/>
              <a:gd name="connsiteX13" fmla="*/ 6750285 w 10768897"/>
              <a:gd name="connsiteY13" fmla="*/ 1381956 h 1560124"/>
              <a:gd name="connsiteX14" fmla="*/ 6030438 w 10768897"/>
              <a:gd name="connsiteY14" fmla="*/ 1362501 h 1560124"/>
              <a:gd name="connsiteX15" fmla="*/ 5446779 w 10768897"/>
              <a:gd name="connsiteY15" fmla="*/ 1362500 h 1560124"/>
              <a:gd name="connsiteX16" fmla="*/ 4895029 w 10768897"/>
              <a:gd name="connsiteY16" fmla="*/ 1381956 h 1560124"/>
              <a:gd name="connsiteX17" fmla="*/ 4173798 w 10768897"/>
              <a:gd name="connsiteY17" fmla="*/ 1557054 h 1560124"/>
              <a:gd name="connsiteX18" fmla="*/ 3442881 w 10768897"/>
              <a:gd name="connsiteY18" fmla="*/ 1498687 h 1560124"/>
              <a:gd name="connsiteX19" fmla="*/ 3034319 w 10768897"/>
              <a:gd name="connsiteY19" fmla="*/ 1459776 h 1560124"/>
              <a:gd name="connsiteX20" fmla="*/ 2390910 w 10768897"/>
              <a:gd name="connsiteY20" fmla="*/ 1557054 h 1560124"/>
              <a:gd name="connsiteX21" fmla="*/ 1692594 w 10768897"/>
              <a:gd name="connsiteY21" fmla="*/ 1323591 h 1560124"/>
              <a:gd name="connsiteX22" fmla="*/ 1018639 w 10768897"/>
              <a:gd name="connsiteY22" fmla="*/ 798298 h 1560124"/>
              <a:gd name="connsiteX23" fmla="*/ 12770 w 10768897"/>
              <a:gd name="connsiteY23" fmla="*/ 662108 h 1560124"/>
              <a:gd name="connsiteX0" fmla="*/ 12770 w 10768897"/>
              <a:gd name="connsiteY0" fmla="*/ 662108 h 1641995"/>
              <a:gd name="connsiteX1" fmla="*/ 1779492 w 10768897"/>
              <a:gd name="connsiteY1" fmla="*/ 628 h 1641995"/>
              <a:gd name="connsiteX2" fmla="*/ 2606302 w 10768897"/>
              <a:gd name="connsiteY2" fmla="*/ 545377 h 1641995"/>
              <a:gd name="connsiteX3" fmla="*/ 3349065 w 10768897"/>
              <a:gd name="connsiteY3" fmla="*/ 759385 h 1641995"/>
              <a:gd name="connsiteX4" fmla="*/ 4079981 w 10768897"/>
              <a:gd name="connsiteY4" fmla="*/ 545377 h 1641995"/>
              <a:gd name="connsiteX5" fmla="*/ 5636327 w 10768897"/>
              <a:gd name="connsiteY5" fmla="*/ 117358 h 1641995"/>
              <a:gd name="connsiteX6" fmla="*/ 8423442 w 10768897"/>
              <a:gd name="connsiteY6" fmla="*/ 603744 h 1641995"/>
              <a:gd name="connsiteX7" fmla="*/ 10563528 w 10768897"/>
              <a:gd name="connsiteY7" fmla="*/ 584287 h 1641995"/>
              <a:gd name="connsiteX8" fmla="*/ 10699715 w 10768897"/>
              <a:gd name="connsiteY8" fmla="*/ 642654 h 1641995"/>
              <a:gd name="connsiteX9" fmla="*/ 10719170 w 10768897"/>
              <a:gd name="connsiteY9" fmla="*/ 1323590 h 1641995"/>
              <a:gd name="connsiteX10" fmla="*/ 10719170 w 10768897"/>
              <a:gd name="connsiteY10" fmla="*/ 1401411 h 1641995"/>
              <a:gd name="connsiteX11" fmla="*/ 10057689 w 10768897"/>
              <a:gd name="connsiteY11" fmla="*/ 1401411 h 1641995"/>
              <a:gd name="connsiteX12" fmla="*/ 7664685 w 10768897"/>
              <a:gd name="connsiteY12" fmla="*/ 1401411 h 1641995"/>
              <a:gd name="connsiteX13" fmla="*/ 6750285 w 10768897"/>
              <a:gd name="connsiteY13" fmla="*/ 1381956 h 1641995"/>
              <a:gd name="connsiteX14" fmla="*/ 6030438 w 10768897"/>
              <a:gd name="connsiteY14" fmla="*/ 1362501 h 1641995"/>
              <a:gd name="connsiteX15" fmla="*/ 5446779 w 10768897"/>
              <a:gd name="connsiteY15" fmla="*/ 1362500 h 1641995"/>
              <a:gd name="connsiteX16" fmla="*/ 5156944 w 10768897"/>
              <a:gd name="connsiteY16" fmla="*/ 1634876 h 1641995"/>
              <a:gd name="connsiteX17" fmla="*/ 4173798 w 10768897"/>
              <a:gd name="connsiteY17" fmla="*/ 1557054 h 1641995"/>
              <a:gd name="connsiteX18" fmla="*/ 3442881 w 10768897"/>
              <a:gd name="connsiteY18" fmla="*/ 1498687 h 1641995"/>
              <a:gd name="connsiteX19" fmla="*/ 3034319 w 10768897"/>
              <a:gd name="connsiteY19" fmla="*/ 1459776 h 1641995"/>
              <a:gd name="connsiteX20" fmla="*/ 2390910 w 10768897"/>
              <a:gd name="connsiteY20" fmla="*/ 1557054 h 1641995"/>
              <a:gd name="connsiteX21" fmla="*/ 1692594 w 10768897"/>
              <a:gd name="connsiteY21" fmla="*/ 1323591 h 1641995"/>
              <a:gd name="connsiteX22" fmla="*/ 1018639 w 10768897"/>
              <a:gd name="connsiteY22" fmla="*/ 798298 h 1641995"/>
              <a:gd name="connsiteX23" fmla="*/ 12770 w 10768897"/>
              <a:gd name="connsiteY23" fmla="*/ 662108 h 1641995"/>
              <a:gd name="connsiteX0" fmla="*/ 12770 w 10768897"/>
              <a:gd name="connsiteY0" fmla="*/ 662108 h 1637249"/>
              <a:gd name="connsiteX1" fmla="*/ 1779492 w 10768897"/>
              <a:gd name="connsiteY1" fmla="*/ 628 h 1637249"/>
              <a:gd name="connsiteX2" fmla="*/ 2606302 w 10768897"/>
              <a:gd name="connsiteY2" fmla="*/ 545377 h 1637249"/>
              <a:gd name="connsiteX3" fmla="*/ 3349065 w 10768897"/>
              <a:gd name="connsiteY3" fmla="*/ 759385 h 1637249"/>
              <a:gd name="connsiteX4" fmla="*/ 4079981 w 10768897"/>
              <a:gd name="connsiteY4" fmla="*/ 545377 h 1637249"/>
              <a:gd name="connsiteX5" fmla="*/ 5636327 w 10768897"/>
              <a:gd name="connsiteY5" fmla="*/ 117358 h 1637249"/>
              <a:gd name="connsiteX6" fmla="*/ 8423442 w 10768897"/>
              <a:gd name="connsiteY6" fmla="*/ 603744 h 1637249"/>
              <a:gd name="connsiteX7" fmla="*/ 10563528 w 10768897"/>
              <a:gd name="connsiteY7" fmla="*/ 584287 h 1637249"/>
              <a:gd name="connsiteX8" fmla="*/ 10699715 w 10768897"/>
              <a:gd name="connsiteY8" fmla="*/ 642654 h 1637249"/>
              <a:gd name="connsiteX9" fmla="*/ 10719170 w 10768897"/>
              <a:gd name="connsiteY9" fmla="*/ 1323590 h 1637249"/>
              <a:gd name="connsiteX10" fmla="*/ 10719170 w 10768897"/>
              <a:gd name="connsiteY10" fmla="*/ 1401411 h 1637249"/>
              <a:gd name="connsiteX11" fmla="*/ 10057689 w 10768897"/>
              <a:gd name="connsiteY11" fmla="*/ 1401411 h 1637249"/>
              <a:gd name="connsiteX12" fmla="*/ 7664685 w 10768897"/>
              <a:gd name="connsiteY12" fmla="*/ 1401411 h 1637249"/>
              <a:gd name="connsiteX13" fmla="*/ 6750285 w 10768897"/>
              <a:gd name="connsiteY13" fmla="*/ 1381956 h 1637249"/>
              <a:gd name="connsiteX14" fmla="*/ 6030438 w 10768897"/>
              <a:gd name="connsiteY14" fmla="*/ 1362501 h 1637249"/>
              <a:gd name="connsiteX15" fmla="*/ 5769136 w 10768897"/>
              <a:gd name="connsiteY15" fmla="*/ 1459776 h 1637249"/>
              <a:gd name="connsiteX16" fmla="*/ 5156944 w 10768897"/>
              <a:gd name="connsiteY16" fmla="*/ 1634876 h 1637249"/>
              <a:gd name="connsiteX17" fmla="*/ 4173798 w 10768897"/>
              <a:gd name="connsiteY17" fmla="*/ 1557054 h 1637249"/>
              <a:gd name="connsiteX18" fmla="*/ 3442881 w 10768897"/>
              <a:gd name="connsiteY18" fmla="*/ 1498687 h 1637249"/>
              <a:gd name="connsiteX19" fmla="*/ 3034319 w 10768897"/>
              <a:gd name="connsiteY19" fmla="*/ 1459776 h 1637249"/>
              <a:gd name="connsiteX20" fmla="*/ 2390910 w 10768897"/>
              <a:gd name="connsiteY20" fmla="*/ 1557054 h 1637249"/>
              <a:gd name="connsiteX21" fmla="*/ 1692594 w 10768897"/>
              <a:gd name="connsiteY21" fmla="*/ 1323591 h 1637249"/>
              <a:gd name="connsiteX22" fmla="*/ 1018639 w 10768897"/>
              <a:gd name="connsiteY22" fmla="*/ 798298 h 1637249"/>
              <a:gd name="connsiteX23" fmla="*/ 12770 w 10768897"/>
              <a:gd name="connsiteY23" fmla="*/ 662108 h 1637249"/>
              <a:gd name="connsiteX0" fmla="*/ 12770 w 10768897"/>
              <a:gd name="connsiteY0" fmla="*/ 662108 h 1637249"/>
              <a:gd name="connsiteX1" fmla="*/ 1779492 w 10768897"/>
              <a:gd name="connsiteY1" fmla="*/ 628 h 1637249"/>
              <a:gd name="connsiteX2" fmla="*/ 2606302 w 10768897"/>
              <a:gd name="connsiteY2" fmla="*/ 545377 h 1637249"/>
              <a:gd name="connsiteX3" fmla="*/ 3349065 w 10768897"/>
              <a:gd name="connsiteY3" fmla="*/ 759385 h 1637249"/>
              <a:gd name="connsiteX4" fmla="*/ 4079981 w 10768897"/>
              <a:gd name="connsiteY4" fmla="*/ 545377 h 1637249"/>
              <a:gd name="connsiteX5" fmla="*/ 5636327 w 10768897"/>
              <a:gd name="connsiteY5" fmla="*/ 117358 h 1637249"/>
              <a:gd name="connsiteX6" fmla="*/ 8423442 w 10768897"/>
              <a:gd name="connsiteY6" fmla="*/ 603744 h 1637249"/>
              <a:gd name="connsiteX7" fmla="*/ 10563528 w 10768897"/>
              <a:gd name="connsiteY7" fmla="*/ 584287 h 1637249"/>
              <a:gd name="connsiteX8" fmla="*/ 10699715 w 10768897"/>
              <a:gd name="connsiteY8" fmla="*/ 642654 h 1637249"/>
              <a:gd name="connsiteX9" fmla="*/ 10719170 w 10768897"/>
              <a:gd name="connsiteY9" fmla="*/ 1323590 h 1637249"/>
              <a:gd name="connsiteX10" fmla="*/ 10719170 w 10768897"/>
              <a:gd name="connsiteY10" fmla="*/ 1401411 h 1637249"/>
              <a:gd name="connsiteX11" fmla="*/ 10057689 w 10768897"/>
              <a:gd name="connsiteY11" fmla="*/ 1401411 h 1637249"/>
              <a:gd name="connsiteX12" fmla="*/ 7866158 w 10768897"/>
              <a:gd name="connsiteY12" fmla="*/ 1070670 h 1637249"/>
              <a:gd name="connsiteX13" fmla="*/ 6750285 w 10768897"/>
              <a:gd name="connsiteY13" fmla="*/ 1381956 h 1637249"/>
              <a:gd name="connsiteX14" fmla="*/ 6030438 w 10768897"/>
              <a:gd name="connsiteY14" fmla="*/ 1362501 h 1637249"/>
              <a:gd name="connsiteX15" fmla="*/ 5769136 w 10768897"/>
              <a:gd name="connsiteY15" fmla="*/ 1459776 h 1637249"/>
              <a:gd name="connsiteX16" fmla="*/ 5156944 w 10768897"/>
              <a:gd name="connsiteY16" fmla="*/ 1634876 h 1637249"/>
              <a:gd name="connsiteX17" fmla="*/ 4173798 w 10768897"/>
              <a:gd name="connsiteY17" fmla="*/ 1557054 h 1637249"/>
              <a:gd name="connsiteX18" fmla="*/ 3442881 w 10768897"/>
              <a:gd name="connsiteY18" fmla="*/ 1498687 h 1637249"/>
              <a:gd name="connsiteX19" fmla="*/ 3034319 w 10768897"/>
              <a:gd name="connsiteY19" fmla="*/ 1459776 h 1637249"/>
              <a:gd name="connsiteX20" fmla="*/ 2390910 w 10768897"/>
              <a:gd name="connsiteY20" fmla="*/ 1557054 h 1637249"/>
              <a:gd name="connsiteX21" fmla="*/ 1692594 w 10768897"/>
              <a:gd name="connsiteY21" fmla="*/ 1323591 h 1637249"/>
              <a:gd name="connsiteX22" fmla="*/ 1018639 w 10768897"/>
              <a:gd name="connsiteY22" fmla="*/ 798298 h 1637249"/>
              <a:gd name="connsiteX23" fmla="*/ 12770 w 10768897"/>
              <a:gd name="connsiteY23" fmla="*/ 662108 h 1637249"/>
              <a:gd name="connsiteX0" fmla="*/ 5966 w 10762093"/>
              <a:gd name="connsiteY0" fmla="*/ 544961 h 1520102"/>
              <a:gd name="connsiteX1" fmla="*/ 1510773 w 10762093"/>
              <a:gd name="connsiteY1" fmla="*/ 214222 h 1520102"/>
              <a:gd name="connsiteX2" fmla="*/ 2599498 w 10762093"/>
              <a:gd name="connsiteY2" fmla="*/ 428230 h 1520102"/>
              <a:gd name="connsiteX3" fmla="*/ 3342261 w 10762093"/>
              <a:gd name="connsiteY3" fmla="*/ 642238 h 1520102"/>
              <a:gd name="connsiteX4" fmla="*/ 4073177 w 10762093"/>
              <a:gd name="connsiteY4" fmla="*/ 428230 h 1520102"/>
              <a:gd name="connsiteX5" fmla="*/ 5629523 w 10762093"/>
              <a:gd name="connsiteY5" fmla="*/ 211 h 1520102"/>
              <a:gd name="connsiteX6" fmla="*/ 8416638 w 10762093"/>
              <a:gd name="connsiteY6" fmla="*/ 486597 h 1520102"/>
              <a:gd name="connsiteX7" fmla="*/ 10556724 w 10762093"/>
              <a:gd name="connsiteY7" fmla="*/ 467140 h 1520102"/>
              <a:gd name="connsiteX8" fmla="*/ 10692911 w 10762093"/>
              <a:gd name="connsiteY8" fmla="*/ 525507 h 1520102"/>
              <a:gd name="connsiteX9" fmla="*/ 10712366 w 10762093"/>
              <a:gd name="connsiteY9" fmla="*/ 1206443 h 1520102"/>
              <a:gd name="connsiteX10" fmla="*/ 10712366 w 10762093"/>
              <a:gd name="connsiteY10" fmla="*/ 1284264 h 1520102"/>
              <a:gd name="connsiteX11" fmla="*/ 10050885 w 10762093"/>
              <a:gd name="connsiteY11" fmla="*/ 1284264 h 1520102"/>
              <a:gd name="connsiteX12" fmla="*/ 7859354 w 10762093"/>
              <a:gd name="connsiteY12" fmla="*/ 953523 h 1520102"/>
              <a:gd name="connsiteX13" fmla="*/ 6743481 w 10762093"/>
              <a:gd name="connsiteY13" fmla="*/ 1264809 h 1520102"/>
              <a:gd name="connsiteX14" fmla="*/ 6023634 w 10762093"/>
              <a:gd name="connsiteY14" fmla="*/ 1245354 h 1520102"/>
              <a:gd name="connsiteX15" fmla="*/ 5762332 w 10762093"/>
              <a:gd name="connsiteY15" fmla="*/ 1342629 h 1520102"/>
              <a:gd name="connsiteX16" fmla="*/ 5150140 w 10762093"/>
              <a:gd name="connsiteY16" fmla="*/ 1517729 h 1520102"/>
              <a:gd name="connsiteX17" fmla="*/ 4166994 w 10762093"/>
              <a:gd name="connsiteY17" fmla="*/ 1439907 h 1520102"/>
              <a:gd name="connsiteX18" fmla="*/ 3436077 w 10762093"/>
              <a:gd name="connsiteY18" fmla="*/ 1381540 h 1520102"/>
              <a:gd name="connsiteX19" fmla="*/ 3027515 w 10762093"/>
              <a:gd name="connsiteY19" fmla="*/ 1342629 h 1520102"/>
              <a:gd name="connsiteX20" fmla="*/ 2384106 w 10762093"/>
              <a:gd name="connsiteY20" fmla="*/ 1439907 h 1520102"/>
              <a:gd name="connsiteX21" fmla="*/ 1685790 w 10762093"/>
              <a:gd name="connsiteY21" fmla="*/ 1206444 h 1520102"/>
              <a:gd name="connsiteX22" fmla="*/ 1011835 w 10762093"/>
              <a:gd name="connsiteY22" fmla="*/ 681151 h 1520102"/>
              <a:gd name="connsiteX23" fmla="*/ 5966 w 10762093"/>
              <a:gd name="connsiteY23" fmla="*/ 544961 h 1520102"/>
              <a:gd name="connsiteX0" fmla="*/ 5966 w 10762093"/>
              <a:gd name="connsiteY0" fmla="*/ 544961 h 1520102"/>
              <a:gd name="connsiteX1" fmla="*/ 1510773 w 10762093"/>
              <a:gd name="connsiteY1" fmla="*/ 214222 h 1520102"/>
              <a:gd name="connsiteX2" fmla="*/ 2599498 w 10762093"/>
              <a:gd name="connsiteY2" fmla="*/ 428230 h 1520102"/>
              <a:gd name="connsiteX3" fmla="*/ 3342261 w 10762093"/>
              <a:gd name="connsiteY3" fmla="*/ 642238 h 1520102"/>
              <a:gd name="connsiteX4" fmla="*/ 4073177 w 10762093"/>
              <a:gd name="connsiteY4" fmla="*/ 428230 h 1520102"/>
              <a:gd name="connsiteX5" fmla="*/ 5629523 w 10762093"/>
              <a:gd name="connsiteY5" fmla="*/ 211 h 1520102"/>
              <a:gd name="connsiteX6" fmla="*/ 8416638 w 10762093"/>
              <a:gd name="connsiteY6" fmla="*/ 486597 h 1520102"/>
              <a:gd name="connsiteX7" fmla="*/ 10556724 w 10762093"/>
              <a:gd name="connsiteY7" fmla="*/ 467140 h 1520102"/>
              <a:gd name="connsiteX8" fmla="*/ 10692911 w 10762093"/>
              <a:gd name="connsiteY8" fmla="*/ 525507 h 1520102"/>
              <a:gd name="connsiteX9" fmla="*/ 10712366 w 10762093"/>
              <a:gd name="connsiteY9" fmla="*/ 1206443 h 1520102"/>
              <a:gd name="connsiteX10" fmla="*/ 10712366 w 10762093"/>
              <a:gd name="connsiteY10" fmla="*/ 1284264 h 1520102"/>
              <a:gd name="connsiteX11" fmla="*/ 10050885 w 10762093"/>
              <a:gd name="connsiteY11" fmla="*/ 1284264 h 1520102"/>
              <a:gd name="connsiteX12" fmla="*/ 7859354 w 10762093"/>
              <a:gd name="connsiteY12" fmla="*/ 953523 h 1520102"/>
              <a:gd name="connsiteX13" fmla="*/ 6743481 w 10762093"/>
              <a:gd name="connsiteY13" fmla="*/ 1264809 h 1520102"/>
              <a:gd name="connsiteX14" fmla="*/ 6023634 w 10762093"/>
              <a:gd name="connsiteY14" fmla="*/ 1245354 h 1520102"/>
              <a:gd name="connsiteX15" fmla="*/ 5762332 w 10762093"/>
              <a:gd name="connsiteY15" fmla="*/ 1342629 h 1520102"/>
              <a:gd name="connsiteX16" fmla="*/ 5150140 w 10762093"/>
              <a:gd name="connsiteY16" fmla="*/ 1517729 h 1520102"/>
              <a:gd name="connsiteX17" fmla="*/ 4166994 w 10762093"/>
              <a:gd name="connsiteY17" fmla="*/ 1439907 h 1520102"/>
              <a:gd name="connsiteX18" fmla="*/ 3436077 w 10762093"/>
              <a:gd name="connsiteY18" fmla="*/ 1381540 h 1520102"/>
              <a:gd name="connsiteX19" fmla="*/ 2946926 w 10762093"/>
              <a:gd name="connsiteY19" fmla="*/ 1478817 h 1520102"/>
              <a:gd name="connsiteX20" fmla="*/ 2384106 w 10762093"/>
              <a:gd name="connsiteY20" fmla="*/ 1439907 h 1520102"/>
              <a:gd name="connsiteX21" fmla="*/ 1685790 w 10762093"/>
              <a:gd name="connsiteY21" fmla="*/ 1206444 h 1520102"/>
              <a:gd name="connsiteX22" fmla="*/ 1011835 w 10762093"/>
              <a:gd name="connsiteY22" fmla="*/ 681151 h 1520102"/>
              <a:gd name="connsiteX23" fmla="*/ 5966 w 10762093"/>
              <a:gd name="connsiteY23" fmla="*/ 544961 h 1520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0762093" h="1520102">
                <a:moveTo>
                  <a:pt x="5966" y="544961"/>
                </a:moveTo>
                <a:cubicBezTo>
                  <a:pt x="89122" y="467140"/>
                  <a:pt x="1078518" y="233677"/>
                  <a:pt x="1510773" y="214222"/>
                </a:cubicBezTo>
                <a:cubicBezTo>
                  <a:pt x="1943028" y="194767"/>
                  <a:pt x="2294250" y="356894"/>
                  <a:pt x="2599498" y="428230"/>
                </a:cubicBezTo>
                <a:cubicBezTo>
                  <a:pt x="2904746" y="499566"/>
                  <a:pt x="3096648" y="642238"/>
                  <a:pt x="3342261" y="642238"/>
                </a:cubicBezTo>
                <a:cubicBezTo>
                  <a:pt x="3587874" y="642238"/>
                  <a:pt x="3691967" y="535234"/>
                  <a:pt x="4073177" y="428230"/>
                </a:cubicBezTo>
                <a:cubicBezTo>
                  <a:pt x="4454387" y="321226"/>
                  <a:pt x="4905613" y="-9517"/>
                  <a:pt x="5629523" y="211"/>
                </a:cubicBezTo>
                <a:cubicBezTo>
                  <a:pt x="6558561" y="162340"/>
                  <a:pt x="7595438" y="408776"/>
                  <a:pt x="8416638" y="486597"/>
                </a:cubicBezTo>
                <a:cubicBezTo>
                  <a:pt x="9237838" y="564418"/>
                  <a:pt x="9843362" y="473626"/>
                  <a:pt x="10556724" y="467140"/>
                </a:cubicBezTo>
                <a:cubicBezTo>
                  <a:pt x="10936103" y="473625"/>
                  <a:pt x="10666971" y="402290"/>
                  <a:pt x="10692911" y="525507"/>
                </a:cubicBezTo>
                <a:cubicBezTo>
                  <a:pt x="10718851" y="648724"/>
                  <a:pt x="10709124" y="1079984"/>
                  <a:pt x="10712366" y="1206443"/>
                </a:cubicBezTo>
                <a:cubicBezTo>
                  <a:pt x="10715608" y="1332902"/>
                  <a:pt x="10822613" y="1271294"/>
                  <a:pt x="10712366" y="1284264"/>
                </a:cubicBezTo>
                <a:cubicBezTo>
                  <a:pt x="10602119" y="1297234"/>
                  <a:pt x="10526387" y="1339387"/>
                  <a:pt x="10050885" y="1284264"/>
                </a:cubicBezTo>
                <a:cubicBezTo>
                  <a:pt x="9575383" y="1229141"/>
                  <a:pt x="8589864" y="1063770"/>
                  <a:pt x="7859354" y="953523"/>
                </a:cubicBezTo>
                <a:cubicBezTo>
                  <a:pt x="7308120" y="950281"/>
                  <a:pt x="7049434" y="1216171"/>
                  <a:pt x="6743481" y="1264809"/>
                </a:cubicBezTo>
                <a:cubicBezTo>
                  <a:pt x="6437528" y="1313447"/>
                  <a:pt x="6187159" y="1232384"/>
                  <a:pt x="6023634" y="1245354"/>
                </a:cubicBezTo>
                <a:cubicBezTo>
                  <a:pt x="5860109" y="1258324"/>
                  <a:pt x="5907914" y="1297233"/>
                  <a:pt x="5762332" y="1342629"/>
                </a:cubicBezTo>
                <a:cubicBezTo>
                  <a:pt x="5616750" y="1388025"/>
                  <a:pt x="5416030" y="1501516"/>
                  <a:pt x="5150140" y="1517729"/>
                </a:cubicBezTo>
                <a:cubicBezTo>
                  <a:pt x="4884250" y="1533942"/>
                  <a:pt x="4452671" y="1462605"/>
                  <a:pt x="4166994" y="1439907"/>
                </a:cubicBezTo>
                <a:cubicBezTo>
                  <a:pt x="3923355" y="1420451"/>
                  <a:pt x="3639422" y="1375055"/>
                  <a:pt x="3436077" y="1381540"/>
                </a:cubicBezTo>
                <a:cubicBezTo>
                  <a:pt x="3232732" y="1388025"/>
                  <a:pt x="3122254" y="1469089"/>
                  <a:pt x="2946926" y="1478817"/>
                </a:cubicBezTo>
                <a:cubicBezTo>
                  <a:pt x="2771598" y="1488545"/>
                  <a:pt x="2594295" y="1485302"/>
                  <a:pt x="2384106" y="1439907"/>
                </a:cubicBezTo>
                <a:cubicBezTo>
                  <a:pt x="2173917" y="1394512"/>
                  <a:pt x="2038062" y="1391269"/>
                  <a:pt x="1685790" y="1206444"/>
                </a:cubicBezTo>
                <a:cubicBezTo>
                  <a:pt x="1393960" y="1216172"/>
                  <a:pt x="1291806" y="791398"/>
                  <a:pt x="1011835" y="681151"/>
                </a:cubicBezTo>
                <a:cubicBezTo>
                  <a:pt x="731864" y="570904"/>
                  <a:pt x="-77190" y="622783"/>
                  <a:pt x="5966" y="544961"/>
                </a:cubicBezTo>
                <a:close/>
              </a:path>
            </a:pathLst>
          </a:custGeom>
          <a:solidFill>
            <a:srgbClr val="F7A3A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 smtClean="0"/>
              <a:t>topic 2a</a:t>
            </a:r>
            <a:endParaRPr kumimoji="1" lang="zh-CN" altLang="en-US" sz="2400" b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6420255" y="27422"/>
            <a:ext cx="493354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 smtClean="0"/>
              <a:t>Glyph:</a:t>
            </a:r>
          </a:p>
          <a:p>
            <a:r>
              <a:rPr kumimoji="1" lang="en-US" altLang="zh-CN" dirty="0" smtClean="0"/>
              <a:t>Node: encode: an event of a topic flow</a:t>
            </a:r>
          </a:p>
          <a:p>
            <a:r>
              <a:rPr kumimoji="1" lang="en-US" altLang="zh-CN" sz="2000" b="1" dirty="0"/>
              <a:t> </a:t>
            </a:r>
            <a:r>
              <a:rPr kumimoji="1" lang="en-US" altLang="zh-CN" sz="2000" b="1" dirty="0" smtClean="0"/>
              <a:t>        </a:t>
            </a:r>
            <a:r>
              <a:rPr kumimoji="1" lang="en-US" altLang="zh-CN" sz="2000" b="1" u="sng" dirty="0" smtClean="0"/>
              <a:t>position:</a:t>
            </a:r>
            <a:r>
              <a:rPr kumimoji="1" lang="en-US" altLang="zh-CN" sz="2000" b="1" dirty="0" smtClean="0"/>
              <a:t> </a:t>
            </a:r>
            <a:r>
              <a:rPr kumimoji="1" lang="en-US" altLang="zh-CN" sz="2000" dirty="0" smtClean="0"/>
              <a:t>x-time point, y-topic</a:t>
            </a:r>
            <a:endParaRPr kumimoji="1" lang="en-US" altLang="zh-CN" sz="2000" b="1" u="sng" dirty="0" smtClean="0"/>
          </a:p>
          <a:p>
            <a:r>
              <a:rPr kumimoji="1" lang="en-US" altLang="zh-CN" dirty="0" smtClean="0"/>
              <a:t>           color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 size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 shape</a:t>
            </a:r>
            <a:endParaRPr kumimoji="1" lang="en-US" altLang="zh-CN" dirty="0"/>
          </a:p>
        </p:txBody>
      </p:sp>
      <p:sp>
        <p:nvSpPr>
          <p:cNvPr id="18" name="任意形状 17"/>
          <p:cNvSpPr/>
          <p:nvPr/>
        </p:nvSpPr>
        <p:spPr>
          <a:xfrm>
            <a:off x="6935827" y="2226483"/>
            <a:ext cx="4252583" cy="1182856"/>
          </a:xfrm>
          <a:custGeom>
            <a:avLst/>
            <a:gdLst>
              <a:gd name="connsiteX0" fmla="*/ 127480 w 10274518"/>
              <a:gd name="connsiteY0" fmla="*/ 88289 h 1108025"/>
              <a:gd name="connsiteX1" fmla="*/ 1567174 w 10274518"/>
              <a:gd name="connsiteY1" fmla="*/ 88289 h 1108025"/>
              <a:gd name="connsiteX2" fmla="*/ 2111923 w 10274518"/>
              <a:gd name="connsiteY2" fmla="*/ 496851 h 1108025"/>
              <a:gd name="connsiteX3" fmla="*/ 2753949 w 10274518"/>
              <a:gd name="connsiteY3" fmla="*/ 574672 h 1108025"/>
              <a:gd name="connsiteX4" fmla="*/ 3162510 w 10274518"/>
              <a:gd name="connsiteY4" fmla="*/ 399575 h 1108025"/>
              <a:gd name="connsiteX5" fmla="*/ 4154731 w 10274518"/>
              <a:gd name="connsiteY5" fmla="*/ 205021 h 1108025"/>
              <a:gd name="connsiteX6" fmla="*/ 7929063 w 10274518"/>
              <a:gd name="connsiteY6" fmla="*/ 185566 h 1108025"/>
              <a:gd name="connsiteX7" fmla="*/ 10069149 w 10274518"/>
              <a:gd name="connsiteY7" fmla="*/ 205021 h 1108025"/>
              <a:gd name="connsiteX8" fmla="*/ 10205336 w 10274518"/>
              <a:gd name="connsiteY8" fmla="*/ 224477 h 1108025"/>
              <a:gd name="connsiteX9" fmla="*/ 10224791 w 10274518"/>
              <a:gd name="connsiteY9" fmla="*/ 905413 h 1108025"/>
              <a:gd name="connsiteX10" fmla="*/ 10224791 w 10274518"/>
              <a:gd name="connsiteY10" fmla="*/ 983234 h 1108025"/>
              <a:gd name="connsiteX11" fmla="*/ 9563310 w 10274518"/>
              <a:gd name="connsiteY11" fmla="*/ 983234 h 1108025"/>
              <a:gd name="connsiteX12" fmla="*/ 7170306 w 10274518"/>
              <a:gd name="connsiteY12" fmla="*/ 983234 h 1108025"/>
              <a:gd name="connsiteX13" fmla="*/ 6255906 w 10274518"/>
              <a:gd name="connsiteY13" fmla="*/ 710860 h 1108025"/>
              <a:gd name="connsiteX14" fmla="*/ 5536059 w 10274518"/>
              <a:gd name="connsiteY14" fmla="*/ 671949 h 1108025"/>
              <a:gd name="connsiteX15" fmla="*/ 4952400 w 10274518"/>
              <a:gd name="connsiteY15" fmla="*/ 944323 h 1108025"/>
              <a:gd name="connsiteX16" fmla="*/ 4038000 w 10274518"/>
              <a:gd name="connsiteY16" fmla="*/ 1022145 h 1108025"/>
              <a:gd name="connsiteX17" fmla="*/ 3357063 w 10274518"/>
              <a:gd name="connsiteY17" fmla="*/ 769226 h 1108025"/>
              <a:gd name="connsiteX18" fmla="*/ 2948502 w 10274518"/>
              <a:gd name="connsiteY18" fmla="*/ 749770 h 1108025"/>
              <a:gd name="connsiteX19" fmla="*/ 2539940 w 10274518"/>
              <a:gd name="connsiteY19" fmla="*/ 749770 h 1108025"/>
              <a:gd name="connsiteX20" fmla="*/ 1936825 w 10274518"/>
              <a:gd name="connsiteY20" fmla="*/ 983234 h 1108025"/>
              <a:gd name="connsiteX21" fmla="*/ 1100246 w 10274518"/>
              <a:gd name="connsiteY21" fmla="*/ 1022145 h 1108025"/>
              <a:gd name="connsiteX22" fmla="*/ 185846 w 10274518"/>
              <a:gd name="connsiteY22" fmla="*/ 1041600 h 1108025"/>
              <a:gd name="connsiteX23" fmla="*/ 127480 w 10274518"/>
              <a:gd name="connsiteY23" fmla="*/ 88289 h 1108025"/>
              <a:gd name="connsiteX0" fmla="*/ 110328 w 10315732"/>
              <a:gd name="connsiteY0" fmla="*/ 447567 h 986794"/>
              <a:gd name="connsiteX1" fmla="*/ 1608388 w 10315732"/>
              <a:gd name="connsiteY1" fmla="*/ 94 h 986794"/>
              <a:gd name="connsiteX2" fmla="*/ 2153137 w 10315732"/>
              <a:gd name="connsiteY2" fmla="*/ 408656 h 986794"/>
              <a:gd name="connsiteX3" fmla="*/ 2795163 w 10315732"/>
              <a:gd name="connsiteY3" fmla="*/ 486477 h 986794"/>
              <a:gd name="connsiteX4" fmla="*/ 3203724 w 10315732"/>
              <a:gd name="connsiteY4" fmla="*/ 311380 h 986794"/>
              <a:gd name="connsiteX5" fmla="*/ 4195945 w 10315732"/>
              <a:gd name="connsiteY5" fmla="*/ 116826 h 986794"/>
              <a:gd name="connsiteX6" fmla="*/ 7970277 w 10315732"/>
              <a:gd name="connsiteY6" fmla="*/ 97371 h 986794"/>
              <a:gd name="connsiteX7" fmla="*/ 10110363 w 10315732"/>
              <a:gd name="connsiteY7" fmla="*/ 116826 h 986794"/>
              <a:gd name="connsiteX8" fmla="*/ 10246550 w 10315732"/>
              <a:gd name="connsiteY8" fmla="*/ 136282 h 986794"/>
              <a:gd name="connsiteX9" fmla="*/ 10266005 w 10315732"/>
              <a:gd name="connsiteY9" fmla="*/ 817218 h 986794"/>
              <a:gd name="connsiteX10" fmla="*/ 10266005 w 10315732"/>
              <a:gd name="connsiteY10" fmla="*/ 895039 h 986794"/>
              <a:gd name="connsiteX11" fmla="*/ 9604524 w 10315732"/>
              <a:gd name="connsiteY11" fmla="*/ 895039 h 986794"/>
              <a:gd name="connsiteX12" fmla="*/ 7211520 w 10315732"/>
              <a:gd name="connsiteY12" fmla="*/ 895039 h 986794"/>
              <a:gd name="connsiteX13" fmla="*/ 6297120 w 10315732"/>
              <a:gd name="connsiteY13" fmla="*/ 622665 h 986794"/>
              <a:gd name="connsiteX14" fmla="*/ 5577273 w 10315732"/>
              <a:gd name="connsiteY14" fmla="*/ 583754 h 986794"/>
              <a:gd name="connsiteX15" fmla="*/ 4993614 w 10315732"/>
              <a:gd name="connsiteY15" fmla="*/ 856128 h 986794"/>
              <a:gd name="connsiteX16" fmla="*/ 4079214 w 10315732"/>
              <a:gd name="connsiteY16" fmla="*/ 933950 h 986794"/>
              <a:gd name="connsiteX17" fmla="*/ 3398277 w 10315732"/>
              <a:gd name="connsiteY17" fmla="*/ 681031 h 986794"/>
              <a:gd name="connsiteX18" fmla="*/ 2989716 w 10315732"/>
              <a:gd name="connsiteY18" fmla="*/ 661575 h 986794"/>
              <a:gd name="connsiteX19" fmla="*/ 2581154 w 10315732"/>
              <a:gd name="connsiteY19" fmla="*/ 661575 h 986794"/>
              <a:gd name="connsiteX20" fmla="*/ 1978039 w 10315732"/>
              <a:gd name="connsiteY20" fmla="*/ 895039 h 986794"/>
              <a:gd name="connsiteX21" fmla="*/ 1141460 w 10315732"/>
              <a:gd name="connsiteY21" fmla="*/ 933950 h 986794"/>
              <a:gd name="connsiteX22" fmla="*/ 227060 w 10315732"/>
              <a:gd name="connsiteY22" fmla="*/ 953405 h 986794"/>
              <a:gd name="connsiteX23" fmla="*/ 110328 w 10315732"/>
              <a:gd name="connsiteY23" fmla="*/ 447567 h 986794"/>
              <a:gd name="connsiteX0" fmla="*/ 56848 w 10262252"/>
              <a:gd name="connsiteY0" fmla="*/ 447567 h 942673"/>
              <a:gd name="connsiteX1" fmla="*/ 1554908 w 10262252"/>
              <a:gd name="connsiteY1" fmla="*/ 94 h 942673"/>
              <a:gd name="connsiteX2" fmla="*/ 2099657 w 10262252"/>
              <a:gd name="connsiteY2" fmla="*/ 408656 h 942673"/>
              <a:gd name="connsiteX3" fmla="*/ 2741683 w 10262252"/>
              <a:gd name="connsiteY3" fmla="*/ 486477 h 942673"/>
              <a:gd name="connsiteX4" fmla="*/ 3150244 w 10262252"/>
              <a:gd name="connsiteY4" fmla="*/ 311380 h 942673"/>
              <a:gd name="connsiteX5" fmla="*/ 4142465 w 10262252"/>
              <a:gd name="connsiteY5" fmla="*/ 116826 h 942673"/>
              <a:gd name="connsiteX6" fmla="*/ 7916797 w 10262252"/>
              <a:gd name="connsiteY6" fmla="*/ 97371 h 942673"/>
              <a:gd name="connsiteX7" fmla="*/ 10056883 w 10262252"/>
              <a:gd name="connsiteY7" fmla="*/ 116826 h 942673"/>
              <a:gd name="connsiteX8" fmla="*/ 10193070 w 10262252"/>
              <a:gd name="connsiteY8" fmla="*/ 136282 h 942673"/>
              <a:gd name="connsiteX9" fmla="*/ 10212525 w 10262252"/>
              <a:gd name="connsiteY9" fmla="*/ 817218 h 942673"/>
              <a:gd name="connsiteX10" fmla="*/ 10212525 w 10262252"/>
              <a:gd name="connsiteY10" fmla="*/ 895039 h 942673"/>
              <a:gd name="connsiteX11" fmla="*/ 9551044 w 10262252"/>
              <a:gd name="connsiteY11" fmla="*/ 895039 h 942673"/>
              <a:gd name="connsiteX12" fmla="*/ 7158040 w 10262252"/>
              <a:gd name="connsiteY12" fmla="*/ 895039 h 942673"/>
              <a:gd name="connsiteX13" fmla="*/ 6243640 w 10262252"/>
              <a:gd name="connsiteY13" fmla="*/ 622665 h 942673"/>
              <a:gd name="connsiteX14" fmla="*/ 5523793 w 10262252"/>
              <a:gd name="connsiteY14" fmla="*/ 583754 h 942673"/>
              <a:gd name="connsiteX15" fmla="*/ 4940134 w 10262252"/>
              <a:gd name="connsiteY15" fmla="*/ 856128 h 942673"/>
              <a:gd name="connsiteX16" fmla="*/ 4025734 w 10262252"/>
              <a:gd name="connsiteY16" fmla="*/ 933950 h 942673"/>
              <a:gd name="connsiteX17" fmla="*/ 3344797 w 10262252"/>
              <a:gd name="connsiteY17" fmla="*/ 681031 h 942673"/>
              <a:gd name="connsiteX18" fmla="*/ 2936236 w 10262252"/>
              <a:gd name="connsiteY18" fmla="*/ 661575 h 942673"/>
              <a:gd name="connsiteX19" fmla="*/ 2527674 w 10262252"/>
              <a:gd name="connsiteY19" fmla="*/ 661575 h 942673"/>
              <a:gd name="connsiteX20" fmla="*/ 1924559 w 10262252"/>
              <a:gd name="connsiteY20" fmla="*/ 895039 h 942673"/>
              <a:gd name="connsiteX21" fmla="*/ 1087980 w 10262252"/>
              <a:gd name="connsiteY21" fmla="*/ 933950 h 942673"/>
              <a:gd name="connsiteX22" fmla="*/ 387589 w 10262252"/>
              <a:gd name="connsiteY22" fmla="*/ 642120 h 942673"/>
              <a:gd name="connsiteX23" fmla="*/ 56848 w 10262252"/>
              <a:gd name="connsiteY23" fmla="*/ 447567 h 942673"/>
              <a:gd name="connsiteX0" fmla="*/ 59568 w 10264972"/>
              <a:gd name="connsiteY0" fmla="*/ 447567 h 942673"/>
              <a:gd name="connsiteX1" fmla="*/ 1557628 w 10264972"/>
              <a:gd name="connsiteY1" fmla="*/ 94 h 942673"/>
              <a:gd name="connsiteX2" fmla="*/ 2102377 w 10264972"/>
              <a:gd name="connsiteY2" fmla="*/ 408656 h 942673"/>
              <a:gd name="connsiteX3" fmla="*/ 2744403 w 10264972"/>
              <a:gd name="connsiteY3" fmla="*/ 486477 h 942673"/>
              <a:gd name="connsiteX4" fmla="*/ 3152964 w 10264972"/>
              <a:gd name="connsiteY4" fmla="*/ 311380 h 942673"/>
              <a:gd name="connsiteX5" fmla="*/ 4145185 w 10264972"/>
              <a:gd name="connsiteY5" fmla="*/ 116826 h 942673"/>
              <a:gd name="connsiteX6" fmla="*/ 7919517 w 10264972"/>
              <a:gd name="connsiteY6" fmla="*/ 97371 h 942673"/>
              <a:gd name="connsiteX7" fmla="*/ 10059603 w 10264972"/>
              <a:gd name="connsiteY7" fmla="*/ 116826 h 942673"/>
              <a:gd name="connsiteX8" fmla="*/ 10195790 w 10264972"/>
              <a:gd name="connsiteY8" fmla="*/ 136282 h 942673"/>
              <a:gd name="connsiteX9" fmla="*/ 10215245 w 10264972"/>
              <a:gd name="connsiteY9" fmla="*/ 817218 h 942673"/>
              <a:gd name="connsiteX10" fmla="*/ 10215245 w 10264972"/>
              <a:gd name="connsiteY10" fmla="*/ 895039 h 942673"/>
              <a:gd name="connsiteX11" fmla="*/ 9553764 w 10264972"/>
              <a:gd name="connsiteY11" fmla="*/ 895039 h 942673"/>
              <a:gd name="connsiteX12" fmla="*/ 7160760 w 10264972"/>
              <a:gd name="connsiteY12" fmla="*/ 895039 h 942673"/>
              <a:gd name="connsiteX13" fmla="*/ 6246360 w 10264972"/>
              <a:gd name="connsiteY13" fmla="*/ 622665 h 942673"/>
              <a:gd name="connsiteX14" fmla="*/ 5526513 w 10264972"/>
              <a:gd name="connsiteY14" fmla="*/ 583754 h 942673"/>
              <a:gd name="connsiteX15" fmla="*/ 4942854 w 10264972"/>
              <a:gd name="connsiteY15" fmla="*/ 856128 h 942673"/>
              <a:gd name="connsiteX16" fmla="*/ 4028454 w 10264972"/>
              <a:gd name="connsiteY16" fmla="*/ 933950 h 942673"/>
              <a:gd name="connsiteX17" fmla="*/ 3347517 w 10264972"/>
              <a:gd name="connsiteY17" fmla="*/ 681031 h 942673"/>
              <a:gd name="connsiteX18" fmla="*/ 2938956 w 10264972"/>
              <a:gd name="connsiteY18" fmla="*/ 661575 h 942673"/>
              <a:gd name="connsiteX19" fmla="*/ 2530394 w 10264972"/>
              <a:gd name="connsiteY19" fmla="*/ 661575 h 942673"/>
              <a:gd name="connsiteX20" fmla="*/ 1927279 w 10264972"/>
              <a:gd name="connsiteY20" fmla="*/ 895039 h 942673"/>
              <a:gd name="connsiteX21" fmla="*/ 1246343 w 10264972"/>
              <a:gd name="connsiteY21" fmla="*/ 700486 h 942673"/>
              <a:gd name="connsiteX22" fmla="*/ 390309 w 10264972"/>
              <a:gd name="connsiteY22" fmla="*/ 642120 h 942673"/>
              <a:gd name="connsiteX23" fmla="*/ 59568 w 10264972"/>
              <a:gd name="connsiteY23" fmla="*/ 447567 h 942673"/>
              <a:gd name="connsiteX0" fmla="*/ 52777 w 10258181"/>
              <a:gd name="connsiteY0" fmla="*/ 447567 h 942673"/>
              <a:gd name="connsiteX1" fmla="*/ 1550837 w 10258181"/>
              <a:gd name="connsiteY1" fmla="*/ 94 h 942673"/>
              <a:gd name="connsiteX2" fmla="*/ 2095586 w 10258181"/>
              <a:gd name="connsiteY2" fmla="*/ 408656 h 942673"/>
              <a:gd name="connsiteX3" fmla="*/ 2737612 w 10258181"/>
              <a:gd name="connsiteY3" fmla="*/ 486477 h 942673"/>
              <a:gd name="connsiteX4" fmla="*/ 3146173 w 10258181"/>
              <a:gd name="connsiteY4" fmla="*/ 311380 h 942673"/>
              <a:gd name="connsiteX5" fmla="*/ 4138394 w 10258181"/>
              <a:gd name="connsiteY5" fmla="*/ 116826 h 942673"/>
              <a:gd name="connsiteX6" fmla="*/ 7912726 w 10258181"/>
              <a:gd name="connsiteY6" fmla="*/ 97371 h 942673"/>
              <a:gd name="connsiteX7" fmla="*/ 10052812 w 10258181"/>
              <a:gd name="connsiteY7" fmla="*/ 116826 h 942673"/>
              <a:gd name="connsiteX8" fmla="*/ 10188999 w 10258181"/>
              <a:gd name="connsiteY8" fmla="*/ 136282 h 942673"/>
              <a:gd name="connsiteX9" fmla="*/ 10208454 w 10258181"/>
              <a:gd name="connsiteY9" fmla="*/ 817218 h 942673"/>
              <a:gd name="connsiteX10" fmla="*/ 10208454 w 10258181"/>
              <a:gd name="connsiteY10" fmla="*/ 895039 h 942673"/>
              <a:gd name="connsiteX11" fmla="*/ 9546973 w 10258181"/>
              <a:gd name="connsiteY11" fmla="*/ 895039 h 942673"/>
              <a:gd name="connsiteX12" fmla="*/ 7153969 w 10258181"/>
              <a:gd name="connsiteY12" fmla="*/ 895039 h 942673"/>
              <a:gd name="connsiteX13" fmla="*/ 6239569 w 10258181"/>
              <a:gd name="connsiteY13" fmla="*/ 622665 h 942673"/>
              <a:gd name="connsiteX14" fmla="*/ 5519722 w 10258181"/>
              <a:gd name="connsiteY14" fmla="*/ 583754 h 942673"/>
              <a:gd name="connsiteX15" fmla="*/ 4936063 w 10258181"/>
              <a:gd name="connsiteY15" fmla="*/ 856128 h 942673"/>
              <a:gd name="connsiteX16" fmla="*/ 4021663 w 10258181"/>
              <a:gd name="connsiteY16" fmla="*/ 933950 h 942673"/>
              <a:gd name="connsiteX17" fmla="*/ 3340726 w 10258181"/>
              <a:gd name="connsiteY17" fmla="*/ 681031 h 942673"/>
              <a:gd name="connsiteX18" fmla="*/ 2932165 w 10258181"/>
              <a:gd name="connsiteY18" fmla="*/ 661575 h 942673"/>
              <a:gd name="connsiteX19" fmla="*/ 2523603 w 10258181"/>
              <a:gd name="connsiteY19" fmla="*/ 661575 h 942673"/>
              <a:gd name="connsiteX20" fmla="*/ 1920488 w 10258181"/>
              <a:gd name="connsiteY20" fmla="*/ 895039 h 942673"/>
              <a:gd name="connsiteX21" fmla="*/ 1239552 w 10258181"/>
              <a:gd name="connsiteY21" fmla="*/ 700486 h 942673"/>
              <a:gd name="connsiteX22" fmla="*/ 422429 w 10258181"/>
              <a:gd name="connsiteY22" fmla="*/ 544844 h 942673"/>
              <a:gd name="connsiteX23" fmla="*/ 52777 w 10258181"/>
              <a:gd name="connsiteY23" fmla="*/ 447567 h 942673"/>
              <a:gd name="connsiteX0" fmla="*/ 46864 w 10330089"/>
              <a:gd name="connsiteY0" fmla="*/ 78065 h 981733"/>
              <a:gd name="connsiteX1" fmla="*/ 1622745 w 10330089"/>
              <a:gd name="connsiteY1" fmla="*/ 39154 h 981733"/>
              <a:gd name="connsiteX2" fmla="*/ 2167494 w 10330089"/>
              <a:gd name="connsiteY2" fmla="*/ 447716 h 981733"/>
              <a:gd name="connsiteX3" fmla="*/ 2809520 w 10330089"/>
              <a:gd name="connsiteY3" fmla="*/ 525537 h 981733"/>
              <a:gd name="connsiteX4" fmla="*/ 3218081 w 10330089"/>
              <a:gd name="connsiteY4" fmla="*/ 350440 h 981733"/>
              <a:gd name="connsiteX5" fmla="*/ 4210302 w 10330089"/>
              <a:gd name="connsiteY5" fmla="*/ 155886 h 981733"/>
              <a:gd name="connsiteX6" fmla="*/ 7984634 w 10330089"/>
              <a:gd name="connsiteY6" fmla="*/ 136431 h 981733"/>
              <a:gd name="connsiteX7" fmla="*/ 10124720 w 10330089"/>
              <a:gd name="connsiteY7" fmla="*/ 155886 h 981733"/>
              <a:gd name="connsiteX8" fmla="*/ 10260907 w 10330089"/>
              <a:gd name="connsiteY8" fmla="*/ 175342 h 981733"/>
              <a:gd name="connsiteX9" fmla="*/ 10280362 w 10330089"/>
              <a:gd name="connsiteY9" fmla="*/ 856278 h 981733"/>
              <a:gd name="connsiteX10" fmla="*/ 10280362 w 10330089"/>
              <a:gd name="connsiteY10" fmla="*/ 934099 h 981733"/>
              <a:gd name="connsiteX11" fmla="*/ 9618881 w 10330089"/>
              <a:gd name="connsiteY11" fmla="*/ 934099 h 981733"/>
              <a:gd name="connsiteX12" fmla="*/ 7225877 w 10330089"/>
              <a:gd name="connsiteY12" fmla="*/ 934099 h 981733"/>
              <a:gd name="connsiteX13" fmla="*/ 6311477 w 10330089"/>
              <a:gd name="connsiteY13" fmla="*/ 661725 h 981733"/>
              <a:gd name="connsiteX14" fmla="*/ 5591630 w 10330089"/>
              <a:gd name="connsiteY14" fmla="*/ 622814 h 981733"/>
              <a:gd name="connsiteX15" fmla="*/ 5007971 w 10330089"/>
              <a:gd name="connsiteY15" fmla="*/ 895188 h 981733"/>
              <a:gd name="connsiteX16" fmla="*/ 4093571 w 10330089"/>
              <a:gd name="connsiteY16" fmla="*/ 973010 h 981733"/>
              <a:gd name="connsiteX17" fmla="*/ 3412634 w 10330089"/>
              <a:gd name="connsiteY17" fmla="*/ 720091 h 981733"/>
              <a:gd name="connsiteX18" fmla="*/ 3004073 w 10330089"/>
              <a:gd name="connsiteY18" fmla="*/ 700635 h 981733"/>
              <a:gd name="connsiteX19" fmla="*/ 2595511 w 10330089"/>
              <a:gd name="connsiteY19" fmla="*/ 700635 h 981733"/>
              <a:gd name="connsiteX20" fmla="*/ 1992396 w 10330089"/>
              <a:gd name="connsiteY20" fmla="*/ 934099 h 981733"/>
              <a:gd name="connsiteX21" fmla="*/ 1311460 w 10330089"/>
              <a:gd name="connsiteY21" fmla="*/ 739546 h 981733"/>
              <a:gd name="connsiteX22" fmla="*/ 494337 w 10330089"/>
              <a:gd name="connsiteY22" fmla="*/ 583904 h 981733"/>
              <a:gd name="connsiteX23" fmla="*/ 46864 w 10330089"/>
              <a:gd name="connsiteY23" fmla="*/ 78065 h 981733"/>
              <a:gd name="connsiteX0" fmla="*/ 133142 w 10416367"/>
              <a:gd name="connsiteY0" fmla="*/ 90065 h 993733"/>
              <a:gd name="connsiteX1" fmla="*/ 1709023 w 10416367"/>
              <a:gd name="connsiteY1" fmla="*/ 51154 h 993733"/>
              <a:gd name="connsiteX2" fmla="*/ 2253772 w 10416367"/>
              <a:gd name="connsiteY2" fmla="*/ 459716 h 993733"/>
              <a:gd name="connsiteX3" fmla="*/ 2895798 w 10416367"/>
              <a:gd name="connsiteY3" fmla="*/ 537537 h 993733"/>
              <a:gd name="connsiteX4" fmla="*/ 3304359 w 10416367"/>
              <a:gd name="connsiteY4" fmla="*/ 362440 h 993733"/>
              <a:gd name="connsiteX5" fmla="*/ 4296580 w 10416367"/>
              <a:gd name="connsiteY5" fmla="*/ 167886 h 993733"/>
              <a:gd name="connsiteX6" fmla="*/ 8070912 w 10416367"/>
              <a:gd name="connsiteY6" fmla="*/ 148431 h 993733"/>
              <a:gd name="connsiteX7" fmla="*/ 10210998 w 10416367"/>
              <a:gd name="connsiteY7" fmla="*/ 167886 h 993733"/>
              <a:gd name="connsiteX8" fmla="*/ 10347185 w 10416367"/>
              <a:gd name="connsiteY8" fmla="*/ 187342 h 993733"/>
              <a:gd name="connsiteX9" fmla="*/ 10366640 w 10416367"/>
              <a:gd name="connsiteY9" fmla="*/ 868278 h 993733"/>
              <a:gd name="connsiteX10" fmla="*/ 10366640 w 10416367"/>
              <a:gd name="connsiteY10" fmla="*/ 946099 h 993733"/>
              <a:gd name="connsiteX11" fmla="*/ 9705159 w 10416367"/>
              <a:gd name="connsiteY11" fmla="*/ 946099 h 993733"/>
              <a:gd name="connsiteX12" fmla="*/ 7312155 w 10416367"/>
              <a:gd name="connsiteY12" fmla="*/ 946099 h 993733"/>
              <a:gd name="connsiteX13" fmla="*/ 6397755 w 10416367"/>
              <a:gd name="connsiteY13" fmla="*/ 673725 h 993733"/>
              <a:gd name="connsiteX14" fmla="*/ 5677908 w 10416367"/>
              <a:gd name="connsiteY14" fmla="*/ 634814 h 993733"/>
              <a:gd name="connsiteX15" fmla="*/ 5094249 w 10416367"/>
              <a:gd name="connsiteY15" fmla="*/ 907188 h 993733"/>
              <a:gd name="connsiteX16" fmla="*/ 4179849 w 10416367"/>
              <a:gd name="connsiteY16" fmla="*/ 985010 h 993733"/>
              <a:gd name="connsiteX17" fmla="*/ 3498912 w 10416367"/>
              <a:gd name="connsiteY17" fmla="*/ 732091 h 993733"/>
              <a:gd name="connsiteX18" fmla="*/ 3090351 w 10416367"/>
              <a:gd name="connsiteY18" fmla="*/ 712635 h 993733"/>
              <a:gd name="connsiteX19" fmla="*/ 2681789 w 10416367"/>
              <a:gd name="connsiteY19" fmla="*/ 712635 h 993733"/>
              <a:gd name="connsiteX20" fmla="*/ 2078674 w 10416367"/>
              <a:gd name="connsiteY20" fmla="*/ 946099 h 993733"/>
              <a:gd name="connsiteX21" fmla="*/ 1397738 w 10416367"/>
              <a:gd name="connsiteY21" fmla="*/ 751546 h 993733"/>
              <a:gd name="connsiteX22" fmla="*/ 230419 w 10416367"/>
              <a:gd name="connsiteY22" fmla="*/ 809913 h 993733"/>
              <a:gd name="connsiteX23" fmla="*/ 133142 w 10416367"/>
              <a:gd name="connsiteY23" fmla="*/ 90065 h 993733"/>
              <a:gd name="connsiteX0" fmla="*/ 94744 w 10377969"/>
              <a:gd name="connsiteY0" fmla="*/ 90065 h 993733"/>
              <a:gd name="connsiteX1" fmla="*/ 1670625 w 10377969"/>
              <a:gd name="connsiteY1" fmla="*/ 51154 h 993733"/>
              <a:gd name="connsiteX2" fmla="*/ 2215374 w 10377969"/>
              <a:gd name="connsiteY2" fmla="*/ 459716 h 993733"/>
              <a:gd name="connsiteX3" fmla="*/ 2857400 w 10377969"/>
              <a:gd name="connsiteY3" fmla="*/ 537537 h 993733"/>
              <a:gd name="connsiteX4" fmla="*/ 3265961 w 10377969"/>
              <a:gd name="connsiteY4" fmla="*/ 362440 h 993733"/>
              <a:gd name="connsiteX5" fmla="*/ 4258182 w 10377969"/>
              <a:gd name="connsiteY5" fmla="*/ 167886 h 993733"/>
              <a:gd name="connsiteX6" fmla="*/ 8032514 w 10377969"/>
              <a:gd name="connsiteY6" fmla="*/ 148431 h 993733"/>
              <a:gd name="connsiteX7" fmla="*/ 10172600 w 10377969"/>
              <a:gd name="connsiteY7" fmla="*/ 167886 h 993733"/>
              <a:gd name="connsiteX8" fmla="*/ 10308787 w 10377969"/>
              <a:gd name="connsiteY8" fmla="*/ 187342 h 993733"/>
              <a:gd name="connsiteX9" fmla="*/ 10328242 w 10377969"/>
              <a:gd name="connsiteY9" fmla="*/ 868278 h 993733"/>
              <a:gd name="connsiteX10" fmla="*/ 10328242 w 10377969"/>
              <a:gd name="connsiteY10" fmla="*/ 946099 h 993733"/>
              <a:gd name="connsiteX11" fmla="*/ 9666761 w 10377969"/>
              <a:gd name="connsiteY11" fmla="*/ 946099 h 993733"/>
              <a:gd name="connsiteX12" fmla="*/ 7273757 w 10377969"/>
              <a:gd name="connsiteY12" fmla="*/ 946099 h 993733"/>
              <a:gd name="connsiteX13" fmla="*/ 6359357 w 10377969"/>
              <a:gd name="connsiteY13" fmla="*/ 673725 h 993733"/>
              <a:gd name="connsiteX14" fmla="*/ 5639510 w 10377969"/>
              <a:gd name="connsiteY14" fmla="*/ 634814 h 993733"/>
              <a:gd name="connsiteX15" fmla="*/ 5055851 w 10377969"/>
              <a:gd name="connsiteY15" fmla="*/ 907188 h 993733"/>
              <a:gd name="connsiteX16" fmla="*/ 4141451 w 10377969"/>
              <a:gd name="connsiteY16" fmla="*/ 985010 h 993733"/>
              <a:gd name="connsiteX17" fmla="*/ 3460514 w 10377969"/>
              <a:gd name="connsiteY17" fmla="*/ 732091 h 993733"/>
              <a:gd name="connsiteX18" fmla="*/ 3051953 w 10377969"/>
              <a:gd name="connsiteY18" fmla="*/ 712635 h 993733"/>
              <a:gd name="connsiteX19" fmla="*/ 2643391 w 10377969"/>
              <a:gd name="connsiteY19" fmla="*/ 712635 h 993733"/>
              <a:gd name="connsiteX20" fmla="*/ 2040276 w 10377969"/>
              <a:gd name="connsiteY20" fmla="*/ 946099 h 993733"/>
              <a:gd name="connsiteX21" fmla="*/ 1359340 w 10377969"/>
              <a:gd name="connsiteY21" fmla="*/ 751546 h 993733"/>
              <a:gd name="connsiteX22" fmla="*/ 192021 w 10377969"/>
              <a:gd name="connsiteY22" fmla="*/ 809913 h 993733"/>
              <a:gd name="connsiteX23" fmla="*/ 94744 w 10377969"/>
              <a:gd name="connsiteY23" fmla="*/ 90065 h 993733"/>
              <a:gd name="connsiteX0" fmla="*/ 288186 w 10571411"/>
              <a:gd name="connsiteY0" fmla="*/ 93633 h 997301"/>
              <a:gd name="connsiteX1" fmla="*/ 1864067 w 10571411"/>
              <a:gd name="connsiteY1" fmla="*/ 54722 h 997301"/>
              <a:gd name="connsiteX2" fmla="*/ 2408816 w 10571411"/>
              <a:gd name="connsiteY2" fmla="*/ 463284 h 997301"/>
              <a:gd name="connsiteX3" fmla="*/ 3050842 w 10571411"/>
              <a:gd name="connsiteY3" fmla="*/ 541105 h 997301"/>
              <a:gd name="connsiteX4" fmla="*/ 3459403 w 10571411"/>
              <a:gd name="connsiteY4" fmla="*/ 366008 h 997301"/>
              <a:gd name="connsiteX5" fmla="*/ 4451624 w 10571411"/>
              <a:gd name="connsiteY5" fmla="*/ 171454 h 997301"/>
              <a:gd name="connsiteX6" fmla="*/ 8225956 w 10571411"/>
              <a:gd name="connsiteY6" fmla="*/ 151999 h 997301"/>
              <a:gd name="connsiteX7" fmla="*/ 10366042 w 10571411"/>
              <a:gd name="connsiteY7" fmla="*/ 171454 h 997301"/>
              <a:gd name="connsiteX8" fmla="*/ 10502229 w 10571411"/>
              <a:gd name="connsiteY8" fmla="*/ 190910 h 997301"/>
              <a:gd name="connsiteX9" fmla="*/ 10521684 w 10571411"/>
              <a:gd name="connsiteY9" fmla="*/ 871846 h 997301"/>
              <a:gd name="connsiteX10" fmla="*/ 10521684 w 10571411"/>
              <a:gd name="connsiteY10" fmla="*/ 949667 h 997301"/>
              <a:gd name="connsiteX11" fmla="*/ 9860203 w 10571411"/>
              <a:gd name="connsiteY11" fmla="*/ 949667 h 997301"/>
              <a:gd name="connsiteX12" fmla="*/ 7467199 w 10571411"/>
              <a:gd name="connsiteY12" fmla="*/ 949667 h 997301"/>
              <a:gd name="connsiteX13" fmla="*/ 6552799 w 10571411"/>
              <a:gd name="connsiteY13" fmla="*/ 677293 h 997301"/>
              <a:gd name="connsiteX14" fmla="*/ 5832952 w 10571411"/>
              <a:gd name="connsiteY14" fmla="*/ 638382 h 997301"/>
              <a:gd name="connsiteX15" fmla="*/ 5249293 w 10571411"/>
              <a:gd name="connsiteY15" fmla="*/ 910756 h 997301"/>
              <a:gd name="connsiteX16" fmla="*/ 4334893 w 10571411"/>
              <a:gd name="connsiteY16" fmla="*/ 988578 h 997301"/>
              <a:gd name="connsiteX17" fmla="*/ 3653956 w 10571411"/>
              <a:gd name="connsiteY17" fmla="*/ 735659 h 997301"/>
              <a:gd name="connsiteX18" fmla="*/ 3245395 w 10571411"/>
              <a:gd name="connsiteY18" fmla="*/ 716203 h 997301"/>
              <a:gd name="connsiteX19" fmla="*/ 2836833 w 10571411"/>
              <a:gd name="connsiteY19" fmla="*/ 716203 h 997301"/>
              <a:gd name="connsiteX20" fmla="*/ 2233718 w 10571411"/>
              <a:gd name="connsiteY20" fmla="*/ 949667 h 997301"/>
              <a:gd name="connsiteX21" fmla="*/ 1552782 w 10571411"/>
              <a:gd name="connsiteY21" fmla="*/ 755114 h 997301"/>
              <a:gd name="connsiteX22" fmla="*/ 15812 w 10571411"/>
              <a:gd name="connsiteY22" fmla="*/ 871847 h 997301"/>
              <a:gd name="connsiteX23" fmla="*/ 288186 w 10571411"/>
              <a:gd name="connsiteY23" fmla="*/ 93633 h 997301"/>
              <a:gd name="connsiteX0" fmla="*/ 197014 w 10791524"/>
              <a:gd name="connsiteY0" fmla="*/ 102886 h 987099"/>
              <a:gd name="connsiteX1" fmla="*/ 2084180 w 10791524"/>
              <a:gd name="connsiteY1" fmla="*/ 44520 h 987099"/>
              <a:gd name="connsiteX2" fmla="*/ 2628929 w 10791524"/>
              <a:gd name="connsiteY2" fmla="*/ 453082 h 987099"/>
              <a:gd name="connsiteX3" fmla="*/ 3270955 w 10791524"/>
              <a:gd name="connsiteY3" fmla="*/ 530903 h 987099"/>
              <a:gd name="connsiteX4" fmla="*/ 3679516 w 10791524"/>
              <a:gd name="connsiteY4" fmla="*/ 355806 h 987099"/>
              <a:gd name="connsiteX5" fmla="*/ 4671737 w 10791524"/>
              <a:gd name="connsiteY5" fmla="*/ 161252 h 987099"/>
              <a:gd name="connsiteX6" fmla="*/ 8446069 w 10791524"/>
              <a:gd name="connsiteY6" fmla="*/ 141797 h 987099"/>
              <a:gd name="connsiteX7" fmla="*/ 10586155 w 10791524"/>
              <a:gd name="connsiteY7" fmla="*/ 161252 h 987099"/>
              <a:gd name="connsiteX8" fmla="*/ 10722342 w 10791524"/>
              <a:gd name="connsiteY8" fmla="*/ 180708 h 987099"/>
              <a:gd name="connsiteX9" fmla="*/ 10741797 w 10791524"/>
              <a:gd name="connsiteY9" fmla="*/ 861644 h 987099"/>
              <a:gd name="connsiteX10" fmla="*/ 10741797 w 10791524"/>
              <a:gd name="connsiteY10" fmla="*/ 939465 h 987099"/>
              <a:gd name="connsiteX11" fmla="*/ 10080316 w 10791524"/>
              <a:gd name="connsiteY11" fmla="*/ 939465 h 987099"/>
              <a:gd name="connsiteX12" fmla="*/ 7687312 w 10791524"/>
              <a:gd name="connsiteY12" fmla="*/ 939465 h 987099"/>
              <a:gd name="connsiteX13" fmla="*/ 6772912 w 10791524"/>
              <a:gd name="connsiteY13" fmla="*/ 667091 h 987099"/>
              <a:gd name="connsiteX14" fmla="*/ 6053065 w 10791524"/>
              <a:gd name="connsiteY14" fmla="*/ 628180 h 987099"/>
              <a:gd name="connsiteX15" fmla="*/ 5469406 w 10791524"/>
              <a:gd name="connsiteY15" fmla="*/ 900554 h 987099"/>
              <a:gd name="connsiteX16" fmla="*/ 4555006 w 10791524"/>
              <a:gd name="connsiteY16" fmla="*/ 978376 h 987099"/>
              <a:gd name="connsiteX17" fmla="*/ 3874069 w 10791524"/>
              <a:gd name="connsiteY17" fmla="*/ 725457 h 987099"/>
              <a:gd name="connsiteX18" fmla="*/ 3465508 w 10791524"/>
              <a:gd name="connsiteY18" fmla="*/ 706001 h 987099"/>
              <a:gd name="connsiteX19" fmla="*/ 3056946 w 10791524"/>
              <a:gd name="connsiteY19" fmla="*/ 706001 h 987099"/>
              <a:gd name="connsiteX20" fmla="*/ 2453831 w 10791524"/>
              <a:gd name="connsiteY20" fmla="*/ 939465 h 987099"/>
              <a:gd name="connsiteX21" fmla="*/ 1772895 w 10791524"/>
              <a:gd name="connsiteY21" fmla="*/ 744912 h 987099"/>
              <a:gd name="connsiteX22" fmla="*/ 235925 w 10791524"/>
              <a:gd name="connsiteY22" fmla="*/ 861645 h 987099"/>
              <a:gd name="connsiteX23" fmla="*/ 197014 w 10791524"/>
              <a:gd name="connsiteY23" fmla="*/ 102886 h 987099"/>
              <a:gd name="connsiteX0" fmla="*/ 83156 w 10677666"/>
              <a:gd name="connsiteY0" fmla="*/ 116732 h 1000945"/>
              <a:gd name="connsiteX1" fmla="*/ 1970322 w 10677666"/>
              <a:gd name="connsiteY1" fmla="*/ 58366 h 1000945"/>
              <a:gd name="connsiteX2" fmla="*/ 2515071 w 10677666"/>
              <a:gd name="connsiteY2" fmla="*/ 466928 h 1000945"/>
              <a:gd name="connsiteX3" fmla="*/ 3157097 w 10677666"/>
              <a:gd name="connsiteY3" fmla="*/ 544749 h 1000945"/>
              <a:gd name="connsiteX4" fmla="*/ 3565658 w 10677666"/>
              <a:gd name="connsiteY4" fmla="*/ 369652 h 1000945"/>
              <a:gd name="connsiteX5" fmla="*/ 4557879 w 10677666"/>
              <a:gd name="connsiteY5" fmla="*/ 175098 h 1000945"/>
              <a:gd name="connsiteX6" fmla="*/ 8332211 w 10677666"/>
              <a:gd name="connsiteY6" fmla="*/ 155643 h 1000945"/>
              <a:gd name="connsiteX7" fmla="*/ 10472297 w 10677666"/>
              <a:gd name="connsiteY7" fmla="*/ 175098 h 1000945"/>
              <a:gd name="connsiteX8" fmla="*/ 10608484 w 10677666"/>
              <a:gd name="connsiteY8" fmla="*/ 194554 h 1000945"/>
              <a:gd name="connsiteX9" fmla="*/ 10627939 w 10677666"/>
              <a:gd name="connsiteY9" fmla="*/ 875490 h 1000945"/>
              <a:gd name="connsiteX10" fmla="*/ 10627939 w 10677666"/>
              <a:gd name="connsiteY10" fmla="*/ 953311 h 1000945"/>
              <a:gd name="connsiteX11" fmla="*/ 9966458 w 10677666"/>
              <a:gd name="connsiteY11" fmla="*/ 953311 h 1000945"/>
              <a:gd name="connsiteX12" fmla="*/ 7573454 w 10677666"/>
              <a:gd name="connsiteY12" fmla="*/ 953311 h 1000945"/>
              <a:gd name="connsiteX13" fmla="*/ 6659054 w 10677666"/>
              <a:gd name="connsiteY13" fmla="*/ 680937 h 1000945"/>
              <a:gd name="connsiteX14" fmla="*/ 5939207 w 10677666"/>
              <a:gd name="connsiteY14" fmla="*/ 642026 h 1000945"/>
              <a:gd name="connsiteX15" fmla="*/ 5355548 w 10677666"/>
              <a:gd name="connsiteY15" fmla="*/ 914400 h 1000945"/>
              <a:gd name="connsiteX16" fmla="*/ 4441148 w 10677666"/>
              <a:gd name="connsiteY16" fmla="*/ 992222 h 1000945"/>
              <a:gd name="connsiteX17" fmla="*/ 3760211 w 10677666"/>
              <a:gd name="connsiteY17" fmla="*/ 739303 h 1000945"/>
              <a:gd name="connsiteX18" fmla="*/ 3351650 w 10677666"/>
              <a:gd name="connsiteY18" fmla="*/ 719847 h 1000945"/>
              <a:gd name="connsiteX19" fmla="*/ 2943088 w 10677666"/>
              <a:gd name="connsiteY19" fmla="*/ 719847 h 1000945"/>
              <a:gd name="connsiteX20" fmla="*/ 2339973 w 10677666"/>
              <a:gd name="connsiteY20" fmla="*/ 953311 h 1000945"/>
              <a:gd name="connsiteX21" fmla="*/ 1659037 w 10677666"/>
              <a:gd name="connsiteY21" fmla="*/ 758758 h 1000945"/>
              <a:gd name="connsiteX22" fmla="*/ 122067 w 10677666"/>
              <a:gd name="connsiteY22" fmla="*/ 875491 h 1000945"/>
              <a:gd name="connsiteX23" fmla="*/ 83156 w 10677666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576136 w 10594765"/>
              <a:gd name="connsiteY21" fmla="*/ 758758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81717 w 10676227"/>
              <a:gd name="connsiteY0" fmla="*/ 116732 h 1000945"/>
              <a:gd name="connsiteX1" fmla="*/ 1968883 w 10676227"/>
              <a:gd name="connsiteY1" fmla="*/ 58366 h 1000945"/>
              <a:gd name="connsiteX2" fmla="*/ 2513632 w 10676227"/>
              <a:gd name="connsiteY2" fmla="*/ 466928 h 1000945"/>
              <a:gd name="connsiteX3" fmla="*/ 3155658 w 10676227"/>
              <a:gd name="connsiteY3" fmla="*/ 544749 h 1000945"/>
              <a:gd name="connsiteX4" fmla="*/ 3564219 w 10676227"/>
              <a:gd name="connsiteY4" fmla="*/ 369652 h 1000945"/>
              <a:gd name="connsiteX5" fmla="*/ 4556440 w 10676227"/>
              <a:gd name="connsiteY5" fmla="*/ 175098 h 1000945"/>
              <a:gd name="connsiteX6" fmla="*/ 8330772 w 10676227"/>
              <a:gd name="connsiteY6" fmla="*/ 155643 h 1000945"/>
              <a:gd name="connsiteX7" fmla="*/ 10470858 w 10676227"/>
              <a:gd name="connsiteY7" fmla="*/ 175098 h 1000945"/>
              <a:gd name="connsiteX8" fmla="*/ 10607045 w 10676227"/>
              <a:gd name="connsiteY8" fmla="*/ 194554 h 1000945"/>
              <a:gd name="connsiteX9" fmla="*/ 10626500 w 10676227"/>
              <a:gd name="connsiteY9" fmla="*/ 875490 h 1000945"/>
              <a:gd name="connsiteX10" fmla="*/ 10626500 w 10676227"/>
              <a:gd name="connsiteY10" fmla="*/ 953311 h 1000945"/>
              <a:gd name="connsiteX11" fmla="*/ 9965019 w 10676227"/>
              <a:gd name="connsiteY11" fmla="*/ 953311 h 1000945"/>
              <a:gd name="connsiteX12" fmla="*/ 7572015 w 10676227"/>
              <a:gd name="connsiteY12" fmla="*/ 953311 h 1000945"/>
              <a:gd name="connsiteX13" fmla="*/ 6657615 w 10676227"/>
              <a:gd name="connsiteY13" fmla="*/ 680937 h 1000945"/>
              <a:gd name="connsiteX14" fmla="*/ 5937768 w 10676227"/>
              <a:gd name="connsiteY14" fmla="*/ 642026 h 1000945"/>
              <a:gd name="connsiteX15" fmla="*/ 5354109 w 10676227"/>
              <a:gd name="connsiteY15" fmla="*/ 914400 h 1000945"/>
              <a:gd name="connsiteX16" fmla="*/ 4439709 w 10676227"/>
              <a:gd name="connsiteY16" fmla="*/ 992222 h 1000945"/>
              <a:gd name="connsiteX17" fmla="*/ 3758772 w 10676227"/>
              <a:gd name="connsiteY17" fmla="*/ 739303 h 1000945"/>
              <a:gd name="connsiteX18" fmla="*/ 3350211 w 10676227"/>
              <a:gd name="connsiteY18" fmla="*/ 719847 h 1000945"/>
              <a:gd name="connsiteX19" fmla="*/ 2941649 w 10676227"/>
              <a:gd name="connsiteY19" fmla="*/ 719847 h 1000945"/>
              <a:gd name="connsiteX20" fmla="*/ 2338534 w 10676227"/>
              <a:gd name="connsiteY20" fmla="*/ 953311 h 1000945"/>
              <a:gd name="connsiteX21" fmla="*/ 1638143 w 10676227"/>
              <a:gd name="connsiteY21" fmla="*/ 875490 h 1000945"/>
              <a:gd name="connsiteX22" fmla="*/ 120628 w 10676227"/>
              <a:gd name="connsiteY22" fmla="*/ 875491 h 1000945"/>
              <a:gd name="connsiteX23" fmla="*/ 81717 w 10676227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556681 w 10594765"/>
              <a:gd name="connsiteY21" fmla="*/ 875490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77407 w 10671917"/>
              <a:gd name="connsiteY0" fmla="*/ 116732 h 1000945"/>
              <a:gd name="connsiteX1" fmla="*/ 1964573 w 10671917"/>
              <a:gd name="connsiteY1" fmla="*/ 58366 h 1000945"/>
              <a:gd name="connsiteX2" fmla="*/ 2509322 w 10671917"/>
              <a:gd name="connsiteY2" fmla="*/ 466928 h 1000945"/>
              <a:gd name="connsiteX3" fmla="*/ 3151348 w 10671917"/>
              <a:gd name="connsiteY3" fmla="*/ 544749 h 1000945"/>
              <a:gd name="connsiteX4" fmla="*/ 3559909 w 10671917"/>
              <a:gd name="connsiteY4" fmla="*/ 369652 h 1000945"/>
              <a:gd name="connsiteX5" fmla="*/ 4552130 w 10671917"/>
              <a:gd name="connsiteY5" fmla="*/ 175098 h 1000945"/>
              <a:gd name="connsiteX6" fmla="*/ 8326462 w 10671917"/>
              <a:gd name="connsiteY6" fmla="*/ 155643 h 1000945"/>
              <a:gd name="connsiteX7" fmla="*/ 10466548 w 10671917"/>
              <a:gd name="connsiteY7" fmla="*/ 175098 h 1000945"/>
              <a:gd name="connsiteX8" fmla="*/ 10602735 w 10671917"/>
              <a:gd name="connsiteY8" fmla="*/ 194554 h 1000945"/>
              <a:gd name="connsiteX9" fmla="*/ 10622190 w 10671917"/>
              <a:gd name="connsiteY9" fmla="*/ 875490 h 1000945"/>
              <a:gd name="connsiteX10" fmla="*/ 10622190 w 10671917"/>
              <a:gd name="connsiteY10" fmla="*/ 953311 h 1000945"/>
              <a:gd name="connsiteX11" fmla="*/ 9960709 w 10671917"/>
              <a:gd name="connsiteY11" fmla="*/ 953311 h 1000945"/>
              <a:gd name="connsiteX12" fmla="*/ 7567705 w 10671917"/>
              <a:gd name="connsiteY12" fmla="*/ 953311 h 1000945"/>
              <a:gd name="connsiteX13" fmla="*/ 6653305 w 10671917"/>
              <a:gd name="connsiteY13" fmla="*/ 680937 h 1000945"/>
              <a:gd name="connsiteX14" fmla="*/ 5933458 w 10671917"/>
              <a:gd name="connsiteY14" fmla="*/ 642026 h 1000945"/>
              <a:gd name="connsiteX15" fmla="*/ 5349799 w 10671917"/>
              <a:gd name="connsiteY15" fmla="*/ 914400 h 1000945"/>
              <a:gd name="connsiteX16" fmla="*/ 4435399 w 10671917"/>
              <a:gd name="connsiteY16" fmla="*/ 992222 h 1000945"/>
              <a:gd name="connsiteX17" fmla="*/ 3754462 w 10671917"/>
              <a:gd name="connsiteY17" fmla="*/ 739303 h 1000945"/>
              <a:gd name="connsiteX18" fmla="*/ 3345901 w 10671917"/>
              <a:gd name="connsiteY18" fmla="*/ 719847 h 1000945"/>
              <a:gd name="connsiteX19" fmla="*/ 2937339 w 10671917"/>
              <a:gd name="connsiteY19" fmla="*/ 719847 h 1000945"/>
              <a:gd name="connsiteX20" fmla="*/ 2334224 w 10671917"/>
              <a:gd name="connsiteY20" fmla="*/ 953311 h 1000945"/>
              <a:gd name="connsiteX21" fmla="*/ 1575467 w 10671917"/>
              <a:gd name="connsiteY21" fmla="*/ 933856 h 1000945"/>
              <a:gd name="connsiteX22" fmla="*/ 116318 w 10671917"/>
              <a:gd name="connsiteY22" fmla="*/ 875491 h 1000945"/>
              <a:gd name="connsiteX23" fmla="*/ 77407 w 10671917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498315 w 10594765"/>
              <a:gd name="connsiteY21" fmla="*/ 933856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255 w 10594765"/>
              <a:gd name="connsiteY0" fmla="*/ 98550 h 982763"/>
              <a:gd name="connsiteX1" fmla="*/ 1887421 w 10594765"/>
              <a:gd name="connsiteY1" fmla="*/ 40184 h 982763"/>
              <a:gd name="connsiteX2" fmla="*/ 2432170 w 10594765"/>
              <a:gd name="connsiteY2" fmla="*/ 137461 h 982763"/>
              <a:gd name="connsiteX3" fmla="*/ 3074196 w 10594765"/>
              <a:gd name="connsiteY3" fmla="*/ 526567 h 982763"/>
              <a:gd name="connsiteX4" fmla="*/ 3482757 w 10594765"/>
              <a:gd name="connsiteY4" fmla="*/ 351470 h 982763"/>
              <a:gd name="connsiteX5" fmla="*/ 4474978 w 10594765"/>
              <a:gd name="connsiteY5" fmla="*/ 156916 h 982763"/>
              <a:gd name="connsiteX6" fmla="*/ 8249310 w 10594765"/>
              <a:gd name="connsiteY6" fmla="*/ 137461 h 982763"/>
              <a:gd name="connsiteX7" fmla="*/ 10389396 w 10594765"/>
              <a:gd name="connsiteY7" fmla="*/ 156916 h 982763"/>
              <a:gd name="connsiteX8" fmla="*/ 10525583 w 10594765"/>
              <a:gd name="connsiteY8" fmla="*/ 176372 h 982763"/>
              <a:gd name="connsiteX9" fmla="*/ 10545038 w 10594765"/>
              <a:gd name="connsiteY9" fmla="*/ 857308 h 982763"/>
              <a:gd name="connsiteX10" fmla="*/ 10545038 w 10594765"/>
              <a:gd name="connsiteY10" fmla="*/ 935129 h 982763"/>
              <a:gd name="connsiteX11" fmla="*/ 9883557 w 10594765"/>
              <a:gd name="connsiteY11" fmla="*/ 935129 h 982763"/>
              <a:gd name="connsiteX12" fmla="*/ 7490553 w 10594765"/>
              <a:gd name="connsiteY12" fmla="*/ 935129 h 982763"/>
              <a:gd name="connsiteX13" fmla="*/ 6576153 w 10594765"/>
              <a:gd name="connsiteY13" fmla="*/ 662755 h 982763"/>
              <a:gd name="connsiteX14" fmla="*/ 5856306 w 10594765"/>
              <a:gd name="connsiteY14" fmla="*/ 623844 h 982763"/>
              <a:gd name="connsiteX15" fmla="*/ 5272647 w 10594765"/>
              <a:gd name="connsiteY15" fmla="*/ 896218 h 982763"/>
              <a:gd name="connsiteX16" fmla="*/ 4358247 w 10594765"/>
              <a:gd name="connsiteY16" fmla="*/ 974040 h 982763"/>
              <a:gd name="connsiteX17" fmla="*/ 3677310 w 10594765"/>
              <a:gd name="connsiteY17" fmla="*/ 721121 h 982763"/>
              <a:gd name="connsiteX18" fmla="*/ 3268749 w 10594765"/>
              <a:gd name="connsiteY18" fmla="*/ 701665 h 982763"/>
              <a:gd name="connsiteX19" fmla="*/ 2860187 w 10594765"/>
              <a:gd name="connsiteY19" fmla="*/ 701665 h 982763"/>
              <a:gd name="connsiteX20" fmla="*/ 2257072 w 10594765"/>
              <a:gd name="connsiteY20" fmla="*/ 935129 h 982763"/>
              <a:gd name="connsiteX21" fmla="*/ 1498315 w 10594765"/>
              <a:gd name="connsiteY21" fmla="*/ 915674 h 982763"/>
              <a:gd name="connsiteX22" fmla="*/ 39166 w 10594765"/>
              <a:gd name="connsiteY22" fmla="*/ 857309 h 982763"/>
              <a:gd name="connsiteX23" fmla="*/ 255 w 10594765"/>
              <a:gd name="connsiteY23" fmla="*/ 98550 h 982763"/>
              <a:gd name="connsiteX0" fmla="*/ 255 w 10594765"/>
              <a:gd name="connsiteY0" fmla="*/ 98550 h 982763"/>
              <a:gd name="connsiteX1" fmla="*/ 1887421 w 10594765"/>
              <a:gd name="connsiteY1" fmla="*/ 40184 h 982763"/>
              <a:gd name="connsiteX2" fmla="*/ 2432170 w 10594765"/>
              <a:gd name="connsiteY2" fmla="*/ 137461 h 982763"/>
              <a:gd name="connsiteX3" fmla="*/ 3074196 w 10594765"/>
              <a:gd name="connsiteY3" fmla="*/ 118005 h 982763"/>
              <a:gd name="connsiteX4" fmla="*/ 3482757 w 10594765"/>
              <a:gd name="connsiteY4" fmla="*/ 351470 h 982763"/>
              <a:gd name="connsiteX5" fmla="*/ 4474978 w 10594765"/>
              <a:gd name="connsiteY5" fmla="*/ 156916 h 982763"/>
              <a:gd name="connsiteX6" fmla="*/ 8249310 w 10594765"/>
              <a:gd name="connsiteY6" fmla="*/ 137461 h 982763"/>
              <a:gd name="connsiteX7" fmla="*/ 10389396 w 10594765"/>
              <a:gd name="connsiteY7" fmla="*/ 156916 h 982763"/>
              <a:gd name="connsiteX8" fmla="*/ 10525583 w 10594765"/>
              <a:gd name="connsiteY8" fmla="*/ 176372 h 982763"/>
              <a:gd name="connsiteX9" fmla="*/ 10545038 w 10594765"/>
              <a:gd name="connsiteY9" fmla="*/ 857308 h 982763"/>
              <a:gd name="connsiteX10" fmla="*/ 10545038 w 10594765"/>
              <a:gd name="connsiteY10" fmla="*/ 935129 h 982763"/>
              <a:gd name="connsiteX11" fmla="*/ 9883557 w 10594765"/>
              <a:gd name="connsiteY11" fmla="*/ 935129 h 982763"/>
              <a:gd name="connsiteX12" fmla="*/ 7490553 w 10594765"/>
              <a:gd name="connsiteY12" fmla="*/ 935129 h 982763"/>
              <a:gd name="connsiteX13" fmla="*/ 6576153 w 10594765"/>
              <a:gd name="connsiteY13" fmla="*/ 662755 h 982763"/>
              <a:gd name="connsiteX14" fmla="*/ 5856306 w 10594765"/>
              <a:gd name="connsiteY14" fmla="*/ 623844 h 982763"/>
              <a:gd name="connsiteX15" fmla="*/ 5272647 w 10594765"/>
              <a:gd name="connsiteY15" fmla="*/ 896218 h 982763"/>
              <a:gd name="connsiteX16" fmla="*/ 4358247 w 10594765"/>
              <a:gd name="connsiteY16" fmla="*/ 974040 h 982763"/>
              <a:gd name="connsiteX17" fmla="*/ 3677310 w 10594765"/>
              <a:gd name="connsiteY17" fmla="*/ 721121 h 982763"/>
              <a:gd name="connsiteX18" fmla="*/ 3268749 w 10594765"/>
              <a:gd name="connsiteY18" fmla="*/ 701665 h 982763"/>
              <a:gd name="connsiteX19" fmla="*/ 2860187 w 10594765"/>
              <a:gd name="connsiteY19" fmla="*/ 701665 h 982763"/>
              <a:gd name="connsiteX20" fmla="*/ 2257072 w 10594765"/>
              <a:gd name="connsiteY20" fmla="*/ 935129 h 982763"/>
              <a:gd name="connsiteX21" fmla="*/ 1498315 w 10594765"/>
              <a:gd name="connsiteY21" fmla="*/ 915674 h 982763"/>
              <a:gd name="connsiteX22" fmla="*/ 39166 w 10594765"/>
              <a:gd name="connsiteY22" fmla="*/ 857309 h 982763"/>
              <a:gd name="connsiteX23" fmla="*/ 255 w 10594765"/>
              <a:gd name="connsiteY23" fmla="*/ 98550 h 982763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114923 h 979681"/>
              <a:gd name="connsiteX4" fmla="*/ 3482757 w 10594765"/>
              <a:gd name="connsiteY4" fmla="*/ 348388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348388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912591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912591 h 979681"/>
              <a:gd name="connsiteX19" fmla="*/ 2860187 w 10594765"/>
              <a:gd name="connsiteY19" fmla="*/ 912591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659673 h 971740"/>
              <a:gd name="connsiteX14" fmla="*/ 5856306 w 10594765"/>
              <a:gd name="connsiteY14" fmla="*/ 620762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659673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912592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14923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912592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38910 h 973548"/>
              <a:gd name="connsiteX4" fmla="*/ 3482757 w 10594765"/>
              <a:gd name="connsiteY4" fmla="*/ 77821 h 973548"/>
              <a:gd name="connsiteX5" fmla="*/ 4474978 w 10594765"/>
              <a:gd name="connsiteY5" fmla="*/ 77820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38910 h 973548"/>
              <a:gd name="connsiteX4" fmla="*/ 3482757 w 10594765"/>
              <a:gd name="connsiteY4" fmla="*/ 77821 h 973548"/>
              <a:gd name="connsiteX5" fmla="*/ 4474978 w 10594765"/>
              <a:gd name="connsiteY5" fmla="*/ 38909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77821 h 973548"/>
              <a:gd name="connsiteX4" fmla="*/ 3482757 w 10594765"/>
              <a:gd name="connsiteY4" fmla="*/ 77821 h 973548"/>
              <a:gd name="connsiteX5" fmla="*/ 4474978 w 10594765"/>
              <a:gd name="connsiteY5" fmla="*/ 38909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123162 w 10717672"/>
              <a:gd name="connsiteY0" fmla="*/ 97276 h 973548"/>
              <a:gd name="connsiteX1" fmla="*/ 2010328 w 10717672"/>
              <a:gd name="connsiteY1" fmla="*/ 97276 h 973548"/>
              <a:gd name="connsiteX2" fmla="*/ 2555077 w 10717672"/>
              <a:gd name="connsiteY2" fmla="*/ 77821 h 973548"/>
              <a:gd name="connsiteX3" fmla="*/ 3197103 w 10717672"/>
              <a:gd name="connsiteY3" fmla="*/ 77821 h 973548"/>
              <a:gd name="connsiteX4" fmla="*/ 3605664 w 10717672"/>
              <a:gd name="connsiteY4" fmla="*/ 77821 h 973548"/>
              <a:gd name="connsiteX5" fmla="*/ 4597885 w 10717672"/>
              <a:gd name="connsiteY5" fmla="*/ 38909 h 973548"/>
              <a:gd name="connsiteX6" fmla="*/ 8372217 w 10717672"/>
              <a:gd name="connsiteY6" fmla="*/ 0 h 973548"/>
              <a:gd name="connsiteX7" fmla="*/ 10512303 w 10717672"/>
              <a:gd name="connsiteY7" fmla="*/ 116731 h 973548"/>
              <a:gd name="connsiteX8" fmla="*/ 10648490 w 10717672"/>
              <a:gd name="connsiteY8" fmla="*/ 175098 h 973548"/>
              <a:gd name="connsiteX9" fmla="*/ 10667945 w 10717672"/>
              <a:gd name="connsiteY9" fmla="*/ 856034 h 973548"/>
              <a:gd name="connsiteX10" fmla="*/ 10667945 w 10717672"/>
              <a:gd name="connsiteY10" fmla="*/ 933855 h 973548"/>
              <a:gd name="connsiteX11" fmla="*/ 10006464 w 10717672"/>
              <a:gd name="connsiteY11" fmla="*/ 933855 h 973548"/>
              <a:gd name="connsiteX12" fmla="*/ 7613460 w 10717672"/>
              <a:gd name="connsiteY12" fmla="*/ 933855 h 973548"/>
              <a:gd name="connsiteX13" fmla="*/ 6699060 w 10717672"/>
              <a:gd name="connsiteY13" fmla="*/ 914400 h 973548"/>
              <a:gd name="connsiteX14" fmla="*/ 5979213 w 10717672"/>
              <a:gd name="connsiteY14" fmla="*/ 875489 h 973548"/>
              <a:gd name="connsiteX15" fmla="*/ 5395554 w 10717672"/>
              <a:gd name="connsiteY15" fmla="*/ 894944 h 973548"/>
              <a:gd name="connsiteX16" fmla="*/ 4481154 w 10717672"/>
              <a:gd name="connsiteY16" fmla="*/ 972766 h 973548"/>
              <a:gd name="connsiteX17" fmla="*/ 3800217 w 10717672"/>
              <a:gd name="connsiteY17" fmla="*/ 933855 h 973548"/>
              <a:gd name="connsiteX18" fmla="*/ 3391656 w 10717672"/>
              <a:gd name="connsiteY18" fmla="*/ 914399 h 973548"/>
              <a:gd name="connsiteX19" fmla="*/ 2983094 w 10717672"/>
              <a:gd name="connsiteY19" fmla="*/ 914399 h 973548"/>
              <a:gd name="connsiteX20" fmla="*/ 2379979 w 10717672"/>
              <a:gd name="connsiteY20" fmla="*/ 933855 h 973548"/>
              <a:gd name="connsiteX21" fmla="*/ 1621222 w 10717672"/>
              <a:gd name="connsiteY21" fmla="*/ 914400 h 973548"/>
              <a:gd name="connsiteX22" fmla="*/ 162073 w 10717672"/>
              <a:gd name="connsiteY22" fmla="*/ 856035 h 973548"/>
              <a:gd name="connsiteX23" fmla="*/ 123162 w 10717672"/>
              <a:gd name="connsiteY23" fmla="*/ 97276 h 973548"/>
              <a:gd name="connsiteX0" fmla="*/ 123162 w 10717672"/>
              <a:gd name="connsiteY0" fmla="*/ 59818 h 936090"/>
              <a:gd name="connsiteX1" fmla="*/ 2010328 w 10717672"/>
              <a:gd name="connsiteY1" fmla="*/ 59818 h 936090"/>
              <a:gd name="connsiteX2" fmla="*/ 2555077 w 10717672"/>
              <a:gd name="connsiteY2" fmla="*/ 40363 h 936090"/>
              <a:gd name="connsiteX3" fmla="*/ 3197103 w 10717672"/>
              <a:gd name="connsiteY3" fmla="*/ 40363 h 936090"/>
              <a:gd name="connsiteX4" fmla="*/ 3605664 w 10717672"/>
              <a:gd name="connsiteY4" fmla="*/ 40363 h 936090"/>
              <a:gd name="connsiteX5" fmla="*/ 4597885 w 10717672"/>
              <a:gd name="connsiteY5" fmla="*/ 1451 h 936090"/>
              <a:gd name="connsiteX6" fmla="*/ 8372217 w 10717672"/>
              <a:gd name="connsiteY6" fmla="*/ 98730 h 936090"/>
              <a:gd name="connsiteX7" fmla="*/ 10512303 w 10717672"/>
              <a:gd name="connsiteY7" fmla="*/ 79273 h 936090"/>
              <a:gd name="connsiteX8" fmla="*/ 10648490 w 10717672"/>
              <a:gd name="connsiteY8" fmla="*/ 137640 h 936090"/>
              <a:gd name="connsiteX9" fmla="*/ 10667945 w 10717672"/>
              <a:gd name="connsiteY9" fmla="*/ 818576 h 936090"/>
              <a:gd name="connsiteX10" fmla="*/ 10667945 w 10717672"/>
              <a:gd name="connsiteY10" fmla="*/ 896397 h 936090"/>
              <a:gd name="connsiteX11" fmla="*/ 10006464 w 10717672"/>
              <a:gd name="connsiteY11" fmla="*/ 896397 h 936090"/>
              <a:gd name="connsiteX12" fmla="*/ 7613460 w 10717672"/>
              <a:gd name="connsiteY12" fmla="*/ 896397 h 936090"/>
              <a:gd name="connsiteX13" fmla="*/ 6699060 w 10717672"/>
              <a:gd name="connsiteY13" fmla="*/ 876942 h 936090"/>
              <a:gd name="connsiteX14" fmla="*/ 5979213 w 10717672"/>
              <a:gd name="connsiteY14" fmla="*/ 838031 h 936090"/>
              <a:gd name="connsiteX15" fmla="*/ 5395554 w 10717672"/>
              <a:gd name="connsiteY15" fmla="*/ 857486 h 936090"/>
              <a:gd name="connsiteX16" fmla="*/ 4481154 w 10717672"/>
              <a:gd name="connsiteY16" fmla="*/ 935308 h 936090"/>
              <a:gd name="connsiteX17" fmla="*/ 3800217 w 10717672"/>
              <a:gd name="connsiteY17" fmla="*/ 896397 h 936090"/>
              <a:gd name="connsiteX18" fmla="*/ 3391656 w 10717672"/>
              <a:gd name="connsiteY18" fmla="*/ 876941 h 936090"/>
              <a:gd name="connsiteX19" fmla="*/ 2983094 w 10717672"/>
              <a:gd name="connsiteY19" fmla="*/ 876941 h 936090"/>
              <a:gd name="connsiteX20" fmla="*/ 2379979 w 10717672"/>
              <a:gd name="connsiteY20" fmla="*/ 896397 h 936090"/>
              <a:gd name="connsiteX21" fmla="*/ 1621222 w 10717672"/>
              <a:gd name="connsiteY21" fmla="*/ 876942 h 936090"/>
              <a:gd name="connsiteX22" fmla="*/ 162073 w 10717672"/>
              <a:gd name="connsiteY22" fmla="*/ 818577 h 936090"/>
              <a:gd name="connsiteX23" fmla="*/ 123162 w 10717672"/>
              <a:gd name="connsiteY23" fmla="*/ 59818 h 936090"/>
              <a:gd name="connsiteX0" fmla="*/ 123162 w 10717672"/>
              <a:gd name="connsiteY0" fmla="*/ 55491 h 931763"/>
              <a:gd name="connsiteX1" fmla="*/ 2010328 w 10717672"/>
              <a:gd name="connsiteY1" fmla="*/ 55491 h 931763"/>
              <a:gd name="connsiteX2" fmla="*/ 2555077 w 10717672"/>
              <a:gd name="connsiteY2" fmla="*/ 36036 h 931763"/>
              <a:gd name="connsiteX3" fmla="*/ 3197103 w 10717672"/>
              <a:gd name="connsiteY3" fmla="*/ 36036 h 931763"/>
              <a:gd name="connsiteX4" fmla="*/ 3605664 w 10717672"/>
              <a:gd name="connsiteY4" fmla="*/ 36036 h 931763"/>
              <a:gd name="connsiteX5" fmla="*/ 4597885 w 10717672"/>
              <a:gd name="connsiteY5" fmla="*/ 74945 h 931763"/>
              <a:gd name="connsiteX6" fmla="*/ 8372217 w 10717672"/>
              <a:gd name="connsiteY6" fmla="*/ 94403 h 931763"/>
              <a:gd name="connsiteX7" fmla="*/ 10512303 w 10717672"/>
              <a:gd name="connsiteY7" fmla="*/ 74946 h 931763"/>
              <a:gd name="connsiteX8" fmla="*/ 10648490 w 10717672"/>
              <a:gd name="connsiteY8" fmla="*/ 133313 h 931763"/>
              <a:gd name="connsiteX9" fmla="*/ 10667945 w 10717672"/>
              <a:gd name="connsiteY9" fmla="*/ 814249 h 931763"/>
              <a:gd name="connsiteX10" fmla="*/ 10667945 w 10717672"/>
              <a:gd name="connsiteY10" fmla="*/ 892070 h 931763"/>
              <a:gd name="connsiteX11" fmla="*/ 10006464 w 10717672"/>
              <a:gd name="connsiteY11" fmla="*/ 892070 h 931763"/>
              <a:gd name="connsiteX12" fmla="*/ 7613460 w 10717672"/>
              <a:gd name="connsiteY12" fmla="*/ 892070 h 931763"/>
              <a:gd name="connsiteX13" fmla="*/ 6699060 w 10717672"/>
              <a:gd name="connsiteY13" fmla="*/ 872615 h 931763"/>
              <a:gd name="connsiteX14" fmla="*/ 5979213 w 10717672"/>
              <a:gd name="connsiteY14" fmla="*/ 833704 h 931763"/>
              <a:gd name="connsiteX15" fmla="*/ 5395554 w 10717672"/>
              <a:gd name="connsiteY15" fmla="*/ 853159 h 931763"/>
              <a:gd name="connsiteX16" fmla="*/ 4481154 w 10717672"/>
              <a:gd name="connsiteY16" fmla="*/ 930981 h 931763"/>
              <a:gd name="connsiteX17" fmla="*/ 3800217 w 10717672"/>
              <a:gd name="connsiteY17" fmla="*/ 892070 h 931763"/>
              <a:gd name="connsiteX18" fmla="*/ 3391656 w 10717672"/>
              <a:gd name="connsiteY18" fmla="*/ 872614 h 931763"/>
              <a:gd name="connsiteX19" fmla="*/ 2983094 w 10717672"/>
              <a:gd name="connsiteY19" fmla="*/ 872614 h 931763"/>
              <a:gd name="connsiteX20" fmla="*/ 2379979 w 10717672"/>
              <a:gd name="connsiteY20" fmla="*/ 892070 h 931763"/>
              <a:gd name="connsiteX21" fmla="*/ 1621222 w 10717672"/>
              <a:gd name="connsiteY21" fmla="*/ 872615 h 931763"/>
              <a:gd name="connsiteX22" fmla="*/ 162073 w 10717672"/>
              <a:gd name="connsiteY22" fmla="*/ 814250 h 931763"/>
              <a:gd name="connsiteX23" fmla="*/ 123162 w 10717672"/>
              <a:gd name="connsiteY23" fmla="*/ 55491 h 931763"/>
              <a:gd name="connsiteX0" fmla="*/ 123162 w 10717672"/>
              <a:gd name="connsiteY0" fmla="*/ 55491 h 905904"/>
              <a:gd name="connsiteX1" fmla="*/ 2010328 w 10717672"/>
              <a:gd name="connsiteY1" fmla="*/ 55491 h 905904"/>
              <a:gd name="connsiteX2" fmla="*/ 2555077 w 10717672"/>
              <a:gd name="connsiteY2" fmla="*/ 36036 h 905904"/>
              <a:gd name="connsiteX3" fmla="*/ 3197103 w 10717672"/>
              <a:gd name="connsiteY3" fmla="*/ 36036 h 905904"/>
              <a:gd name="connsiteX4" fmla="*/ 3605664 w 10717672"/>
              <a:gd name="connsiteY4" fmla="*/ 36036 h 905904"/>
              <a:gd name="connsiteX5" fmla="*/ 4597885 w 10717672"/>
              <a:gd name="connsiteY5" fmla="*/ 74945 h 905904"/>
              <a:gd name="connsiteX6" fmla="*/ 8372217 w 10717672"/>
              <a:gd name="connsiteY6" fmla="*/ 94403 h 905904"/>
              <a:gd name="connsiteX7" fmla="*/ 10512303 w 10717672"/>
              <a:gd name="connsiteY7" fmla="*/ 74946 h 905904"/>
              <a:gd name="connsiteX8" fmla="*/ 10648490 w 10717672"/>
              <a:gd name="connsiteY8" fmla="*/ 133313 h 905904"/>
              <a:gd name="connsiteX9" fmla="*/ 10667945 w 10717672"/>
              <a:gd name="connsiteY9" fmla="*/ 814249 h 905904"/>
              <a:gd name="connsiteX10" fmla="*/ 10667945 w 10717672"/>
              <a:gd name="connsiteY10" fmla="*/ 892070 h 905904"/>
              <a:gd name="connsiteX11" fmla="*/ 10006464 w 10717672"/>
              <a:gd name="connsiteY11" fmla="*/ 892070 h 905904"/>
              <a:gd name="connsiteX12" fmla="*/ 7613460 w 10717672"/>
              <a:gd name="connsiteY12" fmla="*/ 892070 h 905904"/>
              <a:gd name="connsiteX13" fmla="*/ 6699060 w 10717672"/>
              <a:gd name="connsiteY13" fmla="*/ 872615 h 905904"/>
              <a:gd name="connsiteX14" fmla="*/ 5979213 w 10717672"/>
              <a:gd name="connsiteY14" fmla="*/ 833704 h 905904"/>
              <a:gd name="connsiteX15" fmla="*/ 5395554 w 10717672"/>
              <a:gd name="connsiteY15" fmla="*/ 853159 h 905904"/>
              <a:gd name="connsiteX16" fmla="*/ 4481154 w 10717672"/>
              <a:gd name="connsiteY16" fmla="*/ 892071 h 905904"/>
              <a:gd name="connsiteX17" fmla="*/ 3800217 w 10717672"/>
              <a:gd name="connsiteY17" fmla="*/ 892070 h 905904"/>
              <a:gd name="connsiteX18" fmla="*/ 3391656 w 10717672"/>
              <a:gd name="connsiteY18" fmla="*/ 872614 h 905904"/>
              <a:gd name="connsiteX19" fmla="*/ 2983094 w 10717672"/>
              <a:gd name="connsiteY19" fmla="*/ 872614 h 905904"/>
              <a:gd name="connsiteX20" fmla="*/ 2379979 w 10717672"/>
              <a:gd name="connsiteY20" fmla="*/ 892070 h 905904"/>
              <a:gd name="connsiteX21" fmla="*/ 1621222 w 10717672"/>
              <a:gd name="connsiteY21" fmla="*/ 872615 h 905904"/>
              <a:gd name="connsiteX22" fmla="*/ 162073 w 10717672"/>
              <a:gd name="connsiteY22" fmla="*/ 814250 h 905904"/>
              <a:gd name="connsiteX23" fmla="*/ 123162 w 10717672"/>
              <a:gd name="connsiteY23" fmla="*/ 55491 h 905904"/>
              <a:gd name="connsiteX0" fmla="*/ 123162 w 10717672"/>
              <a:gd name="connsiteY0" fmla="*/ 55491 h 905904"/>
              <a:gd name="connsiteX1" fmla="*/ 2010328 w 10717672"/>
              <a:gd name="connsiteY1" fmla="*/ 55491 h 905904"/>
              <a:gd name="connsiteX2" fmla="*/ 2555077 w 10717672"/>
              <a:gd name="connsiteY2" fmla="*/ 36036 h 905904"/>
              <a:gd name="connsiteX3" fmla="*/ 3197103 w 10717672"/>
              <a:gd name="connsiteY3" fmla="*/ 36036 h 905904"/>
              <a:gd name="connsiteX4" fmla="*/ 3605664 w 10717672"/>
              <a:gd name="connsiteY4" fmla="*/ 36036 h 905904"/>
              <a:gd name="connsiteX5" fmla="*/ 4597885 w 10717672"/>
              <a:gd name="connsiteY5" fmla="*/ 74945 h 905904"/>
              <a:gd name="connsiteX6" fmla="*/ 8372217 w 10717672"/>
              <a:gd name="connsiteY6" fmla="*/ 94403 h 905904"/>
              <a:gd name="connsiteX7" fmla="*/ 10512303 w 10717672"/>
              <a:gd name="connsiteY7" fmla="*/ 74946 h 905904"/>
              <a:gd name="connsiteX8" fmla="*/ 10648490 w 10717672"/>
              <a:gd name="connsiteY8" fmla="*/ 133313 h 905904"/>
              <a:gd name="connsiteX9" fmla="*/ 10667945 w 10717672"/>
              <a:gd name="connsiteY9" fmla="*/ 814249 h 905904"/>
              <a:gd name="connsiteX10" fmla="*/ 10667945 w 10717672"/>
              <a:gd name="connsiteY10" fmla="*/ 892070 h 905904"/>
              <a:gd name="connsiteX11" fmla="*/ 10006464 w 10717672"/>
              <a:gd name="connsiteY11" fmla="*/ 892070 h 905904"/>
              <a:gd name="connsiteX12" fmla="*/ 7613460 w 10717672"/>
              <a:gd name="connsiteY12" fmla="*/ 892070 h 905904"/>
              <a:gd name="connsiteX13" fmla="*/ 6699060 w 10717672"/>
              <a:gd name="connsiteY13" fmla="*/ 872615 h 905904"/>
              <a:gd name="connsiteX14" fmla="*/ 5979213 w 10717672"/>
              <a:gd name="connsiteY14" fmla="*/ 853160 h 905904"/>
              <a:gd name="connsiteX15" fmla="*/ 5395554 w 10717672"/>
              <a:gd name="connsiteY15" fmla="*/ 853159 h 905904"/>
              <a:gd name="connsiteX16" fmla="*/ 4481154 w 10717672"/>
              <a:gd name="connsiteY16" fmla="*/ 892071 h 905904"/>
              <a:gd name="connsiteX17" fmla="*/ 3800217 w 10717672"/>
              <a:gd name="connsiteY17" fmla="*/ 892070 h 905904"/>
              <a:gd name="connsiteX18" fmla="*/ 3391656 w 10717672"/>
              <a:gd name="connsiteY18" fmla="*/ 872614 h 905904"/>
              <a:gd name="connsiteX19" fmla="*/ 2983094 w 10717672"/>
              <a:gd name="connsiteY19" fmla="*/ 872614 h 905904"/>
              <a:gd name="connsiteX20" fmla="*/ 2379979 w 10717672"/>
              <a:gd name="connsiteY20" fmla="*/ 892070 h 905904"/>
              <a:gd name="connsiteX21" fmla="*/ 1621222 w 10717672"/>
              <a:gd name="connsiteY21" fmla="*/ 872615 h 905904"/>
              <a:gd name="connsiteX22" fmla="*/ 162073 w 10717672"/>
              <a:gd name="connsiteY22" fmla="*/ 814250 h 905904"/>
              <a:gd name="connsiteX23" fmla="*/ 123162 w 10717672"/>
              <a:gd name="connsiteY23" fmla="*/ 55491 h 905904"/>
              <a:gd name="connsiteX0" fmla="*/ 192751 w 10787261"/>
              <a:gd name="connsiteY0" fmla="*/ 55491 h 897834"/>
              <a:gd name="connsiteX1" fmla="*/ 2079917 w 10787261"/>
              <a:gd name="connsiteY1" fmla="*/ 55491 h 897834"/>
              <a:gd name="connsiteX2" fmla="*/ 2624666 w 10787261"/>
              <a:gd name="connsiteY2" fmla="*/ 36036 h 897834"/>
              <a:gd name="connsiteX3" fmla="*/ 3266692 w 10787261"/>
              <a:gd name="connsiteY3" fmla="*/ 36036 h 897834"/>
              <a:gd name="connsiteX4" fmla="*/ 3675253 w 10787261"/>
              <a:gd name="connsiteY4" fmla="*/ 36036 h 897834"/>
              <a:gd name="connsiteX5" fmla="*/ 4667474 w 10787261"/>
              <a:gd name="connsiteY5" fmla="*/ 74945 h 897834"/>
              <a:gd name="connsiteX6" fmla="*/ 8441806 w 10787261"/>
              <a:gd name="connsiteY6" fmla="*/ 94403 h 897834"/>
              <a:gd name="connsiteX7" fmla="*/ 10581892 w 10787261"/>
              <a:gd name="connsiteY7" fmla="*/ 74946 h 897834"/>
              <a:gd name="connsiteX8" fmla="*/ 10718079 w 10787261"/>
              <a:gd name="connsiteY8" fmla="*/ 133313 h 897834"/>
              <a:gd name="connsiteX9" fmla="*/ 10737534 w 10787261"/>
              <a:gd name="connsiteY9" fmla="*/ 814249 h 897834"/>
              <a:gd name="connsiteX10" fmla="*/ 10737534 w 10787261"/>
              <a:gd name="connsiteY10" fmla="*/ 892070 h 897834"/>
              <a:gd name="connsiteX11" fmla="*/ 10076053 w 10787261"/>
              <a:gd name="connsiteY11" fmla="*/ 892070 h 897834"/>
              <a:gd name="connsiteX12" fmla="*/ 7683049 w 10787261"/>
              <a:gd name="connsiteY12" fmla="*/ 892070 h 897834"/>
              <a:gd name="connsiteX13" fmla="*/ 6768649 w 10787261"/>
              <a:gd name="connsiteY13" fmla="*/ 872615 h 897834"/>
              <a:gd name="connsiteX14" fmla="*/ 6048802 w 10787261"/>
              <a:gd name="connsiteY14" fmla="*/ 853160 h 897834"/>
              <a:gd name="connsiteX15" fmla="*/ 5465143 w 10787261"/>
              <a:gd name="connsiteY15" fmla="*/ 853159 h 897834"/>
              <a:gd name="connsiteX16" fmla="*/ 4550743 w 10787261"/>
              <a:gd name="connsiteY16" fmla="*/ 892071 h 897834"/>
              <a:gd name="connsiteX17" fmla="*/ 3869806 w 10787261"/>
              <a:gd name="connsiteY17" fmla="*/ 892070 h 897834"/>
              <a:gd name="connsiteX18" fmla="*/ 3461245 w 10787261"/>
              <a:gd name="connsiteY18" fmla="*/ 872614 h 897834"/>
              <a:gd name="connsiteX19" fmla="*/ 3052683 w 10787261"/>
              <a:gd name="connsiteY19" fmla="*/ 872614 h 897834"/>
              <a:gd name="connsiteX20" fmla="*/ 2449568 w 10787261"/>
              <a:gd name="connsiteY20" fmla="*/ 892070 h 897834"/>
              <a:gd name="connsiteX21" fmla="*/ 1690811 w 10787261"/>
              <a:gd name="connsiteY21" fmla="*/ 833705 h 897834"/>
              <a:gd name="connsiteX22" fmla="*/ 231662 w 10787261"/>
              <a:gd name="connsiteY22" fmla="*/ 814250 h 897834"/>
              <a:gd name="connsiteX23" fmla="*/ 192751 w 10787261"/>
              <a:gd name="connsiteY23" fmla="*/ 55491 h 897834"/>
              <a:gd name="connsiteX0" fmla="*/ 192751 w 10787261"/>
              <a:gd name="connsiteY0" fmla="*/ 55491 h 897834"/>
              <a:gd name="connsiteX1" fmla="*/ 2079917 w 10787261"/>
              <a:gd name="connsiteY1" fmla="*/ 55491 h 897834"/>
              <a:gd name="connsiteX2" fmla="*/ 2624666 w 10787261"/>
              <a:gd name="connsiteY2" fmla="*/ 36036 h 897834"/>
              <a:gd name="connsiteX3" fmla="*/ 3266692 w 10787261"/>
              <a:gd name="connsiteY3" fmla="*/ 36036 h 897834"/>
              <a:gd name="connsiteX4" fmla="*/ 3675253 w 10787261"/>
              <a:gd name="connsiteY4" fmla="*/ 36036 h 897834"/>
              <a:gd name="connsiteX5" fmla="*/ 4667474 w 10787261"/>
              <a:gd name="connsiteY5" fmla="*/ 74945 h 897834"/>
              <a:gd name="connsiteX6" fmla="*/ 8441806 w 10787261"/>
              <a:gd name="connsiteY6" fmla="*/ 94403 h 897834"/>
              <a:gd name="connsiteX7" fmla="*/ 10581892 w 10787261"/>
              <a:gd name="connsiteY7" fmla="*/ 74946 h 897834"/>
              <a:gd name="connsiteX8" fmla="*/ 10718079 w 10787261"/>
              <a:gd name="connsiteY8" fmla="*/ 133313 h 897834"/>
              <a:gd name="connsiteX9" fmla="*/ 10737534 w 10787261"/>
              <a:gd name="connsiteY9" fmla="*/ 814249 h 897834"/>
              <a:gd name="connsiteX10" fmla="*/ 10737534 w 10787261"/>
              <a:gd name="connsiteY10" fmla="*/ 892070 h 897834"/>
              <a:gd name="connsiteX11" fmla="*/ 10076053 w 10787261"/>
              <a:gd name="connsiteY11" fmla="*/ 892070 h 897834"/>
              <a:gd name="connsiteX12" fmla="*/ 7683049 w 10787261"/>
              <a:gd name="connsiteY12" fmla="*/ 892070 h 897834"/>
              <a:gd name="connsiteX13" fmla="*/ 6768649 w 10787261"/>
              <a:gd name="connsiteY13" fmla="*/ 872615 h 897834"/>
              <a:gd name="connsiteX14" fmla="*/ 6048802 w 10787261"/>
              <a:gd name="connsiteY14" fmla="*/ 853160 h 897834"/>
              <a:gd name="connsiteX15" fmla="*/ 5465143 w 10787261"/>
              <a:gd name="connsiteY15" fmla="*/ 853159 h 897834"/>
              <a:gd name="connsiteX16" fmla="*/ 4550743 w 10787261"/>
              <a:gd name="connsiteY16" fmla="*/ 892071 h 897834"/>
              <a:gd name="connsiteX17" fmla="*/ 3869806 w 10787261"/>
              <a:gd name="connsiteY17" fmla="*/ 892070 h 897834"/>
              <a:gd name="connsiteX18" fmla="*/ 3461245 w 10787261"/>
              <a:gd name="connsiteY18" fmla="*/ 872614 h 897834"/>
              <a:gd name="connsiteX19" fmla="*/ 3052683 w 10787261"/>
              <a:gd name="connsiteY19" fmla="*/ 872614 h 897834"/>
              <a:gd name="connsiteX20" fmla="*/ 2449568 w 10787261"/>
              <a:gd name="connsiteY20" fmla="*/ 853160 h 897834"/>
              <a:gd name="connsiteX21" fmla="*/ 1690811 w 10787261"/>
              <a:gd name="connsiteY21" fmla="*/ 833705 h 897834"/>
              <a:gd name="connsiteX22" fmla="*/ 231662 w 10787261"/>
              <a:gd name="connsiteY22" fmla="*/ 814250 h 897834"/>
              <a:gd name="connsiteX23" fmla="*/ 192751 w 10787261"/>
              <a:gd name="connsiteY23" fmla="*/ 55491 h 897834"/>
              <a:gd name="connsiteX0" fmla="*/ 137715 w 10934246"/>
              <a:gd name="connsiteY0" fmla="*/ 55491 h 897834"/>
              <a:gd name="connsiteX1" fmla="*/ 2226902 w 10934246"/>
              <a:gd name="connsiteY1" fmla="*/ 55491 h 897834"/>
              <a:gd name="connsiteX2" fmla="*/ 2771651 w 10934246"/>
              <a:gd name="connsiteY2" fmla="*/ 36036 h 897834"/>
              <a:gd name="connsiteX3" fmla="*/ 3413677 w 10934246"/>
              <a:gd name="connsiteY3" fmla="*/ 36036 h 897834"/>
              <a:gd name="connsiteX4" fmla="*/ 3822238 w 10934246"/>
              <a:gd name="connsiteY4" fmla="*/ 36036 h 897834"/>
              <a:gd name="connsiteX5" fmla="*/ 4814459 w 10934246"/>
              <a:gd name="connsiteY5" fmla="*/ 74945 h 897834"/>
              <a:gd name="connsiteX6" fmla="*/ 8588791 w 10934246"/>
              <a:gd name="connsiteY6" fmla="*/ 94403 h 897834"/>
              <a:gd name="connsiteX7" fmla="*/ 10728877 w 10934246"/>
              <a:gd name="connsiteY7" fmla="*/ 74946 h 897834"/>
              <a:gd name="connsiteX8" fmla="*/ 10865064 w 10934246"/>
              <a:gd name="connsiteY8" fmla="*/ 133313 h 897834"/>
              <a:gd name="connsiteX9" fmla="*/ 10884519 w 10934246"/>
              <a:gd name="connsiteY9" fmla="*/ 814249 h 897834"/>
              <a:gd name="connsiteX10" fmla="*/ 10884519 w 10934246"/>
              <a:gd name="connsiteY10" fmla="*/ 892070 h 897834"/>
              <a:gd name="connsiteX11" fmla="*/ 10223038 w 10934246"/>
              <a:gd name="connsiteY11" fmla="*/ 892070 h 897834"/>
              <a:gd name="connsiteX12" fmla="*/ 7830034 w 10934246"/>
              <a:gd name="connsiteY12" fmla="*/ 892070 h 897834"/>
              <a:gd name="connsiteX13" fmla="*/ 6915634 w 10934246"/>
              <a:gd name="connsiteY13" fmla="*/ 872615 h 897834"/>
              <a:gd name="connsiteX14" fmla="*/ 6195787 w 10934246"/>
              <a:gd name="connsiteY14" fmla="*/ 853160 h 897834"/>
              <a:gd name="connsiteX15" fmla="*/ 5612128 w 10934246"/>
              <a:gd name="connsiteY15" fmla="*/ 853159 h 897834"/>
              <a:gd name="connsiteX16" fmla="*/ 4697728 w 10934246"/>
              <a:gd name="connsiteY16" fmla="*/ 892071 h 897834"/>
              <a:gd name="connsiteX17" fmla="*/ 4016791 w 10934246"/>
              <a:gd name="connsiteY17" fmla="*/ 892070 h 897834"/>
              <a:gd name="connsiteX18" fmla="*/ 3608230 w 10934246"/>
              <a:gd name="connsiteY18" fmla="*/ 872614 h 897834"/>
              <a:gd name="connsiteX19" fmla="*/ 3199668 w 10934246"/>
              <a:gd name="connsiteY19" fmla="*/ 872614 h 897834"/>
              <a:gd name="connsiteX20" fmla="*/ 2596553 w 10934246"/>
              <a:gd name="connsiteY20" fmla="*/ 853160 h 897834"/>
              <a:gd name="connsiteX21" fmla="*/ 1837796 w 10934246"/>
              <a:gd name="connsiteY21" fmla="*/ 833705 h 897834"/>
              <a:gd name="connsiteX22" fmla="*/ 378647 w 10934246"/>
              <a:gd name="connsiteY22" fmla="*/ 814250 h 897834"/>
              <a:gd name="connsiteX23" fmla="*/ 137715 w 10934246"/>
              <a:gd name="connsiteY23" fmla="*/ 55491 h 897834"/>
              <a:gd name="connsiteX0" fmla="*/ 104 w 10796635"/>
              <a:gd name="connsiteY0" fmla="*/ 107368 h 949711"/>
              <a:gd name="connsiteX1" fmla="*/ 2089291 w 10796635"/>
              <a:gd name="connsiteY1" fmla="*/ 107368 h 949711"/>
              <a:gd name="connsiteX2" fmla="*/ 2634040 w 10796635"/>
              <a:gd name="connsiteY2" fmla="*/ 87913 h 949711"/>
              <a:gd name="connsiteX3" fmla="*/ 3276066 w 10796635"/>
              <a:gd name="connsiteY3" fmla="*/ 87913 h 949711"/>
              <a:gd name="connsiteX4" fmla="*/ 3684627 w 10796635"/>
              <a:gd name="connsiteY4" fmla="*/ 87913 h 949711"/>
              <a:gd name="connsiteX5" fmla="*/ 4676848 w 10796635"/>
              <a:gd name="connsiteY5" fmla="*/ 126822 h 949711"/>
              <a:gd name="connsiteX6" fmla="*/ 8451180 w 10796635"/>
              <a:gd name="connsiteY6" fmla="*/ 146280 h 949711"/>
              <a:gd name="connsiteX7" fmla="*/ 10591266 w 10796635"/>
              <a:gd name="connsiteY7" fmla="*/ 126823 h 949711"/>
              <a:gd name="connsiteX8" fmla="*/ 10727453 w 10796635"/>
              <a:gd name="connsiteY8" fmla="*/ 185190 h 949711"/>
              <a:gd name="connsiteX9" fmla="*/ 10746908 w 10796635"/>
              <a:gd name="connsiteY9" fmla="*/ 866126 h 949711"/>
              <a:gd name="connsiteX10" fmla="*/ 10746908 w 10796635"/>
              <a:gd name="connsiteY10" fmla="*/ 943947 h 949711"/>
              <a:gd name="connsiteX11" fmla="*/ 10085427 w 10796635"/>
              <a:gd name="connsiteY11" fmla="*/ 943947 h 949711"/>
              <a:gd name="connsiteX12" fmla="*/ 7692423 w 10796635"/>
              <a:gd name="connsiteY12" fmla="*/ 943947 h 949711"/>
              <a:gd name="connsiteX13" fmla="*/ 6778023 w 10796635"/>
              <a:gd name="connsiteY13" fmla="*/ 924492 h 949711"/>
              <a:gd name="connsiteX14" fmla="*/ 6058176 w 10796635"/>
              <a:gd name="connsiteY14" fmla="*/ 905037 h 949711"/>
              <a:gd name="connsiteX15" fmla="*/ 5474517 w 10796635"/>
              <a:gd name="connsiteY15" fmla="*/ 905036 h 949711"/>
              <a:gd name="connsiteX16" fmla="*/ 4560117 w 10796635"/>
              <a:gd name="connsiteY16" fmla="*/ 943948 h 949711"/>
              <a:gd name="connsiteX17" fmla="*/ 3879180 w 10796635"/>
              <a:gd name="connsiteY17" fmla="*/ 943947 h 949711"/>
              <a:gd name="connsiteX18" fmla="*/ 3470619 w 10796635"/>
              <a:gd name="connsiteY18" fmla="*/ 924491 h 949711"/>
              <a:gd name="connsiteX19" fmla="*/ 3062057 w 10796635"/>
              <a:gd name="connsiteY19" fmla="*/ 924491 h 949711"/>
              <a:gd name="connsiteX20" fmla="*/ 2458942 w 10796635"/>
              <a:gd name="connsiteY20" fmla="*/ 905037 h 949711"/>
              <a:gd name="connsiteX21" fmla="*/ 1700185 w 10796635"/>
              <a:gd name="connsiteY21" fmla="*/ 885582 h 949711"/>
              <a:gd name="connsiteX22" fmla="*/ 241036 w 10796635"/>
              <a:gd name="connsiteY22" fmla="*/ 866127 h 949711"/>
              <a:gd name="connsiteX23" fmla="*/ 104 w 10796635"/>
              <a:gd name="connsiteY23" fmla="*/ 107368 h 949711"/>
              <a:gd name="connsiteX0" fmla="*/ 217684 w 11014215"/>
              <a:gd name="connsiteY0" fmla="*/ 58373 h 910963"/>
              <a:gd name="connsiteX1" fmla="*/ 2306871 w 11014215"/>
              <a:gd name="connsiteY1" fmla="*/ 58373 h 910963"/>
              <a:gd name="connsiteX2" fmla="*/ 2851620 w 11014215"/>
              <a:gd name="connsiteY2" fmla="*/ 38918 h 910963"/>
              <a:gd name="connsiteX3" fmla="*/ 3493646 w 11014215"/>
              <a:gd name="connsiteY3" fmla="*/ 38918 h 910963"/>
              <a:gd name="connsiteX4" fmla="*/ 3902207 w 11014215"/>
              <a:gd name="connsiteY4" fmla="*/ 38918 h 910963"/>
              <a:gd name="connsiteX5" fmla="*/ 4894428 w 11014215"/>
              <a:gd name="connsiteY5" fmla="*/ 77827 h 910963"/>
              <a:gd name="connsiteX6" fmla="*/ 8668760 w 11014215"/>
              <a:gd name="connsiteY6" fmla="*/ 97285 h 910963"/>
              <a:gd name="connsiteX7" fmla="*/ 10808846 w 11014215"/>
              <a:gd name="connsiteY7" fmla="*/ 77828 h 910963"/>
              <a:gd name="connsiteX8" fmla="*/ 10945033 w 11014215"/>
              <a:gd name="connsiteY8" fmla="*/ 136195 h 910963"/>
              <a:gd name="connsiteX9" fmla="*/ 10964488 w 11014215"/>
              <a:gd name="connsiteY9" fmla="*/ 817131 h 910963"/>
              <a:gd name="connsiteX10" fmla="*/ 10964488 w 11014215"/>
              <a:gd name="connsiteY10" fmla="*/ 894952 h 910963"/>
              <a:gd name="connsiteX11" fmla="*/ 10303007 w 11014215"/>
              <a:gd name="connsiteY11" fmla="*/ 894952 h 910963"/>
              <a:gd name="connsiteX12" fmla="*/ 7910003 w 11014215"/>
              <a:gd name="connsiteY12" fmla="*/ 894952 h 910963"/>
              <a:gd name="connsiteX13" fmla="*/ 6995603 w 11014215"/>
              <a:gd name="connsiteY13" fmla="*/ 875497 h 910963"/>
              <a:gd name="connsiteX14" fmla="*/ 6275756 w 11014215"/>
              <a:gd name="connsiteY14" fmla="*/ 856042 h 910963"/>
              <a:gd name="connsiteX15" fmla="*/ 5692097 w 11014215"/>
              <a:gd name="connsiteY15" fmla="*/ 856041 h 910963"/>
              <a:gd name="connsiteX16" fmla="*/ 4777697 w 11014215"/>
              <a:gd name="connsiteY16" fmla="*/ 894953 h 910963"/>
              <a:gd name="connsiteX17" fmla="*/ 4096760 w 11014215"/>
              <a:gd name="connsiteY17" fmla="*/ 894952 h 910963"/>
              <a:gd name="connsiteX18" fmla="*/ 3688199 w 11014215"/>
              <a:gd name="connsiteY18" fmla="*/ 875496 h 910963"/>
              <a:gd name="connsiteX19" fmla="*/ 3279637 w 11014215"/>
              <a:gd name="connsiteY19" fmla="*/ 875496 h 910963"/>
              <a:gd name="connsiteX20" fmla="*/ 2676522 w 11014215"/>
              <a:gd name="connsiteY20" fmla="*/ 856042 h 910963"/>
              <a:gd name="connsiteX21" fmla="*/ 1917765 w 11014215"/>
              <a:gd name="connsiteY21" fmla="*/ 836587 h 910963"/>
              <a:gd name="connsiteX22" fmla="*/ 256595 w 11014215"/>
              <a:gd name="connsiteY22" fmla="*/ 856043 h 910963"/>
              <a:gd name="connsiteX23" fmla="*/ 217684 w 11014215"/>
              <a:gd name="connsiteY23" fmla="*/ 58373 h 910963"/>
              <a:gd name="connsiteX0" fmla="*/ 142505 w 10939036"/>
              <a:gd name="connsiteY0" fmla="*/ 58373 h 997339"/>
              <a:gd name="connsiteX1" fmla="*/ 2231692 w 10939036"/>
              <a:gd name="connsiteY1" fmla="*/ 58373 h 997339"/>
              <a:gd name="connsiteX2" fmla="*/ 2776441 w 10939036"/>
              <a:gd name="connsiteY2" fmla="*/ 38918 h 997339"/>
              <a:gd name="connsiteX3" fmla="*/ 3418467 w 10939036"/>
              <a:gd name="connsiteY3" fmla="*/ 38918 h 997339"/>
              <a:gd name="connsiteX4" fmla="*/ 3827028 w 10939036"/>
              <a:gd name="connsiteY4" fmla="*/ 38918 h 997339"/>
              <a:gd name="connsiteX5" fmla="*/ 4819249 w 10939036"/>
              <a:gd name="connsiteY5" fmla="*/ 77827 h 997339"/>
              <a:gd name="connsiteX6" fmla="*/ 8593581 w 10939036"/>
              <a:gd name="connsiteY6" fmla="*/ 97285 h 997339"/>
              <a:gd name="connsiteX7" fmla="*/ 10733667 w 10939036"/>
              <a:gd name="connsiteY7" fmla="*/ 77828 h 997339"/>
              <a:gd name="connsiteX8" fmla="*/ 10869854 w 10939036"/>
              <a:gd name="connsiteY8" fmla="*/ 136195 h 997339"/>
              <a:gd name="connsiteX9" fmla="*/ 10889309 w 10939036"/>
              <a:gd name="connsiteY9" fmla="*/ 817131 h 997339"/>
              <a:gd name="connsiteX10" fmla="*/ 10889309 w 10939036"/>
              <a:gd name="connsiteY10" fmla="*/ 894952 h 997339"/>
              <a:gd name="connsiteX11" fmla="*/ 10227828 w 10939036"/>
              <a:gd name="connsiteY11" fmla="*/ 894952 h 997339"/>
              <a:gd name="connsiteX12" fmla="*/ 7834824 w 10939036"/>
              <a:gd name="connsiteY12" fmla="*/ 894952 h 997339"/>
              <a:gd name="connsiteX13" fmla="*/ 6920424 w 10939036"/>
              <a:gd name="connsiteY13" fmla="*/ 875497 h 997339"/>
              <a:gd name="connsiteX14" fmla="*/ 6200577 w 10939036"/>
              <a:gd name="connsiteY14" fmla="*/ 856042 h 997339"/>
              <a:gd name="connsiteX15" fmla="*/ 5616918 w 10939036"/>
              <a:gd name="connsiteY15" fmla="*/ 856041 h 997339"/>
              <a:gd name="connsiteX16" fmla="*/ 4702518 w 10939036"/>
              <a:gd name="connsiteY16" fmla="*/ 894953 h 997339"/>
              <a:gd name="connsiteX17" fmla="*/ 4021581 w 10939036"/>
              <a:gd name="connsiteY17" fmla="*/ 894952 h 997339"/>
              <a:gd name="connsiteX18" fmla="*/ 3613020 w 10939036"/>
              <a:gd name="connsiteY18" fmla="*/ 875496 h 997339"/>
              <a:gd name="connsiteX19" fmla="*/ 3204458 w 10939036"/>
              <a:gd name="connsiteY19" fmla="*/ 875496 h 997339"/>
              <a:gd name="connsiteX20" fmla="*/ 2601343 w 10939036"/>
              <a:gd name="connsiteY20" fmla="*/ 856042 h 997339"/>
              <a:gd name="connsiteX21" fmla="*/ 1842586 w 10939036"/>
              <a:gd name="connsiteY21" fmla="*/ 836587 h 997339"/>
              <a:gd name="connsiteX22" fmla="*/ 181416 w 10939036"/>
              <a:gd name="connsiteY22" fmla="*/ 856043 h 997339"/>
              <a:gd name="connsiteX23" fmla="*/ 142505 w 10939036"/>
              <a:gd name="connsiteY23" fmla="*/ 58373 h 997339"/>
              <a:gd name="connsiteX0" fmla="*/ 1 w 10796532"/>
              <a:gd name="connsiteY0" fmla="*/ 75664 h 1014630"/>
              <a:gd name="connsiteX1" fmla="*/ 2089188 w 10796532"/>
              <a:gd name="connsiteY1" fmla="*/ 75664 h 1014630"/>
              <a:gd name="connsiteX2" fmla="*/ 2633937 w 10796532"/>
              <a:gd name="connsiteY2" fmla="*/ 56209 h 1014630"/>
              <a:gd name="connsiteX3" fmla="*/ 3275963 w 10796532"/>
              <a:gd name="connsiteY3" fmla="*/ 56209 h 1014630"/>
              <a:gd name="connsiteX4" fmla="*/ 3684524 w 10796532"/>
              <a:gd name="connsiteY4" fmla="*/ 56209 h 1014630"/>
              <a:gd name="connsiteX5" fmla="*/ 4676745 w 10796532"/>
              <a:gd name="connsiteY5" fmla="*/ 95118 h 1014630"/>
              <a:gd name="connsiteX6" fmla="*/ 8451077 w 10796532"/>
              <a:gd name="connsiteY6" fmla="*/ 114576 h 1014630"/>
              <a:gd name="connsiteX7" fmla="*/ 10591163 w 10796532"/>
              <a:gd name="connsiteY7" fmla="*/ 95119 h 1014630"/>
              <a:gd name="connsiteX8" fmla="*/ 10727350 w 10796532"/>
              <a:gd name="connsiteY8" fmla="*/ 153486 h 1014630"/>
              <a:gd name="connsiteX9" fmla="*/ 10746805 w 10796532"/>
              <a:gd name="connsiteY9" fmla="*/ 834422 h 1014630"/>
              <a:gd name="connsiteX10" fmla="*/ 10746805 w 10796532"/>
              <a:gd name="connsiteY10" fmla="*/ 912243 h 1014630"/>
              <a:gd name="connsiteX11" fmla="*/ 10085324 w 10796532"/>
              <a:gd name="connsiteY11" fmla="*/ 912243 h 1014630"/>
              <a:gd name="connsiteX12" fmla="*/ 7692320 w 10796532"/>
              <a:gd name="connsiteY12" fmla="*/ 912243 h 1014630"/>
              <a:gd name="connsiteX13" fmla="*/ 6777920 w 10796532"/>
              <a:gd name="connsiteY13" fmla="*/ 892788 h 1014630"/>
              <a:gd name="connsiteX14" fmla="*/ 6058073 w 10796532"/>
              <a:gd name="connsiteY14" fmla="*/ 873333 h 1014630"/>
              <a:gd name="connsiteX15" fmla="*/ 5474414 w 10796532"/>
              <a:gd name="connsiteY15" fmla="*/ 873332 h 1014630"/>
              <a:gd name="connsiteX16" fmla="*/ 4560014 w 10796532"/>
              <a:gd name="connsiteY16" fmla="*/ 912244 h 1014630"/>
              <a:gd name="connsiteX17" fmla="*/ 3879077 w 10796532"/>
              <a:gd name="connsiteY17" fmla="*/ 912243 h 1014630"/>
              <a:gd name="connsiteX18" fmla="*/ 3470516 w 10796532"/>
              <a:gd name="connsiteY18" fmla="*/ 892787 h 1014630"/>
              <a:gd name="connsiteX19" fmla="*/ 3061954 w 10796532"/>
              <a:gd name="connsiteY19" fmla="*/ 892787 h 1014630"/>
              <a:gd name="connsiteX20" fmla="*/ 2458839 w 10796532"/>
              <a:gd name="connsiteY20" fmla="*/ 873333 h 1014630"/>
              <a:gd name="connsiteX21" fmla="*/ 1700082 w 10796532"/>
              <a:gd name="connsiteY21" fmla="*/ 853878 h 1014630"/>
              <a:gd name="connsiteX22" fmla="*/ 38912 w 10796532"/>
              <a:gd name="connsiteY22" fmla="*/ 873334 h 1014630"/>
              <a:gd name="connsiteX23" fmla="*/ 1 w 10796532"/>
              <a:gd name="connsiteY23" fmla="*/ 75664 h 1014630"/>
              <a:gd name="connsiteX0" fmla="*/ 142504 w 10939035"/>
              <a:gd name="connsiteY0" fmla="*/ 48286 h 895088"/>
              <a:gd name="connsiteX1" fmla="*/ 2231691 w 10939035"/>
              <a:gd name="connsiteY1" fmla="*/ 48286 h 895088"/>
              <a:gd name="connsiteX2" fmla="*/ 2776440 w 10939035"/>
              <a:gd name="connsiteY2" fmla="*/ 28831 h 895088"/>
              <a:gd name="connsiteX3" fmla="*/ 3418466 w 10939035"/>
              <a:gd name="connsiteY3" fmla="*/ 28831 h 895088"/>
              <a:gd name="connsiteX4" fmla="*/ 3827027 w 10939035"/>
              <a:gd name="connsiteY4" fmla="*/ 28831 h 895088"/>
              <a:gd name="connsiteX5" fmla="*/ 4819248 w 10939035"/>
              <a:gd name="connsiteY5" fmla="*/ 67740 h 895088"/>
              <a:gd name="connsiteX6" fmla="*/ 8593580 w 10939035"/>
              <a:gd name="connsiteY6" fmla="*/ 87198 h 895088"/>
              <a:gd name="connsiteX7" fmla="*/ 10733666 w 10939035"/>
              <a:gd name="connsiteY7" fmla="*/ 67741 h 895088"/>
              <a:gd name="connsiteX8" fmla="*/ 10869853 w 10939035"/>
              <a:gd name="connsiteY8" fmla="*/ 126108 h 895088"/>
              <a:gd name="connsiteX9" fmla="*/ 10889308 w 10939035"/>
              <a:gd name="connsiteY9" fmla="*/ 807044 h 895088"/>
              <a:gd name="connsiteX10" fmla="*/ 10889308 w 10939035"/>
              <a:gd name="connsiteY10" fmla="*/ 884865 h 895088"/>
              <a:gd name="connsiteX11" fmla="*/ 10227827 w 10939035"/>
              <a:gd name="connsiteY11" fmla="*/ 884865 h 895088"/>
              <a:gd name="connsiteX12" fmla="*/ 7834823 w 10939035"/>
              <a:gd name="connsiteY12" fmla="*/ 884865 h 895088"/>
              <a:gd name="connsiteX13" fmla="*/ 6920423 w 10939035"/>
              <a:gd name="connsiteY13" fmla="*/ 865410 h 895088"/>
              <a:gd name="connsiteX14" fmla="*/ 6200576 w 10939035"/>
              <a:gd name="connsiteY14" fmla="*/ 845955 h 895088"/>
              <a:gd name="connsiteX15" fmla="*/ 5616917 w 10939035"/>
              <a:gd name="connsiteY15" fmla="*/ 845954 h 895088"/>
              <a:gd name="connsiteX16" fmla="*/ 4702517 w 10939035"/>
              <a:gd name="connsiteY16" fmla="*/ 884866 h 895088"/>
              <a:gd name="connsiteX17" fmla="*/ 4021580 w 10939035"/>
              <a:gd name="connsiteY17" fmla="*/ 884865 h 895088"/>
              <a:gd name="connsiteX18" fmla="*/ 3613019 w 10939035"/>
              <a:gd name="connsiteY18" fmla="*/ 865409 h 895088"/>
              <a:gd name="connsiteX19" fmla="*/ 3204457 w 10939035"/>
              <a:gd name="connsiteY19" fmla="*/ 865409 h 895088"/>
              <a:gd name="connsiteX20" fmla="*/ 2601342 w 10939035"/>
              <a:gd name="connsiteY20" fmla="*/ 845955 h 895088"/>
              <a:gd name="connsiteX21" fmla="*/ 1842585 w 10939035"/>
              <a:gd name="connsiteY21" fmla="*/ 826500 h 895088"/>
              <a:gd name="connsiteX22" fmla="*/ 181415 w 10939035"/>
              <a:gd name="connsiteY22" fmla="*/ 709768 h 895088"/>
              <a:gd name="connsiteX23" fmla="*/ 142504 w 10939035"/>
              <a:gd name="connsiteY23" fmla="*/ 48286 h 895088"/>
              <a:gd name="connsiteX0" fmla="*/ 233200 w 10989327"/>
              <a:gd name="connsiteY0" fmla="*/ 119614 h 864681"/>
              <a:gd name="connsiteX1" fmla="*/ 2281983 w 10989327"/>
              <a:gd name="connsiteY1" fmla="*/ 22338 h 864681"/>
              <a:gd name="connsiteX2" fmla="*/ 2826732 w 10989327"/>
              <a:gd name="connsiteY2" fmla="*/ 2883 h 864681"/>
              <a:gd name="connsiteX3" fmla="*/ 3468758 w 10989327"/>
              <a:gd name="connsiteY3" fmla="*/ 2883 h 864681"/>
              <a:gd name="connsiteX4" fmla="*/ 3877319 w 10989327"/>
              <a:gd name="connsiteY4" fmla="*/ 2883 h 864681"/>
              <a:gd name="connsiteX5" fmla="*/ 4869540 w 10989327"/>
              <a:gd name="connsiteY5" fmla="*/ 41792 h 864681"/>
              <a:gd name="connsiteX6" fmla="*/ 8643872 w 10989327"/>
              <a:gd name="connsiteY6" fmla="*/ 61250 h 864681"/>
              <a:gd name="connsiteX7" fmla="*/ 10783958 w 10989327"/>
              <a:gd name="connsiteY7" fmla="*/ 41793 h 864681"/>
              <a:gd name="connsiteX8" fmla="*/ 10920145 w 10989327"/>
              <a:gd name="connsiteY8" fmla="*/ 100160 h 864681"/>
              <a:gd name="connsiteX9" fmla="*/ 10939600 w 10989327"/>
              <a:gd name="connsiteY9" fmla="*/ 781096 h 864681"/>
              <a:gd name="connsiteX10" fmla="*/ 10939600 w 10989327"/>
              <a:gd name="connsiteY10" fmla="*/ 858917 h 864681"/>
              <a:gd name="connsiteX11" fmla="*/ 10278119 w 10989327"/>
              <a:gd name="connsiteY11" fmla="*/ 858917 h 864681"/>
              <a:gd name="connsiteX12" fmla="*/ 7885115 w 10989327"/>
              <a:gd name="connsiteY12" fmla="*/ 858917 h 864681"/>
              <a:gd name="connsiteX13" fmla="*/ 6970715 w 10989327"/>
              <a:gd name="connsiteY13" fmla="*/ 839462 h 864681"/>
              <a:gd name="connsiteX14" fmla="*/ 6250868 w 10989327"/>
              <a:gd name="connsiteY14" fmla="*/ 820007 h 864681"/>
              <a:gd name="connsiteX15" fmla="*/ 5667209 w 10989327"/>
              <a:gd name="connsiteY15" fmla="*/ 820006 h 864681"/>
              <a:gd name="connsiteX16" fmla="*/ 4752809 w 10989327"/>
              <a:gd name="connsiteY16" fmla="*/ 858918 h 864681"/>
              <a:gd name="connsiteX17" fmla="*/ 4071872 w 10989327"/>
              <a:gd name="connsiteY17" fmla="*/ 858917 h 864681"/>
              <a:gd name="connsiteX18" fmla="*/ 3663311 w 10989327"/>
              <a:gd name="connsiteY18" fmla="*/ 839461 h 864681"/>
              <a:gd name="connsiteX19" fmla="*/ 3254749 w 10989327"/>
              <a:gd name="connsiteY19" fmla="*/ 839461 h 864681"/>
              <a:gd name="connsiteX20" fmla="*/ 2651634 w 10989327"/>
              <a:gd name="connsiteY20" fmla="*/ 820007 h 864681"/>
              <a:gd name="connsiteX21" fmla="*/ 1892877 w 10989327"/>
              <a:gd name="connsiteY21" fmla="*/ 800552 h 864681"/>
              <a:gd name="connsiteX22" fmla="*/ 231707 w 10989327"/>
              <a:gd name="connsiteY22" fmla="*/ 683820 h 864681"/>
              <a:gd name="connsiteX23" fmla="*/ 233200 w 10989327"/>
              <a:gd name="connsiteY23" fmla="*/ 119614 h 864681"/>
              <a:gd name="connsiteX0" fmla="*/ 123667 w 10879794"/>
              <a:gd name="connsiteY0" fmla="*/ 143800 h 888867"/>
              <a:gd name="connsiteX1" fmla="*/ 2172450 w 10879794"/>
              <a:gd name="connsiteY1" fmla="*/ 46524 h 888867"/>
              <a:gd name="connsiteX2" fmla="*/ 2717199 w 10879794"/>
              <a:gd name="connsiteY2" fmla="*/ 27069 h 888867"/>
              <a:gd name="connsiteX3" fmla="*/ 3359225 w 10879794"/>
              <a:gd name="connsiteY3" fmla="*/ 27069 h 888867"/>
              <a:gd name="connsiteX4" fmla="*/ 3767786 w 10879794"/>
              <a:gd name="connsiteY4" fmla="*/ 27069 h 888867"/>
              <a:gd name="connsiteX5" fmla="*/ 4760007 w 10879794"/>
              <a:gd name="connsiteY5" fmla="*/ 65978 h 888867"/>
              <a:gd name="connsiteX6" fmla="*/ 8534339 w 10879794"/>
              <a:gd name="connsiteY6" fmla="*/ 85436 h 888867"/>
              <a:gd name="connsiteX7" fmla="*/ 10674425 w 10879794"/>
              <a:gd name="connsiteY7" fmla="*/ 65979 h 888867"/>
              <a:gd name="connsiteX8" fmla="*/ 10810612 w 10879794"/>
              <a:gd name="connsiteY8" fmla="*/ 124346 h 888867"/>
              <a:gd name="connsiteX9" fmla="*/ 10830067 w 10879794"/>
              <a:gd name="connsiteY9" fmla="*/ 805282 h 888867"/>
              <a:gd name="connsiteX10" fmla="*/ 10830067 w 10879794"/>
              <a:gd name="connsiteY10" fmla="*/ 883103 h 888867"/>
              <a:gd name="connsiteX11" fmla="*/ 10168586 w 10879794"/>
              <a:gd name="connsiteY11" fmla="*/ 883103 h 888867"/>
              <a:gd name="connsiteX12" fmla="*/ 7775582 w 10879794"/>
              <a:gd name="connsiteY12" fmla="*/ 883103 h 888867"/>
              <a:gd name="connsiteX13" fmla="*/ 6861182 w 10879794"/>
              <a:gd name="connsiteY13" fmla="*/ 863648 h 888867"/>
              <a:gd name="connsiteX14" fmla="*/ 6141335 w 10879794"/>
              <a:gd name="connsiteY14" fmla="*/ 844193 h 888867"/>
              <a:gd name="connsiteX15" fmla="*/ 5557676 w 10879794"/>
              <a:gd name="connsiteY15" fmla="*/ 844192 h 888867"/>
              <a:gd name="connsiteX16" fmla="*/ 4643276 w 10879794"/>
              <a:gd name="connsiteY16" fmla="*/ 883104 h 888867"/>
              <a:gd name="connsiteX17" fmla="*/ 3962339 w 10879794"/>
              <a:gd name="connsiteY17" fmla="*/ 883103 h 888867"/>
              <a:gd name="connsiteX18" fmla="*/ 3553778 w 10879794"/>
              <a:gd name="connsiteY18" fmla="*/ 863647 h 888867"/>
              <a:gd name="connsiteX19" fmla="*/ 3145216 w 10879794"/>
              <a:gd name="connsiteY19" fmla="*/ 863647 h 888867"/>
              <a:gd name="connsiteX20" fmla="*/ 2542101 w 10879794"/>
              <a:gd name="connsiteY20" fmla="*/ 844193 h 888867"/>
              <a:gd name="connsiteX21" fmla="*/ 1783344 w 10879794"/>
              <a:gd name="connsiteY21" fmla="*/ 824738 h 888867"/>
              <a:gd name="connsiteX22" fmla="*/ 122174 w 10879794"/>
              <a:gd name="connsiteY22" fmla="*/ 708006 h 888867"/>
              <a:gd name="connsiteX23" fmla="*/ 123667 w 10879794"/>
              <a:gd name="connsiteY23" fmla="*/ 143800 h 888867"/>
              <a:gd name="connsiteX0" fmla="*/ 1864 w 10757991"/>
              <a:gd name="connsiteY0" fmla="*/ 143800 h 888867"/>
              <a:gd name="connsiteX1" fmla="*/ 2050647 w 10757991"/>
              <a:gd name="connsiteY1" fmla="*/ 46524 h 888867"/>
              <a:gd name="connsiteX2" fmla="*/ 2595396 w 10757991"/>
              <a:gd name="connsiteY2" fmla="*/ 27069 h 888867"/>
              <a:gd name="connsiteX3" fmla="*/ 3237422 w 10757991"/>
              <a:gd name="connsiteY3" fmla="*/ 27069 h 888867"/>
              <a:gd name="connsiteX4" fmla="*/ 3645983 w 10757991"/>
              <a:gd name="connsiteY4" fmla="*/ 27069 h 888867"/>
              <a:gd name="connsiteX5" fmla="*/ 4638204 w 10757991"/>
              <a:gd name="connsiteY5" fmla="*/ 65978 h 888867"/>
              <a:gd name="connsiteX6" fmla="*/ 8412536 w 10757991"/>
              <a:gd name="connsiteY6" fmla="*/ 85436 h 888867"/>
              <a:gd name="connsiteX7" fmla="*/ 10552622 w 10757991"/>
              <a:gd name="connsiteY7" fmla="*/ 65979 h 888867"/>
              <a:gd name="connsiteX8" fmla="*/ 10688809 w 10757991"/>
              <a:gd name="connsiteY8" fmla="*/ 124346 h 888867"/>
              <a:gd name="connsiteX9" fmla="*/ 10708264 w 10757991"/>
              <a:gd name="connsiteY9" fmla="*/ 805282 h 888867"/>
              <a:gd name="connsiteX10" fmla="*/ 10708264 w 10757991"/>
              <a:gd name="connsiteY10" fmla="*/ 883103 h 888867"/>
              <a:gd name="connsiteX11" fmla="*/ 10046783 w 10757991"/>
              <a:gd name="connsiteY11" fmla="*/ 883103 h 888867"/>
              <a:gd name="connsiteX12" fmla="*/ 7653779 w 10757991"/>
              <a:gd name="connsiteY12" fmla="*/ 883103 h 888867"/>
              <a:gd name="connsiteX13" fmla="*/ 6739379 w 10757991"/>
              <a:gd name="connsiteY13" fmla="*/ 863648 h 888867"/>
              <a:gd name="connsiteX14" fmla="*/ 6019532 w 10757991"/>
              <a:gd name="connsiteY14" fmla="*/ 844193 h 888867"/>
              <a:gd name="connsiteX15" fmla="*/ 5435873 w 10757991"/>
              <a:gd name="connsiteY15" fmla="*/ 844192 h 888867"/>
              <a:gd name="connsiteX16" fmla="*/ 4521473 w 10757991"/>
              <a:gd name="connsiteY16" fmla="*/ 883104 h 888867"/>
              <a:gd name="connsiteX17" fmla="*/ 3840536 w 10757991"/>
              <a:gd name="connsiteY17" fmla="*/ 883103 h 888867"/>
              <a:gd name="connsiteX18" fmla="*/ 3431975 w 10757991"/>
              <a:gd name="connsiteY18" fmla="*/ 863647 h 888867"/>
              <a:gd name="connsiteX19" fmla="*/ 3023413 w 10757991"/>
              <a:gd name="connsiteY19" fmla="*/ 863647 h 888867"/>
              <a:gd name="connsiteX20" fmla="*/ 2420298 w 10757991"/>
              <a:gd name="connsiteY20" fmla="*/ 844193 h 888867"/>
              <a:gd name="connsiteX21" fmla="*/ 1661541 w 10757991"/>
              <a:gd name="connsiteY21" fmla="*/ 824738 h 888867"/>
              <a:gd name="connsiteX22" fmla="*/ 371 w 10757991"/>
              <a:gd name="connsiteY22" fmla="*/ 708006 h 888867"/>
              <a:gd name="connsiteX23" fmla="*/ 1864 w 10757991"/>
              <a:gd name="connsiteY23" fmla="*/ 143800 h 888867"/>
              <a:gd name="connsiteX0" fmla="*/ 31302 w 10787429"/>
              <a:gd name="connsiteY0" fmla="*/ 119614 h 864681"/>
              <a:gd name="connsiteX1" fmla="*/ 2080085 w 10787429"/>
              <a:gd name="connsiteY1" fmla="*/ 22338 h 864681"/>
              <a:gd name="connsiteX2" fmla="*/ 2624834 w 10787429"/>
              <a:gd name="connsiteY2" fmla="*/ 2883 h 864681"/>
              <a:gd name="connsiteX3" fmla="*/ 3266860 w 10787429"/>
              <a:gd name="connsiteY3" fmla="*/ 2883 h 864681"/>
              <a:gd name="connsiteX4" fmla="*/ 3675421 w 10787429"/>
              <a:gd name="connsiteY4" fmla="*/ 2883 h 864681"/>
              <a:gd name="connsiteX5" fmla="*/ 4667642 w 10787429"/>
              <a:gd name="connsiteY5" fmla="*/ 41792 h 864681"/>
              <a:gd name="connsiteX6" fmla="*/ 8441974 w 10787429"/>
              <a:gd name="connsiteY6" fmla="*/ 61250 h 864681"/>
              <a:gd name="connsiteX7" fmla="*/ 10582060 w 10787429"/>
              <a:gd name="connsiteY7" fmla="*/ 41793 h 864681"/>
              <a:gd name="connsiteX8" fmla="*/ 10718247 w 10787429"/>
              <a:gd name="connsiteY8" fmla="*/ 100160 h 864681"/>
              <a:gd name="connsiteX9" fmla="*/ 10737702 w 10787429"/>
              <a:gd name="connsiteY9" fmla="*/ 781096 h 864681"/>
              <a:gd name="connsiteX10" fmla="*/ 10737702 w 10787429"/>
              <a:gd name="connsiteY10" fmla="*/ 858917 h 864681"/>
              <a:gd name="connsiteX11" fmla="*/ 10076221 w 10787429"/>
              <a:gd name="connsiteY11" fmla="*/ 858917 h 864681"/>
              <a:gd name="connsiteX12" fmla="*/ 7683217 w 10787429"/>
              <a:gd name="connsiteY12" fmla="*/ 858917 h 864681"/>
              <a:gd name="connsiteX13" fmla="*/ 6768817 w 10787429"/>
              <a:gd name="connsiteY13" fmla="*/ 839462 h 864681"/>
              <a:gd name="connsiteX14" fmla="*/ 6048970 w 10787429"/>
              <a:gd name="connsiteY14" fmla="*/ 820007 h 864681"/>
              <a:gd name="connsiteX15" fmla="*/ 5465311 w 10787429"/>
              <a:gd name="connsiteY15" fmla="*/ 820006 h 864681"/>
              <a:gd name="connsiteX16" fmla="*/ 4550911 w 10787429"/>
              <a:gd name="connsiteY16" fmla="*/ 858918 h 864681"/>
              <a:gd name="connsiteX17" fmla="*/ 3869974 w 10787429"/>
              <a:gd name="connsiteY17" fmla="*/ 858917 h 864681"/>
              <a:gd name="connsiteX18" fmla="*/ 3461413 w 10787429"/>
              <a:gd name="connsiteY18" fmla="*/ 839461 h 864681"/>
              <a:gd name="connsiteX19" fmla="*/ 3052851 w 10787429"/>
              <a:gd name="connsiteY19" fmla="*/ 839461 h 864681"/>
              <a:gd name="connsiteX20" fmla="*/ 2449736 w 10787429"/>
              <a:gd name="connsiteY20" fmla="*/ 820007 h 864681"/>
              <a:gd name="connsiteX21" fmla="*/ 1690979 w 10787429"/>
              <a:gd name="connsiteY21" fmla="*/ 800552 h 864681"/>
              <a:gd name="connsiteX22" fmla="*/ 775257 w 10787429"/>
              <a:gd name="connsiteY22" fmla="*/ 411446 h 864681"/>
              <a:gd name="connsiteX23" fmla="*/ 31302 w 10787429"/>
              <a:gd name="connsiteY23" fmla="*/ 119614 h 864681"/>
              <a:gd name="connsiteX0" fmla="*/ 20667 w 10776794"/>
              <a:gd name="connsiteY0" fmla="*/ 662062 h 1407129"/>
              <a:gd name="connsiteX1" fmla="*/ 1787389 w 10776794"/>
              <a:gd name="connsiteY1" fmla="*/ 582 h 1407129"/>
              <a:gd name="connsiteX2" fmla="*/ 2614199 w 10776794"/>
              <a:gd name="connsiteY2" fmla="*/ 545331 h 1407129"/>
              <a:gd name="connsiteX3" fmla="*/ 3256225 w 10776794"/>
              <a:gd name="connsiteY3" fmla="*/ 545331 h 1407129"/>
              <a:gd name="connsiteX4" fmla="*/ 3664786 w 10776794"/>
              <a:gd name="connsiteY4" fmla="*/ 545331 h 1407129"/>
              <a:gd name="connsiteX5" fmla="*/ 4657007 w 10776794"/>
              <a:gd name="connsiteY5" fmla="*/ 584240 h 1407129"/>
              <a:gd name="connsiteX6" fmla="*/ 8431339 w 10776794"/>
              <a:gd name="connsiteY6" fmla="*/ 603698 h 1407129"/>
              <a:gd name="connsiteX7" fmla="*/ 10571425 w 10776794"/>
              <a:gd name="connsiteY7" fmla="*/ 584241 h 1407129"/>
              <a:gd name="connsiteX8" fmla="*/ 10707612 w 10776794"/>
              <a:gd name="connsiteY8" fmla="*/ 642608 h 1407129"/>
              <a:gd name="connsiteX9" fmla="*/ 10727067 w 10776794"/>
              <a:gd name="connsiteY9" fmla="*/ 1323544 h 1407129"/>
              <a:gd name="connsiteX10" fmla="*/ 10727067 w 10776794"/>
              <a:gd name="connsiteY10" fmla="*/ 1401365 h 1407129"/>
              <a:gd name="connsiteX11" fmla="*/ 10065586 w 10776794"/>
              <a:gd name="connsiteY11" fmla="*/ 1401365 h 1407129"/>
              <a:gd name="connsiteX12" fmla="*/ 7672582 w 10776794"/>
              <a:gd name="connsiteY12" fmla="*/ 1401365 h 1407129"/>
              <a:gd name="connsiteX13" fmla="*/ 6758182 w 10776794"/>
              <a:gd name="connsiteY13" fmla="*/ 1381910 h 1407129"/>
              <a:gd name="connsiteX14" fmla="*/ 6038335 w 10776794"/>
              <a:gd name="connsiteY14" fmla="*/ 1362455 h 1407129"/>
              <a:gd name="connsiteX15" fmla="*/ 5454676 w 10776794"/>
              <a:gd name="connsiteY15" fmla="*/ 1362454 h 1407129"/>
              <a:gd name="connsiteX16" fmla="*/ 4540276 w 10776794"/>
              <a:gd name="connsiteY16" fmla="*/ 1401366 h 1407129"/>
              <a:gd name="connsiteX17" fmla="*/ 3859339 w 10776794"/>
              <a:gd name="connsiteY17" fmla="*/ 1401365 h 1407129"/>
              <a:gd name="connsiteX18" fmla="*/ 3450778 w 10776794"/>
              <a:gd name="connsiteY18" fmla="*/ 1381909 h 1407129"/>
              <a:gd name="connsiteX19" fmla="*/ 3042216 w 10776794"/>
              <a:gd name="connsiteY19" fmla="*/ 1381909 h 1407129"/>
              <a:gd name="connsiteX20" fmla="*/ 2439101 w 10776794"/>
              <a:gd name="connsiteY20" fmla="*/ 1362455 h 1407129"/>
              <a:gd name="connsiteX21" fmla="*/ 1680344 w 10776794"/>
              <a:gd name="connsiteY21" fmla="*/ 1343000 h 1407129"/>
              <a:gd name="connsiteX22" fmla="*/ 764622 w 10776794"/>
              <a:gd name="connsiteY22" fmla="*/ 953894 h 1407129"/>
              <a:gd name="connsiteX23" fmla="*/ 20667 w 10776794"/>
              <a:gd name="connsiteY23" fmla="*/ 662062 h 1407129"/>
              <a:gd name="connsiteX0" fmla="*/ 20667 w 10776794"/>
              <a:gd name="connsiteY0" fmla="*/ 662108 h 1407175"/>
              <a:gd name="connsiteX1" fmla="*/ 1787389 w 10776794"/>
              <a:gd name="connsiteY1" fmla="*/ 628 h 1407175"/>
              <a:gd name="connsiteX2" fmla="*/ 2614199 w 10776794"/>
              <a:gd name="connsiteY2" fmla="*/ 545377 h 1407175"/>
              <a:gd name="connsiteX3" fmla="*/ 3356962 w 10776794"/>
              <a:gd name="connsiteY3" fmla="*/ 759385 h 1407175"/>
              <a:gd name="connsiteX4" fmla="*/ 3664786 w 10776794"/>
              <a:gd name="connsiteY4" fmla="*/ 545377 h 1407175"/>
              <a:gd name="connsiteX5" fmla="*/ 4657007 w 10776794"/>
              <a:gd name="connsiteY5" fmla="*/ 584286 h 1407175"/>
              <a:gd name="connsiteX6" fmla="*/ 8431339 w 10776794"/>
              <a:gd name="connsiteY6" fmla="*/ 603744 h 1407175"/>
              <a:gd name="connsiteX7" fmla="*/ 10571425 w 10776794"/>
              <a:gd name="connsiteY7" fmla="*/ 584287 h 1407175"/>
              <a:gd name="connsiteX8" fmla="*/ 10707612 w 10776794"/>
              <a:gd name="connsiteY8" fmla="*/ 642654 h 1407175"/>
              <a:gd name="connsiteX9" fmla="*/ 10727067 w 10776794"/>
              <a:gd name="connsiteY9" fmla="*/ 1323590 h 1407175"/>
              <a:gd name="connsiteX10" fmla="*/ 10727067 w 10776794"/>
              <a:gd name="connsiteY10" fmla="*/ 1401411 h 1407175"/>
              <a:gd name="connsiteX11" fmla="*/ 10065586 w 10776794"/>
              <a:gd name="connsiteY11" fmla="*/ 1401411 h 1407175"/>
              <a:gd name="connsiteX12" fmla="*/ 7672582 w 10776794"/>
              <a:gd name="connsiteY12" fmla="*/ 1401411 h 1407175"/>
              <a:gd name="connsiteX13" fmla="*/ 6758182 w 10776794"/>
              <a:gd name="connsiteY13" fmla="*/ 1381956 h 1407175"/>
              <a:gd name="connsiteX14" fmla="*/ 6038335 w 10776794"/>
              <a:gd name="connsiteY14" fmla="*/ 1362501 h 1407175"/>
              <a:gd name="connsiteX15" fmla="*/ 5454676 w 10776794"/>
              <a:gd name="connsiteY15" fmla="*/ 1362500 h 1407175"/>
              <a:gd name="connsiteX16" fmla="*/ 4540276 w 10776794"/>
              <a:gd name="connsiteY16" fmla="*/ 1401412 h 1407175"/>
              <a:gd name="connsiteX17" fmla="*/ 3859339 w 10776794"/>
              <a:gd name="connsiteY17" fmla="*/ 1401411 h 1407175"/>
              <a:gd name="connsiteX18" fmla="*/ 3450778 w 10776794"/>
              <a:gd name="connsiteY18" fmla="*/ 1381955 h 1407175"/>
              <a:gd name="connsiteX19" fmla="*/ 3042216 w 10776794"/>
              <a:gd name="connsiteY19" fmla="*/ 1381955 h 1407175"/>
              <a:gd name="connsiteX20" fmla="*/ 2439101 w 10776794"/>
              <a:gd name="connsiteY20" fmla="*/ 1362501 h 1407175"/>
              <a:gd name="connsiteX21" fmla="*/ 1680344 w 10776794"/>
              <a:gd name="connsiteY21" fmla="*/ 1343046 h 1407175"/>
              <a:gd name="connsiteX22" fmla="*/ 764622 w 10776794"/>
              <a:gd name="connsiteY22" fmla="*/ 953940 h 1407175"/>
              <a:gd name="connsiteX23" fmla="*/ 20667 w 10776794"/>
              <a:gd name="connsiteY23" fmla="*/ 662108 h 1407175"/>
              <a:gd name="connsiteX0" fmla="*/ 20667 w 10776794"/>
              <a:gd name="connsiteY0" fmla="*/ 662108 h 1407175"/>
              <a:gd name="connsiteX1" fmla="*/ 1787389 w 10776794"/>
              <a:gd name="connsiteY1" fmla="*/ 628 h 1407175"/>
              <a:gd name="connsiteX2" fmla="*/ 2614199 w 10776794"/>
              <a:gd name="connsiteY2" fmla="*/ 545377 h 1407175"/>
              <a:gd name="connsiteX3" fmla="*/ 3356962 w 10776794"/>
              <a:gd name="connsiteY3" fmla="*/ 759385 h 1407175"/>
              <a:gd name="connsiteX4" fmla="*/ 4087878 w 10776794"/>
              <a:gd name="connsiteY4" fmla="*/ 545377 h 1407175"/>
              <a:gd name="connsiteX5" fmla="*/ 4657007 w 10776794"/>
              <a:gd name="connsiteY5" fmla="*/ 584286 h 1407175"/>
              <a:gd name="connsiteX6" fmla="*/ 8431339 w 10776794"/>
              <a:gd name="connsiteY6" fmla="*/ 603744 h 1407175"/>
              <a:gd name="connsiteX7" fmla="*/ 10571425 w 10776794"/>
              <a:gd name="connsiteY7" fmla="*/ 584287 h 1407175"/>
              <a:gd name="connsiteX8" fmla="*/ 10707612 w 10776794"/>
              <a:gd name="connsiteY8" fmla="*/ 642654 h 1407175"/>
              <a:gd name="connsiteX9" fmla="*/ 10727067 w 10776794"/>
              <a:gd name="connsiteY9" fmla="*/ 1323590 h 1407175"/>
              <a:gd name="connsiteX10" fmla="*/ 10727067 w 10776794"/>
              <a:gd name="connsiteY10" fmla="*/ 1401411 h 1407175"/>
              <a:gd name="connsiteX11" fmla="*/ 10065586 w 10776794"/>
              <a:gd name="connsiteY11" fmla="*/ 1401411 h 1407175"/>
              <a:gd name="connsiteX12" fmla="*/ 7672582 w 10776794"/>
              <a:gd name="connsiteY12" fmla="*/ 1401411 h 1407175"/>
              <a:gd name="connsiteX13" fmla="*/ 6758182 w 10776794"/>
              <a:gd name="connsiteY13" fmla="*/ 1381956 h 1407175"/>
              <a:gd name="connsiteX14" fmla="*/ 6038335 w 10776794"/>
              <a:gd name="connsiteY14" fmla="*/ 1362501 h 1407175"/>
              <a:gd name="connsiteX15" fmla="*/ 5454676 w 10776794"/>
              <a:gd name="connsiteY15" fmla="*/ 1362500 h 1407175"/>
              <a:gd name="connsiteX16" fmla="*/ 4540276 w 10776794"/>
              <a:gd name="connsiteY16" fmla="*/ 1401412 h 1407175"/>
              <a:gd name="connsiteX17" fmla="*/ 3859339 w 10776794"/>
              <a:gd name="connsiteY17" fmla="*/ 1401411 h 1407175"/>
              <a:gd name="connsiteX18" fmla="*/ 3450778 w 10776794"/>
              <a:gd name="connsiteY18" fmla="*/ 1381955 h 1407175"/>
              <a:gd name="connsiteX19" fmla="*/ 3042216 w 10776794"/>
              <a:gd name="connsiteY19" fmla="*/ 1381955 h 1407175"/>
              <a:gd name="connsiteX20" fmla="*/ 2439101 w 10776794"/>
              <a:gd name="connsiteY20" fmla="*/ 1362501 h 1407175"/>
              <a:gd name="connsiteX21" fmla="*/ 1680344 w 10776794"/>
              <a:gd name="connsiteY21" fmla="*/ 1343046 h 1407175"/>
              <a:gd name="connsiteX22" fmla="*/ 764622 w 10776794"/>
              <a:gd name="connsiteY22" fmla="*/ 953940 h 1407175"/>
              <a:gd name="connsiteX23" fmla="*/ 20667 w 10776794"/>
              <a:gd name="connsiteY23" fmla="*/ 662108 h 1407175"/>
              <a:gd name="connsiteX0" fmla="*/ 20667 w 10776794"/>
              <a:gd name="connsiteY0" fmla="*/ 662108 h 1407175"/>
              <a:gd name="connsiteX1" fmla="*/ 1787389 w 10776794"/>
              <a:gd name="connsiteY1" fmla="*/ 628 h 1407175"/>
              <a:gd name="connsiteX2" fmla="*/ 2614199 w 10776794"/>
              <a:gd name="connsiteY2" fmla="*/ 545377 h 1407175"/>
              <a:gd name="connsiteX3" fmla="*/ 3356962 w 10776794"/>
              <a:gd name="connsiteY3" fmla="*/ 759385 h 1407175"/>
              <a:gd name="connsiteX4" fmla="*/ 4087878 w 10776794"/>
              <a:gd name="connsiteY4" fmla="*/ 545377 h 1407175"/>
              <a:gd name="connsiteX5" fmla="*/ 5644224 w 10776794"/>
              <a:gd name="connsiteY5" fmla="*/ 117358 h 1407175"/>
              <a:gd name="connsiteX6" fmla="*/ 8431339 w 10776794"/>
              <a:gd name="connsiteY6" fmla="*/ 603744 h 1407175"/>
              <a:gd name="connsiteX7" fmla="*/ 10571425 w 10776794"/>
              <a:gd name="connsiteY7" fmla="*/ 584287 h 1407175"/>
              <a:gd name="connsiteX8" fmla="*/ 10707612 w 10776794"/>
              <a:gd name="connsiteY8" fmla="*/ 642654 h 1407175"/>
              <a:gd name="connsiteX9" fmla="*/ 10727067 w 10776794"/>
              <a:gd name="connsiteY9" fmla="*/ 1323590 h 1407175"/>
              <a:gd name="connsiteX10" fmla="*/ 10727067 w 10776794"/>
              <a:gd name="connsiteY10" fmla="*/ 1401411 h 1407175"/>
              <a:gd name="connsiteX11" fmla="*/ 10065586 w 10776794"/>
              <a:gd name="connsiteY11" fmla="*/ 1401411 h 1407175"/>
              <a:gd name="connsiteX12" fmla="*/ 7672582 w 10776794"/>
              <a:gd name="connsiteY12" fmla="*/ 1401411 h 1407175"/>
              <a:gd name="connsiteX13" fmla="*/ 6758182 w 10776794"/>
              <a:gd name="connsiteY13" fmla="*/ 1381956 h 1407175"/>
              <a:gd name="connsiteX14" fmla="*/ 6038335 w 10776794"/>
              <a:gd name="connsiteY14" fmla="*/ 1362501 h 1407175"/>
              <a:gd name="connsiteX15" fmla="*/ 5454676 w 10776794"/>
              <a:gd name="connsiteY15" fmla="*/ 1362500 h 1407175"/>
              <a:gd name="connsiteX16" fmla="*/ 4540276 w 10776794"/>
              <a:gd name="connsiteY16" fmla="*/ 1401412 h 1407175"/>
              <a:gd name="connsiteX17" fmla="*/ 3859339 w 10776794"/>
              <a:gd name="connsiteY17" fmla="*/ 1401411 h 1407175"/>
              <a:gd name="connsiteX18" fmla="*/ 3450778 w 10776794"/>
              <a:gd name="connsiteY18" fmla="*/ 1381955 h 1407175"/>
              <a:gd name="connsiteX19" fmla="*/ 3042216 w 10776794"/>
              <a:gd name="connsiteY19" fmla="*/ 1381955 h 1407175"/>
              <a:gd name="connsiteX20" fmla="*/ 2439101 w 10776794"/>
              <a:gd name="connsiteY20" fmla="*/ 1362501 h 1407175"/>
              <a:gd name="connsiteX21" fmla="*/ 1680344 w 10776794"/>
              <a:gd name="connsiteY21" fmla="*/ 1343046 h 1407175"/>
              <a:gd name="connsiteX22" fmla="*/ 764622 w 10776794"/>
              <a:gd name="connsiteY22" fmla="*/ 953940 h 1407175"/>
              <a:gd name="connsiteX23" fmla="*/ 20667 w 10776794"/>
              <a:gd name="connsiteY23" fmla="*/ 662108 h 1407175"/>
              <a:gd name="connsiteX0" fmla="*/ 28757 w 10784884"/>
              <a:gd name="connsiteY0" fmla="*/ 662108 h 1416252"/>
              <a:gd name="connsiteX1" fmla="*/ 1795479 w 10784884"/>
              <a:gd name="connsiteY1" fmla="*/ 628 h 1416252"/>
              <a:gd name="connsiteX2" fmla="*/ 2622289 w 10784884"/>
              <a:gd name="connsiteY2" fmla="*/ 545377 h 1416252"/>
              <a:gd name="connsiteX3" fmla="*/ 3365052 w 10784884"/>
              <a:gd name="connsiteY3" fmla="*/ 759385 h 1416252"/>
              <a:gd name="connsiteX4" fmla="*/ 4095968 w 10784884"/>
              <a:gd name="connsiteY4" fmla="*/ 545377 h 1416252"/>
              <a:gd name="connsiteX5" fmla="*/ 5652314 w 10784884"/>
              <a:gd name="connsiteY5" fmla="*/ 117358 h 1416252"/>
              <a:gd name="connsiteX6" fmla="*/ 8439429 w 10784884"/>
              <a:gd name="connsiteY6" fmla="*/ 603744 h 1416252"/>
              <a:gd name="connsiteX7" fmla="*/ 10579515 w 10784884"/>
              <a:gd name="connsiteY7" fmla="*/ 584287 h 1416252"/>
              <a:gd name="connsiteX8" fmla="*/ 10715702 w 10784884"/>
              <a:gd name="connsiteY8" fmla="*/ 642654 h 1416252"/>
              <a:gd name="connsiteX9" fmla="*/ 10735157 w 10784884"/>
              <a:gd name="connsiteY9" fmla="*/ 1323590 h 1416252"/>
              <a:gd name="connsiteX10" fmla="*/ 10735157 w 10784884"/>
              <a:gd name="connsiteY10" fmla="*/ 1401411 h 1416252"/>
              <a:gd name="connsiteX11" fmla="*/ 10073676 w 10784884"/>
              <a:gd name="connsiteY11" fmla="*/ 1401411 h 1416252"/>
              <a:gd name="connsiteX12" fmla="*/ 7680672 w 10784884"/>
              <a:gd name="connsiteY12" fmla="*/ 1401411 h 1416252"/>
              <a:gd name="connsiteX13" fmla="*/ 6766272 w 10784884"/>
              <a:gd name="connsiteY13" fmla="*/ 1381956 h 1416252"/>
              <a:gd name="connsiteX14" fmla="*/ 6046425 w 10784884"/>
              <a:gd name="connsiteY14" fmla="*/ 1362501 h 1416252"/>
              <a:gd name="connsiteX15" fmla="*/ 5462766 w 10784884"/>
              <a:gd name="connsiteY15" fmla="*/ 1362500 h 1416252"/>
              <a:gd name="connsiteX16" fmla="*/ 4548366 w 10784884"/>
              <a:gd name="connsiteY16" fmla="*/ 1401412 h 1416252"/>
              <a:gd name="connsiteX17" fmla="*/ 3867429 w 10784884"/>
              <a:gd name="connsiteY17" fmla="*/ 1401411 h 1416252"/>
              <a:gd name="connsiteX18" fmla="*/ 3458868 w 10784884"/>
              <a:gd name="connsiteY18" fmla="*/ 1381955 h 1416252"/>
              <a:gd name="connsiteX19" fmla="*/ 3050306 w 10784884"/>
              <a:gd name="connsiteY19" fmla="*/ 1381955 h 1416252"/>
              <a:gd name="connsiteX20" fmla="*/ 2447191 w 10784884"/>
              <a:gd name="connsiteY20" fmla="*/ 1362501 h 1416252"/>
              <a:gd name="connsiteX21" fmla="*/ 1728729 w 10784884"/>
              <a:gd name="connsiteY21" fmla="*/ 720476 h 1416252"/>
              <a:gd name="connsiteX22" fmla="*/ 772712 w 10784884"/>
              <a:gd name="connsiteY22" fmla="*/ 953940 h 1416252"/>
              <a:gd name="connsiteX23" fmla="*/ 28757 w 10784884"/>
              <a:gd name="connsiteY23" fmla="*/ 662108 h 1416252"/>
              <a:gd name="connsiteX0" fmla="*/ 28639 w 10784766"/>
              <a:gd name="connsiteY0" fmla="*/ 662108 h 1407175"/>
              <a:gd name="connsiteX1" fmla="*/ 1795361 w 10784766"/>
              <a:gd name="connsiteY1" fmla="*/ 628 h 1407175"/>
              <a:gd name="connsiteX2" fmla="*/ 2622171 w 10784766"/>
              <a:gd name="connsiteY2" fmla="*/ 545377 h 1407175"/>
              <a:gd name="connsiteX3" fmla="*/ 3364934 w 10784766"/>
              <a:gd name="connsiteY3" fmla="*/ 759385 h 1407175"/>
              <a:gd name="connsiteX4" fmla="*/ 4095850 w 10784766"/>
              <a:gd name="connsiteY4" fmla="*/ 545377 h 1407175"/>
              <a:gd name="connsiteX5" fmla="*/ 5652196 w 10784766"/>
              <a:gd name="connsiteY5" fmla="*/ 117358 h 1407175"/>
              <a:gd name="connsiteX6" fmla="*/ 8439311 w 10784766"/>
              <a:gd name="connsiteY6" fmla="*/ 603744 h 1407175"/>
              <a:gd name="connsiteX7" fmla="*/ 10579397 w 10784766"/>
              <a:gd name="connsiteY7" fmla="*/ 584287 h 1407175"/>
              <a:gd name="connsiteX8" fmla="*/ 10715584 w 10784766"/>
              <a:gd name="connsiteY8" fmla="*/ 642654 h 1407175"/>
              <a:gd name="connsiteX9" fmla="*/ 10735039 w 10784766"/>
              <a:gd name="connsiteY9" fmla="*/ 1323590 h 1407175"/>
              <a:gd name="connsiteX10" fmla="*/ 10735039 w 10784766"/>
              <a:gd name="connsiteY10" fmla="*/ 1401411 h 1407175"/>
              <a:gd name="connsiteX11" fmla="*/ 10073558 w 10784766"/>
              <a:gd name="connsiteY11" fmla="*/ 1401411 h 1407175"/>
              <a:gd name="connsiteX12" fmla="*/ 7680554 w 10784766"/>
              <a:gd name="connsiteY12" fmla="*/ 1401411 h 1407175"/>
              <a:gd name="connsiteX13" fmla="*/ 6766154 w 10784766"/>
              <a:gd name="connsiteY13" fmla="*/ 1381956 h 1407175"/>
              <a:gd name="connsiteX14" fmla="*/ 6046307 w 10784766"/>
              <a:gd name="connsiteY14" fmla="*/ 1362501 h 1407175"/>
              <a:gd name="connsiteX15" fmla="*/ 5462648 w 10784766"/>
              <a:gd name="connsiteY15" fmla="*/ 1362500 h 1407175"/>
              <a:gd name="connsiteX16" fmla="*/ 4548248 w 10784766"/>
              <a:gd name="connsiteY16" fmla="*/ 1401412 h 1407175"/>
              <a:gd name="connsiteX17" fmla="*/ 3867311 w 10784766"/>
              <a:gd name="connsiteY17" fmla="*/ 1401411 h 1407175"/>
              <a:gd name="connsiteX18" fmla="*/ 3458750 w 10784766"/>
              <a:gd name="connsiteY18" fmla="*/ 1381955 h 1407175"/>
              <a:gd name="connsiteX19" fmla="*/ 3050188 w 10784766"/>
              <a:gd name="connsiteY19" fmla="*/ 1381955 h 1407175"/>
              <a:gd name="connsiteX20" fmla="*/ 2447073 w 10784766"/>
              <a:gd name="connsiteY20" fmla="*/ 1362501 h 1407175"/>
              <a:gd name="connsiteX21" fmla="*/ 1708463 w 10784766"/>
              <a:gd name="connsiteY21" fmla="*/ 1284680 h 1407175"/>
              <a:gd name="connsiteX22" fmla="*/ 772594 w 10784766"/>
              <a:gd name="connsiteY22" fmla="*/ 953940 h 1407175"/>
              <a:gd name="connsiteX23" fmla="*/ 28639 w 10784766"/>
              <a:gd name="connsiteY23" fmla="*/ 662108 h 1407175"/>
              <a:gd name="connsiteX0" fmla="*/ 12770 w 10768897"/>
              <a:gd name="connsiteY0" fmla="*/ 662108 h 1407175"/>
              <a:gd name="connsiteX1" fmla="*/ 1779492 w 10768897"/>
              <a:gd name="connsiteY1" fmla="*/ 628 h 1407175"/>
              <a:gd name="connsiteX2" fmla="*/ 2606302 w 10768897"/>
              <a:gd name="connsiteY2" fmla="*/ 545377 h 1407175"/>
              <a:gd name="connsiteX3" fmla="*/ 3349065 w 10768897"/>
              <a:gd name="connsiteY3" fmla="*/ 759385 h 1407175"/>
              <a:gd name="connsiteX4" fmla="*/ 4079981 w 10768897"/>
              <a:gd name="connsiteY4" fmla="*/ 545377 h 1407175"/>
              <a:gd name="connsiteX5" fmla="*/ 5636327 w 10768897"/>
              <a:gd name="connsiteY5" fmla="*/ 117358 h 1407175"/>
              <a:gd name="connsiteX6" fmla="*/ 8423442 w 10768897"/>
              <a:gd name="connsiteY6" fmla="*/ 603744 h 1407175"/>
              <a:gd name="connsiteX7" fmla="*/ 10563528 w 10768897"/>
              <a:gd name="connsiteY7" fmla="*/ 584287 h 1407175"/>
              <a:gd name="connsiteX8" fmla="*/ 10699715 w 10768897"/>
              <a:gd name="connsiteY8" fmla="*/ 642654 h 1407175"/>
              <a:gd name="connsiteX9" fmla="*/ 10719170 w 10768897"/>
              <a:gd name="connsiteY9" fmla="*/ 1323590 h 1407175"/>
              <a:gd name="connsiteX10" fmla="*/ 10719170 w 10768897"/>
              <a:gd name="connsiteY10" fmla="*/ 1401411 h 1407175"/>
              <a:gd name="connsiteX11" fmla="*/ 10057689 w 10768897"/>
              <a:gd name="connsiteY11" fmla="*/ 1401411 h 1407175"/>
              <a:gd name="connsiteX12" fmla="*/ 7664685 w 10768897"/>
              <a:gd name="connsiteY12" fmla="*/ 1401411 h 1407175"/>
              <a:gd name="connsiteX13" fmla="*/ 6750285 w 10768897"/>
              <a:gd name="connsiteY13" fmla="*/ 1381956 h 1407175"/>
              <a:gd name="connsiteX14" fmla="*/ 6030438 w 10768897"/>
              <a:gd name="connsiteY14" fmla="*/ 1362501 h 1407175"/>
              <a:gd name="connsiteX15" fmla="*/ 5446779 w 10768897"/>
              <a:gd name="connsiteY15" fmla="*/ 1362500 h 1407175"/>
              <a:gd name="connsiteX16" fmla="*/ 4532379 w 10768897"/>
              <a:gd name="connsiteY16" fmla="*/ 1401412 h 1407175"/>
              <a:gd name="connsiteX17" fmla="*/ 3851442 w 10768897"/>
              <a:gd name="connsiteY17" fmla="*/ 1401411 h 1407175"/>
              <a:gd name="connsiteX18" fmla="*/ 3442881 w 10768897"/>
              <a:gd name="connsiteY18" fmla="*/ 1381955 h 1407175"/>
              <a:gd name="connsiteX19" fmla="*/ 3034319 w 10768897"/>
              <a:gd name="connsiteY19" fmla="*/ 1381955 h 1407175"/>
              <a:gd name="connsiteX20" fmla="*/ 2431204 w 10768897"/>
              <a:gd name="connsiteY20" fmla="*/ 1362501 h 1407175"/>
              <a:gd name="connsiteX21" fmla="*/ 1692594 w 10768897"/>
              <a:gd name="connsiteY21" fmla="*/ 1284680 h 1407175"/>
              <a:gd name="connsiteX22" fmla="*/ 1018639 w 10768897"/>
              <a:gd name="connsiteY22" fmla="*/ 798298 h 1407175"/>
              <a:gd name="connsiteX23" fmla="*/ 12770 w 10768897"/>
              <a:gd name="connsiteY23" fmla="*/ 662108 h 1407175"/>
              <a:gd name="connsiteX0" fmla="*/ 12770 w 10768897"/>
              <a:gd name="connsiteY0" fmla="*/ 662108 h 1498778"/>
              <a:gd name="connsiteX1" fmla="*/ 1779492 w 10768897"/>
              <a:gd name="connsiteY1" fmla="*/ 628 h 1498778"/>
              <a:gd name="connsiteX2" fmla="*/ 2606302 w 10768897"/>
              <a:gd name="connsiteY2" fmla="*/ 545377 h 1498778"/>
              <a:gd name="connsiteX3" fmla="*/ 3349065 w 10768897"/>
              <a:gd name="connsiteY3" fmla="*/ 759385 h 1498778"/>
              <a:gd name="connsiteX4" fmla="*/ 4079981 w 10768897"/>
              <a:gd name="connsiteY4" fmla="*/ 545377 h 1498778"/>
              <a:gd name="connsiteX5" fmla="*/ 5636327 w 10768897"/>
              <a:gd name="connsiteY5" fmla="*/ 117358 h 1498778"/>
              <a:gd name="connsiteX6" fmla="*/ 8423442 w 10768897"/>
              <a:gd name="connsiteY6" fmla="*/ 603744 h 1498778"/>
              <a:gd name="connsiteX7" fmla="*/ 10563528 w 10768897"/>
              <a:gd name="connsiteY7" fmla="*/ 584287 h 1498778"/>
              <a:gd name="connsiteX8" fmla="*/ 10699715 w 10768897"/>
              <a:gd name="connsiteY8" fmla="*/ 642654 h 1498778"/>
              <a:gd name="connsiteX9" fmla="*/ 10719170 w 10768897"/>
              <a:gd name="connsiteY9" fmla="*/ 1323590 h 1498778"/>
              <a:gd name="connsiteX10" fmla="*/ 10719170 w 10768897"/>
              <a:gd name="connsiteY10" fmla="*/ 1401411 h 1498778"/>
              <a:gd name="connsiteX11" fmla="*/ 10057689 w 10768897"/>
              <a:gd name="connsiteY11" fmla="*/ 1401411 h 1498778"/>
              <a:gd name="connsiteX12" fmla="*/ 7664685 w 10768897"/>
              <a:gd name="connsiteY12" fmla="*/ 1401411 h 1498778"/>
              <a:gd name="connsiteX13" fmla="*/ 6750285 w 10768897"/>
              <a:gd name="connsiteY13" fmla="*/ 1381956 h 1498778"/>
              <a:gd name="connsiteX14" fmla="*/ 6030438 w 10768897"/>
              <a:gd name="connsiteY14" fmla="*/ 1362501 h 1498778"/>
              <a:gd name="connsiteX15" fmla="*/ 5446779 w 10768897"/>
              <a:gd name="connsiteY15" fmla="*/ 1362500 h 1498778"/>
              <a:gd name="connsiteX16" fmla="*/ 4532379 w 10768897"/>
              <a:gd name="connsiteY16" fmla="*/ 1401412 h 1498778"/>
              <a:gd name="connsiteX17" fmla="*/ 3851442 w 10768897"/>
              <a:gd name="connsiteY17" fmla="*/ 1401411 h 1498778"/>
              <a:gd name="connsiteX18" fmla="*/ 3442881 w 10768897"/>
              <a:gd name="connsiteY18" fmla="*/ 1498687 h 1498778"/>
              <a:gd name="connsiteX19" fmla="*/ 3034319 w 10768897"/>
              <a:gd name="connsiteY19" fmla="*/ 1381955 h 1498778"/>
              <a:gd name="connsiteX20" fmla="*/ 2431204 w 10768897"/>
              <a:gd name="connsiteY20" fmla="*/ 1362501 h 1498778"/>
              <a:gd name="connsiteX21" fmla="*/ 1692594 w 10768897"/>
              <a:gd name="connsiteY21" fmla="*/ 1284680 h 1498778"/>
              <a:gd name="connsiteX22" fmla="*/ 1018639 w 10768897"/>
              <a:gd name="connsiteY22" fmla="*/ 798298 h 1498778"/>
              <a:gd name="connsiteX23" fmla="*/ 12770 w 10768897"/>
              <a:gd name="connsiteY23" fmla="*/ 662108 h 1498778"/>
              <a:gd name="connsiteX0" fmla="*/ 12770 w 10768897"/>
              <a:gd name="connsiteY0" fmla="*/ 662108 h 1500788"/>
              <a:gd name="connsiteX1" fmla="*/ 1779492 w 10768897"/>
              <a:gd name="connsiteY1" fmla="*/ 628 h 1500788"/>
              <a:gd name="connsiteX2" fmla="*/ 2606302 w 10768897"/>
              <a:gd name="connsiteY2" fmla="*/ 545377 h 1500788"/>
              <a:gd name="connsiteX3" fmla="*/ 3349065 w 10768897"/>
              <a:gd name="connsiteY3" fmla="*/ 759385 h 1500788"/>
              <a:gd name="connsiteX4" fmla="*/ 4079981 w 10768897"/>
              <a:gd name="connsiteY4" fmla="*/ 545377 h 1500788"/>
              <a:gd name="connsiteX5" fmla="*/ 5636327 w 10768897"/>
              <a:gd name="connsiteY5" fmla="*/ 117358 h 1500788"/>
              <a:gd name="connsiteX6" fmla="*/ 8423442 w 10768897"/>
              <a:gd name="connsiteY6" fmla="*/ 603744 h 1500788"/>
              <a:gd name="connsiteX7" fmla="*/ 10563528 w 10768897"/>
              <a:gd name="connsiteY7" fmla="*/ 584287 h 1500788"/>
              <a:gd name="connsiteX8" fmla="*/ 10699715 w 10768897"/>
              <a:gd name="connsiteY8" fmla="*/ 642654 h 1500788"/>
              <a:gd name="connsiteX9" fmla="*/ 10719170 w 10768897"/>
              <a:gd name="connsiteY9" fmla="*/ 1323590 h 1500788"/>
              <a:gd name="connsiteX10" fmla="*/ 10719170 w 10768897"/>
              <a:gd name="connsiteY10" fmla="*/ 1401411 h 1500788"/>
              <a:gd name="connsiteX11" fmla="*/ 10057689 w 10768897"/>
              <a:gd name="connsiteY11" fmla="*/ 1401411 h 1500788"/>
              <a:gd name="connsiteX12" fmla="*/ 7664685 w 10768897"/>
              <a:gd name="connsiteY12" fmla="*/ 1401411 h 1500788"/>
              <a:gd name="connsiteX13" fmla="*/ 6750285 w 10768897"/>
              <a:gd name="connsiteY13" fmla="*/ 1381956 h 1500788"/>
              <a:gd name="connsiteX14" fmla="*/ 6030438 w 10768897"/>
              <a:gd name="connsiteY14" fmla="*/ 1362501 h 1500788"/>
              <a:gd name="connsiteX15" fmla="*/ 5446779 w 10768897"/>
              <a:gd name="connsiteY15" fmla="*/ 1362500 h 1500788"/>
              <a:gd name="connsiteX16" fmla="*/ 4532379 w 10768897"/>
              <a:gd name="connsiteY16" fmla="*/ 1401412 h 1500788"/>
              <a:gd name="connsiteX17" fmla="*/ 3851442 w 10768897"/>
              <a:gd name="connsiteY17" fmla="*/ 1401411 h 1500788"/>
              <a:gd name="connsiteX18" fmla="*/ 3442881 w 10768897"/>
              <a:gd name="connsiteY18" fmla="*/ 1498687 h 1500788"/>
              <a:gd name="connsiteX19" fmla="*/ 3034319 w 10768897"/>
              <a:gd name="connsiteY19" fmla="*/ 1459776 h 1500788"/>
              <a:gd name="connsiteX20" fmla="*/ 2431204 w 10768897"/>
              <a:gd name="connsiteY20" fmla="*/ 1362501 h 1500788"/>
              <a:gd name="connsiteX21" fmla="*/ 1692594 w 10768897"/>
              <a:gd name="connsiteY21" fmla="*/ 1284680 h 1500788"/>
              <a:gd name="connsiteX22" fmla="*/ 1018639 w 10768897"/>
              <a:gd name="connsiteY22" fmla="*/ 798298 h 1500788"/>
              <a:gd name="connsiteX23" fmla="*/ 12770 w 10768897"/>
              <a:gd name="connsiteY23" fmla="*/ 662108 h 1500788"/>
              <a:gd name="connsiteX0" fmla="*/ 12770 w 10768897"/>
              <a:gd name="connsiteY0" fmla="*/ 662108 h 1500788"/>
              <a:gd name="connsiteX1" fmla="*/ 1779492 w 10768897"/>
              <a:gd name="connsiteY1" fmla="*/ 628 h 1500788"/>
              <a:gd name="connsiteX2" fmla="*/ 2606302 w 10768897"/>
              <a:gd name="connsiteY2" fmla="*/ 545377 h 1500788"/>
              <a:gd name="connsiteX3" fmla="*/ 3349065 w 10768897"/>
              <a:gd name="connsiteY3" fmla="*/ 759385 h 1500788"/>
              <a:gd name="connsiteX4" fmla="*/ 4079981 w 10768897"/>
              <a:gd name="connsiteY4" fmla="*/ 545377 h 1500788"/>
              <a:gd name="connsiteX5" fmla="*/ 5636327 w 10768897"/>
              <a:gd name="connsiteY5" fmla="*/ 117358 h 1500788"/>
              <a:gd name="connsiteX6" fmla="*/ 8423442 w 10768897"/>
              <a:gd name="connsiteY6" fmla="*/ 603744 h 1500788"/>
              <a:gd name="connsiteX7" fmla="*/ 10563528 w 10768897"/>
              <a:gd name="connsiteY7" fmla="*/ 584287 h 1500788"/>
              <a:gd name="connsiteX8" fmla="*/ 10699715 w 10768897"/>
              <a:gd name="connsiteY8" fmla="*/ 642654 h 1500788"/>
              <a:gd name="connsiteX9" fmla="*/ 10719170 w 10768897"/>
              <a:gd name="connsiteY9" fmla="*/ 1323590 h 1500788"/>
              <a:gd name="connsiteX10" fmla="*/ 10719170 w 10768897"/>
              <a:gd name="connsiteY10" fmla="*/ 1401411 h 1500788"/>
              <a:gd name="connsiteX11" fmla="*/ 10057689 w 10768897"/>
              <a:gd name="connsiteY11" fmla="*/ 1401411 h 1500788"/>
              <a:gd name="connsiteX12" fmla="*/ 7664685 w 10768897"/>
              <a:gd name="connsiteY12" fmla="*/ 1401411 h 1500788"/>
              <a:gd name="connsiteX13" fmla="*/ 6750285 w 10768897"/>
              <a:gd name="connsiteY13" fmla="*/ 1381956 h 1500788"/>
              <a:gd name="connsiteX14" fmla="*/ 6030438 w 10768897"/>
              <a:gd name="connsiteY14" fmla="*/ 1362501 h 1500788"/>
              <a:gd name="connsiteX15" fmla="*/ 5446779 w 10768897"/>
              <a:gd name="connsiteY15" fmla="*/ 1362500 h 1500788"/>
              <a:gd name="connsiteX16" fmla="*/ 4895029 w 10768897"/>
              <a:gd name="connsiteY16" fmla="*/ 1381956 h 1500788"/>
              <a:gd name="connsiteX17" fmla="*/ 3851442 w 10768897"/>
              <a:gd name="connsiteY17" fmla="*/ 1401411 h 1500788"/>
              <a:gd name="connsiteX18" fmla="*/ 3442881 w 10768897"/>
              <a:gd name="connsiteY18" fmla="*/ 1498687 h 1500788"/>
              <a:gd name="connsiteX19" fmla="*/ 3034319 w 10768897"/>
              <a:gd name="connsiteY19" fmla="*/ 1459776 h 1500788"/>
              <a:gd name="connsiteX20" fmla="*/ 2431204 w 10768897"/>
              <a:gd name="connsiteY20" fmla="*/ 1362501 h 1500788"/>
              <a:gd name="connsiteX21" fmla="*/ 1692594 w 10768897"/>
              <a:gd name="connsiteY21" fmla="*/ 1284680 h 1500788"/>
              <a:gd name="connsiteX22" fmla="*/ 1018639 w 10768897"/>
              <a:gd name="connsiteY22" fmla="*/ 798298 h 1500788"/>
              <a:gd name="connsiteX23" fmla="*/ 12770 w 10768897"/>
              <a:gd name="connsiteY23" fmla="*/ 662108 h 1500788"/>
              <a:gd name="connsiteX0" fmla="*/ 12770 w 10768897"/>
              <a:gd name="connsiteY0" fmla="*/ 662108 h 1557054"/>
              <a:gd name="connsiteX1" fmla="*/ 1779492 w 10768897"/>
              <a:gd name="connsiteY1" fmla="*/ 628 h 1557054"/>
              <a:gd name="connsiteX2" fmla="*/ 2606302 w 10768897"/>
              <a:gd name="connsiteY2" fmla="*/ 545377 h 1557054"/>
              <a:gd name="connsiteX3" fmla="*/ 3349065 w 10768897"/>
              <a:gd name="connsiteY3" fmla="*/ 759385 h 1557054"/>
              <a:gd name="connsiteX4" fmla="*/ 4079981 w 10768897"/>
              <a:gd name="connsiteY4" fmla="*/ 545377 h 1557054"/>
              <a:gd name="connsiteX5" fmla="*/ 5636327 w 10768897"/>
              <a:gd name="connsiteY5" fmla="*/ 117358 h 1557054"/>
              <a:gd name="connsiteX6" fmla="*/ 8423442 w 10768897"/>
              <a:gd name="connsiteY6" fmla="*/ 603744 h 1557054"/>
              <a:gd name="connsiteX7" fmla="*/ 10563528 w 10768897"/>
              <a:gd name="connsiteY7" fmla="*/ 584287 h 1557054"/>
              <a:gd name="connsiteX8" fmla="*/ 10699715 w 10768897"/>
              <a:gd name="connsiteY8" fmla="*/ 642654 h 1557054"/>
              <a:gd name="connsiteX9" fmla="*/ 10719170 w 10768897"/>
              <a:gd name="connsiteY9" fmla="*/ 1323590 h 1557054"/>
              <a:gd name="connsiteX10" fmla="*/ 10719170 w 10768897"/>
              <a:gd name="connsiteY10" fmla="*/ 1401411 h 1557054"/>
              <a:gd name="connsiteX11" fmla="*/ 10057689 w 10768897"/>
              <a:gd name="connsiteY11" fmla="*/ 1401411 h 1557054"/>
              <a:gd name="connsiteX12" fmla="*/ 7664685 w 10768897"/>
              <a:gd name="connsiteY12" fmla="*/ 1401411 h 1557054"/>
              <a:gd name="connsiteX13" fmla="*/ 6750285 w 10768897"/>
              <a:gd name="connsiteY13" fmla="*/ 1381956 h 1557054"/>
              <a:gd name="connsiteX14" fmla="*/ 6030438 w 10768897"/>
              <a:gd name="connsiteY14" fmla="*/ 1362501 h 1557054"/>
              <a:gd name="connsiteX15" fmla="*/ 5446779 w 10768897"/>
              <a:gd name="connsiteY15" fmla="*/ 1362500 h 1557054"/>
              <a:gd name="connsiteX16" fmla="*/ 4895029 w 10768897"/>
              <a:gd name="connsiteY16" fmla="*/ 1381956 h 1557054"/>
              <a:gd name="connsiteX17" fmla="*/ 4173798 w 10768897"/>
              <a:gd name="connsiteY17" fmla="*/ 1557054 h 1557054"/>
              <a:gd name="connsiteX18" fmla="*/ 3442881 w 10768897"/>
              <a:gd name="connsiteY18" fmla="*/ 1498687 h 1557054"/>
              <a:gd name="connsiteX19" fmla="*/ 3034319 w 10768897"/>
              <a:gd name="connsiteY19" fmla="*/ 1459776 h 1557054"/>
              <a:gd name="connsiteX20" fmla="*/ 2431204 w 10768897"/>
              <a:gd name="connsiteY20" fmla="*/ 1362501 h 1557054"/>
              <a:gd name="connsiteX21" fmla="*/ 1692594 w 10768897"/>
              <a:gd name="connsiteY21" fmla="*/ 1284680 h 1557054"/>
              <a:gd name="connsiteX22" fmla="*/ 1018639 w 10768897"/>
              <a:gd name="connsiteY22" fmla="*/ 798298 h 1557054"/>
              <a:gd name="connsiteX23" fmla="*/ 12770 w 10768897"/>
              <a:gd name="connsiteY23" fmla="*/ 662108 h 1557054"/>
              <a:gd name="connsiteX0" fmla="*/ 12770 w 10768897"/>
              <a:gd name="connsiteY0" fmla="*/ 662108 h 1561724"/>
              <a:gd name="connsiteX1" fmla="*/ 1779492 w 10768897"/>
              <a:gd name="connsiteY1" fmla="*/ 628 h 1561724"/>
              <a:gd name="connsiteX2" fmla="*/ 2606302 w 10768897"/>
              <a:gd name="connsiteY2" fmla="*/ 545377 h 1561724"/>
              <a:gd name="connsiteX3" fmla="*/ 3349065 w 10768897"/>
              <a:gd name="connsiteY3" fmla="*/ 759385 h 1561724"/>
              <a:gd name="connsiteX4" fmla="*/ 4079981 w 10768897"/>
              <a:gd name="connsiteY4" fmla="*/ 545377 h 1561724"/>
              <a:gd name="connsiteX5" fmla="*/ 5636327 w 10768897"/>
              <a:gd name="connsiteY5" fmla="*/ 117358 h 1561724"/>
              <a:gd name="connsiteX6" fmla="*/ 8423442 w 10768897"/>
              <a:gd name="connsiteY6" fmla="*/ 603744 h 1561724"/>
              <a:gd name="connsiteX7" fmla="*/ 10563528 w 10768897"/>
              <a:gd name="connsiteY7" fmla="*/ 584287 h 1561724"/>
              <a:gd name="connsiteX8" fmla="*/ 10699715 w 10768897"/>
              <a:gd name="connsiteY8" fmla="*/ 642654 h 1561724"/>
              <a:gd name="connsiteX9" fmla="*/ 10719170 w 10768897"/>
              <a:gd name="connsiteY9" fmla="*/ 1323590 h 1561724"/>
              <a:gd name="connsiteX10" fmla="*/ 10719170 w 10768897"/>
              <a:gd name="connsiteY10" fmla="*/ 1401411 h 1561724"/>
              <a:gd name="connsiteX11" fmla="*/ 10057689 w 10768897"/>
              <a:gd name="connsiteY11" fmla="*/ 1401411 h 1561724"/>
              <a:gd name="connsiteX12" fmla="*/ 7664685 w 10768897"/>
              <a:gd name="connsiteY12" fmla="*/ 1401411 h 1561724"/>
              <a:gd name="connsiteX13" fmla="*/ 6750285 w 10768897"/>
              <a:gd name="connsiteY13" fmla="*/ 1381956 h 1561724"/>
              <a:gd name="connsiteX14" fmla="*/ 6030438 w 10768897"/>
              <a:gd name="connsiteY14" fmla="*/ 1362501 h 1561724"/>
              <a:gd name="connsiteX15" fmla="*/ 5446779 w 10768897"/>
              <a:gd name="connsiteY15" fmla="*/ 1362500 h 1561724"/>
              <a:gd name="connsiteX16" fmla="*/ 4895029 w 10768897"/>
              <a:gd name="connsiteY16" fmla="*/ 1381956 h 1561724"/>
              <a:gd name="connsiteX17" fmla="*/ 4173798 w 10768897"/>
              <a:gd name="connsiteY17" fmla="*/ 1557054 h 1561724"/>
              <a:gd name="connsiteX18" fmla="*/ 3442881 w 10768897"/>
              <a:gd name="connsiteY18" fmla="*/ 1498687 h 1561724"/>
              <a:gd name="connsiteX19" fmla="*/ 3034319 w 10768897"/>
              <a:gd name="connsiteY19" fmla="*/ 1459776 h 1561724"/>
              <a:gd name="connsiteX20" fmla="*/ 2390910 w 10768897"/>
              <a:gd name="connsiteY20" fmla="*/ 1557054 h 1561724"/>
              <a:gd name="connsiteX21" fmla="*/ 1692594 w 10768897"/>
              <a:gd name="connsiteY21" fmla="*/ 1284680 h 1561724"/>
              <a:gd name="connsiteX22" fmla="*/ 1018639 w 10768897"/>
              <a:gd name="connsiteY22" fmla="*/ 798298 h 1561724"/>
              <a:gd name="connsiteX23" fmla="*/ 12770 w 10768897"/>
              <a:gd name="connsiteY23" fmla="*/ 662108 h 1561724"/>
              <a:gd name="connsiteX0" fmla="*/ 12770 w 10768897"/>
              <a:gd name="connsiteY0" fmla="*/ 662108 h 1560124"/>
              <a:gd name="connsiteX1" fmla="*/ 1779492 w 10768897"/>
              <a:gd name="connsiteY1" fmla="*/ 628 h 1560124"/>
              <a:gd name="connsiteX2" fmla="*/ 2606302 w 10768897"/>
              <a:gd name="connsiteY2" fmla="*/ 545377 h 1560124"/>
              <a:gd name="connsiteX3" fmla="*/ 3349065 w 10768897"/>
              <a:gd name="connsiteY3" fmla="*/ 759385 h 1560124"/>
              <a:gd name="connsiteX4" fmla="*/ 4079981 w 10768897"/>
              <a:gd name="connsiteY4" fmla="*/ 545377 h 1560124"/>
              <a:gd name="connsiteX5" fmla="*/ 5636327 w 10768897"/>
              <a:gd name="connsiteY5" fmla="*/ 117358 h 1560124"/>
              <a:gd name="connsiteX6" fmla="*/ 8423442 w 10768897"/>
              <a:gd name="connsiteY6" fmla="*/ 603744 h 1560124"/>
              <a:gd name="connsiteX7" fmla="*/ 10563528 w 10768897"/>
              <a:gd name="connsiteY7" fmla="*/ 584287 h 1560124"/>
              <a:gd name="connsiteX8" fmla="*/ 10699715 w 10768897"/>
              <a:gd name="connsiteY8" fmla="*/ 642654 h 1560124"/>
              <a:gd name="connsiteX9" fmla="*/ 10719170 w 10768897"/>
              <a:gd name="connsiteY9" fmla="*/ 1323590 h 1560124"/>
              <a:gd name="connsiteX10" fmla="*/ 10719170 w 10768897"/>
              <a:gd name="connsiteY10" fmla="*/ 1401411 h 1560124"/>
              <a:gd name="connsiteX11" fmla="*/ 10057689 w 10768897"/>
              <a:gd name="connsiteY11" fmla="*/ 1401411 h 1560124"/>
              <a:gd name="connsiteX12" fmla="*/ 7664685 w 10768897"/>
              <a:gd name="connsiteY12" fmla="*/ 1401411 h 1560124"/>
              <a:gd name="connsiteX13" fmla="*/ 6750285 w 10768897"/>
              <a:gd name="connsiteY13" fmla="*/ 1381956 h 1560124"/>
              <a:gd name="connsiteX14" fmla="*/ 6030438 w 10768897"/>
              <a:gd name="connsiteY14" fmla="*/ 1362501 h 1560124"/>
              <a:gd name="connsiteX15" fmla="*/ 5446779 w 10768897"/>
              <a:gd name="connsiteY15" fmla="*/ 1362500 h 1560124"/>
              <a:gd name="connsiteX16" fmla="*/ 4895029 w 10768897"/>
              <a:gd name="connsiteY16" fmla="*/ 1381956 h 1560124"/>
              <a:gd name="connsiteX17" fmla="*/ 4173798 w 10768897"/>
              <a:gd name="connsiteY17" fmla="*/ 1557054 h 1560124"/>
              <a:gd name="connsiteX18" fmla="*/ 3442881 w 10768897"/>
              <a:gd name="connsiteY18" fmla="*/ 1498687 h 1560124"/>
              <a:gd name="connsiteX19" fmla="*/ 3034319 w 10768897"/>
              <a:gd name="connsiteY19" fmla="*/ 1459776 h 1560124"/>
              <a:gd name="connsiteX20" fmla="*/ 2390910 w 10768897"/>
              <a:gd name="connsiteY20" fmla="*/ 1557054 h 1560124"/>
              <a:gd name="connsiteX21" fmla="*/ 1692594 w 10768897"/>
              <a:gd name="connsiteY21" fmla="*/ 1323591 h 1560124"/>
              <a:gd name="connsiteX22" fmla="*/ 1018639 w 10768897"/>
              <a:gd name="connsiteY22" fmla="*/ 798298 h 1560124"/>
              <a:gd name="connsiteX23" fmla="*/ 12770 w 10768897"/>
              <a:gd name="connsiteY23" fmla="*/ 662108 h 1560124"/>
              <a:gd name="connsiteX0" fmla="*/ 12770 w 10768897"/>
              <a:gd name="connsiteY0" fmla="*/ 662108 h 1560124"/>
              <a:gd name="connsiteX1" fmla="*/ 1779492 w 10768897"/>
              <a:gd name="connsiteY1" fmla="*/ 628 h 1560124"/>
              <a:gd name="connsiteX2" fmla="*/ 2606302 w 10768897"/>
              <a:gd name="connsiteY2" fmla="*/ 545377 h 1560124"/>
              <a:gd name="connsiteX3" fmla="*/ 3349065 w 10768897"/>
              <a:gd name="connsiteY3" fmla="*/ 759385 h 1560124"/>
              <a:gd name="connsiteX4" fmla="*/ 4079981 w 10768897"/>
              <a:gd name="connsiteY4" fmla="*/ 545377 h 1560124"/>
              <a:gd name="connsiteX5" fmla="*/ 5636327 w 10768897"/>
              <a:gd name="connsiteY5" fmla="*/ 117358 h 1560124"/>
              <a:gd name="connsiteX6" fmla="*/ 8423442 w 10768897"/>
              <a:gd name="connsiteY6" fmla="*/ 603744 h 1560124"/>
              <a:gd name="connsiteX7" fmla="*/ 10563528 w 10768897"/>
              <a:gd name="connsiteY7" fmla="*/ 584287 h 1560124"/>
              <a:gd name="connsiteX8" fmla="*/ 10699715 w 10768897"/>
              <a:gd name="connsiteY8" fmla="*/ 642654 h 1560124"/>
              <a:gd name="connsiteX9" fmla="*/ 10719170 w 10768897"/>
              <a:gd name="connsiteY9" fmla="*/ 1323590 h 1560124"/>
              <a:gd name="connsiteX10" fmla="*/ 10719170 w 10768897"/>
              <a:gd name="connsiteY10" fmla="*/ 1401411 h 1560124"/>
              <a:gd name="connsiteX11" fmla="*/ 10057689 w 10768897"/>
              <a:gd name="connsiteY11" fmla="*/ 1401411 h 1560124"/>
              <a:gd name="connsiteX12" fmla="*/ 7664685 w 10768897"/>
              <a:gd name="connsiteY12" fmla="*/ 1401411 h 1560124"/>
              <a:gd name="connsiteX13" fmla="*/ 6750285 w 10768897"/>
              <a:gd name="connsiteY13" fmla="*/ 1381956 h 1560124"/>
              <a:gd name="connsiteX14" fmla="*/ 6030438 w 10768897"/>
              <a:gd name="connsiteY14" fmla="*/ 1362501 h 1560124"/>
              <a:gd name="connsiteX15" fmla="*/ 5446779 w 10768897"/>
              <a:gd name="connsiteY15" fmla="*/ 1362500 h 1560124"/>
              <a:gd name="connsiteX16" fmla="*/ 4895029 w 10768897"/>
              <a:gd name="connsiteY16" fmla="*/ 1381956 h 1560124"/>
              <a:gd name="connsiteX17" fmla="*/ 4173798 w 10768897"/>
              <a:gd name="connsiteY17" fmla="*/ 1557054 h 1560124"/>
              <a:gd name="connsiteX18" fmla="*/ 3442881 w 10768897"/>
              <a:gd name="connsiteY18" fmla="*/ 1498687 h 1560124"/>
              <a:gd name="connsiteX19" fmla="*/ 3034319 w 10768897"/>
              <a:gd name="connsiteY19" fmla="*/ 1459776 h 1560124"/>
              <a:gd name="connsiteX20" fmla="*/ 2390910 w 10768897"/>
              <a:gd name="connsiteY20" fmla="*/ 1557054 h 1560124"/>
              <a:gd name="connsiteX21" fmla="*/ 1692594 w 10768897"/>
              <a:gd name="connsiteY21" fmla="*/ 1323591 h 1560124"/>
              <a:gd name="connsiteX22" fmla="*/ 1018639 w 10768897"/>
              <a:gd name="connsiteY22" fmla="*/ 798298 h 1560124"/>
              <a:gd name="connsiteX23" fmla="*/ 12770 w 10768897"/>
              <a:gd name="connsiteY23" fmla="*/ 662108 h 1560124"/>
              <a:gd name="connsiteX0" fmla="*/ 12770 w 10768897"/>
              <a:gd name="connsiteY0" fmla="*/ 662108 h 1641995"/>
              <a:gd name="connsiteX1" fmla="*/ 1779492 w 10768897"/>
              <a:gd name="connsiteY1" fmla="*/ 628 h 1641995"/>
              <a:gd name="connsiteX2" fmla="*/ 2606302 w 10768897"/>
              <a:gd name="connsiteY2" fmla="*/ 545377 h 1641995"/>
              <a:gd name="connsiteX3" fmla="*/ 3349065 w 10768897"/>
              <a:gd name="connsiteY3" fmla="*/ 759385 h 1641995"/>
              <a:gd name="connsiteX4" fmla="*/ 4079981 w 10768897"/>
              <a:gd name="connsiteY4" fmla="*/ 545377 h 1641995"/>
              <a:gd name="connsiteX5" fmla="*/ 5636327 w 10768897"/>
              <a:gd name="connsiteY5" fmla="*/ 117358 h 1641995"/>
              <a:gd name="connsiteX6" fmla="*/ 8423442 w 10768897"/>
              <a:gd name="connsiteY6" fmla="*/ 603744 h 1641995"/>
              <a:gd name="connsiteX7" fmla="*/ 10563528 w 10768897"/>
              <a:gd name="connsiteY7" fmla="*/ 584287 h 1641995"/>
              <a:gd name="connsiteX8" fmla="*/ 10699715 w 10768897"/>
              <a:gd name="connsiteY8" fmla="*/ 642654 h 1641995"/>
              <a:gd name="connsiteX9" fmla="*/ 10719170 w 10768897"/>
              <a:gd name="connsiteY9" fmla="*/ 1323590 h 1641995"/>
              <a:gd name="connsiteX10" fmla="*/ 10719170 w 10768897"/>
              <a:gd name="connsiteY10" fmla="*/ 1401411 h 1641995"/>
              <a:gd name="connsiteX11" fmla="*/ 10057689 w 10768897"/>
              <a:gd name="connsiteY11" fmla="*/ 1401411 h 1641995"/>
              <a:gd name="connsiteX12" fmla="*/ 7664685 w 10768897"/>
              <a:gd name="connsiteY12" fmla="*/ 1401411 h 1641995"/>
              <a:gd name="connsiteX13" fmla="*/ 6750285 w 10768897"/>
              <a:gd name="connsiteY13" fmla="*/ 1381956 h 1641995"/>
              <a:gd name="connsiteX14" fmla="*/ 6030438 w 10768897"/>
              <a:gd name="connsiteY14" fmla="*/ 1362501 h 1641995"/>
              <a:gd name="connsiteX15" fmla="*/ 5446779 w 10768897"/>
              <a:gd name="connsiteY15" fmla="*/ 1362500 h 1641995"/>
              <a:gd name="connsiteX16" fmla="*/ 5156944 w 10768897"/>
              <a:gd name="connsiteY16" fmla="*/ 1634876 h 1641995"/>
              <a:gd name="connsiteX17" fmla="*/ 4173798 w 10768897"/>
              <a:gd name="connsiteY17" fmla="*/ 1557054 h 1641995"/>
              <a:gd name="connsiteX18" fmla="*/ 3442881 w 10768897"/>
              <a:gd name="connsiteY18" fmla="*/ 1498687 h 1641995"/>
              <a:gd name="connsiteX19" fmla="*/ 3034319 w 10768897"/>
              <a:gd name="connsiteY19" fmla="*/ 1459776 h 1641995"/>
              <a:gd name="connsiteX20" fmla="*/ 2390910 w 10768897"/>
              <a:gd name="connsiteY20" fmla="*/ 1557054 h 1641995"/>
              <a:gd name="connsiteX21" fmla="*/ 1692594 w 10768897"/>
              <a:gd name="connsiteY21" fmla="*/ 1323591 h 1641995"/>
              <a:gd name="connsiteX22" fmla="*/ 1018639 w 10768897"/>
              <a:gd name="connsiteY22" fmla="*/ 798298 h 1641995"/>
              <a:gd name="connsiteX23" fmla="*/ 12770 w 10768897"/>
              <a:gd name="connsiteY23" fmla="*/ 662108 h 1641995"/>
              <a:gd name="connsiteX0" fmla="*/ 12770 w 10768897"/>
              <a:gd name="connsiteY0" fmla="*/ 662108 h 1637249"/>
              <a:gd name="connsiteX1" fmla="*/ 1779492 w 10768897"/>
              <a:gd name="connsiteY1" fmla="*/ 628 h 1637249"/>
              <a:gd name="connsiteX2" fmla="*/ 2606302 w 10768897"/>
              <a:gd name="connsiteY2" fmla="*/ 545377 h 1637249"/>
              <a:gd name="connsiteX3" fmla="*/ 3349065 w 10768897"/>
              <a:gd name="connsiteY3" fmla="*/ 759385 h 1637249"/>
              <a:gd name="connsiteX4" fmla="*/ 4079981 w 10768897"/>
              <a:gd name="connsiteY4" fmla="*/ 545377 h 1637249"/>
              <a:gd name="connsiteX5" fmla="*/ 5636327 w 10768897"/>
              <a:gd name="connsiteY5" fmla="*/ 117358 h 1637249"/>
              <a:gd name="connsiteX6" fmla="*/ 8423442 w 10768897"/>
              <a:gd name="connsiteY6" fmla="*/ 603744 h 1637249"/>
              <a:gd name="connsiteX7" fmla="*/ 10563528 w 10768897"/>
              <a:gd name="connsiteY7" fmla="*/ 584287 h 1637249"/>
              <a:gd name="connsiteX8" fmla="*/ 10699715 w 10768897"/>
              <a:gd name="connsiteY8" fmla="*/ 642654 h 1637249"/>
              <a:gd name="connsiteX9" fmla="*/ 10719170 w 10768897"/>
              <a:gd name="connsiteY9" fmla="*/ 1323590 h 1637249"/>
              <a:gd name="connsiteX10" fmla="*/ 10719170 w 10768897"/>
              <a:gd name="connsiteY10" fmla="*/ 1401411 h 1637249"/>
              <a:gd name="connsiteX11" fmla="*/ 10057689 w 10768897"/>
              <a:gd name="connsiteY11" fmla="*/ 1401411 h 1637249"/>
              <a:gd name="connsiteX12" fmla="*/ 7664685 w 10768897"/>
              <a:gd name="connsiteY12" fmla="*/ 1401411 h 1637249"/>
              <a:gd name="connsiteX13" fmla="*/ 6750285 w 10768897"/>
              <a:gd name="connsiteY13" fmla="*/ 1381956 h 1637249"/>
              <a:gd name="connsiteX14" fmla="*/ 6030438 w 10768897"/>
              <a:gd name="connsiteY14" fmla="*/ 1362501 h 1637249"/>
              <a:gd name="connsiteX15" fmla="*/ 5769136 w 10768897"/>
              <a:gd name="connsiteY15" fmla="*/ 1459776 h 1637249"/>
              <a:gd name="connsiteX16" fmla="*/ 5156944 w 10768897"/>
              <a:gd name="connsiteY16" fmla="*/ 1634876 h 1637249"/>
              <a:gd name="connsiteX17" fmla="*/ 4173798 w 10768897"/>
              <a:gd name="connsiteY17" fmla="*/ 1557054 h 1637249"/>
              <a:gd name="connsiteX18" fmla="*/ 3442881 w 10768897"/>
              <a:gd name="connsiteY18" fmla="*/ 1498687 h 1637249"/>
              <a:gd name="connsiteX19" fmla="*/ 3034319 w 10768897"/>
              <a:gd name="connsiteY19" fmla="*/ 1459776 h 1637249"/>
              <a:gd name="connsiteX20" fmla="*/ 2390910 w 10768897"/>
              <a:gd name="connsiteY20" fmla="*/ 1557054 h 1637249"/>
              <a:gd name="connsiteX21" fmla="*/ 1692594 w 10768897"/>
              <a:gd name="connsiteY21" fmla="*/ 1323591 h 1637249"/>
              <a:gd name="connsiteX22" fmla="*/ 1018639 w 10768897"/>
              <a:gd name="connsiteY22" fmla="*/ 798298 h 1637249"/>
              <a:gd name="connsiteX23" fmla="*/ 12770 w 10768897"/>
              <a:gd name="connsiteY23" fmla="*/ 662108 h 1637249"/>
              <a:gd name="connsiteX0" fmla="*/ 12770 w 10768897"/>
              <a:gd name="connsiteY0" fmla="*/ 662108 h 1637249"/>
              <a:gd name="connsiteX1" fmla="*/ 1779492 w 10768897"/>
              <a:gd name="connsiteY1" fmla="*/ 628 h 1637249"/>
              <a:gd name="connsiteX2" fmla="*/ 2606302 w 10768897"/>
              <a:gd name="connsiteY2" fmla="*/ 545377 h 1637249"/>
              <a:gd name="connsiteX3" fmla="*/ 3349065 w 10768897"/>
              <a:gd name="connsiteY3" fmla="*/ 759385 h 1637249"/>
              <a:gd name="connsiteX4" fmla="*/ 4079981 w 10768897"/>
              <a:gd name="connsiteY4" fmla="*/ 545377 h 1637249"/>
              <a:gd name="connsiteX5" fmla="*/ 5636327 w 10768897"/>
              <a:gd name="connsiteY5" fmla="*/ 117358 h 1637249"/>
              <a:gd name="connsiteX6" fmla="*/ 8423442 w 10768897"/>
              <a:gd name="connsiteY6" fmla="*/ 603744 h 1637249"/>
              <a:gd name="connsiteX7" fmla="*/ 10563528 w 10768897"/>
              <a:gd name="connsiteY7" fmla="*/ 584287 h 1637249"/>
              <a:gd name="connsiteX8" fmla="*/ 10699715 w 10768897"/>
              <a:gd name="connsiteY8" fmla="*/ 642654 h 1637249"/>
              <a:gd name="connsiteX9" fmla="*/ 10719170 w 10768897"/>
              <a:gd name="connsiteY9" fmla="*/ 1323590 h 1637249"/>
              <a:gd name="connsiteX10" fmla="*/ 10719170 w 10768897"/>
              <a:gd name="connsiteY10" fmla="*/ 1401411 h 1637249"/>
              <a:gd name="connsiteX11" fmla="*/ 10057689 w 10768897"/>
              <a:gd name="connsiteY11" fmla="*/ 1401411 h 1637249"/>
              <a:gd name="connsiteX12" fmla="*/ 7866158 w 10768897"/>
              <a:gd name="connsiteY12" fmla="*/ 1070670 h 1637249"/>
              <a:gd name="connsiteX13" fmla="*/ 6750285 w 10768897"/>
              <a:gd name="connsiteY13" fmla="*/ 1381956 h 1637249"/>
              <a:gd name="connsiteX14" fmla="*/ 6030438 w 10768897"/>
              <a:gd name="connsiteY14" fmla="*/ 1362501 h 1637249"/>
              <a:gd name="connsiteX15" fmla="*/ 5769136 w 10768897"/>
              <a:gd name="connsiteY15" fmla="*/ 1459776 h 1637249"/>
              <a:gd name="connsiteX16" fmla="*/ 5156944 w 10768897"/>
              <a:gd name="connsiteY16" fmla="*/ 1634876 h 1637249"/>
              <a:gd name="connsiteX17" fmla="*/ 4173798 w 10768897"/>
              <a:gd name="connsiteY17" fmla="*/ 1557054 h 1637249"/>
              <a:gd name="connsiteX18" fmla="*/ 3442881 w 10768897"/>
              <a:gd name="connsiteY18" fmla="*/ 1498687 h 1637249"/>
              <a:gd name="connsiteX19" fmla="*/ 3034319 w 10768897"/>
              <a:gd name="connsiteY19" fmla="*/ 1459776 h 1637249"/>
              <a:gd name="connsiteX20" fmla="*/ 2390910 w 10768897"/>
              <a:gd name="connsiteY20" fmla="*/ 1557054 h 1637249"/>
              <a:gd name="connsiteX21" fmla="*/ 1692594 w 10768897"/>
              <a:gd name="connsiteY21" fmla="*/ 1323591 h 1637249"/>
              <a:gd name="connsiteX22" fmla="*/ 1018639 w 10768897"/>
              <a:gd name="connsiteY22" fmla="*/ 798298 h 1637249"/>
              <a:gd name="connsiteX23" fmla="*/ 12770 w 10768897"/>
              <a:gd name="connsiteY23" fmla="*/ 662108 h 1637249"/>
              <a:gd name="connsiteX0" fmla="*/ 5966 w 10762093"/>
              <a:gd name="connsiteY0" fmla="*/ 544961 h 1520102"/>
              <a:gd name="connsiteX1" fmla="*/ 1510773 w 10762093"/>
              <a:gd name="connsiteY1" fmla="*/ 214222 h 1520102"/>
              <a:gd name="connsiteX2" fmla="*/ 2599498 w 10762093"/>
              <a:gd name="connsiteY2" fmla="*/ 428230 h 1520102"/>
              <a:gd name="connsiteX3" fmla="*/ 3342261 w 10762093"/>
              <a:gd name="connsiteY3" fmla="*/ 642238 h 1520102"/>
              <a:gd name="connsiteX4" fmla="*/ 4073177 w 10762093"/>
              <a:gd name="connsiteY4" fmla="*/ 428230 h 1520102"/>
              <a:gd name="connsiteX5" fmla="*/ 5629523 w 10762093"/>
              <a:gd name="connsiteY5" fmla="*/ 211 h 1520102"/>
              <a:gd name="connsiteX6" fmla="*/ 8416638 w 10762093"/>
              <a:gd name="connsiteY6" fmla="*/ 486597 h 1520102"/>
              <a:gd name="connsiteX7" fmla="*/ 10556724 w 10762093"/>
              <a:gd name="connsiteY7" fmla="*/ 467140 h 1520102"/>
              <a:gd name="connsiteX8" fmla="*/ 10692911 w 10762093"/>
              <a:gd name="connsiteY8" fmla="*/ 525507 h 1520102"/>
              <a:gd name="connsiteX9" fmla="*/ 10712366 w 10762093"/>
              <a:gd name="connsiteY9" fmla="*/ 1206443 h 1520102"/>
              <a:gd name="connsiteX10" fmla="*/ 10712366 w 10762093"/>
              <a:gd name="connsiteY10" fmla="*/ 1284264 h 1520102"/>
              <a:gd name="connsiteX11" fmla="*/ 10050885 w 10762093"/>
              <a:gd name="connsiteY11" fmla="*/ 1284264 h 1520102"/>
              <a:gd name="connsiteX12" fmla="*/ 7859354 w 10762093"/>
              <a:gd name="connsiteY12" fmla="*/ 953523 h 1520102"/>
              <a:gd name="connsiteX13" fmla="*/ 6743481 w 10762093"/>
              <a:gd name="connsiteY13" fmla="*/ 1264809 h 1520102"/>
              <a:gd name="connsiteX14" fmla="*/ 6023634 w 10762093"/>
              <a:gd name="connsiteY14" fmla="*/ 1245354 h 1520102"/>
              <a:gd name="connsiteX15" fmla="*/ 5762332 w 10762093"/>
              <a:gd name="connsiteY15" fmla="*/ 1342629 h 1520102"/>
              <a:gd name="connsiteX16" fmla="*/ 5150140 w 10762093"/>
              <a:gd name="connsiteY16" fmla="*/ 1517729 h 1520102"/>
              <a:gd name="connsiteX17" fmla="*/ 4166994 w 10762093"/>
              <a:gd name="connsiteY17" fmla="*/ 1439907 h 1520102"/>
              <a:gd name="connsiteX18" fmla="*/ 3436077 w 10762093"/>
              <a:gd name="connsiteY18" fmla="*/ 1381540 h 1520102"/>
              <a:gd name="connsiteX19" fmla="*/ 3027515 w 10762093"/>
              <a:gd name="connsiteY19" fmla="*/ 1342629 h 1520102"/>
              <a:gd name="connsiteX20" fmla="*/ 2384106 w 10762093"/>
              <a:gd name="connsiteY20" fmla="*/ 1439907 h 1520102"/>
              <a:gd name="connsiteX21" fmla="*/ 1685790 w 10762093"/>
              <a:gd name="connsiteY21" fmla="*/ 1206444 h 1520102"/>
              <a:gd name="connsiteX22" fmla="*/ 1011835 w 10762093"/>
              <a:gd name="connsiteY22" fmla="*/ 681151 h 1520102"/>
              <a:gd name="connsiteX23" fmla="*/ 5966 w 10762093"/>
              <a:gd name="connsiteY23" fmla="*/ 544961 h 1520102"/>
              <a:gd name="connsiteX0" fmla="*/ 5966 w 10762093"/>
              <a:gd name="connsiteY0" fmla="*/ 544961 h 1520102"/>
              <a:gd name="connsiteX1" fmla="*/ 1510773 w 10762093"/>
              <a:gd name="connsiteY1" fmla="*/ 214222 h 1520102"/>
              <a:gd name="connsiteX2" fmla="*/ 2599498 w 10762093"/>
              <a:gd name="connsiteY2" fmla="*/ 428230 h 1520102"/>
              <a:gd name="connsiteX3" fmla="*/ 3342261 w 10762093"/>
              <a:gd name="connsiteY3" fmla="*/ 642238 h 1520102"/>
              <a:gd name="connsiteX4" fmla="*/ 4073177 w 10762093"/>
              <a:gd name="connsiteY4" fmla="*/ 428230 h 1520102"/>
              <a:gd name="connsiteX5" fmla="*/ 5629523 w 10762093"/>
              <a:gd name="connsiteY5" fmla="*/ 211 h 1520102"/>
              <a:gd name="connsiteX6" fmla="*/ 8416638 w 10762093"/>
              <a:gd name="connsiteY6" fmla="*/ 486597 h 1520102"/>
              <a:gd name="connsiteX7" fmla="*/ 10556724 w 10762093"/>
              <a:gd name="connsiteY7" fmla="*/ 467140 h 1520102"/>
              <a:gd name="connsiteX8" fmla="*/ 10692911 w 10762093"/>
              <a:gd name="connsiteY8" fmla="*/ 525507 h 1520102"/>
              <a:gd name="connsiteX9" fmla="*/ 10712366 w 10762093"/>
              <a:gd name="connsiteY9" fmla="*/ 1206443 h 1520102"/>
              <a:gd name="connsiteX10" fmla="*/ 10712366 w 10762093"/>
              <a:gd name="connsiteY10" fmla="*/ 1284264 h 1520102"/>
              <a:gd name="connsiteX11" fmla="*/ 10050885 w 10762093"/>
              <a:gd name="connsiteY11" fmla="*/ 1284264 h 1520102"/>
              <a:gd name="connsiteX12" fmla="*/ 7859354 w 10762093"/>
              <a:gd name="connsiteY12" fmla="*/ 953523 h 1520102"/>
              <a:gd name="connsiteX13" fmla="*/ 6743481 w 10762093"/>
              <a:gd name="connsiteY13" fmla="*/ 1264809 h 1520102"/>
              <a:gd name="connsiteX14" fmla="*/ 6023634 w 10762093"/>
              <a:gd name="connsiteY14" fmla="*/ 1245354 h 1520102"/>
              <a:gd name="connsiteX15" fmla="*/ 5762332 w 10762093"/>
              <a:gd name="connsiteY15" fmla="*/ 1342629 h 1520102"/>
              <a:gd name="connsiteX16" fmla="*/ 5150140 w 10762093"/>
              <a:gd name="connsiteY16" fmla="*/ 1517729 h 1520102"/>
              <a:gd name="connsiteX17" fmla="*/ 4166994 w 10762093"/>
              <a:gd name="connsiteY17" fmla="*/ 1439907 h 1520102"/>
              <a:gd name="connsiteX18" fmla="*/ 3436077 w 10762093"/>
              <a:gd name="connsiteY18" fmla="*/ 1381540 h 1520102"/>
              <a:gd name="connsiteX19" fmla="*/ 2946926 w 10762093"/>
              <a:gd name="connsiteY19" fmla="*/ 1478817 h 1520102"/>
              <a:gd name="connsiteX20" fmla="*/ 2384106 w 10762093"/>
              <a:gd name="connsiteY20" fmla="*/ 1439907 h 1520102"/>
              <a:gd name="connsiteX21" fmla="*/ 1685790 w 10762093"/>
              <a:gd name="connsiteY21" fmla="*/ 1206444 h 1520102"/>
              <a:gd name="connsiteX22" fmla="*/ 1011835 w 10762093"/>
              <a:gd name="connsiteY22" fmla="*/ 681151 h 1520102"/>
              <a:gd name="connsiteX23" fmla="*/ 5966 w 10762093"/>
              <a:gd name="connsiteY23" fmla="*/ 544961 h 1520102"/>
              <a:gd name="connsiteX0" fmla="*/ 149895 w 10906022"/>
              <a:gd name="connsiteY0" fmla="*/ 544961 h 1623899"/>
              <a:gd name="connsiteX1" fmla="*/ 1654702 w 10906022"/>
              <a:gd name="connsiteY1" fmla="*/ 214222 h 1623899"/>
              <a:gd name="connsiteX2" fmla="*/ 2743427 w 10906022"/>
              <a:gd name="connsiteY2" fmla="*/ 428230 h 1623899"/>
              <a:gd name="connsiteX3" fmla="*/ 3486190 w 10906022"/>
              <a:gd name="connsiteY3" fmla="*/ 642238 h 1623899"/>
              <a:gd name="connsiteX4" fmla="*/ 4217106 w 10906022"/>
              <a:gd name="connsiteY4" fmla="*/ 428230 h 1623899"/>
              <a:gd name="connsiteX5" fmla="*/ 5773452 w 10906022"/>
              <a:gd name="connsiteY5" fmla="*/ 211 h 1623899"/>
              <a:gd name="connsiteX6" fmla="*/ 8560567 w 10906022"/>
              <a:gd name="connsiteY6" fmla="*/ 486597 h 1623899"/>
              <a:gd name="connsiteX7" fmla="*/ 10700653 w 10906022"/>
              <a:gd name="connsiteY7" fmla="*/ 467140 h 1623899"/>
              <a:gd name="connsiteX8" fmla="*/ 10836840 w 10906022"/>
              <a:gd name="connsiteY8" fmla="*/ 525507 h 1623899"/>
              <a:gd name="connsiteX9" fmla="*/ 10856295 w 10906022"/>
              <a:gd name="connsiteY9" fmla="*/ 1206443 h 1623899"/>
              <a:gd name="connsiteX10" fmla="*/ 10856295 w 10906022"/>
              <a:gd name="connsiteY10" fmla="*/ 1284264 h 1623899"/>
              <a:gd name="connsiteX11" fmla="*/ 10194814 w 10906022"/>
              <a:gd name="connsiteY11" fmla="*/ 1284264 h 1623899"/>
              <a:gd name="connsiteX12" fmla="*/ 8003283 w 10906022"/>
              <a:gd name="connsiteY12" fmla="*/ 953523 h 1623899"/>
              <a:gd name="connsiteX13" fmla="*/ 6887410 w 10906022"/>
              <a:gd name="connsiteY13" fmla="*/ 1264809 h 1623899"/>
              <a:gd name="connsiteX14" fmla="*/ 6167563 w 10906022"/>
              <a:gd name="connsiteY14" fmla="*/ 1245354 h 1623899"/>
              <a:gd name="connsiteX15" fmla="*/ 5906261 w 10906022"/>
              <a:gd name="connsiteY15" fmla="*/ 1342629 h 1623899"/>
              <a:gd name="connsiteX16" fmla="*/ 5294069 w 10906022"/>
              <a:gd name="connsiteY16" fmla="*/ 1517729 h 1623899"/>
              <a:gd name="connsiteX17" fmla="*/ 4310923 w 10906022"/>
              <a:gd name="connsiteY17" fmla="*/ 1439907 h 1623899"/>
              <a:gd name="connsiteX18" fmla="*/ 3580006 w 10906022"/>
              <a:gd name="connsiteY18" fmla="*/ 1381540 h 1623899"/>
              <a:gd name="connsiteX19" fmla="*/ 3090855 w 10906022"/>
              <a:gd name="connsiteY19" fmla="*/ 1478817 h 1623899"/>
              <a:gd name="connsiteX20" fmla="*/ 2528035 w 10906022"/>
              <a:gd name="connsiteY20" fmla="*/ 1439907 h 1623899"/>
              <a:gd name="connsiteX21" fmla="*/ 1829719 w 10906022"/>
              <a:gd name="connsiteY21" fmla="*/ 1206444 h 1623899"/>
              <a:gd name="connsiteX22" fmla="*/ 243853 w 10906022"/>
              <a:gd name="connsiteY22" fmla="*/ 1608090 h 1623899"/>
              <a:gd name="connsiteX23" fmla="*/ 149895 w 10906022"/>
              <a:gd name="connsiteY23" fmla="*/ 544961 h 1623899"/>
              <a:gd name="connsiteX0" fmla="*/ 1157651 w 10665902"/>
              <a:gd name="connsiteY0" fmla="*/ 575858 h 1622675"/>
              <a:gd name="connsiteX1" fmla="*/ 1414582 w 10665902"/>
              <a:gd name="connsiteY1" fmla="*/ 214222 h 1622675"/>
              <a:gd name="connsiteX2" fmla="*/ 2503307 w 10665902"/>
              <a:gd name="connsiteY2" fmla="*/ 428230 h 1622675"/>
              <a:gd name="connsiteX3" fmla="*/ 3246070 w 10665902"/>
              <a:gd name="connsiteY3" fmla="*/ 642238 h 1622675"/>
              <a:gd name="connsiteX4" fmla="*/ 3976986 w 10665902"/>
              <a:gd name="connsiteY4" fmla="*/ 428230 h 1622675"/>
              <a:gd name="connsiteX5" fmla="*/ 5533332 w 10665902"/>
              <a:gd name="connsiteY5" fmla="*/ 211 h 1622675"/>
              <a:gd name="connsiteX6" fmla="*/ 8320447 w 10665902"/>
              <a:gd name="connsiteY6" fmla="*/ 486597 h 1622675"/>
              <a:gd name="connsiteX7" fmla="*/ 10460533 w 10665902"/>
              <a:gd name="connsiteY7" fmla="*/ 467140 h 1622675"/>
              <a:gd name="connsiteX8" fmla="*/ 10596720 w 10665902"/>
              <a:gd name="connsiteY8" fmla="*/ 525507 h 1622675"/>
              <a:gd name="connsiteX9" fmla="*/ 10616175 w 10665902"/>
              <a:gd name="connsiteY9" fmla="*/ 1206443 h 1622675"/>
              <a:gd name="connsiteX10" fmla="*/ 10616175 w 10665902"/>
              <a:gd name="connsiteY10" fmla="*/ 1284264 h 1622675"/>
              <a:gd name="connsiteX11" fmla="*/ 9954694 w 10665902"/>
              <a:gd name="connsiteY11" fmla="*/ 1284264 h 1622675"/>
              <a:gd name="connsiteX12" fmla="*/ 7763163 w 10665902"/>
              <a:gd name="connsiteY12" fmla="*/ 953523 h 1622675"/>
              <a:gd name="connsiteX13" fmla="*/ 6647290 w 10665902"/>
              <a:gd name="connsiteY13" fmla="*/ 1264809 h 1622675"/>
              <a:gd name="connsiteX14" fmla="*/ 5927443 w 10665902"/>
              <a:gd name="connsiteY14" fmla="*/ 1245354 h 1622675"/>
              <a:gd name="connsiteX15" fmla="*/ 5666141 w 10665902"/>
              <a:gd name="connsiteY15" fmla="*/ 1342629 h 1622675"/>
              <a:gd name="connsiteX16" fmla="*/ 5053949 w 10665902"/>
              <a:gd name="connsiteY16" fmla="*/ 1517729 h 1622675"/>
              <a:gd name="connsiteX17" fmla="*/ 4070803 w 10665902"/>
              <a:gd name="connsiteY17" fmla="*/ 1439907 h 1622675"/>
              <a:gd name="connsiteX18" fmla="*/ 3339886 w 10665902"/>
              <a:gd name="connsiteY18" fmla="*/ 1381540 h 1622675"/>
              <a:gd name="connsiteX19" fmla="*/ 2850735 w 10665902"/>
              <a:gd name="connsiteY19" fmla="*/ 1478817 h 1622675"/>
              <a:gd name="connsiteX20" fmla="*/ 2287915 w 10665902"/>
              <a:gd name="connsiteY20" fmla="*/ 1439907 h 1622675"/>
              <a:gd name="connsiteX21" fmla="*/ 1589599 w 10665902"/>
              <a:gd name="connsiteY21" fmla="*/ 1206444 h 1622675"/>
              <a:gd name="connsiteX22" fmla="*/ 3733 w 10665902"/>
              <a:gd name="connsiteY22" fmla="*/ 1608090 h 1622675"/>
              <a:gd name="connsiteX23" fmla="*/ 1157651 w 10665902"/>
              <a:gd name="connsiteY23" fmla="*/ 575858 h 1622675"/>
              <a:gd name="connsiteX0" fmla="*/ 1157858 w 10666109"/>
              <a:gd name="connsiteY0" fmla="*/ 575858 h 1622675"/>
              <a:gd name="connsiteX1" fmla="*/ 1750757 w 10666109"/>
              <a:gd name="connsiteY1" fmla="*/ 430508 h 1622675"/>
              <a:gd name="connsiteX2" fmla="*/ 2503514 w 10666109"/>
              <a:gd name="connsiteY2" fmla="*/ 428230 h 1622675"/>
              <a:gd name="connsiteX3" fmla="*/ 3246277 w 10666109"/>
              <a:gd name="connsiteY3" fmla="*/ 642238 h 1622675"/>
              <a:gd name="connsiteX4" fmla="*/ 3977193 w 10666109"/>
              <a:gd name="connsiteY4" fmla="*/ 428230 h 1622675"/>
              <a:gd name="connsiteX5" fmla="*/ 5533539 w 10666109"/>
              <a:gd name="connsiteY5" fmla="*/ 211 h 1622675"/>
              <a:gd name="connsiteX6" fmla="*/ 8320654 w 10666109"/>
              <a:gd name="connsiteY6" fmla="*/ 486597 h 1622675"/>
              <a:gd name="connsiteX7" fmla="*/ 10460740 w 10666109"/>
              <a:gd name="connsiteY7" fmla="*/ 467140 h 1622675"/>
              <a:gd name="connsiteX8" fmla="*/ 10596927 w 10666109"/>
              <a:gd name="connsiteY8" fmla="*/ 525507 h 1622675"/>
              <a:gd name="connsiteX9" fmla="*/ 10616382 w 10666109"/>
              <a:gd name="connsiteY9" fmla="*/ 1206443 h 1622675"/>
              <a:gd name="connsiteX10" fmla="*/ 10616382 w 10666109"/>
              <a:gd name="connsiteY10" fmla="*/ 1284264 h 1622675"/>
              <a:gd name="connsiteX11" fmla="*/ 9954901 w 10666109"/>
              <a:gd name="connsiteY11" fmla="*/ 1284264 h 1622675"/>
              <a:gd name="connsiteX12" fmla="*/ 7763370 w 10666109"/>
              <a:gd name="connsiteY12" fmla="*/ 953523 h 1622675"/>
              <a:gd name="connsiteX13" fmla="*/ 6647497 w 10666109"/>
              <a:gd name="connsiteY13" fmla="*/ 1264809 h 1622675"/>
              <a:gd name="connsiteX14" fmla="*/ 5927650 w 10666109"/>
              <a:gd name="connsiteY14" fmla="*/ 1245354 h 1622675"/>
              <a:gd name="connsiteX15" fmla="*/ 5666348 w 10666109"/>
              <a:gd name="connsiteY15" fmla="*/ 1342629 h 1622675"/>
              <a:gd name="connsiteX16" fmla="*/ 5054156 w 10666109"/>
              <a:gd name="connsiteY16" fmla="*/ 1517729 h 1622675"/>
              <a:gd name="connsiteX17" fmla="*/ 4071010 w 10666109"/>
              <a:gd name="connsiteY17" fmla="*/ 1439907 h 1622675"/>
              <a:gd name="connsiteX18" fmla="*/ 3340093 w 10666109"/>
              <a:gd name="connsiteY18" fmla="*/ 1381540 h 1622675"/>
              <a:gd name="connsiteX19" fmla="*/ 2850942 w 10666109"/>
              <a:gd name="connsiteY19" fmla="*/ 1478817 h 1622675"/>
              <a:gd name="connsiteX20" fmla="*/ 2288122 w 10666109"/>
              <a:gd name="connsiteY20" fmla="*/ 1439907 h 1622675"/>
              <a:gd name="connsiteX21" fmla="*/ 1589806 w 10666109"/>
              <a:gd name="connsiteY21" fmla="*/ 1206444 h 1622675"/>
              <a:gd name="connsiteX22" fmla="*/ 3940 w 10666109"/>
              <a:gd name="connsiteY22" fmla="*/ 1608090 h 1622675"/>
              <a:gd name="connsiteX23" fmla="*/ 1157858 w 10666109"/>
              <a:gd name="connsiteY23" fmla="*/ 575858 h 1622675"/>
              <a:gd name="connsiteX0" fmla="*/ 1155746 w 10663997"/>
              <a:gd name="connsiteY0" fmla="*/ 575858 h 1627163"/>
              <a:gd name="connsiteX1" fmla="*/ 1748645 w 10663997"/>
              <a:gd name="connsiteY1" fmla="*/ 430508 h 1627163"/>
              <a:gd name="connsiteX2" fmla="*/ 2501402 w 10663997"/>
              <a:gd name="connsiteY2" fmla="*/ 428230 h 1627163"/>
              <a:gd name="connsiteX3" fmla="*/ 3244165 w 10663997"/>
              <a:gd name="connsiteY3" fmla="*/ 642238 h 1627163"/>
              <a:gd name="connsiteX4" fmla="*/ 3975081 w 10663997"/>
              <a:gd name="connsiteY4" fmla="*/ 428230 h 1627163"/>
              <a:gd name="connsiteX5" fmla="*/ 5531427 w 10663997"/>
              <a:gd name="connsiteY5" fmla="*/ 211 h 1627163"/>
              <a:gd name="connsiteX6" fmla="*/ 8318542 w 10663997"/>
              <a:gd name="connsiteY6" fmla="*/ 486597 h 1627163"/>
              <a:gd name="connsiteX7" fmla="*/ 10458628 w 10663997"/>
              <a:gd name="connsiteY7" fmla="*/ 467140 h 1627163"/>
              <a:gd name="connsiteX8" fmla="*/ 10594815 w 10663997"/>
              <a:gd name="connsiteY8" fmla="*/ 525507 h 1627163"/>
              <a:gd name="connsiteX9" fmla="*/ 10614270 w 10663997"/>
              <a:gd name="connsiteY9" fmla="*/ 1206443 h 1627163"/>
              <a:gd name="connsiteX10" fmla="*/ 10614270 w 10663997"/>
              <a:gd name="connsiteY10" fmla="*/ 1284264 h 1627163"/>
              <a:gd name="connsiteX11" fmla="*/ 9952789 w 10663997"/>
              <a:gd name="connsiteY11" fmla="*/ 1284264 h 1627163"/>
              <a:gd name="connsiteX12" fmla="*/ 7761258 w 10663997"/>
              <a:gd name="connsiteY12" fmla="*/ 953523 h 1627163"/>
              <a:gd name="connsiteX13" fmla="*/ 6645385 w 10663997"/>
              <a:gd name="connsiteY13" fmla="*/ 1264809 h 1627163"/>
              <a:gd name="connsiteX14" fmla="*/ 5925538 w 10663997"/>
              <a:gd name="connsiteY14" fmla="*/ 1245354 h 1627163"/>
              <a:gd name="connsiteX15" fmla="*/ 5664236 w 10663997"/>
              <a:gd name="connsiteY15" fmla="*/ 1342629 h 1627163"/>
              <a:gd name="connsiteX16" fmla="*/ 5052044 w 10663997"/>
              <a:gd name="connsiteY16" fmla="*/ 1517729 h 1627163"/>
              <a:gd name="connsiteX17" fmla="*/ 4068898 w 10663997"/>
              <a:gd name="connsiteY17" fmla="*/ 1439907 h 1627163"/>
              <a:gd name="connsiteX18" fmla="*/ 3337981 w 10663997"/>
              <a:gd name="connsiteY18" fmla="*/ 1381540 h 1627163"/>
              <a:gd name="connsiteX19" fmla="*/ 2848830 w 10663997"/>
              <a:gd name="connsiteY19" fmla="*/ 1478817 h 1627163"/>
              <a:gd name="connsiteX20" fmla="*/ 2286010 w 10663997"/>
              <a:gd name="connsiteY20" fmla="*/ 1439907 h 1627163"/>
              <a:gd name="connsiteX21" fmla="*/ 1443708 w 10663997"/>
              <a:gd name="connsiteY21" fmla="*/ 1268241 h 1627163"/>
              <a:gd name="connsiteX22" fmla="*/ 1828 w 10663997"/>
              <a:gd name="connsiteY22" fmla="*/ 1608090 h 1627163"/>
              <a:gd name="connsiteX23" fmla="*/ 1155746 w 10663997"/>
              <a:gd name="connsiteY23" fmla="*/ 575858 h 1627163"/>
              <a:gd name="connsiteX0" fmla="*/ 1155746 w 10663997"/>
              <a:gd name="connsiteY0" fmla="*/ 575858 h 1627163"/>
              <a:gd name="connsiteX1" fmla="*/ 1748645 w 10663997"/>
              <a:gd name="connsiteY1" fmla="*/ 430508 h 1627163"/>
              <a:gd name="connsiteX2" fmla="*/ 2501402 w 10663997"/>
              <a:gd name="connsiteY2" fmla="*/ 428230 h 1627163"/>
              <a:gd name="connsiteX3" fmla="*/ 3244165 w 10663997"/>
              <a:gd name="connsiteY3" fmla="*/ 642238 h 1627163"/>
              <a:gd name="connsiteX4" fmla="*/ 3975081 w 10663997"/>
              <a:gd name="connsiteY4" fmla="*/ 428230 h 1627163"/>
              <a:gd name="connsiteX5" fmla="*/ 5531427 w 10663997"/>
              <a:gd name="connsiteY5" fmla="*/ 211 h 1627163"/>
              <a:gd name="connsiteX6" fmla="*/ 8318542 w 10663997"/>
              <a:gd name="connsiteY6" fmla="*/ 486597 h 1627163"/>
              <a:gd name="connsiteX7" fmla="*/ 10458628 w 10663997"/>
              <a:gd name="connsiteY7" fmla="*/ 467140 h 1627163"/>
              <a:gd name="connsiteX8" fmla="*/ 10594815 w 10663997"/>
              <a:gd name="connsiteY8" fmla="*/ 525507 h 1627163"/>
              <a:gd name="connsiteX9" fmla="*/ 10614270 w 10663997"/>
              <a:gd name="connsiteY9" fmla="*/ 1206443 h 1627163"/>
              <a:gd name="connsiteX10" fmla="*/ 10614270 w 10663997"/>
              <a:gd name="connsiteY10" fmla="*/ 1284264 h 1627163"/>
              <a:gd name="connsiteX11" fmla="*/ 9952789 w 10663997"/>
              <a:gd name="connsiteY11" fmla="*/ 1284264 h 1627163"/>
              <a:gd name="connsiteX12" fmla="*/ 7761258 w 10663997"/>
              <a:gd name="connsiteY12" fmla="*/ 953523 h 1627163"/>
              <a:gd name="connsiteX13" fmla="*/ 6645385 w 10663997"/>
              <a:gd name="connsiteY13" fmla="*/ 1264809 h 1627163"/>
              <a:gd name="connsiteX14" fmla="*/ 5925538 w 10663997"/>
              <a:gd name="connsiteY14" fmla="*/ 1245354 h 1627163"/>
              <a:gd name="connsiteX15" fmla="*/ 5664236 w 10663997"/>
              <a:gd name="connsiteY15" fmla="*/ 1342629 h 1627163"/>
              <a:gd name="connsiteX16" fmla="*/ 5052044 w 10663997"/>
              <a:gd name="connsiteY16" fmla="*/ 1517729 h 1627163"/>
              <a:gd name="connsiteX17" fmla="*/ 4068898 w 10663997"/>
              <a:gd name="connsiteY17" fmla="*/ 1439907 h 1627163"/>
              <a:gd name="connsiteX18" fmla="*/ 3337981 w 10663997"/>
              <a:gd name="connsiteY18" fmla="*/ 1381540 h 1627163"/>
              <a:gd name="connsiteX19" fmla="*/ 2848830 w 10663997"/>
              <a:gd name="connsiteY19" fmla="*/ 1478817 h 1627163"/>
              <a:gd name="connsiteX20" fmla="*/ 2238016 w 10663997"/>
              <a:gd name="connsiteY20" fmla="*/ 1130928 h 1627163"/>
              <a:gd name="connsiteX21" fmla="*/ 1443708 w 10663997"/>
              <a:gd name="connsiteY21" fmla="*/ 1268241 h 1627163"/>
              <a:gd name="connsiteX22" fmla="*/ 1828 w 10663997"/>
              <a:gd name="connsiteY22" fmla="*/ 1608090 h 1627163"/>
              <a:gd name="connsiteX23" fmla="*/ 1155746 w 10663997"/>
              <a:gd name="connsiteY23" fmla="*/ 575858 h 1627163"/>
              <a:gd name="connsiteX0" fmla="*/ 1153918 w 10662169"/>
              <a:gd name="connsiteY0" fmla="*/ 575858 h 1629825"/>
              <a:gd name="connsiteX1" fmla="*/ 1746817 w 10662169"/>
              <a:gd name="connsiteY1" fmla="*/ 430508 h 1629825"/>
              <a:gd name="connsiteX2" fmla="*/ 2499574 w 10662169"/>
              <a:gd name="connsiteY2" fmla="*/ 428230 h 1629825"/>
              <a:gd name="connsiteX3" fmla="*/ 3242337 w 10662169"/>
              <a:gd name="connsiteY3" fmla="*/ 642238 h 1629825"/>
              <a:gd name="connsiteX4" fmla="*/ 3973253 w 10662169"/>
              <a:gd name="connsiteY4" fmla="*/ 428230 h 1629825"/>
              <a:gd name="connsiteX5" fmla="*/ 5529599 w 10662169"/>
              <a:gd name="connsiteY5" fmla="*/ 211 h 1629825"/>
              <a:gd name="connsiteX6" fmla="*/ 8316714 w 10662169"/>
              <a:gd name="connsiteY6" fmla="*/ 486597 h 1629825"/>
              <a:gd name="connsiteX7" fmla="*/ 10456800 w 10662169"/>
              <a:gd name="connsiteY7" fmla="*/ 467140 h 1629825"/>
              <a:gd name="connsiteX8" fmla="*/ 10592987 w 10662169"/>
              <a:gd name="connsiteY8" fmla="*/ 525507 h 1629825"/>
              <a:gd name="connsiteX9" fmla="*/ 10612442 w 10662169"/>
              <a:gd name="connsiteY9" fmla="*/ 1206443 h 1629825"/>
              <a:gd name="connsiteX10" fmla="*/ 10612442 w 10662169"/>
              <a:gd name="connsiteY10" fmla="*/ 1284264 h 1629825"/>
              <a:gd name="connsiteX11" fmla="*/ 9950961 w 10662169"/>
              <a:gd name="connsiteY11" fmla="*/ 1284264 h 1629825"/>
              <a:gd name="connsiteX12" fmla="*/ 7759430 w 10662169"/>
              <a:gd name="connsiteY12" fmla="*/ 953523 h 1629825"/>
              <a:gd name="connsiteX13" fmla="*/ 6643557 w 10662169"/>
              <a:gd name="connsiteY13" fmla="*/ 1264809 h 1629825"/>
              <a:gd name="connsiteX14" fmla="*/ 5923710 w 10662169"/>
              <a:gd name="connsiteY14" fmla="*/ 1245354 h 1629825"/>
              <a:gd name="connsiteX15" fmla="*/ 5662408 w 10662169"/>
              <a:gd name="connsiteY15" fmla="*/ 1342629 h 1629825"/>
              <a:gd name="connsiteX16" fmla="*/ 5050216 w 10662169"/>
              <a:gd name="connsiteY16" fmla="*/ 1517729 h 1629825"/>
              <a:gd name="connsiteX17" fmla="*/ 4067070 w 10662169"/>
              <a:gd name="connsiteY17" fmla="*/ 1439907 h 1629825"/>
              <a:gd name="connsiteX18" fmla="*/ 3336153 w 10662169"/>
              <a:gd name="connsiteY18" fmla="*/ 1381540 h 1629825"/>
              <a:gd name="connsiteX19" fmla="*/ 2847002 w 10662169"/>
              <a:gd name="connsiteY19" fmla="*/ 1478817 h 1629825"/>
              <a:gd name="connsiteX20" fmla="*/ 2236188 w 10662169"/>
              <a:gd name="connsiteY20" fmla="*/ 1130928 h 1629825"/>
              <a:gd name="connsiteX21" fmla="*/ 1153908 w 10662169"/>
              <a:gd name="connsiteY21" fmla="*/ 1299139 h 1629825"/>
              <a:gd name="connsiteX22" fmla="*/ 0 w 10662169"/>
              <a:gd name="connsiteY22" fmla="*/ 1608090 h 1629825"/>
              <a:gd name="connsiteX23" fmla="*/ 1153918 w 10662169"/>
              <a:gd name="connsiteY23" fmla="*/ 575858 h 1629825"/>
              <a:gd name="connsiteX0" fmla="*/ 1153918 w 10662169"/>
              <a:gd name="connsiteY0" fmla="*/ 575858 h 1629823"/>
              <a:gd name="connsiteX1" fmla="*/ 1746817 w 10662169"/>
              <a:gd name="connsiteY1" fmla="*/ 430508 h 1629823"/>
              <a:gd name="connsiteX2" fmla="*/ 2499574 w 10662169"/>
              <a:gd name="connsiteY2" fmla="*/ 428230 h 1629823"/>
              <a:gd name="connsiteX3" fmla="*/ 3242337 w 10662169"/>
              <a:gd name="connsiteY3" fmla="*/ 642238 h 1629823"/>
              <a:gd name="connsiteX4" fmla="*/ 3973253 w 10662169"/>
              <a:gd name="connsiteY4" fmla="*/ 428230 h 1629823"/>
              <a:gd name="connsiteX5" fmla="*/ 5529599 w 10662169"/>
              <a:gd name="connsiteY5" fmla="*/ 211 h 1629823"/>
              <a:gd name="connsiteX6" fmla="*/ 8316714 w 10662169"/>
              <a:gd name="connsiteY6" fmla="*/ 486597 h 1629823"/>
              <a:gd name="connsiteX7" fmla="*/ 10456800 w 10662169"/>
              <a:gd name="connsiteY7" fmla="*/ 467140 h 1629823"/>
              <a:gd name="connsiteX8" fmla="*/ 10592987 w 10662169"/>
              <a:gd name="connsiteY8" fmla="*/ 525507 h 1629823"/>
              <a:gd name="connsiteX9" fmla="*/ 10612442 w 10662169"/>
              <a:gd name="connsiteY9" fmla="*/ 1206443 h 1629823"/>
              <a:gd name="connsiteX10" fmla="*/ 10612442 w 10662169"/>
              <a:gd name="connsiteY10" fmla="*/ 1284264 h 1629823"/>
              <a:gd name="connsiteX11" fmla="*/ 9950961 w 10662169"/>
              <a:gd name="connsiteY11" fmla="*/ 1284264 h 1629823"/>
              <a:gd name="connsiteX12" fmla="*/ 7759430 w 10662169"/>
              <a:gd name="connsiteY12" fmla="*/ 953523 h 1629823"/>
              <a:gd name="connsiteX13" fmla="*/ 6643557 w 10662169"/>
              <a:gd name="connsiteY13" fmla="*/ 1264809 h 1629823"/>
              <a:gd name="connsiteX14" fmla="*/ 5923710 w 10662169"/>
              <a:gd name="connsiteY14" fmla="*/ 1245354 h 1629823"/>
              <a:gd name="connsiteX15" fmla="*/ 5662408 w 10662169"/>
              <a:gd name="connsiteY15" fmla="*/ 1342629 h 1629823"/>
              <a:gd name="connsiteX16" fmla="*/ 5050216 w 10662169"/>
              <a:gd name="connsiteY16" fmla="*/ 1517729 h 1629823"/>
              <a:gd name="connsiteX17" fmla="*/ 4067070 w 10662169"/>
              <a:gd name="connsiteY17" fmla="*/ 1439907 h 1629823"/>
              <a:gd name="connsiteX18" fmla="*/ 3336153 w 10662169"/>
              <a:gd name="connsiteY18" fmla="*/ 1381540 h 1629823"/>
              <a:gd name="connsiteX19" fmla="*/ 2847002 w 10662169"/>
              <a:gd name="connsiteY19" fmla="*/ 1478817 h 1629823"/>
              <a:gd name="connsiteX20" fmla="*/ 2236188 w 10662169"/>
              <a:gd name="connsiteY20" fmla="*/ 1130928 h 1629823"/>
              <a:gd name="connsiteX21" fmla="*/ 1153908 w 10662169"/>
              <a:gd name="connsiteY21" fmla="*/ 1299139 h 1629823"/>
              <a:gd name="connsiteX22" fmla="*/ 0 w 10662169"/>
              <a:gd name="connsiteY22" fmla="*/ 1608090 h 1629823"/>
              <a:gd name="connsiteX23" fmla="*/ 1153918 w 10662169"/>
              <a:gd name="connsiteY23" fmla="*/ 575858 h 1629823"/>
              <a:gd name="connsiteX0" fmla="*/ 1153918 w 10662169"/>
              <a:gd name="connsiteY0" fmla="*/ 575858 h 1629825"/>
              <a:gd name="connsiteX1" fmla="*/ 1746817 w 10662169"/>
              <a:gd name="connsiteY1" fmla="*/ 430508 h 1629825"/>
              <a:gd name="connsiteX2" fmla="*/ 2499574 w 10662169"/>
              <a:gd name="connsiteY2" fmla="*/ 428230 h 1629825"/>
              <a:gd name="connsiteX3" fmla="*/ 3242337 w 10662169"/>
              <a:gd name="connsiteY3" fmla="*/ 642238 h 1629825"/>
              <a:gd name="connsiteX4" fmla="*/ 3973253 w 10662169"/>
              <a:gd name="connsiteY4" fmla="*/ 428230 h 1629825"/>
              <a:gd name="connsiteX5" fmla="*/ 5529599 w 10662169"/>
              <a:gd name="connsiteY5" fmla="*/ 211 h 1629825"/>
              <a:gd name="connsiteX6" fmla="*/ 8316714 w 10662169"/>
              <a:gd name="connsiteY6" fmla="*/ 486597 h 1629825"/>
              <a:gd name="connsiteX7" fmla="*/ 10456800 w 10662169"/>
              <a:gd name="connsiteY7" fmla="*/ 467140 h 1629825"/>
              <a:gd name="connsiteX8" fmla="*/ 10592987 w 10662169"/>
              <a:gd name="connsiteY8" fmla="*/ 525507 h 1629825"/>
              <a:gd name="connsiteX9" fmla="*/ 10612442 w 10662169"/>
              <a:gd name="connsiteY9" fmla="*/ 1206443 h 1629825"/>
              <a:gd name="connsiteX10" fmla="*/ 10612442 w 10662169"/>
              <a:gd name="connsiteY10" fmla="*/ 1284264 h 1629825"/>
              <a:gd name="connsiteX11" fmla="*/ 9950961 w 10662169"/>
              <a:gd name="connsiteY11" fmla="*/ 1284264 h 1629825"/>
              <a:gd name="connsiteX12" fmla="*/ 7759430 w 10662169"/>
              <a:gd name="connsiteY12" fmla="*/ 953523 h 1629825"/>
              <a:gd name="connsiteX13" fmla="*/ 6643557 w 10662169"/>
              <a:gd name="connsiteY13" fmla="*/ 1264809 h 1629825"/>
              <a:gd name="connsiteX14" fmla="*/ 5923710 w 10662169"/>
              <a:gd name="connsiteY14" fmla="*/ 1245354 h 1629825"/>
              <a:gd name="connsiteX15" fmla="*/ 5662408 w 10662169"/>
              <a:gd name="connsiteY15" fmla="*/ 1342629 h 1629825"/>
              <a:gd name="connsiteX16" fmla="*/ 5050216 w 10662169"/>
              <a:gd name="connsiteY16" fmla="*/ 1517729 h 1629825"/>
              <a:gd name="connsiteX17" fmla="*/ 4067070 w 10662169"/>
              <a:gd name="connsiteY17" fmla="*/ 1439907 h 1629825"/>
              <a:gd name="connsiteX18" fmla="*/ 3336153 w 10662169"/>
              <a:gd name="connsiteY18" fmla="*/ 1381540 h 1629825"/>
              <a:gd name="connsiteX19" fmla="*/ 3086977 w 10662169"/>
              <a:gd name="connsiteY19" fmla="*/ 1262532 h 1629825"/>
              <a:gd name="connsiteX20" fmla="*/ 2236188 w 10662169"/>
              <a:gd name="connsiteY20" fmla="*/ 1130928 h 1629825"/>
              <a:gd name="connsiteX21" fmla="*/ 1153908 w 10662169"/>
              <a:gd name="connsiteY21" fmla="*/ 1299139 h 1629825"/>
              <a:gd name="connsiteX22" fmla="*/ 0 w 10662169"/>
              <a:gd name="connsiteY22" fmla="*/ 1608090 h 1629825"/>
              <a:gd name="connsiteX23" fmla="*/ 1153918 w 10662169"/>
              <a:gd name="connsiteY23" fmla="*/ 575858 h 1629825"/>
              <a:gd name="connsiteX0" fmla="*/ 913943 w 10422194"/>
              <a:gd name="connsiteY0" fmla="*/ 575858 h 1520101"/>
              <a:gd name="connsiteX1" fmla="*/ 1506842 w 10422194"/>
              <a:gd name="connsiteY1" fmla="*/ 430508 h 1520101"/>
              <a:gd name="connsiteX2" fmla="*/ 2259599 w 10422194"/>
              <a:gd name="connsiteY2" fmla="*/ 428230 h 1520101"/>
              <a:gd name="connsiteX3" fmla="*/ 3002362 w 10422194"/>
              <a:gd name="connsiteY3" fmla="*/ 642238 h 1520101"/>
              <a:gd name="connsiteX4" fmla="*/ 3733278 w 10422194"/>
              <a:gd name="connsiteY4" fmla="*/ 428230 h 1520101"/>
              <a:gd name="connsiteX5" fmla="*/ 5289624 w 10422194"/>
              <a:gd name="connsiteY5" fmla="*/ 211 h 1520101"/>
              <a:gd name="connsiteX6" fmla="*/ 8076739 w 10422194"/>
              <a:gd name="connsiteY6" fmla="*/ 486597 h 1520101"/>
              <a:gd name="connsiteX7" fmla="*/ 10216825 w 10422194"/>
              <a:gd name="connsiteY7" fmla="*/ 467140 h 1520101"/>
              <a:gd name="connsiteX8" fmla="*/ 10353012 w 10422194"/>
              <a:gd name="connsiteY8" fmla="*/ 525507 h 1520101"/>
              <a:gd name="connsiteX9" fmla="*/ 10372467 w 10422194"/>
              <a:gd name="connsiteY9" fmla="*/ 1206443 h 1520101"/>
              <a:gd name="connsiteX10" fmla="*/ 10372467 w 10422194"/>
              <a:gd name="connsiteY10" fmla="*/ 1284264 h 1520101"/>
              <a:gd name="connsiteX11" fmla="*/ 9710986 w 10422194"/>
              <a:gd name="connsiteY11" fmla="*/ 1284264 h 1520101"/>
              <a:gd name="connsiteX12" fmla="*/ 7519455 w 10422194"/>
              <a:gd name="connsiteY12" fmla="*/ 953523 h 1520101"/>
              <a:gd name="connsiteX13" fmla="*/ 6403582 w 10422194"/>
              <a:gd name="connsiteY13" fmla="*/ 1264809 h 1520101"/>
              <a:gd name="connsiteX14" fmla="*/ 5683735 w 10422194"/>
              <a:gd name="connsiteY14" fmla="*/ 1245354 h 1520101"/>
              <a:gd name="connsiteX15" fmla="*/ 5422433 w 10422194"/>
              <a:gd name="connsiteY15" fmla="*/ 1342629 h 1520101"/>
              <a:gd name="connsiteX16" fmla="*/ 4810241 w 10422194"/>
              <a:gd name="connsiteY16" fmla="*/ 1517729 h 1520101"/>
              <a:gd name="connsiteX17" fmla="*/ 3827095 w 10422194"/>
              <a:gd name="connsiteY17" fmla="*/ 1439907 h 1520101"/>
              <a:gd name="connsiteX18" fmla="*/ 3096178 w 10422194"/>
              <a:gd name="connsiteY18" fmla="*/ 1381540 h 1520101"/>
              <a:gd name="connsiteX19" fmla="*/ 2847002 w 10422194"/>
              <a:gd name="connsiteY19" fmla="*/ 1262532 h 1520101"/>
              <a:gd name="connsiteX20" fmla="*/ 1996213 w 10422194"/>
              <a:gd name="connsiteY20" fmla="*/ 1130928 h 1520101"/>
              <a:gd name="connsiteX21" fmla="*/ 913933 w 10422194"/>
              <a:gd name="connsiteY21" fmla="*/ 1299139 h 1520101"/>
              <a:gd name="connsiteX22" fmla="*/ 0 w 10422194"/>
              <a:gd name="connsiteY22" fmla="*/ 897435 h 1520101"/>
              <a:gd name="connsiteX23" fmla="*/ 913943 w 10422194"/>
              <a:gd name="connsiteY23" fmla="*/ 575858 h 1520101"/>
              <a:gd name="connsiteX0" fmla="*/ 916259 w 10424510"/>
              <a:gd name="connsiteY0" fmla="*/ 575858 h 1520103"/>
              <a:gd name="connsiteX1" fmla="*/ 1509158 w 10424510"/>
              <a:gd name="connsiteY1" fmla="*/ 430508 h 1520103"/>
              <a:gd name="connsiteX2" fmla="*/ 2261915 w 10424510"/>
              <a:gd name="connsiteY2" fmla="*/ 428230 h 1520103"/>
              <a:gd name="connsiteX3" fmla="*/ 3004678 w 10424510"/>
              <a:gd name="connsiteY3" fmla="*/ 642238 h 1520103"/>
              <a:gd name="connsiteX4" fmla="*/ 3735594 w 10424510"/>
              <a:gd name="connsiteY4" fmla="*/ 428230 h 1520103"/>
              <a:gd name="connsiteX5" fmla="*/ 5291940 w 10424510"/>
              <a:gd name="connsiteY5" fmla="*/ 211 h 1520103"/>
              <a:gd name="connsiteX6" fmla="*/ 8079055 w 10424510"/>
              <a:gd name="connsiteY6" fmla="*/ 486597 h 1520103"/>
              <a:gd name="connsiteX7" fmla="*/ 10219141 w 10424510"/>
              <a:gd name="connsiteY7" fmla="*/ 467140 h 1520103"/>
              <a:gd name="connsiteX8" fmla="*/ 10355328 w 10424510"/>
              <a:gd name="connsiteY8" fmla="*/ 525507 h 1520103"/>
              <a:gd name="connsiteX9" fmla="*/ 10374783 w 10424510"/>
              <a:gd name="connsiteY9" fmla="*/ 1206443 h 1520103"/>
              <a:gd name="connsiteX10" fmla="*/ 10374783 w 10424510"/>
              <a:gd name="connsiteY10" fmla="*/ 1284264 h 1520103"/>
              <a:gd name="connsiteX11" fmla="*/ 9713302 w 10424510"/>
              <a:gd name="connsiteY11" fmla="*/ 1284264 h 1520103"/>
              <a:gd name="connsiteX12" fmla="*/ 7521771 w 10424510"/>
              <a:gd name="connsiteY12" fmla="*/ 953523 h 1520103"/>
              <a:gd name="connsiteX13" fmla="*/ 6405898 w 10424510"/>
              <a:gd name="connsiteY13" fmla="*/ 1264809 h 1520103"/>
              <a:gd name="connsiteX14" fmla="*/ 5686051 w 10424510"/>
              <a:gd name="connsiteY14" fmla="*/ 1245354 h 1520103"/>
              <a:gd name="connsiteX15" fmla="*/ 5424749 w 10424510"/>
              <a:gd name="connsiteY15" fmla="*/ 1342629 h 1520103"/>
              <a:gd name="connsiteX16" fmla="*/ 4812557 w 10424510"/>
              <a:gd name="connsiteY16" fmla="*/ 1517729 h 1520103"/>
              <a:gd name="connsiteX17" fmla="*/ 3829411 w 10424510"/>
              <a:gd name="connsiteY17" fmla="*/ 1439907 h 1520103"/>
              <a:gd name="connsiteX18" fmla="*/ 3098494 w 10424510"/>
              <a:gd name="connsiteY18" fmla="*/ 1381540 h 1520103"/>
              <a:gd name="connsiteX19" fmla="*/ 2849318 w 10424510"/>
              <a:gd name="connsiteY19" fmla="*/ 1262532 h 1520103"/>
              <a:gd name="connsiteX20" fmla="*/ 1998529 w 10424510"/>
              <a:gd name="connsiteY20" fmla="*/ 1130928 h 1520103"/>
              <a:gd name="connsiteX21" fmla="*/ 1204221 w 10424510"/>
              <a:gd name="connsiteY21" fmla="*/ 1021057 h 1520103"/>
              <a:gd name="connsiteX22" fmla="*/ 2316 w 10424510"/>
              <a:gd name="connsiteY22" fmla="*/ 897435 h 1520103"/>
              <a:gd name="connsiteX23" fmla="*/ 916259 w 10424510"/>
              <a:gd name="connsiteY23" fmla="*/ 575858 h 1520103"/>
              <a:gd name="connsiteX0" fmla="*/ 916259 w 10424510"/>
              <a:gd name="connsiteY0" fmla="*/ 575858 h 1520101"/>
              <a:gd name="connsiteX1" fmla="*/ 1509158 w 10424510"/>
              <a:gd name="connsiteY1" fmla="*/ 430508 h 1520101"/>
              <a:gd name="connsiteX2" fmla="*/ 2261915 w 10424510"/>
              <a:gd name="connsiteY2" fmla="*/ 428230 h 1520101"/>
              <a:gd name="connsiteX3" fmla="*/ 3004678 w 10424510"/>
              <a:gd name="connsiteY3" fmla="*/ 642238 h 1520101"/>
              <a:gd name="connsiteX4" fmla="*/ 3735594 w 10424510"/>
              <a:gd name="connsiteY4" fmla="*/ 428230 h 1520101"/>
              <a:gd name="connsiteX5" fmla="*/ 5291940 w 10424510"/>
              <a:gd name="connsiteY5" fmla="*/ 211 h 1520101"/>
              <a:gd name="connsiteX6" fmla="*/ 8079055 w 10424510"/>
              <a:gd name="connsiteY6" fmla="*/ 486597 h 1520101"/>
              <a:gd name="connsiteX7" fmla="*/ 10219141 w 10424510"/>
              <a:gd name="connsiteY7" fmla="*/ 467140 h 1520101"/>
              <a:gd name="connsiteX8" fmla="*/ 10355328 w 10424510"/>
              <a:gd name="connsiteY8" fmla="*/ 525507 h 1520101"/>
              <a:gd name="connsiteX9" fmla="*/ 10374783 w 10424510"/>
              <a:gd name="connsiteY9" fmla="*/ 1206443 h 1520101"/>
              <a:gd name="connsiteX10" fmla="*/ 10374783 w 10424510"/>
              <a:gd name="connsiteY10" fmla="*/ 1284264 h 1520101"/>
              <a:gd name="connsiteX11" fmla="*/ 9713302 w 10424510"/>
              <a:gd name="connsiteY11" fmla="*/ 1284264 h 1520101"/>
              <a:gd name="connsiteX12" fmla="*/ 7521771 w 10424510"/>
              <a:gd name="connsiteY12" fmla="*/ 953523 h 1520101"/>
              <a:gd name="connsiteX13" fmla="*/ 6405898 w 10424510"/>
              <a:gd name="connsiteY13" fmla="*/ 1264809 h 1520101"/>
              <a:gd name="connsiteX14" fmla="*/ 5686051 w 10424510"/>
              <a:gd name="connsiteY14" fmla="*/ 1245354 h 1520101"/>
              <a:gd name="connsiteX15" fmla="*/ 5424749 w 10424510"/>
              <a:gd name="connsiteY15" fmla="*/ 1342629 h 1520101"/>
              <a:gd name="connsiteX16" fmla="*/ 4812557 w 10424510"/>
              <a:gd name="connsiteY16" fmla="*/ 1517729 h 1520101"/>
              <a:gd name="connsiteX17" fmla="*/ 3829411 w 10424510"/>
              <a:gd name="connsiteY17" fmla="*/ 1439907 h 1520101"/>
              <a:gd name="connsiteX18" fmla="*/ 3098494 w 10424510"/>
              <a:gd name="connsiteY18" fmla="*/ 1381540 h 1520101"/>
              <a:gd name="connsiteX19" fmla="*/ 2849318 w 10424510"/>
              <a:gd name="connsiteY19" fmla="*/ 1262532 h 1520101"/>
              <a:gd name="connsiteX20" fmla="*/ 1998529 w 10424510"/>
              <a:gd name="connsiteY20" fmla="*/ 1130928 h 1520101"/>
              <a:gd name="connsiteX21" fmla="*/ 1204221 w 10424510"/>
              <a:gd name="connsiteY21" fmla="*/ 1021057 h 1520101"/>
              <a:gd name="connsiteX22" fmla="*/ 2316 w 10424510"/>
              <a:gd name="connsiteY22" fmla="*/ 897435 h 1520101"/>
              <a:gd name="connsiteX23" fmla="*/ 916259 w 10424510"/>
              <a:gd name="connsiteY23" fmla="*/ 575858 h 1520101"/>
              <a:gd name="connsiteX0" fmla="*/ 915255 w 10423506"/>
              <a:gd name="connsiteY0" fmla="*/ 575858 h 1520103"/>
              <a:gd name="connsiteX1" fmla="*/ 1508154 w 10423506"/>
              <a:gd name="connsiteY1" fmla="*/ 430508 h 1520103"/>
              <a:gd name="connsiteX2" fmla="*/ 2260911 w 10423506"/>
              <a:gd name="connsiteY2" fmla="*/ 428230 h 1520103"/>
              <a:gd name="connsiteX3" fmla="*/ 3003674 w 10423506"/>
              <a:gd name="connsiteY3" fmla="*/ 642238 h 1520103"/>
              <a:gd name="connsiteX4" fmla="*/ 3734590 w 10423506"/>
              <a:gd name="connsiteY4" fmla="*/ 428230 h 1520103"/>
              <a:gd name="connsiteX5" fmla="*/ 5290936 w 10423506"/>
              <a:gd name="connsiteY5" fmla="*/ 211 h 1520103"/>
              <a:gd name="connsiteX6" fmla="*/ 8078051 w 10423506"/>
              <a:gd name="connsiteY6" fmla="*/ 486597 h 1520103"/>
              <a:gd name="connsiteX7" fmla="*/ 10218137 w 10423506"/>
              <a:gd name="connsiteY7" fmla="*/ 467140 h 1520103"/>
              <a:gd name="connsiteX8" fmla="*/ 10354324 w 10423506"/>
              <a:gd name="connsiteY8" fmla="*/ 525507 h 1520103"/>
              <a:gd name="connsiteX9" fmla="*/ 10373779 w 10423506"/>
              <a:gd name="connsiteY9" fmla="*/ 1206443 h 1520103"/>
              <a:gd name="connsiteX10" fmla="*/ 10373779 w 10423506"/>
              <a:gd name="connsiteY10" fmla="*/ 1284264 h 1520103"/>
              <a:gd name="connsiteX11" fmla="*/ 9712298 w 10423506"/>
              <a:gd name="connsiteY11" fmla="*/ 1284264 h 1520103"/>
              <a:gd name="connsiteX12" fmla="*/ 7520767 w 10423506"/>
              <a:gd name="connsiteY12" fmla="*/ 953523 h 1520103"/>
              <a:gd name="connsiteX13" fmla="*/ 6404894 w 10423506"/>
              <a:gd name="connsiteY13" fmla="*/ 1264809 h 1520103"/>
              <a:gd name="connsiteX14" fmla="*/ 5685047 w 10423506"/>
              <a:gd name="connsiteY14" fmla="*/ 1245354 h 1520103"/>
              <a:gd name="connsiteX15" fmla="*/ 5423745 w 10423506"/>
              <a:gd name="connsiteY15" fmla="*/ 1342629 h 1520103"/>
              <a:gd name="connsiteX16" fmla="*/ 4811553 w 10423506"/>
              <a:gd name="connsiteY16" fmla="*/ 1517729 h 1520103"/>
              <a:gd name="connsiteX17" fmla="*/ 3828407 w 10423506"/>
              <a:gd name="connsiteY17" fmla="*/ 1439907 h 1520103"/>
              <a:gd name="connsiteX18" fmla="*/ 3097490 w 10423506"/>
              <a:gd name="connsiteY18" fmla="*/ 1381540 h 1520103"/>
              <a:gd name="connsiteX19" fmla="*/ 2848314 w 10423506"/>
              <a:gd name="connsiteY19" fmla="*/ 1262532 h 1520103"/>
              <a:gd name="connsiteX20" fmla="*/ 1997525 w 10423506"/>
              <a:gd name="connsiteY20" fmla="*/ 1130928 h 1520103"/>
              <a:gd name="connsiteX21" fmla="*/ 1203217 w 10423506"/>
              <a:gd name="connsiteY21" fmla="*/ 1021057 h 1520103"/>
              <a:gd name="connsiteX22" fmla="*/ 724508 w 10423506"/>
              <a:gd name="connsiteY22" fmla="*/ 820626 h 1520103"/>
              <a:gd name="connsiteX23" fmla="*/ 1312 w 10423506"/>
              <a:gd name="connsiteY23" fmla="*/ 897435 h 1520103"/>
              <a:gd name="connsiteX24" fmla="*/ 915255 w 10423506"/>
              <a:gd name="connsiteY24" fmla="*/ 575858 h 1520103"/>
              <a:gd name="connsiteX0" fmla="*/ 981451 w 10489702"/>
              <a:gd name="connsiteY0" fmla="*/ 575858 h 1878553"/>
              <a:gd name="connsiteX1" fmla="*/ 1574350 w 10489702"/>
              <a:gd name="connsiteY1" fmla="*/ 430508 h 1878553"/>
              <a:gd name="connsiteX2" fmla="*/ 2327107 w 10489702"/>
              <a:gd name="connsiteY2" fmla="*/ 428230 h 1878553"/>
              <a:gd name="connsiteX3" fmla="*/ 3069870 w 10489702"/>
              <a:gd name="connsiteY3" fmla="*/ 642238 h 1878553"/>
              <a:gd name="connsiteX4" fmla="*/ 3800786 w 10489702"/>
              <a:gd name="connsiteY4" fmla="*/ 428230 h 1878553"/>
              <a:gd name="connsiteX5" fmla="*/ 5357132 w 10489702"/>
              <a:gd name="connsiteY5" fmla="*/ 211 h 1878553"/>
              <a:gd name="connsiteX6" fmla="*/ 8144247 w 10489702"/>
              <a:gd name="connsiteY6" fmla="*/ 486597 h 1878553"/>
              <a:gd name="connsiteX7" fmla="*/ 10284333 w 10489702"/>
              <a:gd name="connsiteY7" fmla="*/ 467140 h 1878553"/>
              <a:gd name="connsiteX8" fmla="*/ 10420520 w 10489702"/>
              <a:gd name="connsiteY8" fmla="*/ 525507 h 1878553"/>
              <a:gd name="connsiteX9" fmla="*/ 10439975 w 10489702"/>
              <a:gd name="connsiteY9" fmla="*/ 1206443 h 1878553"/>
              <a:gd name="connsiteX10" fmla="*/ 10439975 w 10489702"/>
              <a:gd name="connsiteY10" fmla="*/ 1284264 h 1878553"/>
              <a:gd name="connsiteX11" fmla="*/ 9778494 w 10489702"/>
              <a:gd name="connsiteY11" fmla="*/ 1284264 h 1878553"/>
              <a:gd name="connsiteX12" fmla="*/ 7586963 w 10489702"/>
              <a:gd name="connsiteY12" fmla="*/ 953523 h 1878553"/>
              <a:gd name="connsiteX13" fmla="*/ 6471090 w 10489702"/>
              <a:gd name="connsiteY13" fmla="*/ 1264809 h 1878553"/>
              <a:gd name="connsiteX14" fmla="*/ 5751243 w 10489702"/>
              <a:gd name="connsiteY14" fmla="*/ 1245354 h 1878553"/>
              <a:gd name="connsiteX15" fmla="*/ 5489941 w 10489702"/>
              <a:gd name="connsiteY15" fmla="*/ 1342629 h 1878553"/>
              <a:gd name="connsiteX16" fmla="*/ 4877749 w 10489702"/>
              <a:gd name="connsiteY16" fmla="*/ 1517729 h 1878553"/>
              <a:gd name="connsiteX17" fmla="*/ 3894603 w 10489702"/>
              <a:gd name="connsiteY17" fmla="*/ 1439907 h 1878553"/>
              <a:gd name="connsiteX18" fmla="*/ 3163686 w 10489702"/>
              <a:gd name="connsiteY18" fmla="*/ 1381540 h 1878553"/>
              <a:gd name="connsiteX19" fmla="*/ 2914510 w 10489702"/>
              <a:gd name="connsiteY19" fmla="*/ 1262532 h 1878553"/>
              <a:gd name="connsiteX20" fmla="*/ 2063721 w 10489702"/>
              <a:gd name="connsiteY20" fmla="*/ 1130928 h 1878553"/>
              <a:gd name="connsiteX21" fmla="*/ 1269413 w 10489702"/>
              <a:gd name="connsiteY21" fmla="*/ 1021057 h 1878553"/>
              <a:gd name="connsiteX22" fmla="*/ 202241 w 10489702"/>
              <a:gd name="connsiteY22" fmla="*/ 1878210 h 1878553"/>
              <a:gd name="connsiteX23" fmla="*/ 67508 w 10489702"/>
              <a:gd name="connsiteY23" fmla="*/ 897435 h 1878553"/>
              <a:gd name="connsiteX24" fmla="*/ 981451 w 10489702"/>
              <a:gd name="connsiteY24" fmla="*/ 575858 h 1878553"/>
              <a:gd name="connsiteX0" fmla="*/ 849398 w 10357649"/>
              <a:gd name="connsiteY0" fmla="*/ 575858 h 1878553"/>
              <a:gd name="connsiteX1" fmla="*/ 1442297 w 10357649"/>
              <a:gd name="connsiteY1" fmla="*/ 430508 h 1878553"/>
              <a:gd name="connsiteX2" fmla="*/ 2195054 w 10357649"/>
              <a:gd name="connsiteY2" fmla="*/ 428230 h 1878553"/>
              <a:gd name="connsiteX3" fmla="*/ 2937817 w 10357649"/>
              <a:gd name="connsiteY3" fmla="*/ 642238 h 1878553"/>
              <a:gd name="connsiteX4" fmla="*/ 3668733 w 10357649"/>
              <a:gd name="connsiteY4" fmla="*/ 428230 h 1878553"/>
              <a:gd name="connsiteX5" fmla="*/ 5225079 w 10357649"/>
              <a:gd name="connsiteY5" fmla="*/ 211 h 1878553"/>
              <a:gd name="connsiteX6" fmla="*/ 8012194 w 10357649"/>
              <a:gd name="connsiteY6" fmla="*/ 486597 h 1878553"/>
              <a:gd name="connsiteX7" fmla="*/ 10152280 w 10357649"/>
              <a:gd name="connsiteY7" fmla="*/ 467140 h 1878553"/>
              <a:gd name="connsiteX8" fmla="*/ 10288467 w 10357649"/>
              <a:gd name="connsiteY8" fmla="*/ 525507 h 1878553"/>
              <a:gd name="connsiteX9" fmla="*/ 10307922 w 10357649"/>
              <a:gd name="connsiteY9" fmla="*/ 1206443 h 1878553"/>
              <a:gd name="connsiteX10" fmla="*/ 10307922 w 10357649"/>
              <a:gd name="connsiteY10" fmla="*/ 1284264 h 1878553"/>
              <a:gd name="connsiteX11" fmla="*/ 9646441 w 10357649"/>
              <a:gd name="connsiteY11" fmla="*/ 1284264 h 1878553"/>
              <a:gd name="connsiteX12" fmla="*/ 7454910 w 10357649"/>
              <a:gd name="connsiteY12" fmla="*/ 953523 h 1878553"/>
              <a:gd name="connsiteX13" fmla="*/ 6339037 w 10357649"/>
              <a:gd name="connsiteY13" fmla="*/ 1264809 h 1878553"/>
              <a:gd name="connsiteX14" fmla="*/ 5619190 w 10357649"/>
              <a:gd name="connsiteY14" fmla="*/ 1245354 h 1878553"/>
              <a:gd name="connsiteX15" fmla="*/ 5357888 w 10357649"/>
              <a:gd name="connsiteY15" fmla="*/ 1342629 h 1878553"/>
              <a:gd name="connsiteX16" fmla="*/ 4745696 w 10357649"/>
              <a:gd name="connsiteY16" fmla="*/ 1517729 h 1878553"/>
              <a:gd name="connsiteX17" fmla="*/ 3762550 w 10357649"/>
              <a:gd name="connsiteY17" fmla="*/ 1439907 h 1878553"/>
              <a:gd name="connsiteX18" fmla="*/ 3031633 w 10357649"/>
              <a:gd name="connsiteY18" fmla="*/ 1381540 h 1878553"/>
              <a:gd name="connsiteX19" fmla="*/ 2782457 w 10357649"/>
              <a:gd name="connsiteY19" fmla="*/ 1262532 h 1878553"/>
              <a:gd name="connsiteX20" fmla="*/ 1931668 w 10357649"/>
              <a:gd name="connsiteY20" fmla="*/ 1130928 h 1878553"/>
              <a:gd name="connsiteX21" fmla="*/ 1137360 w 10357649"/>
              <a:gd name="connsiteY21" fmla="*/ 1021057 h 1878553"/>
              <a:gd name="connsiteX22" fmla="*/ 70188 w 10357649"/>
              <a:gd name="connsiteY22" fmla="*/ 1878210 h 1878553"/>
              <a:gd name="connsiteX23" fmla="*/ 278726 w 10357649"/>
              <a:gd name="connsiteY23" fmla="*/ 1055285 h 1878553"/>
              <a:gd name="connsiteX24" fmla="*/ 849398 w 10357649"/>
              <a:gd name="connsiteY24" fmla="*/ 575858 h 1878553"/>
              <a:gd name="connsiteX0" fmla="*/ 914831 w 10423082"/>
              <a:gd name="connsiteY0" fmla="*/ 575858 h 1878553"/>
              <a:gd name="connsiteX1" fmla="*/ 1507730 w 10423082"/>
              <a:gd name="connsiteY1" fmla="*/ 430508 h 1878553"/>
              <a:gd name="connsiteX2" fmla="*/ 2260487 w 10423082"/>
              <a:gd name="connsiteY2" fmla="*/ 428230 h 1878553"/>
              <a:gd name="connsiteX3" fmla="*/ 3003250 w 10423082"/>
              <a:gd name="connsiteY3" fmla="*/ 642238 h 1878553"/>
              <a:gd name="connsiteX4" fmla="*/ 3734166 w 10423082"/>
              <a:gd name="connsiteY4" fmla="*/ 428230 h 1878553"/>
              <a:gd name="connsiteX5" fmla="*/ 5290512 w 10423082"/>
              <a:gd name="connsiteY5" fmla="*/ 211 h 1878553"/>
              <a:gd name="connsiteX6" fmla="*/ 8077627 w 10423082"/>
              <a:gd name="connsiteY6" fmla="*/ 486597 h 1878553"/>
              <a:gd name="connsiteX7" fmla="*/ 10217713 w 10423082"/>
              <a:gd name="connsiteY7" fmla="*/ 467140 h 1878553"/>
              <a:gd name="connsiteX8" fmla="*/ 10353900 w 10423082"/>
              <a:gd name="connsiteY8" fmla="*/ 525507 h 1878553"/>
              <a:gd name="connsiteX9" fmla="*/ 10373355 w 10423082"/>
              <a:gd name="connsiteY9" fmla="*/ 1206443 h 1878553"/>
              <a:gd name="connsiteX10" fmla="*/ 10373355 w 10423082"/>
              <a:gd name="connsiteY10" fmla="*/ 1284264 h 1878553"/>
              <a:gd name="connsiteX11" fmla="*/ 9711874 w 10423082"/>
              <a:gd name="connsiteY11" fmla="*/ 1284264 h 1878553"/>
              <a:gd name="connsiteX12" fmla="*/ 7520343 w 10423082"/>
              <a:gd name="connsiteY12" fmla="*/ 953523 h 1878553"/>
              <a:gd name="connsiteX13" fmla="*/ 6404470 w 10423082"/>
              <a:gd name="connsiteY13" fmla="*/ 1264809 h 1878553"/>
              <a:gd name="connsiteX14" fmla="*/ 5684623 w 10423082"/>
              <a:gd name="connsiteY14" fmla="*/ 1245354 h 1878553"/>
              <a:gd name="connsiteX15" fmla="*/ 5423321 w 10423082"/>
              <a:gd name="connsiteY15" fmla="*/ 1342629 h 1878553"/>
              <a:gd name="connsiteX16" fmla="*/ 4811129 w 10423082"/>
              <a:gd name="connsiteY16" fmla="*/ 1517729 h 1878553"/>
              <a:gd name="connsiteX17" fmla="*/ 3827983 w 10423082"/>
              <a:gd name="connsiteY17" fmla="*/ 1439907 h 1878553"/>
              <a:gd name="connsiteX18" fmla="*/ 3097066 w 10423082"/>
              <a:gd name="connsiteY18" fmla="*/ 1381540 h 1878553"/>
              <a:gd name="connsiteX19" fmla="*/ 2847890 w 10423082"/>
              <a:gd name="connsiteY19" fmla="*/ 1262532 h 1878553"/>
              <a:gd name="connsiteX20" fmla="*/ 1997101 w 10423082"/>
              <a:gd name="connsiteY20" fmla="*/ 1130928 h 1878553"/>
              <a:gd name="connsiteX21" fmla="*/ 1202793 w 10423082"/>
              <a:gd name="connsiteY21" fmla="*/ 1021057 h 1878553"/>
              <a:gd name="connsiteX22" fmla="*/ 135621 w 10423082"/>
              <a:gd name="connsiteY22" fmla="*/ 1878210 h 1878553"/>
              <a:gd name="connsiteX23" fmla="*/ 344159 w 10423082"/>
              <a:gd name="connsiteY23" fmla="*/ 1055285 h 1878553"/>
              <a:gd name="connsiteX24" fmla="*/ 914831 w 10423082"/>
              <a:gd name="connsiteY24" fmla="*/ 575858 h 1878553"/>
              <a:gd name="connsiteX0" fmla="*/ 982655 w 10490906"/>
              <a:gd name="connsiteY0" fmla="*/ 575858 h 1878553"/>
              <a:gd name="connsiteX1" fmla="*/ 1575554 w 10490906"/>
              <a:gd name="connsiteY1" fmla="*/ 430508 h 1878553"/>
              <a:gd name="connsiteX2" fmla="*/ 2328311 w 10490906"/>
              <a:gd name="connsiteY2" fmla="*/ 428230 h 1878553"/>
              <a:gd name="connsiteX3" fmla="*/ 3071074 w 10490906"/>
              <a:gd name="connsiteY3" fmla="*/ 642238 h 1878553"/>
              <a:gd name="connsiteX4" fmla="*/ 3801990 w 10490906"/>
              <a:gd name="connsiteY4" fmla="*/ 428230 h 1878553"/>
              <a:gd name="connsiteX5" fmla="*/ 5358336 w 10490906"/>
              <a:gd name="connsiteY5" fmla="*/ 211 h 1878553"/>
              <a:gd name="connsiteX6" fmla="*/ 8145451 w 10490906"/>
              <a:gd name="connsiteY6" fmla="*/ 486597 h 1878553"/>
              <a:gd name="connsiteX7" fmla="*/ 10285537 w 10490906"/>
              <a:gd name="connsiteY7" fmla="*/ 467140 h 1878553"/>
              <a:gd name="connsiteX8" fmla="*/ 10421724 w 10490906"/>
              <a:gd name="connsiteY8" fmla="*/ 525507 h 1878553"/>
              <a:gd name="connsiteX9" fmla="*/ 10441179 w 10490906"/>
              <a:gd name="connsiteY9" fmla="*/ 1206443 h 1878553"/>
              <a:gd name="connsiteX10" fmla="*/ 10441179 w 10490906"/>
              <a:gd name="connsiteY10" fmla="*/ 1284264 h 1878553"/>
              <a:gd name="connsiteX11" fmla="*/ 9779698 w 10490906"/>
              <a:gd name="connsiteY11" fmla="*/ 1284264 h 1878553"/>
              <a:gd name="connsiteX12" fmla="*/ 7588167 w 10490906"/>
              <a:gd name="connsiteY12" fmla="*/ 953523 h 1878553"/>
              <a:gd name="connsiteX13" fmla="*/ 6472294 w 10490906"/>
              <a:gd name="connsiteY13" fmla="*/ 1264809 h 1878553"/>
              <a:gd name="connsiteX14" fmla="*/ 5752447 w 10490906"/>
              <a:gd name="connsiteY14" fmla="*/ 1245354 h 1878553"/>
              <a:gd name="connsiteX15" fmla="*/ 5491145 w 10490906"/>
              <a:gd name="connsiteY15" fmla="*/ 1342629 h 1878553"/>
              <a:gd name="connsiteX16" fmla="*/ 4878953 w 10490906"/>
              <a:gd name="connsiteY16" fmla="*/ 1517729 h 1878553"/>
              <a:gd name="connsiteX17" fmla="*/ 3895807 w 10490906"/>
              <a:gd name="connsiteY17" fmla="*/ 1439907 h 1878553"/>
              <a:gd name="connsiteX18" fmla="*/ 3164890 w 10490906"/>
              <a:gd name="connsiteY18" fmla="*/ 1381540 h 1878553"/>
              <a:gd name="connsiteX19" fmla="*/ 2915714 w 10490906"/>
              <a:gd name="connsiteY19" fmla="*/ 1262532 h 1878553"/>
              <a:gd name="connsiteX20" fmla="*/ 2064925 w 10490906"/>
              <a:gd name="connsiteY20" fmla="*/ 1130928 h 1878553"/>
              <a:gd name="connsiteX21" fmla="*/ 1270617 w 10490906"/>
              <a:gd name="connsiteY21" fmla="*/ 1021057 h 1878553"/>
              <a:gd name="connsiteX22" fmla="*/ 203445 w 10490906"/>
              <a:gd name="connsiteY22" fmla="*/ 1878210 h 1878553"/>
              <a:gd name="connsiteX23" fmla="*/ 411983 w 10490906"/>
              <a:gd name="connsiteY23" fmla="*/ 1055285 h 1878553"/>
              <a:gd name="connsiteX24" fmla="*/ 982655 w 10490906"/>
              <a:gd name="connsiteY24" fmla="*/ 575858 h 1878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0490906" h="1878553">
                <a:moveTo>
                  <a:pt x="982655" y="575858"/>
                </a:moveTo>
                <a:cubicBezTo>
                  <a:pt x="1176584" y="471729"/>
                  <a:pt x="1351278" y="455113"/>
                  <a:pt x="1575554" y="430508"/>
                </a:cubicBezTo>
                <a:cubicBezTo>
                  <a:pt x="1799830" y="405903"/>
                  <a:pt x="2079058" y="392942"/>
                  <a:pt x="2328311" y="428230"/>
                </a:cubicBezTo>
                <a:cubicBezTo>
                  <a:pt x="2577564" y="463518"/>
                  <a:pt x="2825461" y="642238"/>
                  <a:pt x="3071074" y="642238"/>
                </a:cubicBezTo>
                <a:cubicBezTo>
                  <a:pt x="3316687" y="642238"/>
                  <a:pt x="3420780" y="535234"/>
                  <a:pt x="3801990" y="428230"/>
                </a:cubicBezTo>
                <a:cubicBezTo>
                  <a:pt x="4183200" y="321226"/>
                  <a:pt x="4634426" y="-9517"/>
                  <a:pt x="5358336" y="211"/>
                </a:cubicBezTo>
                <a:cubicBezTo>
                  <a:pt x="6287374" y="162340"/>
                  <a:pt x="7324251" y="408776"/>
                  <a:pt x="8145451" y="486597"/>
                </a:cubicBezTo>
                <a:cubicBezTo>
                  <a:pt x="8966651" y="564418"/>
                  <a:pt x="9572175" y="473626"/>
                  <a:pt x="10285537" y="467140"/>
                </a:cubicBezTo>
                <a:cubicBezTo>
                  <a:pt x="10664916" y="473625"/>
                  <a:pt x="10395784" y="402290"/>
                  <a:pt x="10421724" y="525507"/>
                </a:cubicBezTo>
                <a:cubicBezTo>
                  <a:pt x="10447664" y="648724"/>
                  <a:pt x="10437937" y="1079984"/>
                  <a:pt x="10441179" y="1206443"/>
                </a:cubicBezTo>
                <a:cubicBezTo>
                  <a:pt x="10444421" y="1332902"/>
                  <a:pt x="10551426" y="1271294"/>
                  <a:pt x="10441179" y="1284264"/>
                </a:cubicBezTo>
                <a:cubicBezTo>
                  <a:pt x="10330932" y="1297234"/>
                  <a:pt x="10255200" y="1339387"/>
                  <a:pt x="9779698" y="1284264"/>
                </a:cubicBezTo>
                <a:cubicBezTo>
                  <a:pt x="9304196" y="1229141"/>
                  <a:pt x="8318677" y="1063770"/>
                  <a:pt x="7588167" y="953523"/>
                </a:cubicBezTo>
                <a:cubicBezTo>
                  <a:pt x="7036933" y="950281"/>
                  <a:pt x="6778247" y="1216171"/>
                  <a:pt x="6472294" y="1264809"/>
                </a:cubicBezTo>
                <a:cubicBezTo>
                  <a:pt x="6166341" y="1313447"/>
                  <a:pt x="5915972" y="1232384"/>
                  <a:pt x="5752447" y="1245354"/>
                </a:cubicBezTo>
                <a:cubicBezTo>
                  <a:pt x="5588922" y="1258324"/>
                  <a:pt x="5636727" y="1297233"/>
                  <a:pt x="5491145" y="1342629"/>
                </a:cubicBezTo>
                <a:cubicBezTo>
                  <a:pt x="5345563" y="1388025"/>
                  <a:pt x="5144843" y="1501516"/>
                  <a:pt x="4878953" y="1517729"/>
                </a:cubicBezTo>
                <a:cubicBezTo>
                  <a:pt x="4613063" y="1533942"/>
                  <a:pt x="4181484" y="1462605"/>
                  <a:pt x="3895807" y="1439907"/>
                </a:cubicBezTo>
                <a:cubicBezTo>
                  <a:pt x="3652168" y="1420451"/>
                  <a:pt x="3328239" y="1411103"/>
                  <a:pt x="3164890" y="1381540"/>
                </a:cubicBezTo>
                <a:cubicBezTo>
                  <a:pt x="3001541" y="1351977"/>
                  <a:pt x="3099041" y="1304301"/>
                  <a:pt x="2915714" y="1262532"/>
                </a:cubicBezTo>
                <a:cubicBezTo>
                  <a:pt x="2732387" y="1220763"/>
                  <a:pt x="2339108" y="1171174"/>
                  <a:pt x="2064925" y="1130928"/>
                </a:cubicBezTo>
                <a:lnTo>
                  <a:pt x="1270617" y="1021057"/>
                </a:lnTo>
                <a:cubicBezTo>
                  <a:pt x="1042449" y="984789"/>
                  <a:pt x="403762" y="1898814"/>
                  <a:pt x="203445" y="1878210"/>
                </a:cubicBezTo>
                <a:cubicBezTo>
                  <a:pt x="3128" y="1857606"/>
                  <a:pt x="-208272" y="1840596"/>
                  <a:pt x="411983" y="1055285"/>
                </a:cubicBezTo>
                <a:cubicBezTo>
                  <a:pt x="1032238" y="269974"/>
                  <a:pt x="788727" y="679988"/>
                  <a:pt x="982655" y="575858"/>
                </a:cubicBezTo>
                <a:close/>
              </a:path>
            </a:pathLst>
          </a:custGeom>
          <a:solidFill>
            <a:srgbClr val="F7A3A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 smtClean="0"/>
              <a:t>topic 2b</a:t>
            </a:r>
            <a:endParaRPr kumimoji="1" lang="zh-CN" altLang="en-US" sz="2400" b="1" dirty="0"/>
          </a:p>
        </p:txBody>
      </p:sp>
      <p:sp>
        <p:nvSpPr>
          <p:cNvPr id="21" name="任意形状 20"/>
          <p:cNvSpPr/>
          <p:nvPr/>
        </p:nvSpPr>
        <p:spPr>
          <a:xfrm flipH="1">
            <a:off x="399347" y="4449695"/>
            <a:ext cx="3032565" cy="791065"/>
          </a:xfrm>
          <a:custGeom>
            <a:avLst/>
            <a:gdLst>
              <a:gd name="connsiteX0" fmla="*/ 127480 w 10274518"/>
              <a:gd name="connsiteY0" fmla="*/ 88289 h 1108025"/>
              <a:gd name="connsiteX1" fmla="*/ 1567174 w 10274518"/>
              <a:gd name="connsiteY1" fmla="*/ 88289 h 1108025"/>
              <a:gd name="connsiteX2" fmla="*/ 2111923 w 10274518"/>
              <a:gd name="connsiteY2" fmla="*/ 496851 h 1108025"/>
              <a:gd name="connsiteX3" fmla="*/ 2753949 w 10274518"/>
              <a:gd name="connsiteY3" fmla="*/ 574672 h 1108025"/>
              <a:gd name="connsiteX4" fmla="*/ 3162510 w 10274518"/>
              <a:gd name="connsiteY4" fmla="*/ 399575 h 1108025"/>
              <a:gd name="connsiteX5" fmla="*/ 4154731 w 10274518"/>
              <a:gd name="connsiteY5" fmla="*/ 205021 h 1108025"/>
              <a:gd name="connsiteX6" fmla="*/ 7929063 w 10274518"/>
              <a:gd name="connsiteY6" fmla="*/ 185566 h 1108025"/>
              <a:gd name="connsiteX7" fmla="*/ 10069149 w 10274518"/>
              <a:gd name="connsiteY7" fmla="*/ 205021 h 1108025"/>
              <a:gd name="connsiteX8" fmla="*/ 10205336 w 10274518"/>
              <a:gd name="connsiteY8" fmla="*/ 224477 h 1108025"/>
              <a:gd name="connsiteX9" fmla="*/ 10224791 w 10274518"/>
              <a:gd name="connsiteY9" fmla="*/ 905413 h 1108025"/>
              <a:gd name="connsiteX10" fmla="*/ 10224791 w 10274518"/>
              <a:gd name="connsiteY10" fmla="*/ 983234 h 1108025"/>
              <a:gd name="connsiteX11" fmla="*/ 9563310 w 10274518"/>
              <a:gd name="connsiteY11" fmla="*/ 983234 h 1108025"/>
              <a:gd name="connsiteX12" fmla="*/ 7170306 w 10274518"/>
              <a:gd name="connsiteY12" fmla="*/ 983234 h 1108025"/>
              <a:gd name="connsiteX13" fmla="*/ 6255906 w 10274518"/>
              <a:gd name="connsiteY13" fmla="*/ 710860 h 1108025"/>
              <a:gd name="connsiteX14" fmla="*/ 5536059 w 10274518"/>
              <a:gd name="connsiteY14" fmla="*/ 671949 h 1108025"/>
              <a:gd name="connsiteX15" fmla="*/ 4952400 w 10274518"/>
              <a:gd name="connsiteY15" fmla="*/ 944323 h 1108025"/>
              <a:gd name="connsiteX16" fmla="*/ 4038000 w 10274518"/>
              <a:gd name="connsiteY16" fmla="*/ 1022145 h 1108025"/>
              <a:gd name="connsiteX17" fmla="*/ 3357063 w 10274518"/>
              <a:gd name="connsiteY17" fmla="*/ 769226 h 1108025"/>
              <a:gd name="connsiteX18" fmla="*/ 2948502 w 10274518"/>
              <a:gd name="connsiteY18" fmla="*/ 749770 h 1108025"/>
              <a:gd name="connsiteX19" fmla="*/ 2539940 w 10274518"/>
              <a:gd name="connsiteY19" fmla="*/ 749770 h 1108025"/>
              <a:gd name="connsiteX20" fmla="*/ 1936825 w 10274518"/>
              <a:gd name="connsiteY20" fmla="*/ 983234 h 1108025"/>
              <a:gd name="connsiteX21" fmla="*/ 1100246 w 10274518"/>
              <a:gd name="connsiteY21" fmla="*/ 1022145 h 1108025"/>
              <a:gd name="connsiteX22" fmla="*/ 185846 w 10274518"/>
              <a:gd name="connsiteY22" fmla="*/ 1041600 h 1108025"/>
              <a:gd name="connsiteX23" fmla="*/ 127480 w 10274518"/>
              <a:gd name="connsiteY23" fmla="*/ 88289 h 1108025"/>
              <a:gd name="connsiteX0" fmla="*/ 110328 w 10315732"/>
              <a:gd name="connsiteY0" fmla="*/ 447567 h 986794"/>
              <a:gd name="connsiteX1" fmla="*/ 1608388 w 10315732"/>
              <a:gd name="connsiteY1" fmla="*/ 94 h 986794"/>
              <a:gd name="connsiteX2" fmla="*/ 2153137 w 10315732"/>
              <a:gd name="connsiteY2" fmla="*/ 408656 h 986794"/>
              <a:gd name="connsiteX3" fmla="*/ 2795163 w 10315732"/>
              <a:gd name="connsiteY3" fmla="*/ 486477 h 986794"/>
              <a:gd name="connsiteX4" fmla="*/ 3203724 w 10315732"/>
              <a:gd name="connsiteY4" fmla="*/ 311380 h 986794"/>
              <a:gd name="connsiteX5" fmla="*/ 4195945 w 10315732"/>
              <a:gd name="connsiteY5" fmla="*/ 116826 h 986794"/>
              <a:gd name="connsiteX6" fmla="*/ 7970277 w 10315732"/>
              <a:gd name="connsiteY6" fmla="*/ 97371 h 986794"/>
              <a:gd name="connsiteX7" fmla="*/ 10110363 w 10315732"/>
              <a:gd name="connsiteY7" fmla="*/ 116826 h 986794"/>
              <a:gd name="connsiteX8" fmla="*/ 10246550 w 10315732"/>
              <a:gd name="connsiteY8" fmla="*/ 136282 h 986794"/>
              <a:gd name="connsiteX9" fmla="*/ 10266005 w 10315732"/>
              <a:gd name="connsiteY9" fmla="*/ 817218 h 986794"/>
              <a:gd name="connsiteX10" fmla="*/ 10266005 w 10315732"/>
              <a:gd name="connsiteY10" fmla="*/ 895039 h 986794"/>
              <a:gd name="connsiteX11" fmla="*/ 9604524 w 10315732"/>
              <a:gd name="connsiteY11" fmla="*/ 895039 h 986794"/>
              <a:gd name="connsiteX12" fmla="*/ 7211520 w 10315732"/>
              <a:gd name="connsiteY12" fmla="*/ 895039 h 986794"/>
              <a:gd name="connsiteX13" fmla="*/ 6297120 w 10315732"/>
              <a:gd name="connsiteY13" fmla="*/ 622665 h 986794"/>
              <a:gd name="connsiteX14" fmla="*/ 5577273 w 10315732"/>
              <a:gd name="connsiteY14" fmla="*/ 583754 h 986794"/>
              <a:gd name="connsiteX15" fmla="*/ 4993614 w 10315732"/>
              <a:gd name="connsiteY15" fmla="*/ 856128 h 986794"/>
              <a:gd name="connsiteX16" fmla="*/ 4079214 w 10315732"/>
              <a:gd name="connsiteY16" fmla="*/ 933950 h 986794"/>
              <a:gd name="connsiteX17" fmla="*/ 3398277 w 10315732"/>
              <a:gd name="connsiteY17" fmla="*/ 681031 h 986794"/>
              <a:gd name="connsiteX18" fmla="*/ 2989716 w 10315732"/>
              <a:gd name="connsiteY18" fmla="*/ 661575 h 986794"/>
              <a:gd name="connsiteX19" fmla="*/ 2581154 w 10315732"/>
              <a:gd name="connsiteY19" fmla="*/ 661575 h 986794"/>
              <a:gd name="connsiteX20" fmla="*/ 1978039 w 10315732"/>
              <a:gd name="connsiteY20" fmla="*/ 895039 h 986794"/>
              <a:gd name="connsiteX21" fmla="*/ 1141460 w 10315732"/>
              <a:gd name="connsiteY21" fmla="*/ 933950 h 986794"/>
              <a:gd name="connsiteX22" fmla="*/ 227060 w 10315732"/>
              <a:gd name="connsiteY22" fmla="*/ 953405 h 986794"/>
              <a:gd name="connsiteX23" fmla="*/ 110328 w 10315732"/>
              <a:gd name="connsiteY23" fmla="*/ 447567 h 986794"/>
              <a:gd name="connsiteX0" fmla="*/ 56848 w 10262252"/>
              <a:gd name="connsiteY0" fmla="*/ 447567 h 942673"/>
              <a:gd name="connsiteX1" fmla="*/ 1554908 w 10262252"/>
              <a:gd name="connsiteY1" fmla="*/ 94 h 942673"/>
              <a:gd name="connsiteX2" fmla="*/ 2099657 w 10262252"/>
              <a:gd name="connsiteY2" fmla="*/ 408656 h 942673"/>
              <a:gd name="connsiteX3" fmla="*/ 2741683 w 10262252"/>
              <a:gd name="connsiteY3" fmla="*/ 486477 h 942673"/>
              <a:gd name="connsiteX4" fmla="*/ 3150244 w 10262252"/>
              <a:gd name="connsiteY4" fmla="*/ 311380 h 942673"/>
              <a:gd name="connsiteX5" fmla="*/ 4142465 w 10262252"/>
              <a:gd name="connsiteY5" fmla="*/ 116826 h 942673"/>
              <a:gd name="connsiteX6" fmla="*/ 7916797 w 10262252"/>
              <a:gd name="connsiteY6" fmla="*/ 97371 h 942673"/>
              <a:gd name="connsiteX7" fmla="*/ 10056883 w 10262252"/>
              <a:gd name="connsiteY7" fmla="*/ 116826 h 942673"/>
              <a:gd name="connsiteX8" fmla="*/ 10193070 w 10262252"/>
              <a:gd name="connsiteY8" fmla="*/ 136282 h 942673"/>
              <a:gd name="connsiteX9" fmla="*/ 10212525 w 10262252"/>
              <a:gd name="connsiteY9" fmla="*/ 817218 h 942673"/>
              <a:gd name="connsiteX10" fmla="*/ 10212525 w 10262252"/>
              <a:gd name="connsiteY10" fmla="*/ 895039 h 942673"/>
              <a:gd name="connsiteX11" fmla="*/ 9551044 w 10262252"/>
              <a:gd name="connsiteY11" fmla="*/ 895039 h 942673"/>
              <a:gd name="connsiteX12" fmla="*/ 7158040 w 10262252"/>
              <a:gd name="connsiteY12" fmla="*/ 895039 h 942673"/>
              <a:gd name="connsiteX13" fmla="*/ 6243640 w 10262252"/>
              <a:gd name="connsiteY13" fmla="*/ 622665 h 942673"/>
              <a:gd name="connsiteX14" fmla="*/ 5523793 w 10262252"/>
              <a:gd name="connsiteY14" fmla="*/ 583754 h 942673"/>
              <a:gd name="connsiteX15" fmla="*/ 4940134 w 10262252"/>
              <a:gd name="connsiteY15" fmla="*/ 856128 h 942673"/>
              <a:gd name="connsiteX16" fmla="*/ 4025734 w 10262252"/>
              <a:gd name="connsiteY16" fmla="*/ 933950 h 942673"/>
              <a:gd name="connsiteX17" fmla="*/ 3344797 w 10262252"/>
              <a:gd name="connsiteY17" fmla="*/ 681031 h 942673"/>
              <a:gd name="connsiteX18" fmla="*/ 2936236 w 10262252"/>
              <a:gd name="connsiteY18" fmla="*/ 661575 h 942673"/>
              <a:gd name="connsiteX19" fmla="*/ 2527674 w 10262252"/>
              <a:gd name="connsiteY19" fmla="*/ 661575 h 942673"/>
              <a:gd name="connsiteX20" fmla="*/ 1924559 w 10262252"/>
              <a:gd name="connsiteY20" fmla="*/ 895039 h 942673"/>
              <a:gd name="connsiteX21" fmla="*/ 1087980 w 10262252"/>
              <a:gd name="connsiteY21" fmla="*/ 933950 h 942673"/>
              <a:gd name="connsiteX22" fmla="*/ 387589 w 10262252"/>
              <a:gd name="connsiteY22" fmla="*/ 642120 h 942673"/>
              <a:gd name="connsiteX23" fmla="*/ 56848 w 10262252"/>
              <a:gd name="connsiteY23" fmla="*/ 447567 h 942673"/>
              <a:gd name="connsiteX0" fmla="*/ 59568 w 10264972"/>
              <a:gd name="connsiteY0" fmla="*/ 447567 h 942673"/>
              <a:gd name="connsiteX1" fmla="*/ 1557628 w 10264972"/>
              <a:gd name="connsiteY1" fmla="*/ 94 h 942673"/>
              <a:gd name="connsiteX2" fmla="*/ 2102377 w 10264972"/>
              <a:gd name="connsiteY2" fmla="*/ 408656 h 942673"/>
              <a:gd name="connsiteX3" fmla="*/ 2744403 w 10264972"/>
              <a:gd name="connsiteY3" fmla="*/ 486477 h 942673"/>
              <a:gd name="connsiteX4" fmla="*/ 3152964 w 10264972"/>
              <a:gd name="connsiteY4" fmla="*/ 311380 h 942673"/>
              <a:gd name="connsiteX5" fmla="*/ 4145185 w 10264972"/>
              <a:gd name="connsiteY5" fmla="*/ 116826 h 942673"/>
              <a:gd name="connsiteX6" fmla="*/ 7919517 w 10264972"/>
              <a:gd name="connsiteY6" fmla="*/ 97371 h 942673"/>
              <a:gd name="connsiteX7" fmla="*/ 10059603 w 10264972"/>
              <a:gd name="connsiteY7" fmla="*/ 116826 h 942673"/>
              <a:gd name="connsiteX8" fmla="*/ 10195790 w 10264972"/>
              <a:gd name="connsiteY8" fmla="*/ 136282 h 942673"/>
              <a:gd name="connsiteX9" fmla="*/ 10215245 w 10264972"/>
              <a:gd name="connsiteY9" fmla="*/ 817218 h 942673"/>
              <a:gd name="connsiteX10" fmla="*/ 10215245 w 10264972"/>
              <a:gd name="connsiteY10" fmla="*/ 895039 h 942673"/>
              <a:gd name="connsiteX11" fmla="*/ 9553764 w 10264972"/>
              <a:gd name="connsiteY11" fmla="*/ 895039 h 942673"/>
              <a:gd name="connsiteX12" fmla="*/ 7160760 w 10264972"/>
              <a:gd name="connsiteY12" fmla="*/ 895039 h 942673"/>
              <a:gd name="connsiteX13" fmla="*/ 6246360 w 10264972"/>
              <a:gd name="connsiteY13" fmla="*/ 622665 h 942673"/>
              <a:gd name="connsiteX14" fmla="*/ 5526513 w 10264972"/>
              <a:gd name="connsiteY14" fmla="*/ 583754 h 942673"/>
              <a:gd name="connsiteX15" fmla="*/ 4942854 w 10264972"/>
              <a:gd name="connsiteY15" fmla="*/ 856128 h 942673"/>
              <a:gd name="connsiteX16" fmla="*/ 4028454 w 10264972"/>
              <a:gd name="connsiteY16" fmla="*/ 933950 h 942673"/>
              <a:gd name="connsiteX17" fmla="*/ 3347517 w 10264972"/>
              <a:gd name="connsiteY17" fmla="*/ 681031 h 942673"/>
              <a:gd name="connsiteX18" fmla="*/ 2938956 w 10264972"/>
              <a:gd name="connsiteY18" fmla="*/ 661575 h 942673"/>
              <a:gd name="connsiteX19" fmla="*/ 2530394 w 10264972"/>
              <a:gd name="connsiteY19" fmla="*/ 661575 h 942673"/>
              <a:gd name="connsiteX20" fmla="*/ 1927279 w 10264972"/>
              <a:gd name="connsiteY20" fmla="*/ 895039 h 942673"/>
              <a:gd name="connsiteX21" fmla="*/ 1246343 w 10264972"/>
              <a:gd name="connsiteY21" fmla="*/ 700486 h 942673"/>
              <a:gd name="connsiteX22" fmla="*/ 390309 w 10264972"/>
              <a:gd name="connsiteY22" fmla="*/ 642120 h 942673"/>
              <a:gd name="connsiteX23" fmla="*/ 59568 w 10264972"/>
              <a:gd name="connsiteY23" fmla="*/ 447567 h 942673"/>
              <a:gd name="connsiteX0" fmla="*/ 52777 w 10258181"/>
              <a:gd name="connsiteY0" fmla="*/ 447567 h 942673"/>
              <a:gd name="connsiteX1" fmla="*/ 1550837 w 10258181"/>
              <a:gd name="connsiteY1" fmla="*/ 94 h 942673"/>
              <a:gd name="connsiteX2" fmla="*/ 2095586 w 10258181"/>
              <a:gd name="connsiteY2" fmla="*/ 408656 h 942673"/>
              <a:gd name="connsiteX3" fmla="*/ 2737612 w 10258181"/>
              <a:gd name="connsiteY3" fmla="*/ 486477 h 942673"/>
              <a:gd name="connsiteX4" fmla="*/ 3146173 w 10258181"/>
              <a:gd name="connsiteY4" fmla="*/ 311380 h 942673"/>
              <a:gd name="connsiteX5" fmla="*/ 4138394 w 10258181"/>
              <a:gd name="connsiteY5" fmla="*/ 116826 h 942673"/>
              <a:gd name="connsiteX6" fmla="*/ 7912726 w 10258181"/>
              <a:gd name="connsiteY6" fmla="*/ 97371 h 942673"/>
              <a:gd name="connsiteX7" fmla="*/ 10052812 w 10258181"/>
              <a:gd name="connsiteY7" fmla="*/ 116826 h 942673"/>
              <a:gd name="connsiteX8" fmla="*/ 10188999 w 10258181"/>
              <a:gd name="connsiteY8" fmla="*/ 136282 h 942673"/>
              <a:gd name="connsiteX9" fmla="*/ 10208454 w 10258181"/>
              <a:gd name="connsiteY9" fmla="*/ 817218 h 942673"/>
              <a:gd name="connsiteX10" fmla="*/ 10208454 w 10258181"/>
              <a:gd name="connsiteY10" fmla="*/ 895039 h 942673"/>
              <a:gd name="connsiteX11" fmla="*/ 9546973 w 10258181"/>
              <a:gd name="connsiteY11" fmla="*/ 895039 h 942673"/>
              <a:gd name="connsiteX12" fmla="*/ 7153969 w 10258181"/>
              <a:gd name="connsiteY12" fmla="*/ 895039 h 942673"/>
              <a:gd name="connsiteX13" fmla="*/ 6239569 w 10258181"/>
              <a:gd name="connsiteY13" fmla="*/ 622665 h 942673"/>
              <a:gd name="connsiteX14" fmla="*/ 5519722 w 10258181"/>
              <a:gd name="connsiteY14" fmla="*/ 583754 h 942673"/>
              <a:gd name="connsiteX15" fmla="*/ 4936063 w 10258181"/>
              <a:gd name="connsiteY15" fmla="*/ 856128 h 942673"/>
              <a:gd name="connsiteX16" fmla="*/ 4021663 w 10258181"/>
              <a:gd name="connsiteY16" fmla="*/ 933950 h 942673"/>
              <a:gd name="connsiteX17" fmla="*/ 3340726 w 10258181"/>
              <a:gd name="connsiteY17" fmla="*/ 681031 h 942673"/>
              <a:gd name="connsiteX18" fmla="*/ 2932165 w 10258181"/>
              <a:gd name="connsiteY18" fmla="*/ 661575 h 942673"/>
              <a:gd name="connsiteX19" fmla="*/ 2523603 w 10258181"/>
              <a:gd name="connsiteY19" fmla="*/ 661575 h 942673"/>
              <a:gd name="connsiteX20" fmla="*/ 1920488 w 10258181"/>
              <a:gd name="connsiteY20" fmla="*/ 895039 h 942673"/>
              <a:gd name="connsiteX21" fmla="*/ 1239552 w 10258181"/>
              <a:gd name="connsiteY21" fmla="*/ 700486 h 942673"/>
              <a:gd name="connsiteX22" fmla="*/ 422429 w 10258181"/>
              <a:gd name="connsiteY22" fmla="*/ 544844 h 942673"/>
              <a:gd name="connsiteX23" fmla="*/ 52777 w 10258181"/>
              <a:gd name="connsiteY23" fmla="*/ 447567 h 942673"/>
              <a:gd name="connsiteX0" fmla="*/ 46864 w 10330089"/>
              <a:gd name="connsiteY0" fmla="*/ 78065 h 981733"/>
              <a:gd name="connsiteX1" fmla="*/ 1622745 w 10330089"/>
              <a:gd name="connsiteY1" fmla="*/ 39154 h 981733"/>
              <a:gd name="connsiteX2" fmla="*/ 2167494 w 10330089"/>
              <a:gd name="connsiteY2" fmla="*/ 447716 h 981733"/>
              <a:gd name="connsiteX3" fmla="*/ 2809520 w 10330089"/>
              <a:gd name="connsiteY3" fmla="*/ 525537 h 981733"/>
              <a:gd name="connsiteX4" fmla="*/ 3218081 w 10330089"/>
              <a:gd name="connsiteY4" fmla="*/ 350440 h 981733"/>
              <a:gd name="connsiteX5" fmla="*/ 4210302 w 10330089"/>
              <a:gd name="connsiteY5" fmla="*/ 155886 h 981733"/>
              <a:gd name="connsiteX6" fmla="*/ 7984634 w 10330089"/>
              <a:gd name="connsiteY6" fmla="*/ 136431 h 981733"/>
              <a:gd name="connsiteX7" fmla="*/ 10124720 w 10330089"/>
              <a:gd name="connsiteY7" fmla="*/ 155886 h 981733"/>
              <a:gd name="connsiteX8" fmla="*/ 10260907 w 10330089"/>
              <a:gd name="connsiteY8" fmla="*/ 175342 h 981733"/>
              <a:gd name="connsiteX9" fmla="*/ 10280362 w 10330089"/>
              <a:gd name="connsiteY9" fmla="*/ 856278 h 981733"/>
              <a:gd name="connsiteX10" fmla="*/ 10280362 w 10330089"/>
              <a:gd name="connsiteY10" fmla="*/ 934099 h 981733"/>
              <a:gd name="connsiteX11" fmla="*/ 9618881 w 10330089"/>
              <a:gd name="connsiteY11" fmla="*/ 934099 h 981733"/>
              <a:gd name="connsiteX12" fmla="*/ 7225877 w 10330089"/>
              <a:gd name="connsiteY12" fmla="*/ 934099 h 981733"/>
              <a:gd name="connsiteX13" fmla="*/ 6311477 w 10330089"/>
              <a:gd name="connsiteY13" fmla="*/ 661725 h 981733"/>
              <a:gd name="connsiteX14" fmla="*/ 5591630 w 10330089"/>
              <a:gd name="connsiteY14" fmla="*/ 622814 h 981733"/>
              <a:gd name="connsiteX15" fmla="*/ 5007971 w 10330089"/>
              <a:gd name="connsiteY15" fmla="*/ 895188 h 981733"/>
              <a:gd name="connsiteX16" fmla="*/ 4093571 w 10330089"/>
              <a:gd name="connsiteY16" fmla="*/ 973010 h 981733"/>
              <a:gd name="connsiteX17" fmla="*/ 3412634 w 10330089"/>
              <a:gd name="connsiteY17" fmla="*/ 720091 h 981733"/>
              <a:gd name="connsiteX18" fmla="*/ 3004073 w 10330089"/>
              <a:gd name="connsiteY18" fmla="*/ 700635 h 981733"/>
              <a:gd name="connsiteX19" fmla="*/ 2595511 w 10330089"/>
              <a:gd name="connsiteY19" fmla="*/ 700635 h 981733"/>
              <a:gd name="connsiteX20" fmla="*/ 1992396 w 10330089"/>
              <a:gd name="connsiteY20" fmla="*/ 934099 h 981733"/>
              <a:gd name="connsiteX21" fmla="*/ 1311460 w 10330089"/>
              <a:gd name="connsiteY21" fmla="*/ 739546 h 981733"/>
              <a:gd name="connsiteX22" fmla="*/ 494337 w 10330089"/>
              <a:gd name="connsiteY22" fmla="*/ 583904 h 981733"/>
              <a:gd name="connsiteX23" fmla="*/ 46864 w 10330089"/>
              <a:gd name="connsiteY23" fmla="*/ 78065 h 981733"/>
              <a:gd name="connsiteX0" fmla="*/ 133142 w 10416367"/>
              <a:gd name="connsiteY0" fmla="*/ 90065 h 993733"/>
              <a:gd name="connsiteX1" fmla="*/ 1709023 w 10416367"/>
              <a:gd name="connsiteY1" fmla="*/ 51154 h 993733"/>
              <a:gd name="connsiteX2" fmla="*/ 2253772 w 10416367"/>
              <a:gd name="connsiteY2" fmla="*/ 459716 h 993733"/>
              <a:gd name="connsiteX3" fmla="*/ 2895798 w 10416367"/>
              <a:gd name="connsiteY3" fmla="*/ 537537 h 993733"/>
              <a:gd name="connsiteX4" fmla="*/ 3304359 w 10416367"/>
              <a:gd name="connsiteY4" fmla="*/ 362440 h 993733"/>
              <a:gd name="connsiteX5" fmla="*/ 4296580 w 10416367"/>
              <a:gd name="connsiteY5" fmla="*/ 167886 h 993733"/>
              <a:gd name="connsiteX6" fmla="*/ 8070912 w 10416367"/>
              <a:gd name="connsiteY6" fmla="*/ 148431 h 993733"/>
              <a:gd name="connsiteX7" fmla="*/ 10210998 w 10416367"/>
              <a:gd name="connsiteY7" fmla="*/ 167886 h 993733"/>
              <a:gd name="connsiteX8" fmla="*/ 10347185 w 10416367"/>
              <a:gd name="connsiteY8" fmla="*/ 187342 h 993733"/>
              <a:gd name="connsiteX9" fmla="*/ 10366640 w 10416367"/>
              <a:gd name="connsiteY9" fmla="*/ 868278 h 993733"/>
              <a:gd name="connsiteX10" fmla="*/ 10366640 w 10416367"/>
              <a:gd name="connsiteY10" fmla="*/ 946099 h 993733"/>
              <a:gd name="connsiteX11" fmla="*/ 9705159 w 10416367"/>
              <a:gd name="connsiteY11" fmla="*/ 946099 h 993733"/>
              <a:gd name="connsiteX12" fmla="*/ 7312155 w 10416367"/>
              <a:gd name="connsiteY12" fmla="*/ 946099 h 993733"/>
              <a:gd name="connsiteX13" fmla="*/ 6397755 w 10416367"/>
              <a:gd name="connsiteY13" fmla="*/ 673725 h 993733"/>
              <a:gd name="connsiteX14" fmla="*/ 5677908 w 10416367"/>
              <a:gd name="connsiteY14" fmla="*/ 634814 h 993733"/>
              <a:gd name="connsiteX15" fmla="*/ 5094249 w 10416367"/>
              <a:gd name="connsiteY15" fmla="*/ 907188 h 993733"/>
              <a:gd name="connsiteX16" fmla="*/ 4179849 w 10416367"/>
              <a:gd name="connsiteY16" fmla="*/ 985010 h 993733"/>
              <a:gd name="connsiteX17" fmla="*/ 3498912 w 10416367"/>
              <a:gd name="connsiteY17" fmla="*/ 732091 h 993733"/>
              <a:gd name="connsiteX18" fmla="*/ 3090351 w 10416367"/>
              <a:gd name="connsiteY18" fmla="*/ 712635 h 993733"/>
              <a:gd name="connsiteX19" fmla="*/ 2681789 w 10416367"/>
              <a:gd name="connsiteY19" fmla="*/ 712635 h 993733"/>
              <a:gd name="connsiteX20" fmla="*/ 2078674 w 10416367"/>
              <a:gd name="connsiteY20" fmla="*/ 946099 h 993733"/>
              <a:gd name="connsiteX21" fmla="*/ 1397738 w 10416367"/>
              <a:gd name="connsiteY21" fmla="*/ 751546 h 993733"/>
              <a:gd name="connsiteX22" fmla="*/ 230419 w 10416367"/>
              <a:gd name="connsiteY22" fmla="*/ 809913 h 993733"/>
              <a:gd name="connsiteX23" fmla="*/ 133142 w 10416367"/>
              <a:gd name="connsiteY23" fmla="*/ 90065 h 993733"/>
              <a:gd name="connsiteX0" fmla="*/ 94744 w 10377969"/>
              <a:gd name="connsiteY0" fmla="*/ 90065 h 993733"/>
              <a:gd name="connsiteX1" fmla="*/ 1670625 w 10377969"/>
              <a:gd name="connsiteY1" fmla="*/ 51154 h 993733"/>
              <a:gd name="connsiteX2" fmla="*/ 2215374 w 10377969"/>
              <a:gd name="connsiteY2" fmla="*/ 459716 h 993733"/>
              <a:gd name="connsiteX3" fmla="*/ 2857400 w 10377969"/>
              <a:gd name="connsiteY3" fmla="*/ 537537 h 993733"/>
              <a:gd name="connsiteX4" fmla="*/ 3265961 w 10377969"/>
              <a:gd name="connsiteY4" fmla="*/ 362440 h 993733"/>
              <a:gd name="connsiteX5" fmla="*/ 4258182 w 10377969"/>
              <a:gd name="connsiteY5" fmla="*/ 167886 h 993733"/>
              <a:gd name="connsiteX6" fmla="*/ 8032514 w 10377969"/>
              <a:gd name="connsiteY6" fmla="*/ 148431 h 993733"/>
              <a:gd name="connsiteX7" fmla="*/ 10172600 w 10377969"/>
              <a:gd name="connsiteY7" fmla="*/ 167886 h 993733"/>
              <a:gd name="connsiteX8" fmla="*/ 10308787 w 10377969"/>
              <a:gd name="connsiteY8" fmla="*/ 187342 h 993733"/>
              <a:gd name="connsiteX9" fmla="*/ 10328242 w 10377969"/>
              <a:gd name="connsiteY9" fmla="*/ 868278 h 993733"/>
              <a:gd name="connsiteX10" fmla="*/ 10328242 w 10377969"/>
              <a:gd name="connsiteY10" fmla="*/ 946099 h 993733"/>
              <a:gd name="connsiteX11" fmla="*/ 9666761 w 10377969"/>
              <a:gd name="connsiteY11" fmla="*/ 946099 h 993733"/>
              <a:gd name="connsiteX12" fmla="*/ 7273757 w 10377969"/>
              <a:gd name="connsiteY12" fmla="*/ 946099 h 993733"/>
              <a:gd name="connsiteX13" fmla="*/ 6359357 w 10377969"/>
              <a:gd name="connsiteY13" fmla="*/ 673725 h 993733"/>
              <a:gd name="connsiteX14" fmla="*/ 5639510 w 10377969"/>
              <a:gd name="connsiteY14" fmla="*/ 634814 h 993733"/>
              <a:gd name="connsiteX15" fmla="*/ 5055851 w 10377969"/>
              <a:gd name="connsiteY15" fmla="*/ 907188 h 993733"/>
              <a:gd name="connsiteX16" fmla="*/ 4141451 w 10377969"/>
              <a:gd name="connsiteY16" fmla="*/ 985010 h 993733"/>
              <a:gd name="connsiteX17" fmla="*/ 3460514 w 10377969"/>
              <a:gd name="connsiteY17" fmla="*/ 732091 h 993733"/>
              <a:gd name="connsiteX18" fmla="*/ 3051953 w 10377969"/>
              <a:gd name="connsiteY18" fmla="*/ 712635 h 993733"/>
              <a:gd name="connsiteX19" fmla="*/ 2643391 w 10377969"/>
              <a:gd name="connsiteY19" fmla="*/ 712635 h 993733"/>
              <a:gd name="connsiteX20" fmla="*/ 2040276 w 10377969"/>
              <a:gd name="connsiteY20" fmla="*/ 946099 h 993733"/>
              <a:gd name="connsiteX21" fmla="*/ 1359340 w 10377969"/>
              <a:gd name="connsiteY21" fmla="*/ 751546 h 993733"/>
              <a:gd name="connsiteX22" fmla="*/ 192021 w 10377969"/>
              <a:gd name="connsiteY22" fmla="*/ 809913 h 993733"/>
              <a:gd name="connsiteX23" fmla="*/ 94744 w 10377969"/>
              <a:gd name="connsiteY23" fmla="*/ 90065 h 993733"/>
              <a:gd name="connsiteX0" fmla="*/ 288186 w 10571411"/>
              <a:gd name="connsiteY0" fmla="*/ 93633 h 997301"/>
              <a:gd name="connsiteX1" fmla="*/ 1864067 w 10571411"/>
              <a:gd name="connsiteY1" fmla="*/ 54722 h 997301"/>
              <a:gd name="connsiteX2" fmla="*/ 2408816 w 10571411"/>
              <a:gd name="connsiteY2" fmla="*/ 463284 h 997301"/>
              <a:gd name="connsiteX3" fmla="*/ 3050842 w 10571411"/>
              <a:gd name="connsiteY3" fmla="*/ 541105 h 997301"/>
              <a:gd name="connsiteX4" fmla="*/ 3459403 w 10571411"/>
              <a:gd name="connsiteY4" fmla="*/ 366008 h 997301"/>
              <a:gd name="connsiteX5" fmla="*/ 4451624 w 10571411"/>
              <a:gd name="connsiteY5" fmla="*/ 171454 h 997301"/>
              <a:gd name="connsiteX6" fmla="*/ 8225956 w 10571411"/>
              <a:gd name="connsiteY6" fmla="*/ 151999 h 997301"/>
              <a:gd name="connsiteX7" fmla="*/ 10366042 w 10571411"/>
              <a:gd name="connsiteY7" fmla="*/ 171454 h 997301"/>
              <a:gd name="connsiteX8" fmla="*/ 10502229 w 10571411"/>
              <a:gd name="connsiteY8" fmla="*/ 190910 h 997301"/>
              <a:gd name="connsiteX9" fmla="*/ 10521684 w 10571411"/>
              <a:gd name="connsiteY9" fmla="*/ 871846 h 997301"/>
              <a:gd name="connsiteX10" fmla="*/ 10521684 w 10571411"/>
              <a:gd name="connsiteY10" fmla="*/ 949667 h 997301"/>
              <a:gd name="connsiteX11" fmla="*/ 9860203 w 10571411"/>
              <a:gd name="connsiteY11" fmla="*/ 949667 h 997301"/>
              <a:gd name="connsiteX12" fmla="*/ 7467199 w 10571411"/>
              <a:gd name="connsiteY12" fmla="*/ 949667 h 997301"/>
              <a:gd name="connsiteX13" fmla="*/ 6552799 w 10571411"/>
              <a:gd name="connsiteY13" fmla="*/ 677293 h 997301"/>
              <a:gd name="connsiteX14" fmla="*/ 5832952 w 10571411"/>
              <a:gd name="connsiteY14" fmla="*/ 638382 h 997301"/>
              <a:gd name="connsiteX15" fmla="*/ 5249293 w 10571411"/>
              <a:gd name="connsiteY15" fmla="*/ 910756 h 997301"/>
              <a:gd name="connsiteX16" fmla="*/ 4334893 w 10571411"/>
              <a:gd name="connsiteY16" fmla="*/ 988578 h 997301"/>
              <a:gd name="connsiteX17" fmla="*/ 3653956 w 10571411"/>
              <a:gd name="connsiteY17" fmla="*/ 735659 h 997301"/>
              <a:gd name="connsiteX18" fmla="*/ 3245395 w 10571411"/>
              <a:gd name="connsiteY18" fmla="*/ 716203 h 997301"/>
              <a:gd name="connsiteX19" fmla="*/ 2836833 w 10571411"/>
              <a:gd name="connsiteY19" fmla="*/ 716203 h 997301"/>
              <a:gd name="connsiteX20" fmla="*/ 2233718 w 10571411"/>
              <a:gd name="connsiteY20" fmla="*/ 949667 h 997301"/>
              <a:gd name="connsiteX21" fmla="*/ 1552782 w 10571411"/>
              <a:gd name="connsiteY21" fmla="*/ 755114 h 997301"/>
              <a:gd name="connsiteX22" fmla="*/ 15812 w 10571411"/>
              <a:gd name="connsiteY22" fmla="*/ 871847 h 997301"/>
              <a:gd name="connsiteX23" fmla="*/ 288186 w 10571411"/>
              <a:gd name="connsiteY23" fmla="*/ 93633 h 997301"/>
              <a:gd name="connsiteX0" fmla="*/ 197014 w 10791524"/>
              <a:gd name="connsiteY0" fmla="*/ 102886 h 987099"/>
              <a:gd name="connsiteX1" fmla="*/ 2084180 w 10791524"/>
              <a:gd name="connsiteY1" fmla="*/ 44520 h 987099"/>
              <a:gd name="connsiteX2" fmla="*/ 2628929 w 10791524"/>
              <a:gd name="connsiteY2" fmla="*/ 453082 h 987099"/>
              <a:gd name="connsiteX3" fmla="*/ 3270955 w 10791524"/>
              <a:gd name="connsiteY3" fmla="*/ 530903 h 987099"/>
              <a:gd name="connsiteX4" fmla="*/ 3679516 w 10791524"/>
              <a:gd name="connsiteY4" fmla="*/ 355806 h 987099"/>
              <a:gd name="connsiteX5" fmla="*/ 4671737 w 10791524"/>
              <a:gd name="connsiteY5" fmla="*/ 161252 h 987099"/>
              <a:gd name="connsiteX6" fmla="*/ 8446069 w 10791524"/>
              <a:gd name="connsiteY6" fmla="*/ 141797 h 987099"/>
              <a:gd name="connsiteX7" fmla="*/ 10586155 w 10791524"/>
              <a:gd name="connsiteY7" fmla="*/ 161252 h 987099"/>
              <a:gd name="connsiteX8" fmla="*/ 10722342 w 10791524"/>
              <a:gd name="connsiteY8" fmla="*/ 180708 h 987099"/>
              <a:gd name="connsiteX9" fmla="*/ 10741797 w 10791524"/>
              <a:gd name="connsiteY9" fmla="*/ 861644 h 987099"/>
              <a:gd name="connsiteX10" fmla="*/ 10741797 w 10791524"/>
              <a:gd name="connsiteY10" fmla="*/ 939465 h 987099"/>
              <a:gd name="connsiteX11" fmla="*/ 10080316 w 10791524"/>
              <a:gd name="connsiteY11" fmla="*/ 939465 h 987099"/>
              <a:gd name="connsiteX12" fmla="*/ 7687312 w 10791524"/>
              <a:gd name="connsiteY12" fmla="*/ 939465 h 987099"/>
              <a:gd name="connsiteX13" fmla="*/ 6772912 w 10791524"/>
              <a:gd name="connsiteY13" fmla="*/ 667091 h 987099"/>
              <a:gd name="connsiteX14" fmla="*/ 6053065 w 10791524"/>
              <a:gd name="connsiteY14" fmla="*/ 628180 h 987099"/>
              <a:gd name="connsiteX15" fmla="*/ 5469406 w 10791524"/>
              <a:gd name="connsiteY15" fmla="*/ 900554 h 987099"/>
              <a:gd name="connsiteX16" fmla="*/ 4555006 w 10791524"/>
              <a:gd name="connsiteY16" fmla="*/ 978376 h 987099"/>
              <a:gd name="connsiteX17" fmla="*/ 3874069 w 10791524"/>
              <a:gd name="connsiteY17" fmla="*/ 725457 h 987099"/>
              <a:gd name="connsiteX18" fmla="*/ 3465508 w 10791524"/>
              <a:gd name="connsiteY18" fmla="*/ 706001 h 987099"/>
              <a:gd name="connsiteX19" fmla="*/ 3056946 w 10791524"/>
              <a:gd name="connsiteY19" fmla="*/ 706001 h 987099"/>
              <a:gd name="connsiteX20" fmla="*/ 2453831 w 10791524"/>
              <a:gd name="connsiteY20" fmla="*/ 939465 h 987099"/>
              <a:gd name="connsiteX21" fmla="*/ 1772895 w 10791524"/>
              <a:gd name="connsiteY21" fmla="*/ 744912 h 987099"/>
              <a:gd name="connsiteX22" fmla="*/ 235925 w 10791524"/>
              <a:gd name="connsiteY22" fmla="*/ 861645 h 987099"/>
              <a:gd name="connsiteX23" fmla="*/ 197014 w 10791524"/>
              <a:gd name="connsiteY23" fmla="*/ 102886 h 987099"/>
              <a:gd name="connsiteX0" fmla="*/ 83156 w 10677666"/>
              <a:gd name="connsiteY0" fmla="*/ 116732 h 1000945"/>
              <a:gd name="connsiteX1" fmla="*/ 1970322 w 10677666"/>
              <a:gd name="connsiteY1" fmla="*/ 58366 h 1000945"/>
              <a:gd name="connsiteX2" fmla="*/ 2515071 w 10677666"/>
              <a:gd name="connsiteY2" fmla="*/ 466928 h 1000945"/>
              <a:gd name="connsiteX3" fmla="*/ 3157097 w 10677666"/>
              <a:gd name="connsiteY3" fmla="*/ 544749 h 1000945"/>
              <a:gd name="connsiteX4" fmla="*/ 3565658 w 10677666"/>
              <a:gd name="connsiteY4" fmla="*/ 369652 h 1000945"/>
              <a:gd name="connsiteX5" fmla="*/ 4557879 w 10677666"/>
              <a:gd name="connsiteY5" fmla="*/ 175098 h 1000945"/>
              <a:gd name="connsiteX6" fmla="*/ 8332211 w 10677666"/>
              <a:gd name="connsiteY6" fmla="*/ 155643 h 1000945"/>
              <a:gd name="connsiteX7" fmla="*/ 10472297 w 10677666"/>
              <a:gd name="connsiteY7" fmla="*/ 175098 h 1000945"/>
              <a:gd name="connsiteX8" fmla="*/ 10608484 w 10677666"/>
              <a:gd name="connsiteY8" fmla="*/ 194554 h 1000945"/>
              <a:gd name="connsiteX9" fmla="*/ 10627939 w 10677666"/>
              <a:gd name="connsiteY9" fmla="*/ 875490 h 1000945"/>
              <a:gd name="connsiteX10" fmla="*/ 10627939 w 10677666"/>
              <a:gd name="connsiteY10" fmla="*/ 953311 h 1000945"/>
              <a:gd name="connsiteX11" fmla="*/ 9966458 w 10677666"/>
              <a:gd name="connsiteY11" fmla="*/ 953311 h 1000945"/>
              <a:gd name="connsiteX12" fmla="*/ 7573454 w 10677666"/>
              <a:gd name="connsiteY12" fmla="*/ 953311 h 1000945"/>
              <a:gd name="connsiteX13" fmla="*/ 6659054 w 10677666"/>
              <a:gd name="connsiteY13" fmla="*/ 680937 h 1000945"/>
              <a:gd name="connsiteX14" fmla="*/ 5939207 w 10677666"/>
              <a:gd name="connsiteY14" fmla="*/ 642026 h 1000945"/>
              <a:gd name="connsiteX15" fmla="*/ 5355548 w 10677666"/>
              <a:gd name="connsiteY15" fmla="*/ 914400 h 1000945"/>
              <a:gd name="connsiteX16" fmla="*/ 4441148 w 10677666"/>
              <a:gd name="connsiteY16" fmla="*/ 992222 h 1000945"/>
              <a:gd name="connsiteX17" fmla="*/ 3760211 w 10677666"/>
              <a:gd name="connsiteY17" fmla="*/ 739303 h 1000945"/>
              <a:gd name="connsiteX18" fmla="*/ 3351650 w 10677666"/>
              <a:gd name="connsiteY18" fmla="*/ 719847 h 1000945"/>
              <a:gd name="connsiteX19" fmla="*/ 2943088 w 10677666"/>
              <a:gd name="connsiteY19" fmla="*/ 719847 h 1000945"/>
              <a:gd name="connsiteX20" fmla="*/ 2339973 w 10677666"/>
              <a:gd name="connsiteY20" fmla="*/ 953311 h 1000945"/>
              <a:gd name="connsiteX21" fmla="*/ 1659037 w 10677666"/>
              <a:gd name="connsiteY21" fmla="*/ 758758 h 1000945"/>
              <a:gd name="connsiteX22" fmla="*/ 122067 w 10677666"/>
              <a:gd name="connsiteY22" fmla="*/ 875491 h 1000945"/>
              <a:gd name="connsiteX23" fmla="*/ 83156 w 10677666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576136 w 10594765"/>
              <a:gd name="connsiteY21" fmla="*/ 758758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81717 w 10676227"/>
              <a:gd name="connsiteY0" fmla="*/ 116732 h 1000945"/>
              <a:gd name="connsiteX1" fmla="*/ 1968883 w 10676227"/>
              <a:gd name="connsiteY1" fmla="*/ 58366 h 1000945"/>
              <a:gd name="connsiteX2" fmla="*/ 2513632 w 10676227"/>
              <a:gd name="connsiteY2" fmla="*/ 466928 h 1000945"/>
              <a:gd name="connsiteX3" fmla="*/ 3155658 w 10676227"/>
              <a:gd name="connsiteY3" fmla="*/ 544749 h 1000945"/>
              <a:gd name="connsiteX4" fmla="*/ 3564219 w 10676227"/>
              <a:gd name="connsiteY4" fmla="*/ 369652 h 1000945"/>
              <a:gd name="connsiteX5" fmla="*/ 4556440 w 10676227"/>
              <a:gd name="connsiteY5" fmla="*/ 175098 h 1000945"/>
              <a:gd name="connsiteX6" fmla="*/ 8330772 w 10676227"/>
              <a:gd name="connsiteY6" fmla="*/ 155643 h 1000945"/>
              <a:gd name="connsiteX7" fmla="*/ 10470858 w 10676227"/>
              <a:gd name="connsiteY7" fmla="*/ 175098 h 1000945"/>
              <a:gd name="connsiteX8" fmla="*/ 10607045 w 10676227"/>
              <a:gd name="connsiteY8" fmla="*/ 194554 h 1000945"/>
              <a:gd name="connsiteX9" fmla="*/ 10626500 w 10676227"/>
              <a:gd name="connsiteY9" fmla="*/ 875490 h 1000945"/>
              <a:gd name="connsiteX10" fmla="*/ 10626500 w 10676227"/>
              <a:gd name="connsiteY10" fmla="*/ 953311 h 1000945"/>
              <a:gd name="connsiteX11" fmla="*/ 9965019 w 10676227"/>
              <a:gd name="connsiteY11" fmla="*/ 953311 h 1000945"/>
              <a:gd name="connsiteX12" fmla="*/ 7572015 w 10676227"/>
              <a:gd name="connsiteY12" fmla="*/ 953311 h 1000945"/>
              <a:gd name="connsiteX13" fmla="*/ 6657615 w 10676227"/>
              <a:gd name="connsiteY13" fmla="*/ 680937 h 1000945"/>
              <a:gd name="connsiteX14" fmla="*/ 5937768 w 10676227"/>
              <a:gd name="connsiteY14" fmla="*/ 642026 h 1000945"/>
              <a:gd name="connsiteX15" fmla="*/ 5354109 w 10676227"/>
              <a:gd name="connsiteY15" fmla="*/ 914400 h 1000945"/>
              <a:gd name="connsiteX16" fmla="*/ 4439709 w 10676227"/>
              <a:gd name="connsiteY16" fmla="*/ 992222 h 1000945"/>
              <a:gd name="connsiteX17" fmla="*/ 3758772 w 10676227"/>
              <a:gd name="connsiteY17" fmla="*/ 739303 h 1000945"/>
              <a:gd name="connsiteX18" fmla="*/ 3350211 w 10676227"/>
              <a:gd name="connsiteY18" fmla="*/ 719847 h 1000945"/>
              <a:gd name="connsiteX19" fmla="*/ 2941649 w 10676227"/>
              <a:gd name="connsiteY19" fmla="*/ 719847 h 1000945"/>
              <a:gd name="connsiteX20" fmla="*/ 2338534 w 10676227"/>
              <a:gd name="connsiteY20" fmla="*/ 953311 h 1000945"/>
              <a:gd name="connsiteX21" fmla="*/ 1638143 w 10676227"/>
              <a:gd name="connsiteY21" fmla="*/ 875490 h 1000945"/>
              <a:gd name="connsiteX22" fmla="*/ 120628 w 10676227"/>
              <a:gd name="connsiteY22" fmla="*/ 875491 h 1000945"/>
              <a:gd name="connsiteX23" fmla="*/ 81717 w 10676227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556681 w 10594765"/>
              <a:gd name="connsiteY21" fmla="*/ 875490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77407 w 10671917"/>
              <a:gd name="connsiteY0" fmla="*/ 116732 h 1000945"/>
              <a:gd name="connsiteX1" fmla="*/ 1964573 w 10671917"/>
              <a:gd name="connsiteY1" fmla="*/ 58366 h 1000945"/>
              <a:gd name="connsiteX2" fmla="*/ 2509322 w 10671917"/>
              <a:gd name="connsiteY2" fmla="*/ 466928 h 1000945"/>
              <a:gd name="connsiteX3" fmla="*/ 3151348 w 10671917"/>
              <a:gd name="connsiteY3" fmla="*/ 544749 h 1000945"/>
              <a:gd name="connsiteX4" fmla="*/ 3559909 w 10671917"/>
              <a:gd name="connsiteY4" fmla="*/ 369652 h 1000945"/>
              <a:gd name="connsiteX5" fmla="*/ 4552130 w 10671917"/>
              <a:gd name="connsiteY5" fmla="*/ 175098 h 1000945"/>
              <a:gd name="connsiteX6" fmla="*/ 8326462 w 10671917"/>
              <a:gd name="connsiteY6" fmla="*/ 155643 h 1000945"/>
              <a:gd name="connsiteX7" fmla="*/ 10466548 w 10671917"/>
              <a:gd name="connsiteY7" fmla="*/ 175098 h 1000945"/>
              <a:gd name="connsiteX8" fmla="*/ 10602735 w 10671917"/>
              <a:gd name="connsiteY8" fmla="*/ 194554 h 1000945"/>
              <a:gd name="connsiteX9" fmla="*/ 10622190 w 10671917"/>
              <a:gd name="connsiteY9" fmla="*/ 875490 h 1000945"/>
              <a:gd name="connsiteX10" fmla="*/ 10622190 w 10671917"/>
              <a:gd name="connsiteY10" fmla="*/ 953311 h 1000945"/>
              <a:gd name="connsiteX11" fmla="*/ 9960709 w 10671917"/>
              <a:gd name="connsiteY11" fmla="*/ 953311 h 1000945"/>
              <a:gd name="connsiteX12" fmla="*/ 7567705 w 10671917"/>
              <a:gd name="connsiteY12" fmla="*/ 953311 h 1000945"/>
              <a:gd name="connsiteX13" fmla="*/ 6653305 w 10671917"/>
              <a:gd name="connsiteY13" fmla="*/ 680937 h 1000945"/>
              <a:gd name="connsiteX14" fmla="*/ 5933458 w 10671917"/>
              <a:gd name="connsiteY14" fmla="*/ 642026 h 1000945"/>
              <a:gd name="connsiteX15" fmla="*/ 5349799 w 10671917"/>
              <a:gd name="connsiteY15" fmla="*/ 914400 h 1000945"/>
              <a:gd name="connsiteX16" fmla="*/ 4435399 w 10671917"/>
              <a:gd name="connsiteY16" fmla="*/ 992222 h 1000945"/>
              <a:gd name="connsiteX17" fmla="*/ 3754462 w 10671917"/>
              <a:gd name="connsiteY17" fmla="*/ 739303 h 1000945"/>
              <a:gd name="connsiteX18" fmla="*/ 3345901 w 10671917"/>
              <a:gd name="connsiteY18" fmla="*/ 719847 h 1000945"/>
              <a:gd name="connsiteX19" fmla="*/ 2937339 w 10671917"/>
              <a:gd name="connsiteY19" fmla="*/ 719847 h 1000945"/>
              <a:gd name="connsiteX20" fmla="*/ 2334224 w 10671917"/>
              <a:gd name="connsiteY20" fmla="*/ 953311 h 1000945"/>
              <a:gd name="connsiteX21" fmla="*/ 1575467 w 10671917"/>
              <a:gd name="connsiteY21" fmla="*/ 933856 h 1000945"/>
              <a:gd name="connsiteX22" fmla="*/ 116318 w 10671917"/>
              <a:gd name="connsiteY22" fmla="*/ 875491 h 1000945"/>
              <a:gd name="connsiteX23" fmla="*/ 77407 w 10671917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498315 w 10594765"/>
              <a:gd name="connsiteY21" fmla="*/ 933856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255 w 10594765"/>
              <a:gd name="connsiteY0" fmla="*/ 98550 h 982763"/>
              <a:gd name="connsiteX1" fmla="*/ 1887421 w 10594765"/>
              <a:gd name="connsiteY1" fmla="*/ 40184 h 982763"/>
              <a:gd name="connsiteX2" fmla="*/ 2432170 w 10594765"/>
              <a:gd name="connsiteY2" fmla="*/ 137461 h 982763"/>
              <a:gd name="connsiteX3" fmla="*/ 3074196 w 10594765"/>
              <a:gd name="connsiteY3" fmla="*/ 526567 h 982763"/>
              <a:gd name="connsiteX4" fmla="*/ 3482757 w 10594765"/>
              <a:gd name="connsiteY4" fmla="*/ 351470 h 982763"/>
              <a:gd name="connsiteX5" fmla="*/ 4474978 w 10594765"/>
              <a:gd name="connsiteY5" fmla="*/ 156916 h 982763"/>
              <a:gd name="connsiteX6" fmla="*/ 8249310 w 10594765"/>
              <a:gd name="connsiteY6" fmla="*/ 137461 h 982763"/>
              <a:gd name="connsiteX7" fmla="*/ 10389396 w 10594765"/>
              <a:gd name="connsiteY7" fmla="*/ 156916 h 982763"/>
              <a:gd name="connsiteX8" fmla="*/ 10525583 w 10594765"/>
              <a:gd name="connsiteY8" fmla="*/ 176372 h 982763"/>
              <a:gd name="connsiteX9" fmla="*/ 10545038 w 10594765"/>
              <a:gd name="connsiteY9" fmla="*/ 857308 h 982763"/>
              <a:gd name="connsiteX10" fmla="*/ 10545038 w 10594765"/>
              <a:gd name="connsiteY10" fmla="*/ 935129 h 982763"/>
              <a:gd name="connsiteX11" fmla="*/ 9883557 w 10594765"/>
              <a:gd name="connsiteY11" fmla="*/ 935129 h 982763"/>
              <a:gd name="connsiteX12" fmla="*/ 7490553 w 10594765"/>
              <a:gd name="connsiteY12" fmla="*/ 935129 h 982763"/>
              <a:gd name="connsiteX13" fmla="*/ 6576153 w 10594765"/>
              <a:gd name="connsiteY13" fmla="*/ 662755 h 982763"/>
              <a:gd name="connsiteX14" fmla="*/ 5856306 w 10594765"/>
              <a:gd name="connsiteY14" fmla="*/ 623844 h 982763"/>
              <a:gd name="connsiteX15" fmla="*/ 5272647 w 10594765"/>
              <a:gd name="connsiteY15" fmla="*/ 896218 h 982763"/>
              <a:gd name="connsiteX16" fmla="*/ 4358247 w 10594765"/>
              <a:gd name="connsiteY16" fmla="*/ 974040 h 982763"/>
              <a:gd name="connsiteX17" fmla="*/ 3677310 w 10594765"/>
              <a:gd name="connsiteY17" fmla="*/ 721121 h 982763"/>
              <a:gd name="connsiteX18" fmla="*/ 3268749 w 10594765"/>
              <a:gd name="connsiteY18" fmla="*/ 701665 h 982763"/>
              <a:gd name="connsiteX19" fmla="*/ 2860187 w 10594765"/>
              <a:gd name="connsiteY19" fmla="*/ 701665 h 982763"/>
              <a:gd name="connsiteX20" fmla="*/ 2257072 w 10594765"/>
              <a:gd name="connsiteY20" fmla="*/ 935129 h 982763"/>
              <a:gd name="connsiteX21" fmla="*/ 1498315 w 10594765"/>
              <a:gd name="connsiteY21" fmla="*/ 915674 h 982763"/>
              <a:gd name="connsiteX22" fmla="*/ 39166 w 10594765"/>
              <a:gd name="connsiteY22" fmla="*/ 857309 h 982763"/>
              <a:gd name="connsiteX23" fmla="*/ 255 w 10594765"/>
              <a:gd name="connsiteY23" fmla="*/ 98550 h 982763"/>
              <a:gd name="connsiteX0" fmla="*/ 255 w 10594765"/>
              <a:gd name="connsiteY0" fmla="*/ 98550 h 982763"/>
              <a:gd name="connsiteX1" fmla="*/ 1887421 w 10594765"/>
              <a:gd name="connsiteY1" fmla="*/ 40184 h 982763"/>
              <a:gd name="connsiteX2" fmla="*/ 2432170 w 10594765"/>
              <a:gd name="connsiteY2" fmla="*/ 137461 h 982763"/>
              <a:gd name="connsiteX3" fmla="*/ 3074196 w 10594765"/>
              <a:gd name="connsiteY3" fmla="*/ 118005 h 982763"/>
              <a:gd name="connsiteX4" fmla="*/ 3482757 w 10594765"/>
              <a:gd name="connsiteY4" fmla="*/ 351470 h 982763"/>
              <a:gd name="connsiteX5" fmla="*/ 4474978 w 10594765"/>
              <a:gd name="connsiteY5" fmla="*/ 156916 h 982763"/>
              <a:gd name="connsiteX6" fmla="*/ 8249310 w 10594765"/>
              <a:gd name="connsiteY6" fmla="*/ 137461 h 982763"/>
              <a:gd name="connsiteX7" fmla="*/ 10389396 w 10594765"/>
              <a:gd name="connsiteY7" fmla="*/ 156916 h 982763"/>
              <a:gd name="connsiteX8" fmla="*/ 10525583 w 10594765"/>
              <a:gd name="connsiteY8" fmla="*/ 176372 h 982763"/>
              <a:gd name="connsiteX9" fmla="*/ 10545038 w 10594765"/>
              <a:gd name="connsiteY9" fmla="*/ 857308 h 982763"/>
              <a:gd name="connsiteX10" fmla="*/ 10545038 w 10594765"/>
              <a:gd name="connsiteY10" fmla="*/ 935129 h 982763"/>
              <a:gd name="connsiteX11" fmla="*/ 9883557 w 10594765"/>
              <a:gd name="connsiteY11" fmla="*/ 935129 h 982763"/>
              <a:gd name="connsiteX12" fmla="*/ 7490553 w 10594765"/>
              <a:gd name="connsiteY12" fmla="*/ 935129 h 982763"/>
              <a:gd name="connsiteX13" fmla="*/ 6576153 w 10594765"/>
              <a:gd name="connsiteY13" fmla="*/ 662755 h 982763"/>
              <a:gd name="connsiteX14" fmla="*/ 5856306 w 10594765"/>
              <a:gd name="connsiteY14" fmla="*/ 623844 h 982763"/>
              <a:gd name="connsiteX15" fmla="*/ 5272647 w 10594765"/>
              <a:gd name="connsiteY15" fmla="*/ 896218 h 982763"/>
              <a:gd name="connsiteX16" fmla="*/ 4358247 w 10594765"/>
              <a:gd name="connsiteY16" fmla="*/ 974040 h 982763"/>
              <a:gd name="connsiteX17" fmla="*/ 3677310 w 10594765"/>
              <a:gd name="connsiteY17" fmla="*/ 721121 h 982763"/>
              <a:gd name="connsiteX18" fmla="*/ 3268749 w 10594765"/>
              <a:gd name="connsiteY18" fmla="*/ 701665 h 982763"/>
              <a:gd name="connsiteX19" fmla="*/ 2860187 w 10594765"/>
              <a:gd name="connsiteY19" fmla="*/ 701665 h 982763"/>
              <a:gd name="connsiteX20" fmla="*/ 2257072 w 10594765"/>
              <a:gd name="connsiteY20" fmla="*/ 935129 h 982763"/>
              <a:gd name="connsiteX21" fmla="*/ 1498315 w 10594765"/>
              <a:gd name="connsiteY21" fmla="*/ 915674 h 982763"/>
              <a:gd name="connsiteX22" fmla="*/ 39166 w 10594765"/>
              <a:gd name="connsiteY22" fmla="*/ 857309 h 982763"/>
              <a:gd name="connsiteX23" fmla="*/ 255 w 10594765"/>
              <a:gd name="connsiteY23" fmla="*/ 98550 h 982763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114923 h 979681"/>
              <a:gd name="connsiteX4" fmla="*/ 3482757 w 10594765"/>
              <a:gd name="connsiteY4" fmla="*/ 348388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348388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912591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912591 h 979681"/>
              <a:gd name="connsiteX19" fmla="*/ 2860187 w 10594765"/>
              <a:gd name="connsiteY19" fmla="*/ 912591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659673 h 971740"/>
              <a:gd name="connsiteX14" fmla="*/ 5856306 w 10594765"/>
              <a:gd name="connsiteY14" fmla="*/ 620762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659673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912592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14923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912592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38910 h 973548"/>
              <a:gd name="connsiteX4" fmla="*/ 3482757 w 10594765"/>
              <a:gd name="connsiteY4" fmla="*/ 77821 h 973548"/>
              <a:gd name="connsiteX5" fmla="*/ 4474978 w 10594765"/>
              <a:gd name="connsiteY5" fmla="*/ 77820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38910 h 973548"/>
              <a:gd name="connsiteX4" fmla="*/ 3482757 w 10594765"/>
              <a:gd name="connsiteY4" fmla="*/ 77821 h 973548"/>
              <a:gd name="connsiteX5" fmla="*/ 4474978 w 10594765"/>
              <a:gd name="connsiteY5" fmla="*/ 38909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77821 h 973548"/>
              <a:gd name="connsiteX4" fmla="*/ 3482757 w 10594765"/>
              <a:gd name="connsiteY4" fmla="*/ 77821 h 973548"/>
              <a:gd name="connsiteX5" fmla="*/ 4474978 w 10594765"/>
              <a:gd name="connsiteY5" fmla="*/ 38909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123162 w 10717672"/>
              <a:gd name="connsiteY0" fmla="*/ 97276 h 973548"/>
              <a:gd name="connsiteX1" fmla="*/ 2010328 w 10717672"/>
              <a:gd name="connsiteY1" fmla="*/ 97276 h 973548"/>
              <a:gd name="connsiteX2" fmla="*/ 2555077 w 10717672"/>
              <a:gd name="connsiteY2" fmla="*/ 77821 h 973548"/>
              <a:gd name="connsiteX3" fmla="*/ 3197103 w 10717672"/>
              <a:gd name="connsiteY3" fmla="*/ 77821 h 973548"/>
              <a:gd name="connsiteX4" fmla="*/ 3605664 w 10717672"/>
              <a:gd name="connsiteY4" fmla="*/ 77821 h 973548"/>
              <a:gd name="connsiteX5" fmla="*/ 4597885 w 10717672"/>
              <a:gd name="connsiteY5" fmla="*/ 38909 h 973548"/>
              <a:gd name="connsiteX6" fmla="*/ 8372217 w 10717672"/>
              <a:gd name="connsiteY6" fmla="*/ 0 h 973548"/>
              <a:gd name="connsiteX7" fmla="*/ 10512303 w 10717672"/>
              <a:gd name="connsiteY7" fmla="*/ 116731 h 973548"/>
              <a:gd name="connsiteX8" fmla="*/ 10648490 w 10717672"/>
              <a:gd name="connsiteY8" fmla="*/ 175098 h 973548"/>
              <a:gd name="connsiteX9" fmla="*/ 10667945 w 10717672"/>
              <a:gd name="connsiteY9" fmla="*/ 856034 h 973548"/>
              <a:gd name="connsiteX10" fmla="*/ 10667945 w 10717672"/>
              <a:gd name="connsiteY10" fmla="*/ 933855 h 973548"/>
              <a:gd name="connsiteX11" fmla="*/ 10006464 w 10717672"/>
              <a:gd name="connsiteY11" fmla="*/ 933855 h 973548"/>
              <a:gd name="connsiteX12" fmla="*/ 7613460 w 10717672"/>
              <a:gd name="connsiteY12" fmla="*/ 933855 h 973548"/>
              <a:gd name="connsiteX13" fmla="*/ 6699060 w 10717672"/>
              <a:gd name="connsiteY13" fmla="*/ 914400 h 973548"/>
              <a:gd name="connsiteX14" fmla="*/ 5979213 w 10717672"/>
              <a:gd name="connsiteY14" fmla="*/ 875489 h 973548"/>
              <a:gd name="connsiteX15" fmla="*/ 5395554 w 10717672"/>
              <a:gd name="connsiteY15" fmla="*/ 894944 h 973548"/>
              <a:gd name="connsiteX16" fmla="*/ 4481154 w 10717672"/>
              <a:gd name="connsiteY16" fmla="*/ 972766 h 973548"/>
              <a:gd name="connsiteX17" fmla="*/ 3800217 w 10717672"/>
              <a:gd name="connsiteY17" fmla="*/ 933855 h 973548"/>
              <a:gd name="connsiteX18" fmla="*/ 3391656 w 10717672"/>
              <a:gd name="connsiteY18" fmla="*/ 914399 h 973548"/>
              <a:gd name="connsiteX19" fmla="*/ 2983094 w 10717672"/>
              <a:gd name="connsiteY19" fmla="*/ 914399 h 973548"/>
              <a:gd name="connsiteX20" fmla="*/ 2379979 w 10717672"/>
              <a:gd name="connsiteY20" fmla="*/ 933855 h 973548"/>
              <a:gd name="connsiteX21" fmla="*/ 1621222 w 10717672"/>
              <a:gd name="connsiteY21" fmla="*/ 914400 h 973548"/>
              <a:gd name="connsiteX22" fmla="*/ 162073 w 10717672"/>
              <a:gd name="connsiteY22" fmla="*/ 856035 h 973548"/>
              <a:gd name="connsiteX23" fmla="*/ 123162 w 10717672"/>
              <a:gd name="connsiteY23" fmla="*/ 97276 h 973548"/>
              <a:gd name="connsiteX0" fmla="*/ 123162 w 10717672"/>
              <a:gd name="connsiteY0" fmla="*/ 59818 h 936090"/>
              <a:gd name="connsiteX1" fmla="*/ 2010328 w 10717672"/>
              <a:gd name="connsiteY1" fmla="*/ 59818 h 936090"/>
              <a:gd name="connsiteX2" fmla="*/ 2555077 w 10717672"/>
              <a:gd name="connsiteY2" fmla="*/ 40363 h 936090"/>
              <a:gd name="connsiteX3" fmla="*/ 3197103 w 10717672"/>
              <a:gd name="connsiteY3" fmla="*/ 40363 h 936090"/>
              <a:gd name="connsiteX4" fmla="*/ 3605664 w 10717672"/>
              <a:gd name="connsiteY4" fmla="*/ 40363 h 936090"/>
              <a:gd name="connsiteX5" fmla="*/ 4597885 w 10717672"/>
              <a:gd name="connsiteY5" fmla="*/ 1451 h 936090"/>
              <a:gd name="connsiteX6" fmla="*/ 8372217 w 10717672"/>
              <a:gd name="connsiteY6" fmla="*/ 98730 h 936090"/>
              <a:gd name="connsiteX7" fmla="*/ 10512303 w 10717672"/>
              <a:gd name="connsiteY7" fmla="*/ 79273 h 936090"/>
              <a:gd name="connsiteX8" fmla="*/ 10648490 w 10717672"/>
              <a:gd name="connsiteY8" fmla="*/ 137640 h 936090"/>
              <a:gd name="connsiteX9" fmla="*/ 10667945 w 10717672"/>
              <a:gd name="connsiteY9" fmla="*/ 818576 h 936090"/>
              <a:gd name="connsiteX10" fmla="*/ 10667945 w 10717672"/>
              <a:gd name="connsiteY10" fmla="*/ 896397 h 936090"/>
              <a:gd name="connsiteX11" fmla="*/ 10006464 w 10717672"/>
              <a:gd name="connsiteY11" fmla="*/ 896397 h 936090"/>
              <a:gd name="connsiteX12" fmla="*/ 7613460 w 10717672"/>
              <a:gd name="connsiteY12" fmla="*/ 896397 h 936090"/>
              <a:gd name="connsiteX13" fmla="*/ 6699060 w 10717672"/>
              <a:gd name="connsiteY13" fmla="*/ 876942 h 936090"/>
              <a:gd name="connsiteX14" fmla="*/ 5979213 w 10717672"/>
              <a:gd name="connsiteY14" fmla="*/ 838031 h 936090"/>
              <a:gd name="connsiteX15" fmla="*/ 5395554 w 10717672"/>
              <a:gd name="connsiteY15" fmla="*/ 857486 h 936090"/>
              <a:gd name="connsiteX16" fmla="*/ 4481154 w 10717672"/>
              <a:gd name="connsiteY16" fmla="*/ 935308 h 936090"/>
              <a:gd name="connsiteX17" fmla="*/ 3800217 w 10717672"/>
              <a:gd name="connsiteY17" fmla="*/ 896397 h 936090"/>
              <a:gd name="connsiteX18" fmla="*/ 3391656 w 10717672"/>
              <a:gd name="connsiteY18" fmla="*/ 876941 h 936090"/>
              <a:gd name="connsiteX19" fmla="*/ 2983094 w 10717672"/>
              <a:gd name="connsiteY19" fmla="*/ 876941 h 936090"/>
              <a:gd name="connsiteX20" fmla="*/ 2379979 w 10717672"/>
              <a:gd name="connsiteY20" fmla="*/ 896397 h 936090"/>
              <a:gd name="connsiteX21" fmla="*/ 1621222 w 10717672"/>
              <a:gd name="connsiteY21" fmla="*/ 876942 h 936090"/>
              <a:gd name="connsiteX22" fmla="*/ 162073 w 10717672"/>
              <a:gd name="connsiteY22" fmla="*/ 818577 h 936090"/>
              <a:gd name="connsiteX23" fmla="*/ 123162 w 10717672"/>
              <a:gd name="connsiteY23" fmla="*/ 59818 h 936090"/>
              <a:gd name="connsiteX0" fmla="*/ 123162 w 10717672"/>
              <a:gd name="connsiteY0" fmla="*/ 55491 h 931763"/>
              <a:gd name="connsiteX1" fmla="*/ 2010328 w 10717672"/>
              <a:gd name="connsiteY1" fmla="*/ 55491 h 931763"/>
              <a:gd name="connsiteX2" fmla="*/ 2555077 w 10717672"/>
              <a:gd name="connsiteY2" fmla="*/ 36036 h 931763"/>
              <a:gd name="connsiteX3" fmla="*/ 3197103 w 10717672"/>
              <a:gd name="connsiteY3" fmla="*/ 36036 h 931763"/>
              <a:gd name="connsiteX4" fmla="*/ 3605664 w 10717672"/>
              <a:gd name="connsiteY4" fmla="*/ 36036 h 931763"/>
              <a:gd name="connsiteX5" fmla="*/ 4597885 w 10717672"/>
              <a:gd name="connsiteY5" fmla="*/ 74945 h 931763"/>
              <a:gd name="connsiteX6" fmla="*/ 8372217 w 10717672"/>
              <a:gd name="connsiteY6" fmla="*/ 94403 h 931763"/>
              <a:gd name="connsiteX7" fmla="*/ 10512303 w 10717672"/>
              <a:gd name="connsiteY7" fmla="*/ 74946 h 931763"/>
              <a:gd name="connsiteX8" fmla="*/ 10648490 w 10717672"/>
              <a:gd name="connsiteY8" fmla="*/ 133313 h 931763"/>
              <a:gd name="connsiteX9" fmla="*/ 10667945 w 10717672"/>
              <a:gd name="connsiteY9" fmla="*/ 814249 h 931763"/>
              <a:gd name="connsiteX10" fmla="*/ 10667945 w 10717672"/>
              <a:gd name="connsiteY10" fmla="*/ 892070 h 931763"/>
              <a:gd name="connsiteX11" fmla="*/ 10006464 w 10717672"/>
              <a:gd name="connsiteY11" fmla="*/ 892070 h 931763"/>
              <a:gd name="connsiteX12" fmla="*/ 7613460 w 10717672"/>
              <a:gd name="connsiteY12" fmla="*/ 892070 h 931763"/>
              <a:gd name="connsiteX13" fmla="*/ 6699060 w 10717672"/>
              <a:gd name="connsiteY13" fmla="*/ 872615 h 931763"/>
              <a:gd name="connsiteX14" fmla="*/ 5979213 w 10717672"/>
              <a:gd name="connsiteY14" fmla="*/ 833704 h 931763"/>
              <a:gd name="connsiteX15" fmla="*/ 5395554 w 10717672"/>
              <a:gd name="connsiteY15" fmla="*/ 853159 h 931763"/>
              <a:gd name="connsiteX16" fmla="*/ 4481154 w 10717672"/>
              <a:gd name="connsiteY16" fmla="*/ 930981 h 931763"/>
              <a:gd name="connsiteX17" fmla="*/ 3800217 w 10717672"/>
              <a:gd name="connsiteY17" fmla="*/ 892070 h 931763"/>
              <a:gd name="connsiteX18" fmla="*/ 3391656 w 10717672"/>
              <a:gd name="connsiteY18" fmla="*/ 872614 h 931763"/>
              <a:gd name="connsiteX19" fmla="*/ 2983094 w 10717672"/>
              <a:gd name="connsiteY19" fmla="*/ 872614 h 931763"/>
              <a:gd name="connsiteX20" fmla="*/ 2379979 w 10717672"/>
              <a:gd name="connsiteY20" fmla="*/ 892070 h 931763"/>
              <a:gd name="connsiteX21" fmla="*/ 1621222 w 10717672"/>
              <a:gd name="connsiteY21" fmla="*/ 872615 h 931763"/>
              <a:gd name="connsiteX22" fmla="*/ 162073 w 10717672"/>
              <a:gd name="connsiteY22" fmla="*/ 814250 h 931763"/>
              <a:gd name="connsiteX23" fmla="*/ 123162 w 10717672"/>
              <a:gd name="connsiteY23" fmla="*/ 55491 h 931763"/>
              <a:gd name="connsiteX0" fmla="*/ 123162 w 10717672"/>
              <a:gd name="connsiteY0" fmla="*/ 55491 h 905904"/>
              <a:gd name="connsiteX1" fmla="*/ 2010328 w 10717672"/>
              <a:gd name="connsiteY1" fmla="*/ 55491 h 905904"/>
              <a:gd name="connsiteX2" fmla="*/ 2555077 w 10717672"/>
              <a:gd name="connsiteY2" fmla="*/ 36036 h 905904"/>
              <a:gd name="connsiteX3" fmla="*/ 3197103 w 10717672"/>
              <a:gd name="connsiteY3" fmla="*/ 36036 h 905904"/>
              <a:gd name="connsiteX4" fmla="*/ 3605664 w 10717672"/>
              <a:gd name="connsiteY4" fmla="*/ 36036 h 905904"/>
              <a:gd name="connsiteX5" fmla="*/ 4597885 w 10717672"/>
              <a:gd name="connsiteY5" fmla="*/ 74945 h 905904"/>
              <a:gd name="connsiteX6" fmla="*/ 8372217 w 10717672"/>
              <a:gd name="connsiteY6" fmla="*/ 94403 h 905904"/>
              <a:gd name="connsiteX7" fmla="*/ 10512303 w 10717672"/>
              <a:gd name="connsiteY7" fmla="*/ 74946 h 905904"/>
              <a:gd name="connsiteX8" fmla="*/ 10648490 w 10717672"/>
              <a:gd name="connsiteY8" fmla="*/ 133313 h 905904"/>
              <a:gd name="connsiteX9" fmla="*/ 10667945 w 10717672"/>
              <a:gd name="connsiteY9" fmla="*/ 814249 h 905904"/>
              <a:gd name="connsiteX10" fmla="*/ 10667945 w 10717672"/>
              <a:gd name="connsiteY10" fmla="*/ 892070 h 905904"/>
              <a:gd name="connsiteX11" fmla="*/ 10006464 w 10717672"/>
              <a:gd name="connsiteY11" fmla="*/ 892070 h 905904"/>
              <a:gd name="connsiteX12" fmla="*/ 7613460 w 10717672"/>
              <a:gd name="connsiteY12" fmla="*/ 892070 h 905904"/>
              <a:gd name="connsiteX13" fmla="*/ 6699060 w 10717672"/>
              <a:gd name="connsiteY13" fmla="*/ 872615 h 905904"/>
              <a:gd name="connsiteX14" fmla="*/ 5979213 w 10717672"/>
              <a:gd name="connsiteY14" fmla="*/ 833704 h 905904"/>
              <a:gd name="connsiteX15" fmla="*/ 5395554 w 10717672"/>
              <a:gd name="connsiteY15" fmla="*/ 853159 h 905904"/>
              <a:gd name="connsiteX16" fmla="*/ 4481154 w 10717672"/>
              <a:gd name="connsiteY16" fmla="*/ 892071 h 905904"/>
              <a:gd name="connsiteX17" fmla="*/ 3800217 w 10717672"/>
              <a:gd name="connsiteY17" fmla="*/ 892070 h 905904"/>
              <a:gd name="connsiteX18" fmla="*/ 3391656 w 10717672"/>
              <a:gd name="connsiteY18" fmla="*/ 872614 h 905904"/>
              <a:gd name="connsiteX19" fmla="*/ 2983094 w 10717672"/>
              <a:gd name="connsiteY19" fmla="*/ 872614 h 905904"/>
              <a:gd name="connsiteX20" fmla="*/ 2379979 w 10717672"/>
              <a:gd name="connsiteY20" fmla="*/ 892070 h 905904"/>
              <a:gd name="connsiteX21" fmla="*/ 1621222 w 10717672"/>
              <a:gd name="connsiteY21" fmla="*/ 872615 h 905904"/>
              <a:gd name="connsiteX22" fmla="*/ 162073 w 10717672"/>
              <a:gd name="connsiteY22" fmla="*/ 814250 h 905904"/>
              <a:gd name="connsiteX23" fmla="*/ 123162 w 10717672"/>
              <a:gd name="connsiteY23" fmla="*/ 55491 h 905904"/>
              <a:gd name="connsiteX0" fmla="*/ 123162 w 10717672"/>
              <a:gd name="connsiteY0" fmla="*/ 55491 h 905904"/>
              <a:gd name="connsiteX1" fmla="*/ 2010328 w 10717672"/>
              <a:gd name="connsiteY1" fmla="*/ 55491 h 905904"/>
              <a:gd name="connsiteX2" fmla="*/ 2555077 w 10717672"/>
              <a:gd name="connsiteY2" fmla="*/ 36036 h 905904"/>
              <a:gd name="connsiteX3" fmla="*/ 3197103 w 10717672"/>
              <a:gd name="connsiteY3" fmla="*/ 36036 h 905904"/>
              <a:gd name="connsiteX4" fmla="*/ 3605664 w 10717672"/>
              <a:gd name="connsiteY4" fmla="*/ 36036 h 905904"/>
              <a:gd name="connsiteX5" fmla="*/ 4597885 w 10717672"/>
              <a:gd name="connsiteY5" fmla="*/ 74945 h 905904"/>
              <a:gd name="connsiteX6" fmla="*/ 8372217 w 10717672"/>
              <a:gd name="connsiteY6" fmla="*/ 94403 h 905904"/>
              <a:gd name="connsiteX7" fmla="*/ 10512303 w 10717672"/>
              <a:gd name="connsiteY7" fmla="*/ 74946 h 905904"/>
              <a:gd name="connsiteX8" fmla="*/ 10648490 w 10717672"/>
              <a:gd name="connsiteY8" fmla="*/ 133313 h 905904"/>
              <a:gd name="connsiteX9" fmla="*/ 10667945 w 10717672"/>
              <a:gd name="connsiteY9" fmla="*/ 814249 h 905904"/>
              <a:gd name="connsiteX10" fmla="*/ 10667945 w 10717672"/>
              <a:gd name="connsiteY10" fmla="*/ 892070 h 905904"/>
              <a:gd name="connsiteX11" fmla="*/ 10006464 w 10717672"/>
              <a:gd name="connsiteY11" fmla="*/ 892070 h 905904"/>
              <a:gd name="connsiteX12" fmla="*/ 7613460 w 10717672"/>
              <a:gd name="connsiteY12" fmla="*/ 892070 h 905904"/>
              <a:gd name="connsiteX13" fmla="*/ 6699060 w 10717672"/>
              <a:gd name="connsiteY13" fmla="*/ 872615 h 905904"/>
              <a:gd name="connsiteX14" fmla="*/ 5979213 w 10717672"/>
              <a:gd name="connsiteY14" fmla="*/ 853160 h 905904"/>
              <a:gd name="connsiteX15" fmla="*/ 5395554 w 10717672"/>
              <a:gd name="connsiteY15" fmla="*/ 853159 h 905904"/>
              <a:gd name="connsiteX16" fmla="*/ 4481154 w 10717672"/>
              <a:gd name="connsiteY16" fmla="*/ 892071 h 905904"/>
              <a:gd name="connsiteX17" fmla="*/ 3800217 w 10717672"/>
              <a:gd name="connsiteY17" fmla="*/ 892070 h 905904"/>
              <a:gd name="connsiteX18" fmla="*/ 3391656 w 10717672"/>
              <a:gd name="connsiteY18" fmla="*/ 872614 h 905904"/>
              <a:gd name="connsiteX19" fmla="*/ 2983094 w 10717672"/>
              <a:gd name="connsiteY19" fmla="*/ 872614 h 905904"/>
              <a:gd name="connsiteX20" fmla="*/ 2379979 w 10717672"/>
              <a:gd name="connsiteY20" fmla="*/ 892070 h 905904"/>
              <a:gd name="connsiteX21" fmla="*/ 1621222 w 10717672"/>
              <a:gd name="connsiteY21" fmla="*/ 872615 h 905904"/>
              <a:gd name="connsiteX22" fmla="*/ 162073 w 10717672"/>
              <a:gd name="connsiteY22" fmla="*/ 814250 h 905904"/>
              <a:gd name="connsiteX23" fmla="*/ 123162 w 10717672"/>
              <a:gd name="connsiteY23" fmla="*/ 55491 h 905904"/>
              <a:gd name="connsiteX0" fmla="*/ 192751 w 10787261"/>
              <a:gd name="connsiteY0" fmla="*/ 55491 h 897834"/>
              <a:gd name="connsiteX1" fmla="*/ 2079917 w 10787261"/>
              <a:gd name="connsiteY1" fmla="*/ 55491 h 897834"/>
              <a:gd name="connsiteX2" fmla="*/ 2624666 w 10787261"/>
              <a:gd name="connsiteY2" fmla="*/ 36036 h 897834"/>
              <a:gd name="connsiteX3" fmla="*/ 3266692 w 10787261"/>
              <a:gd name="connsiteY3" fmla="*/ 36036 h 897834"/>
              <a:gd name="connsiteX4" fmla="*/ 3675253 w 10787261"/>
              <a:gd name="connsiteY4" fmla="*/ 36036 h 897834"/>
              <a:gd name="connsiteX5" fmla="*/ 4667474 w 10787261"/>
              <a:gd name="connsiteY5" fmla="*/ 74945 h 897834"/>
              <a:gd name="connsiteX6" fmla="*/ 8441806 w 10787261"/>
              <a:gd name="connsiteY6" fmla="*/ 94403 h 897834"/>
              <a:gd name="connsiteX7" fmla="*/ 10581892 w 10787261"/>
              <a:gd name="connsiteY7" fmla="*/ 74946 h 897834"/>
              <a:gd name="connsiteX8" fmla="*/ 10718079 w 10787261"/>
              <a:gd name="connsiteY8" fmla="*/ 133313 h 897834"/>
              <a:gd name="connsiteX9" fmla="*/ 10737534 w 10787261"/>
              <a:gd name="connsiteY9" fmla="*/ 814249 h 897834"/>
              <a:gd name="connsiteX10" fmla="*/ 10737534 w 10787261"/>
              <a:gd name="connsiteY10" fmla="*/ 892070 h 897834"/>
              <a:gd name="connsiteX11" fmla="*/ 10076053 w 10787261"/>
              <a:gd name="connsiteY11" fmla="*/ 892070 h 897834"/>
              <a:gd name="connsiteX12" fmla="*/ 7683049 w 10787261"/>
              <a:gd name="connsiteY12" fmla="*/ 892070 h 897834"/>
              <a:gd name="connsiteX13" fmla="*/ 6768649 w 10787261"/>
              <a:gd name="connsiteY13" fmla="*/ 872615 h 897834"/>
              <a:gd name="connsiteX14" fmla="*/ 6048802 w 10787261"/>
              <a:gd name="connsiteY14" fmla="*/ 853160 h 897834"/>
              <a:gd name="connsiteX15" fmla="*/ 5465143 w 10787261"/>
              <a:gd name="connsiteY15" fmla="*/ 853159 h 897834"/>
              <a:gd name="connsiteX16" fmla="*/ 4550743 w 10787261"/>
              <a:gd name="connsiteY16" fmla="*/ 892071 h 897834"/>
              <a:gd name="connsiteX17" fmla="*/ 3869806 w 10787261"/>
              <a:gd name="connsiteY17" fmla="*/ 892070 h 897834"/>
              <a:gd name="connsiteX18" fmla="*/ 3461245 w 10787261"/>
              <a:gd name="connsiteY18" fmla="*/ 872614 h 897834"/>
              <a:gd name="connsiteX19" fmla="*/ 3052683 w 10787261"/>
              <a:gd name="connsiteY19" fmla="*/ 872614 h 897834"/>
              <a:gd name="connsiteX20" fmla="*/ 2449568 w 10787261"/>
              <a:gd name="connsiteY20" fmla="*/ 892070 h 897834"/>
              <a:gd name="connsiteX21" fmla="*/ 1690811 w 10787261"/>
              <a:gd name="connsiteY21" fmla="*/ 833705 h 897834"/>
              <a:gd name="connsiteX22" fmla="*/ 231662 w 10787261"/>
              <a:gd name="connsiteY22" fmla="*/ 814250 h 897834"/>
              <a:gd name="connsiteX23" fmla="*/ 192751 w 10787261"/>
              <a:gd name="connsiteY23" fmla="*/ 55491 h 897834"/>
              <a:gd name="connsiteX0" fmla="*/ 192751 w 10787261"/>
              <a:gd name="connsiteY0" fmla="*/ 55491 h 897834"/>
              <a:gd name="connsiteX1" fmla="*/ 2079917 w 10787261"/>
              <a:gd name="connsiteY1" fmla="*/ 55491 h 897834"/>
              <a:gd name="connsiteX2" fmla="*/ 2624666 w 10787261"/>
              <a:gd name="connsiteY2" fmla="*/ 36036 h 897834"/>
              <a:gd name="connsiteX3" fmla="*/ 3266692 w 10787261"/>
              <a:gd name="connsiteY3" fmla="*/ 36036 h 897834"/>
              <a:gd name="connsiteX4" fmla="*/ 3675253 w 10787261"/>
              <a:gd name="connsiteY4" fmla="*/ 36036 h 897834"/>
              <a:gd name="connsiteX5" fmla="*/ 4667474 w 10787261"/>
              <a:gd name="connsiteY5" fmla="*/ 74945 h 897834"/>
              <a:gd name="connsiteX6" fmla="*/ 8441806 w 10787261"/>
              <a:gd name="connsiteY6" fmla="*/ 94403 h 897834"/>
              <a:gd name="connsiteX7" fmla="*/ 10581892 w 10787261"/>
              <a:gd name="connsiteY7" fmla="*/ 74946 h 897834"/>
              <a:gd name="connsiteX8" fmla="*/ 10718079 w 10787261"/>
              <a:gd name="connsiteY8" fmla="*/ 133313 h 897834"/>
              <a:gd name="connsiteX9" fmla="*/ 10737534 w 10787261"/>
              <a:gd name="connsiteY9" fmla="*/ 814249 h 897834"/>
              <a:gd name="connsiteX10" fmla="*/ 10737534 w 10787261"/>
              <a:gd name="connsiteY10" fmla="*/ 892070 h 897834"/>
              <a:gd name="connsiteX11" fmla="*/ 10076053 w 10787261"/>
              <a:gd name="connsiteY11" fmla="*/ 892070 h 897834"/>
              <a:gd name="connsiteX12" fmla="*/ 7683049 w 10787261"/>
              <a:gd name="connsiteY12" fmla="*/ 892070 h 897834"/>
              <a:gd name="connsiteX13" fmla="*/ 6768649 w 10787261"/>
              <a:gd name="connsiteY13" fmla="*/ 872615 h 897834"/>
              <a:gd name="connsiteX14" fmla="*/ 6048802 w 10787261"/>
              <a:gd name="connsiteY14" fmla="*/ 853160 h 897834"/>
              <a:gd name="connsiteX15" fmla="*/ 5465143 w 10787261"/>
              <a:gd name="connsiteY15" fmla="*/ 853159 h 897834"/>
              <a:gd name="connsiteX16" fmla="*/ 4550743 w 10787261"/>
              <a:gd name="connsiteY16" fmla="*/ 892071 h 897834"/>
              <a:gd name="connsiteX17" fmla="*/ 3869806 w 10787261"/>
              <a:gd name="connsiteY17" fmla="*/ 892070 h 897834"/>
              <a:gd name="connsiteX18" fmla="*/ 3461245 w 10787261"/>
              <a:gd name="connsiteY18" fmla="*/ 872614 h 897834"/>
              <a:gd name="connsiteX19" fmla="*/ 3052683 w 10787261"/>
              <a:gd name="connsiteY19" fmla="*/ 872614 h 897834"/>
              <a:gd name="connsiteX20" fmla="*/ 2449568 w 10787261"/>
              <a:gd name="connsiteY20" fmla="*/ 853160 h 897834"/>
              <a:gd name="connsiteX21" fmla="*/ 1690811 w 10787261"/>
              <a:gd name="connsiteY21" fmla="*/ 833705 h 897834"/>
              <a:gd name="connsiteX22" fmla="*/ 231662 w 10787261"/>
              <a:gd name="connsiteY22" fmla="*/ 814250 h 897834"/>
              <a:gd name="connsiteX23" fmla="*/ 192751 w 10787261"/>
              <a:gd name="connsiteY23" fmla="*/ 55491 h 897834"/>
              <a:gd name="connsiteX0" fmla="*/ 137715 w 10934246"/>
              <a:gd name="connsiteY0" fmla="*/ 55491 h 897834"/>
              <a:gd name="connsiteX1" fmla="*/ 2226902 w 10934246"/>
              <a:gd name="connsiteY1" fmla="*/ 55491 h 897834"/>
              <a:gd name="connsiteX2" fmla="*/ 2771651 w 10934246"/>
              <a:gd name="connsiteY2" fmla="*/ 36036 h 897834"/>
              <a:gd name="connsiteX3" fmla="*/ 3413677 w 10934246"/>
              <a:gd name="connsiteY3" fmla="*/ 36036 h 897834"/>
              <a:gd name="connsiteX4" fmla="*/ 3822238 w 10934246"/>
              <a:gd name="connsiteY4" fmla="*/ 36036 h 897834"/>
              <a:gd name="connsiteX5" fmla="*/ 4814459 w 10934246"/>
              <a:gd name="connsiteY5" fmla="*/ 74945 h 897834"/>
              <a:gd name="connsiteX6" fmla="*/ 8588791 w 10934246"/>
              <a:gd name="connsiteY6" fmla="*/ 94403 h 897834"/>
              <a:gd name="connsiteX7" fmla="*/ 10728877 w 10934246"/>
              <a:gd name="connsiteY7" fmla="*/ 74946 h 897834"/>
              <a:gd name="connsiteX8" fmla="*/ 10865064 w 10934246"/>
              <a:gd name="connsiteY8" fmla="*/ 133313 h 897834"/>
              <a:gd name="connsiteX9" fmla="*/ 10884519 w 10934246"/>
              <a:gd name="connsiteY9" fmla="*/ 814249 h 897834"/>
              <a:gd name="connsiteX10" fmla="*/ 10884519 w 10934246"/>
              <a:gd name="connsiteY10" fmla="*/ 892070 h 897834"/>
              <a:gd name="connsiteX11" fmla="*/ 10223038 w 10934246"/>
              <a:gd name="connsiteY11" fmla="*/ 892070 h 897834"/>
              <a:gd name="connsiteX12" fmla="*/ 7830034 w 10934246"/>
              <a:gd name="connsiteY12" fmla="*/ 892070 h 897834"/>
              <a:gd name="connsiteX13" fmla="*/ 6915634 w 10934246"/>
              <a:gd name="connsiteY13" fmla="*/ 872615 h 897834"/>
              <a:gd name="connsiteX14" fmla="*/ 6195787 w 10934246"/>
              <a:gd name="connsiteY14" fmla="*/ 853160 h 897834"/>
              <a:gd name="connsiteX15" fmla="*/ 5612128 w 10934246"/>
              <a:gd name="connsiteY15" fmla="*/ 853159 h 897834"/>
              <a:gd name="connsiteX16" fmla="*/ 4697728 w 10934246"/>
              <a:gd name="connsiteY16" fmla="*/ 892071 h 897834"/>
              <a:gd name="connsiteX17" fmla="*/ 4016791 w 10934246"/>
              <a:gd name="connsiteY17" fmla="*/ 892070 h 897834"/>
              <a:gd name="connsiteX18" fmla="*/ 3608230 w 10934246"/>
              <a:gd name="connsiteY18" fmla="*/ 872614 h 897834"/>
              <a:gd name="connsiteX19" fmla="*/ 3199668 w 10934246"/>
              <a:gd name="connsiteY19" fmla="*/ 872614 h 897834"/>
              <a:gd name="connsiteX20" fmla="*/ 2596553 w 10934246"/>
              <a:gd name="connsiteY20" fmla="*/ 853160 h 897834"/>
              <a:gd name="connsiteX21" fmla="*/ 1837796 w 10934246"/>
              <a:gd name="connsiteY21" fmla="*/ 833705 h 897834"/>
              <a:gd name="connsiteX22" fmla="*/ 378647 w 10934246"/>
              <a:gd name="connsiteY22" fmla="*/ 814250 h 897834"/>
              <a:gd name="connsiteX23" fmla="*/ 137715 w 10934246"/>
              <a:gd name="connsiteY23" fmla="*/ 55491 h 897834"/>
              <a:gd name="connsiteX0" fmla="*/ 104 w 10796635"/>
              <a:gd name="connsiteY0" fmla="*/ 107368 h 949711"/>
              <a:gd name="connsiteX1" fmla="*/ 2089291 w 10796635"/>
              <a:gd name="connsiteY1" fmla="*/ 107368 h 949711"/>
              <a:gd name="connsiteX2" fmla="*/ 2634040 w 10796635"/>
              <a:gd name="connsiteY2" fmla="*/ 87913 h 949711"/>
              <a:gd name="connsiteX3" fmla="*/ 3276066 w 10796635"/>
              <a:gd name="connsiteY3" fmla="*/ 87913 h 949711"/>
              <a:gd name="connsiteX4" fmla="*/ 3684627 w 10796635"/>
              <a:gd name="connsiteY4" fmla="*/ 87913 h 949711"/>
              <a:gd name="connsiteX5" fmla="*/ 4676848 w 10796635"/>
              <a:gd name="connsiteY5" fmla="*/ 126822 h 949711"/>
              <a:gd name="connsiteX6" fmla="*/ 8451180 w 10796635"/>
              <a:gd name="connsiteY6" fmla="*/ 146280 h 949711"/>
              <a:gd name="connsiteX7" fmla="*/ 10591266 w 10796635"/>
              <a:gd name="connsiteY7" fmla="*/ 126823 h 949711"/>
              <a:gd name="connsiteX8" fmla="*/ 10727453 w 10796635"/>
              <a:gd name="connsiteY8" fmla="*/ 185190 h 949711"/>
              <a:gd name="connsiteX9" fmla="*/ 10746908 w 10796635"/>
              <a:gd name="connsiteY9" fmla="*/ 866126 h 949711"/>
              <a:gd name="connsiteX10" fmla="*/ 10746908 w 10796635"/>
              <a:gd name="connsiteY10" fmla="*/ 943947 h 949711"/>
              <a:gd name="connsiteX11" fmla="*/ 10085427 w 10796635"/>
              <a:gd name="connsiteY11" fmla="*/ 943947 h 949711"/>
              <a:gd name="connsiteX12" fmla="*/ 7692423 w 10796635"/>
              <a:gd name="connsiteY12" fmla="*/ 943947 h 949711"/>
              <a:gd name="connsiteX13" fmla="*/ 6778023 w 10796635"/>
              <a:gd name="connsiteY13" fmla="*/ 924492 h 949711"/>
              <a:gd name="connsiteX14" fmla="*/ 6058176 w 10796635"/>
              <a:gd name="connsiteY14" fmla="*/ 905037 h 949711"/>
              <a:gd name="connsiteX15" fmla="*/ 5474517 w 10796635"/>
              <a:gd name="connsiteY15" fmla="*/ 905036 h 949711"/>
              <a:gd name="connsiteX16" fmla="*/ 4560117 w 10796635"/>
              <a:gd name="connsiteY16" fmla="*/ 943948 h 949711"/>
              <a:gd name="connsiteX17" fmla="*/ 3879180 w 10796635"/>
              <a:gd name="connsiteY17" fmla="*/ 943947 h 949711"/>
              <a:gd name="connsiteX18" fmla="*/ 3470619 w 10796635"/>
              <a:gd name="connsiteY18" fmla="*/ 924491 h 949711"/>
              <a:gd name="connsiteX19" fmla="*/ 3062057 w 10796635"/>
              <a:gd name="connsiteY19" fmla="*/ 924491 h 949711"/>
              <a:gd name="connsiteX20" fmla="*/ 2458942 w 10796635"/>
              <a:gd name="connsiteY20" fmla="*/ 905037 h 949711"/>
              <a:gd name="connsiteX21" fmla="*/ 1700185 w 10796635"/>
              <a:gd name="connsiteY21" fmla="*/ 885582 h 949711"/>
              <a:gd name="connsiteX22" fmla="*/ 241036 w 10796635"/>
              <a:gd name="connsiteY22" fmla="*/ 866127 h 949711"/>
              <a:gd name="connsiteX23" fmla="*/ 104 w 10796635"/>
              <a:gd name="connsiteY23" fmla="*/ 107368 h 949711"/>
              <a:gd name="connsiteX0" fmla="*/ 217684 w 11014215"/>
              <a:gd name="connsiteY0" fmla="*/ 58373 h 910963"/>
              <a:gd name="connsiteX1" fmla="*/ 2306871 w 11014215"/>
              <a:gd name="connsiteY1" fmla="*/ 58373 h 910963"/>
              <a:gd name="connsiteX2" fmla="*/ 2851620 w 11014215"/>
              <a:gd name="connsiteY2" fmla="*/ 38918 h 910963"/>
              <a:gd name="connsiteX3" fmla="*/ 3493646 w 11014215"/>
              <a:gd name="connsiteY3" fmla="*/ 38918 h 910963"/>
              <a:gd name="connsiteX4" fmla="*/ 3902207 w 11014215"/>
              <a:gd name="connsiteY4" fmla="*/ 38918 h 910963"/>
              <a:gd name="connsiteX5" fmla="*/ 4894428 w 11014215"/>
              <a:gd name="connsiteY5" fmla="*/ 77827 h 910963"/>
              <a:gd name="connsiteX6" fmla="*/ 8668760 w 11014215"/>
              <a:gd name="connsiteY6" fmla="*/ 97285 h 910963"/>
              <a:gd name="connsiteX7" fmla="*/ 10808846 w 11014215"/>
              <a:gd name="connsiteY7" fmla="*/ 77828 h 910963"/>
              <a:gd name="connsiteX8" fmla="*/ 10945033 w 11014215"/>
              <a:gd name="connsiteY8" fmla="*/ 136195 h 910963"/>
              <a:gd name="connsiteX9" fmla="*/ 10964488 w 11014215"/>
              <a:gd name="connsiteY9" fmla="*/ 817131 h 910963"/>
              <a:gd name="connsiteX10" fmla="*/ 10964488 w 11014215"/>
              <a:gd name="connsiteY10" fmla="*/ 894952 h 910963"/>
              <a:gd name="connsiteX11" fmla="*/ 10303007 w 11014215"/>
              <a:gd name="connsiteY11" fmla="*/ 894952 h 910963"/>
              <a:gd name="connsiteX12" fmla="*/ 7910003 w 11014215"/>
              <a:gd name="connsiteY12" fmla="*/ 894952 h 910963"/>
              <a:gd name="connsiteX13" fmla="*/ 6995603 w 11014215"/>
              <a:gd name="connsiteY13" fmla="*/ 875497 h 910963"/>
              <a:gd name="connsiteX14" fmla="*/ 6275756 w 11014215"/>
              <a:gd name="connsiteY14" fmla="*/ 856042 h 910963"/>
              <a:gd name="connsiteX15" fmla="*/ 5692097 w 11014215"/>
              <a:gd name="connsiteY15" fmla="*/ 856041 h 910963"/>
              <a:gd name="connsiteX16" fmla="*/ 4777697 w 11014215"/>
              <a:gd name="connsiteY16" fmla="*/ 894953 h 910963"/>
              <a:gd name="connsiteX17" fmla="*/ 4096760 w 11014215"/>
              <a:gd name="connsiteY17" fmla="*/ 894952 h 910963"/>
              <a:gd name="connsiteX18" fmla="*/ 3688199 w 11014215"/>
              <a:gd name="connsiteY18" fmla="*/ 875496 h 910963"/>
              <a:gd name="connsiteX19" fmla="*/ 3279637 w 11014215"/>
              <a:gd name="connsiteY19" fmla="*/ 875496 h 910963"/>
              <a:gd name="connsiteX20" fmla="*/ 2676522 w 11014215"/>
              <a:gd name="connsiteY20" fmla="*/ 856042 h 910963"/>
              <a:gd name="connsiteX21" fmla="*/ 1917765 w 11014215"/>
              <a:gd name="connsiteY21" fmla="*/ 836587 h 910963"/>
              <a:gd name="connsiteX22" fmla="*/ 256595 w 11014215"/>
              <a:gd name="connsiteY22" fmla="*/ 856043 h 910963"/>
              <a:gd name="connsiteX23" fmla="*/ 217684 w 11014215"/>
              <a:gd name="connsiteY23" fmla="*/ 58373 h 910963"/>
              <a:gd name="connsiteX0" fmla="*/ 142505 w 10939036"/>
              <a:gd name="connsiteY0" fmla="*/ 58373 h 997339"/>
              <a:gd name="connsiteX1" fmla="*/ 2231692 w 10939036"/>
              <a:gd name="connsiteY1" fmla="*/ 58373 h 997339"/>
              <a:gd name="connsiteX2" fmla="*/ 2776441 w 10939036"/>
              <a:gd name="connsiteY2" fmla="*/ 38918 h 997339"/>
              <a:gd name="connsiteX3" fmla="*/ 3418467 w 10939036"/>
              <a:gd name="connsiteY3" fmla="*/ 38918 h 997339"/>
              <a:gd name="connsiteX4" fmla="*/ 3827028 w 10939036"/>
              <a:gd name="connsiteY4" fmla="*/ 38918 h 997339"/>
              <a:gd name="connsiteX5" fmla="*/ 4819249 w 10939036"/>
              <a:gd name="connsiteY5" fmla="*/ 77827 h 997339"/>
              <a:gd name="connsiteX6" fmla="*/ 8593581 w 10939036"/>
              <a:gd name="connsiteY6" fmla="*/ 97285 h 997339"/>
              <a:gd name="connsiteX7" fmla="*/ 10733667 w 10939036"/>
              <a:gd name="connsiteY7" fmla="*/ 77828 h 997339"/>
              <a:gd name="connsiteX8" fmla="*/ 10869854 w 10939036"/>
              <a:gd name="connsiteY8" fmla="*/ 136195 h 997339"/>
              <a:gd name="connsiteX9" fmla="*/ 10889309 w 10939036"/>
              <a:gd name="connsiteY9" fmla="*/ 817131 h 997339"/>
              <a:gd name="connsiteX10" fmla="*/ 10889309 w 10939036"/>
              <a:gd name="connsiteY10" fmla="*/ 894952 h 997339"/>
              <a:gd name="connsiteX11" fmla="*/ 10227828 w 10939036"/>
              <a:gd name="connsiteY11" fmla="*/ 894952 h 997339"/>
              <a:gd name="connsiteX12" fmla="*/ 7834824 w 10939036"/>
              <a:gd name="connsiteY12" fmla="*/ 894952 h 997339"/>
              <a:gd name="connsiteX13" fmla="*/ 6920424 w 10939036"/>
              <a:gd name="connsiteY13" fmla="*/ 875497 h 997339"/>
              <a:gd name="connsiteX14" fmla="*/ 6200577 w 10939036"/>
              <a:gd name="connsiteY14" fmla="*/ 856042 h 997339"/>
              <a:gd name="connsiteX15" fmla="*/ 5616918 w 10939036"/>
              <a:gd name="connsiteY15" fmla="*/ 856041 h 997339"/>
              <a:gd name="connsiteX16" fmla="*/ 4702518 w 10939036"/>
              <a:gd name="connsiteY16" fmla="*/ 894953 h 997339"/>
              <a:gd name="connsiteX17" fmla="*/ 4021581 w 10939036"/>
              <a:gd name="connsiteY17" fmla="*/ 894952 h 997339"/>
              <a:gd name="connsiteX18" fmla="*/ 3613020 w 10939036"/>
              <a:gd name="connsiteY18" fmla="*/ 875496 h 997339"/>
              <a:gd name="connsiteX19" fmla="*/ 3204458 w 10939036"/>
              <a:gd name="connsiteY19" fmla="*/ 875496 h 997339"/>
              <a:gd name="connsiteX20" fmla="*/ 2601343 w 10939036"/>
              <a:gd name="connsiteY20" fmla="*/ 856042 h 997339"/>
              <a:gd name="connsiteX21" fmla="*/ 1842586 w 10939036"/>
              <a:gd name="connsiteY21" fmla="*/ 836587 h 997339"/>
              <a:gd name="connsiteX22" fmla="*/ 181416 w 10939036"/>
              <a:gd name="connsiteY22" fmla="*/ 856043 h 997339"/>
              <a:gd name="connsiteX23" fmla="*/ 142505 w 10939036"/>
              <a:gd name="connsiteY23" fmla="*/ 58373 h 997339"/>
              <a:gd name="connsiteX0" fmla="*/ 1 w 10796532"/>
              <a:gd name="connsiteY0" fmla="*/ 75664 h 1014630"/>
              <a:gd name="connsiteX1" fmla="*/ 2089188 w 10796532"/>
              <a:gd name="connsiteY1" fmla="*/ 75664 h 1014630"/>
              <a:gd name="connsiteX2" fmla="*/ 2633937 w 10796532"/>
              <a:gd name="connsiteY2" fmla="*/ 56209 h 1014630"/>
              <a:gd name="connsiteX3" fmla="*/ 3275963 w 10796532"/>
              <a:gd name="connsiteY3" fmla="*/ 56209 h 1014630"/>
              <a:gd name="connsiteX4" fmla="*/ 3684524 w 10796532"/>
              <a:gd name="connsiteY4" fmla="*/ 56209 h 1014630"/>
              <a:gd name="connsiteX5" fmla="*/ 4676745 w 10796532"/>
              <a:gd name="connsiteY5" fmla="*/ 95118 h 1014630"/>
              <a:gd name="connsiteX6" fmla="*/ 8451077 w 10796532"/>
              <a:gd name="connsiteY6" fmla="*/ 114576 h 1014630"/>
              <a:gd name="connsiteX7" fmla="*/ 10591163 w 10796532"/>
              <a:gd name="connsiteY7" fmla="*/ 95119 h 1014630"/>
              <a:gd name="connsiteX8" fmla="*/ 10727350 w 10796532"/>
              <a:gd name="connsiteY8" fmla="*/ 153486 h 1014630"/>
              <a:gd name="connsiteX9" fmla="*/ 10746805 w 10796532"/>
              <a:gd name="connsiteY9" fmla="*/ 834422 h 1014630"/>
              <a:gd name="connsiteX10" fmla="*/ 10746805 w 10796532"/>
              <a:gd name="connsiteY10" fmla="*/ 912243 h 1014630"/>
              <a:gd name="connsiteX11" fmla="*/ 10085324 w 10796532"/>
              <a:gd name="connsiteY11" fmla="*/ 912243 h 1014630"/>
              <a:gd name="connsiteX12" fmla="*/ 7692320 w 10796532"/>
              <a:gd name="connsiteY12" fmla="*/ 912243 h 1014630"/>
              <a:gd name="connsiteX13" fmla="*/ 6777920 w 10796532"/>
              <a:gd name="connsiteY13" fmla="*/ 892788 h 1014630"/>
              <a:gd name="connsiteX14" fmla="*/ 6058073 w 10796532"/>
              <a:gd name="connsiteY14" fmla="*/ 873333 h 1014630"/>
              <a:gd name="connsiteX15" fmla="*/ 5474414 w 10796532"/>
              <a:gd name="connsiteY15" fmla="*/ 873332 h 1014630"/>
              <a:gd name="connsiteX16" fmla="*/ 4560014 w 10796532"/>
              <a:gd name="connsiteY16" fmla="*/ 912244 h 1014630"/>
              <a:gd name="connsiteX17" fmla="*/ 3879077 w 10796532"/>
              <a:gd name="connsiteY17" fmla="*/ 912243 h 1014630"/>
              <a:gd name="connsiteX18" fmla="*/ 3470516 w 10796532"/>
              <a:gd name="connsiteY18" fmla="*/ 892787 h 1014630"/>
              <a:gd name="connsiteX19" fmla="*/ 3061954 w 10796532"/>
              <a:gd name="connsiteY19" fmla="*/ 892787 h 1014630"/>
              <a:gd name="connsiteX20" fmla="*/ 2458839 w 10796532"/>
              <a:gd name="connsiteY20" fmla="*/ 873333 h 1014630"/>
              <a:gd name="connsiteX21" fmla="*/ 1700082 w 10796532"/>
              <a:gd name="connsiteY21" fmla="*/ 853878 h 1014630"/>
              <a:gd name="connsiteX22" fmla="*/ 38912 w 10796532"/>
              <a:gd name="connsiteY22" fmla="*/ 873334 h 1014630"/>
              <a:gd name="connsiteX23" fmla="*/ 1 w 10796532"/>
              <a:gd name="connsiteY23" fmla="*/ 75664 h 1014630"/>
              <a:gd name="connsiteX0" fmla="*/ 142504 w 10939035"/>
              <a:gd name="connsiteY0" fmla="*/ 48286 h 895088"/>
              <a:gd name="connsiteX1" fmla="*/ 2231691 w 10939035"/>
              <a:gd name="connsiteY1" fmla="*/ 48286 h 895088"/>
              <a:gd name="connsiteX2" fmla="*/ 2776440 w 10939035"/>
              <a:gd name="connsiteY2" fmla="*/ 28831 h 895088"/>
              <a:gd name="connsiteX3" fmla="*/ 3418466 w 10939035"/>
              <a:gd name="connsiteY3" fmla="*/ 28831 h 895088"/>
              <a:gd name="connsiteX4" fmla="*/ 3827027 w 10939035"/>
              <a:gd name="connsiteY4" fmla="*/ 28831 h 895088"/>
              <a:gd name="connsiteX5" fmla="*/ 4819248 w 10939035"/>
              <a:gd name="connsiteY5" fmla="*/ 67740 h 895088"/>
              <a:gd name="connsiteX6" fmla="*/ 8593580 w 10939035"/>
              <a:gd name="connsiteY6" fmla="*/ 87198 h 895088"/>
              <a:gd name="connsiteX7" fmla="*/ 10733666 w 10939035"/>
              <a:gd name="connsiteY7" fmla="*/ 67741 h 895088"/>
              <a:gd name="connsiteX8" fmla="*/ 10869853 w 10939035"/>
              <a:gd name="connsiteY8" fmla="*/ 126108 h 895088"/>
              <a:gd name="connsiteX9" fmla="*/ 10889308 w 10939035"/>
              <a:gd name="connsiteY9" fmla="*/ 807044 h 895088"/>
              <a:gd name="connsiteX10" fmla="*/ 10889308 w 10939035"/>
              <a:gd name="connsiteY10" fmla="*/ 884865 h 895088"/>
              <a:gd name="connsiteX11" fmla="*/ 10227827 w 10939035"/>
              <a:gd name="connsiteY11" fmla="*/ 884865 h 895088"/>
              <a:gd name="connsiteX12" fmla="*/ 7834823 w 10939035"/>
              <a:gd name="connsiteY12" fmla="*/ 884865 h 895088"/>
              <a:gd name="connsiteX13" fmla="*/ 6920423 w 10939035"/>
              <a:gd name="connsiteY13" fmla="*/ 865410 h 895088"/>
              <a:gd name="connsiteX14" fmla="*/ 6200576 w 10939035"/>
              <a:gd name="connsiteY14" fmla="*/ 845955 h 895088"/>
              <a:gd name="connsiteX15" fmla="*/ 5616917 w 10939035"/>
              <a:gd name="connsiteY15" fmla="*/ 845954 h 895088"/>
              <a:gd name="connsiteX16" fmla="*/ 4702517 w 10939035"/>
              <a:gd name="connsiteY16" fmla="*/ 884866 h 895088"/>
              <a:gd name="connsiteX17" fmla="*/ 4021580 w 10939035"/>
              <a:gd name="connsiteY17" fmla="*/ 884865 h 895088"/>
              <a:gd name="connsiteX18" fmla="*/ 3613019 w 10939035"/>
              <a:gd name="connsiteY18" fmla="*/ 865409 h 895088"/>
              <a:gd name="connsiteX19" fmla="*/ 3204457 w 10939035"/>
              <a:gd name="connsiteY19" fmla="*/ 865409 h 895088"/>
              <a:gd name="connsiteX20" fmla="*/ 2601342 w 10939035"/>
              <a:gd name="connsiteY20" fmla="*/ 845955 h 895088"/>
              <a:gd name="connsiteX21" fmla="*/ 1842585 w 10939035"/>
              <a:gd name="connsiteY21" fmla="*/ 826500 h 895088"/>
              <a:gd name="connsiteX22" fmla="*/ 181415 w 10939035"/>
              <a:gd name="connsiteY22" fmla="*/ 709768 h 895088"/>
              <a:gd name="connsiteX23" fmla="*/ 142504 w 10939035"/>
              <a:gd name="connsiteY23" fmla="*/ 48286 h 895088"/>
              <a:gd name="connsiteX0" fmla="*/ 233200 w 10989327"/>
              <a:gd name="connsiteY0" fmla="*/ 119614 h 864681"/>
              <a:gd name="connsiteX1" fmla="*/ 2281983 w 10989327"/>
              <a:gd name="connsiteY1" fmla="*/ 22338 h 864681"/>
              <a:gd name="connsiteX2" fmla="*/ 2826732 w 10989327"/>
              <a:gd name="connsiteY2" fmla="*/ 2883 h 864681"/>
              <a:gd name="connsiteX3" fmla="*/ 3468758 w 10989327"/>
              <a:gd name="connsiteY3" fmla="*/ 2883 h 864681"/>
              <a:gd name="connsiteX4" fmla="*/ 3877319 w 10989327"/>
              <a:gd name="connsiteY4" fmla="*/ 2883 h 864681"/>
              <a:gd name="connsiteX5" fmla="*/ 4869540 w 10989327"/>
              <a:gd name="connsiteY5" fmla="*/ 41792 h 864681"/>
              <a:gd name="connsiteX6" fmla="*/ 8643872 w 10989327"/>
              <a:gd name="connsiteY6" fmla="*/ 61250 h 864681"/>
              <a:gd name="connsiteX7" fmla="*/ 10783958 w 10989327"/>
              <a:gd name="connsiteY7" fmla="*/ 41793 h 864681"/>
              <a:gd name="connsiteX8" fmla="*/ 10920145 w 10989327"/>
              <a:gd name="connsiteY8" fmla="*/ 100160 h 864681"/>
              <a:gd name="connsiteX9" fmla="*/ 10939600 w 10989327"/>
              <a:gd name="connsiteY9" fmla="*/ 781096 h 864681"/>
              <a:gd name="connsiteX10" fmla="*/ 10939600 w 10989327"/>
              <a:gd name="connsiteY10" fmla="*/ 858917 h 864681"/>
              <a:gd name="connsiteX11" fmla="*/ 10278119 w 10989327"/>
              <a:gd name="connsiteY11" fmla="*/ 858917 h 864681"/>
              <a:gd name="connsiteX12" fmla="*/ 7885115 w 10989327"/>
              <a:gd name="connsiteY12" fmla="*/ 858917 h 864681"/>
              <a:gd name="connsiteX13" fmla="*/ 6970715 w 10989327"/>
              <a:gd name="connsiteY13" fmla="*/ 839462 h 864681"/>
              <a:gd name="connsiteX14" fmla="*/ 6250868 w 10989327"/>
              <a:gd name="connsiteY14" fmla="*/ 820007 h 864681"/>
              <a:gd name="connsiteX15" fmla="*/ 5667209 w 10989327"/>
              <a:gd name="connsiteY15" fmla="*/ 820006 h 864681"/>
              <a:gd name="connsiteX16" fmla="*/ 4752809 w 10989327"/>
              <a:gd name="connsiteY16" fmla="*/ 858918 h 864681"/>
              <a:gd name="connsiteX17" fmla="*/ 4071872 w 10989327"/>
              <a:gd name="connsiteY17" fmla="*/ 858917 h 864681"/>
              <a:gd name="connsiteX18" fmla="*/ 3663311 w 10989327"/>
              <a:gd name="connsiteY18" fmla="*/ 839461 h 864681"/>
              <a:gd name="connsiteX19" fmla="*/ 3254749 w 10989327"/>
              <a:gd name="connsiteY19" fmla="*/ 839461 h 864681"/>
              <a:gd name="connsiteX20" fmla="*/ 2651634 w 10989327"/>
              <a:gd name="connsiteY20" fmla="*/ 820007 h 864681"/>
              <a:gd name="connsiteX21" fmla="*/ 1892877 w 10989327"/>
              <a:gd name="connsiteY21" fmla="*/ 800552 h 864681"/>
              <a:gd name="connsiteX22" fmla="*/ 231707 w 10989327"/>
              <a:gd name="connsiteY22" fmla="*/ 683820 h 864681"/>
              <a:gd name="connsiteX23" fmla="*/ 233200 w 10989327"/>
              <a:gd name="connsiteY23" fmla="*/ 119614 h 864681"/>
              <a:gd name="connsiteX0" fmla="*/ 123667 w 10879794"/>
              <a:gd name="connsiteY0" fmla="*/ 143800 h 888867"/>
              <a:gd name="connsiteX1" fmla="*/ 2172450 w 10879794"/>
              <a:gd name="connsiteY1" fmla="*/ 46524 h 888867"/>
              <a:gd name="connsiteX2" fmla="*/ 2717199 w 10879794"/>
              <a:gd name="connsiteY2" fmla="*/ 27069 h 888867"/>
              <a:gd name="connsiteX3" fmla="*/ 3359225 w 10879794"/>
              <a:gd name="connsiteY3" fmla="*/ 27069 h 888867"/>
              <a:gd name="connsiteX4" fmla="*/ 3767786 w 10879794"/>
              <a:gd name="connsiteY4" fmla="*/ 27069 h 888867"/>
              <a:gd name="connsiteX5" fmla="*/ 4760007 w 10879794"/>
              <a:gd name="connsiteY5" fmla="*/ 65978 h 888867"/>
              <a:gd name="connsiteX6" fmla="*/ 8534339 w 10879794"/>
              <a:gd name="connsiteY6" fmla="*/ 85436 h 888867"/>
              <a:gd name="connsiteX7" fmla="*/ 10674425 w 10879794"/>
              <a:gd name="connsiteY7" fmla="*/ 65979 h 888867"/>
              <a:gd name="connsiteX8" fmla="*/ 10810612 w 10879794"/>
              <a:gd name="connsiteY8" fmla="*/ 124346 h 888867"/>
              <a:gd name="connsiteX9" fmla="*/ 10830067 w 10879794"/>
              <a:gd name="connsiteY9" fmla="*/ 805282 h 888867"/>
              <a:gd name="connsiteX10" fmla="*/ 10830067 w 10879794"/>
              <a:gd name="connsiteY10" fmla="*/ 883103 h 888867"/>
              <a:gd name="connsiteX11" fmla="*/ 10168586 w 10879794"/>
              <a:gd name="connsiteY11" fmla="*/ 883103 h 888867"/>
              <a:gd name="connsiteX12" fmla="*/ 7775582 w 10879794"/>
              <a:gd name="connsiteY12" fmla="*/ 883103 h 888867"/>
              <a:gd name="connsiteX13" fmla="*/ 6861182 w 10879794"/>
              <a:gd name="connsiteY13" fmla="*/ 863648 h 888867"/>
              <a:gd name="connsiteX14" fmla="*/ 6141335 w 10879794"/>
              <a:gd name="connsiteY14" fmla="*/ 844193 h 888867"/>
              <a:gd name="connsiteX15" fmla="*/ 5557676 w 10879794"/>
              <a:gd name="connsiteY15" fmla="*/ 844192 h 888867"/>
              <a:gd name="connsiteX16" fmla="*/ 4643276 w 10879794"/>
              <a:gd name="connsiteY16" fmla="*/ 883104 h 888867"/>
              <a:gd name="connsiteX17" fmla="*/ 3962339 w 10879794"/>
              <a:gd name="connsiteY17" fmla="*/ 883103 h 888867"/>
              <a:gd name="connsiteX18" fmla="*/ 3553778 w 10879794"/>
              <a:gd name="connsiteY18" fmla="*/ 863647 h 888867"/>
              <a:gd name="connsiteX19" fmla="*/ 3145216 w 10879794"/>
              <a:gd name="connsiteY19" fmla="*/ 863647 h 888867"/>
              <a:gd name="connsiteX20" fmla="*/ 2542101 w 10879794"/>
              <a:gd name="connsiteY20" fmla="*/ 844193 h 888867"/>
              <a:gd name="connsiteX21" fmla="*/ 1783344 w 10879794"/>
              <a:gd name="connsiteY21" fmla="*/ 824738 h 888867"/>
              <a:gd name="connsiteX22" fmla="*/ 122174 w 10879794"/>
              <a:gd name="connsiteY22" fmla="*/ 708006 h 888867"/>
              <a:gd name="connsiteX23" fmla="*/ 123667 w 10879794"/>
              <a:gd name="connsiteY23" fmla="*/ 143800 h 888867"/>
              <a:gd name="connsiteX0" fmla="*/ 1864 w 10757991"/>
              <a:gd name="connsiteY0" fmla="*/ 143800 h 888867"/>
              <a:gd name="connsiteX1" fmla="*/ 2050647 w 10757991"/>
              <a:gd name="connsiteY1" fmla="*/ 46524 h 888867"/>
              <a:gd name="connsiteX2" fmla="*/ 2595396 w 10757991"/>
              <a:gd name="connsiteY2" fmla="*/ 27069 h 888867"/>
              <a:gd name="connsiteX3" fmla="*/ 3237422 w 10757991"/>
              <a:gd name="connsiteY3" fmla="*/ 27069 h 888867"/>
              <a:gd name="connsiteX4" fmla="*/ 3645983 w 10757991"/>
              <a:gd name="connsiteY4" fmla="*/ 27069 h 888867"/>
              <a:gd name="connsiteX5" fmla="*/ 4638204 w 10757991"/>
              <a:gd name="connsiteY5" fmla="*/ 65978 h 888867"/>
              <a:gd name="connsiteX6" fmla="*/ 8412536 w 10757991"/>
              <a:gd name="connsiteY6" fmla="*/ 85436 h 888867"/>
              <a:gd name="connsiteX7" fmla="*/ 10552622 w 10757991"/>
              <a:gd name="connsiteY7" fmla="*/ 65979 h 888867"/>
              <a:gd name="connsiteX8" fmla="*/ 10688809 w 10757991"/>
              <a:gd name="connsiteY8" fmla="*/ 124346 h 888867"/>
              <a:gd name="connsiteX9" fmla="*/ 10708264 w 10757991"/>
              <a:gd name="connsiteY9" fmla="*/ 805282 h 888867"/>
              <a:gd name="connsiteX10" fmla="*/ 10708264 w 10757991"/>
              <a:gd name="connsiteY10" fmla="*/ 883103 h 888867"/>
              <a:gd name="connsiteX11" fmla="*/ 10046783 w 10757991"/>
              <a:gd name="connsiteY11" fmla="*/ 883103 h 888867"/>
              <a:gd name="connsiteX12" fmla="*/ 7653779 w 10757991"/>
              <a:gd name="connsiteY12" fmla="*/ 883103 h 888867"/>
              <a:gd name="connsiteX13" fmla="*/ 6739379 w 10757991"/>
              <a:gd name="connsiteY13" fmla="*/ 863648 h 888867"/>
              <a:gd name="connsiteX14" fmla="*/ 6019532 w 10757991"/>
              <a:gd name="connsiteY14" fmla="*/ 844193 h 888867"/>
              <a:gd name="connsiteX15" fmla="*/ 5435873 w 10757991"/>
              <a:gd name="connsiteY15" fmla="*/ 844192 h 888867"/>
              <a:gd name="connsiteX16" fmla="*/ 4521473 w 10757991"/>
              <a:gd name="connsiteY16" fmla="*/ 883104 h 888867"/>
              <a:gd name="connsiteX17" fmla="*/ 3840536 w 10757991"/>
              <a:gd name="connsiteY17" fmla="*/ 883103 h 888867"/>
              <a:gd name="connsiteX18" fmla="*/ 3431975 w 10757991"/>
              <a:gd name="connsiteY18" fmla="*/ 863647 h 888867"/>
              <a:gd name="connsiteX19" fmla="*/ 3023413 w 10757991"/>
              <a:gd name="connsiteY19" fmla="*/ 863647 h 888867"/>
              <a:gd name="connsiteX20" fmla="*/ 2420298 w 10757991"/>
              <a:gd name="connsiteY20" fmla="*/ 844193 h 888867"/>
              <a:gd name="connsiteX21" fmla="*/ 1661541 w 10757991"/>
              <a:gd name="connsiteY21" fmla="*/ 824738 h 888867"/>
              <a:gd name="connsiteX22" fmla="*/ 371 w 10757991"/>
              <a:gd name="connsiteY22" fmla="*/ 708006 h 888867"/>
              <a:gd name="connsiteX23" fmla="*/ 1864 w 10757991"/>
              <a:gd name="connsiteY23" fmla="*/ 143800 h 888867"/>
              <a:gd name="connsiteX0" fmla="*/ 134120 w 10890247"/>
              <a:gd name="connsiteY0" fmla="*/ 138348 h 883415"/>
              <a:gd name="connsiteX1" fmla="*/ 2015174 w 10890247"/>
              <a:gd name="connsiteY1" fmla="*/ 313447 h 883415"/>
              <a:gd name="connsiteX2" fmla="*/ 2727652 w 10890247"/>
              <a:gd name="connsiteY2" fmla="*/ 21617 h 883415"/>
              <a:gd name="connsiteX3" fmla="*/ 3369678 w 10890247"/>
              <a:gd name="connsiteY3" fmla="*/ 21617 h 883415"/>
              <a:gd name="connsiteX4" fmla="*/ 3778239 w 10890247"/>
              <a:gd name="connsiteY4" fmla="*/ 21617 h 883415"/>
              <a:gd name="connsiteX5" fmla="*/ 4770460 w 10890247"/>
              <a:gd name="connsiteY5" fmla="*/ 60526 h 883415"/>
              <a:gd name="connsiteX6" fmla="*/ 8544792 w 10890247"/>
              <a:gd name="connsiteY6" fmla="*/ 79984 h 883415"/>
              <a:gd name="connsiteX7" fmla="*/ 10684878 w 10890247"/>
              <a:gd name="connsiteY7" fmla="*/ 60527 h 883415"/>
              <a:gd name="connsiteX8" fmla="*/ 10821065 w 10890247"/>
              <a:gd name="connsiteY8" fmla="*/ 118894 h 883415"/>
              <a:gd name="connsiteX9" fmla="*/ 10840520 w 10890247"/>
              <a:gd name="connsiteY9" fmla="*/ 799830 h 883415"/>
              <a:gd name="connsiteX10" fmla="*/ 10840520 w 10890247"/>
              <a:gd name="connsiteY10" fmla="*/ 877651 h 883415"/>
              <a:gd name="connsiteX11" fmla="*/ 10179039 w 10890247"/>
              <a:gd name="connsiteY11" fmla="*/ 877651 h 883415"/>
              <a:gd name="connsiteX12" fmla="*/ 7786035 w 10890247"/>
              <a:gd name="connsiteY12" fmla="*/ 877651 h 883415"/>
              <a:gd name="connsiteX13" fmla="*/ 6871635 w 10890247"/>
              <a:gd name="connsiteY13" fmla="*/ 858196 h 883415"/>
              <a:gd name="connsiteX14" fmla="*/ 6151788 w 10890247"/>
              <a:gd name="connsiteY14" fmla="*/ 838741 h 883415"/>
              <a:gd name="connsiteX15" fmla="*/ 5568129 w 10890247"/>
              <a:gd name="connsiteY15" fmla="*/ 838740 h 883415"/>
              <a:gd name="connsiteX16" fmla="*/ 4653729 w 10890247"/>
              <a:gd name="connsiteY16" fmla="*/ 877652 h 883415"/>
              <a:gd name="connsiteX17" fmla="*/ 3972792 w 10890247"/>
              <a:gd name="connsiteY17" fmla="*/ 877651 h 883415"/>
              <a:gd name="connsiteX18" fmla="*/ 3564231 w 10890247"/>
              <a:gd name="connsiteY18" fmla="*/ 858195 h 883415"/>
              <a:gd name="connsiteX19" fmla="*/ 3155669 w 10890247"/>
              <a:gd name="connsiteY19" fmla="*/ 858195 h 883415"/>
              <a:gd name="connsiteX20" fmla="*/ 2552554 w 10890247"/>
              <a:gd name="connsiteY20" fmla="*/ 838741 h 883415"/>
              <a:gd name="connsiteX21" fmla="*/ 1793797 w 10890247"/>
              <a:gd name="connsiteY21" fmla="*/ 819286 h 883415"/>
              <a:gd name="connsiteX22" fmla="*/ 132627 w 10890247"/>
              <a:gd name="connsiteY22" fmla="*/ 702554 h 883415"/>
              <a:gd name="connsiteX23" fmla="*/ 134120 w 10890247"/>
              <a:gd name="connsiteY23" fmla="*/ 138348 h 883415"/>
              <a:gd name="connsiteX0" fmla="*/ 237868 w 10993995"/>
              <a:gd name="connsiteY0" fmla="*/ 138348 h 883415"/>
              <a:gd name="connsiteX1" fmla="*/ 2118922 w 10993995"/>
              <a:gd name="connsiteY1" fmla="*/ 313447 h 883415"/>
              <a:gd name="connsiteX2" fmla="*/ 2831400 w 10993995"/>
              <a:gd name="connsiteY2" fmla="*/ 21617 h 883415"/>
              <a:gd name="connsiteX3" fmla="*/ 3473426 w 10993995"/>
              <a:gd name="connsiteY3" fmla="*/ 21617 h 883415"/>
              <a:gd name="connsiteX4" fmla="*/ 3881987 w 10993995"/>
              <a:gd name="connsiteY4" fmla="*/ 21617 h 883415"/>
              <a:gd name="connsiteX5" fmla="*/ 4874208 w 10993995"/>
              <a:gd name="connsiteY5" fmla="*/ 60526 h 883415"/>
              <a:gd name="connsiteX6" fmla="*/ 8648540 w 10993995"/>
              <a:gd name="connsiteY6" fmla="*/ 79984 h 883415"/>
              <a:gd name="connsiteX7" fmla="*/ 10788626 w 10993995"/>
              <a:gd name="connsiteY7" fmla="*/ 60527 h 883415"/>
              <a:gd name="connsiteX8" fmla="*/ 10924813 w 10993995"/>
              <a:gd name="connsiteY8" fmla="*/ 118894 h 883415"/>
              <a:gd name="connsiteX9" fmla="*/ 10944268 w 10993995"/>
              <a:gd name="connsiteY9" fmla="*/ 799830 h 883415"/>
              <a:gd name="connsiteX10" fmla="*/ 10944268 w 10993995"/>
              <a:gd name="connsiteY10" fmla="*/ 877651 h 883415"/>
              <a:gd name="connsiteX11" fmla="*/ 10282787 w 10993995"/>
              <a:gd name="connsiteY11" fmla="*/ 877651 h 883415"/>
              <a:gd name="connsiteX12" fmla="*/ 7889783 w 10993995"/>
              <a:gd name="connsiteY12" fmla="*/ 877651 h 883415"/>
              <a:gd name="connsiteX13" fmla="*/ 6975383 w 10993995"/>
              <a:gd name="connsiteY13" fmla="*/ 858196 h 883415"/>
              <a:gd name="connsiteX14" fmla="*/ 6255536 w 10993995"/>
              <a:gd name="connsiteY14" fmla="*/ 838741 h 883415"/>
              <a:gd name="connsiteX15" fmla="*/ 5671877 w 10993995"/>
              <a:gd name="connsiteY15" fmla="*/ 838740 h 883415"/>
              <a:gd name="connsiteX16" fmla="*/ 4757477 w 10993995"/>
              <a:gd name="connsiteY16" fmla="*/ 877652 h 883415"/>
              <a:gd name="connsiteX17" fmla="*/ 4076540 w 10993995"/>
              <a:gd name="connsiteY17" fmla="*/ 877651 h 883415"/>
              <a:gd name="connsiteX18" fmla="*/ 3667979 w 10993995"/>
              <a:gd name="connsiteY18" fmla="*/ 858195 h 883415"/>
              <a:gd name="connsiteX19" fmla="*/ 3259417 w 10993995"/>
              <a:gd name="connsiteY19" fmla="*/ 858195 h 883415"/>
              <a:gd name="connsiteX20" fmla="*/ 2656302 w 10993995"/>
              <a:gd name="connsiteY20" fmla="*/ 838741 h 883415"/>
              <a:gd name="connsiteX21" fmla="*/ 2149140 w 10993995"/>
              <a:gd name="connsiteY21" fmla="*/ 546911 h 883415"/>
              <a:gd name="connsiteX22" fmla="*/ 236375 w 10993995"/>
              <a:gd name="connsiteY22" fmla="*/ 702554 h 883415"/>
              <a:gd name="connsiteX23" fmla="*/ 237868 w 10993995"/>
              <a:gd name="connsiteY23" fmla="*/ 138348 h 883415"/>
              <a:gd name="connsiteX0" fmla="*/ 237869 w 10999288"/>
              <a:gd name="connsiteY0" fmla="*/ 428015 h 1173082"/>
              <a:gd name="connsiteX1" fmla="*/ 2118923 w 10999288"/>
              <a:gd name="connsiteY1" fmla="*/ 603114 h 1173082"/>
              <a:gd name="connsiteX2" fmla="*/ 2831401 w 10999288"/>
              <a:gd name="connsiteY2" fmla="*/ 311284 h 1173082"/>
              <a:gd name="connsiteX3" fmla="*/ 3473427 w 10999288"/>
              <a:gd name="connsiteY3" fmla="*/ 311284 h 1173082"/>
              <a:gd name="connsiteX4" fmla="*/ 3881988 w 10999288"/>
              <a:gd name="connsiteY4" fmla="*/ 311284 h 1173082"/>
              <a:gd name="connsiteX5" fmla="*/ 4874209 w 10999288"/>
              <a:gd name="connsiteY5" fmla="*/ 350193 h 1173082"/>
              <a:gd name="connsiteX6" fmla="*/ 8564677 w 10999288"/>
              <a:gd name="connsiteY6" fmla="*/ 0 h 1173082"/>
              <a:gd name="connsiteX7" fmla="*/ 10788627 w 10999288"/>
              <a:gd name="connsiteY7" fmla="*/ 350194 h 1173082"/>
              <a:gd name="connsiteX8" fmla="*/ 10924814 w 10999288"/>
              <a:gd name="connsiteY8" fmla="*/ 408561 h 1173082"/>
              <a:gd name="connsiteX9" fmla="*/ 10944269 w 10999288"/>
              <a:gd name="connsiteY9" fmla="*/ 1089497 h 1173082"/>
              <a:gd name="connsiteX10" fmla="*/ 10944269 w 10999288"/>
              <a:gd name="connsiteY10" fmla="*/ 1167318 h 1173082"/>
              <a:gd name="connsiteX11" fmla="*/ 10282788 w 10999288"/>
              <a:gd name="connsiteY11" fmla="*/ 1167318 h 1173082"/>
              <a:gd name="connsiteX12" fmla="*/ 7889784 w 10999288"/>
              <a:gd name="connsiteY12" fmla="*/ 1167318 h 1173082"/>
              <a:gd name="connsiteX13" fmla="*/ 6975384 w 10999288"/>
              <a:gd name="connsiteY13" fmla="*/ 1147863 h 1173082"/>
              <a:gd name="connsiteX14" fmla="*/ 6255537 w 10999288"/>
              <a:gd name="connsiteY14" fmla="*/ 1128408 h 1173082"/>
              <a:gd name="connsiteX15" fmla="*/ 5671878 w 10999288"/>
              <a:gd name="connsiteY15" fmla="*/ 1128407 h 1173082"/>
              <a:gd name="connsiteX16" fmla="*/ 4757478 w 10999288"/>
              <a:gd name="connsiteY16" fmla="*/ 1167319 h 1173082"/>
              <a:gd name="connsiteX17" fmla="*/ 4076541 w 10999288"/>
              <a:gd name="connsiteY17" fmla="*/ 1167318 h 1173082"/>
              <a:gd name="connsiteX18" fmla="*/ 3667980 w 10999288"/>
              <a:gd name="connsiteY18" fmla="*/ 1147862 h 1173082"/>
              <a:gd name="connsiteX19" fmla="*/ 3259418 w 10999288"/>
              <a:gd name="connsiteY19" fmla="*/ 1147862 h 1173082"/>
              <a:gd name="connsiteX20" fmla="*/ 2656303 w 10999288"/>
              <a:gd name="connsiteY20" fmla="*/ 1128408 h 1173082"/>
              <a:gd name="connsiteX21" fmla="*/ 2149141 w 10999288"/>
              <a:gd name="connsiteY21" fmla="*/ 836578 h 1173082"/>
              <a:gd name="connsiteX22" fmla="*/ 236376 w 10999288"/>
              <a:gd name="connsiteY22" fmla="*/ 992221 h 1173082"/>
              <a:gd name="connsiteX23" fmla="*/ 237869 w 10999288"/>
              <a:gd name="connsiteY23" fmla="*/ 428015 h 1173082"/>
              <a:gd name="connsiteX0" fmla="*/ 237869 w 11074749"/>
              <a:gd name="connsiteY0" fmla="*/ 428015 h 1439693"/>
              <a:gd name="connsiteX1" fmla="*/ 2118923 w 11074749"/>
              <a:gd name="connsiteY1" fmla="*/ 603114 h 1439693"/>
              <a:gd name="connsiteX2" fmla="*/ 2831401 w 11074749"/>
              <a:gd name="connsiteY2" fmla="*/ 311284 h 1439693"/>
              <a:gd name="connsiteX3" fmla="*/ 3473427 w 11074749"/>
              <a:gd name="connsiteY3" fmla="*/ 311284 h 1439693"/>
              <a:gd name="connsiteX4" fmla="*/ 3881988 w 11074749"/>
              <a:gd name="connsiteY4" fmla="*/ 311284 h 1439693"/>
              <a:gd name="connsiteX5" fmla="*/ 4874209 w 11074749"/>
              <a:gd name="connsiteY5" fmla="*/ 350193 h 1439693"/>
              <a:gd name="connsiteX6" fmla="*/ 8564677 w 11074749"/>
              <a:gd name="connsiteY6" fmla="*/ 0 h 1439693"/>
              <a:gd name="connsiteX7" fmla="*/ 10788627 w 11074749"/>
              <a:gd name="connsiteY7" fmla="*/ 350194 h 1439693"/>
              <a:gd name="connsiteX8" fmla="*/ 10924814 w 11074749"/>
              <a:gd name="connsiteY8" fmla="*/ 408561 h 1439693"/>
              <a:gd name="connsiteX9" fmla="*/ 10944269 w 11074749"/>
              <a:gd name="connsiteY9" fmla="*/ 1089497 h 1439693"/>
              <a:gd name="connsiteX10" fmla="*/ 10944269 w 11074749"/>
              <a:gd name="connsiteY10" fmla="*/ 1167318 h 1439693"/>
              <a:gd name="connsiteX11" fmla="*/ 9192546 w 11074749"/>
              <a:gd name="connsiteY11" fmla="*/ 1439693 h 1439693"/>
              <a:gd name="connsiteX12" fmla="*/ 7889784 w 11074749"/>
              <a:gd name="connsiteY12" fmla="*/ 1167318 h 1439693"/>
              <a:gd name="connsiteX13" fmla="*/ 6975384 w 11074749"/>
              <a:gd name="connsiteY13" fmla="*/ 1147863 h 1439693"/>
              <a:gd name="connsiteX14" fmla="*/ 6255537 w 11074749"/>
              <a:gd name="connsiteY14" fmla="*/ 1128408 h 1439693"/>
              <a:gd name="connsiteX15" fmla="*/ 5671878 w 11074749"/>
              <a:gd name="connsiteY15" fmla="*/ 1128407 h 1439693"/>
              <a:gd name="connsiteX16" fmla="*/ 4757478 w 11074749"/>
              <a:gd name="connsiteY16" fmla="*/ 1167319 h 1439693"/>
              <a:gd name="connsiteX17" fmla="*/ 4076541 w 11074749"/>
              <a:gd name="connsiteY17" fmla="*/ 1167318 h 1439693"/>
              <a:gd name="connsiteX18" fmla="*/ 3667980 w 11074749"/>
              <a:gd name="connsiteY18" fmla="*/ 1147862 h 1439693"/>
              <a:gd name="connsiteX19" fmla="*/ 3259418 w 11074749"/>
              <a:gd name="connsiteY19" fmla="*/ 1147862 h 1439693"/>
              <a:gd name="connsiteX20" fmla="*/ 2656303 w 11074749"/>
              <a:gd name="connsiteY20" fmla="*/ 1128408 h 1439693"/>
              <a:gd name="connsiteX21" fmla="*/ 2149141 w 11074749"/>
              <a:gd name="connsiteY21" fmla="*/ 836578 h 1439693"/>
              <a:gd name="connsiteX22" fmla="*/ 236376 w 11074749"/>
              <a:gd name="connsiteY22" fmla="*/ 992221 h 1439693"/>
              <a:gd name="connsiteX23" fmla="*/ 237869 w 11074749"/>
              <a:gd name="connsiteY23" fmla="*/ 428015 h 1439693"/>
              <a:gd name="connsiteX0" fmla="*/ 237869 w 11074749"/>
              <a:gd name="connsiteY0" fmla="*/ 428015 h 1444136"/>
              <a:gd name="connsiteX1" fmla="*/ 2118923 w 11074749"/>
              <a:gd name="connsiteY1" fmla="*/ 603114 h 1444136"/>
              <a:gd name="connsiteX2" fmla="*/ 2831401 w 11074749"/>
              <a:gd name="connsiteY2" fmla="*/ 311284 h 1444136"/>
              <a:gd name="connsiteX3" fmla="*/ 3473427 w 11074749"/>
              <a:gd name="connsiteY3" fmla="*/ 311284 h 1444136"/>
              <a:gd name="connsiteX4" fmla="*/ 3881988 w 11074749"/>
              <a:gd name="connsiteY4" fmla="*/ 311284 h 1444136"/>
              <a:gd name="connsiteX5" fmla="*/ 4874209 w 11074749"/>
              <a:gd name="connsiteY5" fmla="*/ 350193 h 1444136"/>
              <a:gd name="connsiteX6" fmla="*/ 8564677 w 11074749"/>
              <a:gd name="connsiteY6" fmla="*/ 0 h 1444136"/>
              <a:gd name="connsiteX7" fmla="*/ 10788627 w 11074749"/>
              <a:gd name="connsiteY7" fmla="*/ 350194 h 1444136"/>
              <a:gd name="connsiteX8" fmla="*/ 10924814 w 11074749"/>
              <a:gd name="connsiteY8" fmla="*/ 408561 h 1444136"/>
              <a:gd name="connsiteX9" fmla="*/ 10944269 w 11074749"/>
              <a:gd name="connsiteY9" fmla="*/ 1089497 h 1444136"/>
              <a:gd name="connsiteX10" fmla="*/ 10944269 w 11074749"/>
              <a:gd name="connsiteY10" fmla="*/ 1167318 h 1444136"/>
              <a:gd name="connsiteX11" fmla="*/ 9192546 w 11074749"/>
              <a:gd name="connsiteY11" fmla="*/ 1439693 h 1444136"/>
              <a:gd name="connsiteX12" fmla="*/ 8057514 w 11074749"/>
              <a:gd name="connsiteY12" fmla="*/ 1322961 h 1444136"/>
              <a:gd name="connsiteX13" fmla="*/ 6975384 w 11074749"/>
              <a:gd name="connsiteY13" fmla="*/ 1147863 h 1444136"/>
              <a:gd name="connsiteX14" fmla="*/ 6255537 w 11074749"/>
              <a:gd name="connsiteY14" fmla="*/ 1128408 h 1444136"/>
              <a:gd name="connsiteX15" fmla="*/ 5671878 w 11074749"/>
              <a:gd name="connsiteY15" fmla="*/ 1128407 h 1444136"/>
              <a:gd name="connsiteX16" fmla="*/ 4757478 w 11074749"/>
              <a:gd name="connsiteY16" fmla="*/ 1167319 h 1444136"/>
              <a:gd name="connsiteX17" fmla="*/ 4076541 w 11074749"/>
              <a:gd name="connsiteY17" fmla="*/ 1167318 h 1444136"/>
              <a:gd name="connsiteX18" fmla="*/ 3667980 w 11074749"/>
              <a:gd name="connsiteY18" fmla="*/ 1147862 h 1444136"/>
              <a:gd name="connsiteX19" fmla="*/ 3259418 w 11074749"/>
              <a:gd name="connsiteY19" fmla="*/ 1147862 h 1444136"/>
              <a:gd name="connsiteX20" fmla="*/ 2656303 w 11074749"/>
              <a:gd name="connsiteY20" fmla="*/ 1128408 h 1444136"/>
              <a:gd name="connsiteX21" fmla="*/ 2149141 w 11074749"/>
              <a:gd name="connsiteY21" fmla="*/ 836578 h 1444136"/>
              <a:gd name="connsiteX22" fmla="*/ 236376 w 11074749"/>
              <a:gd name="connsiteY22" fmla="*/ 992221 h 1444136"/>
              <a:gd name="connsiteX23" fmla="*/ 237869 w 11074749"/>
              <a:gd name="connsiteY23" fmla="*/ 428015 h 1444136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831401 w 11074749"/>
              <a:gd name="connsiteY2" fmla="*/ 314003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076541 w 11074749"/>
              <a:gd name="connsiteY17" fmla="*/ 1170037 h 1446855"/>
              <a:gd name="connsiteX18" fmla="*/ 3667980 w 11074749"/>
              <a:gd name="connsiteY18" fmla="*/ 1150581 h 1446855"/>
              <a:gd name="connsiteX19" fmla="*/ 3259418 w 11074749"/>
              <a:gd name="connsiteY19" fmla="*/ 1150581 h 1446855"/>
              <a:gd name="connsiteX20" fmla="*/ 2656303 w 11074749"/>
              <a:gd name="connsiteY20" fmla="*/ 1131127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831401 w 11074749"/>
              <a:gd name="connsiteY2" fmla="*/ 314003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076541 w 11074749"/>
              <a:gd name="connsiteY17" fmla="*/ 1170037 h 1446855"/>
              <a:gd name="connsiteX18" fmla="*/ 3667980 w 11074749"/>
              <a:gd name="connsiteY18" fmla="*/ 1150581 h 1446855"/>
              <a:gd name="connsiteX19" fmla="*/ 3259418 w 11074749"/>
              <a:gd name="connsiteY19" fmla="*/ 1150581 h 1446855"/>
              <a:gd name="connsiteX20" fmla="*/ 3075627 w 11074749"/>
              <a:gd name="connsiteY20" fmla="*/ 956029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831401 w 11074749"/>
              <a:gd name="connsiteY2" fmla="*/ 314003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076541 w 11074749"/>
              <a:gd name="connsiteY17" fmla="*/ 1170037 h 1446855"/>
              <a:gd name="connsiteX18" fmla="*/ 3667980 w 11074749"/>
              <a:gd name="connsiteY18" fmla="*/ 1150581 h 1446855"/>
              <a:gd name="connsiteX19" fmla="*/ 3566922 w 11074749"/>
              <a:gd name="connsiteY19" fmla="*/ 1014394 h 1446855"/>
              <a:gd name="connsiteX20" fmla="*/ 3075627 w 11074749"/>
              <a:gd name="connsiteY20" fmla="*/ 956029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831401 w 11074749"/>
              <a:gd name="connsiteY2" fmla="*/ 314003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076541 w 11074749"/>
              <a:gd name="connsiteY17" fmla="*/ 1170037 h 1446855"/>
              <a:gd name="connsiteX18" fmla="*/ 3667980 w 11074749"/>
              <a:gd name="connsiteY18" fmla="*/ 1150581 h 1446855"/>
              <a:gd name="connsiteX19" fmla="*/ 3594878 w 11074749"/>
              <a:gd name="connsiteY19" fmla="*/ 936572 h 1446855"/>
              <a:gd name="connsiteX20" fmla="*/ 3075627 w 11074749"/>
              <a:gd name="connsiteY20" fmla="*/ 956029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831401 w 11074749"/>
              <a:gd name="connsiteY2" fmla="*/ 314003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076541 w 11074749"/>
              <a:gd name="connsiteY17" fmla="*/ 1170037 h 1446855"/>
              <a:gd name="connsiteX18" fmla="*/ 3947531 w 11074749"/>
              <a:gd name="connsiteY18" fmla="*/ 1053304 h 1446855"/>
              <a:gd name="connsiteX19" fmla="*/ 3594878 w 11074749"/>
              <a:gd name="connsiteY19" fmla="*/ 936572 h 1446855"/>
              <a:gd name="connsiteX20" fmla="*/ 3075627 w 11074749"/>
              <a:gd name="connsiteY20" fmla="*/ 956029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831401 w 11074749"/>
              <a:gd name="connsiteY2" fmla="*/ 314003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076541 w 11074749"/>
              <a:gd name="connsiteY17" fmla="*/ 1170037 h 1446855"/>
              <a:gd name="connsiteX18" fmla="*/ 4087307 w 11074749"/>
              <a:gd name="connsiteY18" fmla="*/ 1033848 h 1446855"/>
              <a:gd name="connsiteX19" fmla="*/ 3594878 w 11074749"/>
              <a:gd name="connsiteY19" fmla="*/ 936572 h 1446855"/>
              <a:gd name="connsiteX20" fmla="*/ 3075627 w 11074749"/>
              <a:gd name="connsiteY20" fmla="*/ 956029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831401 w 11074749"/>
              <a:gd name="connsiteY2" fmla="*/ 314003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495866 w 11074749"/>
              <a:gd name="connsiteY17" fmla="*/ 1111672 h 1446855"/>
              <a:gd name="connsiteX18" fmla="*/ 4087307 w 11074749"/>
              <a:gd name="connsiteY18" fmla="*/ 1033848 h 1446855"/>
              <a:gd name="connsiteX19" fmla="*/ 3594878 w 11074749"/>
              <a:gd name="connsiteY19" fmla="*/ 936572 h 1446855"/>
              <a:gd name="connsiteX20" fmla="*/ 3075627 w 11074749"/>
              <a:gd name="connsiteY20" fmla="*/ 956029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831401 w 11074749"/>
              <a:gd name="connsiteY2" fmla="*/ 314003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495866 w 11074749"/>
              <a:gd name="connsiteY17" fmla="*/ 1111672 h 1446855"/>
              <a:gd name="connsiteX18" fmla="*/ 4087307 w 11074749"/>
              <a:gd name="connsiteY18" fmla="*/ 1033848 h 1446855"/>
              <a:gd name="connsiteX19" fmla="*/ 3594878 w 11074749"/>
              <a:gd name="connsiteY19" fmla="*/ 936572 h 1446855"/>
              <a:gd name="connsiteX20" fmla="*/ 2740169 w 11074749"/>
              <a:gd name="connsiteY20" fmla="*/ 956029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831401 w 11074749"/>
              <a:gd name="connsiteY2" fmla="*/ 314003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495866 w 11074749"/>
              <a:gd name="connsiteY17" fmla="*/ 1111672 h 1446855"/>
              <a:gd name="connsiteX18" fmla="*/ 3919577 w 11074749"/>
              <a:gd name="connsiteY18" fmla="*/ 1092214 h 1446855"/>
              <a:gd name="connsiteX19" fmla="*/ 3594878 w 11074749"/>
              <a:gd name="connsiteY19" fmla="*/ 936572 h 1446855"/>
              <a:gd name="connsiteX20" fmla="*/ 2740169 w 11074749"/>
              <a:gd name="connsiteY20" fmla="*/ 956029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943220 w 11074749"/>
              <a:gd name="connsiteY2" fmla="*/ 547467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495866 w 11074749"/>
              <a:gd name="connsiteY17" fmla="*/ 1111672 h 1446855"/>
              <a:gd name="connsiteX18" fmla="*/ 3919577 w 11074749"/>
              <a:gd name="connsiteY18" fmla="*/ 1092214 h 1446855"/>
              <a:gd name="connsiteX19" fmla="*/ 3594878 w 11074749"/>
              <a:gd name="connsiteY19" fmla="*/ 936572 h 1446855"/>
              <a:gd name="connsiteX20" fmla="*/ 2740169 w 11074749"/>
              <a:gd name="connsiteY20" fmla="*/ 956029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843017 w 10869203"/>
              <a:gd name="connsiteY0" fmla="*/ 605832 h 1446855"/>
              <a:gd name="connsiteX1" fmla="*/ 1913377 w 10869203"/>
              <a:gd name="connsiteY1" fmla="*/ 605833 h 1446855"/>
              <a:gd name="connsiteX2" fmla="*/ 2737674 w 10869203"/>
              <a:gd name="connsiteY2" fmla="*/ 547467 h 1446855"/>
              <a:gd name="connsiteX3" fmla="*/ 3267881 w 10869203"/>
              <a:gd name="connsiteY3" fmla="*/ 314003 h 1446855"/>
              <a:gd name="connsiteX4" fmla="*/ 3676442 w 10869203"/>
              <a:gd name="connsiteY4" fmla="*/ 314003 h 1446855"/>
              <a:gd name="connsiteX5" fmla="*/ 5675041 w 10869203"/>
              <a:gd name="connsiteY5" fmla="*/ 547465 h 1446855"/>
              <a:gd name="connsiteX6" fmla="*/ 8359131 w 10869203"/>
              <a:gd name="connsiteY6" fmla="*/ 2719 h 1446855"/>
              <a:gd name="connsiteX7" fmla="*/ 10583081 w 10869203"/>
              <a:gd name="connsiteY7" fmla="*/ 352913 h 1446855"/>
              <a:gd name="connsiteX8" fmla="*/ 10719268 w 10869203"/>
              <a:gd name="connsiteY8" fmla="*/ 411280 h 1446855"/>
              <a:gd name="connsiteX9" fmla="*/ 10738723 w 10869203"/>
              <a:gd name="connsiteY9" fmla="*/ 1092216 h 1446855"/>
              <a:gd name="connsiteX10" fmla="*/ 10738723 w 10869203"/>
              <a:gd name="connsiteY10" fmla="*/ 1170037 h 1446855"/>
              <a:gd name="connsiteX11" fmla="*/ 8987000 w 10869203"/>
              <a:gd name="connsiteY11" fmla="*/ 1442412 h 1446855"/>
              <a:gd name="connsiteX12" fmla="*/ 7851968 w 10869203"/>
              <a:gd name="connsiteY12" fmla="*/ 1325680 h 1446855"/>
              <a:gd name="connsiteX13" fmla="*/ 6769838 w 10869203"/>
              <a:gd name="connsiteY13" fmla="*/ 1150582 h 1446855"/>
              <a:gd name="connsiteX14" fmla="*/ 6049991 w 10869203"/>
              <a:gd name="connsiteY14" fmla="*/ 1131127 h 1446855"/>
              <a:gd name="connsiteX15" fmla="*/ 5466332 w 10869203"/>
              <a:gd name="connsiteY15" fmla="*/ 1131126 h 1446855"/>
              <a:gd name="connsiteX16" fmla="*/ 4551932 w 10869203"/>
              <a:gd name="connsiteY16" fmla="*/ 1170038 h 1446855"/>
              <a:gd name="connsiteX17" fmla="*/ 4290320 w 10869203"/>
              <a:gd name="connsiteY17" fmla="*/ 1111672 h 1446855"/>
              <a:gd name="connsiteX18" fmla="*/ 3714031 w 10869203"/>
              <a:gd name="connsiteY18" fmla="*/ 1092214 h 1446855"/>
              <a:gd name="connsiteX19" fmla="*/ 3389332 w 10869203"/>
              <a:gd name="connsiteY19" fmla="*/ 936572 h 1446855"/>
              <a:gd name="connsiteX20" fmla="*/ 2534623 w 10869203"/>
              <a:gd name="connsiteY20" fmla="*/ 956029 h 1446855"/>
              <a:gd name="connsiteX21" fmla="*/ 1943595 w 10869203"/>
              <a:gd name="connsiteY21" fmla="*/ 839297 h 1446855"/>
              <a:gd name="connsiteX22" fmla="*/ 30830 w 10869203"/>
              <a:gd name="connsiteY22" fmla="*/ 994940 h 1446855"/>
              <a:gd name="connsiteX23" fmla="*/ 843017 w 10869203"/>
              <a:gd name="connsiteY23" fmla="*/ 605832 h 1446855"/>
              <a:gd name="connsiteX0" fmla="*/ 918601 w 10944787"/>
              <a:gd name="connsiteY0" fmla="*/ 605832 h 1446855"/>
              <a:gd name="connsiteX1" fmla="*/ 1988961 w 10944787"/>
              <a:gd name="connsiteY1" fmla="*/ 605833 h 1446855"/>
              <a:gd name="connsiteX2" fmla="*/ 2813258 w 10944787"/>
              <a:gd name="connsiteY2" fmla="*/ 547467 h 1446855"/>
              <a:gd name="connsiteX3" fmla="*/ 3343465 w 10944787"/>
              <a:gd name="connsiteY3" fmla="*/ 314003 h 1446855"/>
              <a:gd name="connsiteX4" fmla="*/ 3752026 w 10944787"/>
              <a:gd name="connsiteY4" fmla="*/ 314003 h 1446855"/>
              <a:gd name="connsiteX5" fmla="*/ 5750625 w 10944787"/>
              <a:gd name="connsiteY5" fmla="*/ 547465 h 1446855"/>
              <a:gd name="connsiteX6" fmla="*/ 8434715 w 10944787"/>
              <a:gd name="connsiteY6" fmla="*/ 2719 h 1446855"/>
              <a:gd name="connsiteX7" fmla="*/ 10658665 w 10944787"/>
              <a:gd name="connsiteY7" fmla="*/ 352913 h 1446855"/>
              <a:gd name="connsiteX8" fmla="*/ 10794852 w 10944787"/>
              <a:gd name="connsiteY8" fmla="*/ 411280 h 1446855"/>
              <a:gd name="connsiteX9" fmla="*/ 10814307 w 10944787"/>
              <a:gd name="connsiteY9" fmla="*/ 1092216 h 1446855"/>
              <a:gd name="connsiteX10" fmla="*/ 10814307 w 10944787"/>
              <a:gd name="connsiteY10" fmla="*/ 1170037 h 1446855"/>
              <a:gd name="connsiteX11" fmla="*/ 9062584 w 10944787"/>
              <a:gd name="connsiteY11" fmla="*/ 1442412 h 1446855"/>
              <a:gd name="connsiteX12" fmla="*/ 7927552 w 10944787"/>
              <a:gd name="connsiteY12" fmla="*/ 1325680 h 1446855"/>
              <a:gd name="connsiteX13" fmla="*/ 6845422 w 10944787"/>
              <a:gd name="connsiteY13" fmla="*/ 1150582 h 1446855"/>
              <a:gd name="connsiteX14" fmla="*/ 6125575 w 10944787"/>
              <a:gd name="connsiteY14" fmla="*/ 1131127 h 1446855"/>
              <a:gd name="connsiteX15" fmla="*/ 5541916 w 10944787"/>
              <a:gd name="connsiteY15" fmla="*/ 1131126 h 1446855"/>
              <a:gd name="connsiteX16" fmla="*/ 4627516 w 10944787"/>
              <a:gd name="connsiteY16" fmla="*/ 1170038 h 1446855"/>
              <a:gd name="connsiteX17" fmla="*/ 4365904 w 10944787"/>
              <a:gd name="connsiteY17" fmla="*/ 1111672 h 1446855"/>
              <a:gd name="connsiteX18" fmla="*/ 3789615 w 10944787"/>
              <a:gd name="connsiteY18" fmla="*/ 1092214 h 1446855"/>
              <a:gd name="connsiteX19" fmla="*/ 3464916 w 10944787"/>
              <a:gd name="connsiteY19" fmla="*/ 936572 h 1446855"/>
              <a:gd name="connsiteX20" fmla="*/ 2610207 w 10944787"/>
              <a:gd name="connsiteY20" fmla="*/ 956029 h 1446855"/>
              <a:gd name="connsiteX21" fmla="*/ 202176 w 10944787"/>
              <a:gd name="connsiteY21" fmla="*/ 1402835 h 1446855"/>
              <a:gd name="connsiteX22" fmla="*/ 106414 w 10944787"/>
              <a:gd name="connsiteY22" fmla="*/ 994940 h 1446855"/>
              <a:gd name="connsiteX23" fmla="*/ 918601 w 10944787"/>
              <a:gd name="connsiteY23" fmla="*/ 605832 h 1446855"/>
              <a:gd name="connsiteX0" fmla="*/ 1280253 w 11306439"/>
              <a:gd name="connsiteY0" fmla="*/ 605832 h 1446855"/>
              <a:gd name="connsiteX1" fmla="*/ 2350613 w 11306439"/>
              <a:gd name="connsiteY1" fmla="*/ 605833 h 1446855"/>
              <a:gd name="connsiteX2" fmla="*/ 3174910 w 11306439"/>
              <a:gd name="connsiteY2" fmla="*/ 547467 h 1446855"/>
              <a:gd name="connsiteX3" fmla="*/ 3705117 w 11306439"/>
              <a:gd name="connsiteY3" fmla="*/ 314003 h 1446855"/>
              <a:gd name="connsiteX4" fmla="*/ 4113678 w 11306439"/>
              <a:gd name="connsiteY4" fmla="*/ 314003 h 1446855"/>
              <a:gd name="connsiteX5" fmla="*/ 6112277 w 11306439"/>
              <a:gd name="connsiteY5" fmla="*/ 547465 h 1446855"/>
              <a:gd name="connsiteX6" fmla="*/ 8796367 w 11306439"/>
              <a:gd name="connsiteY6" fmla="*/ 2719 h 1446855"/>
              <a:gd name="connsiteX7" fmla="*/ 11020317 w 11306439"/>
              <a:gd name="connsiteY7" fmla="*/ 352913 h 1446855"/>
              <a:gd name="connsiteX8" fmla="*/ 11156504 w 11306439"/>
              <a:gd name="connsiteY8" fmla="*/ 411280 h 1446855"/>
              <a:gd name="connsiteX9" fmla="*/ 11175959 w 11306439"/>
              <a:gd name="connsiteY9" fmla="*/ 1092216 h 1446855"/>
              <a:gd name="connsiteX10" fmla="*/ 11175959 w 11306439"/>
              <a:gd name="connsiteY10" fmla="*/ 1170037 h 1446855"/>
              <a:gd name="connsiteX11" fmla="*/ 9424236 w 11306439"/>
              <a:gd name="connsiteY11" fmla="*/ 1442412 h 1446855"/>
              <a:gd name="connsiteX12" fmla="*/ 8289204 w 11306439"/>
              <a:gd name="connsiteY12" fmla="*/ 1325680 h 1446855"/>
              <a:gd name="connsiteX13" fmla="*/ 7207074 w 11306439"/>
              <a:gd name="connsiteY13" fmla="*/ 1150582 h 1446855"/>
              <a:gd name="connsiteX14" fmla="*/ 6487227 w 11306439"/>
              <a:gd name="connsiteY14" fmla="*/ 1131127 h 1446855"/>
              <a:gd name="connsiteX15" fmla="*/ 5903568 w 11306439"/>
              <a:gd name="connsiteY15" fmla="*/ 1131126 h 1446855"/>
              <a:gd name="connsiteX16" fmla="*/ 4989168 w 11306439"/>
              <a:gd name="connsiteY16" fmla="*/ 1170038 h 1446855"/>
              <a:gd name="connsiteX17" fmla="*/ 4727556 w 11306439"/>
              <a:gd name="connsiteY17" fmla="*/ 1111672 h 1446855"/>
              <a:gd name="connsiteX18" fmla="*/ 4151267 w 11306439"/>
              <a:gd name="connsiteY18" fmla="*/ 1092214 h 1446855"/>
              <a:gd name="connsiteX19" fmla="*/ 3826568 w 11306439"/>
              <a:gd name="connsiteY19" fmla="*/ 936572 h 1446855"/>
              <a:gd name="connsiteX20" fmla="*/ 2971859 w 11306439"/>
              <a:gd name="connsiteY20" fmla="*/ 956029 h 1446855"/>
              <a:gd name="connsiteX21" fmla="*/ 563828 w 11306439"/>
              <a:gd name="connsiteY21" fmla="*/ 1402835 h 1446855"/>
              <a:gd name="connsiteX22" fmla="*/ 23086 w 11306439"/>
              <a:gd name="connsiteY22" fmla="*/ 1376691 h 1446855"/>
              <a:gd name="connsiteX23" fmla="*/ 1280253 w 11306439"/>
              <a:gd name="connsiteY23" fmla="*/ 605832 h 1446855"/>
              <a:gd name="connsiteX0" fmla="*/ 1436256 w 11314117"/>
              <a:gd name="connsiteY0" fmla="*/ 787619 h 1446855"/>
              <a:gd name="connsiteX1" fmla="*/ 2358291 w 11314117"/>
              <a:gd name="connsiteY1" fmla="*/ 605833 h 1446855"/>
              <a:gd name="connsiteX2" fmla="*/ 3182588 w 11314117"/>
              <a:gd name="connsiteY2" fmla="*/ 547467 h 1446855"/>
              <a:gd name="connsiteX3" fmla="*/ 3712795 w 11314117"/>
              <a:gd name="connsiteY3" fmla="*/ 314003 h 1446855"/>
              <a:gd name="connsiteX4" fmla="*/ 4121356 w 11314117"/>
              <a:gd name="connsiteY4" fmla="*/ 314003 h 1446855"/>
              <a:gd name="connsiteX5" fmla="*/ 6119955 w 11314117"/>
              <a:gd name="connsiteY5" fmla="*/ 547465 h 1446855"/>
              <a:gd name="connsiteX6" fmla="*/ 8804045 w 11314117"/>
              <a:gd name="connsiteY6" fmla="*/ 2719 h 1446855"/>
              <a:gd name="connsiteX7" fmla="*/ 11027995 w 11314117"/>
              <a:gd name="connsiteY7" fmla="*/ 352913 h 1446855"/>
              <a:gd name="connsiteX8" fmla="*/ 11164182 w 11314117"/>
              <a:gd name="connsiteY8" fmla="*/ 411280 h 1446855"/>
              <a:gd name="connsiteX9" fmla="*/ 11183637 w 11314117"/>
              <a:gd name="connsiteY9" fmla="*/ 1092216 h 1446855"/>
              <a:gd name="connsiteX10" fmla="*/ 11183637 w 11314117"/>
              <a:gd name="connsiteY10" fmla="*/ 1170037 h 1446855"/>
              <a:gd name="connsiteX11" fmla="*/ 9431914 w 11314117"/>
              <a:gd name="connsiteY11" fmla="*/ 1442412 h 1446855"/>
              <a:gd name="connsiteX12" fmla="*/ 8296882 w 11314117"/>
              <a:gd name="connsiteY12" fmla="*/ 1325680 h 1446855"/>
              <a:gd name="connsiteX13" fmla="*/ 7214752 w 11314117"/>
              <a:gd name="connsiteY13" fmla="*/ 1150582 h 1446855"/>
              <a:gd name="connsiteX14" fmla="*/ 6494905 w 11314117"/>
              <a:gd name="connsiteY14" fmla="*/ 1131127 h 1446855"/>
              <a:gd name="connsiteX15" fmla="*/ 5911246 w 11314117"/>
              <a:gd name="connsiteY15" fmla="*/ 1131126 h 1446855"/>
              <a:gd name="connsiteX16" fmla="*/ 4996846 w 11314117"/>
              <a:gd name="connsiteY16" fmla="*/ 1170038 h 1446855"/>
              <a:gd name="connsiteX17" fmla="*/ 4735234 w 11314117"/>
              <a:gd name="connsiteY17" fmla="*/ 1111672 h 1446855"/>
              <a:gd name="connsiteX18" fmla="*/ 4158945 w 11314117"/>
              <a:gd name="connsiteY18" fmla="*/ 1092214 h 1446855"/>
              <a:gd name="connsiteX19" fmla="*/ 3834246 w 11314117"/>
              <a:gd name="connsiteY19" fmla="*/ 936572 h 1446855"/>
              <a:gd name="connsiteX20" fmla="*/ 2979537 w 11314117"/>
              <a:gd name="connsiteY20" fmla="*/ 956029 h 1446855"/>
              <a:gd name="connsiteX21" fmla="*/ 571506 w 11314117"/>
              <a:gd name="connsiteY21" fmla="*/ 1402835 h 1446855"/>
              <a:gd name="connsiteX22" fmla="*/ 30764 w 11314117"/>
              <a:gd name="connsiteY22" fmla="*/ 1376691 h 1446855"/>
              <a:gd name="connsiteX23" fmla="*/ 1436256 w 11314117"/>
              <a:gd name="connsiteY23" fmla="*/ 787619 h 1446855"/>
              <a:gd name="connsiteX0" fmla="*/ 1436256 w 11314117"/>
              <a:gd name="connsiteY0" fmla="*/ 787619 h 1446855"/>
              <a:gd name="connsiteX1" fmla="*/ 2358291 w 11314117"/>
              <a:gd name="connsiteY1" fmla="*/ 605833 h 1446855"/>
              <a:gd name="connsiteX2" fmla="*/ 3182588 w 11314117"/>
              <a:gd name="connsiteY2" fmla="*/ 547467 h 1446855"/>
              <a:gd name="connsiteX3" fmla="*/ 3712795 w 11314117"/>
              <a:gd name="connsiteY3" fmla="*/ 314003 h 1446855"/>
              <a:gd name="connsiteX4" fmla="*/ 4121356 w 11314117"/>
              <a:gd name="connsiteY4" fmla="*/ 314003 h 1446855"/>
              <a:gd name="connsiteX5" fmla="*/ 6119955 w 11314117"/>
              <a:gd name="connsiteY5" fmla="*/ 547465 h 1446855"/>
              <a:gd name="connsiteX6" fmla="*/ 8804045 w 11314117"/>
              <a:gd name="connsiteY6" fmla="*/ 2719 h 1446855"/>
              <a:gd name="connsiteX7" fmla="*/ 11027995 w 11314117"/>
              <a:gd name="connsiteY7" fmla="*/ 352913 h 1446855"/>
              <a:gd name="connsiteX8" fmla="*/ 11164182 w 11314117"/>
              <a:gd name="connsiteY8" fmla="*/ 411280 h 1446855"/>
              <a:gd name="connsiteX9" fmla="*/ 11183637 w 11314117"/>
              <a:gd name="connsiteY9" fmla="*/ 1092216 h 1446855"/>
              <a:gd name="connsiteX10" fmla="*/ 11183637 w 11314117"/>
              <a:gd name="connsiteY10" fmla="*/ 1170037 h 1446855"/>
              <a:gd name="connsiteX11" fmla="*/ 9431914 w 11314117"/>
              <a:gd name="connsiteY11" fmla="*/ 1442412 h 1446855"/>
              <a:gd name="connsiteX12" fmla="*/ 8296882 w 11314117"/>
              <a:gd name="connsiteY12" fmla="*/ 1325680 h 1446855"/>
              <a:gd name="connsiteX13" fmla="*/ 7214752 w 11314117"/>
              <a:gd name="connsiteY13" fmla="*/ 1150582 h 1446855"/>
              <a:gd name="connsiteX14" fmla="*/ 6494905 w 11314117"/>
              <a:gd name="connsiteY14" fmla="*/ 1131127 h 1446855"/>
              <a:gd name="connsiteX15" fmla="*/ 5911246 w 11314117"/>
              <a:gd name="connsiteY15" fmla="*/ 1131126 h 1446855"/>
              <a:gd name="connsiteX16" fmla="*/ 4996846 w 11314117"/>
              <a:gd name="connsiteY16" fmla="*/ 1170038 h 1446855"/>
              <a:gd name="connsiteX17" fmla="*/ 4735234 w 11314117"/>
              <a:gd name="connsiteY17" fmla="*/ 1111672 h 1446855"/>
              <a:gd name="connsiteX18" fmla="*/ 4158945 w 11314117"/>
              <a:gd name="connsiteY18" fmla="*/ 1092214 h 1446855"/>
              <a:gd name="connsiteX19" fmla="*/ 3834246 w 11314117"/>
              <a:gd name="connsiteY19" fmla="*/ 936572 h 1446855"/>
              <a:gd name="connsiteX20" fmla="*/ 1830005 w 11314117"/>
              <a:gd name="connsiteY20" fmla="*/ 1155993 h 1446855"/>
              <a:gd name="connsiteX21" fmla="*/ 571506 w 11314117"/>
              <a:gd name="connsiteY21" fmla="*/ 1402835 h 1446855"/>
              <a:gd name="connsiteX22" fmla="*/ 30764 w 11314117"/>
              <a:gd name="connsiteY22" fmla="*/ 1376691 h 1446855"/>
              <a:gd name="connsiteX23" fmla="*/ 1436256 w 11314117"/>
              <a:gd name="connsiteY23" fmla="*/ 787619 h 1446855"/>
              <a:gd name="connsiteX0" fmla="*/ 1436256 w 11314117"/>
              <a:gd name="connsiteY0" fmla="*/ 787619 h 1446855"/>
              <a:gd name="connsiteX1" fmla="*/ 2358291 w 11314117"/>
              <a:gd name="connsiteY1" fmla="*/ 605833 h 1446855"/>
              <a:gd name="connsiteX2" fmla="*/ 3182588 w 11314117"/>
              <a:gd name="connsiteY2" fmla="*/ 547467 h 1446855"/>
              <a:gd name="connsiteX3" fmla="*/ 3712795 w 11314117"/>
              <a:gd name="connsiteY3" fmla="*/ 314003 h 1446855"/>
              <a:gd name="connsiteX4" fmla="*/ 4121356 w 11314117"/>
              <a:gd name="connsiteY4" fmla="*/ 314003 h 1446855"/>
              <a:gd name="connsiteX5" fmla="*/ 6119955 w 11314117"/>
              <a:gd name="connsiteY5" fmla="*/ 547465 h 1446855"/>
              <a:gd name="connsiteX6" fmla="*/ 8804045 w 11314117"/>
              <a:gd name="connsiteY6" fmla="*/ 2719 h 1446855"/>
              <a:gd name="connsiteX7" fmla="*/ 11027995 w 11314117"/>
              <a:gd name="connsiteY7" fmla="*/ 352913 h 1446855"/>
              <a:gd name="connsiteX8" fmla="*/ 11164182 w 11314117"/>
              <a:gd name="connsiteY8" fmla="*/ 411280 h 1446855"/>
              <a:gd name="connsiteX9" fmla="*/ 11183637 w 11314117"/>
              <a:gd name="connsiteY9" fmla="*/ 1092216 h 1446855"/>
              <a:gd name="connsiteX10" fmla="*/ 11183637 w 11314117"/>
              <a:gd name="connsiteY10" fmla="*/ 1170037 h 1446855"/>
              <a:gd name="connsiteX11" fmla="*/ 9431914 w 11314117"/>
              <a:gd name="connsiteY11" fmla="*/ 1442412 h 1446855"/>
              <a:gd name="connsiteX12" fmla="*/ 8296882 w 11314117"/>
              <a:gd name="connsiteY12" fmla="*/ 1325680 h 1446855"/>
              <a:gd name="connsiteX13" fmla="*/ 7214752 w 11314117"/>
              <a:gd name="connsiteY13" fmla="*/ 1150582 h 1446855"/>
              <a:gd name="connsiteX14" fmla="*/ 6494905 w 11314117"/>
              <a:gd name="connsiteY14" fmla="*/ 1131127 h 1446855"/>
              <a:gd name="connsiteX15" fmla="*/ 5911246 w 11314117"/>
              <a:gd name="connsiteY15" fmla="*/ 1131126 h 1446855"/>
              <a:gd name="connsiteX16" fmla="*/ 4996846 w 11314117"/>
              <a:gd name="connsiteY16" fmla="*/ 1170038 h 1446855"/>
              <a:gd name="connsiteX17" fmla="*/ 4735234 w 11314117"/>
              <a:gd name="connsiteY17" fmla="*/ 1111672 h 1446855"/>
              <a:gd name="connsiteX18" fmla="*/ 4158945 w 11314117"/>
              <a:gd name="connsiteY18" fmla="*/ 1092214 h 1446855"/>
              <a:gd name="connsiteX19" fmla="*/ 3203854 w 11314117"/>
              <a:gd name="connsiteY19" fmla="*/ 954751 h 1446855"/>
              <a:gd name="connsiteX20" fmla="*/ 1830005 w 11314117"/>
              <a:gd name="connsiteY20" fmla="*/ 1155993 h 1446855"/>
              <a:gd name="connsiteX21" fmla="*/ 571506 w 11314117"/>
              <a:gd name="connsiteY21" fmla="*/ 1402835 h 1446855"/>
              <a:gd name="connsiteX22" fmla="*/ 30764 w 11314117"/>
              <a:gd name="connsiteY22" fmla="*/ 1376691 h 1446855"/>
              <a:gd name="connsiteX23" fmla="*/ 1436256 w 11314117"/>
              <a:gd name="connsiteY23" fmla="*/ 787619 h 1446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1314117" h="1446855">
                <a:moveTo>
                  <a:pt x="1436256" y="787619"/>
                </a:moveTo>
                <a:cubicBezTo>
                  <a:pt x="1824177" y="659143"/>
                  <a:pt x="2067236" y="645858"/>
                  <a:pt x="2358291" y="605833"/>
                </a:cubicBezTo>
                <a:cubicBezTo>
                  <a:pt x="2649346" y="565808"/>
                  <a:pt x="2956837" y="596105"/>
                  <a:pt x="3182588" y="547467"/>
                </a:cubicBezTo>
                <a:cubicBezTo>
                  <a:pt x="3408339" y="498829"/>
                  <a:pt x="3556334" y="352914"/>
                  <a:pt x="3712795" y="314003"/>
                </a:cubicBezTo>
                <a:cubicBezTo>
                  <a:pt x="3869256" y="275092"/>
                  <a:pt x="3720163" y="275093"/>
                  <a:pt x="4121356" y="314003"/>
                </a:cubicBezTo>
                <a:cubicBezTo>
                  <a:pt x="4522549" y="352913"/>
                  <a:pt x="5339507" y="599346"/>
                  <a:pt x="6119955" y="547465"/>
                </a:cubicBezTo>
                <a:cubicBezTo>
                  <a:pt x="6900403" y="495584"/>
                  <a:pt x="7986038" y="35144"/>
                  <a:pt x="8804045" y="2719"/>
                </a:cubicBezTo>
                <a:cubicBezTo>
                  <a:pt x="9622052" y="-29706"/>
                  <a:pt x="10286678" y="236182"/>
                  <a:pt x="11027995" y="352913"/>
                </a:cubicBezTo>
                <a:cubicBezTo>
                  <a:pt x="11421351" y="421007"/>
                  <a:pt x="11138242" y="288063"/>
                  <a:pt x="11164182" y="411280"/>
                </a:cubicBezTo>
                <a:cubicBezTo>
                  <a:pt x="11190122" y="534497"/>
                  <a:pt x="11180395" y="965757"/>
                  <a:pt x="11183637" y="1092216"/>
                </a:cubicBezTo>
                <a:cubicBezTo>
                  <a:pt x="11186879" y="1218675"/>
                  <a:pt x="11475591" y="1111671"/>
                  <a:pt x="11183637" y="1170037"/>
                </a:cubicBezTo>
                <a:cubicBezTo>
                  <a:pt x="10891683" y="1228403"/>
                  <a:pt x="9913040" y="1416471"/>
                  <a:pt x="9431914" y="1442412"/>
                </a:cubicBezTo>
                <a:cubicBezTo>
                  <a:pt x="8950788" y="1468353"/>
                  <a:pt x="8666409" y="1374318"/>
                  <a:pt x="8296882" y="1325680"/>
                </a:cubicBezTo>
                <a:cubicBezTo>
                  <a:pt x="7927355" y="1277042"/>
                  <a:pt x="7515081" y="1183007"/>
                  <a:pt x="7214752" y="1150582"/>
                </a:cubicBezTo>
                <a:cubicBezTo>
                  <a:pt x="6914423" y="1118157"/>
                  <a:pt x="6734854" y="1137612"/>
                  <a:pt x="6494905" y="1131127"/>
                </a:cubicBezTo>
                <a:cubicBezTo>
                  <a:pt x="6277654" y="1127884"/>
                  <a:pt x="6160922" y="1124641"/>
                  <a:pt x="5911246" y="1131126"/>
                </a:cubicBezTo>
                <a:cubicBezTo>
                  <a:pt x="5661570" y="1137611"/>
                  <a:pt x="5192848" y="1173280"/>
                  <a:pt x="4996846" y="1170038"/>
                </a:cubicBezTo>
                <a:cubicBezTo>
                  <a:pt x="4800844" y="1166796"/>
                  <a:pt x="4874884" y="1124643"/>
                  <a:pt x="4735234" y="1111672"/>
                </a:cubicBezTo>
                <a:cubicBezTo>
                  <a:pt x="4595584" y="1098701"/>
                  <a:pt x="4414175" y="1118368"/>
                  <a:pt x="4158945" y="1092214"/>
                </a:cubicBezTo>
                <a:cubicBezTo>
                  <a:pt x="3903715" y="1066060"/>
                  <a:pt x="3592011" y="944121"/>
                  <a:pt x="3203854" y="954751"/>
                </a:cubicBezTo>
                <a:cubicBezTo>
                  <a:pt x="2815697" y="965381"/>
                  <a:pt x="2268730" y="1081312"/>
                  <a:pt x="1830005" y="1155993"/>
                </a:cubicBezTo>
                <a:cubicBezTo>
                  <a:pt x="1391280" y="1230674"/>
                  <a:pt x="863336" y="1393107"/>
                  <a:pt x="571506" y="1402835"/>
                </a:cubicBezTo>
                <a:cubicBezTo>
                  <a:pt x="279676" y="1412563"/>
                  <a:pt x="-113361" y="1479227"/>
                  <a:pt x="30764" y="1376691"/>
                </a:cubicBezTo>
                <a:cubicBezTo>
                  <a:pt x="174889" y="1274155"/>
                  <a:pt x="1048335" y="916095"/>
                  <a:pt x="1436256" y="787619"/>
                </a:cubicBezTo>
                <a:close/>
              </a:path>
            </a:pathLst>
          </a:custGeom>
          <a:solidFill>
            <a:srgbClr val="C0C19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 smtClean="0"/>
              <a:t>Topic 1a</a:t>
            </a:r>
            <a:endParaRPr kumimoji="1" lang="zh-CN" altLang="en-US" sz="2400" b="1" dirty="0"/>
          </a:p>
        </p:txBody>
      </p:sp>
      <p:sp>
        <p:nvSpPr>
          <p:cNvPr id="23" name="任意形状 22"/>
          <p:cNvSpPr/>
          <p:nvPr/>
        </p:nvSpPr>
        <p:spPr>
          <a:xfrm>
            <a:off x="7620319" y="4208024"/>
            <a:ext cx="3568092" cy="616371"/>
          </a:xfrm>
          <a:custGeom>
            <a:avLst/>
            <a:gdLst>
              <a:gd name="connsiteX0" fmla="*/ 127480 w 10274518"/>
              <a:gd name="connsiteY0" fmla="*/ 88289 h 1108025"/>
              <a:gd name="connsiteX1" fmla="*/ 1567174 w 10274518"/>
              <a:gd name="connsiteY1" fmla="*/ 88289 h 1108025"/>
              <a:gd name="connsiteX2" fmla="*/ 2111923 w 10274518"/>
              <a:gd name="connsiteY2" fmla="*/ 496851 h 1108025"/>
              <a:gd name="connsiteX3" fmla="*/ 2753949 w 10274518"/>
              <a:gd name="connsiteY3" fmla="*/ 574672 h 1108025"/>
              <a:gd name="connsiteX4" fmla="*/ 3162510 w 10274518"/>
              <a:gd name="connsiteY4" fmla="*/ 399575 h 1108025"/>
              <a:gd name="connsiteX5" fmla="*/ 4154731 w 10274518"/>
              <a:gd name="connsiteY5" fmla="*/ 205021 h 1108025"/>
              <a:gd name="connsiteX6" fmla="*/ 7929063 w 10274518"/>
              <a:gd name="connsiteY6" fmla="*/ 185566 h 1108025"/>
              <a:gd name="connsiteX7" fmla="*/ 10069149 w 10274518"/>
              <a:gd name="connsiteY7" fmla="*/ 205021 h 1108025"/>
              <a:gd name="connsiteX8" fmla="*/ 10205336 w 10274518"/>
              <a:gd name="connsiteY8" fmla="*/ 224477 h 1108025"/>
              <a:gd name="connsiteX9" fmla="*/ 10224791 w 10274518"/>
              <a:gd name="connsiteY9" fmla="*/ 905413 h 1108025"/>
              <a:gd name="connsiteX10" fmla="*/ 10224791 w 10274518"/>
              <a:gd name="connsiteY10" fmla="*/ 983234 h 1108025"/>
              <a:gd name="connsiteX11" fmla="*/ 9563310 w 10274518"/>
              <a:gd name="connsiteY11" fmla="*/ 983234 h 1108025"/>
              <a:gd name="connsiteX12" fmla="*/ 7170306 w 10274518"/>
              <a:gd name="connsiteY12" fmla="*/ 983234 h 1108025"/>
              <a:gd name="connsiteX13" fmla="*/ 6255906 w 10274518"/>
              <a:gd name="connsiteY13" fmla="*/ 710860 h 1108025"/>
              <a:gd name="connsiteX14" fmla="*/ 5536059 w 10274518"/>
              <a:gd name="connsiteY14" fmla="*/ 671949 h 1108025"/>
              <a:gd name="connsiteX15" fmla="*/ 4952400 w 10274518"/>
              <a:gd name="connsiteY15" fmla="*/ 944323 h 1108025"/>
              <a:gd name="connsiteX16" fmla="*/ 4038000 w 10274518"/>
              <a:gd name="connsiteY16" fmla="*/ 1022145 h 1108025"/>
              <a:gd name="connsiteX17" fmla="*/ 3357063 w 10274518"/>
              <a:gd name="connsiteY17" fmla="*/ 769226 h 1108025"/>
              <a:gd name="connsiteX18" fmla="*/ 2948502 w 10274518"/>
              <a:gd name="connsiteY18" fmla="*/ 749770 h 1108025"/>
              <a:gd name="connsiteX19" fmla="*/ 2539940 w 10274518"/>
              <a:gd name="connsiteY19" fmla="*/ 749770 h 1108025"/>
              <a:gd name="connsiteX20" fmla="*/ 1936825 w 10274518"/>
              <a:gd name="connsiteY20" fmla="*/ 983234 h 1108025"/>
              <a:gd name="connsiteX21" fmla="*/ 1100246 w 10274518"/>
              <a:gd name="connsiteY21" fmla="*/ 1022145 h 1108025"/>
              <a:gd name="connsiteX22" fmla="*/ 185846 w 10274518"/>
              <a:gd name="connsiteY22" fmla="*/ 1041600 h 1108025"/>
              <a:gd name="connsiteX23" fmla="*/ 127480 w 10274518"/>
              <a:gd name="connsiteY23" fmla="*/ 88289 h 1108025"/>
              <a:gd name="connsiteX0" fmla="*/ 110328 w 10315732"/>
              <a:gd name="connsiteY0" fmla="*/ 447567 h 986794"/>
              <a:gd name="connsiteX1" fmla="*/ 1608388 w 10315732"/>
              <a:gd name="connsiteY1" fmla="*/ 94 h 986794"/>
              <a:gd name="connsiteX2" fmla="*/ 2153137 w 10315732"/>
              <a:gd name="connsiteY2" fmla="*/ 408656 h 986794"/>
              <a:gd name="connsiteX3" fmla="*/ 2795163 w 10315732"/>
              <a:gd name="connsiteY3" fmla="*/ 486477 h 986794"/>
              <a:gd name="connsiteX4" fmla="*/ 3203724 w 10315732"/>
              <a:gd name="connsiteY4" fmla="*/ 311380 h 986794"/>
              <a:gd name="connsiteX5" fmla="*/ 4195945 w 10315732"/>
              <a:gd name="connsiteY5" fmla="*/ 116826 h 986794"/>
              <a:gd name="connsiteX6" fmla="*/ 7970277 w 10315732"/>
              <a:gd name="connsiteY6" fmla="*/ 97371 h 986794"/>
              <a:gd name="connsiteX7" fmla="*/ 10110363 w 10315732"/>
              <a:gd name="connsiteY7" fmla="*/ 116826 h 986794"/>
              <a:gd name="connsiteX8" fmla="*/ 10246550 w 10315732"/>
              <a:gd name="connsiteY8" fmla="*/ 136282 h 986794"/>
              <a:gd name="connsiteX9" fmla="*/ 10266005 w 10315732"/>
              <a:gd name="connsiteY9" fmla="*/ 817218 h 986794"/>
              <a:gd name="connsiteX10" fmla="*/ 10266005 w 10315732"/>
              <a:gd name="connsiteY10" fmla="*/ 895039 h 986794"/>
              <a:gd name="connsiteX11" fmla="*/ 9604524 w 10315732"/>
              <a:gd name="connsiteY11" fmla="*/ 895039 h 986794"/>
              <a:gd name="connsiteX12" fmla="*/ 7211520 w 10315732"/>
              <a:gd name="connsiteY12" fmla="*/ 895039 h 986794"/>
              <a:gd name="connsiteX13" fmla="*/ 6297120 w 10315732"/>
              <a:gd name="connsiteY13" fmla="*/ 622665 h 986794"/>
              <a:gd name="connsiteX14" fmla="*/ 5577273 w 10315732"/>
              <a:gd name="connsiteY14" fmla="*/ 583754 h 986794"/>
              <a:gd name="connsiteX15" fmla="*/ 4993614 w 10315732"/>
              <a:gd name="connsiteY15" fmla="*/ 856128 h 986794"/>
              <a:gd name="connsiteX16" fmla="*/ 4079214 w 10315732"/>
              <a:gd name="connsiteY16" fmla="*/ 933950 h 986794"/>
              <a:gd name="connsiteX17" fmla="*/ 3398277 w 10315732"/>
              <a:gd name="connsiteY17" fmla="*/ 681031 h 986794"/>
              <a:gd name="connsiteX18" fmla="*/ 2989716 w 10315732"/>
              <a:gd name="connsiteY18" fmla="*/ 661575 h 986794"/>
              <a:gd name="connsiteX19" fmla="*/ 2581154 w 10315732"/>
              <a:gd name="connsiteY19" fmla="*/ 661575 h 986794"/>
              <a:gd name="connsiteX20" fmla="*/ 1978039 w 10315732"/>
              <a:gd name="connsiteY20" fmla="*/ 895039 h 986794"/>
              <a:gd name="connsiteX21" fmla="*/ 1141460 w 10315732"/>
              <a:gd name="connsiteY21" fmla="*/ 933950 h 986794"/>
              <a:gd name="connsiteX22" fmla="*/ 227060 w 10315732"/>
              <a:gd name="connsiteY22" fmla="*/ 953405 h 986794"/>
              <a:gd name="connsiteX23" fmla="*/ 110328 w 10315732"/>
              <a:gd name="connsiteY23" fmla="*/ 447567 h 986794"/>
              <a:gd name="connsiteX0" fmla="*/ 56848 w 10262252"/>
              <a:gd name="connsiteY0" fmla="*/ 447567 h 942673"/>
              <a:gd name="connsiteX1" fmla="*/ 1554908 w 10262252"/>
              <a:gd name="connsiteY1" fmla="*/ 94 h 942673"/>
              <a:gd name="connsiteX2" fmla="*/ 2099657 w 10262252"/>
              <a:gd name="connsiteY2" fmla="*/ 408656 h 942673"/>
              <a:gd name="connsiteX3" fmla="*/ 2741683 w 10262252"/>
              <a:gd name="connsiteY3" fmla="*/ 486477 h 942673"/>
              <a:gd name="connsiteX4" fmla="*/ 3150244 w 10262252"/>
              <a:gd name="connsiteY4" fmla="*/ 311380 h 942673"/>
              <a:gd name="connsiteX5" fmla="*/ 4142465 w 10262252"/>
              <a:gd name="connsiteY5" fmla="*/ 116826 h 942673"/>
              <a:gd name="connsiteX6" fmla="*/ 7916797 w 10262252"/>
              <a:gd name="connsiteY6" fmla="*/ 97371 h 942673"/>
              <a:gd name="connsiteX7" fmla="*/ 10056883 w 10262252"/>
              <a:gd name="connsiteY7" fmla="*/ 116826 h 942673"/>
              <a:gd name="connsiteX8" fmla="*/ 10193070 w 10262252"/>
              <a:gd name="connsiteY8" fmla="*/ 136282 h 942673"/>
              <a:gd name="connsiteX9" fmla="*/ 10212525 w 10262252"/>
              <a:gd name="connsiteY9" fmla="*/ 817218 h 942673"/>
              <a:gd name="connsiteX10" fmla="*/ 10212525 w 10262252"/>
              <a:gd name="connsiteY10" fmla="*/ 895039 h 942673"/>
              <a:gd name="connsiteX11" fmla="*/ 9551044 w 10262252"/>
              <a:gd name="connsiteY11" fmla="*/ 895039 h 942673"/>
              <a:gd name="connsiteX12" fmla="*/ 7158040 w 10262252"/>
              <a:gd name="connsiteY12" fmla="*/ 895039 h 942673"/>
              <a:gd name="connsiteX13" fmla="*/ 6243640 w 10262252"/>
              <a:gd name="connsiteY13" fmla="*/ 622665 h 942673"/>
              <a:gd name="connsiteX14" fmla="*/ 5523793 w 10262252"/>
              <a:gd name="connsiteY14" fmla="*/ 583754 h 942673"/>
              <a:gd name="connsiteX15" fmla="*/ 4940134 w 10262252"/>
              <a:gd name="connsiteY15" fmla="*/ 856128 h 942673"/>
              <a:gd name="connsiteX16" fmla="*/ 4025734 w 10262252"/>
              <a:gd name="connsiteY16" fmla="*/ 933950 h 942673"/>
              <a:gd name="connsiteX17" fmla="*/ 3344797 w 10262252"/>
              <a:gd name="connsiteY17" fmla="*/ 681031 h 942673"/>
              <a:gd name="connsiteX18" fmla="*/ 2936236 w 10262252"/>
              <a:gd name="connsiteY18" fmla="*/ 661575 h 942673"/>
              <a:gd name="connsiteX19" fmla="*/ 2527674 w 10262252"/>
              <a:gd name="connsiteY19" fmla="*/ 661575 h 942673"/>
              <a:gd name="connsiteX20" fmla="*/ 1924559 w 10262252"/>
              <a:gd name="connsiteY20" fmla="*/ 895039 h 942673"/>
              <a:gd name="connsiteX21" fmla="*/ 1087980 w 10262252"/>
              <a:gd name="connsiteY21" fmla="*/ 933950 h 942673"/>
              <a:gd name="connsiteX22" fmla="*/ 387589 w 10262252"/>
              <a:gd name="connsiteY22" fmla="*/ 642120 h 942673"/>
              <a:gd name="connsiteX23" fmla="*/ 56848 w 10262252"/>
              <a:gd name="connsiteY23" fmla="*/ 447567 h 942673"/>
              <a:gd name="connsiteX0" fmla="*/ 59568 w 10264972"/>
              <a:gd name="connsiteY0" fmla="*/ 447567 h 942673"/>
              <a:gd name="connsiteX1" fmla="*/ 1557628 w 10264972"/>
              <a:gd name="connsiteY1" fmla="*/ 94 h 942673"/>
              <a:gd name="connsiteX2" fmla="*/ 2102377 w 10264972"/>
              <a:gd name="connsiteY2" fmla="*/ 408656 h 942673"/>
              <a:gd name="connsiteX3" fmla="*/ 2744403 w 10264972"/>
              <a:gd name="connsiteY3" fmla="*/ 486477 h 942673"/>
              <a:gd name="connsiteX4" fmla="*/ 3152964 w 10264972"/>
              <a:gd name="connsiteY4" fmla="*/ 311380 h 942673"/>
              <a:gd name="connsiteX5" fmla="*/ 4145185 w 10264972"/>
              <a:gd name="connsiteY5" fmla="*/ 116826 h 942673"/>
              <a:gd name="connsiteX6" fmla="*/ 7919517 w 10264972"/>
              <a:gd name="connsiteY6" fmla="*/ 97371 h 942673"/>
              <a:gd name="connsiteX7" fmla="*/ 10059603 w 10264972"/>
              <a:gd name="connsiteY7" fmla="*/ 116826 h 942673"/>
              <a:gd name="connsiteX8" fmla="*/ 10195790 w 10264972"/>
              <a:gd name="connsiteY8" fmla="*/ 136282 h 942673"/>
              <a:gd name="connsiteX9" fmla="*/ 10215245 w 10264972"/>
              <a:gd name="connsiteY9" fmla="*/ 817218 h 942673"/>
              <a:gd name="connsiteX10" fmla="*/ 10215245 w 10264972"/>
              <a:gd name="connsiteY10" fmla="*/ 895039 h 942673"/>
              <a:gd name="connsiteX11" fmla="*/ 9553764 w 10264972"/>
              <a:gd name="connsiteY11" fmla="*/ 895039 h 942673"/>
              <a:gd name="connsiteX12" fmla="*/ 7160760 w 10264972"/>
              <a:gd name="connsiteY12" fmla="*/ 895039 h 942673"/>
              <a:gd name="connsiteX13" fmla="*/ 6246360 w 10264972"/>
              <a:gd name="connsiteY13" fmla="*/ 622665 h 942673"/>
              <a:gd name="connsiteX14" fmla="*/ 5526513 w 10264972"/>
              <a:gd name="connsiteY14" fmla="*/ 583754 h 942673"/>
              <a:gd name="connsiteX15" fmla="*/ 4942854 w 10264972"/>
              <a:gd name="connsiteY15" fmla="*/ 856128 h 942673"/>
              <a:gd name="connsiteX16" fmla="*/ 4028454 w 10264972"/>
              <a:gd name="connsiteY16" fmla="*/ 933950 h 942673"/>
              <a:gd name="connsiteX17" fmla="*/ 3347517 w 10264972"/>
              <a:gd name="connsiteY17" fmla="*/ 681031 h 942673"/>
              <a:gd name="connsiteX18" fmla="*/ 2938956 w 10264972"/>
              <a:gd name="connsiteY18" fmla="*/ 661575 h 942673"/>
              <a:gd name="connsiteX19" fmla="*/ 2530394 w 10264972"/>
              <a:gd name="connsiteY19" fmla="*/ 661575 h 942673"/>
              <a:gd name="connsiteX20" fmla="*/ 1927279 w 10264972"/>
              <a:gd name="connsiteY20" fmla="*/ 895039 h 942673"/>
              <a:gd name="connsiteX21" fmla="*/ 1246343 w 10264972"/>
              <a:gd name="connsiteY21" fmla="*/ 700486 h 942673"/>
              <a:gd name="connsiteX22" fmla="*/ 390309 w 10264972"/>
              <a:gd name="connsiteY22" fmla="*/ 642120 h 942673"/>
              <a:gd name="connsiteX23" fmla="*/ 59568 w 10264972"/>
              <a:gd name="connsiteY23" fmla="*/ 447567 h 942673"/>
              <a:gd name="connsiteX0" fmla="*/ 52777 w 10258181"/>
              <a:gd name="connsiteY0" fmla="*/ 447567 h 942673"/>
              <a:gd name="connsiteX1" fmla="*/ 1550837 w 10258181"/>
              <a:gd name="connsiteY1" fmla="*/ 94 h 942673"/>
              <a:gd name="connsiteX2" fmla="*/ 2095586 w 10258181"/>
              <a:gd name="connsiteY2" fmla="*/ 408656 h 942673"/>
              <a:gd name="connsiteX3" fmla="*/ 2737612 w 10258181"/>
              <a:gd name="connsiteY3" fmla="*/ 486477 h 942673"/>
              <a:gd name="connsiteX4" fmla="*/ 3146173 w 10258181"/>
              <a:gd name="connsiteY4" fmla="*/ 311380 h 942673"/>
              <a:gd name="connsiteX5" fmla="*/ 4138394 w 10258181"/>
              <a:gd name="connsiteY5" fmla="*/ 116826 h 942673"/>
              <a:gd name="connsiteX6" fmla="*/ 7912726 w 10258181"/>
              <a:gd name="connsiteY6" fmla="*/ 97371 h 942673"/>
              <a:gd name="connsiteX7" fmla="*/ 10052812 w 10258181"/>
              <a:gd name="connsiteY7" fmla="*/ 116826 h 942673"/>
              <a:gd name="connsiteX8" fmla="*/ 10188999 w 10258181"/>
              <a:gd name="connsiteY8" fmla="*/ 136282 h 942673"/>
              <a:gd name="connsiteX9" fmla="*/ 10208454 w 10258181"/>
              <a:gd name="connsiteY9" fmla="*/ 817218 h 942673"/>
              <a:gd name="connsiteX10" fmla="*/ 10208454 w 10258181"/>
              <a:gd name="connsiteY10" fmla="*/ 895039 h 942673"/>
              <a:gd name="connsiteX11" fmla="*/ 9546973 w 10258181"/>
              <a:gd name="connsiteY11" fmla="*/ 895039 h 942673"/>
              <a:gd name="connsiteX12" fmla="*/ 7153969 w 10258181"/>
              <a:gd name="connsiteY12" fmla="*/ 895039 h 942673"/>
              <a:gd name="connsiteX13" fmla="*/ 6239569 w 10258181"/>
              <a:gd name="connsiteY13" fmla="*/ 622665 h 942673"/>
              <a:gd name="connsiteX14" fmla="*/ 5519722 w 10258181"/>
              <a:gd name="connsiteY14" fmla="*/ 583754 h 942673"/>
              <a:gd name="connsiteX15" fmla="*/ 4936063 w 10258181"/>
              <a:gd name="connsiteY15" fmla="*/ 856128 h 942673"/>
              <a:gd name="connsiteX16" fmla="*/ 4021663 w 10258181"/>
              <a:gd name="connsiteY16" fmla="*/ 933950 h 942673"/>
              <a:gd name="connsiteX17" fmla="*/ 3340726 w 10258181"/>
              <a:gd name="connsiteY17" fmla="*/ 681031 h 942673"/>
              <a:gd name="connsiteX18" fmla="*/ 2932165 w 10258181"/>
              <a:gd name="connsiteY18" fmla="*/ 661575 h 942673"/>
              <a:gd name="connsiteX19" fmla="*/ 2523603 w 10258181"/>
              <a:gd name="connsiteY19" fmla="*/ 661575 h 942673"/>
              <a:gd name="connsiteX20" fmla="*/ 1920488 w 10258181"/>
              <a:gd name="connsiteY20" fmla="*/ 895039 h 942673"/>
              <a:gd name="connsiteX21" fmla="*/ 1239552 w 10258181"/>
              <a:gd name="connsiteY21" fmla="*/ 700486 h 942673"/>
              <a:gd name="connsiteX22" fmla="*/ 422429 w 10258181"/>
              <a:gd name="connsiteY22" fmla="*/ 544844 h 942673"/>
              <a:gd name="connsiteX23" fmla="*/ 52777 w 10258181"/>
              <a:gd name="connsiteY23" fmla="*/ 447567 h 942673"/>
              <a:gd name="connsiteX0" fmla="*/ 46864 w 10330089"/>
              <a:gd name="connsiteY0" fmla="*/ 78065 h 981733"/>
              <a:gd name="connsiteX1" fmla="*/ 1622745 w 10330089"/>
              <a:gd name="connsiteY1" fmla="*/ 39154 h 981733"/>
              <a:gd name="connsiteX2" fmla="*/ 2167494 w 10330089"/>
              <a:gd name="connsiteY2" fmla="*/ 447716 h 981733"/>
              <a:gd name="connsiteX3" fmla="*/ 2809520 w 10330089"/>
              <a:gd name="connsiteY3" fmla="*/ 525537 h 981733"/>
              <a:gd name="connsiteX4" fmla="*/ 3218081 w 10330089"/>
              <a:gd name="connsiteY4" fmla="*/ 350440 h 981733"/>
              <a:gd name="connsiteX5" fmla="*/ 4210302 w 10330089"/>
              <a:gd name="connsiteY5" fmla="*/ 155886 h 981733"/>
              <a:gd name="connsiteX6" fmla="*/ 7984634 w 10330089"/>
              <a:gd name="connsiteY6" fmla="*/ 136431 h 981733"/>
              <a:gd name="connsiteX7" fmla="*/ 10124720 w 10330089"/>
              <a:gd name="connsiteY7" fmla="*/ 155886 h 981733"/>
              <a:gd name="connsiteX8" fmla="*/ 10260907 w 10330089"/>
              <a:gd name="connsiteY8" fmla="*/ 175342 h 981733"/>
              <a:gd name="connsiteX9" fmla="*/ 10280362 w 10330089"/>
              <a:gd name="connsiteY9" fmla="*/ 856278 h 981733"/>
              <a:gd name="connsiteX10" fmla="*/ 10280362 w 10330089"/>
              <a:gd name="connsiteY10" fmla="*/ 934099 h 981733"/>
              <a:gd name="connsiteX11" fmla="*/ 9618881 w 10330089"/>
              <a:gd name="connsiteY11" fmla="*/ 934099 h 981733"/>
              <a:gd name="connsiteX12" fmla="*/ 7225877 w 10330089"/>
              <a:gd name="connsiteY12" fmla="*/ 934099 h 981733"/>
              <a:gd name="connsiteX13" fmla="*/ 6311477 w 10330089"/>
              <a:gd name="connsiteY13" fmla="*/ 661725 h 981733"/>
              <a:gd name="connsiteX14" fmla="*/ 5591630 w 10330089"/>
              <a:gd name="connsiteY14" fmla="*/ 622814 h 981733"/>
              <a:gd name="connsiteX15" fmla="*/ 5007971 w 10330089"/>
              <a:gd name="connsiteY15" fmla="*/ 895188 h 981733"/>
              <a:gd name="connsiteX16" fmla="*/ 4093571 w 10330089"/>
              <a:gd name="connsiteY16" fmla="*/ 973010 h 981733"/>
              <a:gd name="connsiteX17" fmla="*/ 3412634 w 10330089"/>
              <a:gd name="connsiteY17" fmla="*/ 720091 h 981733"/>
              <a:gd name="connsiteX18" fmla="*/ 3004073 w 10330089"/>
              <a:gd name="connsiteY18" fmla="*/ 700635 h 981733"/>
              <a:gd name="connsiteX19" fmla="*/ 2595511 w 10330089"/>
              <a:gd name="connsiteY19" fmla="*/ 700635 h 981733"/>
              <a:gd name="connsiteX20" fmla="*/ 1992396 w 10330089"/>
              <a:gd name="connsiteY20" fmla="*/ 934099 h 981733"/>
              <a:gd name="connsiteX21" fmla="*/ 1311460 w 10330089"/>
              <a:gd name="connsiteY21" fmla="*/ 739546 h 981733"/>
              <a:gd name="connsiteX22" fmla="*/ 494337 w 10330089"/>
              <a:gd name="connsiteY22" fmla="*/ 583904 h 981733"/>
              <a:gd name="connsiteX23" fmla="*/ 46864 w 10330089"/>
              <a:gd name="connsiteY23" fmla="*/ 78065 h 981733"/>
              <a:gd name="connsiteX0" fmla="*/ 133142 w 10416367"/>
              <a:gd name="connsiteY0" fmla="*/ 90065 h 993733"/>
              <a:gd name="connsiteX1" fmla="*/ 1709023 w 10416367"/>
              <a:gd name="connsiteY1" fmla="*/ 51154 h 993733"/>
              <a:gd name="connsiteX2" fmla="*/ 2253772 w 10416367"/>
              <a:gd name="connsiteY2" fmla="*/ 459716 h 993733"/>
              <a:gd name="connsiteX3" fmla="*/ 2895798 w 10416367"/>
              <a:gd name="connsiteY3" fmla="*/ 537537 h 993733"/>
              <a:gd name="connsiteX4" fmla="*/ 3304359 w 10416367"/>
              <a:gd name="connsiteY4" fmla="*/ 362440 h 993733"/>
              <a:gd name="connsiteX5" fmla="*/ 4296580 w 10416367"/>
              <a:gd name="connsiteY5" fmla="*/ 167886 h 993733"/>
              <a:gd name="connsiteX6" fmla="*/ 8070912 w 10416367"/>
              <a:gd name="connsiteY6" fmla="*/ 148431 h 993733"/>
              <a:gd name="connsiteX7" fmla="*/ 10210998 w 10416367"/>
              <a:gd name="connsiteY7" fmla="*/ 167886 h 993733"/>
              <a:gd name="connsiteX8" fmla="*/ 10347185 w 10416367"/>
              <a:gd name="connsiteY8" fmla="*/ 187342 h 993733"/>
              <a:gd name="connsiteX9" fmla="*/ 10366640 w 10416367"/>
              <a:gd name="connsiteY9" fmla="*/ 868278 h 993733"/>
              <a:gd name="connsiteX10" fmla="*/ 10366640 w 10416367"/>
              <a:gd name="connsiteY10" fmla="*/ 946099 h 993733"/>
              <a:gd name="connsiteX11" fmla="*/ 9705159 w 10416367"/>
              <a:gd name="connsiteY11" fmla="*/ 946099 h 993733"/>
              <a:gd name="connsiteX12" fmla="*/ 7312155 w 10416367"/>
              <a:gd name="connsiteY12" fmla="*/ 946099 h 993733"/>
              <a:gd name="connsiteX13" fmla="*/ 6397755 w 10416367"/>
              <a:gd name="connsiteY13" fmla="*/ 673725 h 993733"/>
              <a:gd name="connsiteX14" fmla="*/ 5677908 w 10416367"/>
              <a:gd name="connsiteY14" fmla="*/ 634814 h 993733"/>
              <a:gd name="connsiteX15" fmla="*/ 5094249 w 10416367"/>
              <a:gd name="connsiteY15" fmla="*/ 907188 h 993733"/>
              <a:gd name="connsiteX16" fmla="*/ 4179849 w 10416367"/>
              <a:gd name="connsiteY16" fmla="*/ 985010 h 993733"/>
              <a:gd name="connsiteX17" fmla="*/ 3498912 w 10416367"/>
              <a:gd name="connsiteY17" fmla="*/ 732091 h 993733"/>
              <a:gd name="connsiteX18" fmla="*/ 3090351 w 10416367"/>
              <a:gd name="connsiteY18" fmla="*/ 712635 h 993733"/>
              <a:gd name="connsiteX19" fmla="*/ 2681789 w 10416367"/>
              <a:gd name="connsiteY19" fmla="*/ 712635 h 993733"/>
              <a:gd name="connsiteX20" fmla="*/ 2078674 w 10416367"/>
              <a:gd name="connsiteY20" fmla="*/ 946099 h 993733"/>
              <a:gd name="connsiteX21" fmla="*/ 1397738 w 10416367"/>
              <a:gd name="connsiteY21" fmla="*/ 751546 h 993733"/>
              <a:gd name="connsiteX22" fmla="*/ 230419 w 10416367"/>
              <a:gd name="connsiteY22" fmla="*/ 809913 h 993733"/>
              <a:gd name="connsiteX23" fmla="*/ 133142 w 10416367"/>
              <a:gd name="connsiteY23" fmla="*/ 90065 h 993733"/>
              <a:gd name="connsiteX0" fmla="*/ 94744 w 10377969"/>
              <a:gd name="connsiteY0" fmla="*/ 90065 h 993733"/>
              <a:gd name="connsiteX1" fmla="*/ 1670625 w 10377969"/>
              <a:gd name="connsiteY1" fmla="*/ 51154 h 993733"/>
              <a:gd name="connsiteX2" fmla="*/ 2215374 w 10377969"/>
              <a:gd name="connsiteY2" fmla="*/ 459716 h 993733"/>
              <a:gd name="connsiteX3" fmla="*/ 2857400 w 10377969"/>
              <a:gd name="connsiteY3" fmla="*/ 537537 h 993733"/>
              <a:gd name="connsiteX4" fmla="*/ 3265961 w 10377969"/>
              <a:gd name="connsiteY4" fmla="*/ 362440 h 993733"/>
              <a:gd name="connsiteX5" fmla="*/ 4258182 w 10377969"/>
              <a:gd name="connsiteY5" fmla="*/ 167886 h 993733"/>
              <a:gd name="connsiteX6" fmla="*/ 8032514 w 10377969"/>
              <a:gd name="connsiteY6" fmla="*/ 148431 h 993733"/>
              <a:gd name="connsiteX7" fmla="*/ 10172600 w 10377969"/>
              <a:gd name="connsiteY7" fmla="*/ 167886 h 993733"/>
              <a:gd name="connsiteX8" fmla="*/ 10308787 w 10377969"/>
              <a:gd name="connsiteY8" fmla="*/ 187342 h 993733"/>
              <a:gd name="connsiteX9" fmla="*/ 10328242 w 10377969"/>
              <a:gd name="connsiteY9" fmla="*/ 868278 h 993733"/>
              <a:gd name="connsiteX10" fmla="*/ 10328242 w 10377969"/>
              <a:gd name="connsiteY10" fmla="*/ 946099 h 993733"/>
              <a:gd name="connsiteX11" fmla="*/ 9666761 w 10377969"/>
              <a:gd name="connsiteY11" fmla="*/ 946099 h 993733"/>
              <a:gd name="connsiteX12" fmla="*/ 7273757 w 10377969"/>
              <a:gd name="connsiteY12" fmla="*/ 946099 h 993733"/>
              <a:gd name="connsiteX13" fmla="*/ 6359357 w 10377969"/>
              <a:gd name="connsiteY13" fmla="*/ 673725 h 993733"/>
              <a:gd name="connsiteX14" fmla="*/ 5639510 w 10377969"/>
              <a:gd name="connsiteY14" fmla="*/ 634814 h 993733"/>
              <a:gd name="connsiteX15" fmla="*/ 5055851 w 10377969"/>
              <a:gd name="connsiteY15" fmla="*/ 907188 h 993733"/>
              <a:gd name="connsiteX16" fmla="*/ 4141451 w 10377969"/>
              <a:gd name="connsiteY16" fmla="*/ 985010 h 993733"/>
              <a:gd name="connsiteX17" fmla="*/ 3460514 w 10377969"/>
              <a:gd name="connsiteY17" fmla="*/ 732091 h 993733"/>
              <a:gd name="connsiteX18" fmla="*/ 3051953 w 10377969"/>
              <a:gd name="connsiteY18" fmla="*/ 712635 h 993733"/>
              <a:gd name="connsiteX19" fmla="*/ 2643391 w 10377969"/>
              <a:gd name="connsiteY19" fmla="*/ 712635 h 993733"/>
              <a:gd name="connsiteX20" fmla="*/ 2040276 w 10377969"/>
              <a:gd name="connsiteY20" fmla="*/ 946099 h 993733"/>
              <a:gd name="connsiteX21" fmla="*/ 1359340 w 10377969"/>
              <a:gd name="connsiteY21" fmla="*/ 751546 h 993733"/>
              <a:gd name="connsiteX22" fmla="*/ 192021 w 10377969"/>
              <a:gd name="connsiteY22" fmla="*/ 809913 h 993733"/>
              <a:gd name="connsiteX23" fmla="*/ 94744 w 10377969"/>
              <a:gd name="connsiteY23" fmla="*/ 90065 h 993733"/>
              <a:gd name="connsiteX0" fmla="*/ 288186 w 10571411"/>
              <a:gd name="connsiteY0" fmla="*/ 93633 h 997301"/>
              <a:gd name="connsiteX1" fmla="*/ 1864067 w 10571411"/>
              <a:gd name="connsiteY1" fmla="*/ 54722 h 997301"/>
              <a:gd name="connsiteX2" fmla="*/ 2408816 w 10571411"/>
              <a:gd name="connsiteY2" fmla="*/ 463284 h 997301"/>
              <a:gd name="connsiteX3" fmla="*/ 3050842 w 10571411"/>
              <a:gd name="connsiteY3" fmla="*/ 541105 h 997301"/>
              <a:gd name="connsiteX4" fmla="*/ 3459403 w 10571411"/>
              <a:gd name="connsiteY4" fmla="*/ 366008 h 997301"/>
              <a:gd name="connsiteX5" fmla="*/ 4451624 w 10571411"/>
              <a:gd name="connsiteY5" fmla="*/ 171454 h 997301"/>
              <a:gd name="connsiteX6" fmla="*/ 8225956 w 10571411"/>
              <a:gd name="connsiteY6" fmla="*/ 151999 h 997301"/>
              <a:gd name="connsiteX7" fmla="*/ 10366042 w 10571411"/>
              <a:gd name="connsiteY7" fmla="*/ 171454 h 997301"/>
              <a:gd name="connsiteX8" fmla="*/ 10502229 w 10571411"/>
              <a:gd name="connsiteY8" fmla="*/ 190910 h 997301"/>
              <a:gd name="connsiteX9" fmla="*/ 10521684 w 10571411"/>
              <a:gd name="connsiteY9" fmla="*/ 871846 h 997301"/>
              <a:gd name="connsiteX10" fmla="*/ 10521684 w 10571411"/>
              <a:gd name="connsiteY10" fmla="*/ 949667 h 997301"/>
              <a:gd name="connsiteX11" fmla="*/ 9860203 w 10571411"/>
              <a:gd name="connsiteY11" fmla="*/ 949667 h 997301"/>
              <a:gd name="connsiteX12" fmla="*/ 7467199 w 10571411"/>
              <a:gd name="connsiteY12" fmla="*/ 949667 h 997301"/>
              <a:gd name="connsiteX13" fmla="*/ 6552799 w 10571411"/>
              <a:gd name="connsiteY13" fmla="*/ 677293 h 997301"/>
              <a:gd name="connsiteX14" fmla="*/ 5832952 w 10571411"/>
              <a:gd name="connsiteY14" fmla="*/ 638382 h 997301"/>
              <a:gd name="connsiteX15" fmla="*/ 5249293 w 10571411"/>
              <a:gd name="connsiteY15" fmla="*/ 910756 h 997301"/>
              <a:gd name="connsiteX16" fmla="*/ 4334893 w 10571411"/>
              <a:gd name="connsiteY16" fmla="*/ 988578 h 997301"/>
              <a:gd name="connsiteX17" fmla="*/ 3653956 w 10571411"/>
              <a:gd name="connsiteY17" fmla="*/ 735659 h 997301"/>
              <a:gd name="connsiteX18" fmla="*/ 3245395 w 10571411"/>
              <a:gd name="connsiteY18" fmla="*/ 716203 h 997301"/>
              <a:gd name="connsiteX19" fmla="*/ 2836833 w 10571411"/>
              <a:gd name="connsiteY19" fmla="*/ 716203 h 997301"/>
              <a:gd name="connsiteX20" fmla="*/ 2233718 w 10571411"/>
              <a:gd name="connsiteY20" fmla="*/ 949667 h 997301"/>
              <a:gd name="connsiteX21" fmla="*/ 1552782 w 10571411"/>
              <a:gd name="connsiteY21" fmla="*/ 755114 h 997301"/>
              <a:gd name="connsiteX22" fmla="*/ 15812 w 10571411"/>
              <a:gd name="connsiteY22" fmla="*/ 871847 h 997301"/>
              <a:gd name="connsiteX23" fmla="*/ 288186 w 10571411"/>
              <a:gd name="connsiteY23" fmla="*/ 93633 h 997301"/>
              <a:gd name="connsiteX0" fmla="*/ 197014 w 10791524"/>
              <a:gd name="connsiteY0" fmla="*/ 102886 h 987099"/>
              <a:gd name="connsiteX1" fmla="*/ 2084180 w 10791524"/>
              <a:gd name="connsiteY1" fmla="*/ 44520 h 987099"/>
              <a:gd name="connsiteX2" fmla="*/ 2628929 w 10791524"/>
              <a:gd name="connsiteY2" fmla="*/ 453082 h 987099"/>
              <a:gd name="connsiteX3" fmla="*/ 3270955 w 10791524"/>
              <a:gd name="connsiteY3" fmla="*/ 530903 h 987099"/>
              <a:gd name="connsiteX4" fmla="*/ 3679516 w 10791524"/>
              <a:gd name="connsiteY4" fmla="*/ 355806 h 987099"/>
              <a:gd name="connsiteX5" fmla="*/ 4671737 w 10791524"/>
              <a:gd name="connsiteY5" fmla="*/ 161252 h 987099"/>
              <a:gd name="connsiteX6" fmla="*/ 8446069 w 10791524"/>
              <a:gd name="connsiteY6" fmla="*/ 141797 h 987099"/>
              <a:gd name="connsiteX7" fmla="*/ 10586155 w 10791524"/>
              <a:gd name="connsiteY7" fmla="*/ 161252 h 987099"/>
              <a:gd name="connsiteX8" fmla="*/ 10722342 w 10791524"/>
              <a:gd name="connsiteY8" fmla="*/ 180708 h 987099"/>
              <a:gd name="connsiteX9" fmla="*/ 10741797 w 10791524"/>
              <a:gd name="connsiteY9" fmla="*/ 861644 h 987099"/>
              <a:gd name="connsiteX10" fmla="*/ 10741797 w 10791524"/>
              <a:gd name="connsiteY10" fmla="*/ 939465 h 987099"/>
              <a:gd name="connsiteX11" fmla="*/ 10080316 w 10791524"/>
              <a:gd name="connsiteY11" fmla="*/ 939465 h 987099"/>
              <a:gd name="connsiteX12" fmla="*/ 7687312 w 10791524"/>
              <a:gd name="connsiteY12" fmla="*/ 939465 h 987099"/>
              <a:gd name="connsiteX13" fmla="*/ 6772912 w 10791524"/>
              <a:gd name="connsiteY13" fmla="*/ 667091 h 987099"/>
              <a:gd name="connsiteX14" fmla="*/ 6053065 w 10791524"/>
              <a:gd name="connsiteY14" fmla="*/ 628180 h 987099"/>
              <a:gd name="connsiteX15" fmla="*/ 5469406 w 10791524"/>
              <a:gd name="connsiteY15" fmla="*/ 900554 h 987099"/>
              <a:gd name="connsiteX16" fmla="*/ 4555006 w 10791524"/>
              <a:gd name="connsiteY16" fmla="*/ 978376 h 987099"/>
              <a:gd name="connsiteX17" fmla="*/ 3874069 w 10791524"/>
              <a:gd name="connsiteY17" fmla="*/ 725457 h 987099"/>
              <a:gd name="connsiteX18" fmla="*/ 3465508 w 10791524"/>
              <a:gd name="connsiteY18" fmla="*/ 706001 h 987099"/>
              <a:gd name="connsiteX19" fmla="*/ 3056946 w 10791524"/>
              <a:gd name="connsiteY19" fmla="*/ 706001 h 987099"/>
              <a:gd name="connsiteX20" fmla="*/ 2453831 w 10791524"/>
              <a:gd name="connsiteY20" fmla="*/ 939465 h 987099"/>
              <a:gd name="connsiteX21" fmla="*/ 1772895 w 10791524"/>
              <a:gd name="connsiteY21" fmla="*/ 744912 h 987099"/>
              <a:gd name="connsiteX22" fmla="*/ 235925 w 10791524"/>
              <a:gd name="connsiteY22" fmla="*/ 861645 h 987099"/>
              <a:gd name="connsiteX23" fmla="*/ 197014 w 10791524"/>
              <a:gd name="connsiteY23" fmla="*/ 102886 h 987099"/>
              <a:gd name="connsiteX0" fmla="*/ 83156 w 10677666"/>
              <a:gd name="connsiteY0" fmla="*/ 116732 h 1000945"/>
              <a:gd name="connsiteX1" fmla="*/ 1970322 w 10677666"/>
              <a:gd name="connsiteY1" fmla="*/ 58366 h 1000945"/>
              <a:gd name="connsiteX2" fmla="*/ 2515071 w 10677666"/>
              <a:gd name="connsiteY2" fmla="*/ 466928 h 1000945"/>
              <a:gd name="connsiteX3" fmla="*/ 3157097 w 10677666"/>
              <a:gd name="connsiteY3" fmla="*/ 544749 h 1000945"/>
              <a:gd name="connsiteX4" fmla="*/ 3565658 w 10677666"/>
              <a:gd name="connsiteY4" fmla="*/ 369652 h 1000945"/>
              <a:gd name="connsiteX5" fmla="*/ 4557879 w 10677666"/>
              <a:gd name="connsiteY5" fmla="*/ 175098 h 1000945"/>
              <a:gd name="connsiteX6" fmla="*/ 8332211 w 10677666"/>
              <a:gd name="connsiteY6" fmla="*/ 155643 h 1000945"/>
              <a:gd name="connsiteX7" fmla="*/ 10472297 w 10677666"/>
              <a:gd name="connsiteY7" fmla="*/ 175098 h 1000945"/>
              <a:gd name="connsiteX8" fmla="*/ 10608484 w 10677666"/>
              <a:gd name="connsiteY8" fmla="*/ 194554 h 1000945"/>
              <a:gd name="connsiteX9" fmla="*/ 10627939 w 10677666"/>
              <a:gd name="connsiteY9" fmla="*/ 875490 h 1000945"/>
              <a:gd name="connsiteX10" fmla="*/ 10627939 w 10677666"/>
              <a:gd name="connsiteY10" fmla="*/ 953311 h 1000945"/>
              <a:gd name="connsiteX11" fmla="*/ 9966458 w 10677666"/>
              <a:gd name="connsiteY11" fmla="*/ 953311 h 1000945"/>
              <a:gd name="connsiteX12" fmla="*/ 7573454 w 10677666"/>
              <a:gd name="connsiteY12" fmla="*/ 953311 h 1000945"/>
              <a:gd name="connsiteX13" fmla="*/ 6659054 w 10677666"/>
              <a:gd name="connsiteY13" fmla="*/ 680937 h 1000945"/>
              <a:gd name="connsiteX14" fmla="*/ 5939207 w 10677666"/>
              <a:gd name="connsiteY14" fmla="*/ 642026 h 1000945"/>
              <a:gd name="connsiteX15" fmla="*/ 5355548 w 10677666"/>
              <a:gd name="connsiteY15" fmla="*/ 914400 h 1000945"/>
              <a:gd name="connsiteX16" fmla="*/ 4441148 w 10677666"/>
              <a:gd name="connsiteY16" fmla="*/ 992222 h 1000945"/>
              <a:gd name="connsiteX17" fmla="*/ 3760211 w 10677666"/>
              <a:gd name="connsiteY17" fmla="*/ 739303 h 1000945"/>
              <a:gd name="connsiteX18" fmla="*/ 3351650 w 10677666"/>
              <a:gd name="connsiteY18" fmla="*/ 719847 h 1000945"/>
              <a:gd name="connsiteX19" fmla="*/ 2943088 w 10677666"/>
              <a:gd name="connsiteY19" fmla="*/ 719847 h 1000945"/>
              <a:gd name="connsiteX20" fmla="*/ 2339973 w 10677666"/>
              <a:gd name="connsiteY20" fmla="*/ 953311 h 1000945"/>
              <a:gd name="connsiteX21" fmla="*/ 1659037 w 10677666"/>
              <a:gd name="connsiteY21" fmla="*/ 758758 h 1000945"/>
              <a:gd name="connsiteX22" fmla="*/ 122067 w 10677666"/>
              <a:gd name="connsiteY22" fmla="*/ 875491 h 1000945"/>
              <a:gd name="connsiteX23" fmla="*/ 83156 w 10677666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576136 w 10594765"/>
              <a:gd name="connsiteY21" fmla="*/ 758758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81717 w 10676227"/>
              <a:gd name="connsiteY0" fmla="*/ 116732 h 1000945"/>
              <a:gd name="connsiteX1" fmla="*/ 1968883 w 10676227"/>
              <a:gd name="connsiteY1" fmla="*/ 58366 h 1000945"/>
              <a:gd name="connsiteX2" fmla="*/ 2513632 w 10676227"/>
              <a:gd name="connsiteY2" fmla="*/ 466928 h 1000945"/>
              <a:gd name="connsiteX3" fmla="*/ 3155658 w 10676227"/>
              <a:gd name="connsiteY3" fmla="*/ 544749 h 1000945"/>
              <a:gd name="connsiteX4" fmla="*/ 3564219 w 10676227"/>
              <a:gd name="connsiteY4" fmla="*/ 369652 h 1000945"/>
              <a:gd name="connsiteX5" fmla="*/ 4556440 w 10676227"/>
              <a:gd name="connsiteY5" fmla="*/ 175098 h 1000945"/>
              <a:gd name="connsiteX6" fmla="*/ 8330772 w 10676227"/>
              <a:gd name="connsiteY6" fmla="*/ 155643 h 1000945"/>
              <a:gd name="connsiteX7" fmla="*/ 10470858 w 10676227"/>
              <a:gd name="connsiteY7" fmla="*/ 175098 h 1000945"/>
              <a:gd name="connsiteX8" fmla="*/ 10607045 w 10676227"/>
              <a:gd name="connsiteY8" fmla="*/ 194554 h 1000945"/>
              <a:gd name="connsiteX9" fmla="*/ 10626500 w 10676227"/>
              <a:gd name="connsiteY9" fmla="*/ 875490 h 1000945"/>
              <a:gd name="connsiteX10" fmla="*/ 10626500 w 10676227"/>
              <a:gd name="connsiteY10" fmla="*/ 953311 h 1000945"/>
              <a:gd name="connsiteX11" fmla="*/ 9965019 w 10676227"/>
              <a:gd name="connsiteY11" fmla="*/ 953311 h 1000945"/>
              <a:gd name="connsiteX12" fmla="*/ 7572015 w 10676227"/>
              <a:gd name="connsiteY12" fmla="*/ 953311 h 1000945"/>
              <a:gd name="connsiteX13" fmla="*/ 6657615 w 10676227"/>
              <a:gd name="connsiteY13" fmla="*/ 680937 h 1000945"/>
              <a:gd name="connsiteX14" fmla="*/ 5937768 w 10676227"/>
              <a:gd name="connsiteY14" fmla="*/ 642026 h 1000945"/>
              <a:gd name="connsiteX15" fmla="*/ 5354109 w 10676227"/>
              <a:gd name="connsiteY15" fmla="*/ 914400 h 1000945"/>
              <a:gd name="connsiteX16" fmla="*/ 4439709 w 10676227"/>
              <a:gd name="connsiteY16" fmla="*/ 992222 h 1000945"/>
              <a:gd name="connsiteX17" fmla="*/ 3758772 w 10676227"/>
              <a:gd name="connsiteY17" fmla="*/ 739303 h 1000945"/>
              <a:gd name="connsiteX18" fmla="*/ 3350211 w 10676227"/>
              <a:gd name="connsiteY18" fmla="*/ 719847 h 1000945"/>
              <a:gd name="connsiteX19" fmla="*/ 2941649 w 10676227"/>
              <a:gd name="connsiteY19" fmla="*/ 719847 h 1000945"/>
              <a:gd name="connsiteX20" fmla="*/ 2338534 w 10676227"/>
              <a:gd name="connsiteY20" fmla="*/ 953311 h 1000945"/>
              <a:gd name="connsiteX21" fmla="*/ 1638143 w 10676227"/>
              <a:gd name="connsiteY21" fmla="*/ 875490 h 1000945"/>
              <a:gd name="connsiteX22" fmla="*/ 120628 w 10676227"/>
              <a:gd name="connsiteY22" fmla="*/ 875491 h 1000945"/>
              <a:gd name="connsiteX23" fmla="*/ 81717 w 10676227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556681 w 10594765"/>
              <a:gd name="connsiteY21" fmla="*/ 875490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77407 w 10671917"/>
              <a:gd name="connsiteY0" fmla="*/ 116732 h 1000945"/>
              <a:gd name="connsiteX1" fmla="*/ 1964573 w 10671917"/>
              <a:gd name="connsiteY1" fmla="*/ 58366 h 1000945"/>
              <a:gd name="connsiteX2" fmla="*/ 2509322 w 10671917"/>
              <a:gd name="connsiteY2" fmla="*/ 466928 h 1000945"/>
              <a:gd name="connsiteX3" fmla="*/ 3151348 w 10671917"/>
              <a:gd name="connsiteY3" fmla="*/ 544749 h 1000945"/>
              <a:gd name="connsiteX4" fmla="*/ 3559909 w 10671917"/>
              <a:gd name="connsiteY4" fmla="*/ 369652 h 1000945"/>
              <a:gd name="connsiteX5" fmla="*/ 4552130 w 10671917"/>
              <a:gd name="connsiteY5" fmla="*/ 175098 h 1000945"/>
              <a:gd name="connsiteX6" fmla="*/ 8326462 w 10671917"/>
              <a:gd name="connsiteY6" fmla="*/ 155643 h 1000945"/>
              <a:gd name="connsiteX7" fmla="*/ 10466548 w 10671917"/>
              <a:gd name="connsiteY7" fmla="*/ 175098 h 1000945"/>
              <a:gd name="connsiteX8" fmla="*/ 10602735 w 10671917"/>
              <a:gd name="connsiteY8" fmla="*/ 194554 h 1000945"/>
              <a:gd name="connsiteX9" fmla="*/ 10622190 w 10671917"/>
              <a:gd name="connsiteY9" fmla="*/ 875490 h 1000945"/>
              <a:gd name="connsiteX10" fmla="*/ 10622190 w 10671917"/>
              <a:gd name="connsiteY10" fmla="*/ 953311 h 1000945"/>
              <a:gd name="connsiteX11" fmla="*/ 9960709 w 10671917"/>
              <a:gd name="connsiteY11" fmla="*/ 953311 h 1000945"/>
              <a:gd name="connsiteX12" fmla="*/ 7567705 w 10671917"/>
              <a:gd name="connsiteY12" fmla="*/ 953311 h 1000945"/>
              <a:gd name="connsiteX13" fmla="*/ 6653305 w 10671917"/>
              <a:gd name="connsiteY13" fmla="*/ 680937 h 1000945"/>
              <a:gd name="connsiteX14" fmla="*/ 5933458 w 10671917"/>
              <a:gd name="connsiteY14" fmla="*/ 642026 h 1000945"/>
              <a:gd name="connsiteX15" fmla="*/ 5349799 w 10671917"/>
              <a:gd name="connsiteY15" fmla="*/ 914400 h 1000945"/>
              <a:gd name="connsiteX16" fmla="*/ 4435399 w 10671917"/>
              <a:gd name="connsiteY16" fmla="*/ 992222 h 1000945"/>
              <a:gd name="connsiteX17" fmla="*/ 3754462 w 10671917"/>
              <a:gd name="connsiteY17" fmla="*/ 739303 h 1000945"/>
              <a:gd name="connsiteX18" fmla="*/ 3345901 w 10671917"/>
              <a:gd name="connsiteY18" fmla="*/ 719847 h 1000945"/>
              <a:gd name="connsiteX19" fmla="*/ 2937339 w 10671917"/>
              <a:gd name="connsiteY19" fmla="*/ 719847 h 1000945"/>
              <a:gd name="connsiteX20" fmla="*/ 2334224 w 10671917"/>
              <a:gd name="connsiteY20" fmla="*/ 953311 h 1000945"/>
              <a:gd name="connsiteX21" fmla="*/ 1575467 w 10671917"/>
              <a:gd name="connsiteY21" fmla="*/ 933856 h 1000945"/>
              <a:gd name="connsiteX22" fmla="*/ 116318 w 10671917"/>
              <a:gd name="connsiteY22" fmla="*/ 875491 h 1000945"/>
              <a:gd name="connsiteX23" fmla="*/ 77407 w 10671917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498315 w 10594765"/>
              <a:gd name="connsiteY21" fmla="*/ 933856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255 w 10594765"/>
              <a:gd name="connsiteY0" fmla="*/ 98550 h 982763"/>
              <a:gd name="connsiteX1" fmla="*/ 1887421 w 10594765"/>
              <a:gd name="connsiteY1" fmla="*/ 40184 h 982763"/>
              <a:gd name="connsiteX2" fmla="*/ 2432170 w 10594765"/>
              <a:gd name="connsiteY2" fmla="*/ 137461 h 982763"/>
              <a:gd name="connsiteX3" fmla="*/ 3074196 w 10594765"/>
              <a:gd name="connsiteY3" fmla="*/ 526567 h 982763"/>
              <a:gd name="connsiteX4" fmla="*/ 3482757 w 10594765"/>
              <a:gd name="connsiteY4" fmla="*/ 351470 h 982763"/>
              <a:gd name="connsiteX5" fmla="*/ 4474978 w 10594765"/>
              <a:gd name="connsiteY5" fmla="*/ 156916 h 982763"/>
              <a:gd name="connsiteX6" fmla="*/ 8249310 w 10594765"/>
              <a:gd name="connsiteY6" fmla="*/ 137461 h 982763"/>
              <a:gd name="connsiteX7" fmla="*/ 10389396 w 10594765"/>
              <a:gd name="connsiteY7" fmla="*/ 156916 h 982763"/>
              <a:gd name="connsiteX8" fmla="*/ 10525583 w 10594765"/>
              <a:gd name="connsiteY8" fmla="*/ 176372 h 982763"/>
              <a:gd name="connsiteX9" fmla="*/ 10545038 w 10594765"/>
              <a:gd name="connsiteY9" fmla="*/ 857308 h 982763"/>
              <a:gd name="connsiteX10" fmla="*/ 10545038 w 10594765"/>
              <a:gd name="connsiteY10" fmla="*/ 935129 h 982763"/>
              <a:gd name="connsiteX11" fmla="*/ 9883557 w 10594765"/>
              <a:gd name="connsiteY11" fmla="*/ 935129 h 982763"/>
              <a:gd name="connsiteX12" fmla="*/ 7490553 w 10594765"/>
              <a:gd name="connsiteY12" fmla="*/ 935129 h 982763"/>
              <a:gd name="connsiteX13" fmla="*/ 6576153 w 10594765"/>
              <a:gd name="connsiteY13" fmla="*/ 662755 h 982763"/>
              <a:gd name="connsiteX14" fmla="*/ 5856306 w 10594765"/>
              <a:gd name="connsiteY14" fmla="*/ 623844 h 982763"/>
              <a:gd name="connsiteX15" fmla="*/ 5272647 w 10594765"/>
              <a:gd name="connsiteY15" fmla="*/ 896218 h 982763"/>
              <a:gd name="connsiteX16" fmla="*/ 4358247 w 10594765"/>
              <a:gd name="connsiteY16" fmla="*/ 974040 h 982763"/>
              <a:gd name="connsiteX17" fmla="*/ 3677310 w 10594765"/>
              <a:gd name="connsiteY17" fmla="*/ 721121 h 982763"/>
              <a:gd name="connsiteX18" fmla="*/ 3268749 w 10594765"/>
              <a:gd name="connsiteY18" fmla="*/ 701665 h 982763"/>
              <a:gd name="connsiteX19" fmla="*/ 2860187 w 10594765"/>
              <a:gd name="connsiteY19" fmla="*/ 701665 h 982763"/>
              <a:gd name="connsiteX20" fmla="*/ 2257072 w 10594765"/>
              <a:gd name="connsiteY20" fmla="*/ 935129 h 982763"/>
              <a:gd name="connsiteX21" fmla="*/ 1498315 w 10594765"/>
              <a:gd name="connsiteY21" fmla="*/ 915674 h 982763"/>
              <a:gd name="connsiteX22" fmla="*/ 39166 w 10594765"/>
              <a:gd name="connsiteY22" fmla="*/ 857309 h 982763"/>
              <a:gd name="connsiteX23" fmla="*/ 255 w 10594765"/>
              <a:gd name="connsiteY23" fmla="*/ 98550 h 982763"/>
              <a:gd name="connsiteX0" fmla="*/ 255 w 10594765"/>
              <a:gd name="connsiteY0" fmla="*/ 98550 h 982763"/>
              <a:gd name="connsiteX1" fmla="*/ 1887421 w 10594765"/>
              <a:gd name="connsiteY1" fmla="*/ 40184 h 982763"/>
              <a:gd name="connsiteX2" fmla="*/ 2432170 w 10594765"/>
              <a:gd name="connsiteY2" fmla="*/ 137461 h 982763"/>
              <a:gd name="connsiteX3" fmla="*/ 3074196 w 10594765"/>
              <a:gd name="connsiteY3" fmla="*/ 118005 h 982763"/>
              <a:gd name="connsiteX4" fmla="*/ 3482757 w 10594765"/>
              <a:gd name="connsiteY4" fmla="*/ 351470 h 982763"/>
              <a:gd name="connsiteX5" fmla="*/ 4474978 w 10594765"/>
              <a:gd name="connsiteY5" fmla="*/ 156916 h 982763"/>
              <a:gd name="connsiteX6" fmla="*/ 8249310 w 10594765"/>
              <a:gd name="connsiteY6" fmla="*/ 137461 h 982763"/>
              <a:gd name="connsiteX7" fmla="*/ 10389396 w 10594765"/>
              <a:gd name="connsiteY7" fmla="*/ 156916 h 982763"/>
              <a:gd name="connsiteX8" fmla="*/ 10525583 w 10594765"/>
              <a:gd name="connsiteY8" fmla="*/ 176372 h 982763"/>
              <a:gd name="connsiteX9" fmla="*/ 10545038 w 10594765"/>
              <a:gd name="connsiteY9" fmla="*/ 857308 h 982763"/>
              <a:gd name="connsiteX10" fmla="*/ 10545038 w 10594765"/>
              <a:gd name="connsiteY10" fmla="*/ 935129 h 982763"/>
              <a:gd name="connsiteX11" fmla="*/ 9883557 w 10594765"/>
              <a:gd name="connsiteY11" fmla="*/ 935129 h 982763"/>
              <a:gd name="connsiteX12" fmla="*/ 7490553 w 10594765"/>
              <a:gd name="connsiteY12" fmla="*/ 935129 h 982763"/>
              <a:gd name="connsiteX13" fmla="*/ 6576153 w 10594765"/>
              <a:gd name="connsiteY13" fmla="*/ 662755 h 982763"/>
              <a:gd name="connsiteX14" fmla="*/ 5856306 w 10594765"/>
              <a:gd name="connsiteY14" fmla="*/ 623844 h 982763"/>
              <a:gd name="connsiteX15" fmla="*/ 5272647 w 10594765"/>
              <a:gd name="connsiteY15" fmla="*/ 896218 h 982763"/>
              <a:gd name="connsiteX16" fmla="*/ 4358247 w 10594765"/>
              <a:gd name="connsiteY16" fmla="*/ 974040 h 982763"/>
              <a:gd name="connsiteX17" fmla="*/ 3677310 w 10594765"/>
              <a:gd name="connsiteY17" fmla="*/ 721121 h 982763"/>
              <a:gd name="connsiteX18" fmla="*/ 3268749 w 10594765"/>
              <a:gd name="connsiteY18" fmla="*/ 701665 h 982763"/>
              <a:gd name="connsiteX19" fmla="*/ 2860187 w 10594765"/>
              <a:gd name="connsiteY19" fmla="*/ 701665 h 982763"/>
              <a:gd name="connsiteX20" fmla="*/ 2257072 w 10594765"/>
              <a:gd name="connsiteY20" fmla="*/ 935129 h 982763"/>
              <a:gd name="connsiteX21" fmla="*/ 1498315 w 10594765"/>
              <a:gd name="connsiteY21" fmla="*/ 915674 h 982763"/>
              <a:gd name="connsiteX22" fmla="*/ 39166 w 10594765"/>
              <a:gd name="connsiteY22" fmla="*/ 857309 h 982763"/>
              <a:gd name="connsiteX23" fmla="*/ 255 w 10594765"/>
              <a:gd name="connsiteY23" fmla="*/ 98550 h 982763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114923 h 979681"/>
              <a:gd name="connsiteX4" fmla="*/ 3482757 w 10594765"/>
              <a:gd name="connsiteY4" fmla="*/ 348388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348388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912591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912591 h 979681"/>
              <a:gd name="connsiteX19" fmla="*/ 2860187 w 10594765"/>
              <a:gd name="connsiteY19" fmla="*/ 912591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659673 h 971740"/>
              <a:gd name="connsiteX14" fmla="*/ 5856306 w 10594765"/>
              <a:gd name="connsiteY14" fmla="*/ 620762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659673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912592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14923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912592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38910 h 973548"/>
              <a:gd name="connsiteX4" fmla="*/ 3482757 w 10594765"/>
              <a:gd name="connsiteY4" fmla="*/ 77821 h 973548"/>
              <a:gd name="connsiteX5" fmla="*/ 4474978 w 10594765"/>
              <a:gd name="connsiteY5" fmla="*/ 77820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38910 h 973548"/>
              <a:gd name="connsiteX4" fmla="*/ 3482757 w 10594765"/>
              <a:gd name="connsiteY4" fmla="*/ 77821 h 973548"/>
              <a:gd name="connsiteX5" fmla="*/ 4474978 w 10594765"/>
              <a:gd name="connsiteY5" fmla="*/ 38909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77821 h 973548"/>
              <a:gd name="connsiteX4" fmla="*/ 3482757 w 10594765"/>
              <a:gd name="connsiteY4" fmla="*/ 77821 h 973548"/>
              <a:gd name="connsiteX5" fmla="*/ 4474978 w 10594765"/>
              <a:gd name="connsiteY5" fmla="*/ 38909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123162 w 10717672"/>
              <a:gd name="connsiteY0" fmla="*/ 97276 h 973548"/>
              <a:gd name="connsiteX1" fmla="*/ 2010328 w 10717672"/>
              <a:gd name="connsiteY1" fmla="*/ 97276 h 973548"/>
              <a:gd name="connsiteX2" fmla="*/ 2555077 w 10717672"/>
              <a:gd name="connsiteY2" fmla="*/ 77821 h 973548"/>
              <a:gd name="connsiteX3" fmla="*/ 3197103 w 10717672"/>
              <a:gd name="connsiteY3" fmla="*/ 77821 h 973548"/>
              <a:gd name="connsiteX4" fmla="*/ 3605664 w 10717672"/>
              <a:gd name="connsiteY4" fmla="*/ 77821 h 973548"/>
              <a:gd name="connsiteX5" fmla="*/ 4597885 w 10717672"/>
              <a:gd name="connsiteY5" fmla="*/ 38909 h 973548"/>
              <a:gd name="connsiteX6" fmla="*/ 8372217 w 10717672"/>
              <a:gd name="connsiteY6" fmla="*/ 0 h 973548"/>
              <a:gd name="connsiteX7" fmla="*/ 10512303 w 10717672"/>
              <a:gd name="connsiteY7" fmla="*/ 116731 h 973548"/>
              <a:gd name="connsiteX8" fmla="*/ 10648490 w 10717672"/>
              <a:gd name="connsiteY8" fmla="*/ 175098 h 973548"/>
              <a:gd name="connsiteX9" fmla="*/ 10667945 w 10717672"/>
              <a:gd name="connsiteY9" fmla="*/ 856034 h 973548"/>
              <a:gd name="connsiteX10" fmla="*/ 10667945 w 10717672"/>
              <a:gd name="connsiteY10" fmla="*/ 933855 h 973548"/>
              <a:gd name="connsiteX11" fmla="*/ 10006464 w 10717672"/>
              <a:gd name="connsiteY11" fmla="*/ 933855 h 973548"/>
              <a:gd name="connsiteX12" fmla="*/ 7613460 w 10717672"/>
              <a:gd name="connsiteY12" fmla="*/ 933855 h 973548"/>
              <a:gd name="connsiteX13" fmla="*/ 6699060 w 10717672"/>
              <a:gd name="connsiteY13" fmla="*/ 914400 h 973548"/>
              <a:gd name="connsiteX14" fmla="*/ 5979213 w 10717672"/>
              <a:gd name="connsiteY14" fmla="*/ 875489 h 973548"/>
              <a:gd name="connsiteX15" fmla="*/ 5395554 w 10717672"/>
              <a:gd name="connsiteY15" fmla="*/ 894944 h 973548"/>
              <a:gd name="connsiteX16" fmla="*/ 4481154 w 10717672"/>
              <a:gd name="connsiteY16" fmla="*/ 972766 h 973548"/>
              <a:gd name="connsiteX17" fmla="*/ 3800217 w 10717672"/>
              <a:gd name="connsiteY17" fmla="*/ 933855 h 973548"/>
              <a:gd name="connsiteX18" fmla="*/ 3391656 w 10717672"/>
              <a:gd name="connsiteY18" fmla="*/ 914399 h 973548"/>
              <a:gd name="connsiteX19" fmla="*/ 2983094 w 10717672"/>
              <a:gd name="connsiteY19" fmla="*/ 914399 h 973548"/>
              <a:gd name="connsiteX20" fmla="*/ 2379979 w 10717672"/>
              <a:gd name="connsiteY20" fmla="*/ 933855 h 973548"/>
              <a:gd name="connsiteX21" fmla="*/ 1621222 w 10717672"/>
              <a:gd name="connsiteY21" fmla="*/ 914400 h 973548"/>
              <a:gd name="connsiteX22" fmla="*/ 162073 w 10717672"/>
              <a:gd name="connsiteY22" fmla="*/ 856035 h 973548"/>
              <a:gd name="connsiteX23" fmla="*/ 123162 w 10717672"/>
              <a:gd name="connsiteY23" fmla="*/ 97276 h 973548"/>
              <a:gd name="connsiteX0" fmla="*/ 123162 w 10717672"/>
              <a:gd name="connsiteY0" fmla="*/ 59818 h 936090"/>
              <a:gd name="connsiteX1" fmla="*/ 2010328 w 10717672"/>
              <a:gd name="connsiteY1" fmla="*/ 59818 h 936090"/>
              <a:gd name="connsiteX2" fmla="*/ 2555077 w 10717672"/>
              <a:gd name="connsiteY2" fmla="*/ 40363 h 936090"/>
              <a:gd name="connsiteX3" fmla="*/ 3197103 w 10717672"/>
              <a:gd name="connsiteY3" fmla="*/ 40363 h 936090"/>
              <a:gd name="connsiteX4" fmla="*/ 3605664 w 10717672"/>
              <a:gd name="connsiteY4" fmla="*/ 40363 h 936090"/>
              <a:gd name="connsiteX5" fmla="*/ 4597885 w 10717672"/>
              <a:gd name="connsiteY5" fmla="*/ 1451 h 936090"/>
              <a:gd name="connsiteX6" fmla="*/ 8372217 w 10717672"/>
              <a:gd name="connsiteY6" fmla="*/ 98730 h 936090"/>
              <a:gd name="connsiteX7" fmla="*/ 10512303 w 10717672"/>
              <a:gd name="connsiteY7" fmla="*/ 79273 h 936090"/>
              <a:gd name="connsiteX8" fmla="*/ 10648490 w 10717672"/>
              <a:gd name="connsiteY8" fmla="*/ 137640 h 936090"/>
              <a:gd name="connsiteX9" fmla="*/ 10667945 w 10717672"/>
              <a:gd name="connsiteY9" fmla="*/ 818576 h 936090"/>
              <a:gd name="connsiteX10" fmla="*/ 10667945 w 10717672"/>
              <a:gd name="connsiteY10" fmla="*/ 896397 h 936090"/>
              <a:gd name="connsiteX11" fmla="*/ 10006464 w 10717672"/>
              <a:gd name="connsiteY11" fmla="*/ 896397 h 936090"/>
              <a:gd name="connsiteX12" fmla="*/ 7613460 w 10717672"/>
              <a:gd name="connsiteY12" fmla="*/ 896397 h 936090"/>
              <a:gd name="connsiteX13" fmla="*/ 6699060 w 10717672"/>
              <a:gd name="connsiteY13" fmla="*/ 876942 h 936090"/>
              <a:gd name="connsiteX14" fmla="*/ 5979213 w 10717672"/>
              <a:gd name="connsiteY14" fmla="*/ 838031 h 936090"/>
              <a:gd name="connsiteX15" fmla="*/ 5395554 w 10717672"/>
              <a:gd name="connsiteY15" fmla="*/ 857486 h 936090"/>
              <a:gd name="connsiteX16" fmla="*/ 4481154 w 10717672"/>
              <a:gd name="connsiteY16" fmla="*/ 935308 h 936090"/>
              <a:gd name="connsiteX17" fmla="*/ 3800217 w 10717672"/>
              <a:gd name="connsiteY17" fmla="*/ 896397 h 936090"/>
              <a:gd name="connsiteX18" fmla="*/ 3391656 w 10717672"/>
              <a:gd name="connsiteY18" fmla="*/ 876941 h 936090"/>
              <a:gd name="connsiteX19" fmla="*/ 2983094 w 10717672"/>
              <a:gd name="connsiteY19" fmla="*/ 876941 h 936090"/>
              <a:gd name="connsiteX20" fmla="*/ 2379979 w 10717672"/>
              <a:gd name="connsiteY20" fmla="*/ 896397 h 936090"/>
              <a:gd name="connsiteX21" fmla="*/ 1621222 w 10717672"/>
              <a:gd name="connsiteY21" fmla="*/ 876942 h 936090"/>
              <a:gd name="connsiteX22" fmla="*/ 162073 w 10717672"/>
              <a:gd name="connsiteY22" fmla="*/ 818577 h 936090"/>
              <a:gd name="connsiteX23" fmla="*/ 123162 w 10717672"/>
              <a:gd name="connsiteY23" fmla="*/ 59818 h 936090"/>
              <a:gd name="connsiteX0" fmla="*/ 123162 w 10717672"/>
              <a:gd name="connsiteY0" fmla="*/ 55491 h 931763"/>
              <a:gd name="connsiteX1" fmla="*/ 2010328 w 10717672"/>
              <a:gd name="connsiteY1" fmla="*/ 55491 h 931763"/>
              <a:gd name="connsiteX2" fmla="*/ 2555077 w 10717672"/>
              <a:gd name="connsiteY2" fmla="*/ 36036 h 931763"/>
              <a:gd name="connsiteX3" fmla="*/ 3197103 w 10717672"/>
              <a:gd name="connsiteY3" fmla="*/ 36036 h 931763"/>
              <a:gd name="connsiteX4" fmla="*/ 3605664 w 10717672"/>
              <a:gd name="connsiteY4" fmla="*/ 36036 h 931763"/>
              <a:gd name="connsiteX5" fmla="*/ 4597885 w 10717672"/>
              <a:gd name="connsiteY5" fmla="*/ 74945 h 931763"/>
              <a:gd name="connsiteX6" fmla="*/ 8372217 w 10717672"/>
              <a:gd name="connsiteY6" fmla="*/ 94403 h 931763"/>
              <a:gd name="connsiteX7" fmla="*/ 10512303 w 10717672"/>
              <a:gd name="connsiteY7" fmla="*/ 74946 h 931763"/>
              <a:gd name="connsiteX8" fmla="*/ 10648490 w 10717672"/>
              <a:gd name="connsiteY8" fmla="*/ 133313 h 931763"/>
              <a:gd name="connsiteX9" fmla="*/ 10667945 w 10717672"/>
              <a:gd name="connsiteY9" fmla="*/ 814249 h 931763"/>
              <a:gd name="connsiteX10" fmla="*/ 10667945 w 10717672"/>
              <a:gd name="connsiteY10" fmla="*/ 892070 h 931763"/>
              <a:gd name="connsiteX11" fmla="*/ 10006464 w 10717672"/>
              <a:gd name="connsiteY11" fmla="*/ 892070 h 931763"/>
              <a:gd name="connsiteX12" fmla="*/ 7613460 w 10717672"/>
              <a:gd name="connsiteY12" fmla="*/ 892070 h 931763"/>
              <a:gd name="connsiteX13" fmla="*/ 6699060 w 10717672"/>
              <a:gd name="connsiteY13" fmla="*/ 872615 h 931763"/>
              <a:gd name="connsiteX14" fmla="*/ 5979213 w 10717672"/>
              <a:gd name="connsiteY14" fmla="*/ 833704 h 931763"/>
              <a:gd name="connsiteX15" fmla="*/ 5395554 w 10717672"/>
              <a:gd name="connsiteY15" fmla="*/ 853159 h 931763"/>
              <a:gd name="connsiteX16" fmla="*/ 4481154 w 10717672"/>
              <a:gd name="connsiteY16" fmla="*/ 930981 h 931763"/>
              <a:gd name="connsiteX17" fmla="*/ 3800217 w 10717672"/>
              <a:gd name="connsiteY17" fmla="*/ 892070 h 931763"/>
              <a:gd name="connsiteX18" fmla="*/ 3391656 w 10717672"/>
              <a:gd name="connsiteY18" fmla="*/ 872614 h 931763"/>
              <a:gd name="connsiteX19" fmla="*/ 2983094 w 10717672"/>
              <a:gd name="connsiteY19" fmla="*/ 872614 h 931763"/>
              <a:gd name="connsiteX20" fmla="*/ 2379979 w 10717672"/>
              <a:gd name="connsiteY20" fmla="*/ 892070 h 931763"/>
              <a:gd name="connsiteX21" fmla="*/ 1621222 w 10717672"/>
              <a:gd name="connsiteY21" fmla="*/ 872615 h 931763"/>
              <a:gd name="connsiteX22" fmla="*/ 162073 w 10717672"/>
              <a:gd name="connsiteY22" fmla="*/ 814250 h 931763"/>
              <a:gd name="connsiteX23" fmla="*/ 123162 w 10717672"/>
              <a:gd name="connsiteY23" fmla="*/ 55491 h 931763"/>
              <a:gd name="connsiteX0" fmla="*/ 123162 w 10717672"/>
              <a:gd name="connsiteY0" fmla="*/ 55491 h 905904"/>
              <a:gd name="connsiteX1" fmla="*/ 2010328 w 10717672"/>
              <a:gd name="connsiteY1" fmla="*/ 55491 h 905904"/>
              <a:gd name="connsiteX2" fmla="*/ 2555077 w 10717672"/>
              <a:gd name="connsiteY2" fmla="*/ 36036 h 905904"/>
              <a:gd name="connsiteX3" fmla="*/ 3197103 w 10717672"/>
              <a:gd name="connsiteY3" fmla="*/ 36036 h 905904"/>
              <a:gd name="connsiteX4" fmla="*/ 3605664 w 10717672"/>
              <a:gd name="connsiteY4" fmla="*/ 36036 h 905904"/>
              <a:gd name="connsiteX5" fmla="*/ 4597885 w 10717672"/>
              <a:gd name="connsiteY5" fmla="*/ 74945 h 905904"/>
              <a:gd name="connsiteX6" fmla="*/ 8372217 w 10717672"/>
              <a:gd name="connsiteY6" fmla="*/ 94403 h 905904"/>
              <a:gd name="connsiteX7" fmla="*/ 10512303 w 10717672"/>
              <a:gd name="connsiteY7" fmla="*/ 74946 h 905904"/>
              <a:gd name="connsiteX8" fmla="*/ 10648490 w 10717672"/>
              <a:gd name="connsiteY8" fmla="*/ 133313 h 905904"/>
              <a:gd name="connsiteX9" fmla="*/ 10667945 w 10717672"/>
              <a:gd name="connsiteY9" fmla="*/ 814249 h 905904"/>
              <a:gd name="connsiteX10" fmla="*/ 10667945 w 10717672"/>
              <a:gd name="connsiteY10" fmla="*/ 892070 h 905904"/>
              <a:gd name="connsiteX11" fmla="*/ 10006464 w 10717672"/>
              <a:gd name="connsiteY11" fmla="*/ 892070 h 905904"/>
              <a:gd name="connsiteX12" fmla="*/ 7613460 w 10717672"/>
              <a:gd name="connsiteY12" fmla="*/ 892070 h 905904"/>
              <a:gd name="connsiteX13" fmla="*/ 6699060 w 10717672"/>
              <a:gd name="connsiteY13" fmla="*/ 872615 h 905904"/>
              <a:gd name="connsiteX14" fmla="*/ 5979213 w 10717672"/>
              <a:gd name="connsiteY14" fmla="*/ 833704 h 905904"/>
              <a:gd name="connsiteX15" fmla="*/ 5395554 w 10717672"/>
              <a:gd name="connsiteY15" fmla="*/ 853159 h 905904"/>
              <a:gd name="connsiteX16" fmla="*/ 4481154 w 10717672"/>
              <a:gd name="connsiteY16" fmla="*/ 892071 h 905904"/>
              <a:gd name="connsiteX17" fmla="*/ 3800217 w 10717672"/>
              <a:gd name="connsiteY17" fmla="*/ 892070 h 905904"/>
              <a:gd name="connsiteX18" fmla="*/ 3391656 w 10717672"/>
              <a:gd name="connsiteY18" fmla="*/ 872614 h 905904"/>
              <a:gd name="connsiteX19" fmla="*/ 2983094 w 10717672"/>
              <a:gd name="connsiteY19" fmla="*/ 872614 h 905904"/>
              <a:gd name="connsiteX20" fmla="*/ 2379979 w 10717672"/>
              <a:gd name="connsiteY20" fmla="*/ 892070 h 905904"/>
              <a:gd name="connsiteX21" fmla="*/ 1621222 w 10717672"/>
              <a:gd name="connsiteY21" fmla="*/ 872615 h 905904"/>
              <a:gd name="connsiteX22" fmla="*/ 162073 w 10717672"/>
              <a:gd name="connsiteY22" fmla="*/ 814250 h 905904"/>
              <a:gd name="connsiteX23" fmla="*/ 123162 w 10717672"/>
              <a:gd name="connsiteY23" fmla="*/ 55491 h 905904"/>
              <a:gd name="connsiteX0" fmla="*/ 123162 w 10717672"/>
              <a:gd name="connsiteY0" fmla="*/ 55491 h 905904"/>
              <a:gd name="connsiteX1" fmla="*/ 2010328 w 10717672"/>
              <a:gd name="connsiteY1" fmla="*/ 55491 h 905904"/>
              <a:gd name="connsiteX2" fmla="*/ 2555077 w 10717672"/>
              <a:gd name="connsiteY2" fmla="*/ 36036 h 905904"/>
              <a:gd name="connsiteX3" fmla="*/ 3197103 w 10717672"/>
              <a:gd name="connsiteY3" fmla="*/ 36036 h 905904"/>
              <a:gd name="connsiteX4" fmla="*/ 3605664 w 10717672"/>
              <a:gd name="connsiteY4" fmla="*/ 36036 h 905904"/>
              <a:gd name="connsiteX5" fmla="*/ 4597885 w 10717672"/>
              <a:gd name="connsiteY5" fmla="*/ 74945 h 905904"/>
              <a:gd name="connsiteX6" fmla="*/ 8372217 w 10717672"/>
              <a:gd name="connsiteY6" fmla="*/ 94403 h 905904"/>
              <a:gd name="connsiteX7" fmla="*/ 10512303 w 10717672"/>
              <a:gd name="connsiteY7" fmla="*/ 74946 h 905904"/>
              <a:gd name="connsiteX8" fmla="*/ 10648490 w 10717672"/>
              <a:gd name="connsiteY8" fmla="*/ 133313 h 905904"/>
              <a:gd name="connsiteX9" fmla="*/ 10667945 w 10717672"/>
              <a:gd name="connsiteY9" fmla="*/ 814249 h 905904"/>
              <a:gd name="connsiteX10" fmla="*/ 10667945 w 10717672"/>
              <a:gd name="connsiteY10" fmla="*/ 892070 h 905904"/>
              <a:gd name="connsiteX11" fmla="*/ 10006464 w 10717672"/>
              <a:gd name="connsiteY11" fmla="*/ 892070 h 905904"/>
              <a:gd name="connsiteX12" fmla="*/ 7613460 w 10717672"/>
              <a:gd name="connsiteY12" fmla="*/ 892070 h 905904"/>
              <a:gd name="connsiteX13" fmla="*/ 6699060 w 10717672"/>
              <a:gd name="connsiteY13" fmla="*/ 872615 h 905904"/>
              <a:gd name="connsiteX14" fmla="*/ 5979213 w 10717672"/>
              <a:gd name="connsiteY14" fmla="*/ 853160 h 905904"/>
              <a:gd name="connsiteX15" fmla="*/ 5395554 w 10717672"/>
              <a:gd name="connsiteY15" fmla="*/ 853159 h 905904"/>
              <a:gd name="connsiteX16" fmla="*/ 4481154 w 10717672"/>
              <a:gd name="connsiteY16" fmla="*/ 892071 h 905904"/>
              <a:gd name="connsiteX17" fmla="*/ 3800217 w 10717672"/>
              <a:gd name="connsiteY17" fmla="*/ 892070 h 905904"/>
              <a:gd name="connsiteX18" fmla="*/ 3391656 w 10717672"/>
              <a:gd name="connsiteY18" fmla="*/ 872614 h 905904"/>
              <a:gd name="connsiteX19" fmla="*/ 2983094 w 10717672"/>
              <a:gd name="connsiteY19" fmla="*/ 872614 h 905904"/>
              <a:gd name="connsiteX20" fmla="*/ 2379979 w 10717672"/>
              <a:gd name="connsiteY20" fmla="*/ 892070 h 905904"/>
              <a:gd name="connsiteX21" fmla="*/ 1621222 w 10717672"/>
              <a:gd name="connsiteY21" fmla="*/ 872615 h 905904"/>
              <a:gd name="connsiteX22" fmla="*/ 162073 w 10717672"/>
              <a:gd name="connsiteY22" fmla="*/ 814250 h 905904"/>
              <a:gd name="connsiteX23" fmla="*/ 123162 w 10717672"/>
              <a:gd name="connsiteY23" fmla="*/ 55491 h 905904"/>
              <a:gd name="connsiteX0" fmla="*/ 192751 w 10787261"/>
              <a:gd name="connsiteY0" fmla="*/ 55491 h 897834"/>
              <a:gd name="connsiteX1" fmla="*/ 2079917 w 10787261"/>
              <a:gd name="connsiteY1" fmla="*/ 55491 h 897834"/>
              <a:gd name="connsiteX2" fmla="*/ 2624666 w 10787261"/>
              <a:gd name="connsiteY2" fmla="*/ 36036 h 897834"/>
              <a:gd name="connsiteX3" fmla="*/ 3266692 w 10787261"/>
              <a:gd name="connsiteY3" fmla="*/ 36036 h 897834"/>
              <a:gd name="connsiteX4" fmla="*/ 3675253 w 10787261"/>
              <a:gd name="connsiteY4" fmla="*/ 36036 h 897834"/>
              <a:gd name="connsiteX5" fmla="*/ 4667474 w 10787261"/>
              <a:gd name="connsiteY5" fmla="*/ 74945 h 897834"/>
              <a:gd name="connsiteX6" fmla="*/ 8441806 w 10787261"/>
              <a:gd name="connsiteY6" fmla="*/ 94403 h 897834"/>
              <a:gd name="connsiteX7" fmla="*/ 10581892 w 10787261"/>
              <a:gd name="connsiteY7" fmla="*/ 74946 h 897834"/>
              <a:gd name="connsiteX8" fmla="*/ 10718079 w 10787261"/>
              <a:gd name="connsiteY8" fmla="*/ 133313 h 897834"/>
              <a:gd name="connsiteX9" fmla="*/ 10737534 w 10787261"/>
              <a:gd name="connsiteY9" fmla="*/ 814249 h 897834"/>
              <a:gd name="connsiteX10" fmla="*/ 10737534 w 10787261"/>
              <a:gd name="connsiteY10" fmla="*/ 892070 h 897834"/>
              <a:gd name="connsiteX11" fmla="*/ 10076053 w 10787261"/>
              <a:gd name="connsiteY11" fmla="*/ 892070 h 897834"/>
              <a:gd name="connsiteX12" fmla="*/ 7683049 w 10787261"/>
              <a:gd name="connsiteY12" fmla="*/ 892070 h 897834"/>
              <a:gd name="connsiteX13" fmla="*/ 6768649 w 10787261"/>
              <a:gd name="connsiteY13" fmla="*/ 872615 h 897834"/>
              <a:gd name="connsiteX14" fmla="*/ 6048802 w 10787261"/>
              <a:gd name="connsiteY14" fmla="*/ 853160 h 897834"/>
              <a:gd name="connsiteX15" fmla="*/ 5465143 w 10787261"/>
              <a:gd name="connsiteY15" fmla="*/ 853159 h 897834"/>
              <a:gd name="connsiteX16" fmla="*/ 4550743 w 10787261"/>
              <a:gd name="connsiteY16" fmla="*/ 892071 h 897834"/>
              <a:gd name="connsiteX17" fmla="*/ 3869806 w 10787261"/>
              <a:gd name="connsiteY17" fmla="*/ 892070 h 897834"/>
              <a:gd name="connsiteX18" fmla="*/ 3461245 w 10787261"/>
              <a:gd name="connsiteY18" fmla="*/ 872614 h 897834"/>
              <a:gd name="connsiteX19" fmla="*/ 3052683 w 10787261"/>
              <a:gd name="connsiteY19" fmla="*/ 872614 h 897834"/>
              <a:gd name="connsiteX20" fmla="*/ 2449568 w 10787261"/>
              <a:gd name="connsiteY20" fmla="*/ 892070 h 897834"/>
              <a:gd name="connsiteX21" fmla="*/ 1690811 w 10787261"/>
              <a:gd name="connsiteY21" fmla="*/ 833705 h 897834"/>
              <a:gd name="connsiteX22" fmla="*/ 231662 w 10787261"/>
              <a:gd name="connsiteY22" fmla="*/ 814250 h 897834"/>
              <a:gd name="connsiteX23" fmla="*/ 192751 w 10787261"/>
              <a:gd name="connsiteY23" fmla="*/ 55491 h 897834"/>
              <a:gd name="connsiteX0" fmla="*/ 192751 w 10787261"/>
              <a:gd name="connsiteY0" fmla="*/ 55491 h 897834"/>
              <a:gd name="connsiteX1" fmla="*/ 2079917 w 10787261"/>
              <a:gd name="connsiteY1" fmla="*/ 55491 h 897834"/>
              <a:gd name="connsiteX2" fmla="*/ 2624666 w 10787261"/>
              <a:gd name="connsiteY2" fmla="*/ 36036 h 897834"/>
              <a:gd name="connsiteX3" fmla="*/ 3266692 w 10787261"/>
              <a:gd name="connsiteY3" fmla="*/ 36036 h 897834"/>
              <a:gd name="connsiteX4" fmla="*/ 3675253 w 10787261"/>
              <a:gd name="connsiteY4" fmla="*/ 36036 h 897834"/>
              <a:gd name="connsiteX5" fmla="*/ 4667474 w 10787261"/>
              <a:gd name="connsiteY5" fmla="*/ 74945 h 897834"/>
              <a:gd name="connsiteX6" fmla="*/ 8441806 w 10787261"/>
              <a:gd name="connsiteY6" fmla="*/ 94403 h 897834"/>
              <a:gd name="connsiteX7" fmla="*/ 10581892 w 10787261"/>
              <a:gd name="connsiteY7" fmla="*/ 74946 h 897834"/>
              <a:gd name="connsiteX8" fmla="*/ 10718079 w 10787261"/>
              <a:gd name="connsiteY8" fmla="*/ 133313 h 897834"/>
              <a:gd name="connsiteX9" fmla="*/ 10737534 w 10787261"/>
              <a:gd name="connsiteY9" fmla="*/ 814249 h 897834"/>
              <a:gd name="connsiteX10" fmla="*/ 10737534 w 10787261"/>
              <a:gd name="connsiteY10" fmla="*/ 892070 h 897834"/>
              <a:gd name="connsiteX11" fmla="*/ 10076053 w 10787261"/>
              <a:gd name="connsiteY11" fmla="*/ 892070 h 897834"/>
              <a:gd name="connsiteX12" fmla="*/ 7683049 w 10787261"/>
              <a:gd name="connsiteY12" fmla="*/ 892070 h 897834"/>
              <a:gd name="connsiteX13" fmla="*/ 6768649 w 10787261"/>
              <a:gd name="connsiteY13" fmla="*/ 872615 h 897834"/>
              <a:gd name="connsiteX14" fmla="*/ 6048802 w 10787261"/>
              <a:gd name="connsiteY14" fmla="*/ 853160 h 897834"/>
              <a:gd name="connsiteX15" fmla="*/ 5465143 w 10787261"/>
              <a:gd name="connsiteY15" fmla="*/ 853159 h 897834"/>
              <a:gd name="connsiteX16" fmla="*/ 4550743 w 10787261"/>
              <a:gd name="connsiteY16" fmla="*/ 892071 h 897834"/>
              <a:gd name="connsiteX17" fmla="*/ 3869806 w 10787261"/>
              <a:gd name="connsiteY17" fmla="*/ 892070 h 897834"/>
              <a:gd name="connsiteX18" fmla="*/ 3461245 w 10787261"/>
              <a:gd name="connsiteY18" fmla="*/ 872614 h 897834"/>
              <a:gd name="connsiteX19" fmla="*/ 3052683 w 10787261"/>
              <a:gd name="connsiteY19" fmla="*/ 872614 h 897834"/>
              <a:gd name="connsiteX20" fmla="*/ 2449568 w 10787261"/>
              <a:gd name="connsiteY20" fmla="*/ 853160 h 897834"/>
              <a:gd name="connsiteX21" fmla="*/ 1690811 w 10787261"/>
              <a:gd name="connsiteY21" fmla="*/ 833705 h 897834"/>
              <a:gd name="connsiteX22" fmla="*/ 231662 w 10787261"/>
              <a:gd name="connsiteY22" fmla="*/ 814250 h 897834"/>
              <a:gd name="connsiteX23" fmla="*/ 192751 w 10787261"/>
              <a:gd name="connsiteY23" fmla="*/ 55491 h 897834"/>
              <a:gd name="connsiteX0" fmla="*/ 137715 w 10934246"/>
              <a:gd name="connsiteY0" fmla="*/ 55491 h 897834"/>
              <a:gd name="connsiteX1" fmla="*/ 2226902 w 10934246"/>
              <a:gd name="connsiteY1" fmla="*/ 55491 h 897834"/>
              <a:gd name="connsiteX2" fmla="*/ 2771651 w 10934246"/>
              <a:gd name="connsiteY2" fmla="*/ 36036 h 897834"/>
              <a:gd name="connsiteX3" fmla="*/ 3413677 w 10934246"/>
              <a:gd name="connsiteY3" fmla="*/ 36036 h 897834"/>
              <a:gd name="connsiteX4" fmla="*/ 3822238 w 10934246"/>
              <a:gd name="connsiteY4" fmla="*/ 36036 h 897834"/>
              <a:gd name="connsiteX5" fmla="*/ 4814459 w 10934246"/>
              <a:gd name="connsiteY5" fmla="*/ 74945 h 897834"/>
              <a:gd name="connsiteX6" fmla="*/ 8588791 w 10934246"/>
              <a:gd name="connsiteY6" fmla="*/ 94403 h 897834"/>
              <a:gd name="connsiteX7" fmla="*/ 10728877 w 10934246"/>
              <a:gd name="connsiteY7" fmla="*/ 74946 h 897834"/>
              <a:gd name="connsiteX8" fmla="*/ 10865064 w 10934246"/>
              <a:gd name="connsiteY8" fmla="*/ 133313 h 897834"/>
              <a:gd name="connsiteX9" fmla="*/ 10884519 w 10934246"/>
              <a:gd name="connsiteY9" fmla="*/ 814249 h 897834"/>
              <a:gd name="connsiteX10" fmla="*/ 10884519 w 10934246"/>
              <a:gd name="connsiteY10" fmla="*/ 892070 h 897834"/>
              <a:gd name="connsiteX11" fmla="*/ 10223038 w 10934246"/>
              <a:gd name="connsiteY11" fmla="*/ 892070 h 897834"/>
              <a:gd name="connsiteX12" fmla="*/ 7830034 w 10934246"/>
              <a:gd name="connsiteY12" fmla="*/ 892070 h 897834"/>
              <a:gd name="connsiteX13" fmla="*/ 6915634 w 10934246"/>
              <a:gd name="connsiteY13" fmla="*/ 872615 h 897834"/>
              <a:gd name="connsiteX14" fmla="*/ 6195787 w 10934246"/>
              <a:gd name="connsiteY14" fmla="*/ 853160 h 897834"/>
              <a:gd name="connsiteX15" fmla="*/ 5612128 w 10934246"/>
              <a:gd name="connsiteY15" fmla="*/ 853159 h 897834"/>
              <a:gd name="connsiteX16" fmla="*/ 4697728 w 10934246"/>
              <a:gd name="connsiteY16" fmla="*/ 892071 h 897834"/>
              <a:gd name="connsiteX17" fmla="*/ 4016791 w 10934246"/>
              <a:gd name="connsiteY17" fmla="*/ 892070 h 897834"/>
              <a:gd name="connsiteX18" fmla="*/ 3608230 w 10934246"/>
              <a:gd name="connsiteY18" fmla="*/ 872614 h 897834"/>
              <a:gd name="connsiteX19" fmla="*/ 3199668 w 10934246"/>
              <a:gd name="connsiteY19" fmla="*/ 872614 h 897834"/>
              <a:gd name="connsiteX20" fmla="*/ 2596553 w 10934246"/>
              <a:gd name="connsiteY20" fmla="*/ 853160 h 897834"/>
              <a:gd name="connsiteX21" fmla="*/ 1837796 w 10934246"/>
              <a:gd name="connsiteY21" fmla="*/ 833705 h 897834"/>
              <a:gd name="connsiteX22" fmla="*/ 378647 w 10934246"/>
              <a:gd name="connsiteY22" fmla="*/ 814250 h 897834"/>
              <a:gd name="connsiteX23" fmla="*/ 137715 w 10934246"/>
              <a:gd name="connsiteY23" fmla="*/ 55491 h 897834"/>
              <a:gd name="connsiteX0" fmla="*/ 104 w 10796635"/>
              <a:gd name="connsiteY0" fmla="*/ 107368 h 949711"/>
              <a:gd name="connsiteX1" fmla="*/ 2089291 w 10796635"/>
              <a:gd name="connsiteY1" fmla="*/ 107368 h 949711"/>
              <a:gd name="connsiteX2" fmla="*/ 2634040 w 10796635"/>
              <a:gd name="connsiteY2" fmla="*/ 87913 h 949711"/>
              <a:gd name="connsiteX3" fmla="*/ 3276066 w 10796635"/>
              <a:gd name="connsiteY3" fmla="*/ 87913 h 949711"/>
              <a:gd name="connsiteX4" fmla="*/ 3684627 w 10796635"/>
              <a:gd name="connsiteY4" fmla="*/ 87913 h 949711"/>
              <a:gd name="connsiteX5" fmla="*/ 4676848 w 10796635"/>
              <a:gd name="connsiteY5" fmla="*/ 126822 h 949711"/>
              <a:gd name="connsiteX6" fmla="*/ 8451180 w 10796635"/>
              <a:gd name="connsiteY6" fmla="*/ 146280 h 949711"/>
              <a:gd name="connsiteX7" fmla="*/ 10591266 w 10796635"/>
              <a:gd name="connsiteY7" fmla="*/ 126823 h 949711"/>
              <a:gd name="connsiteX8" fmla="*/ 10727453 w 10796635"/>
              <a:gd name="connsiteY8" fmla="*/ 185190 h 949711"/>
              <a:gd name="connsiteX9" fmla="*/ 10746908 w 10796635"/>
              <a:gd name="connsiteY9" fmla="*/ 866126 h 949711"/>
              <a:gd name="connsiteX10" fmla="*/ 10746908 w 10796635"/>
              <a:gd name="connsiteY10" fmla="*/ 943947 h 949711"/>
              <a:gd name="connsiteX11" fmla="*/ 10085427 w 10796635"/>
              <a:gd name="connsiteY11" fmla="*/ 943947 h 949711"/>
              <a:gd name="connsiteX12" fmla="*/ 7692423 w 10796635"/>
              <a:gd name="connsiteY12" fmla="*/ 943947 h 949711"/>
              <a:gd name="connsiteX13" fmla="*/ 6778023 w 10796635"/>
              <a:gd name="connsiteY13" fmla="*/ 924492 h 949711"/>
              <a:gd name="connsiteX14" fmla="*/ 6058176 w 10796635"/>
              <a:gd name="connsiteY14" fmla="*/ 905037 h 949711"/>
              <a:gd name="connsiteX15" fmla="*/ 5474517 w 10796635"/>
              <a:gd name="connsiteY15" fmla="*/ 905036 h 949711"/>
              <a:gd name="connsiteX16" fmla="*/ 4560117 w 10796635"/>
              <a:gd name="connsiteY16" fmla="*/ 943948 h 949711"/>
              <a:gd name="connsiteX17" fmla="*/ 3879180 w 10796635"/>
              <a:gd name="connsiteY17" fmla="*/ 943947 h 949711"/>
              <a:gd name="connsiteX18" fmla="*/ 3470619 w 10796635"/>
              <a:gd name="connsiteY18" fmla="*/ 924491 h 949711"/>
              <a:gd name="connsiteX19" fmla="*/ 3062057 w 10796635"/>
              <a:gd name="connsiteY19" fmla="*/ 924491 h 949711"/>
              <a:gd name="connsiteX20" fmla="*/ 2458942 w 10796635"/>
              <a:gd name="connsiteY20" fmla="*/ 905037 h 949711"/>
              <a:gd name="connsiteX21" fmla="*/ 1700185 w 10796635"/>
              <a:gd name="connsiteY21" fmla="*/ 885582 h 949711"/>
              <a:gd name="connsiteX22" fmla="*/ 241036 w 10796635"/>
              <a:gd name="connsiteY22" fmla="*/ 866127 h 949711"/>
              <a:gd name="connsiteX23" fmla="*/ 104 w 10796635"/>
              <a:gd name="connsiteY23" fmla="*/ 107368 h 949711"/>
              <a:gd name="connsiteX0" fmla="*/ 217684 w 11014215"/>
              <a:gd name="connsiteY0" fmla="*/ 58373 h 910963"/>
              <a:gd name="connsiteX1" fmla="*/ 2306871 w 11014215"/>
              <a:gd name="connsiteY1" fmla="*/ 58373 h 910963"/>
              <a:gd name="connsiteX2" fmla="*/ 2851620 w 11014215"/>
              <a:gd name="connsiteY2" fmla="*/ 38918 h 910963"/>
              <a:gd name="connsiteX3" fmla="*/ 3493646 w 11014215"/>
              <a:gd name="connsiteY3" fmla="*/ 38918 h 910963"/>
              <a:gd name="connsiteX4" fmla="*/ 3902207 w 11014215"/>
              <a:gd name="connsiteY4" fmla="*/ 38918 h 910963"/>
              <a:gd name="connsiteX5" fmla="*/ 4894428 w 11014215"/>
              <a:gd name="connsiteY5" fmla="*/ 77827 h 910963"/>
              <a:gd name="connsiteX6" fmla="*/ 8668760 w 11014215"/>
              <a:gd name="connsiteY6" fmla="*/ 97285 h 910963"/>
              <a:gd name="connsiteX7" fmla="*/ 10808846 w 11014215"/>
              <a:gd name="connsiteY7" fmla="*/ 77828 h 910963"/>
              <a:gd name="connsiteX8" fmla="*/ 10945033 w 11014215"/>
              <a:gd name="connsiteY8" fmla="*/ 136195 h 910963"/>
              <a:gd name="connsiteX9" fmla="*/ 10964488 w 11014215"/>
              <a:gd name="connsiteY9" fmla="*/ 817131 h 910963"/>
              <a:gd name="connsiteX10" fmla="*/ 10964488 w 11014215"/>
              <a:gd name="connsiteY10" fmla="*/ 894952 h 910963"/>
              <a:gd name="connsiteX11" fmla="*/ 10303007 w 11014215"/>
              <a:gd name="connsiteY11" fmla="*/ 894952 h 910963"/>
              <a:gd name="connsiteX12" fmla="*/ 7910003 w 11014215"/>
              <a:gd name="connsiteY12" fmla="*/ 894952 h 910963"/>
              <a:gd name="connsiteX13" fmla="*/ 6995603 w 11014215"/>
              <a:gd name="connsiteY13" fmla="*/ 875497 h 910963"/>
              <a:gd name="connsiteX14" fmla="*/ 6275756 w 11014215"/>
              <a:gd name="connsiteY14" fmla="*/ 856042 h 910963"/>
              <a:gd name="connsiteX15" fmla="*/ 5692097 w 11014215"/>
              <a:gd name="connsiteY15" fmla="*/ 856041 h 910963"/>
              <a:gd name="connsiteX16" fmla="*/ 4777697 w 11014215"/>
              <a:gd name="connsiteY16" fmla="*/ 894953 h 910963"/>
              <a:gd name="connsiteX17" fmla="*/ 4096760 w 11014215"/>
              <a:gd name="connsiteY17" fmla="*/ 894952 h 910963"/>
              <a:gd name="connsiteX18" fmla="*/ 3688199 w 11014215"/>
              <a:gd name="connsiteY18" fmla="*/ 875496 h 910963"/>
              <a:gd name="connsiteX19" fmla="*/ 3279637 w 11014215"/>
              <a:gd name="connsiteY19" fmla="*/ 875496 h 910963"/>
              <a:gd name="connsiteX20" fmla="*/ 2676522 w 11014215"/>
              <a:gd name="connsiteY20" fmla="*/ 856042 h 910963"/>
              <a:gd name="connsiteX21" fmla="*/ 1917765 w 11014215"/>
              <a:gd name="connsiteY21" fmla="*/ 836587 h 910963"/>
              <a:gd name="connsiteX22" fmla="*/ 256595 w 11014215"/>
              <a:gd name="connsiteY22" fmla="*/ 856043 h 910963"/>
              <a:gd name="connsiteX23" fmla="*/ 217684 w 11014215"/>
              <a:gd name="connsiteY23" fmla="*/ 58373 h 910963"/>
              <a:gd name="connsiteX0" fmla="*/ 142505 w 10939036"/>
              <a:gd name="connsiteY0" fmla="*/ 58373 h 997339"/>
              <a:gd name="connsiteX1" fmla="*/ 2231692 w 10939036"/>
              <a:gd name="connsiteY1" fmla="*/ 58373 h 997339"/>
              <a:gd name="connsiteX2" fmla="*/ 2776441 w 10939036"/>
              <a:gd name="connsiteY2" fmla="*/ 38918 h 997339"/>
              <a:gd name="connsiteX3" fmla="*/ 3418467 w 10939036"/>
              <a:gd name="connsiteY3" fmla="*/ 38918 h 997339"/>
              <a:gd name="connsiteX4" fmla="*/ 3827028 w 10939036"/>
              <a:gd name="connsiteY4" fmla="*/ 38918 h 997339"/>
              <a:gd name="connsiteX5" fmla="*/ 4819249 w 10939036"/>
              <a:gd name="connsiteY5" fmla="*/ 77827 h 997339"/>
              <a:gd name="connsiteX6" fmla="*/ 8593581 w 10939036"/>
              <a:gd name="connsiteY6" fmla="*/ 97285 h 997339"/>
              <a:gd name="connsiteX7" fmla="*/ 10733667 w 10939036"/>
              <a:gd name="connsiteY7" fmla="*/ 77828 h 997339"/>
              <a:gd name="connsiteX8" fmla="*/ 10869854 w 10939036"/>
              <a:gd name="connsiteY8" fmla="*/ 136195 h 997339"/>
              <a:gd name="connsiteX9" fmla="*/ 10889309 w 10939036"/>
              <a:gd name="connsiteY9" fmla="*/ 817131 h 997339"/>
              <a:gd name="connsiteX10" fmla="*/ 10889309 w 10939036"/>
              <a:gd name="connsiteY10" fmla="*/ 894952 h 997339"/>
              <a:gd name="connsiteX11" fmla="*/ 10227828 w 10939036"/>
              <a:gd name="connsiteY11" fmla="*/ 894952 h 997339"/>
              <a:gd name="connsiteX12" fmla="*/ 7834824 w 10939036"/>
              <a:gd name="connsiteY12" fmla="*/ 894952 h 997339"/>
              <a:gd name="connsiteX13" fmla="*/ 6920424 w 10939036"/>
              <a:gd name="connsiteY13" fmla="*/ 875497 h 997339"/>
              <a:gd name="connsiteX14" fmla="*/ 6200577 w 10939036"/>
              <a:gd name="connsiteY14" fmla="*/ 856042 h 997339"/>
              <a:gd name="connsiteX15" fmla="*/ 5616918 w 10939036"/>
              <a:gd name="connsiteY15" fmla="*/ 856041 h 997339"/>
              <a:gd name="connsiteX16" fmla="*/ 4702518 w 10939036"/>
              <a:gd name="connsiteY16" fmla="*/ 894953 h 997339"/>
              <a:gd name="connsiteX17" fmla="*/ 4021581 w 10939036"/>
              <a:gd name="connsiteY17" fmla="*/ 894952 h 997339"/>
              <a:gd name="connsiteX18" fmla="*/ 3613020 w 10939036"/>
              <a:gd name="connsiteY18" fmla="*/ 875496 h 997339"/>
              <a:gd name="connsiteX19" fmla="*/ 3204458 w 10939036"/>
              <a:gd name="connsiteY19" fmla="*/ 875496 h 997339"/>
              <a:gd name="connsiteX20" fmla="*/ 2601343 w 10939036"/>
              <a:gd name="connsiteY20" fmla="*/ 856042 h 997339"/>
              <a:gd name="connsiteX21" fmla="*/ 1842586 w 10939036"/>
              <a:gd name="connsiteY21" fmla="*/ 836587 h 997339"/>
              <a:gd name="connsiteX22" fmla="*/ 181416 w 10939036"/>
              <a:gd name="connsiteY22" fmla="*/ 856043 h 997339"/>
              <a:gd name="connsiteX23" fmla="*/ 142505 w 10939036"/>
              <a:gd name="connsiteY23" fmla="*/ 58373 h 997339"/>
              <a:gd name="connsiteX0" fmla="*/ 1 w 10796532"/>
              <a:gd name="connsiteY0" fmla="*/ 75664 h 1014630"/>
              <a:gd name="connsiteX1" fmla="*/ 2089188 w 10796532"/>
              <a:gd name="connsiteY1" fmla="*/ 75664 h 1014630"/>
              <a:gd name="connsiteX2" fmla="*/ 2633937 w 10796532"/>
              <a:gd name="connsiteY2" fmla="*/ 56209 h 1014630"/>
              <a:gd name="connsiteX3" fmla="*/ 3275963 w 10796532"/>
              <a:gd name="connsiteY3" fmla="*/ 56209 h 1014630"/>
              <a:gd name="connsiteX4" fmla="*/ 3684524 w 10796532"/>
              <a:gd name="connsiteY4" fmla="*/ 56209 h 1014630"/>
              <a:gd name="connsiteX5" fmla="*/ 4676745 w 10796532"/>
              <a:gd name="connsiteY5" fmla="*/ 95118 h 1014630"/>
              <a:gd name="connsiteX6" fmla="*/ 8451077 w 10796532"/>
              <a:gd name="connsiteY6" fmla="*/ 114576 h 1014630"/>
              <a:gd name="connsiteX7" fmla="*/ 10591163 w 10796532"/>
              <a:gd name="connsiteY7" fmla="*/ 95119 h 1014630"/>
              <a:gd name="connsiteX8" fmla="*/ 10727350 w 10796532"/>
              <a:gd name="connsiteY8" fmla="*/ 153486 h 1014630"/>
              <a:gd name="connsiteX9" fmla="*/ 10746805 w 10796532"/>
              <a:gd name="connsiteY9" fmla="*/ 834422 h 1014630"/>
              <a:gd name="connsiteX10" fmla="*/ 10746805 w 10796532"/>
              <a:gd name="connsiteY10" fmla="*/ 912243 h 1014630"/>
              <a:gd name="connsiteX11" fmla="*/ 10085324 w 10796532"/>
              <a:gd name="connsiteY11" fmla="*/ 912243 h 1014630"/>
              <a:gd name="connsiteX12" fmla="*/ 7692320 w 10796532"/>
              <a:gd name="connsiteY12" fmla="*/ 912243 h 1014630"/>
              <a:gd name="connsiteX13" fmla="*/ 6777920 w 10796532"/>
              <a:gd name="connsiteY13" fmla="*/ 892788 h 1014630"/>
              <a:gd name="connsiteX14" fmla="*/ 6058073 w 10796532"/>
              <a:gd name="connsiteY14" fmla="*/ 873333 h 1014630"/>
              <a:gd name="connsiteX15" fmla="*/ 5474414 w 10796532"/>
              <a:gd name="connsiteY15" fmla="*/ 873332 h 1014630"/>
              <a:gd name="connsiteX16" fmla="*/ 4560014 w 10796532"/>
              <a:gd name="connsiteY16" fmla="*/ 912244 h 1014630"/>
              <a:gd name="connsiteX17" fmla="*/ 3879077 w 10796532"/>
              <a:gd name="connsiteY17" fmla="*/ 912243 h 1014630"/>
              <a:gd name="connsiteX18" fmla="*/ 3470516 w 10796532"/>
              <a:gd name="connsiteY18" fmla="*/ 892787 h 1014630"/>
              <a:gd name="connsiteX19" fmla="*/ 3061954 w 10796532"/>
              <a:gd name="connsiteY19" fmla="*/ 892787 h 1014630"/>
              <a:gd name="connsiteX20" fmla="*/ 2458839 w 10796532"/>
              <a:gd name="connsiteY20" fmla="*/ 873333 h 1014630"/>
              <a:gd name="connsiteX21" fmla="*/ 1700082 w 10796532"/>
              <a:gd name="connsiteY21" fmla="*/ 853878 h 1014630"/>
              <a:gd name="connsiteX22" fmla="*/ 38912 w 10796532"/>
              <a:gd name="connsiteY22" fmla="*/ 873334 h 1014630"/>
              <a:gd name="connsiteX23" fmla="*/ 1 w 10796532"/>
              <a:gd name="connsiteY23" fmla="*/ 75664 h 1014630"/>
              <a:gd name="connsiteX0" fmla="*/ 142504 w 10939035"/>
              <a:gd name="connsiteY0" fmla="*/ 48286 h 895088"/>
              <a:gd name="connsiteX1" fmla="*/ 2231691 w 10939035"/>
              <a:gd name="connsiteY1" fmla="*/ 48286 h 895088"/>
              <a:gd name="connsiteX2" fmla="*/ 2776440 w 10939035"/>
              <a:gd name="connsiteY2" fmla="*/ 28831 h 895088"/>
              <a:gd name="connsiteX3" fmla="*/ 3418466 w 10939035"/>
              <a:gd name="connsiteY3" fmla="*/ 28831 h 895088"/>
              <a:gd name="connsiteX4" fmla="*/ 3827027 w 10939035"/>
              <a:gd name="connsiteY4" fmla="*/ 28831 h 895088"/>
              <a:gd name="connsiteX5" fmla="*/ 4819248 w 10939035"/>
              <a:gd name="connsiteY5" fmla="*/ 67740 h 895088"/>
              <a:gd name="connsiteX6" fmla="*/ 8593580 w 10939035"/>
              <a:gd name="connsiteY6" fmla="*/ 87198 h 895088"/>
              <a:gd name="connsiteX7" fmla="*/ 10733666 w 10939035"/>
              <a:gd name="connsiteY7" fmla="*/ 67741 h 895088"/>
              <a:gd name="connsiteX8" fmla="*/ 10869853 w 10939035"/>
              <a:gd name="connsiteY8" fmla="*/ 126108 h 895088"/>
              <a:gd name="connsiteX9" fmla="*/ 10889308 w 10939035"/>
              <a:gd name="connsiteY9" fmla="*/ 807044 h 895088"/>
              <a:gd name="connsiteX10" fmla="*/ 10889308 w 10939035"/>
              <a:gd name="connsiteY10" fmla="*/ 884865 h 895088"/>
              <a:gd name="connsiteX11" fmla="*/ 10227827 w 10939035"/>
              <a:gd name="connsiteY11" fmla="*/ 884865 h 895088"/>
              <a:gd name="connsiteX12" fmla="*/ 7834823 w 10939035"/>
              <a:gd name="connsiteY12" fmla="*/ 884865 h 895088"/>
              <a:gd name="connsiteX13" fmla="*/ 6920423 w 10939035"/>
              <a:gd name="connsiteY13" fmla="*/ 865410 h 895088"/>
              <a:gd name="connsiteX14" fmla="*/ 6200576 w 10939035"/>
              <a:gd name="connsiteY14" fmla="*/ 845955 h 895088"/>
              <a:gd name="connsiteX15" fmla="*/ 5616917 w 10939035"/>
              <a:gd name="connsiteY15" fmla="*/ 845954 h 895088"/>
              <a:gd name="connsiteX16" fmla="*/ 4702517 w 10939035"/>
              <a:gd name="connsiteY16" fmla="*/ 884866 h 895088"/>
              <a:gd name="connsiteX17" fmla="*/ 4021580 w 10939035"/>
              <a:gd name="connsiteY17" fmla="*/ 884865 h 895088"/>
              <a:gd name="connsiteX18" fmla="*/ 3613019 w 10939035"/>
              <a:gd name="connsiteY18" fmla="*/ 865409 h 895088"/>
              <a:gd name="connsiteX19" fmla="*/ 3204457 w 10939035"/>
              <a:gd name="connsiteY19" fmla="*/ 865409 h 895088"/>
              <a:gd name="connsiteX20" fmla="*/ 2601342 w 10939035"/>
              <a:gd name="connsiteY20" fmla="*/ 845955 h 895088"/>
              <a:gd name="connsiteX21" fmla="*/ 1842585 w 10939035"/>
              <a:gd name="connsiteY21" fmla="*/ 826500 h 895088"/>
              <a:gd name="connsiteX22" fmla="*/ 181415 w 10939035"/>
              <a:gd name="connsiteY22" fmla="*/ 709768 h 895088"/>
              <a:gd name="connsiteX23" fmla="*/ 142504 w 10939035"/>
              <a:gd name="connsiteY23" fmla="*/ 48286 h 895088"/>
              <a:gd name="connsiteX0" fmla="*/ 233200 w 10989327"/>
              <a:gd name="connsiteY0" fmla="*/ 119614 h 864681"/>
              <a:gd name="connsiteX1" fmla="*/ 2281983 w 10989327"/>
              <a:gd name="connsiteY1" fmla="*/ 22338 h 864681"/>
              <a:gd name="connsiteX2" fmla="*/ 2826732 w 10989327"/>
              <a:gd name="connsiteY2" fmla="*/ 2883 h 864681"/>
              <a:gd name="connsiteX3" fmla="*/ 3468758 w 10989327"/>
              <a:gd name="connsiteY3" fmla="*/ 2883 h 864681"/>
              <a:gd name="connsiteX4" fmla="*/ 3877319 w 10989327"/>
              <a:gd name="connsiteY4" fmla="*/ 2883 h 864681"/>
              <a:gd name="connsiteX5" fmla="*/ 4869540 w 10989327"/>
              <a:gd name="connsiteY5" fmla="*/ 41792 h 864681"/>
              <a:gd name="connsiteX6" fmla="*/ 8643872 w 10989327"/>
              <a:gd name="connsiteY6" fmla="*/ 61250 h 864681"/>
              <a:gd name="connsiteX7" fmla="*/ 10783958 w 10989327"/>
              <a:gd name="connsiteY7" fmla="*/ 41793 h 864681"/>
              <a:gd name="connsiteX8" fmla="*/ 10920145 w 10989327"/>
              <a:gd name="connsiteY8" fmla="*/ 100160 h 864681"/>
              <a:gd name="connsiteX9" fmla="*/ 10939600 w 10989327"/>
              <a:gd name="connsiteY9" fmla="*/ 781096 h 864681"/>
              <a:gd name="connsiteX10" fmla="*/ 10939600 w 10989327"/>
              <a:gd name="connsiteY10" fmla="*/ 858917 h 864681"/>
              <a:gd name="connsiteX11" fmla="*/ 10278119 w 10989327"/>
              <a:gd name="connsiteY11" fmla="*/ 858917 h 864681"/>
              <a:gd name="connsiteX12" fmla="*/ 7885115 w 10989327"/>
              <a:gd name="connsiteY12" fmla="*/ 858917 h 864681"/>
              <a:gd name="connsiteX13" fmla="*/ 6970715 w 10989327"/>
              <a:gd name="connsiteY13" fmla="*/ 839462 h 864681"/>
              <a:gd name="connsiteX14" fmla="*/ 6250868 w 10989327"/>
              <a:gd name="connsiteY14" fmla="*/ 820007 h 864681"/>
              <a:gd name="connsiteX15" fmla="*/ 5667209 w 10989327"/>
              <a:gd name="connsiteY15" fmla="*/ 820006 h 864681"/>
              <a:gd name="connsiteX16" fmla="*/ 4752809 w 10989327"/>
              <a:gd name="connsiteY16" fmla="*/ 858918 h 864681"/>
              <a:gd name="connsiteX17" fmla="*/ 4071872 w 10989327"/>
              <a:gd name="connsiteY17" fmla="*/ 858917 h 864681"/>
              <a:gd name="connsiteX18" fmla="*/ 3663311 w 10989327"/>
              <a:gd name="connsiteY18" fmla="*/ 839461 h 864681"/>
              <a:gd name="connsiteX19" fmla="*/ 3254749 w 10989327"/>
              <a:gd name="connsiteY19" fmla="*/ 839461 h 864681"/>
              <a:gd name="connsiteX20" fmla="*/ 2651634 w 10989327"/>
              <a:gd name="connsiteY20" fmla="*/ 820007 h 864681"/>
              <a:gd name="connsiteX21" fmla="*/ 1892877 w 10989327"/>
              <a:gd name="connsiteY21" fmla="*/ 800552 h 864681"/>
              <a:gd name="connsiteX22" fmla="*/ 231707 w 10989327"/>
              <a:gd name="connsiteY22" fmla="*/ 683820 h 864681"/>
              <a:gd name="connsiteX23" fmla="*/ 233200 w 10989327"/>
              <a:gd name="connsiteY23" fmla="*/ 119614 h 864681"/>
              <a:gd name="connsiteX0" fmla="*/ 123667 w 10879794"/>
              <a:gd name="connsiteY0" fmla="*/ 143800 h 888867"/>
              <a:gd name="connsiteX1" fmla="*/ 2172450 w 10879794"/>
              <a:gd name="connsiteY1" fmla="*/ 46524 h 888867"/>
              <a:gd name="connsiteX2" fmla="*/ 2717199 w 10879794"/>
              <a:gd name="connsiteY2" fmla="*/ 27069 h 888867"/>
              <a:gd name="connsiteX3" fmla="*/ 3359225 w 10879794"/>
              <a:gd name="connsiteY3" fmla="*/ 27069 h 888867"/>
              <a:gd name="connsiteX4" fmla="*/ 3767786 w 10879794"/>
              <a:gd name="connsiteY4" fmla="*/ 27069 h 888867"/>
              <a:gd name="connsiteX5" fmla="*/ 4760007 w 10879794"/>
              <a:gd name="connsiteY5" fmla="*/ 65978 h 888867"/>
              <a:gd name="connsiteX6" fmla="*/ 8534339 w 10879794"/>
              <a:gd name="connsiteY6" fmla="*/ 85436 h 888867"/>
              <a:gd name="connsiteX7" fmla="*/ 10674425 w 10879794"/>
              <a:gd name="connsiteY7" fmla="*/ 65979 h 888867"/>
              <a:gd name="connsiteX8" fmla="*/ 10810612 w 10879794"/>
              <a:gd name="connsiteY8" fmla="*/ 124346 h 888867"/>
              <a:gd name="connsiteX9" fmla="*/ 10830067 w 10879794"/>
              <a:gd name="connsiteY9" fmla="*/ 805282 h 888867"/>
              <a:gd name="connsiteX10" fmla="*/ 10830067 w 10879794"/>
              <a:gd name="connsiteY10" fmla="*/ 883103 h 888867"/>
              <a:gd name="connsiteX11" fmla="*/ 10168586 w 10879794"/>
              <a:gd name="connsiteY11" fmla="*/ 883103 h 888867"/>
              <a:gd name="connsiteX12" fmla="*/ 7775582 w 10879794"/>
              <a:gd name="connsiteY12" fmla="*/ 883103 h 888867"/>
              <a:gd name="connsiteX13" fmla="*/ 6861182 w 10879794"/>
              <a:gd name="connsiteY13" fmla="*/ 863648 h 888867"/>
              <a:gd name="connsiteX14" fmla="*/ 6141335 w 10879794"/>
              <a:gd name="connsiteY14" fmla="*/ 844193 h 888867"/>
              <a:gd name="connsiteX15" fmla="*/ 5557676 w 10879794"/>
              <a:gd name="connsiteY15" fmla="*/ 844192 h 888867"/>
              <a:gd name="connsiteX16" fmla="*/ 4643276 w 10879794"/>
              <a:gd name="connsiteY16" fmla="*/ 883104 h 888867"/>
              <a:gd name="connsiteX17" fmla="*/ 3962339 w 10879794"/>
              <a:gd name="connsiteY17" fmla="*/ 883103 h 888867"/>
              <a:gd name="connsiteX18" fmla="*/ 3553778 w 10879794"/>
              <a:gd name="connsiteY18" fmla="*/ 863647 h 888867"/>
              <a:gd name="connsiteX19" fmla="*/ 3145216 w 10879794"/>
              <a:gd name="connsiteY19" fmla="*/ 863647 h 888867"/>
              <a:gd name="connsiteX20" fmla="*/ 2542101 w 10879794"/>
              <a:gd name="connsiteY20" fmla="*/ 844193 h 888867"/>
              <a:gd name="connsiteX21" fmla="*/ 1783344 w 10879794"/>
              <a:gd name="connsiteY21" fmla="*/ 824738 h 888867"/>
              <a:gd name="connsiteX22" fmla="*/ 122174 w 10879794"/>
              <a:gd name="connsiteY22" fmla="*/ 708006 h 888867"/>
              <a:gd name="connsiteX23" fmla="*/ 123667 w 10879794"/>
              <a:gd name="connsiteY23" fmla="*/ 143800 h 888867"/>
              <a:gd name="connsiteX0" fmla="*/ 1864 w 10757991"/>
              <a:gd name="connsiteY0" fmla="*/ 143800 h 888867"/>
              <a:gd name="connsiteX1" fmla="*/ 2050647 w 10757991"/>
              <a:gd name="connsiteY1" fmla="*/ 46524 h 888867"/>
              <a:gd name="connsiteX2" fmla="*/ 2595396 w 10757991"/>
              <a:gd name="connsiteY2" fmla="*/ 27069 h 888867"/>
              <a:gd name="connsiteX3" fmla="*/ 3237422 w 10757991"/>
              <a:gd name="connsiteY3" fmla="*/ 27069 h 888867"/>
              <a:gd name="connsiteX4" fmla="*/ 3645983 w 10757991"/>
              <a:gd name="connsiteY4" fmla="*/ 27069 h 888867"/>
              <a:gd name="connsiteX5" fmla="*/ 4638204 w 10757991"/>
              <a:gd name="connsiteY5" fmla="*/ 65978 h 888867"/>
              <a:gd name="connsiteX6" fmla="*/ 8412536 w 10757991"/>
              <a:gd name="connsiteY6" fmla="*/ 85436 h 888867"/>
              <a:gd name="connsiteX7" fmla="*/ 10552622 w 10757991"/>
              <a:gd name="connsiteY7" fmla="*/ 65979 h 888867"/>
              <a:gd name="connsiteX8" fmla="*/ 10688809 w 10757991"/>
              <a:gd name="connsiteY8" fmla="*/ 124346 h 888867"/>
              <a:gd name="connsiteX9" fmla="*/ 10708264 w 10757991"/>
              <a:gd name="connsiteY9" fmla="*/ 805282 h 888867"/>
              <a:gd name="connsiteX10" fmla="*/ 10708264 w 10757991"/>
              <a:gd name="connsiteY10" fmla="*/ 883103 h 888867"/>
              <a:gd name="connsiteX11" fmla="*/ 10046783 w 10757991"/>
              <a:gd name="connsiteY11" fmla="*/ 883103 h 888867"/>
              <a:gd name="connsiteX12" fmla="*/ 7653779 w 10757991"/>
              <a:gd name="connsiteY12" fmla="*/ 883103 h 888867"/>
              <a:gd name="connsiteX13" fmla="*/ 6739379 w 10757991"/>
              <a:gd name="connsiteY13" fmla="*/ 863648 h 888867"/>
              <a:gd name="connsiteX14" fmla="*/ 6019532 w 10757991"/>
              <a:gd name="connsiteY14" fmla="*/ 844193 h 888867"/>
              <a:gd name="connsiteX15" fmla="*/ 5435873 w 10757991"/>
              <a:gd name="connsiteY15" fmla="*/ 844192 h 888867"/>
              <a:gd name="connsiteX16" fmla="*/ 4521473 w 10757991"/>
              <a:gd name="connsiteY16" fmla="*/ 883104 h 888867"/>
              <a:gd name="connsiteX17" fmla="*/ 3840536 w 10757991"/>
              <a:gd name="connsiteY17" fmla="*/ 883103 h 888867"/>
              <a:gd name="connsiteX18" fmla="*/ 3431975 w 10757991"/>
              <a:gd name="connsiteY18" fmla="*/ 863647 h 888867"/>
              <a:gd name="connsiteX19" fmla="*/ 3023413 w 10757991"/>
              <a:gd name="connsiteY19" fmla="*/ 863647 h 888867"/>
              <a:gd name="connsiteX20" fmla="*/ 2420298 w 10757991"/>
              <a:gd name="connsiteY20" fmla="*/ 844193 h 888867"/>
              <a:gd name="connsiteX21" fmla="*/ 1661541 w 10757991"/>
              <a:gd name="connsiteY21" fmla="*/ 824738 h 888867"/>
              <a:gd name="connsiteX22" fmla="*/ 371 w 10757991"/>
              <a:gd name="connsiteY22" fmla="*/ 708006 h 888867"/>
              <a:gd name="connsiteX23" fmla="*/ 1864 w 10757991"/>
              <a:gd name="connsiteY23" fmla="*/ 143800 h 888867"/>
              <a:gd name="connsiteX0" fmla="*/ 31302 w 10787429"/>
              <a:gd name="connsiteY0" fmla="*/ 119614 h 864681"/>
              <a:gd name="connsiteX1" fmla="*/ 2080085 w 10787429"/>
              <a:gd name="connsiteY1" fmla="*/ 22338 h 864681"/>
              <a:gd name="connsiteX2" fmla="*/ 2624834 w 10787429"/>
              <a:gd name="connsiteY2" fmla="*/ 2883 h 864681"/>
              <a:gd name="connsiteX3" fmla="*/ 3266860 w 10787429"/>
              <a:gd name="connsiteY3" fmla="*/ 2883 h 864681"/>
              <a:gd name="connsiteX4" fmla="*/ 3675421 w 10787429"/>
              <a:gd name="connsiteY4" fmla="*/ 2883 h 864681"/>
              <a:gd name="connsiteX5" fmla="*/ 4667642 w 10787429"/>
              <a:gd name="connsiteY5" fmla="*/ 41792 h 864681"/>
              <a:gd name="connsiteX6" fmla="*/ 8441974 w 10787429"/>
              <a:gd name="connsiteY6" fmla="*/ 61250 h 864681"/>
              <a:gd name="connsiteX7" fmla="*/ 10582060 w 10787429"/>
              <a:gd name="connsiteY7" fmla="*/ 41793 h 864681"/>
              <a:gd name="connsiteX8" fmla="*/ 10718247 w 10787429"/>
              <a:gd name="connsiteY8" fmla="*/ 100160 h 864681"/>
              <a:gd name="connsiteX9" fmla="*/ 10737702 w 10787429"/>
              <a:gd name="connsiteY9" fmla="*/ 781096 h 864681"/>
              <a:gd name="connsiteX10" fmla="*/ 10737702 w 10787429"/>
              <a:gd name="connsiteY10" fmla="*/ 858917 h 864681"/>
              <a:gd name="connsiteX11" fmla="*/ 10076221 w 10787429"/>
              <a:gd name="connsiteY11" fmla="*/ 858917 h 864681"/>
              <a:gd name="connsiteX12" fmla="*/ 7683217 w 10787429"/>
              <a:gd name="connsiteY12" fmla="*/ 858917 h 864681"/>
              <a:gd name="connsiteX13" fmla="*/ 6768817 w 10787429"/>
              <a:gd name="connsiteY13" fmla="*/ 839462 h 864681"/>
              <a:gd name="connsiteX14" fmla="*/ 6048970 w 10787429"/>
              <a:gd name="connsiteY14" fmla="*/ 820007 h 864681"/>
              <a:gd name="connsiteX15" fmla="*/ 5465311 w 10787429"/>
              <a:gd name="connsiteY15" fmla="*/ 820006 h 864681"/>
              <a:gd name="connsiteX16" fmla="*/ 4550911 w 10787429"/>
              <a:gd name="connsiteY16" fmla="*/ 858918 h 864681"/>
              <a:gd name="connsiteX17" fmla="*/ 3869974 w 10787429"/>
              <a:gd name="connsiteY17" fmla="*/ 858917 h 864681"/>
              <a:gd name="connsiteX18" fmla="*/ 3461413 w 10787429"/>
              <a:gd name="connsiteY18" fmla="*/ 839461 h 864681"/>
              <a:gd name="connsiteX19" fmla="*/ 3052851 w 10787429"/>
              <a:gd name="connsiteY19" fmla="*/ 839461 h 864681"/>
              <a:gd name="connsiteX20" fmla="*/ 2449736 w 10787429"/>
              <a:gd name="connsiteY20" fmla="*/ 820007 h 864681"/>
              <a:gd name="connsiteX21" fmla="*/ 1690979 w 10787429"/>
              <a:gd name="connsiteY21" fmla="*/ 800552 h 864681"/>
              <a:gd name="connsiteX22" fmla="*/ 775257 w 10787429"/>
              <a:gd name="connsiteY22" fmla="*/ 411446 h 864681"/>
              <a:gd name="connsiteX23" fmla="*/ 31302 w 10787429"/>
              <a:gd name="connsiteY23" fmla="*/ 119614 h 864681"/>
              <a:gd name="connsiteX0" fmla="*/ 20667 w 10776794"/>
              <a:gd name="connsiteY0" fmla="*/ 662062 h 1407129"/>
              <a:gd name="connsiteX1" fmla="*/ 1787389 w 10776794"/>
              <a:gd name="connsiteY1" fmla="*/ 582 h 1407129"/>
              <a:gd name="connsiteX2" fmla="*/ 2614199 w 10776794"/>
              <a:gd name="connsiteY2" fmla="*/ 545331 h 1407129"/>
              <a:gd name="connsiteX3" fmla="*/ 3256225 w 10776794"/>
              <a:gd name="connsiteY3" fmla="*/ 545331 h 1407129"/>
              <a:gd name="connsiteX4" fmla="*/ 3664786 w 10776794"/>
              <a:gd name="connsiteY4" fmla="*/ 545331 h 1407129"/>
              <a:gd name="connsiteX5" fmla="*/ 4657007 w 10776794"/>
              <a:gd name="connsiteY5" fmla="*/ 584240 h 1407129"/>
              <a:gd name="connsiteX6" fmla="*/ 8431339 w 10776794"/>
              <a:gd name="connsiteY6" fmla="*/ 603698 h 1407129"/>
              <a:gd name="connsiteX7" fmla="*/ 10571425 w 10776794"/>
              <a:gd name="connsiteY7" fmla="*/ 584241 h 1407129"/>
              <a:gd name="connsiteX8" fmla="*/ 10707612 w 10776794"/>
              <a:gd name="connsiteY8" fmla="*/ 642608 h 1407129"/>
              <a:gd name="connsiteX9" fmla="*/ 10727067 w 10776794"/>
              <a:gd name="connsiteY9" fmla="*/ 1323544 h 1407129"/>
              <a:gd name="connsiteX10" fmla="*/ 10727067 w 10776794"/>
              <a:gd name="connsiteY10" fmla="*/ 1401365 h 1407129"/>
              <a:gd name="connsiteX11" fmla="*/ 10065586 w 10776794"/>
              <a:gd name="connsiteY11" fmla="*/ 1401365 h 1407129"/>
              <a:gd name="connsiteX12" fmla="*/ 7672582 w 10776794"/>
              <a:gd name="connsiteY12" fmla="*/ 1401365 h 1407129"/>
              <a:gd name="connsiteX13" fmla="*/ 6758182 w 10776794"/>
              <a:gd name="connsiteY13" fmla="*/ 1381910 h 1407129"/>
              <a:gd name="connsiteX14" fmla="*/ 6038335 w 10776794"/>
              <a:gd name="connsiteY14" fmla="*/ 1362455 h 1407129"/>
              <a:gd name="connsiteX15" fmla="*/ 5454676 w 10776794"/>
              <a:gd name="connsiteY15" fmla="*/ 1362454 h 1407129"/>
              <a:gd name="connsiteX16" fmla="*/ 4540276 w 10776794"/>
              <a:gd name="connsiteY16" fmla="*/ 1401366 h 1407129"/>
              <a:gd name="connsiteX17" fmla="*/ 3859339 w 10776794"/>
              <a:gd name="connsiteY17" fmla="*/ 1401365 h 1407129"/>
              <a:gd name="connsiteX18" fmla="*/ 3450778 w 10776794"/>
              <a:gd name="connsiteY18" fmla="*/ 1381909 h 1407129"/>
              <a:gd name="connsiteX19" fmla="*/ 3042216 w 10776794"/>
              <a:gd name="connsiteY19" fmla="*/ 1381909 h 1407129"/>
              <a:gd name="connsiteX20" fmla="*/ 2439101 w 10776794"/>
              <a:gd name="connsiteY20" fmla="*/ 1362455 h 1407129"/>
              <a:gd name="connsiteX21" fmla="*/ 1680344 w 10776794"/>
              <a:gd name="connsiteY21" fmla="*/ 1343000 h 1407129"/>
              <a:gd name="connsiteX22" fmla="*/ 764622 w 10776794"/>
              <a:gd name="connsiteY22" fmla="*/ 953894 h 1407129"/>
              <a:gd name="connsiteX23" fmla="*/ 20667 w 10776794"/>
              <a:gd name="connsiteY23" fmla="*/ 662062 h 1407129"/>
              <a:gd name="connsiteX0" fmla="*/ 20667 w 10776794"/>
              <a:gd name="connsiteY0" fmla="*/ 662108 h 1407175"/>
              <a:gd name="connsiteX1" fmla="*/ 1787389 w 10776794"/>
              <a:gd name="connsiteY1" fmla="*/ 628 h 1407175"/>
              <a:gd name="connsiteX2" fmla="*/ 2614199 w 10776794"/>
              <a:gd name="connsiteY2" fmla="*/ 545377 h 1407175"/>
              <a:gd name="connsiteX3" fmla="*/ 3356962 w 10776794"/>
              <a:gd name="connsiteY3" fmla="*/ 759385 h 1407175"/>
              <a:gd name="connsiteX4" fmla="*/ 3664786 w 10776794"/>
              <a:gd name="connsiteY4" fmla="*/ 545377 h 1407175"/>
              <a:gd name="connsiteX5" fmla="*/ 4657007 w 10776794"/>
              <a:gd name="connsiteY5" fmla="*/ 584286 h 1407175"/>
              <a:gd name="connsiteX6" fmla="*/ 8431339 w 10776794"/>
              <a:gd name="connsiteY6" fmla="*/ 603744 h 1407175"/>
              <a:gd name="connsiteX7" fmla="*/ 10571425 w 10776794"/>
              <a:gd name="connsiteY7" fmla="*/ 584287 h 1407175"/>
              <a:gd name="connsiteX8" fmla="*/ 10707612 w 10776794"/>
              <a:gd name="connsiteY8" fmla="*/ 642654 h 1407175"/>
              <a:gd name="connsiteX9" fmla="*/ 10727067 w 10776794"/>
              <a:gd name="connsiteY9" fmla="*/ 1323590 h 1407175"/>
              <a:gd name="connsiteX10" fmla="*/ 10727067 w 10776794"/>
              <a:gd name="connsiteY10" fmla="*/ 1401411 h 1407175"/>
              <a:gd name="connsiteX11" fmla="*/ 10065586 w 10776794"/>
              <a:gd name="connsiteY11" fmla="*/ 1401411 h 1407175"/>
              <a:gd name="connsiteX12" fmla="*/ 7672582 w 10776794"/>
              <a:gd name="connsiteY12" fmla="*/ 1401411 h 1407175"/>
              <a:gd name="connsiteX13" fmla="*/ 6758182 w 10776794"/>
              <a:gd name="connsiteY13" fmla="*/ 1381956 h 1407175"/>
              <a:gd name="connsiteX14" fmla="*/ 6038335 w 10776794"/>
              <a:gd name="connsiteY14" fmla="*/ 1362501 h 1407175"/>
              <a:gd name="connsiteX15" fmla="*/ 5454676 w 10776794"/>
              <a:gd name="connsiteY15" fmla="*/ 1362500 h 1407175"/>
              <a:gd name="connsiteX16" fmla="*/ 4540276 w 10776794"/>
              <a:gd name="connsiteY16" fmla="*/ 1401412 h 1407175"/>
              <a:gd name="connsiteX17" fmla="*/ 3859339 w 10776794"/>
              <a:gd name="connsiteY17" fmla="*/ 1401411 h 1407175"/>
              <a:gd name="connsiteX18" fmla="*/ 3450778 w 10776794"/>
              <a:gd name="connsiteY18" fmla="*/ 1381955 h 1407175"/>
              <a:gd name="connsiteX19" fmla="*/ 3042216 w 10776794"/>
              <a:gd name="connsiteY19" fmla="*/ 1381955 h 1407175"/>
              <a:gd name="connsiteX20" fmla="*/ 2439101 w 10776794"/>
              <a:gd name="connsiteY20" fmla="*/ 1362501 h 1407175"/>
              <a:gd name="connsiteX21" fmla="*/ 1680344 w 10776794"/>
              <a:gd name="connsiteY21" fmla="*/ 1343046 h 1407175"/>
              <a:gd name="connsiteX22" fmla="*/ 764622 w 10776794"/>
              <a:gd name="connsiteY22" fmla="*/ 953940 h 1407175"/>
              <a:gd name="connsiteX23" fmla="*/ 20667 w 10776794"/>
              <a:gd name="connsiteY23" fmla="*/ 662108 h 1407175"/>
              <a:gd name="connsiteX0" fmla="*/ 20667 w 10776794"/>
              <a:gd name="connsiteY0" fmla="*/ 662108 h 1407175"/>
              <a:gd name="connsiteX1" fmla="*/ 1787389 w 10776794"/>
              <a:gd name="connsiteY1" fmla="*/ 628 h 1407175"/>
              <a:gd name="connsiteX2" fmla="*/ 2614199 w 10776794"/>
              <a:gd name="connsiteY2" fmla="*/ 545377 h 1407175"/>
              <a:gd name="connsiteX3" fmla="*/ 3356962 w 10776794"/>
              <a:gd name="connsiteY3" fmla="*/ 759385 h 1407175"/>
              <a:gd name="connsiteX4" fmla="*/ 4087878 w 10776794"/>
              <a:gd name="connsiteY4" fmla="*/ 545377 h 1407175"/>
              <a:gd name="connsiteX5" fmla="*/ 4657007 w 10776794"/>
              <a:gd name="connsiteY5" fmla="*/ 584286 h 1407175"/>
              <a:gd name="connsiteX6" fmla="*/ 8431339 w 10776794"/>
              <a:gd name="connsiteY6" fmla="*/ 603744 h 1407175"/>
              <a:gd name="connsiteX7" fmla="*/ 10571425 w 10776794"/>
              <a:gd name="connsiteY7" fmla="*/ 584287 h 1407175"/>
              <a:gd name="connsiteX8" fmla="*/ 10707612 w 10776794"/>
              <a:gd name="connsiteY8" fmla="*/ 642654 h 1407175"/>
              <a:gd name="connsiteX9" fmla="*/ 10727067 w 10776794"/>
              <a:gd name="connsiteY9" fmla="*/ 1323590 h 1407175"/>
              <a:gd name="connsiteX10" fmla="*/ 10727067 w 10776794"/>
              <a:gd name="connsiteY10" fmla="*/ 1401411 h 1407175"/>
              <a:gd name="connsiteX11" fmla="*/ 10065586 w 10776794"/>
              <a:gd name="connsiteY11" fmla="*/ 1401411 h 1407175"/>
              <a:gd name="connsiteX12" fmla="*/ 7672582 w 10776794"/>
              <a:gd name="connsiteY12" fmla="*/ 1401411 h 1407175"/>
              <a:gd name="connsiteX13" fmla="*/ 6758182 w 10776794"/>
              <a:gd name="connsiteY13" fmla="*/ 1381956 h 1407175"/>
              <a:gd name="connsiteX14" fmla="*/ 6038335 w 10776794"/>
              <a:gd name="connsiteY14" fmla="*/ 1362501 h 1407175"/>
              <a:gd name="connsiteX15" fmla="*/ 5454676 w 10776794"/>
              <a:gd name="connsiteY15" fmla="*/ 1362500 h 1407175"/>
              <a:gd name="connsiteX16" fmla="*/ 4540276 w 10776794"/>
              <a:gd name="connsiteY16" fmla="*/ 1401412 h 1407175"/>
              <a:gd name="connsiteX17" fmla="*/ 3859339 w 10776794"/>
              <a:gd name="connsiteY17" fmla="*/ 1401411 h 1407175"/>
              <a:gd name="connsiteX18" fmla="*/ 3450778 w 10776794"/>
              <a:gd name="connsiteY18" fmla="*/ 1381955 h 1407175"/>
              <a:gd name="connsiteX19" fmla="*/ 3042216 w 10776794"/>
              <a:gd name="connsiteY19" fmla="*/ 1381955 h 1407175"/>
              <a:gd name="connsiteX20" fmla="*/ 2439101 w 10776794"/>
              <a:gd name="connsiteY20" fmla="*/ 1362501 h 1407175"/>
              <a:gd name="connsiteX21" fmla="*/ 1680344 w 10776794"/>
              <a:gd name="connsiteY21" fmla="*/ 1343046 h 1407175"/>
              <a:gd name="connsiteX22" fmla="*/ 764622 w 10776794"/>
              <a:gd name="connsiteY22" fmla="*/ 953940 h 1407175"/>
              <a:gd name="connsiteX23" fmla="*/ 20667 w 10776794"/>
              <a:gd name="connsiteY23" fmla="*/ 662108 h 1407175"/>
              <a:gd name="connsiteX0" fmla="*/ 20667 w 10776794"/>
              <a:gd name="connsiteY0" fmla="*/ 662108 h 1407175"/>
              <a:gd name="connsiteX1" fmla="*/ 1787389 w 10776794"/>
              <a:gd name="connsiteY1" fmla="*/ 628 h 1407175"/>
              <a:gd name="connsiteX2" fmla="*/ 2614199 w 10776794"/>
              <a:gd name="connsiteY2" fmla="*/ 545377 h 1407175"/>
              <a:gd name="connsiteX3" fmla="*/ 3356962 w 10776794"/>
              <a:gd name="connsiteY3" fmla="*/ 759385 h 1407175"/>
              <a:gd name="connsiteX4" fmla="*/ 4087878 w 10776794"/>
              <a:gd name="connsiteY4" fmla="*/ 545377 h 1407175"/>
              <a:gd name="connsiteX5" fmla="*/ 5644224 w 10776794"/>
              <a:gd name="connsiteY5" fmla="*/ 117358 h 1407175"/>
              <a:gd name="connsiteX6" fmla="*/ 8431339 w 10776794"/>
              <a:gd name="connsiteY6" fmla="*/ 603744 h 1407175"/>
              <a:gd name="connsiteX7" fmla="*/ 10571425 w 10776794"/>
              <a:gd name="connsiteY7" fmla="*/ 584287 h 1407175"/>
              <a:gd name="connsiteX8" fmla="*/ 10707612 w 10776794"/>
              <a:gd name="connsiteY8" fmla="*/ 642654 h 1407175"/>
              <a:gd name="connsiteX9" fmla="*/ 10727067 w 10776794"/>
              <a:gd name="connsiteY9" fmla="*/ 1323590 h 1407175"/>
              <a:gd name="connsiteX10" fmla="*/ 10727067 w 10776794"/>
              <a:gd name="connsiteY10" fmla="*/ 1401411 h 1407175"/>
              <a:gd name="connsiteX11" fmla="*/ 10065586 w 10776794"/>
              <a:gd name="connsiteY11" fmla="*/ 1401411 h 1407175"/>
              <a:gd name="connsiteX12" fmla="*/ 7672582 w 10776794"/>
              <a:gd name="connsiteY12" fmla="*/ 1401411 h 1407175"/>
              <a:gd name="connsiteX13" fmla="*/ 6758182 w 10776794"/>
              <a:gd name="connsiteY13" fmla="*/ 1381956 h 1407175"/>
              <a:gd name="connsiteX14" fmla="*/ 6038335 w 10776794"/>
              <a:gd name="connsiteY14" fmla="*/ 1362501 h 1407175"/>
              <a:gd name="connsiteX15" fmla="*/ 5454676 w 10776794"/>
              <a:gd name="connsiteY15" fmla="*/ 1362500 h 1407175"/>
              <a:gd name="connsiteX16" fmla="*/ 4540276 w 10776794"/>
              <a:gd name="connsiteY16" fmla="*/ 1401412 h 1407175"/>
              <a:gd name="connsiteX17" fmla="*/ 3859339 w 10776794"/>
              <a:gd name="connsiteY17" fmla="*/ 1401411 h 1407175"/>
              <a:gd name="connsiteX18" fmla="*/ 3450778 w 10776794"/>
              <a:gd name="connsiteY18" fmla="*/ 1381955 h 1407175"/>
              <a:gd name="connsiteX19" fmla="*/ 3042216 w 10776794"/>
              <a:gd name="connsiteY19" fmla="*/ 1381955 h 1407175"/>
              <a:gd name="connsiteX20" fmla="*/ 2439101 w 10776794"/>
              <a:gd name="connsiteY20" fmla="*/ 1362501 h 1407175"/>
              <a:gd name="connsiteX21" fmla="*/ 1680344 w 10776794"/>
              <a:gd name="connsiteY21" fmla="*/ 1343046 h 1407175"/>
              <a:gd name="connsiteX22" fmla="*/ 764622 w 10776794"/>
              <a:gd name="connsiteY22" fmla="*/ 953940 h 1407175"/>
              <a:gd name="connsiteX23" fmla="*/ 20667 w 10776794"/>
              <a:gd name="connsiteY23" fmla="*/ 662108 h 1407175"/>
              <a:gd name="connsiteX0" fmla="*/ 28757 w 10784884"/>
              <a:gd name="connsiteY0" fmla="*/ 662108 h 1416252"/>
              <a:gd name="connsiteX1" fmla="*/ 1795479 w 10784884"/>
              <a:gd name="connsiteY1" fmla="*/ 628 h 1416252"/>
              <a:gd name="connsiteX2" fmla="*/ 2622289 w 10784884"/>
              <a:gd name="connsiteY2" fmla="*/ 545377 h 1416252"/>
              <a:gd name="connsiteX3" fmla="*/ 3365052 w 10784884"/>
              <a:gd name="connsiteY3" fmla="*/ 759385 h 1416252"/>
              <a:gd name="connsiteX4" fmla="*/ 4095968 w 10784884"/>
              <a:gd name="connsiteY4" fmla="*/ 545377 h 1416252"/>
              <a:gd name="connsiteX5" fmla="*/ 5652314 w 10784884"/>
              <a:gd name="connsiteY5" fmla="*/ 117358 h 1416252"/>
              <a:gd name="connsiteX6" fmla="*/ 8439429 w 10784884"/>
              <a:gd name="connsiteY6" fmla="*/ 603744 h 1416252"/>
              <a:gd name="connsiteX7" fmla="*/ 10579515 w 10784884"/>
              <a:gd name="connsiteY7" fmla="*/ 584287 h 1416252"/>
              <a:gd name="connsiteX8" fmla="*/ 10715702 w 10784884"/>
              <a:gd name="connsiteY8" fmla="*/ 642654 h 1416252"/>
              <a:gd name="connsiteX9" fmla="*/ 10735157 w 10784884"/>
              <a:gd name="connsiteY9" fmla="*/ 1323590 h 1416252"/>
              <a:gd name="connsiteX10" fmla="*/ 10735157 w 10784884"/>
              <a:gd name="connsiteY10" fmla="*/ 1401411 h 1416252"/>
              <a:gd name="connsiteX11" fmla="*/ 10073676 w 10784884"/>
              <a:gd name="connsiteY11" fmla="*/ 1401411 h 1416252"/>
              <a:gd name="connsiteX12" fmla="*/ 7680672 w 10784884"/>
              <a:gd name="connsiteY12" fmla="*/ 1401411 h 1416252"/>
              <a:gd name="connsiteX13" fmla="*/ 6766272 w 10784884"/>
              <a:gd name="connsiteY13" fmla="*/ 1381956 h 1416252"/>
              <a:gd name="connsiteX14" fmla="*/ 6046425 w 10784884"/>
              <a:gd name="connsiteY14" fmla="*/ 1362501 h 1416252"/>
              <a:gd name="connsiteX15" fmla="*/ 5462766 w 10784884"/>
              <a:gd name="connsiteY15" fmla="*/ 1362500 h 1416252"/>
              <a:gd name="connsiteX16" fmla="*/ 4548366 w 10784884"/>
              <a:gd name="connsiteY16" fmla="*/ 1401412 h 1416252"/>
              <a:gd name="connsiteX17" fmla="*/ 3867429 w 10784884"/>
              <a:gd name="connsiteY17" fmla="*/ 1401411 h 1416252"/>
              <a:gd name="connsiteX18" fmla="*/ 3458868 w 10784884"/>
              <a:gd name="connsiteY18" fmla="*/ 1381955 h 1416252"/>
              <a:gd name="connsiteX19" fmla="*/ 3050306 w 10784884"/>
              <a:gd name="connsiteY19" fmla="*/ 1381955 h 1416252"/>
              <a:gd name="connsiteX20" fmla="*/ 2447191 w 10784884"/>
              <a:gd name="connsiteY20" fmla="*/ 1362501 h 1416252"/>
              <a:gd name="connsiteX21" fmla="*/ 1728729 w 10784884"/>
              <a:gd name="connsiteY21" fmla="*/ 720476 h 1416252"/>
              <a:gd name="connsiteX22" fmla="*/ 772712 w 10784884"/>
              <a:gd name="connsiteY22" fmla="*/ 953940 h 1416252"/>
              <a:gd name="connsiteX23" fmla="*/ 28757 w 10784884"/>
              <a:gd name="connsiteY23" fmla="*/ 662108 h 1416252"/>
              <a:gd name="connsiteX0" fmla="*/ 28639 w 10784766"/>
              <a:gd name="connsiteY0" fmla="*/ 662108 h 1407175"/>
              <a:gd name="connsiteX1" fmla="*/ 1795361 w 10784766"/>
              <a:gd name="connsiteY1" fmla="*/ 628 h 1407175"/>
              <a:gd name="connsiteX2" fmla="*/ 2622171 w 10784766"/>
              <a:gd name="connsiteY2" fmla="*/ 545377 h 1407175"/>
              <a:gd name="connsiteX3" fmla="*/ 3364934 w 10784766"/>
              <a:gd name="connsiteY3" fmla="*/ 759385 h 1407175"/>
              <a:gd name="connsiteX4" fmla="*/ 4095850 w 10784766"/>
              <a:gd name="connsiteY4" fmla="*/ 545377 h 1407175"/>
              <a:gd name="connsiteX5" fmla="*/ 5652196 w 10784766"/>
              <a:gd name="connsiteY5" fmla="*/ 117358 h 1407175"/>
              <a:gd name="connsiteX6" fmla="*/ 8439311 w 10784766"/>
              <a:gd name="connsiteY6" fmla="*/ 603744 h 1407175"/>
              <a:gd name="connsiteX7" fmla="*/ 10579397 w 10784766"/>
              <a:gd name="connsiteY7" fmla="*/ 584287 h 1407175"/>
              <a:gd name="connsiteX8" fmla="*/ 10715584 w 10784766"/>
              <a:gd name="connsiteY8" fmla="*/ 642654 h 1407175"/>
              <a:gd name="connsiteX9" fmla="*/ 10735039 w 10784766"/>
              <a:gd name="connsiteY9" fmla="*/ 1323590 h 1407175"/>
              <a:gd name="connsiteX10" fmla="*/ 10735039 w 10784766"/>
              <a:gd name="connsiteY10" fmla="*/ 1401411 h 1407175"/>
              <a:gd name="connsiteX11" fmla="*/ 10073558 w 10784766"/>
              <a:gd name="connsiteY11" fmla="*/ 1401411 h 1407175"/>
              <a:gd name="connsiteX12" fmla="*/ 7680554 w 10784766"/>
              <a:gd name="connsiteY12" fmla="*/ 1401411 h 1407175"/>
              <a:gd name="connsiteX13" fmla="*/ 6766154 w 10784766"/>
              <a:gd name="connsiteY13" fmla="*/ 1381956 h 1407175"/>
              <a:gd name="connsiteX14" fmla="*/ 6046307 w 10784766"/>
              <a:gd name="connsiteY14" fmla="*/ 1362501 h 1407175"/>
              <a:gd name="connsiteX15" fmla="*/ 5462648 w 10784766"/>
              <a:gd name="connsiteY15" fmla="*/ 1362500 h 1407175"/>
              <a:gd name="connsiteX16" fmla="*/ 4548248 w 10784766"/>
              <a:gd name="connsiteY16" fmla="*/ 1401412 h 1407175"/>
              <a:gd name="connsiteX17" fmla="*/ 3867311 w 10784766"/>
              <a:gd name="connsiteY17" fmla="*/ 1401411 h 1407175"/>
              <a:gd name="connsiteX18" fmla="*/ 3458750 w 10784766"/>
              <a:gd name="connsiteY18" fmla="*/ 1381955 h 1407175"/>
              <a:gd name="connsiteX19" fmla="*/ 3050188 w 10784766"/>
              <a:gd name="connsiteY19" fmla="*/ 1381955 h 1407175"/>
              <a:gd name="connsiteX20" fmla="*/ 2447073 w 10784766"/>
              <a:gd name="connsiteY20" fmla="*/ 1362501 h 1407175"/>
              <a:gd name="connsiteX21" fmla="*/ 1708463 w 10784766"/>
              <a:gd name="connsiteY21" fmla="*/ 1284680 h 1407175"/>
              <a:gd name="connsiteX22" fmla="*/ 772594 w 10784766"/>
              <a:gd name="connsiteY22" fmla="*/ 953940 h 1407175"/>
              <a:gd name="connsiteX23" fmla="*/ 28639 w 10784766"/>
              <a:gd name="connsiteY23" fmla="*/ 662108 h 1407175"/>
              <a:gd name="connsiteX0" fmla="*/ 12770 w 10768897"/>
              <a:gd name="connsiteY0" fmla="*/ 662108 h 1407175"/>
              <a:gd name="connsiteX1" fmla="*/ 1779492 w 10768897"/>
              <a:gd name="connsiteY1" fmla="*/ 628 h 1407175"/>
              <a:gd name="connsiteX2" fmla="*/ 2606302 w 10768897"/>
              <a:gd name="connsiteY2" fmla="*/ 545377 h 1407175"/>
              <a:gd name="connsiteX3" fmla="*/ 3349065 w 10768897"/>
              <a:gd name="connsiteY3" fmla="*/ 759385 h 1407175"/>
              <a:gd name="connsiteX4" fmla="*/ 4079981 w 10768897"/>
              <a:gd name="connsiteY4" fmla="*/ 545377 h 1407175"/>
              <a:gd name="connsiteX5" fmla="*/ 5636327 w 10768897"/>
              <a:gd name="connsiteY5" fmla="*/ 117358 h 1407175"/>
              <a:gd name="connsiteX6" fmla="*/ 8423442 w 10768897"/>
              <a:gd name="connsiteY6" fmla="*/ 603744 h 1407175"/>
              <a:gd name="connsiteX7" fmla="*/ 10563528 w 10768897"/>
              <a:gd name="connsiteY7" fmla="*/ 584287 h 1407175"/>
              <a:gd name="connsiteX8" fmla="*/ 10699715 w 10768897"/>
              <a:gd name="connsiteY8" fmla="*/ 642654 h 1407175"/>
              <a:gd name="connsiteX9" fmla="*/ 10719170 w 10768897"/>
              <a:gd name="connsiteY9" fmla="*/ 1323590 h 1407175"/>
              <a:gd name="connsiteX10" fmla="*/ 10719170 w 10768897"/>
              <a:gd name="connsiteY10" fmla="*/ 1401411 h 1407175"/>
              <a:gd name="connsiteX11" fmla="*/ 10057689 w 10768897"/>
              <a:gd name="connsiteY11" fmla="*/ 1401411 h 1407175"/>
              <a:gd name="connsiteX12" fmla="*/ 7664685 w 10768897"/>
              <a:gd name="connsiteY12" fmla="*/ 1401411 h 1407175"/>
              <a:gd name="connsiteX13" fmla="*/ 6750285 w 10768897"/>
              <a:gd name="connsiteY13" fmla="*/ 1381956 h 1407175"/>
              <a:gd name="connsiteX14" fmla="*/ 6030438 w 10768897"/>
              <a:gd name="connsiteY14" fmla="*/ 1362501 h 1407175"/>
              <a:gd name="connsiteX15" fmla="*/ 5446779 w 10768897"/>
              <a:gd name="connsiteY15" fmla="*/ 1362500 h 1407175"/>
              <a:gd name="connsiteX16" fmla="*/ 4532379 w 10768897"/>
              <a:gd name="connsiteY16" fmla="*/ 1401412 h 1407175"/>
              <a:gd name="connsiteX17" fmla="*/ 3851442 w 10768897"/>
              <a:gd name="connsiteY17" fmla="*/ 1401411 h 1407175"/>
              <a:gd name="connsiteX18" fmla="*/ 3442881 w 10768897"/>
              <a:gd name="connsiteY18" fmla="*/ 1381955 h 1407175"/>
              <a:gd name="connsiteX19" fmla="*/ 3034319 w 10768897"/>
              <a:gd name="connsiteY19" fmla="*/ 1381955 h 1407175"/>
              <a:gd name="connsiteX20" fmla="*/ 2431204 w 10768897"/>
              <a:gd name="connsiteY20" fmla="*/ 1362501 h 1407175"/>
              <a:gd name="connsiteX21" fmla="*/ 1692594 w 10768897"/>
              <a:gd name="connsiteY21" fmla="*/ 1284680 h 1407175"/>
              <a:gd name="connsiteX22" fmla="*/ 1018639 w 10768897"/>
              <a:gd name="connsiteY22" fmla="*/ 798298 h 1407175"/>
              <a:gd name="connsiteX23" fmla="*/ 12770 w 10768897"/>
              <a:gd name="connsiteY23" fmla="*/ 662108 h 1407175"/>
              <a:gd name="connsiteX0" fmla="*/ 12770 w 10768897"/>
              <a:gd name="connsiteY0" fmla="*/ 662108 h 1498778"/>
              <a:gd name="connsiteX1" fmla="*/ 1779492 w 10768897"/>
              <a:gd name="connsiteY1" fmla="*/ 628 h 1498778"/>
              <a:gd name="connsiteX2" fmla="*/ 2606302 w 10768897"/>
              <a:gd name="connsiteY2" fmla="*/ 545377 h 1498778"/>
              <a:gd name="connsiteX3" fmla="*/ 3349065 w 10768897"/>
              <a:gd name="connsiteY3" fmla="*/ 759385 h 1498778"/>
              <a:gd name="connsiteX4" fmla="*/ 4079981 w 10768897"/>
              <a:gd name="connsiteY4" fmla="*/ 545377 h 1498778"/>
              <a:gd name="connsiteX5" fmla="*/ 5636327 w 10768897"/>
              <a:gd name="connsiteY5" fmla="*/ 117358 h 1498778"/>
              <a:gd name="connsiteX6" fmla="*/ 8423442 w 10768897"/>
              <a:gd name="connsiteY6" fmla="*/ 603744 h 1498778"/>
              <a:gd name="connsiteX7" fmla="*/ 10563528 w 10768897"/>
              <a:gd name="connsiteY7" fmla="*/ 584287 h 1498778"/>
              <a:gd name="connsiteX8" fmla="*/ 10699715 w 10768897"/>
              <a:gd name="connsiteY8" fmla="*/ 642654 h 1498778"/>
              <a:gd name="connsiteX9" fmla="*/ 10719170 w 10768897"/>
              <a:gd name="connsiteY9" fmla="*/ 1323590 h 1498778"/>
              <a:gd name="connsiteX10" fmla="*/ 10719170 w 10768897"/>
              <a:gd name="connsiteY10" fmla="*/ 1401411 h 1498778"/>
              <a:gd name="connsiteX11" fmla="*/ 10057689 w 10768897"/>
              <a:gd name="connsiteY11" fmla="*/ 1401411 h 1498778"/>
              <a:gd name="connsiteX12" fmla="*/ 7664685 w 10768897"/>
              <a:gd name="connsiteY12" fmla="*/ 1401411 h 1498778"/>
              <a:gd name="connsiteX13" fmla="*/ 6750285 w 10768897"/>
              <a:gd name="connsiteY13" fmla="*/ 1381956 h 1498778"/>
              <a:gd name="connsiteX14" fmla="*/ 6030438 w 10768897"/>
              <a:gd name="connsiteY14" fmla="*/ 1362501 h 1498778"/>
              <a:gd name="connsiteX15" fmla="*/ 5446779 w 10768897"/>
              <a:gd name="connsiteY15" fmla="*/ 1362500 h 1498778"/>
              <a:gd name="connsiteX16" fmla="*/ 4532379 w 10768897"/>
              <a:gd name="connsiteY16" fmla="*/ 1401412 h 1498778"/>
              <a:gd name="connsiteX17" fmla="*/ 3851442 w 10768897"/>
              <a:gd name="connsiteY17" fmla="*/ 1401411 h 1498778"/>
              <a:gd name="connsiteX18" fmla="*/ 3442881 w 10768897"/>
              <a:gd name="connsiteY18" fmla="*/ 1498687 h 1498778"/>
              <a:gd name="connsiteX19" fmla="*/ 3034319 w 10768897"/>
              <a:gd name="connsiteY19" fmla="*/ 1381955 h 1498778"/>
              <a:gd name="connsiteX20" fmla="*/ 2431204 w 10768897"/>
              <a:gd name="connsiteY20" fmla="*/ 1362501 h 1498778"/>
              <a:gd name="connsiteX21" fmla="*/ 1692594 w 10768897"/>
              <a:gd name="connsiteY21" fmla="*/ 1284680 h 1498778"/>
              <a:gd name="connsiteX22" fmla="*/ 1018639 w 10768897"/>
              <a:gd name="connsiteY22" fmla="*/ 798298 h 1498778"/>
              <a:gd name="connsiteX23" fmla="*/ 12770 w 10768897"/>
              <a:gd name="connsiteY23" fmla="*/ 662108 h 1498778"/>
              <a:gd name="connsiteX0" fmla="*/ 12770 w 10768897"/>
              <a:gd name="connsiteY0" fmla="*/ 662108 h 1500788"/>
              <a:gd name="connsiteX1" fmla="*/ 1779492 w 10768897"/>
              <a:gd name="connsiteY1" fmla="*/ 628 h 1500788"/>
              <a:gd name="connsiteX2" fmla="*/ 2606302 w 10768897"/>
              <a:gd name="connsiteY2" fmla="*/ 545377 h 1500788"/>
              <a:gd name="connsiteX3" fmla="*/ 3349065 w 10768897"/>
              <a:gd name="connsiteY3" fmla="*/ 759385 h 1500788"/>
              <a:gd name="connsiteX4" fmla="*/ 4079981 w 10768897"/>
              <a:gd name="connsiteY4" fmla="*/ 545377 h 1500788"/>
              <a:gd name="connsiteX5" fmla="*/ 5636327 w 10768897"/>
              <a:gd name="connsiteY5" fmla="*/ 117358 h 1500788"/>
              <a:gd name="connsiteX6" fmla="*/ 8423442 w 10768897"/>
              <a:gd name="connsiteY6" fmla="*/ 603744 h 1500788"/>
              <a:gd name="connsiteX7" fmla="*/ 10563528 w 10768897"/>
              <a:gd name="connsiteY7" fmla="*/ 584287 h 1500788"/>
              <a:gd name="connsiteX8" fmla="*/ 10699715 w 10768897"/>
              <a:gd name="connsiteY8" fmla="*/ 642654 h 1500788"/>
              <a:gd name="connsiteX9" fmla="*/ 10719170 w 10768897"/>
              <a:gd name="connsiteY9" fmla="*/ 1323590 h 1500788"/>
              <a:gd name="connsiteX10" fmla="*/ 10719170 w 10768897"/>
              <a:gd name="connsiteY10" fmla="*/ 1401411 h 1500788"/>
              <a:gd name="connsiteX11" fmla="*/ 10057689 w 10768897"/>
              <a:gd name="connsiteY11" fmla="*/ 1401411 h 1500788"/>
              <a:gd name="connsiteX12" fmla="*/ 7664685 w 10768897"/>
              <a:gd name="connsiteY12" fmla="*/ 1401411 h 1500788"/>
              <a:gd name="connsiteX13" fmla="*/ 6750285 w 10768897"/>
              <a:gd name="connsiteY13" fmla="*/ 1381956 h 1500788"/>
              <a:gd name="connsiteX14" fmla="*/ 6030438 w 10768897"/>
              <a:gd name="connsiteY14" fmla="*/ 1362501 h 1500788"/>
              <a:gd name="connsiteX15" fmla="*/ 5446779 w 10768897"/>
              <a:gd name="connsiteY15" fmla="*/ 1362500 h 1500788"/>
              <a:gd name="connsiteX16" fmla="*/ 4532379 w 10768897"/>
              <a:gd name="connsiteY16" fmla="*/ 1401412 h 1500788"/>
              <a:gd name="connsiteX17" fmla="*/ 3851442 w 10768897"/>
              <a:gd name="connsiteY17" fmla="*/ 1401411 h 1500788"/>
              <a:gd name="connsiteX18" fmla="*/ 3442881 w 10768897"/>
              <a:gd name="connsiteY18" fmla="*/ 1498687 h 1500788"/>
              <a:gd name="connsiteX19" fmla="*/ 3034319 w 10768897"/>
              <a:gd name="connsiteY19" fmla="*/ 1459776 h 1500788"/>
              <a:gd name="connsiteX20" fmla="*/ 2431204 w 10768897"/>
              <a:gd name="connsiteY20" fmla="*/ 1362501 h 1500788"/>
              <a:gd name="connsiteX21" fmla="*/ 1692594 w 10768897"/>
              <a:gd name="connsiteY21" fmla="*/ 1284680 h 1500788"/>
              <a:gd name="connsiteX22" fmla="*/ 1018639 w 10768897"/>
              <a:gd name="connsiteY22" fmla="*/ 798298 h 1500788"/>
              <a:gd name="connsiteX23" fmla="*/ 12770 w 10768897"/>
              <a:gd name="connsiteY23" fmla="*/ 662108 h 1500788"/>
              <a:gd name="connsiteX0" fmla="*/ 12770 w 10768897"/>
              <a:gd name="connsiteY0" fmla="*/ 662108 h 1500788"/>
              <a:gd name="connsiteX1" fmla="*/ 1779492 w 10768897"/>
              <a:gd name="connsiteY1" fmla="*/ 628 h 1500788"/>
              <a:gd name="connsiteX2" fmla="*/ 2606302 w 10768897"/>
              <a:gd name="connsiteY2" fmla="*/ 545377 h 1500788"/>
              <a:gd name="connsiteX3" fmla="*/ 3349065 w 10768897"/>
              <a:gd name="connsiteY3" fmla="*/ 759385 h 1500788"/>
              <a:gd name="connsiteX4" fmla="*/ 4079981 w 10768897"/>
              <a:gd name="connsiteY4" fmla="*/ 545377 h 1500788"/>
              <a:gd name="connsiteX5" fmla="*/ 5636327 w 10768897"/>
              <a:gd name="connsiteY5" fmla="*/ 117358 h 1500788"/>
              <a:gd name="connsiteX6" fmla="*/ 8423442 w 10768897"/>
              <a:gd name="connsiteY6" fmla="*/ 603744 h 1500788"/>
              <a:gd name="connsiteX7" fmla="*/ 10563528 w 10768897"/>
              <a:gd name="connsiteY7" fmla="*/ 584287 h 1500788"/>
              <a:gd name="connsiteX8" fmla="*/ 10699715 w 10768897"/>
              <a:gd name="connsiteY8" fmla="*/ 642654 h 1500788"/>
              <a:gd name="connsiteX9" fmla="*/ 10719170 w 10768897"/>
              <a:gd name="connsiteY9" fmla="*/ 1323590 h 1500788"/>
              <a:gd name="connsiteX10" fmla="*/ 10719170 w 10768897"/>
              <a:gd name="connsiteY10" fmla="*/ 1401411 h 1500788"/>
              <a:gd name="connsiteX11" fmla="*/ 10057689 w 10768897"/>
              <a:gd name="connsiteY11" fmla="*/ 1401411 h 1500788"/>
              <a:gd name="connsiteX12" fmla="*/ 7664685 w 10768897"/>
              <a:gd name="connsiteY12" fmla="*/ 1401411 h 1500788"/>
              <a:gd name="connsiteX13" fmla="*/ 6750285 w 10768897"/>
              <a:gd name="connsiteY13" fmla="*/ 1381956 h 1500788"/>
              <a:gd name="connsiteX14" fmla="*/ 6030438 w 10768897"/>
              <a:gd name="connsiteY14" fmla="*/ 1362501 h 1500788"/>
              <a:gd name="connsiteX15" fmla="*/ 5446779 w 10768897"/>
              <a:gd name="connsiteY15" fmla="*/ 1362500 h 1500788"/>
              <a:gd name="connsiteX16" fmla="*/ 4895029 w 10768897"/>
              <a:gd name="connsiteY16" fmla="*/ 1381956 h 1500788"/>
              <a:gd name="connsiteX17" fmla="*/ 3851442 w 10768897"/>
              <a:gd name="connsiteY17" fmla="*/ 1401411 h 1500788"/>
              <a:gd name="connsiteX18" fmla="*/ 3442881 w 10768897"/>
              <a:gd name="connsiteY18" fmla="*/ 1498687 h 1500788"/>
              <a:gd name="connsiteX19" fmla="*/ 3034319 w 10768897"/>
              <a:gd name="connsiteY19" fmla="*/ 1459776 h 1500788"/>
              <a:gd name="connsiteX20" fmla="*/ 2431204 w 10768897"/>
              <a:gd name="connsiteY20" fmla="*/ 1362501 h 1500788"/>
              <a:gd name="connsiteX21" fmla="*/ 1692594 w 10768897"/>
              <a:gd name="connsiteY21" fmla="*/ 1284680 h 1500788"/>
              <a:gd name="connsiteX22" fmla="*/ 1018639 w 10768897"/>
              <a:gd name="connsiteY22" fmla="*/ 798298 h 1500788"/>
              <a:gd name="connsiteX23" fmla="*/ 12770 w 10768897"/>
              <a:gd name="connsiteY23" fmla="*/ 662108 h 1500788"/>
              <a:gd name="connsiteX0" fmla="*/ 12770 w 10768897"/>
              <a:gd name="connsiteY0" fmla="*/ 662108 h 1557054"/>
              <a:gd name="connsiteX1" fmla="*/ 1779492 w 10768897"/>
              <a:gd name="connsiteY1" fmla="*/ 628 h 1557054"/>
              <a:gd name="connsiteX2" fmla="*/ 2606302 w 10768897"/>
              <a:gd name="connsiteY2" fmla="*/ 545377 h 1557054"/>
              <a:gd name="connsiteX3" fmla="*/ 3349065 w 10768897"/>
              <a:gd name="connsiteY3" fmla="*/ 759385 h 1557054"/>
              <a:gd name="connsiteX4" fmla="*/ 4079981 w 10768897"/>
              <a:gd name="connsiteY4" fmla="*/ 545377 h 1557054"/>
              <a:gd name="connsiteX5" fmla="*/ 5636327 w 10768897"/>
              <a:gd name="connsiteY5" fmla="*/ 117358 h 1557054"/>
              <a:gd name="connsiteX6" fmla="*/ 8423442 w 10768897"/>
              <a:gd name="connsiteY6" fmla="*/ 603744 h 1557054"/>
              <a:gd name="connsiteX7" fmla="*/ 10563528 w 10768897"/>
              <a:gd name="connsiteY7" fmla="*/ 584287 h 1557054"/>
              <a:gd name="connsiteX8" fmla="*/ 10699715 w 10768897"/>
              <a:gd name="connsiteY8" fmla="*/ 642654 h 1557054"/>
              <a:gd name="connsiteX9" fmla="*/ 10719170 w 10768897"/>
              <a:gd name="connsiteY9" fmla="*/ 1323590 h 1557054"/>
              <a:gd name="connsiteX10" fmla="*/ 10719170 w 10768897"/>
              <a:gd name="connsiteY10" fmla="*/ 1401411 h 1557054"/>
              <a:gd name="connsiteX11" fmla="*/ 10057689 w 10768897"/>
              <a:gd name="connsiteY11" fmla="*/ 1401411 h 1557054"/>
              <a:gd name="connsiteX12" fmla="*/ 7664685 w 10768897"/>
              <a:gd name="connsiteY12" fmla="*/ 1401411 h 1557054"/>
              <a:gd name="connsiteX13" fmla="*/ 6750285 w 10768897"/>
              <a:gd name="connsiteY13" fmla="*/ 1381956 h 1557054"/>
              <a:gd name="connsiteX14" fmla="*/ 6030438 w 10768897"/>
              <a:gd name="connsiteY14" fmla="*/ 1362501 h 1557054"/>
              <a:gd name="connsiteX15" fmla="*/ 5446779 w 10768897"/>
              <a:gd name="connsiteY15" fmla="*/ 1362500 h 1557054"/>
              <a:gd name="connsiteX16" fmla="*/ 4895029 w 10768897"/>
              <a:gd name="connsiteY16" fmla="*/ 1381956 h 1557054"/>
              <a:gd name="connsiteX17" fmla="*/ 4173798 w 10768897"/>
              <a:gd name="connsiteY17" fmla="*/ 1557054 h 1557054"/>
              <a:gd name="connsiteX18" fmla="*/ 3442881 w 10768897"/>
              <a:gd name="connsiteY18" fmla="*/ 1498687 h 1557054"/>
              <a:gd name="connsiteX19" fmla="*/ 3034319 w 10768897"/>
              <a:gd name="connsiteY19" fmla="*/ 1459776 h 1557054"/>
              <a:gd name="connsiteX20" fmla="*/ 2431204 w 10768897"/>
              <a:gd name="connsiteY20" fmla="*/ 1362501 h 1557054"/>
              <a:gd name="connsiteX21" fmla="*/ 1692594 w 10768897"/>
              <a:gd name="connsiteY21" fmla="*/ 1284680 h 1557054"/>
              <a:gd name="connsiteX22" fmla="*/ 1018639 w 10768897"/>
              <a:gd name="connsiteY22" fmla="*/ 798298 h 1557054"/>
              <a:gd name="connsiteX23" fmla="*/ 12770 w 10768897"/>
              <a:gd name="connsiteY23" fmla="*/ 662108 h 1557054"/>
              <a:gd name="connsiteX0" fmla="*/ 12770 w 10768897"/>
              <a:gd name="connsiteY0" fmla="*/ 662108 h 1561724"/>
              <a:gd name="connsiteX1" fmla="*/ 1779492 w 10768897"/>
              <a:gd name="connsiteY1" fmla="*/ 628 h 1561724"/>
              <a:gd name="connsiteX2" fmla="*/ 2606302 w 10768897"/>
              <a:gd name="connsiteY2" fmla="*/ 545377 h 1561724"/>
              <a:gd name="connsiteX3" fmla="*/ 3349065 w 10768897"/>
              <a:gd name="connsiteY3" fmla="*/ 759385 h 1561724"/>
              <a:gd name="connsiteX4" fmla="*/ 4079981 w 10768897"/>
              <a:gd name="connsiteY4" fmla="*/ 545377 h 1561724"/>
              <a:gd name="connsiteX5" fmla="*/ 5636327 w 10768897"/>
              <a:gd name="connsiteY5" fmla="*/ 117358 h 1561724"/>
              <a:gd name="connsiteX6" fmla="*/ 8423442 w 10768897"/>
              <a:gd name="connsiteY6" fmla="*/ 603744 h 1561724"/>
              <a:gd name="connsiteX7" fmla="*/ 10563528 w 10768897"/>
              <a:gd name="connsiteY7" fmla="*/ 584287 h 1561724"/>
              <a:gd name="connsiteX8" fmla="*/ 10699715 w 10768897"/>
              <a:gd name="connsiteY8" fmla="*/ 642654 h 1561724"/>
              <a:gd name="connsiteX9" fmla="*/ 10719170 w 10768897"/>
              <a:gd name="connsiteY9" fmla="*/ 1323590 h 1561724"/>
              <a:gd name="connsiteX10" fmla="*/ 10719170 w 10768897"/>
              <a:gd name="connsiteY10" fmla="*/ 1401411 h 1561724"/>
              <a:gd name="connsiteX11" fmla="*/ 10057689 w 10768897"/>
              <a:gd name="connsiteY11" fmla="*/ 1401411 h 1561724"/>
              <a:gd name="connsiteX12" fmla="*/ 7664685 w 10768897"/>
              <a:gd name="connsiteY12" fmla="*/ 1401411 h 1561724"/>
              <a:gd name="connsiteX13" fmla="*/ 6750285 w 10768897"/>
              <a:gd name="connsiteY13" fmla="*/ 1381956 h 1561724"/>
              <a:gd name="connsiteX14" fmla="*/ 6030438 w 10768897"/>
              <a:gd name="connsiteY14" fmla="*/ 1362501 h 1561724"/>
              <a:gd name="connsiteX15" fmla="*/ 5446779 w 10768897"/>
              <a:gd name="connsiteY15" fmla="*/ 1362500 h 1561724"/>
              <a:gd name="connsiteX16" fmla="*/ 4895029 w 10768897"/>
              <a:gd name="connsiteY16" fmla="*/ 1381956 h 1561724"/>
              <a:gd name="connsiteX17" fmla="*/ 4173798 w 10768897"/>
              <a:gd name="connsiteY17" fmla="*/ 1557054 h 1561724"/>
              <a:gd name="connsiteX18" fmla="*/ 3442881 w 10768897"/>
              <a:gd name="connsiteY18" fmla="*/ 1498687 h 1561724"/>
              <a:gd name="connsiteX19" fmla="*/ 3034319 w 10768897"/>
              <a:gd name="connsiteY19" fmla="*/ 1459776 h 1561724"/>
              <a:gd name="connsiteX20" fmla="*/ 2390910 w 10768897"/>
              <a:gd name="connsiteY20" fmla="*/ 1557054 h 1561724"/>
              <a:gd name="connsiteX21" fmla="*/ 1692594 w 10768897"/>
              <a:gd name="connsiteY21" fmla="*/ 1284680 h 1561724"/>
              <a:gd name="connsiteX22" fmla="*/ 1018639 w 10768897"/>
              <a:gd name="connsiteY22" fmla="*/ 798298 h 1561724"/>
              <a:gd name="connsiteX23" fmla="*/ 12770 w 10768897"/>
              <a:gd name="connsiteY23" fmla="*/ 662108 h 1561724"/>
              <a:gd name="connsiteX0" fmla="*/ 12770 w 10768897"/>
              <a:gd name="connsiteY0" fmla="*/ 662108 h 1560124"/>
              <a:gd name="connsiteX1" fmla="*/ 1779492 w 10768897"/>
              <a:gd name="connsiteY1" fmla="*/ 628 h 1560124"/>
              <a:gd name="connsiteX2" fmla="*/ 2606302 w 10768897"/>
              <a:gd name="connsiteY2" fmla="*/ 545377 h 1560124"/>
              <a:gd name="connsiteX3" fmla="*/ 3349065 w 10768897"/>
              <a:gd name="connsiteY3" fmla="*/ 759385 h 1560124"/>
              <a:gd name="connsiteX4" fmla="*/ 4079981 w 10768897"/>
              <a:gd name="connsiteY4" fmla="*/ 545377 h 1560124"/>
              <a:gd name="connsiteX5" fmla="*/ 5636327 w 10768897"/>
              <a:gd name="connsiteY5" fmla="*/ 117358 h 1560124"/>
              <a:gd name="connsiteX6" fmla="*/ 8423442 w 10768897"/>
              <a:gd name="connsiteY6" fmla="*/ 603744 h 1560124"/>
              <a:gd name="connsiteX7" fmla="*/ 10563528 w 10768897"/>
              <a:gd name="connsiteY7" fmla="*/ 584287 h 1560124"/>
              <a:gd name="connsiteX8" fmla="*/ 10699715 w 10768897"/>
              <a:gd name="connsiteY8" fmla="*/ 642654 h 1560124"/>
              <a:gd name="connsiteX9" fmla="*/ 10719170 w 10768897"/>
              <a:gd name="connsiteY9" fmla="*/ 1323590 h 1560124"/>
              <a:gd name="connsiteX10" fmla="*/ 10719170 w 10768897"/>
              <a:gd name="connsiteY10" fmla="*/ 1401411 h 1560124"/>
              <a:gd name="connsiteX11" fmla="*/ 10057689 w 10768897"/>
              <a:gd name="connsiteY11" fmla="*/ 1401411 h 1560124"/>
              <a:gd name="connsiteX12" fmla="*/ 7664685 w 10768897"/>
              <a:gd name="connsiteY12" fmla="*/ 1401411 h 1560124"/>
              <a:gd name="connsiteX13" fmla="*/ 6750285 w 10768897"/>
              <a:gd name="connsiteY13" fmla="*/ 1381956 h 1560124"/>
              <a:gd name="connsiteX14" fmla="*/ 6030438 w 10768897"/>
              <a:gd name="connsiteY14" fmla="*/ 1362501 h 1560124"/>
              <a:gd name="connsiteX15" fmla="*/ 5446779 w 10768897"/>
              <a:gd name="connsiteY15" fmla="*/ 1362500 h 1560124"/>
              <a:gd name="connsiteX16" fmla="*/ 4895029 w 10768897"/>
              <a:gd name="connsiteY16" fmla="*/ 1381956 h 1560124"/>
              <a:gd name="connsiteX17" fmla="*/ 4173798 w 10768897"/>
              <a:gd name="connsiteY17" fmla="*/ 1557054 h 1560124"/>
              <a:gd name="connsiteX18" fmla="*/ 3442881 w 10768897"/>
              <a:gd name="connsiteY18" fmla="*/ 1498687 h 1560124"/>
              <a:gd name="connsiteX19" fmla="*/ 3034319 w 10768897"/>
              <a:gd name="connsiteY19" fmla="*/ 1459776 h 1560124"/>
              <a:gd name="connsiteX20" fmla="*/ 2390910 w 10768897"/>
              <a:gd name="connsiteY20" fmla="*/ 1557054 h 1560124"/>
              <a:gd name="connsiteX21" fmla="*/ 1692594 w 10768897"/>
              <a:gd name="connsiteY21" fmla="*/ 1323591 h 1560124"/>
              <a:gd name="connsiteX22" fmla="*/ 1018639 w 10768897"/>
              <a:gd name="connsiteY22" fmla="*/ 798298 h 1560124"/>
              <a:gd name="connsiteX23" fmla="*/ 12770 w 10768897"/>
              <a:gd name="connsiteY23" fmla="*/ 662108 h 1560124"/>
              <a:gd name="connsiteX0" fmla="*/ 12770 w 10768897"/>
              <a:gd name="connsiteY0" fmla="*/ 662108 h 1560124"/>
              <a:gd name="connsiteX1" fmla="*/ 1779492 w 10768897"/>
              <a:gd name="connsiteY1" fmla="*/ 628 h 1560124"/>
              <a:gd name="connsiteX2" fmla="*/ 2606302 w 10768897"/>
              <a:gd name="connsiteY2" fmla="*/ 545377 h 1560124"/>
              <a:gd name="connsiteX3" fmla="*/ 3349065 w 10768897"/>
              <a:gd name="connsiteY3" fmla="*/ 759385 h 1560124"/>
              <a:gd name="connsiteX4" fmla="*/ 4079981 w 10768897"/>
              <a:gd name="connsiteY4" fmla="*/ 545377 h 1560124"/>
              <a:gd name="connsiteX5" fmla="*/ 5636327 w 10768897"/>
              <a:gd name="connsiteY5" fmla="*/ 117358 h 1560124"/>
              <a:gd name="connsiteX6" fmla="*/ 8423442 w 10768897"/>
              <a:gd name="connsiteY6" fmla="*/ 603744 h 1560124"/>
              <a:gd name="connsiteX7" fmla="*/ 10563528 w 10768897"/>
              <a:gd name="connsiteY7" fmla="*/ 584287 h 1560124"/>
              <a:gd name="connsiteX8" fmla="*/ 10699715 w 10768897"/>
              <a:gd name="connsiteY8" fmla="*/ 642654 h 1560124"/>
              <a:gd name="connsiteX9" fmla="*/ 10719170 w 10768897"/>
              <a:gd name="connsiteY9" fmla="*/ 1323590 h 1560124"/>
              <a:gd name="connsiteX10" fmla="*/ 10719170 w 10768897"/>
              <a:gd name="connsiteY10" fmla="*/ 1401411 h 1560124"/>
              <a:gd name="connsiteX11" fmla="*/ 10057689 w 10768897"/>
              <a:gd name="connsiteY11" fmla="*/ 1401411 h 1560124"/>
              <a:gd name="connsiteX12" fmla="*/ 7664685 w 10768897"/>
              <a:gd name="connsiteY12" fmla="*/ 1401411 h 1560124"/>
              <a:gd name="connsiteX13" fmla="*/ 6750285 w 10768897"/>
              <a:gd name="connsiteY13" fmla="*/ 1381956 h 1560124"/>
              <a:gd name="connsiteX14" fmla="*/ 6030438 w 10768897"/>
              <a:gd name="connsiteY14" fmla="*/ 1362501 h 1560124"/>
              <a:gd name="connsiteX15" fmla="*/ 5446779 w 10768897"/>
              <a:gd name="connsiteY15" fmla="*/ 1362500 h 1560124"/>
              <a:gd name="connsiteX16" fmla="*/ 4895029 w 10768897"/>
              <a:gd name="connsiteY16" fmla="*/ 1381956 h 1560124"/>
              <a:gd name="connsiteX17" fmla="*/ 4173798 w 10768897"/>
              <a:gd name="connsiteY17" fmla="*/ 1557054 h 1560124"/>
              <a:gd name="connsiteX18" fmla="*/ 3442881 w 10768897"/>
              <a:gd name="connsiteY18" fmla="*/ 1498687 h 1560124"/>
              <a:gd name="connsiteX19" fmla="*/ 3034319 w 10768897"/>
              <a:gd name="connsiteY19" fmla="*/ 1459776 h 1560124"/>
              <a:gd name="connsiteX20" fmla="*/ 2390910 w 10768897"/>
              <a:gd name="connsiteY20" fmla="*/ 1557054 h 1560124"/>
              <a:gd name="connsiteX21" fmla="*/ 1692594 w 10768897"/>
              <a:gd name="connsiteY21" fmla="*/ 1323591 h 1560124"/>
              <a:gd name="connsiteX22" fmla="*/ 1018639 w 10768897"/>
              <a:gd name="connsiteY22" fmla="*/ 798298 h 1560124"/>
              <a:gd name="connsiteX23" fmla="*/ 12770 w 10768897"/>
              <a:gd name="connsiteY23" fmla="*/ 662108 h 1560124"/>
              <a:gd name="connsiteX0" fmla="*/ 12770 w 10768897"/>
              <a:gd name="connsiteY0" fmla="*/ 662108 h 1641995"/>
              <a:gd name="connsiteX1" fmla="*/ 1779492 w 10768897"/>
              <a:gd name="connsiteY1" fmla="*/ 628 h 1641995"/>
              <a:gd name="connsiteX2" fmla="*/ 2606302 w 10768897"/>
              <a:gd name="connsiteY2" fmla="*/ 545377 h 1641995"/>
              <a:gd name="connsiteX3" fmla="*/ 3349065 w 10768897"/>
              <a:gd name="connsiteY3" fmla="*/ 759385 h 1641995"/>
              <a:gd name="connsiteX4" fmla="*/ 4079981 w 10768897"/>
              <a:gd name="connsiteY4" fmla="*/ 545377 h 1641995"/>
              <a:gd name="connsiteX5" fmla="*/ 5636327 w 10768897"/>
              <a:gd name="connsiteY5" fmla="*/ 117358 h 1641995"/>
              <a:gd name="connsiteX6" fmla="*/ 8423442 w 10768897"/>
              <a:gd name="connsiteY6" fmla="*/ 603744 h 1641995"/>
              <a:gd name="connsiteX7" fmla="*/ 10563528 w 10768897"/>
              <a:gd name="connsiteY7" fmla="*/ 584287 h 1641995"/>
              <a:gd name="connsiteX8" fmla="*/ 10699715 w 10768897"/>
              <a:gd name="connsiteY8" fmla="*/ 642654 h 1641995"/>
              <a:gd name="connsiteX9" fmla="*/ 10719170 w 10768897"/>
              <a:gd name="connsiteY9" fmla="*/ 1323590 h 1641995"/>
              <a:gd name="connsiteX10" fmla="*/ 10719170 w 10768897"/>
              <a:gd name="connsiteY10" fmla="*/ 1401411 h 1641995"/>
              <a:gd name="connsiteX11" fmla="*/ 10057689 w 10768897"/>
              <a:gd name="connsiteY11" fmla="*/ 1401411 h 1641995"/>
              <a:gd name="connsiteX12" fmla="*/ 7664685 w 10768897"/>
              <a:gd name="connsiteY12" fmla="*/ 1401411 h 1641995"/>
              <a:gd name="connsiteX13" fmla="*/ 6750285 w 10768897"/>
              <a:gd name="connsiteY13" fmla="*/ 1381956 h 1641995"/>
              <a:gd name="connsiteX14" fmla="*/ 6030438 w 10768897"/>
              <a:gd name="connsiteY14" fmla="*/ 1362501 h 1641995"/>
              <a:gd name="connsiteX15" fmla="*/ 5446779 w 10768897"/>
              <a:gd name="connsiteY15" fmla="*/ 1362500 h 1641995"/>
              <a:gd name="connsiteX16" fmla="*/ 5156944 w 10768897"/>
              <a:gd name="connsiteY16" fmla="*/ 1634876 h 1641995"/>
              <a:gd name="connsiteX17" fmla="*/ 4173798 w 10768897"/>
              <a:gd name="connsiteY17" fmla="*/ 1557054 h 1641995"/>
              <a:gd name="connsiteX18" fmla="*/ 3442881 w 10768897"/>
              <a:gd name="connsiteY18" fmla="*/ 1498687 h 1641995"/>
              <a:gd name="connsiteX19" fmla="*/ 3034319 w 10768897"/>
              <a:gd name="connsiteY19" fmla="*/ 1459776 h 1641995"/>
              <a:gd name="connsiteX20" fmla="*/ 2390910 w 10768897"/>
              <a:gd name="connsiteY20" fmla="*/ 1557054 h 1641995"/>
              <a:gd name="connsiteX21" fmla="*/ 1692594 w 10768897"/>
              <a:gd name="connsiteY21" fmla="*/ 1323591 h 1641995"/>
              <a:gd name="connsiteX22" fmla="*/ 1018639 w 10768897"/>
              <a:gd name="connsiteY22" fmla="*/ 798298 h 1641995"/>
              <a:gd name="connsiteX23" fmla="*/ 12770 w 10768897"/>
              <a:gd name="connsiteY23" fmla="*/ 662108 h 1641995"/>
              <a:gd name="connsiteX0" fmla="*/ 12770 w 10768897"/>
              <a:gd name="connsiteY0" fmla="*/ 662108 h 1637249"/>
              <a:gd name="connsiteX1" fmla="*/ 1779492 w 10768897"/>
              <a:gd name="connsiteY1" fmla="*/ 628 h 1637249"/>
              <a:gd name="connsiteX2" fmla="*/ 2606302 w 10768897"/>
              <a:gd name="connsiteY2" fmla="*/ 545377 h 1637249"/>
              <a:gd name="connsiteX3" fmla="*/ 3349065 w 10768897"/>
              <a:gd name="connsiteY3" fmla="*/ 759385 h 1637249"/>
              <a:gd name="connsiteX4" fmla="*/ 4079981 w 10768897"/>
              <a:gd name="connsiteY4" fmla="*/ 545377 h 1637249"/>
              <a:gd name="connsiteX5" fmla="*/ 5636327 w 10768897"/>
              <a:gd name="connsiteY5" fmla="*/ 117358 h 1637249"/>
              <a:gd name="connsiteX6" fmla="*/ 8423442 w 10768897"/>
              <a:gd name="connsiteY6" fmla="*/ 603744 h 1637249"/>
              <a:gd name="connsiteX7" fmla="*/ 10563528 w 10768897"/>
              <a:gd name="connsiteY7" fmla="*/ 584287 h 1637249"/>
              <a:gd name="connsiteX8" fmla="*/ 10699715 w 10768897"/>
              <a:gd name="connsiteY8" fmla="*/ 642654 h 1637249"/>
              <a:gd name="connsiteX9" fmla="*/ 10719170 w 10768897"/>
              <a:gd name="connsiteY9" fmla="*/ 1323590 h 1637249"/>
              <a:gd name="connsiteX10" fmla="*/ 10719170 w 10768897"/>
              <a:gd name="connsiteY10" fmla="*/ 1401411 h 1637249"/>
              <a:gd name="connsiteX11" fmla="*/ 10057689 w 10768897"/>
              <a:gd name="connsiteY11" fmla="*/ 1401411 h 1637249"/>
              <a:gd name="connsiteX12" fmla="*/ 7664685 w 10768897"/>
              <a:gd name="connsiteY12" fmla="*/ 1401411 h 1637249"/>
              <a:gd name="connsiteX13" fmla="*/ 6750285 w 10768897"/>
              <a:gd name="connsiteY13" fmla="*/ 1381956 h 1637249"/>
              <a:gd name="connsiteX14" fmla="*/ 6030438 w 10768897"/>
              <a:gd name="connsiteY14" fmla="*/ 1362501 h 1637249"/>
              <a:gd name="connsiteX15" fmla="*/ 5769136 w 10768897"/>
              <a:gd name="connsiteY15" fmla="*/ 1459776 h 1637249"/>
              <a:gd name="connsiteX16" fmla="*/ 5156944 w 10768897"/>
              <a:gd name="connsiteY16" fmla="*/ 1634876 h 1637249"/>
              <a:gd name="connsiteX17" fmla="*/ 4173798 w 10768897"/>
              <a:gd name="connsiteY17" fmla="*/ 1557054 h 1637249"/>
              <a:gd name="connsiteX18" fmla="*/ 3442881 w 10768897"/>
              <a:gd name="connsiteY18" fmla="*/ 1498687 h 1637249"/>
              <a:gd name="connsiteX19" fmla="*/ 3034319 w 10768897"/>
              <a:gd name="connsiteY19" fmla="*/ 1459776 h 1637249"/>
              <a:gd name="connsiteX20" fmla="*/ 2390910 w 10768897"/>
              <a:gd name="connsiteY20" fmla="*/ 1557054 h 1637249"/>
              <a:gd name="connsiteX21" fmla="*/ 1692594 w 10768897"/>
              <a:gd name="connsiteY21" fmla="*/ 1323591 h 1637249"/>
              <a:gd name="connsiteX22" fmla="*/ 1018639 w 10768897"/>
              <a:gd name="connsiteY22" fmla="*/ 798298 h 1637249"/>
              <a:gd name="connsiteX23" fmla="*/ 12770 w 10768897"/>
              <a:gd name="connsiteY23" fmla="*/ 662108 h 1637249"/>
              <a:gd name="connsiteX0" fmla="*/ 12770 w 10768897"/>
              <a:gd name="connsiteY0" fmla="*/ 662108 h 1637249"/>
              <a:gd name="connsiteX1" fmla="*/ 1779492 w 10768897"/>
              <a:gd name="connsiteY1" fmla="*/ 628 h 1637249"/>
              <a:gd name="connsiteX2" fmla="*/ 2606302 w 10768897"/>
              <a:gd name="connsiteY2" fmla="*/ 545377 h 1637249"/>
              <a:gd name="connsiteX3" fmla="*/ 3349065 w 10768897"/>
              <a:gd name="connsiteY3" fmla="*/ 759385 h 1637249"/>
              <a:gd name="connsiteX4" fmla="*/ 4079981 w 10768897"/>
              <a:gd name="connsiteY4" fmla="*/ 545377 h 1637249"/>
              <a:gd name="connsiteX5" fmla="*/ 5636327 w 10768897"/>
              <a:gd name="connsiteY5" fmla="*/ 117358 h 1637249"/>
              <a:gd name="connsiteX6" fmla="*/ 8423442 w 10768897"/>
              <a:gd name="connsiteY6" fmla="*/ 603744 h 1637249"/>
              <a:gd name="connsiteX7" fmla="*/ 10563528 w 10768897"/>
              <a:gd name="connsiteY7" fmla="*/ 584287 h 1637249"/>
              <a:gd name="connsiteX8" fmla="*/ 10699715 w 10768897"/>
              <a:gd name="connsiteY8" fmla="*/ 642654 h 1637249"/>
              <a:gd name="connsiteX9" fmla="*/ 10719170 w 10768897"/>
              <a:gd name="connsiteY9" fmla="*/ 1323590 h 1637249"/>
              <a:gd name="connsiteX10" fmla="*/ 10719170 w 10768897"/>
              <a:gd name="connsiteY10" fmla="*/ 1401411 h 1637249"/>
              <a:gd name="connsiteX11" fmla="*/ 10057689 w 10768897"/>
              <a:gd name="connsiteY11" fmla="*/ 1401411 h 1637249"/>
              <a:gd name="connsiteX12" fmla="*/ 7866158 w 10768897"/>
              <a:gd name="connsiteY12" fmla="*/ 1070670 h 1637249"/>
              <a:gd name="connsiteX13" fmla="*/ 6750285 w 10768897"/>
              <a:gd name="connsiteY13" fmla="*/ 1381956 h 1637249"/>
              <a:gd name="connsiteX14" fmla="*/ 6030438 w 10768897"/>
              <a:gd name="connsiteY14" fmla="*/ 1362501 h 1637249"/>
              <a:gd name="connsiteX15" fmla="*/ 5769136 w 10768897"/>
              <a:gd name="connsiteY15" fmla="*/ 1459776 h 1637249"/>
              <a:gd name="connsiteX16" fmla="*/ 5156944 w 10768897"/>
              <a:gd name="connsiteY16" fmla="*/ 1634876 h 1637249"/>
              <a:gd name="connsiteX17" fmla="*/ 4173798 w 10768897"/>
              <a:gd name="connsiteY17" fmla="*/ 1557054 h 1637249"/>
              <a:gd name="connsiteX18" fmla="*/ 3442881 w 10768897"/>
              <a:gd name="connsiteY18" fmla="*/ 1498687 h 1637249"/>
              <a:gd name="connsiteX19" fmla="*/ 3034319 w 10768897"/>
              <a:gd name="connsiteY19" fmla="*/ 1459776 h 1637249"/>
              <a:gd name="connsiteX20" fmla="*/ 2390910 w 10768897"/>
              <a:gd name="connsiteY20" fmla="*/ 1557054 h 1637249"/>
              <a:gd name="connsiteX21" fmla="*/ 1692594 w 10768897"/>
              <a:gd name="connsiteY21" fmla="*/ 1323591 h 1637249"/>
              <a:gd name="connsiteX22" fmla="*/ 1018639 w 10768897"/>
              <a:gd name="connsiteY22" fmla="*/ 798298 h 1637249"/>
              <a:gd name="connsiteX23" fmla="*/ 12770 w 10768897"/>
              <a:gd name="connsiteY23" fmla="*/ 662108 h 1637249"/>
              <a:gd name="connsiteX0" fmla="*/ 5966 w 10762093"/>
              <a:gd name="connsiteY0" fmla="*/ 544961 h 1520102"/>
              <a:gd name="connsiteX1" fmla="*/ 1510773 w 10762093"/>
              <a:gd name="connsiteY1" fmla="*/ 214222 h 1520102"/>
              <a:gd name="connsiteX2" fmla="*/ 2599498 w 10762093"/>
              <a:gd name="connsiteY2" fmla="*/ 428230 h 1520102"/>
              <a:gd name="connsiteX3" fmla="*/ 3342261 w 10762093"/>
              <a:gd name="connsiteY3" fmla="*/ 642238 h 1520102"/>
              <a:gd name="connsiteX4" fmla="*/ 4073177 w 10762093"/>
              <a:gd name="connsiteY4" fmla="*/ 428230 h 1520102"/>
              <a:gd name="connsiteX5" fmla="*/ 5629523 w 10762093"/>
              <a:gd name="connsiteY5" fmla="*/ 211 h 1520102"/>
              <a:gd name="connsiteX6" fmla="*/ 8416638 w 10762093"/>
              <a:gd name="connsiteY6" fmla="*/ 486597 h 1520102"/>
              <a:gd name="connsiteX7" fmla="*/ 10556724 w 10762093"/>
              <a:gd name="connsiteY7" fmla="*/ 467140 h 1520102"/>
              <a:gd name="connsiteX8" fmla="*/ 10692911 w 10762093"/>
              <a:gd name="connsiteY8" fmla="*/ 525507 h 1520102"/>
              <a:gd name="connsiteX9" fmla="*/ 10712366 w 10762093"/>
              <a:gd name="connsiteY9" fmla="*/ 1206443 h 1520102"/>
              <a:gd name="connsiteX10" fmla="*/ 10712366 w 10762093"/>
              <a:gd name="connsiteY10" fmla="*/ 1284264 h 1520102"/>
              <a:gd name="connsiteX11" fmla="*/ 10050885 w 10762093"/>
              <a:gd name="connsiteY11" fmla="*/ 1284264 h 1520102"/>
              <a:gd name="connsiteX12" fmla="*/ 7859354 w 10762093"/>
              <a:gd name="connsiteY12" fmla="*/ 953523 h 1520102"/>
              <a:gd name="connsiteX13" fmla="*/ 6743481 w 10762093"/>
              <a:gd name="connsiteY13" fmla="*/ 1264809 h 1520102"/>
              <a:gd name="connsiteX14" fmla="*/ 6023634 w 10762093"/>
              <a:gd name="connsiteY14" fmla="*/ 1245354 h 1520102"/>
              <a:gd name="connsiteX15" fmla="*/ 5762332 w 10762093"/>
              <a:gd name="connsiteY15" fmla="*/ 1342629 h 1520102"/>
              <a:gd name="connsiteX16" fmla="*/ 5150140 w 10762093"/>
              <a:gd name="connsiteY16" fmla="*/ 1517729 h 1520102"/>
              <a:gd name="connsiteX17" fmla="*/ 4166994 w 10762093"/>
              <a:gd name="connsiteY17" fmla="*/ 1439907 h 1520102"/>
              <a:gd name="connsiteX18" fmla="*/ 3436077 w 10762093"/>
              <a:gd name="connsiteY18" fmla="*/ 1381540 h 1520102"/>
              <a:gd name="connsiteX19" fmla="*/ 3027515 w 10762093"/>
              <a:gd name="connsiteY19" fmla="*/ 1342629 h 1520102"/>
              <a:gd name="connsiteX20" fmla="*/ 2384106 w 10762093"/>
              <a:gd name="connsiteY20" fmla="*/ 1439907 h 1520102"/>
              <a:gd name="connsiteX21" fmla="*/ 1685790 w 10762093"/>
              <a:gd name="connsiteY21" fmla="*/ 1206444 h 1520102"/>
              <a:gd name="connsiteX22" fmla="*/ 1011835 w 10762093"/>
              <a:gd name="connsiteY22" fmla="*/ 681151 h 1520102"/>
              <a:gd name="connsiteX23" fmla="*/ 5966 w 10762093"/>
              <a:gd name="connsiteY23" fmla="*/ 544961 h 1520102"/>
              <a:gd name="connsiteX0" fmla="*/ 5966 w 10762093"/>
              <a:gd name="connsiteY0" fmla="*/ 544961 h 1520102"/>
              <a:gd name="connsiteX1" fmla="*/ 1510773 w 10762093"/>
              <a:gd name="connsiteY1" fmla="*/ 214222 h 1520102"/>
              <a:gd name="connsiteX2" fmla="*/ 2599498 w 10762093"/>
              <a:gd name="connsiteY2" fmla="*/ 428230 h 1520102"/>
              <a:gd name="connsiteX3" fmla="*/ 3342261 w 10762093"/>
              <a:gd name="connsiteY3" fmla="*/ 642238 h 1520102"/>
              <a:gd name="connsiteX4" fmla="*/ 4073177 w 10762093"/>
              <a:gd name="connsiteY4" fmla="*/ 428230 h 1520102"/>
              <a:gd name="connsiteX5" fmla="*/ 5629523 w 10762093"/>
              <a:gd name="connsiteY5" fmla="*/ 211 h 1520102"/>
              <a:gd name="connsiteX6" fmla="*/ 8416638 w 10762093"/>
              <a:gd name="connsiteY6" fmla="*/ 486597 h 1520102"/>
              <a:gd name="connsiteX7" fmla="*/ 10556724 w 10762093"/>
              <a:gd name="connsiteY7" fmla="*/ 467140 h 1520102"/>
              <a:gd name="connsiteX8" fmla="*/ 10692911 w 10762093"/>
              <a:gd name="connsiteY8" fmla="*/ 525507 h 1520102"/>
              <a:gd name="connsiteX9" fmla="*/ 10712366 w 10762093"/>
              <a:gd name="connsiteY9" fmla="*/ 1206443 h 1520102"/>
              <a:gd name="connsiteX10" fmla="*/ 10712366 w 10762093"/>
              <a:gd name="connsiteY10" fmla="*/ 1284264 h 1520102"/>
              <a:gd name="connsiteX11" fmla="*/ 10050885 w 10762093"/>
              <a:gd name="connsiteY11" fmla="*/ 1284264 h 1520102"/>
              <a:gd name="connsiteX12" fmla="*/ 7859354 w 10762093"/>
              <a:gd name="connsiteY12" fmla="*/ 953523 h 1520102"/>
              <a:gd name="connsiteX13" fmla="*/ 6743481 w 10762093"/>
              <a:gd name="connsiteY13" fmla="*/ 1264809 h 1520102"/>
              <a:gd name="connsiteX14" fmla="*/ 6023634 w 10762093"/>
              <a:gd name="connsiteY14" fmla="*/ 1245354 h 1520102"/>
              <a:gd name="connsiteX15" fmla="*/ 5762332 w 10762093"/>
              <a:gd name="connsiteY15" fmla="*/ 1342629 h 1520102"/>
              <a:gd name="connsiteX16" fmla="*/ 5150140 w 10762093"/>
              <a:gd name="connsiteY16" fmla="*/ 1517729 h 1520102"/>
              <a:gd name="connsiteX17" fmla="*/ 4166994 w 10762093"/>
              <a:gd name="connsiteY17" fmla="*/ 1439907 h 1520102"/>
              <a:gd name="connsiteX18" fmla="*/ 3436077 w 10762093"/>
              <a:gd name="connsiteY18" fmla="*/ 1381540 h 1520102"/>
              <a:gd name="connsiteX19" fmla="*/ 2946926 w 10762093"/>
              <a:gd name="connsiteY19" fmla="*/ 1478817 h 1520102"/>
              <a:gd name="connsiteX20" fmla="*/ 2384106 w 10762093"/>
              <a:gd name="connsiteY20" fmla="*/ 1439907 h 1520102"/>
              <a:gd name="connsiteX21" fmla="*/ 1685790 w 10762093"/>
              <a:gd name="connsiteY21" fmla="*/ 1206444 h 1520102"/>
              <a:gd name="connsiteX22" fmla="*/ 1011835 w 10762093"/>
              <a:gd name="connsiteY22" fmla="*/ 681151 h 1520102"/>
              <a:gd name="connsiteX23" fmla="*/ 5966 w 10762093"/>
              <a:gd name="connsiteY23" fmla="*/ 544961 h 1520102"/>
              <a:gd name="connsiteX0" fmla="*/ 149895 w 10906022"/>
              <a:gd name="connsiteY0" fmla="*/ 544961 h 1623899"/>
              <a:gd name="connsiteX1" fmla="*/ 1654702 w 10906022"/>
              <a:gd name="connsiteY1" fmla="*/ 214222 h 1623899"/>
              <a:gd name="connsiteX2" fmla="*/ 2743427 w 10906022"/>
              <a:gd name="connsiteY2" fmla="*/ 428230 h 1623899"/>
              <a:gd name="connsiteX3" fmla="*/ 3486190 w 10906022"/>
              <a:gd name="connsiteY3" fmla="*/ 642238 h 1623899"/>
              <a:gd name="connsiteX4" fmla="*/ 4217106 w 10906022"/>
              <a:gd name="connsiteY4" fmla="*/ 428230 h 1623899"/>
              <a:gd name="connsiteX5" fmla="*/ 5773452 w 10906022"/>
              <a:gd name="connsiteY5" fmla="*/ 211 h 1623899"/>
              <a:gd name="connsiteX6" fmla="*/ 8560567 w 10906022"/>
              <a:gd name="connsiteY6" fmla="*/ 486597 h 1623899"/>
              <a:gd name="connsiteX7" fmla="*/ 10700653 w 10906022"/>
              <a:gd name="connsiteY7" fmla="*/ 467140 h 1623899"/>
              <a:gd name="connsiteX8" fmla="*/ 10836840 w 10906022"/>
              <a:gd name="connsiteY8" fmla="*/ 525507 h 1623899"/>
              <a:gd name="connsiteX9" fmla="*/ 10856295 w 10906022"/>
              <a:gd name="connsiteY9" fmla="*/ 1206443 h 1623899"/>
              <a:gd name="connsiteX10" fmla="*/ 10856295 w 10906022"/>
              <a:gd name="connsiteY10" fmla="*/ 1284264 h 1623899"/>
              <a:gd name="connsiteX11" fmla="*/ 10194814 w 10906022"/>
              <a:gd name="connsiteY11" fmla="*/ 1284264 h 1623899"/>
              <a:gd name="connsiteX12" fmla="*/ 8003283 w 10906022"/>
              <a:gd name="connsiteY12" fmla="*/ 953523 h 1623899"/>
              <a:gd name="connsiteX13" fmla="*/ 6887410 w 10906022"/>
              <a:gd name="connsiteY13" fmla="*/ 1264809 h 1623899"/>
              <a:gd name="connsiteX14" fmla="*/ 6167563 w 10906022"/>
              <a:gd name="connsiteY14" fmla="*/ 1245354 h 1623899"/>
              <a:gd name="connsiteX15" fmla="*/ 5906261 w 10906022"/>
              <a:gd name="connsiteY15" fmla="*/ 1342629 h 1623899"/>
              <a:gd name="connsiteX16" fmla="*/ 5294069 w 10906022"/>
              <a:gd name="connsiteY16" fmla="*/ 1517729 h 1623899"/>
              <a:gd name="connsiteX17" fmla="*/ 4310923 w 10906022"/>
              <a:gd name="connsiteY17" fmla="*/ 1439907 h 1623899"/>
              <a:gd name="connsiteX18" fmla="*/ 3580006 w 10906022"/>
              <a:gd name="connsiteY18" fmla="*/ 1381540 h 1623899"/>
              <a:gd name="connsiteX19" fmla="*/ 3090855 w 10906022"/>
              <a:gd name="connsiteY19" fmla="*/ 1478817 h 1623899"/>
              <a:gd name="connsiteX20" fmla="*/ 2528035 w 10906022"/>
              <a:gd name="connsiteY20" fmla="*/ 1439907 h 1623899"/>
              <a:gd name="connsiteX21" fmla="*/ 1829719 w 10906022"/>
              <a:gd name="connsiteY21" fmla="*/ 1206444 h 1623899"/>
              <a:gd name="connsiteX22" fmla="*/ 243853 w 10906022"/>
              <a:gd name="connsiteY22" fmla="*/ 1608090 h 1623899"/>
              <a:gd name="connsiteX23" fmla="*/ 149895 w 10906022"/>
              <a:gd name="connsiteY23" fmla="*/ 544961 h 1623899"/>
              <a:gd name="connsiteX0" fmla="*/ 1157651 w 10665902"/>
              <a:gd name="connsiteY0" fmla="*/ 575858 h 1622675"/>
              <a:gd name="connsiteX1" fmla="*/ 1414582 w 10665902"/>
              <a:gd name="connsiteY1" fmla="*/ 214222 h 1622675"/>
              <a:gd name="connsiteX2" fmla="*/ 2503307 w 10665902"/>
              <a:gd name="connsiteY2" fmla="*/ 428230 h 1622675"/>
              <a:gd name="connsiteX3" fmla="*/ 3246070 w 10665902"/>
              <a:gd name="connsiteY3" fmla="*/ 642238 h 1622675"/>
              <a:gd name="connsiteX4" fmla="*/ 3976986 w 10665902"/>
              <a:gd name="connsiteY4" fmla="*/ 428230 h 1622675"/>
              <a:gd name="connsiteX5" fmla="*/ 5533332 w 10665902"/>
              <a:gd name="connsiteY5" fmla="*/ 211 h 1622675"/>
              <a:gd name="connsiteX6" fmla="*/ 8320447 w 10665902"/>
              <a:gd name="connsiteY6" fmla="*/ 486597 h 1622675"/>
              <a:gd name="connsiteX7" fmla="*/ 10460533 w 10665902"/>
              <a:gd name="connsiteY7" fmla="*/ 467140 h 1622675"/>
              <a:gd name="connsiteX8" fmla="*/ 10596720 w 10665902"/>
              <a:gd name="connsiteY8" fmla="*/ 525507 h 1622675"/>
              <a:gd name="connsiteX9" fmla="*/ 10616175 w 10665902"/>
              <a:gd name="connsiteY9" fmla="*/ 1206443 h 1622675"/>
              <a:gd name="connsiteX10" fmla="*/ 10616175 w 10665902"/>
              <a:gd name="connsiteY10" fmla="*/ 1284264 h 1622675"/>
              <a:gd name="connsiteX11" fmla="*/ 9954694 w 10665902"/>
              <a:gd name="connsiteY11" fmla="*/ 1284264 h 1622675"/>
              <a:gd name="connsiteX12" fmla="*/ 7763163 w 10665902"/>
              <a:gd name="connsiteY12" fmla="*/ 953523 h 1622675"/>
              <a:gd name="connsiteX13" fmla="*/ 6647290 w 10665902"/>
              <a:gd name="connsiteY13" fmla="*/ 1264809 h 1622675"/>
              <a:gd name="connsiteX14" fmla="*/ 5927443 w 10665902"/>
              <a:gd name="connsiteY14" fmla="*/ 1245354 h 1622675"/>
              <a:gd name="connsiteX15" fmla="*/ 5666141 w 10665902"/>
              <a:gd name="connsiteY15" fmla="*/ 1342629 h 1622675"/>
              <a:gd name="connsiteX16" fmla="*/ 5053949 w 10665902"/>
              <a:gd name="connsiteY16" fmla="*/ 1517729 h 1622675"/>
              <a:gd name="connsiteX17" fmla="*/ 4070803 w 10665902"/>
              <a:gd name="connsiteY17" fmla="*/ 1439907 h 1622675"/>
              <a:gd name="connsiteX18" fmla="*/ 3339886 w 10665902"/>
              <a:gd name="connsiteY18" fmla="*/ 1381540 h 1622675"/>
              <a:gd name="connsiteX19" fmla="*/ 2850735 w 10665902"/>
              <a:gd name="connsiteY19" fmla="*/ 1478817 h 1622675"/>
              <a:gd name="connsiteX20" fmla="*/ 2287915 w 10665902"/>
              <a:gd name="connsiteY20" fmla="*/ 1439907 h 1622675"/>
              <a:gd name="connsiteX21" fmla="*/ 1589599 w 10665902"/>
              <a:gd name="connsiteY21" fmla="*/ 1206444 h 1622675"/>
              <a:gd name="connsiteX22" fmla="*/ 3733 w 10665902"/>
              <a:gd name="connsiteY22" fmla="*/ 1608090 h 1622675"/>
              <a:gd name="connsiteX23" fmla="*/ 1157651 w 10665902"/>
              <a:gd name="connsiteY23" fmla="*/ 575858 h 1622675"/>
              <a:gd name="connsiteX0" fmla="*/ 1157858 w 10666109"/>
              <a:gd name="connsiteY0" fmla="*/ 575858 h 1622675"/>
              <a:gd name="connsiteX1" fmla="*/ 1750757 w 10666109"/>
              <a:gd name="connsiteY1" fmla="*/ 430508 h 1622675"/>
              <a:gd name="connsiteX2" fmla="*/ 2503514 w 10666109"/>
              <a:gd name="connsiteY2" fmla="*/ 428230 h 1622675"/>
              <a:gd name="connsiteX3" fmla="*/ 3246277 w 10666109"/>
              <a:gd name="connsiteY3" fmla="*/ 642238 h 1622675"/>
              <a:gd name="connsiteX4" fmla="*/ 3977193 w 10666109"/>
              <a:gd name="connsiteY4" fmla="*/ 428230 h 1622675"/>
              <a:gd name="connsiteX5" fmla="*/ 5533539 w 10666109"/>
              <a:gd name="connsiteY5" fmla="*/ 211 h 1622675"/>
              <a:gd name="connsiteX6" fmla="*/ 8320654 w 10666109"/>
              <a:gd name="connsiteY6" fmla="*/ 486597 h 1622675"/>
              <a:gd name="connsiteX7" fmla="*/ 10460740 w 10666109"/>
              <a:gd name="connsiteY7" fmla="*/ 467140 h 1622675"/>
              <a:gd name="connsiteX8" fmla="*/ 10596927 w 10666109"/>
              <a:gd name="connsiteY8" fmla="*/ 525507 h 1622675"/>
              <a:gd name="connsiteX9" fmla="*/ 10616382 w 10666109"/>
              <a:gd name="connsiteY9" fmla="*/ 1206443 h 1622675"/>
              <a:gd name="connsiteX10" fmla="*/ 10616382 w 10666109"/>
              <a:gd name="connsiteY10" fmla="*/ 1284264 h 1622675"/>
              <a:gd name="connsiteX11" fmla="*/ 9954901 w 10666109"/>
              <a:gd name="connsiteY11" fmla="*/ 1284264 h 1622675"/>
              <a:gd name="connsiteX12" fmla="*/ 7763370 w 10666109"/>
              <a:gd name="connsiteY12" fmla="*/ 953523 h 1622675"/>
              <a:gd name="connsiteX13" fmla="*/ 6647497 w 10666109"/>
              <a:gd name="connsiteY13" fmla="*/ 1264809 h 1622675"/>
              <a:gd name="connsiteX14" fmla="*/ 5927650 w 10666109"/>
              <a:gd name="connsiteY14" fmla="*/ 1245354 h 1622675"/>
              <a:gd name="connsiteX15" fmla="*/ 5666348 w 10666109"/>
              <a:gd name="connsiteY15" fmla="*/ 1342629 h 1622675"/>
              <a:gd name="connsiteX16" fmla="*/ 5054156 w 10666109"/>
              <a:gd name="connsiteY16" fmla="*/ 1517729 h 1622675"/>
              <a:gd name="connsiteX17" fmla="*/ 4071010 w 10666109"/>
              <a:gd name="connsiteY17" fmla="*/ 1439907 h 1622675"/>
              <a:gd name="connsiteX18" fmla="*/ 3340093 w 10666109"/>
              <a:gd name="connsiteY18" fmla="*/ 1381540 h 1622675"/>
              <a:gd name="connsiteX19" fmla="*/ 2850942 w 10666109"/>
              <a:gd name="connsiteY19" fmla="*/ 1478817 h 1622675"/>
              <a:gd name="connsiteX20" fmla="*/ 2288122 w 10666109"/>
              <a:gd name="connsiteY20" fmla="*/ 1439907 h 1622675"/>
              <a:gd name="connsiteX21" fmla="*/ 1589806 w 10666109"/>
              <a:gd name="connsiteY21" fmla="*/ 1206444 h 1622675"/>
              <a:gd name="connsiteX22" fmla="*/ 3940 w 10666109"/>
              <a:gd name="connsiteY22" fmla="*/ 1608090 h 1622675"/>
              <a:gd name="connsiteX23" fmla="*/ 1157858 w 10666109"/>
              <a:gd name="connsiteY23" fmla="*/ 575858 h 1622675"/>
              <a:gd name="connsiteX0" fmla="*/ 1155746 w 10663997"/>
              <a:gd name="connsiteY0" fmla="*/ 575858 h 1627163"/>
              <a:gd name="connsiteX1" fmla="*/ 1748645 w 10663997"/>
              <a:gd name="connsiteY1" fmla="*/ 430508 h 1627163"/>
              <a:gd name="connsiteX2" fmla="*/ 2501402 w 10663997"/>
              <a:gd name="connsiteY2" fmla="*/ 428230 h 1627163"/>
              <a:gd name="connsiteX3" fmla="*/ 3244165 w 10663997"/>
              <a:gd name="connsiteY3" fmla="*/ 642238 h 1627163"/>
              <a:gd name="connsiteX4" fmla="*/ 3975081 w 10663997"/>
              <a:gd name="connsiteY4" fmla="*/ 428230 h 1627163"/>
              <a:gd name="connsiteX5" fmla="*/ 5531427 w 10663997"/>
              <a:gd name="connsiteY5" fmla="*/ 211 h 1627163"/>
              <a:gd name="connsiteX6" fmla="*/ 8318542 w 10663997"/>
              <a:gd name="connsiteY6" fmla="*/ 486597 h 1627163"/>
              <a:gd name="connsiteX7" fmla="*/ 10458628 w 10663997"/>
              <a:gd name="connsiteY7" fmla="*/ 467140 h 1627163"/>
              <a:gd name="connsiteX8" fmla="*/ 10594815 w 10663997"/>
              <a:gd name="connsiteY8" fmla="*/ 525507 h 1627163"/>
              <a:gd name="connsiteX9" fmla="*/ 10614270 w 10663997"/>
              <a:gd name="connsiteY9" fmla="*/ 1206443 h 1627163"/>
              <a:gd name="connsiteX10" fmla="*/ 10614270 w 10663997"/>
              <a:gd name="connsiteY10" fmla="*/ 1284264 h 1627163"/>
              <a:gd name="connsiteX11" fmla="*/ 9952789 w 10663997"/>
              <a:gd name="connsiteY11" fmla="*/ 1284264 h 1627163"/>
              <a:gd name="connsiteX12" fmla="*/ 7761258 w 10663997"/>
              <a:gd name="connsiteY12" fmla="*/ 953523 h 1627163"/>
              <a:gd name="connsiteX13" fmla="*/ 6645385 w 10663997"/>
              <a:gd name="connsiteY13" fmla="*/ 1264809 h 1627163"/>
              <a:gd name="connsiteX14" fmla="*/ 5925538 w 10663997"/>
              <a:gd name="connsiteY14" fmla="*/ 1245354 h 1627163"/>
              <a:gd name="connsiteX15" fmla="*/ 5664236 w 10663997"/>
              <a:gd name="connsiteY15" fmla="*/ 1342629 h 1627163"/>
              <a:gd name="connsiteX16" fmla="*/ 5052044 w 10663997"/>
              <a:gd name="connsiteY16" fmla="*/ 1517729 h 1627163"/>
              <a:gd name="connsiteX17" fmla="*/ 4068898 w 10663997"/>
              <a:gd name="connsiteY17" fmla="*/ 1439907 h 1627163"/>
              <a:gd name="connsiteX18" fmla="*/ 3337981 w 10663997"/>
              <a:gd name="connsiteY18" fmla="*/ 1381540 h 1627163"/>
              <a:gd name="connsiteX19" fmla="*/ 2848830 w 10663997"/>
              <a:gd name="connsiteY19" fmla="*/ 1478817 h 1627163"/>
              <a:gd name="connsiteX20" fmla="*/ 2286010 w 10663997"/>
              <a:gd name="connsiteY20" fmla="*/ 1439907 h 1627163"/>
              <a:gd name="connsiteX21" fmla="*/ 1443708 w 10663997"/>
              <a:gd name="connsiteY21" fmla="*/ 1268241 h 1627163"/>
              <a:gd name="connsiteX22" fmla="*/ 1828 w 10663997"/>
              <a:gd name="connsiteY22" fmla="*/ 1608090 h 1627163"/>
              <a:gd name="connsiteX23" fmla="*/ 1155746 w 10663997"/>
              <a:gd name="connsiteY23" fmla="*/ 575858 h 1627163"/>
              <a:gd name="connsiteX0" fmla="*/ 1155746 w 10663997"/>
              <a:gd name="connsiteY0" fmla="*/ 575858 h 1627163"/>
              <a:gd name="connsiteX1" fmla="*/ 1748645 w 10663997"/>
              <a:gd name="connsiteY1" fmla="*/ 430508 h 1627163"/>
              <a:gd name="connsiteX2" fmla="*/ 2501402 w 10663997"/>
              <a:gd name="connsiteY2" fmla="*/ 428230 h 1627163"/>
              <a:gd name="connsiteX3" fmla="*/ 3244165 w 10663997"/>
              <a:gd name="connsiteY3" fmla="*/ 642238 h 1627163"/>
              <a:gd name="connsiteX4" fmla="*/ 3975081 w 10663997"/>
              <a:gd name="connsiteY4" fmla="*/ 428230 h 1627163"/>
              <a:gd name="connsiteX5" fmla="*/ 5531427 w 10663997"/>
              <a:gd name="connsiteY5" fmla="*/ 211 h 1627163"/>
              <a:gd name="connsiteX6" fmla="*/ 8318542 w 10663997"/>
              <a:gd name="connsiteY6" fmla="*/ 486597 h 1627163"/>
              <a:gd name="connsiteX7" fmla="*/ 10458628 w 10663997"/>
              <a:gd name="connsiteY7" fmla="*/ 467140 h 1627163"/>
              <a:gd name="connsiteX8" fmla="*/ 10594815 w 10663997"/>
              <a:gd name="connsiteY8" fmla="*/ 525507 h 1627163"/>
              <a:gd name="connsiteX9" fmla="*/ 10614270 w 10663997"/>
              <a:gd name="connsiteY9" fmla="*/ 1206443 h 1627163"/>
              <a:gd name="connsiteX10" fmla="*/ 10614270 w 10663997"/>
              <a:gd name="connsiteY10" fmla="*/ 1284264 h 1627163"/>
              <a:gd name="connsiteX11" fmla="*/ 9952789 w 10663997"/>
              <a:gd name="connsiteY11" fmla="*/ 1284264 h 1627163"/>
              <a:gd name="connsiteX12" fmla="*/ 7761258 w 10663997"/>
              <a:gd name="connsiteY12" fmla="*/ 953523 h 1627163"/>
              <a:gd name="connsiteX13" fmla="*/ 6645385 w 10663997"/>
              <a:gd name="connsiteY13" fmla="*/ 1264809 h 1627163"/>
              <a:gd name="connsiteX14" fmla="*/ 5925538 w 10663997"/>
              <a:gd name="connsiteY14" fmla="*/ 1245354 h 1627163"/>
              <a:gd name="connsiteX15" fmla="*/ 5664236 w 10663997"/>
              <a:gd name="connsiteY15" fmla="*/ 1342629 h 1627163"/>
              <a:gd name="connsiteX16" fmla="*/ 5052044 w 10663997"/>
              <a:gd name="connsiteY16" fmla="*/ 1517729 h 1627163"/>
              <a:gd name="connsiteX17" fmla="*/ 4068898 w 10663997"/>
              <a:gd name="connsiteY17" fmla="*/ 1439907 h 1627163"/>
              <a:gd name="connsiteX18" fmla="*/ 3337981 w 10663997"/>
              <a:gd name="connsiteY18" fmla="*/ 1381540 h 1627163"/>
              <a:gd name="connsiteX19" fmla="*/ 2848830 w 10663997"/>
              <a:gd name="connsiteY19" fmla="*/ 1478817 h 1627163"/>
              <a:gd name="connsiteX20" fmla="*/ 2238016 w 10663997"/>
              <a:gd name="connsiteY20" fmla="*/ 1130928 h 1627163"/>
              <a:gd name="connsiteX21" fmla="*/ 1443708 w 10663997"/>
              <a:gd name="connsiteY21" fmla="*/ 1268241 h 1627163"/>
              <a:gd name="connsiteX22" fmla="*/ 1828 w 10663997"/>
              <a:gd name="connsiteY22" fmla="*/ 1608090 h 1627163"/>
              <a:gd name="connsiteX23" fmla="*/ 1155746 w 10663997"/>
              <a:gd name="connsiteY23" fmla="*/ 575858 h 1627163"/>
              <a:gd name="connsiteX0" fmla="*/ 1153918 w 10662169"/>
              <a:gd name="connsiteY0" fmla="*/ 575858 h 1629825"/>
              <a:gd name="connsiteX1" fmla="*/ 1746817 w 10662169"/>
              <a:gd name="connsiteY1" fmla="*/ 430508 h 1629825"/>
              <a:gd name="connsiteX2" fmla="*/ 2499574 w 10662169"/>
              <a:gd name="connsiteY2" fmla="*/ 428230 h 1629825"/>
              <a:gd name="connsiteX3" fmla="*/ 3242337 w 10662169"/>
              <a:gd name="connsiteY3" fmla="*/ 642238 h 1629825"/>
              <a:gd name="connsiteX4" fmla="*/ 3973253 w 10662169"/>
              <a:gd name="connsiteY4" fmla="*/ 428230 h 1629825"/>
              <a:gd name="connsiteX5" fmla="*/ 5529599 w 10662169"/>
              <a:gd name="connsiteY5" fmla="*/ 211 h 1629825"/>
              <a:gd name="connsiteX6" fmla="*/ 8316714 w 10662169"/>
              <a:gd name="connsiteY6" fmla="*/ 486597 h 1629825"/>
              <a:gd name="connsiteX7" fmla="*/ 10456800 w 10662169"/>
              <a:gd name="connsiteY7" fmla="*/ 467140 h 1629825"/>
              <a:gd name="connsiteX8" fmla="*/ 10592987 w 10662169"/>
              <a:gd name="connsiteY8" fmla="*/ 525507 h 1629825"/>
              <a:gd name="connsiteX9" fmla="*/ 10612442 w 10662169"/>
              <a:gd name="connsiteY9" fmla="*/ 1206443 h 1629825"/>
              <a:gd name="connsiteX10" fmla="*/ 10612442 w 10662169"/>
              <a:gd name="connsiteY10" fmla="*/ 1284264 h 1629825"/>
              <a:gd name="connsiteX11" fmla="*/ 9950961 w 10662169"/>
              <a:gd name="connsiteY11" fmla="*/ 1284264 h 1629825"/>
              <a:gd name="connsiteX12" fmla="*/ 7759430 w 10662169"/>
              <a:gd name="connsiteY12" fmla="*/ 953523 h 1629825"/>
              <a:gd name="connsiteX13" fmla="*/ 6643557 w 10662169"/>
              <a:gd name="connsiteY13" fmla="*/ 1264809 h 1629825"/>
              <a:gd name="connsiteX14" fmla="*/ 5923710 w 10662169"/>
              <a:gd name="connsiteY14" fmla="*/ 1245354 h 1629825"/>
              <a:gd name="connsiteX15" fmla="*/ 5662408 w 10662169"/>
              <a:gd name="connsiteY15" fmla="*/ 1342629 h 1629825"/>
              <a:gd name="connsiteX16" fmla="*/ 5050216 w 10662169"/>
              <a:gd name="connsiteY16" fmla="*/ 1517729 h 1629825"/>
              <a:gd name="connsiteX17" fmla="*/ 4067070 w 10662169"/>
              <a:gd name="connsiteY17" fmla="*/ 1439907 h 1629825"/>
              <a:gd name="connsiteX18" fmla="*/ 3336153 w 10662169"/>
              <a:gd name="connsiteY18" fmla="*/ 1381540 h 1629825"/>
              <a:gd name="connsiteX19" fmla="*/ 2847002 w 10662169"/>
              <a:gd name="connsiteY19" fmla="*/ 1478817 h 1629825"/>
              <a:gd name="connsiteX20" fmla="*/ 2236188 w 10662169"/>
              <a:gd name="connsiteY20" fmla="*/ 1130928 h 1629825"/>
              <a:gd name="connsiteX21" fmla="*/ 1153908 w 10662169"/>
              <a:gd name="connsiteY21" fmla="*/ 1299139 h 1629825"/>
              <a:gd name="connsiteX22" fmla="*/ 0 w 10662169"/>
              <a:gd name="connsiteY22" fmla="*/ 1608090 h 1629825"/>
              <a:gd name="connsiteX23" fmla="*/ 1153918 w 10662169"/>
              <a:gd name="connsiteY23" fmla="*/ 575858 h 1629825"/>
              <a:gd name="connsiteX0" fmla="*/ 1153918 w 10662169"/>
              <a:gd name="connsiteY0" fmla="*/ 575858 h 1629823"/>
              <a:gd name="connsiteX1" fmla="*/ 1746817 w 10662169"/>
              <a:gd name="connsiteY1" fmla="*/ 430508 h 1629823"/>
              <a:gd name="connsiteX2" fmla="*/ 2499574 w 10662169"/>
              <a:gd name="connsiteY2" fmla="*/ 428230 h 1629823"/>
              <a:gd name="connsiteX3" fmla="*/ 3242337 w 10662169"/>
              <a:gd name="connsiteY3" fmla="*/ 642238 h 1629823"/>
              <a:gd name="connsiteX4" fmla="*/ 3973253 w 10662169"/>
              <a:gd name="connsiteY4" fmla="*/ 428230 h 1629823"/>
              <a:gd name="connsiteX5" fmla="*/ 5529599 w 10662169"/>
              <a:gd name="connsiteY5" fmla="*/ 211 h 1629823"/>
              <a:gd name="connsiteX6" fmla="*/ 8316714 w 10662169"/>
              <a:gd name="connsiteY6" fmla="*/ 486597 h 1629823"/>
              <a:gd name="connsiteX7" fmla="*/ 10456800 w 10662169"/>
              <a:gd name="connsiteY7" fmla="*/ 467140 h 1629823"/>
              <a:gd name="connsiteX8" fmla="*/ 10592987 w 10662169"/>
              <a:gd name="connsiteY8" fmla="*/ 525507 h 1629823"/>
              <a:gd name="connsiteX9" fmla="*/ 10612442 w 10662169"/>
              <a:gd name="connsiteY9" fmla="*/ 1206443 h 1629823"/>
              <a:gd name="connsiteX10" fmla="*/ 10612442 w 10662169"/>
              <a:gd name="connsiteY10" fmla="*/ 1284264 h 1629823"/>
              <a:gd name="connsiteX11" fmla="*/ 9950961 w 10662169"/>
              <a:gd name="connsiteY11" fmla="*/ 1284264 h 1629823"/>
              <a:gd name="connsiteX12" fmla="*/ 7759430 w 10662169"/>
              <a:gd name="connsiteY12" fmla="*/ 953523 h 1629823"/>
              <a:gd name="connsiteX13" fmla="*/ 6643557 w 10662169"/>
              <a:gd name="connsiteY13" fmla="*/ 1264809 h 1629823"/>
              <a:gd name="connsiteX14" fmla="*/ 5923710 w 10662169"/>
              <a:gd name="connsiteY14" fmla="*/ 1245354 h 1629823"/>
              <a:gd name="connsiteX15" fmla="*/ 5662408 w 10662169"/>
              <a:gd name="connsiteY15" fmla="*/ 1342629 h 1629823"/>
              <a:gd name="connsiteX16" fmla="*/ 5050216 w 10662169"/>
              <a:gd name="connsiteY16" fmla="*/ 1517729 h 1629823"/>
              <a:gd name="connsiteX17" fmla="*/ 4067070 w 10662169"/>
              <a:gd name="connsiteY17" fmla="*/ 1439907 h 1629823"/>
              <a:gd name="connsiteX18" fmla="*/ 3336153 w 10662169"/>
              <a:gd name="connsiteY18" fmla="*/ 1381540 h 1629823"/>
              <a:gd name="connsiteX19" fmla="*/ 2847002 w 10662169"/>
              <a:gd name="connsiteY19" fmla="*/ 1478817 h 1629823"/>
              <a:gd name="connsiteX20" fmla="*/ 2236188 w 10662169"/>
              <a:gd name="connsiteY20" fmla="*/ 1130928 h 1629823"/>
              <a:gd name="connsiteX21" fmla="*/ 1153908 w 10662169"/>
              <a:gd name="connsiteY21" fmla="*/ 1299139 h 1629823"/>
              <a:gd name="connsiteX22" fmla="*/ 0 w 10662169"/>
              <a:gd name="connsiteY22" fmla="*/ 1608090 h 1629823"/>
              <a:gd name="connsiteX23" fmla="*/ 1153918 w 10662169"/>
              <a:gd name="connsiteY23" fmla="*/ 575858 h 1629823"/>
              <a:gd name="connsiteX0" fmla="*/ 1153918 w 10662169"/>
              <a:gd name="connsiteY0" fmla="*/ 575858 h 1629825"/>
              <a:gd name="connsiteX1" fmla="*/ 1746817 w 10662169"/>
              <a:gd name="connsiteY1" fmla="*/ 430508 h 1629825"/>
              <a:gd name="connsiteX2" fmla="*/ 2499574 w 10662169"/>
              <a:gd name="connsiteY2" fmla="*/ 428230 h 1629825"/>
              <a:gd name="connsiteX3" fmla="*/ 3242337 w 10662169"/>
              <a:gd name="connsiteY3" fmla="*/ 642238 h 1629825"/>
              <a:gd name="connsiteX4" fmla="*/ 3973253 w 10662169"/>
              <a:gd name="connsiteY4" fmla="*/ 428230 h 1629825"/>
              <a:gd name="connsiteX5" fmla="*/ 5529599 w 10662169"/>
              <a:gd name="connsiteY5" fmla="*/ 211 h 1629825"/>
              <a:gd name="connsiteX6" fmla="*/ 8316714 w 10662169"/>
              <a:gd name="connsiteY6" fmla="*/ 486597 h 1629825"/>
              <a:gd name="connsiteX7" fmla="*/ 10456800 w 10662169"/>
              <a:gd name="connsiteY7" fmla="*/ 467140 h 1629825"/>
              <a:gd name="connsiteX8" fmla="*/ 10592987 w 10662169"/>
              <a:gd name="connsiteY8" fmla="*/ 525507 h 1629825"/>
              <a:gd name="connsiteX9" fmla="*/ 10612442 w 10662169"/>
              <a:gd name="connsiteY9" fmla="*/ 1206443 h 1629825"/>
              <a:gd name="connsiteX10" fmla="*/ 10612442 w 10662169"/>
              <a:gd name="connsiteY10" fmla="*/ 1284264 h 1629825"/>
              <a:gd name="connsiteX11" fmla="*/ 9950961 w 10662169"/>
              <a:gd name="connsiteY11" fmla="*/ 1284264 h 1629825"/>
              <a:gd name="connsiteX12" fmla="*/ 7759430 w 10662169"/>
              <a:gd name="connsiteY12" fmla="*/ 953523 h 1629825"/>
              <a:gd name="connsiteX13" fmla="*/ 6643557 w 10662169"/>
              <a:gd name="connsiteY13" fmla="*/ 1264809 h 1629825"/>
              <a:gd name="connsiteX14" fmla="*/ 5923710 w 10662169"/>
              <a:gd name="connsiteY14" fmla="*/ 1245354 h 1629825"/>
              <a:gd name="connsiteX15" fmla="*/ 5662408 w 10662169"/>
              <a:gd name="connsiteY15" fmla="*/ 1342629 h 1629825"/>
              <a:gd name="connsiteX16" fmla="*/ 5050216 w 10662169"/>
              <a:gd name="connsiteY16" fmla="*/ 1517729 h 1629825"/>
              <a:gd name="connsiteX17" fmla="*/ 4067070 w 10662169"/>
              <a:gd name="connsiteY17" fmla="*/ 1439907 h 1629825"/>
              <a:gd name="connsiteX18" fmla="*/ 3336153 w 10662169"/>
              <a:gd name="connsiteY18" fmla="*/ 1381540 h 1629825"/>
              <a:gd name="connsiteX19" fmla="*/ 3086977 w 10662169"/>
              <a:gd name="connsiteY19" fmla="*/ 1262532 h 1629825"/>
              <a:gd name="connsiteX20" fmla="*/ 2236188 w 10662169"/>
              <a:gd name="connsiteY20" fmla="*/ 1130928 h 1629825"/>
              <a:gd name="connsiteX21" fmla="*/ 1153908 w 10662169"/>
              <a:gd name="connsiteY21" fmla="*/ 1299139 h 1629825"/>
              <a:gd name="connsiteX22" fmla="*/ 0 w 10662169"/>
              <a:gd name="connsiteY22" fmla="*/ 1608090 h 1629825"/>
              <a:gd name="connsiteX23" fmla="*/ 1153918 w 10662169"/>
              <a:gd name="connsiteY23" fmla="*/ 575858 h 1629825"/>
              <a:gd name="connsiteX0" fmla="*/ 913943 w 10422194"/>
              <a:gd name="connsiteY0" fmla="*/ 575858 h 1520101"/>
              <a:gd name="connsiteX1" fmla="*/ 1506842 w 10422194"/>
              <a:gd name="connsiteY1" fmla="*/ 430508 h 1520101"/>
              <a:gd name="connsiteX2" fmla="*/ 2259599 w 10422194"/>
              <a:gd name="connsiteY2" fmla="*/ 428230 h 1520101"/>
              <a:gd name="connsiteX3" fmla="*/ 3002362 w 10422194"/>
              <a:gd name="connsiteY3" fmla="*/ 642238 h 1520101"/>
              <a:gd name="connsiteX4" fmla="*/ 3733278 w 10422194"/>
              <a:gd name="connsiteY4" fmla="*/ 428230 h 1520101"/>
              <a:gd name="connsiteX5" fmla="*/ 5289624 w 10422194"/>
              <a:gd name="connsiteY5" fmla="*/ 211 h 1520101"/>
              <a:gd name="connsiteX6" fmla="*/ 8076739 w 10422194"/>
              <a:gd name="connsiteY6" fmla="*/ 486597 h 1520101"/>
              <a:gd name="connsiteX7" fmla="*/ 10216825 w 10422194"/>
              <a:gd name="connsiteY7" fmla="*/ 467140 h 1520101"/>
              <a:gd name="connsiteX8" fmla="*/ 10353012 w 10422194"/>
              <a:gd name="connsiteY8" fmla="*/ 525507 h 1520101"/>
              <a:gd name="connsiteX9" fmla="*/ 10372467 w 10422194"/>
              <a:gd name="connsiteY9" fmla="*/ 1206443 h 1520101"/>
              <a:gd name="connsiteX10" fmla="*/ 10372467 w 10422194"/>
              <a:gd name="connsiteY10" fmla="*/ 1284264 h 1520101"/>
              <a:gd name="connsiteX11" fmla="*/ 9710986 w 10422194"/>
              <a:gd name="connsiteY11" fmla="*/ 1284264 h 1520101"/>
              <a:gd name="connsiteX12" fmla="*/ 7519455 w 10422194"/>
              <a:gd name="connsiteY12" fmla="*/ 953523 h 1520101"/>
              <a:gd name="connsiteX13" fmla="*/ 6403582 w 10422194"/>
              <a:gd name="connsiteY13" fmla="*/ 1264809 h 1520101"/>
              <a:gd name="connsiteX14" fmla="*/ 5683735 w 10422194"/>
              <a:gd name="connsiteY14" fmla="*/ 1245354 h 1520101"/>
              <a:gd name="connsiteX15" fmla="*/ 5422433 w 10422194"/>
              <a:gd name="connsiteY15" fmla="*/ 1342629 h 1520101"/>
              <a:gd name="connsiteX16" fmla="*/ 4810241 w 10422194"/>
              <a:gd name="connsiteY16" fmla="*/ 1517729 h 1520101"/>
              <a:gd name="connsiteX17" fmla="*/ 3827095 w 10422194"/>
              <a:gd name="connsiteY17" fmla="*/ 1439907 h 1520101"/>
              <a:gd name="connsiteX18" fmla="*/ 3096178 w 10422194"/>
              <a:gd name="connsiteY18" fmla="*/ 1381540 h 1520101"/>
              <a:gd name="connsiteX19" fmla="*/ 2847002 w 10422194"/>
              <a:gd name="connsiteY19" fmla="*/ 1262532 h 1520101"/>
              <a:gd name="connsiteX20" fmla="*/ 1996213 w 10422194"/>
              <a:gd name="connsiteY20" fmla="*/ 1130928 h 1520101"/>
              <a:gd name="connsiteX21" fmla="*/ 913933 w 10422194"/>
              <a:gd name="connsiteY21" fmla="*/ 1299139 h 1520101"/>
              <a:gd name="connsiteX22" fmla="*/ 0 w 10422194"/>
              <a:gd name="connsiteY22" fmla="*/ 897435 h 1520101"/>
              <a:gd name="connsiteX23" fmla="*/ 913943 w 10422194"/>
              <a:gd name="connsiteY23" fmla="*/ 575858 h 1520101"/>
              <a:gd name="connsiteX0" fmla="*/ 916259 w 10424510"/>
              <a:gd name="connsiteY0" fmla="*/ 575858 h 1520103"/>
              <a:gd name="connsiteX1" fmla="*/ 1509158 w 10424510"/>
              <a:gd name="connsiteY1" fmla="*/ 430508 h 1520103"/>
              <a:gd name="connsiteX2" fmla="*/ 2261915 w 10424510"/>
              <a:gd name="connsiteY2" fmla="*/ 428230 h 1520103"/>
              <a:gd name="connsiteX3" fmla="*/ 3004678 w 10424510"/>
              <a:gd name="connsiteY3" fmla="*/ 642238 h 1520103"/>
              <a:gd name="connsiteX4" fmla="*/ 3735594 w 10424510"/>
              <a:gd name="connsiteY4" fmla="*/ 428230 h 1520103"/>
              <a:gd name="connsiteX5" fmla="*/ 5291940 w 10424510"/>
              <a:gd name="connsiteY5" fmla="*/ 211 h 1520103"/>
              <a:gd name="connsiteX6" fmla="*/ 8079055 w 10424510"/>
              <a:gd name="connsiteY6" fmla="*/ 486597 h 1520103"/>
              <a:gd name="connsiteX7" fmla="*/ 10219141 w 10424510"/>
              <a:gd name="connsiteY7" fmla="*/ 467140 h 1520103"/>
              <a:gd name="connsiteX8" fmla="*/ 10355328 w 10424510"/>
              <a:gd name="connsiteY8" fmla="*/ 525507 h 1520103"/>
              <a:gd name="connsiteX9" fmla="*/ 10374783 w 10424510"/>
              <a:gd name="connsiteY9" fmla="*/ 1206443 h 1520103"/>
              <a:gd name="connsiteX10" fmla="*/ 10374783 w 10424510"/>
              <a:gd name="connsiteY10" fmla="*/ 1284264 h 1520103"/>
              <a:gd name="connsiteX11" fmla="*/ 9713302 w 10424510"/>
              <a:gd name="connsiteY11" fmla="*/ 1284264 h 1520103"/>
              <a:gd name="connsiteX12" fmla="*/ 7521771 w 10424510"/>
              <a:gd name="connsiteY12" fmla="*/ 953523 h 1520103"/>
              <a:gd name="connsiteX13" fmla="*/ 6405898 w 10424510"/>
              <a:gd name="connsiteY13" fmla="*/ 1264809 h 1520103"/>
              <a:gd name="connsiteX14" fmla="*/ 5686051 w 10424510"/>
              <a:gd name="connsiteY14" fmla="*/ 1245354 h 1520103"/>
              <a:gd name="connsiteX15" fmla="*/ 5424749 w 10424510"/>
              <a:gd name="connsiteY15" fmla="*/ 1342629 h 1520103"/>
              <a:gd name="connsiteX16" fmla="*/ 4812557 w 10424510"/>
              <a:gd name="connsiteY16" fmla="*/ 1517729 h 1520103"/>
              <a:gd name="connsiteX17" fmla="*/ 3829411 w 10424510"/>
              <a:gd name="connsiteY17" fmla="*/ 1439907 h 1520103"/>
              <a:gd name="connsiteX18" fmla="*/ 3098494 w 10424510"/>
              <a:gd name="connsiteY18" fmla="*/ 1381540 h 1520103"/>
              <a:gd name="connsiteX19" fmla="*/ 2849318 w 10424510"/>
              <a:gd name="connsiteY19" fmla="*/ 1262532 h 1520103"/>
              <a:gd name="connsiteX20" fmla="*/ 1998529 w 10424510"/>
              <a:gd name="connsiteY20" fmla="*/ 1130928 h 1520103"/>
              <a:gd name="connsiteX21" fmla="*/ 1204221 w 10424510"/>
              <a:gd name="connsiteY21" fmla="*/ 1021057 h 1520103"/>
              <a:gd name="connsiteX22" fmla="*/ 2316 w 10424510"/>
              <a:gd name="connsiteY22" fmla="*/ 897435 h 1520103"/>
              <a:gd name="connsiteX23" fmla="*/ 916259 w 10424510"/>
              <a:gd name="connsiteY23" fmla="*/ 575858 h 1520103"/>
              <a:gd name="connsiteX0" fmla="*/ 916259 w 10424510"/>
              <a:gd name="connsiteY0" fmla="*/ 575858 h 1520101"/>
              <a:gd name="connsiteX1" fmla="*/ 1509158 w 10424510"/>
              <a:gd name="connsiteY1" fmla="*/ 430508 h 1520101"/>
              <a:gd name="connsiteX2" fmla="*/ 2261915 w 10424510"/>
              <a:gd name="connsiteY2" fmla="*/ 428230 h 1520101"/>
              <a:gd name="connsiteX3" fmla="*/ 3004678 w 10424510"/>
              <a:gd name="connsiteY3" fmla="*/ 642238 h 1520101"/>
              <a:gd name="connsiteX4" fmla="*/ 3735594 w 10424510"/>
              <a:gd name="connsiteY4" fmla="*/ 428230 h 1520101"/>
              <a:gd name="connsiteX5" fmla="*/ 5291940 w 10424510"/>
              <a:gd name="connsiteY5" fmla="*/ 211 h 1520101"/>
              <a:gd name="connsiteX6" fmla="*/ 8079055 w 10424510"/>
              <a:gd name="connsiteY6" fmla="*/ 486597 h 1520101"/>
              <a:gd name="connsiteX7" fmla="*/ 10219141 w 10424510"/>
              <a:gd name="connsiteY7" fmla="*/ 467140 h 1520101"/>
              <a:gd name="connsiteX8" fmla="*/ 10355328 w 10424510"/>
              <a:gd name="connsiteY8" fmla="*/ 525507 h 1520101"/>
              <a:gd name="connsiteX9" fmla="*/ 10374783 w 10424510"/>
              <a:gd name="connsiteY9" fmla="*/ 1206443 h 1520101"/>
              <a:gd name="connsiteX10" fmla="*/ 10374783 w 10424510"/>
              <a:gd name="connsiteY10" fmla="*/ 1284264 h 1520101"/>
              <a:gd name="connsiteX11" fmla="*/ 9713302 w 10424510"/>
              <a:gd name="connsiteY11" fmla="*/ 1284264 h 1520101"/>
              <a:gd name="connsiteX12" fmla="*/ 7521771 w 10424510"/>
              <a:gd name="connsiteY12" fmla="*/ 953523 h 1520101"/>
              <a:gd name="connsiteX13" fmla="*/ 6405898 w 10424510"/>
              <a:gd name="connsiteY13" fmla="*/ 1264809 h 1520101"/>
              <a:gd name="connsiteX14" fmla="*/ 5686051 w 10424510"/>
              <a:gd name="connsiteY14" fmla="*/ 1245354 h 1520101"/>
              <a:gd name="connsiteX15" fmla="*/ 5424749 w 10424510"/>
              <a:gd name="connsiteY15" fmla="*/ 1342629 h 1520101"/>
              <a:gd name="connsiteX16" fmla="*/ 4812557 w 10424510"/>
              <a:gd name="connsiteY16" fmla="*/ 1517729 h 1520101"/>
              <a:gd name="connsiteX17" fmla="*/ 3829411 w 10424510"/>
              <a:gd name="connsiteY17" fmla="*/ 1439907 h 1520101"/>
              <a:gd name="connsiteX18" fmla="*/ 3098494 w 10424510"/>
              <a:gd name="connsiteY18" fmla="*/ 1381540 h 1520101"/>
              <a:gd name="connsiteX19" fmla="*/ 2849318 w 10424510"/>
              <a:gd name="connsiteY19" fmla="*/ 1262532 h 1520101"/>
              <a:gd name="connsiteX20" fmla="*/ 1998529 w 10424510"/>
              <a:gd name="connsiteY20" fmla="*/ 1130928 h 1520101"/>
              <a:gd name="connsiteX21" fmla="*/ 1204221 w 10424510"/>
              <a:gd name="connsiteY21" fmla="*/ 1021057 h 1520101"/>
              <a:gd name="connsiteX22" fmla="*/ 2316 w 10424510"/>
              <a:gd name="connsiteY22" fmla="*/ 897435 h 1520101"/>
              <a:gd name="connsiteX23" fmla="*/ 916259 w 10424510"/>
              <a:gd name="connsiteY23" fmla="*/ 575858 h 1520101"/>
              <a:gd name="connsiteX0" fmla="*/ 915255 w 10423506"/>
              <a:gd name="connsiteY0" fmla="*/ 575858 h 1520103"/>
              <a:gd name="connsiteX1" fmla="*/ 1508154 w 10423506"/>
              <a:gd name="connsiteY1" fmla="*/ 430508 h 1520103"/>
              <a:gd name="connsiteX2" fmla="*/ 2260911 w 10423506"/>
              <a:gd name="connsiteY2" fmla="*/ 428230 h 1520103"/>
              <a:gd name="connsiteX3" fmla="*/ 3003674 w 10423506"/>
              <a:gd name="connsiteY3" fmla="*/ 642238 h 1520103"/>
              <a:gd name="connsiteX4" fmla="*/ 3734590 w 10423506"/>
              <a:gd name="connsiteY4" fmla="*/ 428230 h 1520103"/>
              <a:gd name="connsiteX5" fmla="*/ 5290936 w 10423506"/>
              <a:gd name="connsiteY5" fmla="*/ 211 h 1520103"/>
              <a:gd name="connsiteX6" fmla="*/ 8078051 w 10423506"/>
              <a:gd name="connsiteY6" fmla="*/ 486597 h 1520103"/>
              <a:gd name="connsiteX7" fmla="*/ 10218137 w 10423506"/>
              <a:gd name="connsiteY7" fmla="*/ 467140 h 1520103"/>
              <a:gd name="connsiteX8" fmla="*/ 10354324 w 10423506"/>
              <a:gd name="connsiteY8" fmla="*/ 525507 h 1520103"/>
              <a:gd name="connsiteX9" fmla="*/ 10373779 w 10423506"/>
              <a:gd name="connsiteY9" fmla="*/ 1206443 h 1520103"/>
              <a:gd name="connsiteX10" fmla="*/ 10373779 w 10423506"/>
              <a:gd name="connsiteY10" fmla="*/ 1284264 h 1520103"/>
              <a:gd name="connsiteX11" fmla="*/ 9712298 w 10423506"/>
              <a:gd name="connsiteY11" fmla="*/ 1284264 h 1520103"/>
              <a:gd name="connsiteX12" fmla="*/ 7520767 w 10423506"/>
              <a:gd name="connsiteY12" fmla="*/ 953523 h 1520103"/>
              <a:gd name="connsiteX13" fmla="*/ 6404894 w 10423506"/>
              <a:gd name="connsiteY13" fmla="*/ 1264809 h 1520103"/>
              <a:gd name="connsiteX14" fmla="*/ 5685047 w 10423506"/>
              <a:gd name="connsiteY14" fmla="*/ 1245354 h 1520103"/>
              <a:gd name="connsiteX15" fmla="*/ 5423745 w 10423506"/>
              <a:gd name="connsiteY15" fmla="*/ 1342629 h 1520103"/>
              <a:gd name="connsiteX16" fmla="*/ 4811553 w 10423506"/>
              <a:gd name="connsiteY16" fmla="*/ 1517729 h 1520103"/>
              <a:gd name="connsiteX17" fmla="*/ 3828407 w 10423506"/>
              <a:gd name="connsiteY17" fmla="*/ 1439907 h 1520103"/>
              <a:gd name="connsiteX18" fmla="*/ 3097490 w 10423506"/>
              <a:gd name="connsiteY18" fmla="*/ 1381540 h 1520103"/>
              <a:gd name="connsiteX19" fmla="*/ 2848314 w 10423506"/>
              <a:gd name="connsiteY19" fmla="*/ 1262532 h 1520103"/>
              <a:gd name="connsiteX20" fmla="*/ 1997525 w 10423506"/>
              <a:gd name="connsiteY20" fmla="*/ 1130928 h 1520103"/>
              <a:gd name="connsiteX21" fmla="*/ 1203217 w 10423506"/>
              <a:gd name="connsiteY21" fmla="*/ 1021057 h 1520103"/>
              <a:gd name="connsiteX22" fmla="*/ 724508 w 10423506"/>
              <a:gd name="connsiteY22" fmla="*/ 820626 h 1520103"/>
              <a:gd name="connsiteX23" fmla="*/ 1312 w 10423506"/>
              <a:gd name="connsiteY23" fmla="*/ 897435 h 1520103"/>
              <a:gd name="connsiteX24" fmla="*/ 915255 w 10423506"/>
              <a:gd name="connsiteY24" fmla="*/ 575858 h 1520103"/>
              <a:gd name="connsiteX0" fmla="*/ 852468 w 10360719"/>
              <a:gd name="connsiteY0" fmla="*/ 925511 h 1869756"/>
              <a:gd name="connsiteX1" fmla="*/ 1445367 w 10360719"/>
              <a:gd name="connsiteY1" fmla="*/ 780161 h 1869756"/>
              <a:gd name="connsiteX2" fmla="*/ 2198124 w 10360719"/>
              <a:gd name="connsiteY2" fmla="*/ 777883 h 1869756"/>
              <a:gd name="connsiteX3" fmla="*/ 2940887 w 10360719"/>
              <a:gd name="connsiteY3" fmla="*/ 991891 h 1869756"/>
              <a:gd name="connsiteX4" fmla="*/ 3671803 w 10360719"/>
              <a:gd name="connsiteY4" fmla="*/ 777883 h 1869756"/>
              <a:gd name="connsiteX5" fmla="*/ 5228149 w 10360719"/>
              <a:gd name="connsiteY5" fmla="*/ 349864 h 1869756"/>
              <a:gd name="connsiteX6" fmla="*/ 8015264 w 10360719"/>
              <a:gd name="connsiteY6" fmla="*/ 836250 h 1869756"/>
              <a:gd name="connsiteX7" fmla="*/ 10155350 w 10360719"/>
              <a:gd name="connsiteY7" fmla="*/ 816793 h 1869756"/>
              <a:gd name="connsiteX8" fmla="*/ 10291537 w 10360719"/>
              <a:gd name="connsiteY8" fmla="*/ 875160 h 1869756"/>
              <a:gd name="connsiteX9" fmla="*/ 10310992 w 10360719"/>
              <a:gd name="connsiteY9" fmla="*/ 1556096 h 1869756"/>
              <a:gd name="connsiteX10" fmla="*/ 10310992 w 10360719"/>
              <a:gd name="connsiteY10" fmla="*/ 1633917 h 1869756"/>
              <a:gd name="connsiteX11" fmla="*/ 9649511 w 10360719"/>
              <a:gd name="connsiteY11" fmla="*/ 1633917 h 1869756"/>
              <a:gd name="connsiteX12" fmla="*/ 7457980 w 10360719"/>
              <a:gd name="connsiteY12" fmla="*/ 1303176 h 1869756"/>
              <a:gd name="connsiteX13" fmla="*/ 6342107 w 10360719"/>
              <a:gd name="connsiteY13" fmla="*/ 1614462 h 1869756"/>
              <a:gd name="connsiteX14" fmla="*/ 5622260 w 10360719"/>
              <a:gd name="connsiteY14" fmla="*/ 1595007 h 1869756"/>
              <a:gd name="connsiteX15" fmla="*/ 5360958 w 10360719"/>
              <a:gd name="connsiteY15" fmla="*/ 1692282 h 1869756"/>
              <a:gd name="connsiteX16" fmla="*/ 4748766 w 10360719"/>
              <a:gd name="connsiteY16" fmla="*/ 1867382 h 1869756"/>
              <a:gd name="connsiteX17" fmla="*/ 3765620 w 10360719"/>
              <a:gd name="connsiteY17" fmla="*/ 1789560 h 1869756"/>
              <a:gd name="connsiteX18" fmla="*/ 3034703 w 10360719"/>
              <a:gd name="connsiteY18" fmla="*/ 1731193 h 1869756"/>
              <a:gd name="connsiteX19" fmla="*/ 2785527 w 10360719"/>
              <a:gd name="connsiteY19" fmla="*/ 1612185 h 1869756"/>
              <a:gd name="connsiteX20" fmla="*/ 1934738 w 10360719"/>
              <a:gd name="connsiteY20" fmla="*/ 1480581 h 1869756"/>
              <a:gd name="connsiteX21" fmla="*/ 1140430 w 10360719"/>
              <a:gd name="connsiteY21" fmla="*/ 1370710 h 1869756"/>
              <a:gd name="connsiteX22" fmla="*/ 661721 w 10360719"/>
              <a:gd name="connsiteY22" fmla="*/ 1170279 h 1869756"/>
              <a:gd name="connsiteX23" fmla="*/ 1472 w 10360719"/>
              <a:gd name="connsiteY23" fmla="*/ 1445 h 1869756"/>
              <a:gd name="connsiteX24" fmla="*/ 852468 w 10360719"/>
              <a:gd name="connsiteY24" fmla="*/ 925511 h 1869756"/>
              <a:gd name="connsiteX0" fmla="*/ 852468 w 10360719"/>
              <a:gd name="connsiteY0" fmla="*/ 1053394 h 1997639"/>
              <a:gd name="connsiteX1" fmla="*/ 1682046 w 10360719"/>
              <a:gd name="connsiteY1" fmla="*/ 596 h 1997639"/>
              <a:gd name="connsiteX2" fmla="*/ 2198124 w 10360719"/>
              <a:gd name="connsiteY2" fmla="*/ 905766 h 1997639"/>
              <a:gd name="connsiteX3" fmla="*/ 2940887 w 10360719"/>
              <a:gd name="connsiteY3" fmla="*/ 1119774 h 1997639"/>
              <a:gd name="connsiteX4" fmla="*/ 3671803 w 10360719"/>
              <a:gd name="connsiteY4" fmla="*/ 905766 h 1997639"/>
              <a:gd name="connsiteX5" fmla="*/ 5228149 w 10360719"/>
              <a:gd name="connsiteY5" fmla="*/ 477747 h 1997639"/>
              <a:gd name="connsiteX6" fmla="*/ 8015264 w 10360719"/>
              <a:gd name="connsiteY6" fmla="*/ 964133 h 1997639"/>
              <a:gd name="connsiteX7" fmla="*/ 10155350 w 10360719"/>
              <a:gd name="connsiteY7" fmla="*/ 944676 h 1997639"/>
              <a:gd name="connsiteX8" fmla="*/ 10291537 w 10360719"/>
              <a:gd name="connsiteY8" fmla="*/ 1003043 h 1997639"/>
              <a:gd name="connsiteX9" fmla="*/ 10310992 w 10360719"/>
              <a:gd name="connsiteY9" fmla="*/ 1683979 h 1997639"/>
              <a:gd name="connsiteX10" fmla="*/ 10310992 w 10360719"/>
              <a:gd name="connsiteY10" fmla="*/ 1761800 h 1997639"/>
              <a:gd name="connsiteX11" fmla="*/ 9649511 w 10360719"/>
              <a:gd name="connsiteY11" fmla="*/ 1761800 h 1997639"/>
              <a:gd name="connsiteX12" fmla="*/ 7457980 w 10360719"/>
              <a:gd name="connsiteY12" fmla="*/ 1431059 h 1997639"/>
              <a:gd name="connsiteX13" fmla="*/ 6342107 w 10360719"/>
              <a:gd name="connsiteY13" fmla="*/ 1742345 h 1997639"/>
              <a:gd name="connsiteX14" fmla="*/ 5622260 w 10360719"/>
              <a:gd name="connsiteY14" fmla="*/ 1722890 h 1997639"/>
              <a:gd name="connsiteX15" fmla="*/ 5360958 w 10360719"/>
              <a:gd name="connsiteY15" fmla="*/ 1820165 h 1997639"/>
              <a:gd name="connsiteX16" fmla="*/ 4748766 w 10360719"/>
              <a:gd name="connsiteY16" fmla="*/ 1995265 h 1997639"/>
              <a:gd name="connsiteX17" fmla="*/ 3765620 w 10360719"/>
              <a:gd name="connsiteY17" fmla="*/ 1917443 h 1997639"/>
              <a:gd name="connsiteX18" fmla="*/ 3034703 w 10360719"/>
              <a:gd name="connsiteY18" fmla="*/ 1859076 h 1997639"/>
              <a:gd name="connsiteX19" fmla="*/ 2785527 w 10360719"/>
              <a:gd name="connsiteY19" fmla="*/ 1740068 h 1997639"/>
              <a:gd name="connsiteX20" fmla="*/ 1934738 w 10360719"/>
              <a:gd name="connsiteY20" fmla="*/ 1608464 h 1997639"/>
              <a:gd name="connsiteX21" fmla="*/ 1140430 w 10360719"/>
              <a:gd name="connsiteY21" fmla="*/ 1498593 h 1997639"/>
              <a:gd name="connsiteX22" fmla="*/ 661721 w 10360719"/>
              <a:gd name="connsiteY22" fmla="*/ 1298162 h 1997639"/>
              <a:gd name="connsiteX23" fmla="*/ 1472 w 10360719"/>
              <a:gd name="connsiteY23" fmla="*/ 129328 h 1997639"/>
              <a:gd name="connsiteX24" fmla="*/ 852468 w 10360719"/>
              <a:gd name="connsiteY24" fmla="*/ 1053394 h 1997639"/>
              <a:gd name="connsiteX0" fmla="*/ 852469 w 10360719"/>
              <a:gd name="connsiteY0" fmla="*/ 71437 h 2069492"/>
              <a:gd name="connsiteX1" fmla="*/ 1682046 w 10360719"/>
              <a:gd name="connsiteY1" fmla="*/ 72449 h 2069492"/>
              <a:gd name="connsiteX2" fmla="*/ 2198124 w 10360719"/>
              <a:gd name="connsiteY2" fmla="*/ 977619 h 2069492"/>
              <a:gd name="connsiteX3" fmla="*/ 2940887 w 10360719"/>
              <a:gd name="connsiteY3" fmla="*/ 1191627 h 2069492"/>
              <a:gd name="connsiteX4" fmla="*/ 3671803 w 10360719"/>
              <a:gd name="connsiteY4" fmla="*/ 977619 h 2069492"/>
              <a:gd name="connsiteX5" fmla="*/ 5228149 w 10360719"/>
              <a:gd name="connsiteY5" fmla="*/ 549600 h 2069492"/>
              <a:gd name="connsiteX6" fmla="*/ 8015264 w 10360719"/>
              <a:gd name="connsiteY6" fmla="*/ 1035986 h 2069492"/>
              <a:gd name="connsiteX7" fmla="*/ 10155350 w 10360719"/>
              <a:gd name="connsiteY7" fmla="*/ 1016529 h 2069492"/>
              <a:gd name="connsiteX8" fmla="*/ 10291537 w 10360719"/>
              <a:gd name="connsiteY8" fmla="*/ 1074896 h 2069492"/>
              <a:gd name="connsiteX9" fmla="*/ 10310992 w 10360719"/>
              <a:gd name="connsiteY9" fmla="*/ 1755832 h 2069492"/>
              <a:gd name="connsiteX10" fmla="*/ 10310992 w 10360719"/>
              <a:gd name="connsiteY10" fmla="*/ 1833653 h 2069492"/>
              <a:gd name="connsiteX11" fmla="*/ 9649511 w 10360719"/>
              <a:gd name="connsiteY11" fmla="*/ 1833653 h 2069492"/>
              <a:gd name="connsiteX12" fmla="*/ 7457980 w 10360719"/>
              <a:gd name="connsiteY12" fmla="*/ 1502912 h 2069492"/>
              <a:gd name="connsiteX13" fmla="*/ 6342107 w 10360719"/>
              <a:gd name="connsiteY13" fmla="*/ 1814198 h 2069492"/>
              <a:gd name="connsiteX14" fmla="*/ 5622260 w 10360719"/>
              <a:gd name="connsiteY14" fmla="*/ 1794743 h 2069492"/>
              <a:gd name="connsiteX15" fmla="*/ 5360958 w 10360719"/>
              <a:gd name="connsiteY15" fmla="*/ 1892018 h 2069492"/>
              <a:gd name="connsiteX16" fmla="*/ 4748766 w 10360719"/>
              <a:gd name="connsiteY16" fmla="*/ 2067118 h 2069492"/>
              <a:gd name="connsiteX17" fmla="*/ 3765620 w 10360719"/>
              <a:gd name="connsiteY17" fmla="*/ 1989296 h 2069492"/>
              <a:gd name="connsiteX18" fmla="*/ 3034703 w 10360719"/>
              <a:gd name="connsiteY18" fmla="*/ 1930929 h 2069492"/>
              <a:gd name="connsiteX19" fmla="*/ 2785527 w 10360719"/>
              <a:gd name="connsiteY19" fmla="*/ 1811921 h 2069492"/>
              <a:gd name="connsiteX20" fmla="*/ 1934738 w 10360719"/>
              <a:gd name="connsiteY20" fmla="*/ 1680317 h 2069492"/>
              <a:gd name="connsiteX21" fmla="*/ 1140430 w 10360719"/>
              <a:gd name="connsiteY21" fmla="*/ 1570446 h 2069492"/>
              <a:gd name="connsiteX22" fmla="*/ 661721 w 10360719"/>
              <a:gd name="connsiteY22" fmla="*/ 1370015 h 2069492"/>
              <a:gd name="connsiteX23" fmla="*/ 1472 w 10360719"/>
              <a:gd name="connsiteY23" fmla="*/ 201181 h 2069492"/>
              <a:gd name="connsiteX24" fmla="*/ 852469 w 10360719"/>
              <a:gd name="connsiteY24" fmla="*/ 71437 h 2069492"/>
              <a:gd name="connsiteX0" fmla="*/ 851301 w 10359551"/>
              <a:gd name="connsiteY0" fmla="*/ 71437 h 2069492"/>
              <a:gd name="connsiteX1" fmla="*/ 1680878 w 10359551"/>
              <a:gd name="connsiteY1" fmla="*/ 72449 h 2069492"/>
              <a:gd name="connsiteX2" fmla="*/ 2196956 w 10359551"/>
              <a:gd name="connsiteY2" fmla="*/ 977619 h 2069492"/>
              <a:gd name="connsiteX3" fmla="*/ 2939719 w 10359551"/>
              <a:gd name="connsiteY3" fmla="*/ 1191627 h 2069492"/>
              <a:gd name="connsiteX4" fmla="*/ 3670635 w 10359551"/>
              <a:gd name="connsiteY4" fmla="*/ 977619 h 2069492"/>
              <a:gd name="connsiteX5" fmla="*/ 5226981 w 10359551"/>
              <a:gd name="connsiteY5" fmla="*/ 549600 h 2069492"/>
              <a:gd name="connsiteX6" fmla="*/ 8014096 w 10359551"/>
              <a:gd name="connsiteY6" fmla="*/ 1035986 h 2069492"/>
              <a:gd name="connsiteX7" fmla="*/ 10154182 w 10359551"/>
              <a:gd name="connsiteY7" fmla="*/ 1016529 h 2069492"/>
              <a:gd name="connsiteX8" fmla="*/ 10290369 w 10359551"/>
              <a:gd name="connsiteY8" fmla="*/ 1074896 h 2069492"/>
              <a:gd name="connsiteX9" fmla="*/ 10309824 w 10359551"/>
              <a:gd name="connsiteY9" fmla="*/ 1755832 h 2069492"/>
              <a:gd name="connsiteX10" fmla="*/ 10309824 w 10359551"/>
              <a:gd name="connsiteY10" fmla="*/ 1833653 h 2069492"/>
              <a:gd name="connsiteX11" fmla="*/ 9648343 w 10359551"/>
              <a:gd name="connsiteY11" fmla="*/ 1833653 h 2069492"/>
              <a:gd name="connsiteX12" fmla="*/ 7456812 w 10359551"/>
              <a:gd name="connsiteY12" fmla="*/ 1502912 h 2069492"/>
              <a:gd name="connsiteX13" fmla="*/ 6340939 w 10359551"/>
              <a:gd name="connsiteY13" fmla="*/ 1814198 h 2069492"/>
              <a:gd name="connsiteX14" fmla="*/ 5621092 w 10359551"/>
              <a:gd name="connsiteY14" fmla="*/ 1794743 h 2069492"/>
              <a:gd name="connsiteX15" fmla="*/ 5359790 w 10359551"/>
              <a:gd name="connsiteY15" fmla="*/ 1892018 h 2069492"/>
              <a:gd name="connsiteX16" fmla="*/ 4747598 w 10359551"/>
              <a:gd name="connsiteY16" fmla="*/ 2067118 h 2069492"/>
              <a:gd name="connsiteX17" fmla="*/ 3764452 w 10359551"/>
              <a:gd name="connsiteY17" fmla="*/ 1989296 h 2069492"/>
              <a:gd name="connsiteX18" fmla="*/ 3033535 w 10359551"/>
              <a:gd name="connsiteY18" fmla="*/ 1930929 h 2069492"/>
              <a:gd name="connsiteX19" fmla="*/ 2784359 w 10359551"/>
              <a:gd name="connsiteY19" fmla="*/ 1811921 h 2069492"/>
              <a:gd name="connsiteX20" fmla="*/ 1933570 w 10359551"/>
              <a:gd name="connsiteY20" fmla="*/ 1680317 h 2069492"/>
              <a:gd name="connsiteX21" fmla="*/ 1139262 w 10359551"/>
              <a:gd name="connsiteY21" fmla="*/ 1570446 h 2069492"/>
              <a:gd name="connsiteX22" fmla="*/ 944568 w 10359551"/>
              <a:gd name="connsiteY22" fmla="*/ 667472 h 2069492"/>
              <a:gd name="connsiteX23" fmla="*/ 304 w 10359551"/>
              <a:gd name="connsiteY23" fmla="*/ 201181 h 2069492"/>
              <a:gd name="connsiteX24" fmla="*/ 851301 w 10359551"/>
              <a:gd name="connsiteY24" fmla="*/ 71437 h 2069492"/>
              <a:gd name="connsiteX0" fmla="*/ 851301 w 10359551"/>
              <a:gd name="connsiteY0" fmla="*/ 71437 h 2069492"/>
              <a:gd name="connsiteX1" fmla="*/ 1680878 w 10359551"/>
              <a:gd name="connsiteY1" fmla="*/ 72449 h 2069492"/>
              <a:gd name="connsiteX2" fmla="*/ 2196956 w 10359551"/>
              <a:gd name="connsiteY2" fmla="*/ 977619 h 2069492"/>
              <a:gd name="connsiteX3" fmla="*/ 2939719 w 10359551"/>
              <a:gd name="connsiteY3" fmla="*/ 1191627 h 2069492"/>
              <a:gd name="connsiteX4" fmla="*/ 3670635 w 10359551"/>
              <a:gd name="connsiteY4" fmla="*/ 977619 h 2069492"/>
              <a:gd name="connsiteX5" fmla="*/ 5226981 w 10359551"/>
              <a:gd name="connsiteY5" fmla="*/ 549600 h 2069492"/>
              <a:gd name="connsiteX6" fmla="*/ 8014096 w 10359551"/>
              <a:gd name="connsiteY6" fmla="*/ 1035986 h 2069492"/>
              <a:gd name="connsiteX7" fmla="*/ 10154182 w 10359551"/>
              <a:gd name="connsiteY7" fmla="*/ 1016529 h 2069492"/>
              <a:gd name="connsiteX8" fmla="*/ 10290369 w 10359551"/>
              <a:gd name="connsiteY8" fmla="*/ 1074896 h 2069492"/>
              <a:gd name="connsiteX9" fmla="*/ 10309824 w 10359551"/>
              <a:gd name="connsiteY9" fmla="*/ 1755832 h 2069492"/>
              <a:gd name="connsiteX10" fmla="*/ 10309824 w 10359551"/>
              <a:gd name="connsiteY10" fmla="*/ 1833653 h 2069492"/>
              <a:gd name="connsiteX11" fmla="*/ 9648343 w 10359551"/>
              <a:gd name="connsiteY11" fmla="*/ 1833653 h 2069492"/>
              <a:gd name="connsiteX12" fmla="*/ 7456812 w 10359551"/>
              <a:gd name="connsiteY12" fmla="*/ 1502912 h 2069492"/>
              <a:gd name="connsiteX13" fmla="*/ 6340939 w 10359551"/>
              <a:gd name="connsiteY13" fmla="*/ 1814198 h 2069492"/>
              <a:gd name="connsiteX14" fmla="*/ 5621092 w 10359551"/>
              <a:gd name="connsiteY14" fmla="*/ 1794743 h 2069492"/>
              <a:gd name="connsiteX15" fmla="*/ 5359790 w 10359551"/>
              <a:gd name="connsiteY15" fmla="*/ 1892018 h 2069492"/>
              <a:gd name="connsiteX16" fmla="*/ 4747598 w 10359551"/>
              <a:gd name="connsiteY16" fmla="*/ 2067118 h 2069492"/>
              <a:gd name="connsiteX17" fmla="*/ 3764452 w 10359551"/>
              <a:gd name="connsiteY17" fmla="*/ 1989296 h 2069492"/>
              <a:gd name="connsiteX18" fmla="*/ 3033535 w 10359551"/>
              <a:gd name="connsiteY18" fmla="*/ 1930929 h 2069492"/>
              <a:gd name="connsiteX19" fmla="*/ 2784359 w 10359551"/>
              <a:gd name="connsiteY19" fmla="*/ 1811921 h 2069492"/>
              <a:gd name="connsiteX20" fmla="*/ 1933570 w 10359551"/>
              <a:gd name="connsiteY20" fmla="*/ 1680317 h 2069492"/>
              <a:gd name="connsiteX21" fmla="*/ 1636284 w 10359551"/>
              <a:gd name="connsiteY21" fmla="*/ 984996 h 2069492"/>
              <a:gd name="connsiteX22" fmla="*/ 944568 w 10359551"/>
              <a:gd name="connsiteY22" fmla="*/ 667472 h 2069492"/>
              <a:gd name="connsiteX23" fmla="*/ 304 w 10359551"/>
              <a:gd name="connsiteY23" fmla="*/ 201181 h 2069492"/>
              <a:gd name="connsiteX24" fmla="*/ 851301 w 10359551"/>
              <a:gd name="connsiteY24" fmla="*/ 71437 h 2069492"/>
              <a:gd name="connsiteX0" fmla="*/ 851301 w 10359551"/>
              <a:gd name="connsiteY0" fmla="*/ 22449 h 2020504"/>
              <a:gd name="connsiteX1" fmla="*/ 1680878 w 10359551"/>
              <a:gd name="connsiteY1" fmla="*/ 23461 h 2020504"/>
              <a:gd name="connsiteX2" fmla="*/ 2315295 w 10359551"/>
              <a:gd name="connsiteY2" fmla="*/ 255358 h 2020504"/>
              <a:gd name="connsiteX3" fmla="*/ 2939719 w 10359551"/>
              <a:gd name="connsiteY3" fmla="*/ 1142639 h 2020504"/>
              <a:gd name="connsiteX4" fmla="*/ 3670635 w 10359551"/>
              <a:gd name="connsiteY4" fmla="*/ 928631 h 2020504"/>
              <a:gd name="connsiteX5" fmla="*/ 5226981 w 10359551"/>
              <a:gd name="connsiteY5" fmla="*/ 500612 h 2020504"/>
              <a:gd name="connsiteX6" fmla="*/ 8014096 w 10359551"/>
              <a:gd name="connsiteY6" fmla="*/ 986998 h 2020504"/>
              <a:gd name="connsiteX7" fmla="*/ 10154182 w 10359551"/>
              <a:gd name="connsiteY7" fmla="*/ 967541 h 2020504"/>
              <a:gd name="connsiteX8" fmla="*/ 10290369 w 10359551"/>
              <a:gd name="connsiteY8" fmla="*/ 1025908 h 2020504"/>
              <a:gd name="connsiteX9" fmla="*/ 10309824 w 10359551"/>
              <a:gd name="connsiteY9" fmla="*/ 1706844 h 2020504"/>
              <a:gd name="connsiteX10" fmla="*/ 10309824 w 10359551"/>
              <a:gd name="connsiteY10" fmla="*/ 1784665 h 2020504"/>
              <a:gd name="connsiteX11" fmla="*/ 9648343 w 10359551"/>
              <a:gd name="connsiteY11" fmla="*/ 1784665 h 2020504"/>
              <a:gd name="connsiteX12" fmla="*/ 7456812 w 10359551"/>
              <a:gd name="connsiteY12" fmla="*/ 1453924 h 2020504"/>
              <a:gd name="connsiteX13" fmla="*/ 6340939 w 10359551"/>
              <a:gd name="connsiteY13" fmla="*/ 1765210 h 2020504"/>
              <a:gd name="connsiteX14" fmla="*/ 5621092 w 10359551"/>
              <a:gd name="connsiteY14" fmla="*/ 1745755 h 2020504"/>
              <a:gd name="connsiteX15" fmla="*/ 5359790 w 10359551"/>
              <a:gd name="connsiteY15" fmla="*/ 1843030 h 2020504"/>
              <a:gd name="connsiteX16" fmla="*/ 4747598 w 10359551"/>
              <a:gd name="connsiteY16" fmla="*/ 2018130 h 2020504"/>
              <a:gd name="connsiteX17" fmla="*/ 3764452 w 10359551"/>
              <a:gd name="connsiteY17" fmla="*/ 1940308 h 2020504"/>
              <a:gd name="connsiteX18" fmla="*/ 3033535 w 10359551"/>
              <a:gd name="connsiteY18" fmla="*/ 1881941 h 2020504"/>
              <a:gd name="connsiteX19" fmla="*/ 2784359 w 10359551"/>
              <a:gd name="connsiteY19" fmla="*/ 1762933 h 2020504"/>
              <a:gd name="connsiteX20" fmla="*/ 1933570 w 10359551"/>
              <a:gd name="connsiteY20" fmla="*/ 1631329 h 2020504"/>
              <a:gd name="connsiteX21" fmla="*/ 1636284 w 10359551"/>
              <a:gd name="connsiteY21" fmla="*/ 936008 h 2020504"/>
              <a:gd name="connsiteX22" fmla="*/ 944568 w 10359551"/>
              <a:gd name="connsiteY22" fmla="*/ 618484 h 2020504"/>
              <a:gd name="connsiteX23" fmla="*/ 304 w 10359551"/>
              <a:gd name="connsiteY23" fmla="*/ 152193 h 2020504"/>
              <a:gd name="connsiteX24" fmla="*/ 851301 w 10359551"/>
              <a:gd name="connsiteY24" fmla="*/ 22449 h 2020504"/>
              <a:gd name="connsiteX0" fmla="*/ 851301 w 10359551"/>
              <a:gd name="connsiteY0" fmla="*/ 22449 h 2020504"/>
              <a:gd name="connsiteX1" fmla="*/ 1680878 w 10359551"/>
              <a:gd name="connsiteY1" fmla="*/ 23461 h 2020504"/>
              <a:gd name="connsiteX2" fmla="*/ 2315295 w 10359551"/>
              <a:gd name="connsiteY2" fmla="*/ 255358 h 2020504"/>
              <a:gd name="connsiteX3" fmla="*/ 3081727 w 10359551"/>
              <a:gd name="connsiteY3" fmla="*/ 469369 h 2020504"/>
              <a:gd name="connsiteX4" fmla="*/ 3670635 w 10359551"/>
              <a:gd name="connsiteY4" fmla="*/ 928631 h 2020504"/>
              <a:gd name="connsiteX5" fmla="*/ 5226981 w 10359551"/>
              <a:gd name="connsiteY5" fmla="*/ 500612 h 2020504"/>
              <a:gd name="connsiteX6" fmla="*/ 8014096 w 10359551"/>
              <a:gd name="connsiteY6" fmla="*/ 986998 h 2020504"/>
              <a:gd name="connsiteX7" fmla="*/ 10154182 w 10359551"/>
              <a:gd name="connsiteY7" fmla="*/ 967541 h 2020504"/>
              <a:gd name="connsiteX8" fmla="*/ 10290369 w 10359551"/>
              <a:gd name="connsiteY8" fmla="*/ 1025908 h 2020504"/>
              <a:gd name="connsiteX9" fmla="*/ 10309824 w 10359551"/>
              <a:gd name="connsiteY9" fmla="*/ 1706844 h 2020504"/>
              <a:gd name="connsiteX10" fmla="*/ 10309824 w 10359551"/>
              <a:gd name="connsiteY10" fmla="*/ 1784665 h 2020504"/>
              <a:gd name="connsiteX11" fmla="*/ 9648343 w 10359551"/>
              <a:gd name="connsiteY11" fmla="*/ 1784665 h 2020504"/>
              <a:gd name="connsiteX12" fmla="*/ 7456812 w 10359551"/>
              <a:gd name="connsiteY12" fmla="*/ 1453924 h 2020504"/>
              <a:gd name="connsiteX13" fmla="*/ 6340939 w 10359551"/>
              <a:gd name="connsiteY13" fmla="*/ 1765210 h 2020504"/>
              <a:gd name="connsiteX14" fmla="*/ 5621092 w 10359551"/>
              <a:gd name="connsiteY14" fmla="*/ 1745755 h 2020504"/>
              <a:gd name="connsiteX15" fmla="*/ 5359790 w 10359551"/>
              <a:gd name="connsiteY15" fmla="*/ 1843030 h 2020504"/>
              <a:gd name="connsiteX16" fmla="*/ 4747598 w 10359551"/>
              <a:gd name="connsiteY16" fmla="*/ 2018130 h 2020504"/>
              <a:gd name="connsiteX17" fmla="*/ 3764452 w 10359551"/>
              <a:gd name="connsiteY17" fmla="*/ 1940308 h 2020504"/>
              <a:gd name="connsiteX18" fmla="*/ 3033535 w 10359551"/>
              <a:gd name="connsiteY18" fmla="*/ 1881941 h 2020504"/>
              <a:gd name="connsiteX19" fmla="*/ 2784359 w 10359551"/>
              <a:gd name="connsiteY19" fmla="*/ 1762933 h 2020504"/>
              <a:gd name="connsiteX20" fmla="*/ 1933570 w 10359551"/>
              <a:gd name="connsiteY20" fmla="*/ 1631329 h 2020504"/>
              <a:gd name="connsiteX21" fmla="*/ 1636284 w 10359551"/>
              <a:gd name="connsiteY21" fmla="*/ 936008 h 2020504"/>
              <a:gd name="connsiteX22" fmla="*/ 944568 w 10359551"/>
              <a:gd name="connsiteY22" fmla="*/ 618484 h 2020504"/>
              <a:gd name="connsiteX23" fmla="*/ 304 w 10359551"/>
              <a:gd name="connsiteY23" fmla="*/ 152193 h 2020504"/>
              <a:gd name="connsiteX24" fmla="*/ 851301 w 10359551"/>
              <a:gd name="connsiteY24" fmla="*/ 22449 h 2020504"/>
              <a:gd name="connsiteX0" fmla="*/ 851301 w 10359551"/>
              <a:gd name="connsiteY0" fmla="*/ 22449 h 2020504"/>
              <a:gd name="connsiteX1" fmla="*/ 1680878 w 10359551"/>
              <a:gd name="connsiteY1" fmla="*/ 23461 h 2020504"/>
              <a:gd name="connsiteX2" fmla="*/ 2315295 w 10359551"/>
              <a:gd name="connsiteY2" fmla="*/ 255358 h 2020504"/>
              <a:gd name="connsiteX3" fmla="*/ 3081727 w 10359551"/>
              <a:gd name="connsiteY3" fmla="*/ 469369 h 2020504"/>
              <a:gd name="connsiteX4" fmla="*/ 3883645 w 10359551"/>
              <a:gd name="connsiteY4" fmla="*/ 401721 h 2020504"/>
              <a:gd name="connsiteX5" fmla="*/ 5226981 w 10359551"/>
              <a:gd name="connsiteY5" fmla="*/ 500612 h 2020504"/>
              <a:gd name="connsiteX6" fmla="*/ 8014096 w 10359551"/>
              <a:gd name="connsiteY6" fmla="*/ 986998 h 2020504"/>
              <a:gd name="connsiteX7" fmla="*/ 10154182 w 10359551"/>
              <a:gd name="connsiteY7" fmla="*/ 967541 h 2020504"/>
              <a:gd name="connsiteX8" fmla="*/ 10290369 w 10359551"/>
              <a:gd name="connsiteY8" fmla="*/ 1025908 h 2020504"/>
              <a:gd name="connsiteX9" fmla="*/ 10309824 w 10359551"/>
              <a:gd name="connsiteY9" fmla="*/ 1706844 h 2020504"/>
              <a:gd name="connsiteX10" fmla="*/ 10309824 w 10359551"/>
              <a:gd name="connsiteY10" fmla="*/ 1784665 h 2020504"/>
              <a:gd name="connsiteX11" fmla="*/ 9648343 w 10359551"/>
              <a:gd name="connsiteY11" fmla="*/ 1784665 h 2020504"/>
              <a:gd name="connsiteX12" fmla="*/ 7456812 w 10359551"/>
              <a:gd name="connsiteY12" fmla="*/ 1453924 h 2020504"/>
              <a:gd name="connsiteX13" fmla="*/ 6340939 w 10359551"/>
              <a:gd name="connsiteY13" fmla="*/ 1765210 h 2020504"/>
              <a:gd name="connsiteX14" fmla="*/ 5621092 w 10359551"/>
              <a:gd name="connsiteY14" fmla="*/ 1745755 h 2020504"/>
              <a:gd name="connsiteX15" fmla="*/ 5359790 w 10359551"/>
              <a:gd name="connsiteY15" fmla="*/ 1843030 h 2020504"/>
              <a:gd name="connsiteX16" fmla="*/ 4747598 w 10359551"/>
              <a:gd name="connsiteY16" fmla="*/ 2018130 h 2020504"/>
              <a:gd name="connsiteX17" fmla="*/ 3764452 w 10359551"/>
              <a:gd name="connsiteY17" fmla="*/ 1940308 h 2020504"/>
              <a:gd name="connsiteX18" fmla="*/ 3033535 w 10359551"/>
              <a:gd name="connsiteY18" fmla="*/ 1881941 h 2020504"/>
              <a:gd name="connsiteX19" fmla="*/ 2784359 w 10359551"/>
              <a:gd name="connsiteY19" fmla="*/ 1762933 h 2020504"/>
              <a:gd name="connsiteX20" fmla="*/ 1933570 w 10359551"/>
              <a:gd name="connsiteY20" fmla="*/ 1631329 h 2020504"/>
              <a:gd name="connsiteX21" fmla="*/ 1636284 w 10359551"/>
              <a:gd name="connsiteY21" fmla="*/ 936008 h 2020504"/>
              <a:gd name="connsiteX22" fmla="*/ 944568 w 10359551"/>
              <a:gd name="connsiteY22" fmla="*/ 618484 h 2020504"/>
              <a:gd name="connsiteX23" fmla="*/ 304 w 10359551"/>
              <a:gd name="connsiteY23" fmla="*/ 152193 h 2020504"/>
              <a:gd name="connsiteX24" fmla="*/ 851301 w 10359551"/>
              <a:gd name="connsiteY24" fmla="*/ 22449 h 2020504"/>
              <a:gd name="connsiteX0" fmla="*/ 854397 w 10362647"/>
              <a:gd name="connsiteY0" fmla="*/ 22449 h 2020504"/>
              <a:gd name="connsiteX1" fmla="*/ 1683974 w 10362647"/>
              <a:gd name="connsiteY1" fmla="*/ 23461 h 2020504"/>
              <a:gd name="connsiteX2" fmla="*/ 2318391 w 10362647"/>
              <a:gd name="connsiteY2" fmla="*/ 255358 h 2020504"/>
              <a:gd name="connsiteX3" fmla="*/ 3084823 w 10362647"/>
              <a:gd name="connsiteY3" fmla="*/ 469369 h 2020504"/>
              <a:gd name="connsiteX4" fmla="*/ 3886741 w 10362647"/>
              <a:gd name="connsiteY4" fmla="*/ 401721 h 2020504"/>
              <a:gd name="connsiteX5" fmla="*/ 5230077 w 10362647"/>
              <a:gd name="connsiteY5" fmla="*/ 500612 h 2020504"/>
              <a:gd name="connsiteX6" fmla="*/ 8017192 w 10362647"/>
              <a:gd name="connsiteY6" fmla="*/ 986998 h 2020504"/>
              <a:gd name="connsiteX7" fmla="*/ 10157278 w 10362647"/>
              <a:gd name="connsiteY7" fmla="*/ 967541 h 2020504"/>
              <a:gd name="connsiteX8" fmla="*/ 10293465 w 10362647"/>
              <a:gd name="connsiteY8" fmla="*/ 1025908 h 2020504"/>
              <a:gd name="connsiteX9" fmla="*/ 10312920 w 10362647"/>
              <a:gd name="connsiteY9" fmla="*/ 1706844 h 2020504"/>
              <a:gd name="connsiteX10" fmla="*/ 10312920 w 10362647"/>
              <a:gd name="connsiteY10" fmla="*/ 1784665 h 2020504"/>
              <a:gd name="connsiteX11" fmla="*/ 9651439 w 10362647"/>
              <a:gd name="connsiteY11" fmla="*/ 1784665 h 2020504"/>
              <a:gd name="connsiteX12" fmla="*/ 7459908 w 10362647"/>
              <a:gd name="connsiteY12" fmla="*/ 1453924 h 2020504"/>
              <a:gd name="connsiteX13" fmla="*/ 6344035 w 10362647"/>
              <a:gd name="connsiteY13" fmla="*/ 1765210 h 2020504"/>
              <a:gd name="connsiteX14" fmla="*/ 5624188 w 10362647"/>
              <a:gd name="connsiteY14" fmla="*/ 1745755 h 2020504"/>
              <a:gd name="connsiteX15" fmla="*/ 5362886 w 10362647"/>
              <a:gd name="connsiteY15" fmla="*/ 1843030 h 2020504"/>
              <a:gd name="connsiteX16" fmla="*/ 4750694 w 10362647"/>
              <a:gd name="connsiteY16" fmla="*/ 2018130 h 2020504"/>
              <a:gd name="connsiteX17" fmla="*/ 3767548 w 10362647"/>
              <a:gd name="connsiteY17" fmla="*/ 1940308 h 2020504"/>
              <a:gd name="connsiteX18" fmla="*/ 3036631 w 10362647"/>
              <a:gd name="connsiteY18" fmla="*/ 1881941 h 2020504"/>
              <a:gd name="connsiteX19" fmla="*/ 2787455 w 10362647"/>
              <a:gd name="connsiteY19" fmla="*/ 1762933 h 2020504"/>
              <a:gd name="connsiteX20" fmla="*/ 1936666 w 10362647"/>
              <a:gd name="connsiteY20" fmla="*/ 1631329 h 2020504"/>
              <a:gd name="connsiteX21" fmla="*/ 1639380 w 10362647"/>
              <a:gd name="connsiteY21" fmla="*/ 936008 h 2020504"/>
              <a:gd name="connsiteX22" fmla="*/ 1184343 w 10362647"/>
              <a:gd name="connsiteY22" fmla="*/ 472122 h 2020504"/>
              <a:gd name="connsiteX23" fmla="*/ 3400 w 10362647"/>
              <a:gd name="connsiteY23" fmla="*/ 152193 h 2020504"/>
              <a:gd name="connsiteX24" fmla="*/ 854397 w 10362647"/>
              <a:gd name="connsiteY24" fmla="*/ 22449 h 2020504"/>
              <a:gd name="connsiteX0" fmla="*/ 854397 w 10362647"/>
              <a:gd name="connsiteY0" fmla="*/ 22449 h 2020504"/>
              <a:gd name="connsiteX1" fmla="*/ 1683974 w 10362647"/>
              <a:gd name="connsiteY1" fmla="*/ 23461 h 2020504"/>
              <a:gd name="connsiteX2" fmla="*/ 2318391 w 10362647"/>
              <a:gd name="connsiteY2" fmla="*/ 255358 h 2020504"/>
              <a:gd name="connsiteX3" fmla="*/ 3084823 w 10362647"/>
              <a:gd name="connsiteY3" fmla="*/ 469369 h 2020504"/>
              <a:gd name="connsiteX4" fmla="*/ 3886741 w 10362647"/>
              <a:gd name="connsiteY4" fmla="*/ 401721 h 2020504"/>
              <a:gd name="connsiteX5" fmla="*/ 5230077 w 10362647"/>
              <a:gd name="connsiteY5" fmla="*/ 500612 h 2020504"/>
              <a:gd name="connsiteX6" fmla="*/ 8017192 w 10362647"/>
              <a:gd name="connsiteY6" fmla="*/ 986998 h 2020504"/>
              <a:gd name="connsiteX7" fmla="*/ 10157278 w 10362647"/>
              <a:gd name="connsiteY7" fmla="*/ 967541 h 2020504"/>
              <a:gd name="connsiteX8" fmla="*/ 10293465 w 10362647"/>
              <a:gd name="connsiteY8" fmla="*/ 1025908 h 2020504"/>
              <a:gd name="connsiteX9" fmla="*/ 10312920 w 10362647"/>
              <a:gd name="connsiteY9" fmla="*/ 1706844 h 2020504"/>
              <a:gd name="connsiteX10" fmla="*/ 10312920 w 10362647"/>
              <a:gd name="connsiteY10" fmla="*/ 1784665 h 2020504"/>
              <a:gd name="connsiteX11" fmla="*/ 9651439 w 10362647"/>
              <a:gd name="connsiteY11" fmla="*/ 1784665 h 2020504"/>
              <a:gd name="connsiteX12" fmla="*/ 7459908 w 10362647"/>
              <a:gd name="connsiteY12" fmla="*/ 1453924 h 2020504"/>
              <a:gd name="connsiteX13" fmla="*/ 6344035 w 10362647"/>
              <a:gd name="connsiteY13" fmla="*/ 1765210 h 2020504"/>
              <a:gd name="connsiteX14" fmla="*/ 5624188 w 10362647"/>
              <a:gd name="connsiteY14" fmla="*/ 1745755 h 2020504"/>
              <a:gd name="connsiteX15" fmla="*/ 5362886 w 10362647"/>
              <a:gd name="connsiteY15" fmla="*/ 1843030 h 2020504"/>
              <a:gd name="connsiteX16" fmla="*/ 4750694 w 10362647"/>
              <a:gd name="connsiteY16" fmla="*/ 2018130 h 2020504"/>
              <a:gd name="connsiteX17" fmla="*/ 3767548 w 10362647"/>
              <a:gd name="connsiteY17" fmla="*/ 1940308 h 2020504"/>
              <a:gd name="connsiteX18" fmla="*/ 3036631 w 10362647"/>
              <a:gd name="connsiteY18" fmla="*/ 1881941 h 2020504"/>
              <a:gd name="connsiteX19" fmla="*/ 2787455 w 10362647"/>
              <a:gd name="connsiteY19" fmla="*/ 1762933 h 2020504"/>
              <a:gd name="connsiteX20" fmla="*/ 1936666 w 10362647"/>
              <a:gd name="connsiteY20" fmla="*/ 1631329 h 2020504"/>
              <a:gd name="connsiteX21" fmla="*/ 1805057 w 10362647"/>
              <a:gd name="connsiteY21" fmla="*/ 789645 h 2020504"/>
              <a:gd name="connsiteX22" fmla="*/ 1184343 w 10362647"/>
              <a:gd name="connsiteY22" fmla="*/ 472122 h 2020504"/>
              <a:gd name="connsiteX23" fmla="*/ 3400 w 10362647"/>
              <a:gd name="connsiteY23" fmla="*/ 152193 h 2020504"/>
              <a:gd name="connsiteX24" fmla="*/ 854397 w 10362647"/>
              <a:gd name="connsiteY24" fmla="*/ 22449 h 2020504"/>
              <a:gd name="connsiteX0" fmla="*/ 854397 w 10362647"/>
              <a:gd name="connsiteY0" fmla="*/ 22449 h 2020504"/>
              <a:gd name="connsiteX1" fmla="*/ 1683974 w 10362647"/>
              <a:gd name="connsiteY1" fmla="*/ 23461 h 2020504"/>
              <a:gd name="connsiteX2" fmla="*/ 2318391 w 10362647"/>
              <a:gd name="connsiteY2" fmla="*/ 255358 h 2020504"/>
              <a:gd name="connsiteX3" fmla="*/ 3084823 w 10362647"/>
              <a:gd name="connsiteY3" fmla="*/ 469369 h 2020504"/>
              <a:gd name="connsiteX4" fmla="*/ 3886741 w 10362647"/>
              <a:gd name="connsiteY4" fmla="*/ 401721 h 2020504"/>
              <a:gd name="connsiteX5" fmla="*/ 5230077 w 10362647"/>
              <a:gd name="connsiteY5" fmla="*/ 500612 h 2020504"/>
              <a:gd name="connsiteX6" fmla="*/ 8017192 w 10362647"/>
              <a:gd name="connsiteY6" fmla="*/ 986998 h 2020504"/>
              <a:gd name="connsiteX7" fmla="*/ 10157278 w 10362647"/>
              <a:gd name="connsiteY7" fmla="*/ 967541 h 2020504"/>
              <a:gd name="connsiteX8" fmla="*/ 10293465 w 10362647"/>
              <a:gd name="connsiteY8" fmla="*/ 1025908 h 2020504"/>
              <a:gd name="connsiteX9" fmla="*/ 10312920 w 10362647"/>
              <a:gd name="connsiteY9" fmla="*/ 1706844 h 2020504"/>
              <a:gd name="connsiteX10" fmla="*/ 10312920 w 10362647"/>
              <a:gd name="connsiteY10" fmla="*/ 1784665 h 2020504"/>
              <a:gd name="connsiteX11" fmla="*/ 9651439 w 10362647"/>
              <a:gd name="connsiteY11" fmla="*/ 1784665 h 2020504"/>
              <a:gd name="connsiteX12" fmla="*/ 7459908 w 10362647"/>
              <a:gd name="connsiteY12" fmla="*/ 1453924 h 2020504"/>
              <a:gd name="connsiteX13" fmla="*/ 6344035 w 10362647"/>
              <a:gd name="connsiteY13" fmla="*/ 1765210 h 2020504"/>
              <a:gd name="connsiteX14" fmla="*/ 5624188 w 10362647"/>
              <a:gd name="connsiteY14" fmla="*/ 1745755 h 2020504"/>
              <a:gd name="connsiteX15" fmla="*/ 5362886 w 10362647"/>
              <a:gd name="connsiteY15" fmla="*/ 1843030 h 2020504"/>
              <a:gd name="connsiteX16" fmla="*/ 4750694 w 10362647"/>
              <a:gd name="connsiteY16" fmla="*/ 2018130 h 2020504"/>
              <a:gd name="connsiteX17" fmla="*/ 3767548 w 10362647"/>
              <a:gd name="connsiteY17" fmla="*/ 1940308 h 2020504"/>
              <a:gd name="connsiteX18" fmla="*/ 3036631 w 10362647"/>
              <a:gd name="connsiteY18" fmla="*/ 1881941 h 2020504"/>
              <a:gd name="connsiteX19" fmla="*/ 2787455 w 10362647"/>
              <a:gd name="connsiteY19" fmla="*/ 1762933 h 2020504"/>
              <a:gd name="connsiteX20" fmla="*/ 2552031 w 10362647"/>
              <a:gd name="connsiteY20" fmla="*/ 1133692 h 2020504"/>
              <a:gd name="connsiteX21" fmla="*/ 1805057 w 10362647"/>
              <a:gd name="connsiteY21" fmla="*/ 789645 h 2020504"/>
              <a:gd name="connsiteX22" fmla="*/ 1184343 w 10362647"/>
              <a:gd name="connsiteY22" fmla="*/ 472122 h 2020504"/>
              <a:gd name="connsiteX23" fmla="*/ 3400 w 10362647"/>
              <a:gd name="connsiteY23" fmla="*/ 152193 h 2020504"/>
              <a:gd name="connsiteX24" fmla="*/ 854397 w 10362647"/>
              <a:gd name="connsiteY24" fmla="*/ 22449 h 2020504"/>
              <a:gd name="connsiteX0" fmla="*/ 854397 w 10362647"/>
              <a:gd name="connsiteY0" fmla="*/ 22449 h 2020504"/>
              <a:gd name="connsiteX1" fmla="*/ 1683974 w 10362647"/>
              <a:gd name="connsiteY1" fmla="*/ 23461 h 2020504"/>
              <a:gd name="connsiteX2" fmla="*/ 2318391 w 10362647"/>
              <a:gd name="connsiteY2" fmla="*/ 255358 h 2020504"/>
              <a:gd name="connsiteX3" fmla="*/ 3084823 w 10362647"/>
              <a:gd name="connsiteY3" fmla="*/ 469369 h 2020504"/>
              <a:gd name="connsiteX4" fmla="*/ 3886741 w 10362647"/>
              <a:gd name="connsiteY4" fmla="*/ 401721 h 2020504"/>
              <a:gd name="connsiteX5" fmla="*/ 5230077 w 10362647"/>
              <a:gd name="connsiteY5" fmla="*/ 500612 h 2020504"/>
              <a:gd name="connsiteX6" fmla="*/ 8017192 w 10362647"/>
              <a:gd name="connsiteY6" fmla="*/ 986998 h 2020504"/>
              <a:gd name="connsiteX7" fmla="*/ 10157278 w 10362647"/>
              <a:gd name="connsiteY7" fmla="*/ 967541 h 2020504"/>
              <a:gd name="connsiteX8" fmla="*/ 10293465 w 10362647"/>
              <a:gd name="connsiteY8" fmla="*/ 1025908 h 2020504"/>
              <a:gd name="connsiteX9" fmla="*/ 10312920 w 10362647"/>
              <a:gd name="connsiteY9" fmla="*/ 1706844 h 2020504"/>
              <a:gd name="connsiteX10" fmla="*/ 10312920 w 10362647"/>
              <a:gd name="connsiteY10" fmla="*/ 1784665 h 2020504"/>
              <a:gd name="connsiteX11" fmla="*/ 9651439 w 10362647"/>
              <a:gd name="connsiteY11" fmla="*/ 1784665 h 2020504"/>
              <a:gd name="connsiteX12" fmla="*/ 7459908 w 10362647"/>
              <a:gd name="connsiteY12" fmla="*/ 1453924 h 2020504"/>
              <a:gd name="connsiteX13" fmla="*/ 6344035 w 10362647"/>
              <a:gd name="connsiteY13" fmla="*/ 1765210 h 2020504"/>
              <a:gd name="connsiteX14" fmla="*/ 5624188 w 10362647"/>
              <a:gd name="connsiteY14" fmla="*/ 1745755 h 2020504"/>
              <a:gd name="connsiteX15" fmla="*/ 5362886 w 10362647"/>
              <a:gd name="connsiteY15" fmla="*/ 1843030 h 2020504"/>
              <a:gd name="connsiteX16" fmla="*/ 4750694 w 10362647"/>
              <a:gd name="connsiteY16" fmla="*/ 2018130 h 2020504"/>
              <a:gd name="connsiteX17" fmla="*/ 3767548 w 10362647"/>
              <a:gd name="connsiteY17" fmla="*/ 1940308 h 2020504"/>
              <a:gd name="connsiteX18" fmla="*/ 3036631 w 10362647"/>
              <a:gd name="connsiteY18" fmla="*/ 1881941 h 2020504"/>
              <a:gd name="connsiteX19" fmla="*/ 2787455 w 10362647"/>
              <a:gd name="connsiteY19" fmla="*/ 1762933 h 2020504"/>
              <a:gd name="connsiteX20" fmla="*/ 2552031 w 10362647"/>
              <a:gd name="connsiteY20" fmla="*/ 1133692 h 2020504"/>
              <a:gd name="connsiteX21" fmla="*/ 1970734 w 10362647"/>
              <a:gd name="connsiteY21" fmla="*/ 643283 h 2020504"/>
              <a:gd name="connsiteX22" fmla="*/ 1184343 w 10362647"/>
              <a:gd name="connsiteY22" fmla="*/ 472122 h 2020504"/>
              <a:gd name="connsiteX23" fmla="*/ 3400 w 10362647"/>
              <a:gd name="connsiteY23" fmla="*/ 152193 h 2020504"/>
              <a:gd name="connsiteX24" fmla="*/ 854397 w 10362647"/>
              <a:gd name="connsiteY24" fmla="*/ 22449 h 2020504"/>
              <a:gd name="connsiteX0" fmla="*/ 854397 w 10362647"/>
              <a:gd name="connsiteY0" fmla="*/ 22449 h 2020504"/>
              <a:gd name="connsiteX1" fmla="*/ 1683974 w 10362647"/>
              <a:gd name="connsiteY1" fmla="*/ 23461 h 2020504"/>
              <a:gd name="connsiteX2" fmla="*/ 2318391 w 10362647"/>
              <a:gd name="connsiteY2" fmla="*/ 255358 h 2020504"/>
              <a:gd name="connsiteX3" fmla="*/ 3084823 w 10362647"/>
              <a:gd name="connsiteY3" fmla="*/ 469369 h 2020504"/>
              <a:gd name="connsiteX4" fmla="*/ 3886741 w 10362647"/>
              <a:gd name="connsiteY4" fmla="*/ 401721 h 2020504"/>
              <a:gd name="connsiteX5" fmla="*/ 5230077 w 10362647"/>
              <a:gd name="connsiteY5" fmla="*/ 500612 h 2020504"/>
              <a:gd name="connsiteX6" fmla="*/ 8017192 w 10362647"/>
              <a:gd name="connsiteY6" fmla="*/ 986998 h 2020504"/>
              <a:gd name="connsiteX7" fmla="*/ 10157278 w 10362647"/>
              <a:gd name="connsiteY7" fmla="*/ 967541 h 2020504"/>
              <a:gd name="connsiteX8" fmla="*/ 10293465 w 10362647"/>
              <a:gd name="connsiteY8" fmla="*/ 1025908 h 2020504"/>
              <a:gd name="connsiteX9" fmla="*/ 10312920 w 10362647"/>
              <a:gd name="connsiteY9" fmla="*/ 1706844 h 2020504"/>
              <a:gd name="connsiteX10" fmla="*/ 10312920 w 10362647"/>
              <a:gd name="connsiteY10" fmla="*/ 1784665 h 2020504"/>
              <a:gd name="connsiteX11" fmla="*/ 9651439 w 10362647"/>
              <a:gd name="connsiteY11" fmla="*/ 1784665 h 2020504"/>
              <a:gd name="connsiteX12" fmla="*/ 7459908 w 10362647"/>
              <a:gd name="connsiteY12" fmla="*/ 1453924 h 2020504"/>
              <a:gd name="connsiteX13" fmla="*/ 6344035 w 10362647"/>
              <a:gd name="connsiteY13" fmla="*/ 1765210 h 2020504"/>
              <a:gd name="connsiteX14" fmla="*/ 5624188 w 10362647"/>
              <a:gd name="connsiteY14" fmla="*/ 1745755 h 2020504"/>
              <a:gd name="connsiteX15" fmla="*/ 5362886 w 10362647"/>
              <a:gd name="connsiteY15" fmla="*/ 1843030 h 2020504"/>
              <a:gd name="connsiteX16" fmla="*/ 4750694 w 10362647"/>
              <a:gd name="connsiteY16" fmla="*/ 2018130 h 2020504"/>
              <a:gd name="connsiteX17" fmla="*/ 3767548 w 10362647"/>
              <a:gd name="connsiteY17" fmla="*/ 1940308 h 2020504"/>
              <a:gd name="connsiteX18" fmla="*/ 3036631 w 10362647"/>
              <a:gd name="connsiteY18" fmla="*/ 1881941 h 2020504"/>
              <a:gd name="connsiteX19" fmla="*/ 3095138 w 10362647"/>
              <a:gd name="connsiteY19" fmla="*/ 1411663 h 2020504"/>
              <a:gd name="connsiteX20" fmla="*/ 2552031 w 10362647"/>
              <a:gd name="connsiteY20" fmla="*/ 1133692 h 2020504"/>
              <a:gd name="connsiteX21" fmla="*/ 1970734 w 10362647"/>
              <a:gd name="connsiteY21" fmla="*/ 643283 h 2020504"/>
              <a:gd name="connsiteX22" fmla="*/ 1184343 w 10362647"/>
              <a:gd name="connsiteY22" fmla="*/ 472122 h 2020504"/>
              <a:gd name="connsiteX23" fmla="*/ 3400 w 10362647"/>
              <a:gd name="connsiteY23" fmla="*/ 152193 h 2020504"/>
              <a:gd name="connsiteX24" fmla="*/ 854397 w 10362647"/>
              <a:gd name="connsiteY24" fmla="*/ 22449 h 2020504"/>
              <a:gd name="connsiteX0" fmla="*/ 854397 w 10362647"/>
              <a:gd name="connsiteY0" fmla="*/ 22449 h 2021656"/>
              <a:gd name="connsiteX1" fmla="*/ 1683974 w 10362647"/>
              <a:gd name="connsiteY1" fmla="*/ 23461 h 2021656"/>
              <a:gd name="connsiteX2" fmla="*/ 2318391 w 10362647"/>
              <a:gd name="connsiteY2" fmla="*/ 255358 h 2021656"/>
              <a:gd name="connsiteX3" fmla="*/ 3084823 w 10362647"/>
              <a:gd name="connsiteY3" fmla="*/ 469369 h 2021656"/>
              <a:gd name="connsiteX4" fmla="*/ 3886741 w 10362647"/>
              <a:gd name="connsiteY4" fmla="*/ 401721 h 2021656"/>
              <a:gd name="connsiteX5" fmla="*/ 5230077 w 10362647"/>
              <a:gd name="connsiteY5" fmla="*/ 500612 h 2021656"/>
              <a:gd name="connsiteX6" fmla="*/ 8017192 w 10362647"/>
              <a:gd name="connsiteY6" fmla="*/ 986998 h 2021656"/>
              <a:gd name="connsiteX7" fmla="*/ 10157278 w 10362647"/>
              <a:gd name="connsiteY7" fmla="*/ 967541 h 2021656"/>
              <a:gd name="connsiteX8" fmla="*/ 10293465 w 10362647"/>
              <a:gd name="connsiteY8" fmla="*/ 1025908 h 2021656"/>
              <a:gd name="connsiteX9" fmla="*/ 10312920 w 10362647"/>
              <a:gd name="connsiteY9" fmla="*/ 1706844 h 2021656"/>
              <a:gd name="connsiteX10" fmla="*/ 10312920 w 10362647"/>
              <a:gd name="connsiteY10" fmla="*/ 1784665 h 2021656"/>
              <a:gd name="connsiteX11" fmla="*/ 9651439 w 10362647"/>
              <a:gd name="connsiteY11" fmla="*/ 1784665 h 2021656"/>
              <a:gd name="connsiteX12" fmla="*/ 7459908 w 10362647"/>
              <a:gd name="connsiteY12" fmla="*/ 1453924 h 2021656"/>
              <a:gd name="connsiteX13" fmla="*/ 6344035 w 10362647"/>
              <a:gd name="connsiteY13" fmla="*/ 1765210 h 2021656"/>
              <a:gd name="connsiteX14" fmla="*/ 5624188 w 10362647"/>
              <a:gd name="connsiteY14" fmla="*/ 1745755 h 2021656"/>
              <a:gd name="connsiteX15" fmla="*/ 5362886 w 10362647"/>
              <a:gd name="connsiteY15" fmla="*/ 1843030 h 2021656"/>
              <a:gd name="connsiteX16" fmla="*/ 4750694 w 10362647"/>
              <a:gd name="connsiteY16" fmla="*/ 2018130 h 2021656"/>
              <a:gd name="connsiteX17" fmla="*/ 3767548 w 10362647"/>
              <a:gd name="connsiteY17" fmla="*/ 1940308 h 2021656"/>
              <a:gd name="connsiteX18" fmla="*/ 3651998 w 10362647"/>
              <a:gd name="connsiteY18" fmla="*/ 1706302 h 2021656"/>
              <a:gd name="connsiteX19" fmla="*/ 3095138 w 10362647"/>
              <a:gd name="connsiteY19" fmla="*/ 1411663 h 2021656"/>
              <a:gd name="connsiteX20" fmla="*/ 2552031 w 10362647"/>
              <a:gd name="connsiteY20" fmla="*/ 1133692 h 2021656"/>
              <a:gd name="connsiteX21" fmla="*/ 1970734 w 10362647"/>
              <a:gd name="connsiteY21" fmla="*/ 643283 h 2021656"/>
              <a:gd name="connsiteX22" fmla="*/ 1184343 w 10362647"/>
              <a:gd name="connsiteY22" fmla="*/ 472122 h 2021656"/>
              <a:gd name="connsiteX23" fmla="*/ 3400 w 10362647"/>
              <a:gd name="connsiteY23" fmla="*/ 152193 h 2021656"/>
              <a:gd name="connsiteX24" fmla="*/ 854397 w 10362647"/>
              <a:gd name="connsiteY24" fmla="*/ 22449 h 2021656"/>
              <a:gd name="connsiteX0" fmla="*/ 854397 w 10362647"/>
              <a:gd name="connsiteY0" fmla="*/ 22449 h 2018147"/>
              <a:gd name="connsiteX1" fmla="*/ 1683974 w 10362647"/>
              <a:gd name="connsiteY1" fmla="*/ 23461 h 2018147"/>
              <a:gd name="connsiteX2" fmla="*/ 2318391 w 10362647"/>
              <a:gd name="connsiteY2" fmla="*/ 255358 h 2018147"/>
              <a:gd name="connsiteX3" fmla="*/ 3084823 w 10362647"/>
              <a:gd name="connsiteY3" fmla="*/ 469369 h 2018147"/>
              <a:gd name="connsiteX4" fmla="*/ 3886741 w 10362647"/>
              <a:gd name="connsiteY4" fmla="*/ 401721 h 2018147"/>
              <a:gd name="connsiteX5" fmla="*/ 5230077 w 10362647"/>
              <a:gd name="connsiteY5" fmla="*/ 500612 h 2018147"/>
              <a:gd name="connsiteX6" fmla="*/ 8017192 w 10362647"/>
              <a:gd name="connsiteY6" fmla="*/ 986998 h 2018147"/>
              <a:gd name="connsiteX7" fmla="*/ 10157278 w 10362647"/>
              <a:gd name="connsiteY7" fmla="*/ 967541 h 2018147"/>
              <a:gd name="connsiteX8" fmla="*/ 10293465 w 10362647"/>
              <a:gd name="connsiteY8" fmla="*/ 1025908 h 2018147"/>
              <a:gd name="connsiteX9" fmla="*/ 10312920 w 10362647"/>
              <a:gd name="connsiteY9" fmla="*/ 1706844 h 2018147"/>
              <a:gd name="connsiteX10" fmla="*/ 10312920 w 10362647"/>
              <a:gd name="connsiteY10" fmla="*/ 1784665 h 2018147"/>
              <a:gd name="connsiteX11" fmla="*/ 9651439 w 10362647"/>
              <a:gd name="connsiteY11" fmla="*/ 1784665 h 2018147"/>
              <a:gd name="connsiteX12" fmla="*/ 7459908 w 10362647"/>
              <a:gd name="connsiteY12" fmla="*/ 1453924 h 2018147"/>
              <a:gd name="connsiteX13" fmla="*/ 6344035 w 10362647"/>
              <a:gd name="connsiteY13" fmla="*/ 1765210 h 2018147"/>
              <a:gd name="connsiteX14" fmla="*/ 5624188 w 10362647"/>
              <a:gd name="connsiteY14" fmla="*/ 1745755 h 2018147"/>
              <a:gd name="connsiteX15" fmla="*/ 5362886 w 10362647"/>
              <a:gd name="connsiteY15" fmla="*/ 1843030 h 2018147"/>
              <a:gd name="connsiteX16" fmla="*/ 4750694 w 10362647"/>
              <a:gd name="connsiteY16" fmla="*/ 2018130 h 2018147"/>
              <a:gd name="connsiteX17" fmla="*/ 4098898 w 10362647"/>
              <a:gd name="connsiteY17" fmla="*/ 1852492 h 2018147"/>
              <a:gd name="connsiteX18" fmla="*/ 3651998 w 10362647"/>
              <a:gd name="connsiteY18" fmla="*/ 1706302 h 2018147"/>
              <a:gd name="connsiteX19" fmla="*/ 3095138 w 10362647"/>
              <a:gd name="connsiteY19" fmla="*/ 1411663 h 2018147"/>
              <a:gd name="connsiteX20" fmla="*/ 2552031 w 10362647"/>
              <a:gd name="connsiteY20" fmla="*/ 1133692 h 2018147"/>
              <a:gd name="connsiteX21" fmla="*/ 1970734 w 10362647"/>
              <a:gd name="connsiteY21" fmla="*/ 643283 h 2018147"/>
              <a:gd name="connsiteX22" fmla="*/ 1184343 w 10362647"/>
              <a:gd name="connsiteY22" fmla="*/ 472122 h 2018147"/>
              <a:gd name="connsiteX23" fmla="*/ 3400 w 10362647"/>
              <a:gd name="connsiteY23" fmla="*/ 152193 h 2018147"/>
              <a:gd name="connsiteX24" fmla="*/ 854397 w 10362647"/>
              <a:gd name="connsiteY24" fmla="*/ 22449 h 2018147"/>
              <a:gd name="connsiteX0" fmla="*/ 854397 w 10362647"/>
              <a:gd name="connsiteY0" fmla="*/ 22449 h 1860752"/>
              <a:gd name="connsiteX1" fmla="*/ 1683974 w 10362647"/>
              <a:gd name="connsiteY1" fmla="*/ 23461 h 1860752"/>
              <a:gd name="connsiteX2" fmla="*/ 2318391 w 10362647"/>
              <a:gd name="connsiteY2" fmla="*/ 255358 h 1860752"/>
              <a:gd name="connsiteX3" fmla="*/ 3084823 w 10362647"/>
              <a:gd name="connsiteY3" fmla="*/ 469369 h 1860752"/>
              <a:gd name="connsiteX4" fmla="*/ 3886741 w 10362647"/>
              <a:gd name="connsiteY4" fmla="*/ 401721 h 1860752"/>
              <a:gd name="connsiteX5" fmla="*/ 5230077 w 10362647"/>
              <a:gd name="connsiteY5" fmla="*/ 500612 h 1860752"/>
              <a:gd name="connsiteX6" fmla="*/ 8017192 w 10362647"/>
              <a:gd name="connsiteY6" fmla="*/ 986998 h 1860752"/>
              <a:gd name="connsiteX7" fmla="*/ 10157278 w 10362647"/>
              <a:gd name="connsiteY7" fmla="*/ 967541 h 1860752"/>
              <a:gd name="connsiteX8" fmla="*/ 10293465 w 10362647"/>
              <a:gd name="connsiteY8" fmla="*/ 1025908 h 1860752"/>
              <a:gd name="connsiteX9" fmla="*/ 10312920 w 10362647"/>
              <a:gd name="connsiteY9" fmla="*/ 1706844 h 1860752"/>
              <a:gd name="connsiteX10" fmla="*/ 10312920 w 10362647"/>
              <a:gd name="connsiteY10" fmla="*/ 1784665 h 1860752"/>
              <a:gd name="connsiteX11" fmla="*/ 9651439 w 10362647"/>
              <a:gd name="connsiteY11" fmla="*/ 1784665 h 1860752"/>
              <a:gd name="connsiteX12" fmla="*/ 7459908 w 10362647"/>
              <a:gd name="connsiteY12" fmla="*/ 1453924 h 1860752"/>
              <a:gd name="connsiteX13" fmla="*/ 6344035 w 10362647"/>
              <a:gd name="connsiteY13" fmla="*/ 1765210 h 1860752"/>
              <a:gd name="connsiteX14" fmla="*/ 5624188 w 10362647"/>
              <a:gd name="connsiteY14" fmla="*/ 1745755 h 1860752"/>
              <a:gd name="connsiteX15" fmla="*/ 5362886 w 10362647"/>
              <a:gd name="connsiteY15" fmla="*/ 1843030 h 1860752"/>
              <a:gd name="connsiteX16" fmla="*/ 4798030 w 10362647"/>
              <a:gd name="connsiteY16" fmla="*/ 1842496 h 1860752"/>
              <a:gd name="connsiteX17" fmla="*/ 4098898 w 10362647"/>
              <a:gd name="connsiteY17" fmla="*/ 1852492 h 1860752"/>
              <a:gd name="connsiteX18" fmla="*/ 3651998 w 10362647"/>
              <a:gd name="connsiteY18" fmla="*/ 1706302 h 1860752"/>
              <a:gd name="connsiteX19" fmla="*/ 3095138 w 10362647"/>
              <a:gd name="connsiteY19" fmla="*/ 1411663 h 1860752"/>
              <a:gd name="connsiteX20" fmla="*/ 2552031 w 10362647"/>
              <a:gd name="connsiteY20" fmla="*/ 1133692 h 1860752"/>
              <a:gd name="connsiteX21" fmla="*/ 1970734 w 10362647"/>
              <a:gd name="connsiteY21" fmla="*/ 643283 h 1860752"/>
              <a:gd name="connsiteX22" fmla="*/ 1184343 w 10362647"/>
              <a:gd name="connsiteY22" fmla="*/ 472122 h 1860752"/>
              <a:gd name="connsiteX23" fmla="*/ 3400 w 10362647"/>
              <a:gd name="connsiteY23" fmla="*/ 152193 h 1860752"/>
              <a:gd name="connsiteX24" fmla="*/ 854397 w 10362647"/>
              <a:gd name="connsiteY24" fmla="*/ 22449 h 1860752"/>
              <a:gd name="connsiteX0" fmla="*/ 854397 w 10362647"/>
              <a:gd name="connsiteY0" fmla="*/ 22449 h 1865646"/>
              <a:gd name="connsiteX1" fmla="*/ 1683974 w 10362647"/>
              <a:gd name="connsiteY1" fmla="*/ 23461 h 1865646"/>
              <a:gd name="connsiteX2" fmla="*/ 2318391 w 10362647"/>
              <a:gd name="connsiteY2" fmla="*/ 255358 h 1865646"/>
              <a:gd name="connsiteX3" fmla="*/ 3084823 w 10362647"/>
              <a:gd name="connsiteY3" fmla="*/ 469369 h 1865646"/>
              <a:gd name="connsiteX4" fmla="*/ 3886741 w 10362647"/>
              <a:gd name="connsiteY4" fmla="*/ 401721 h 1865646"/>
              <a:gd name="connsiteX5" fmla="*/ 5230077 w 10362647"/>
              <a:gd name="connsiteY5" fmla="*/ 500612 h 1865646"/>
              <a:gd name="connsiteX6" fmla="*/ 8017192 w 10362647"/>
              <a:gd name="connsiteY6" fmla="*/ 986998 h 1865646"/>
              <a:gd name="connsiteX7" fmla="*/ 10157278 w 10362647"/>
              <a:gd name="connsiteY7" fmla="*/ 967541 h 1865646"/>
              <a:gd name="connsiteX8" fmla="*/ 10293465 w 10362647"/>
              <a:gd name="connsiteY8" fmla="*/ 1025908 h 1865646"/>
              <a:gd name="connsiteX9" fmla="*/ 10312920 w 10362647"/>
              <a:gd name="connsiteY9" fmla="*/ 1706844 h 1865646"/>
              <a:gd name="connsiteX10" fmla="*/ 10312920 w 10362647"/>
              <a:gd name="connsiteY10" fmla="*/ 1784665 h 1865646"/>
              <a:gd name="connsiteX11" fmla="*/ 9651439 w 10362647"/>
              <a:gd name="connsiteY11" fmla="*/ 1784665 h 1865646"/>
              <a:gd name="connsiteX12" fmla="*/ 7459908 w 10362647"/>
              <a:gd name="connsiteY12" fmla="*/ 1453924 h 1865646"/>
              <a:gd name="connsiteX13" fmla="*/ 6344035 w 10362647"/>
              <a:gd name="connsiteY13" fmla="*/ 1765210 h 1865646"/>
              <a:gd name="connsiteX14" fmla="*/ 5624188 w 10362647"/>
              <a:gd name="connsiteY14" fmla="*/ 1745755 h 1865646"/>
              <a:gd name="connsiteX15" fmla="*/ 5362886 w 10362647"/>
              <a:gd name="connsiteY15" fmla="*/ 1843030 h 1865646"/>
              <a:gd name="connsiteX16" fmla="*/ 4798030 w 10362647"/>
              <a:gd name="connsiteY16" fmla="*/ 1842496 h 1865646"/>
              <a:gd name="connsiteX17" fmla="*/ 4241131 w 10362647"/>
              <a:gd name="connsiteY17" fmla="*/ 1588619 h 1865646"/>
              <a:gd name="connsiteX18" fmla="*/ 3651998 w 10362647"/>
              <a:gd name="connsiteY18" fmla="*/ 1706302 h 1865646"/>
              <a:gd name="connsiteX19" fmla="*/ 3095138 w 10362647"/>
              <a:gd name="connsiteY19" fmla="*/ 1411663 h 1865646"/>
              <a:gd name="connsiteX20" fmla="*/ 2552031 w 10362647"/>
              <a:gd name="connsiteY20" fmla="*/ 1133692 h 1865646"/>
              <a:gd name="connsiteX21" fmla="*/ 1970734 w 10362647"/>
              <a:gd name="connsiteY21" fmla="*/ 643283 h 1865646"/>
              <a:gd name="connsiteX22" fmla="*/ 1184343 w 10362647"/>
              <a:gd name="connsiteY22" fmla="*/ 472122 h 1865646"/>
              <a:gd name="connsiteX23" fmla="*/ 3400 w 10362647"/>
              <a:gd name="connsiteY23" fmla="*/ 152193 h 1865646"/>
              <a:gd name="connsiteX24" fmla="*/ 854397 w 10362647"/>
              <a:gd name="connsiteY24" fmla="*/ 22449 h 1865646"/>
              <a:gd name="connsiteX0" fmla="*/ 854397 w 10362647"/>
              <a:gd name="connsiteY0" fmla="*/ 22449 h 1865646"/>
              <a:gd name="connsiteX1" fmla="*/ 1683974 w 10362647"/>
              <a:gd name="connsiteY1" fmla="*/ 23461 h 1865646"/>
              <a:gd name="connsiteX2" fmla="*/ 2318391 w 10362647"/>
              <a:gd name="connsiteY2" fmla="*/ 255358 h 1865646"/>
              <a:gd name="connsiteX3" fmla="*/ 3084823 w 10362647"/>
              <a:gd name="connsiteY3" fmla="*/ 469369 h 1865646"/>
              <a:gd name="connsiteX4" fmla="*/ 3886741 w 10362647"/>
              <a:gd name="connsiteY4" fmla="*/ 401721 h 1865646"/>
              <a:gd name="connsiteX5" fmla="*/ 5230077 w 10362647"/>
              <a:gd name="connsiteY5" fmla="*/ 500612 h 1865646"/>
              <a:gd name="connsiteX6" fmla="*/ 8017192 w 10362647"/>
              <a:gd name="connsiteY6" fmla="*/ 986998 h 1865646"/>
              <a:gd name="connsiteX7" fmla="*/ 10157278 w 10362647"/>
              <a:gd name="connsiteY7" fmla="*/ 967541 h 1865646"/>
              <a:gd name="connsiteX8" fmla="*/ 10293465 w 10362647"/>
              <a:gd name="connsiteY8" fmla="*/ 1025908 h 1865646"/>
              <a:gd name="connsiteX9" fmla="*/ 10312920 w 10362647"/>
              <a:gd name="connsiteY9" fmla="*/ 1706844 h 1865646"/>
              <a:gd name="connsiteX10" fmla="*/ 10312920 w 10362647"/>
              <a:gd name="connsiteY10" fmla="*/ 1784665 h 1865646"/>
              <a:gd name="connsiteX11" fmla="*/ 9651439 w 10362647"/>
              <a:gd name="connsiteY11" fmla="*/ 1784665 h 1865646"/>
              <a:gd name="connsiteX12" fmla="*/ 7459908 w 10362647"/>
              <a:gd name="connsiteY12" fmla="*/ 1453924 h 1865646"/>
              <a:gd name="connsiteX13" fmla="*/ 6344035 w 10362647"/>
              <a:gd name="connsiteY13" fmla="*/ 1765210 h 1865646"/>
              <a:gd name="connsiteX14" fmla="*/ 5624188 w 10362647"/>
              <a:gd name="connsiteY14" fmla="*/ 1745755 h 1865646"/>
              <a:gd name="connsiteX15" fmla="*/ 5362886 w 10362647"/>
              <a:gd name="connsiteY15" fmla="*/ 1843030 h 1865646"/>
              <a:gd name="connsiteX16" fmla="*/ 4798030 w 10362647"/>
              <a:gd name="connsiteY16" fmla="*/ 1842496 h 1865646"/>
              <a:gd name="connsiteX17" fmla="*/ 4241131 w 10362647"/>
              <a:gd name="connsiteY17" fmla="*/ 1588619 h 1865646"/>
              <a:gd name="connsiteX18" fmla="*/ 3680444 w 10362647"/>
              <a:gd name="connsiteY18" fmla="*/ 1477610 h 1865646"/>
              <a:gd name="connsiteX19" fmla="*/ 3095138 w 10362647"/>
              <a:gd name="connsiteY19" fmla="*/ 1411663 h 1865646"/>
              <a:gd name="connsiteX20" fmla="*/ 2552031 w 10362647"/>
              <a:gd name="connsiteY20" fmla="*/ 1133692 h 1865646"/>
              <a:gd name="connsiteX21" fmla="*/ 1970734 w 10362647"/>
              <a:gd name="connsiteY21" fmla="*/ 643283 h 1865646"/>
              <a:gd name="connsiteX22" fmla="*/ 1184343 w 10362647"/>
              <a:gd name="connsiteY22" fmla="*/ 472122 h 1865646"/>
              <a:gd name="connsiteX23" fmla="*/ 3400 w 10362647"/>
              <a:gd name="connsiteY23" fmla="*/ 152193 h 1865646"/>
              <a:gd name="connsiteX24" fmla="*/ 854397 w 10362647"/>
              <a:gd name="connsiteY24" fmla="*/ 22449 h 1865646"/>
              <a:gd name="connsiteX0" fmla="*/ 854397 w 10362647"/>
              <a:gd name="connsiteY0" fmla="*/ 22449 h 1865646"/>
              <a:gd name="connsiteX1" fmla="*/ 1683974 w 10362647"/>
              <a:gd name="connsiteY1" fmla="*/ 23461 h 1865646"/>
              <a:gd name="connsiteX2" fmla="*/ 2318391 w 10362647"/>
              <a:gd name="connsiteY2" fmla="*/ 255358 h 1865646"/>
              <a:gd name="connsiteX3" fmla="*/ 3084823 w 10362647"/>
              <a:gd name="connsiteY3" fmla="*/ 469369 h 1865646"/>
              <a:gd name="connsiteX4" fmla="*/ 3886741 w 10362647"/>
              <a:gd name="connsiteY4" fmla="*/ 401721 h 1865646"/>
              <a:gd name="connsiteX5" fmla="*/ 5230077 w 10362647"/>
              <a:gd name="connsiteY5" fmla="*/ 500612 h 1865646"/>
              <a:gd name="connsiteX6" fmla="*/ 8017192 w 10362647"/>
              <a:gd name="connsiteY6" fmla="*/ 986998 h 1865646"/>
              <a:gd name="connsiteX7" fmla="*/ 10157278 w 10362647"/>
              <a:gd name="connsiteY7" fmla="*/ 967541 h 1865646"/>
              <a:gd name="connsiteX8" fmla="*/ 10293465 w 10362647"/>
              <a:gd name="connsiteY8" fmla="*/ 1025908 h 1865646"/>
              <a:gd name="connsiteX9" fmla="*/ 10312920 w 10362647"/>
              <a:gd name="connsiteY9" fmla="*/ 1706844 h 1865646"/>
              <a:gd name="connsiteX10" fmla="*/ 10312920 w 10362647"/>
              <a:gd name="connsiteY10" fmla="*/ 1784665 h 1865646"/>
              <a:gd name="connsiteX11" fmla="*/ 9651439 w 10362647"/>
              <a:gd name="connsiteY11" fmla="*/ 1784665 h 1865646"/>
              <a:gd name="connsiteX12" fmla="*/ 7459908 w 10362647"/>
              <a:gd name="connsiteY12" fmla="*/ 1453924 h 1865646"/>
              <a:gd name="connsiteX13" fmla="*/ 6344035 w 10362647"/>
              <a:gd name="connsiteY13" fmla="*/ 1765210 h 1865646"/>
              <a:gd name="connsiteX14" fmla="*/ 5624188 w 10362647"/>
              <a:gd name="connsiteY14" fmla="*/ 1745755 h 1865646"/>
              <a:gd name="connsiteX15" fmla="*/ 5362886 w 10362647"/>
              <a:gd name="connsiteY15" fmla="*/ 1843030 h 1865646"/>
              <a:gd name="connsiteX16" fmla="*/ 4798030 w 10362647"/>
              <a:gd name="connsiteY16" fmla="*/ 1842496 h 1865646"/>
              <a:gd name="connsiteX17" fmla="*/ 4241131 w 10362647"/>
              <a:gd name="connsiteY17" fmla="*/ 1588619 h 1865646"/>
              <a:gd name="connsiteX18" fmla="*/ 3680444 w 10362647"/>
              <a:gd name="connsiteY18" fmla="*/ 1477610 h 1865646"/>
              <a:gd name="connsiteX19" fmla="*/ 3095138 w 10362647"/>
              <a:gd name="connsiteY19" fmla="*/ 1411663 h 1865646"/>
              <a:gd name="connsiteX20" fmla="*/ 2608927 w 10362647"/>
              <a:gd name="connsiteY20" fmla="*/ 1028141 h 1865646"/>
              <a:gd name="connsiteX21" fmla="*/ 1970734 w 10362647"/>
              <a:gd name="connsiteY21" fmla="*/ 643283 h 1865646"/>
              <a:gd name="connsiteX22" fmla="*/ 1184343 w 10362647"/>
              <a:gd name="connsiteY22" fmla="*/ 472122 h 1865646"/>
              <a:gd name="connsiteX23" fmla="*/ 3400 w 10362647"/>
              <a:gd name="connsiteY23" fmla="*/ 152193 h 1865646"/>
              <a:gd name="connsiteX24" fmla="*/ 854397 w 10362647"/>
              <a:gd name="connsiteY24" fmla="*/ 22449 h 1865646"/>
              <a:gd name="connsiteX0" fmla="*/ 854397 w 10362647"/>
              <a:gd name="connsiteY0" fmla="*/ 22449 h 1865646"/>
              <a:gd name="connsiteX1" fmla="*/ 1683974 w 10362647"/>
              <a:gd name="connsiteY1" fmla="*/ 23461 h 1865646"/>
              <a:gd name="connsiteX2" fmla="*/ 2318391 w 10362647"/>
              <a:gd name="connsiteY2" fmla="*/ 255358 h 1865646"/>
              <a:gd name="connsiteX3" fmla="*/ 3084823 w 10362647"/>
              <a:gd name="connsiteY3" fmla="*/ 469369 h 1865646"/>
              <a:gd name="connsiteX4" fmla="*/ 3886741 w 10362647"/>
              <a:gd name="connsiteY4" fmla="*/ 401721 h 1865646"/>
              <a:gd name="connsiteX5" fmla="*/ 5230077 w 10362647"/>
              <a:gd name="connsiteY5" fmla="*/ 500612 h 1865646"/>
              <a:gd name="connsiteX6" fmla="*/ 8017192 w 10362647"/>
              <a:gd name="connsiteY6" fmla="*/ 986998 h 1865646"/>
              <a:gd name="connsiteX7" fmla="*/ 10157278 w 10362647"/>
              <a:gd name="connsiteY7" fmla="*/ 967541 h 1865646"/>
              <a:gd name="connsiteX8" fmla="*/ 10293465 w 10362647"/>
              <a:gd name="connsiteY8" fmla="*/ 1025908 h 1865646"/>
              <a:gd name="connsiteX9" fmla="*/ 10312920 w 10362647"/>
              <a:gd name="connsiteY9" fmla="*/ 1706844 h 1865646"/>
              <a:gd name="connsiteX10" fmla="*/ 10312920 w 10362647"/>
              <a:gd name="connsiteY10" fmla="*/ 1784665 h 1865646"/>
              <a:gd name="connsiteX11" fmla="*/ 9651439 w 10362647"/>
              <a:gd name="connsiteY11" fmla="*/ 1784665 h 1865646"/>
              <a:gd name="connsiteX12" fmla="*/ 7459908 w 10362647"/>
              <a:gd name="connsiteY12" fmla="*/ 1453924 h 1865646"/>
              <a:gd name="connsiteX13" fmla="*/ 6344035 w 10362647"/>
              <a:gd name="connsiteY13" fmla="*/ 1765210 h 1865646"/>
              <a:gd name="connsiteX14" fmla="*/ 5624188 w 10362647"/>
              <a:gd name="connsiteY14" fmla="*/ 1745755 h 1865646"/>
              <a:gd name="connsiteX15" fmla="*/ 5362886 w 10362647"/>
              <a:gd name="connsiteY15" fmla="*/ 1843030 h 1865646"/>
              <a:gd name="connsiteX16" fmla="*/ 4798030 w 10362647"/>
              <a:gd name="connsiteY16" fmla="*/ 1842496 h 1865646"/>
              <a:gd name="connsiteX17" fmla="*/ 4241131 w 10362647"/>
              <a:gd name="connsiteY17" fmla="*/ 1588619 h 1865646"/>
              <a:gd name="connsiteX18" fmla="*/ 3680444 w 10362647"/>
              <a:gd name="connsiteY18" fmla="*/ 1477610 h 1865646"/>
              <a:gd name="connsiteX19" fmla="*/ 3095138 w 10362647"/>
              <a:gd name="connsiteY19" fmla="*/ 1411663 h 1865646"/>
              <a:gd name="connsiteX20" fmla="*/ 2608927 w 10362647"/>
              <a:gd name="connsiteY20" fmla="*/ 1028141 h 1865646"/>
              <a:gd name="connsiteX21" fmla="*/ 1970734 w 10362647"/>
              <a:gd name="connsiteY21" fmla="*/ 643283 h 1865646"/>
              <a:gd name="connsiteX22" fmla="*/ 1184343 w 10362647"/>
              <a:gd name="connsiteY22" fmla="*/ 472122 h 1865646"/>
              <a:gd name="connsiteX23" fmla="*/ 3400 w 10362647"/>
              <a:gd name="connsiteY23" fmla="*/ 152193 h 1865646"/>
              <a:gd name="connsiteX24" fmla="*/ 854397 w 10362647"/>
              <a:gd name="connsiteY24" fmla="*/ 22449 h 1865646"/>
              <a:gd name="connsiteX0" fmla="*/ 854397 w 10362647"/>
              <a:gd name="connsiteY0" fmla="*/ 22449 h 1865646"/>
              <a:gd name="connsiteX1" fmla="*/ 1683974 w 10362647"/>
              <a:gd name="connsiteY1" fmla="*/ 23461 h 1865646"/>
              <a:gd name="connsiteX2" fmla="*/ 2318391 w 10362647"/>
              <a:gd name="connsiteY2" fmla="*/ 255358 h 1865646"/>
              <a:gd name="connsiteX3" fmla="*/ 3084823 w 10362647"/>
              <a:gd name="connsiteY3" fmla="*/ 469369 h 1865646"/>
              <a:gd name="connsiteX4" fmla="*/ 3886741 w 10362647"/>
              <a:gd name="connsiteY4" fmla="*/ 401721 h 1865646"/>
              <a:gd name="connsiteX5" fmla="*/ 5230077 w 10362647"/>
              <a:gd name="connsiteY5" fmla="*/ 500612 h 1865646"/>
              <a:gd name="connsiteX6" fmla="*/ 8017192 w 10362647"/>
              <a:gd name="connsiteY6" fmla="*/ 986998 h 1865646"/>
              <a:gd name="connsiteX7" fmla="*/ 10157278 w 10362647"/>
              <a:gd name="connsiteY7" fmla="*/ 967541 h 1865646"/>
              <a:gd name="connsiteX8" fmla="*/ 10293465 w 10362647"/>
              <a:gd name="connsiteY8" fmla="*/ 1025908 h 1865646"/>
              <a:gd name="connsiteX9" fmla="*/ 10312920 w 10362647"/>
              <a:gd name="connsiteY9" fmla="*/ 1706844 h 1865646"/>
              <a:gd name="connsiteX10" fmla="*/ 10312920 w 10362647"/>
              <a:gd name="connsiteY10" fmla="*/ 1784665 h 1865646"/>
              <a:gd name="connsiteX11" fmla="*/ 9651439 w 10362647"/>
              <a:gd name="connsiteY11" fmla="*/ 1784665 h 1865646"/>
              <a:gd name="connsiteX12" fmla="*/ 7459908 w 10362647"/>
              <a:gd name="connsiteY12" fmla="*/ 1453924 h 1865646"/>
              <a:gd name="connsiteX13" fmla="*/ 6344035 w 10362647"/>
              <a:gd name="connsiteY13" fmla="*/ 1765210 h 1865646"/>
              <a:gd name="connsiteX14" fmla="*/ 5624188 w 10362647"/>
              <a:gd name="connsiteY14" fmla="*/ 1745755 h 1865646"/>
              <a:gd name="connsiteX15" fmla="*/ 5362886 w 10362647"/>
              <a:gd name="connsiteY15" fmla="*/ 1843030 h 1865646"/>
              <a:gd name="connsiteX16" fmla="*/ 4798030 w 10362647"/>
              <a:gd name="connsiteY16" fmla="*/ 1842496 h 1865646"/>
              <a:gd name="connsiteX17" fmla="*/ 4241131 w 10362647"/>
              <a:gd name="connsiteY17" fmla="*/ 1588619 h 1865646"/>
              <a:gd name="connsiteX18" fmla="*/ 3680444 w 10362647"/>
              <a:gd name="connsiteY18" fmla="*/ 1477610 h 1865646"/>
              <a:gd name="connsiteX19" fmla="*/ 3095138 w 10362647"/>
              <a:gd name="connsiteY19" fmla="*/ 1411663 h 1865646"/>
              <a:gd name="connsiteX20" fmla="*/ 2608927 w 10362647"/>
              <a:gd name="connsiteY20" fmla="*/ 1028141 h 1865646"/>
              <a:gd name="connsiteX21" fmla="*/ 1970734 w 10362647"/>
              <a:gd name="connsiteY21" fmla="*/ 643283 h 1865646"/>
              <a:gd name="connsiteX22" fmla="*/ 1184343 w 10362647"/>
              <a:gd name="connsiteY22" fmla="*/ 472122 h 1865646"/>
              <a:gd name="connsiteX23" fmla="*/ 3400 w 10362647"/>
              <a:gd name="connsiteY23" fmla="*/ 152193 h 1865646"/>
              <a:gd name="connsiteX24" fmla="*/ 854397 w 10362647"/>
              <a:gd name="connsiteY24" fmla="*/ 22449 h 1865646"/>
              <a:gd name="connsiteX0" fmla="*/ 854397 w 10362647"/>
              <a:gd name="connsiteY0" fmla="*/ 22449 h 1865646"/>
              <a:gd name="connsiteX1" fmla="*/ 1683974 w 10362647"/>
              <a:gd name="connsiteY1" fmla="*/ 23461 h 1865646"/>
              <a:gd name="connsiteX2" fmla="*/ 2318391 w 10362647"/>
              <a:gd name="connsiteY2" fmla="*/ 255358 h 1865646"/>
              <a:gd name="connsiteX3" fmla="*/ 3084823 w 10362647"/>
              <a:gd name="connsiteY3" fmla="*/ 469369 h 1865646"/>
              <a:gd name="connsiteX4" fmla="*/ 3886741 w 10362647"/>
              <a:gd name="connsiteY4" fmla="*/ 401721 h 1865646"/>
              <a:gd name="connsiteX5" fmla="*/ 5230077 w 10362647"/>
              <a:gd name="connsiteY5" fmla="*/ 500612 h 1865646"/>
              <a:gd name="connsiteX6" fmla="*/ 8017192 w 10362647"/>
              <a:gd name="connsiteY6" fmla="*/ 986998 h 1865646"/>
              <a:gd name="connsiteX7" fmla="*/ 10157278 w 10362647"/>
              <a:gd name="connsiteY7" fmla="*/ 967541 h 1865646"/>
              <a:gd name="connsiteX8" fmla="*/ 10293465 w 10362647"/>
              <a:gd name="connsiteY8" fmla="*/ 1025908 h 1865646"/>
              <a:gd name="connsiteX9" fmla="*/ 10312920 w 10362647"/>
              <a:gd name="connsiteY9" fmla="*/ 1706844 h 1865646"/>
              <a:gd name="connsiteX10" fmla="*/ 10312920 w 10362647"/>
              <a:gd name="connsiteY10" fmla="*/ 1784665 h 1865646"/>
              <a:gd name="connsiteX11" fmla="*/ 9651439 w 10362647"/>
              <a:gd name="connsiteY11" fmla="*/ 1784665 h 1865646"/>
              <a:gd name="connsiteX12" fmla="*/ 7459908 w 10362647"/>
              <a:gd name="connsiteY12" fmla="*/ 1453924 h 1865646"/>
              <a:gd name="connsiteX13" fmla="*/ 6344035 w 10362647"/>
              <a:gd name="connsiteY13" fmla="*/ 1765210 h 1865646"/>
              <a:gd name="connsiteX14" fmla="*/ 5624188 w 10362647"/>
              <a:gd name="connsiteY14" fmla="*/ 1745755 h 1865646"/>
              <a:gd name="connsiteX15" fmla="*/ 5362886 w 10362647"/>
              <a:gd name="connsiteY15" fmla="*/ 1843030 h 1865646"/>
              <a:gd name="connsiteX16" fmla="*/ 4798030 w 10362647"/>
              <a:gd name="connsiteY16" fmla="*/ 1842496 h 1865646"/>
              <a:gd name="connsiteX17" fmla="*/ 4241131 w 10362647"/>
              <a:gd name="connsiteY17" fmla="*/ 1588619 h 1865646"/>
              <a:gd name="connsiteX18" fmla="*/ 3680444 w 10362647"/>
              <a:gd name="connsiteY18" fmla="*/ 1477610 h 1865646"/>
              <a:gd name="connsiteX19" fmla="*/ 3095138 w 10362647"/>
              <a:gd name="connsiteY19" fmla="*/ 1288522 h 1865646"/>
              <a:gd name="connsiteX20" fmla="*/ 2608927 w 10362647"/>
              <a:gd name="connsiteY20" fmla="*/ 1028141 h 1865646"/>
              <a:gd name="connsiteX21" fmla="*/ 1970734 w 10362647"/>
              <a:gd name="connsiteY21" fmla="*/ 643283 h 1865646"/>
              <a:gd name="connsiteX22" fmla="*/ 1184343 w 10362647"/>
              <a:gd name="connsiteY22" fmla="*/ 472122 h 1865646"/>
              <a:gd name="connsiteX23" fmla="*/ 3400 w 10362647"/>
              <a:gd name="connsiteY23" fmla="*/ 152193 h 1865646"/>
              <a:gd name="connsiteX24" fmla="*/ 854397 w 10362647"/>
              <a:gd name="connsiteY24" fmla="*/ 22449 h 1865646"/>
              <a:gd name="connsiteX0" fmla="*/ 854397 w 10362647"/>
              <a:gd name="connsiteY0" fmla="*/ 22449 h 1845366"/>
              <a:gd name="connsiteX1" fmla="*/ 1683974 w 10362647"/>
              <a:gd name="connsiteY1" fmla="*/ 23461 h 1845366"/>
              <a:gd name="connsiteX2" fmla="*/ 2318391 w 10362647"/>
              <a:gd name="connsiteY2" fmla="*/ 255358 h 1845366"/>
              <a:gd name="connsiteX3" fmla="*/ 3084823 w 10362647"/>
              <a:gd name="connsiteY3" fmla="*/ 469369 h 1845366"/>
              <a:gd name="connsiteX4" fmla="*/ 3886741 w 10362647"/>
              <a:gd name="connsiteY4" fmla="*/ 401721 h 1845366"/>
              <a:gd name="connsiteX5" fmla="*/ 5230077 w 10362647"/>
              <a:gd name="connsiteY5" fmla="*/ 500612 h 1845366"/>
              <a:gd name="connsiteX6" fmla="*/ 8017192 w 10362647"/>
              <a:gd name="connsiteY6" fmla="*/ 986998 h 1845366"/>
              <a:gd name="connsiteX7" fmla="*/ 10157278 w 10362647"/>
              <a:gd name="connsiteY7" fmla="*/ 967541 h 1845366"/>
              <a:gd name="connsiteX8" fmla="*/ 10293465 w 10362647"/>
              <a:gd name="connsiteY8" fmla="*/ 1025908 h 1845366"/>
              <a:gd name="connsiteX9" fmla="*/ 10312920 w 10362647"/>
              <a:gd name="connsiteY9" fmla="*/ 1706844 h 1845366"/>
              <a:gd name="connsiteX10" fmla="*/ 10312920 w 10362647"/>
              <a:gd name="connsiteY10" fmla="*/ 1784665 h 1845366"/>
              <a:gd name="connsiteX11" fmla="*/ 9651439 w 10362647"/>
              <a:gd name="connsiteY11" fmla="*/ 1784665 h 1845366"/>
              <a:gd name="connsiteX12" fmla="*/ 7459908 w 10362647"/>
              <a:gd name="connsiteY12" fmla="*/ 1453924 h 1845366"/>
              <a:gd name="connsiteX13" fmla="*/ 6344035 w 10362647"/>
              <a:gd name="connsiteY13" fmla="*/ 1765210 h 1845366"/>
              <a:gd name="connsiteX14" fmla="*/ 5624188 w 10362647"/>
              <a:gd name="connsiteY14" fmla="*/ 1745755 h 1845366"/>
              <a:gd name="connsiteX15" fmla="*/ 5362886 w 10362647"/>
              <a:gd name="connsiteY15" fmla="*/ 1843030 h 1845366"/>
              <a:gd name="connsiteX16" fmla="*/ 4911817 w 10362647"/>
              <a:gd name="connsiteY16" fmla="*/ 1631396 h 1845366"/>
              <a:gd name="connsiteX17" fmla="*/ 4241131 w 10362647"/>
              <a:gd name="connsiteY17" fmla="*/ 1588619 h 1845366"/>
              <a:gd name="connsiteX18" fmla="*/ 3680444 w 10362647"/>
              <a:gd name="connsiteY18" fmla="*/ 1477610 h 1845366"/>
              <a:gd name="connsiteX19" fmla="*/ 3095138 w 10362647"/>
              <a:gd name="connsiteY19" fmla="*/ 1288522 h 1845366"/>
              <a:gd name="connsiteX20" fmla="*/ 2608927 w 10362647"/>
              <a:gd name="connsiteY20" fmla="*/ 1028141 h 1845366"/>
              <a:gd name="connsiteX21" fmla="*/ 1970734 w 10362647"/>
              <a:gd name="connsiteY21" fmla="*/ 643283 h 1845366"/>
              <a:gd name="connsiteX22" fmla="*/ 1184343 w 10362647"/>
              <a:gd name="connsiteY22" fmla="*/ 472122 h 1845366"/>
              <a:gd name="connsiteX23" fmla="*/ 3400 w 10362647"/>
              <a:gd name="connsiteY23" fmla="*/ 152193 h 1845366"/>
              <a:gd name="connsiteX24" fmla="*/ 854397 w 10362647"/>
              <a:gd name="connsiteY24" fmla="*/ 22449 h 1845366"/>
              <a:gd name="connsiteX0" fmla="*/ 854397 w 10362647"/>
              <a:gd name="connsiteY0" fmla="*/ 22449 h 1812309"/>
              <a:gd name="connsiteX1" fmla="*/ 1683974 w 10362647"/>
              <a:gd name="connsiteY1" fmla="*/ 23461 h 1812309"/>
              <a:gd name="connsiteX2" fmla="*/ 2318391 w 10362647"/>
              <a:gd name="connsiteY2" fmla="*/ 255358 h 1812309"/>
              <a:gd name="connsiteX3" fmla="*/ 3084823 w 10362647"/>
              <a:gd name="connsiteY3" fmla="*/ 469369 h 1812309"/>
              <a:gd name="connsiteX4" fmla="*/ 3886741 w 10362647"/>
              <a:gd name="connsiteY4" fmla="*/ 401721 h 1812309"/>
              <a:gd name="connsiteX5" fmla="*/ 5230077 w 10362647"/>
              <a:gd name="connsiteY5" fmla="*/ 500612 h 1812309"/>
              <a:gd name="connsiteX6" fmla="*/ 8017192 w 10362647"/>
              <a:gd name="connsiteY6" fmla="*/ 986998 h 1812309"/>
              <a:gd name="connsiteX7" fmla="*/ 10157278 w 10362647"/>
              <a:gd name="connsiteY7" fmla="*/ 967541 h 1812309"/>
              <a:gd name="connsiteX8" fmla="*/ 10293465 w 10362647"/>
              <a:gd name="connsiteY8" fmla="*/ 1025908 h 1812309"/>
              <a:gd name="connsiteX9" fmla="*/ 10312920 w 10362647"/>
              <a:gd name="connsiteY9" fmla="*/ 1706844 h 1812309"/>
              <a:gd name="connsiteX10" fmla="*/ 10312920 w 10362647"/>
              <a:gd name="connsiteY10" fmla="*/ 1784665 h 1812309"/>
              <a:gd name="connsiteX11" fmla="*/ 9651439 w 10362647"/>
              <a:gd name="connsiteY11" fmla="*/ 1784665 h 1812309"/>
              <a:gd name="connsiteX12" fmla="*/ 7459908 w 10362647"/>
              <a:gd name="connsiteY12" fmla="*/ 1453924 h 1812309"/>
              <a:gd name="connsiteX13" fmla="*/ 6344035 w 10362647"/>
              <a:gd name="connsiteY13" fmla="*/ 1765210 h 1812309"/>
              <a:gd name="connsiteX14" fmla="*/ 5624188 w 10362647"/>
              <a:gd name="connsiteY14" fmla="*/ 1745755 h 1812309"/>
              <a:gd name="connsiteX15" fmla="*/ 5362885 w 10362647"/>
              <a:gd name="connsiteY15" fmla="*/ 1684705 h 1812309"/>
              <a:gd name="connsiteX16" fmla="*/ 4911817 w 10362647"/>
              <a:gd name="connsiteY16" fmla="*/ 1631396 h 1812309"/>
              <a:gd name="connsiteX17" fmla="*/ 4241131 w 10362647"/>
              <a:gd name="connsiteY17" fmla="*/ 1588619 h 1812309"/>
              <a:gd name="connsiteX18" fmla="*/ 3680444 w 10362647"/>
              <a:gd name="connsiteY18" fmla="*/ 1477610 h 1812309"/>
              <a:gd name="connsiteX19" fmla="*/ 3095138 w 10362647"/>
              <a:gd name="connsiteY19" fmla="*/ 1288522 h 1812309"/>
              <a:gd name="connsiteX20" fmla="*/ 2608927 w 10362647"/>
              <a:gd name="connsiteY20" fmla="*/ 1028141 h 1812309"/>
              <a:gd name="connsiteX21" fmla="*/ 1970734 w 10362647"/>
              <a:gd name="connsiteY21" fmla="*/ 643283 h 1812309"/>
              <a:gd name="connsiteX22" fmla="*/ 1184343 w 10362647"/>
              <a:gd name="connsiteY22" fmla="*/ 472122 h 1812309"/>
              <a:gd name="connsiteX23" fmla="*/ 3400 w 10362647"/>
              <a:gd name="connsiteY23" fmla="*/ 152193 h 1812309"/>
              <a:gd name="connsiteX24" fmla="*/ 854397 w 10362647"/>
              <a:gd name="connsiteY24" fmla="*/ 22449 h 1812309"/>
              <a:gd name="connsiteX0" fmla="*/ 854397 w 10362647"/>
              <a:gd name="connsiteY0" fmla="*/ 22449 h 1812309"/>
              <a:gd name="connsiteX1" fmla="*/ 1683974 w 10362647"/>
              <a:gd name="connsiteY1" fmla="*/ 23461 h 1812309"/>
              <a:gd name="connsiteX2" fmla="*/ 2318391 w 10362647"/>
              <a:gd name="connsiteY2" fmla="*/ 255358 h 1812309"/>
              <a:gd name="connsiteX3" fmla="*/ 3084823 w 10362647"/>
              <a:gd name="connsiteY3" fmla="*/ 469369 h 1812309"/>
              <a:gd name="connsiteX4" fmla="*/ 3886741 w 10362647"/>
              <a:gd name="connsiteY4" fmla="*/ 401721 h 1812309"/>
              <a:gd name="connsiteX5" fmla="*/ 5230077 w 10362647"/>
              <a:gd name="connsiteY5" fmla="*/ 500612 h 1812309"/>
              <a:gd name="connsiteX6" fmla="*/ 8017192 w 10362647"/>
              <a:gd name="connsiteY6" fmla="*/ 986998 h 1812309"/>
              <a:gd name="connsiteX7" fmla="*/ 10157278 w 10362647"/>
              <a:gd name="connsiteY7" fmla="*/ 967541 h 1812309"/>
              <a:gd name="connsiteX8" fmla="*/ 10293465 w 10362647"/>
              <a:gd name="connsiteY8" fmla="*/ 1025908 h 1812309"/>
              <a:gd name="connsiteX9" fmla="*/ 10312920 w 10362647"/>
              <a:gd name="connsiteY9" fmla="*/ 1706844 h 1812309"/>
              <a:gd name="connsiteX10" fmla="*/ 10312920 w 10362647"/>
              <a:gd name="connsiteY10" fmla="*/ 1784665 h 1812309"/>
              <a:gd name="connsiteX11" fmla="*/ 9651439 w 10362647"/>
              <a:gd name="connsiteY11" fmla="*/ 1784665 h 1812309"/>
              <a:gd name="connsiteX12" fmla="*/ 7459908 w 10362647"/>
              <a:gd name="connsiteY12" fmla="*/ 1453924 h 1812309"/>
              <a:gd name="connsiteX13" fmla="*/ 6344035 w 10362647"/>
              <a:gd name="connsiteY13" fmla="*/ 1765210 h 1812309"/>
              <a:gd name="connsiteX14" fmla="*/ 5624188 w 10362647"/>
              <a:gd name="connsiteY14" fmla="*/ 1745755 h 1812309"/>
              <a:gd name="connsiteX15" fmla="*/ 5362885 w 10362647"/>
              <a:gd name="connsiteY15" fmla="*/ 1684705 h 1812309"/>
              <a:gd name="connsiteX16" fmla="*/ 4911817 w 10362647"/>
              <a:gd name="connsiteY16" fmla="*/ 1631396 h 1812309"/>
              <a:gd name="connsiteX17" fmla="*/ 4241131 w 10362647"/>
              <a:gd name="connsiteY17" fmla="*/ 1588619 h 1812309"/>
              <a:gd name="connsiteX18" fmla="*/ 3680444 w 10362647"/>
              <a:gd name="connsiteY18" fmla="*/ 1477610 h 1812309"/>
              <a:gd name="connsiteX19" fmla="*/ 3095138 w 10362647"/>
              <a:gd name="connsiteY19" fmla="*/ 1288522 h 1812309"/>
              <a:gd name="connsiteX20" fmla="*/ 2608927 w 10362647"/>
              <a:gd name="connsiteY20" fmla="*/ 1028141 h 1812309"/>
              <a:gd name="connsiteX21" fmla="*/ 1871170 w 10362647"/>
              <a:gd name="connsiteY21" fmla="*/ 660874 h 1812309"/>
              <a:gd name="connsiteX22" fmla="*/ 1184343 w 10362647"/>
              <a:gd name="connsiteY22" fmla="*/ 472122 h 1812309"/>
              <a:gd name="connsiteX23" fmla="*/ 3400 w 10362647"/>
              <a:gd name="connsiteY23" fmla="*/ 152193 h 1812309"/>
              <a:gd name="connsiteX24" fmla="*/ 854397 w 10362647"/>
              <a:gd name="connsiteY24" fmla="*/ 22449 h 1812309"/>
              <a:gd name="connsiteX0" fmla="*/ 1945783 w 11454033"/>
              <a:gd name="connsiteY0" fmla="*/ 396660 h 2186520"/>
              <a:gd name="connsiteX1" fmla="*/ 2775360 w 11454033"/>
              <a:gd name="connsiteY1" fmla="*/ 397672 h 2186520"/>
              <a:gd name="connsiteX2" fmla="*/ 3409777 w 11454033"/>
              <a:gd name="connsiteY2" fmla="*/ 629569 h 2186520"/>
              <a:gd name="connsiteX3" fmla="*/ 4176209 w 11454033"/>
              <a:gd name="connsiteY3" fmla="*/ 843580 h 2186520"/>
              <a:gd name="connsiteX4" fmla="*/ 4978127 w 11454033"/>
              <a:gd name="connsiteY4" fmla="*/ 775932 h 2186520"/>
              <a:gd name="connsiteX5" fmla="*/ 6321463 w 11454033"/>
              <a:gd name="connsiteY5" fmla="*/ 874823 h 2186520"/>
              <a:gd name="connsiteX6" fmla="*/ 9108578 w 11454033"/>
              <a:gd name="connsiteY6" fmla="*/ 1361209 h 2186520"/>
              <a:gd name="connsiteX7" fmla="*/ 11248664 w 11454033"/>
              <a:gd name="connsiteY7" fmla="*/ 1341752 h 2186520"/>
              <a:gd name="connsiteX8" fmla="*/ 11384851 w 11454033"/>
              <a:gd name="connsiteY8" fmla="*/ 1400119 h 2186520"/>
              <a:gd name="connsiteX9" fmla="*/ 11404306 w 11454033"/>
              <a:gd name="connsiteY9" fmla="*/ 2081055 h 2186520"/>
              <a:gd name="connsiteX10" fmla="*/ 11404306 w 11454033"/>
              <a:gd name="connsiteY10" fmla="*/ 2158876 h 2186520"/>
              <a:gd name="connsiteX11" fmla="*/ 10742825 w 11454033"/>
              <a:gd name="connsiteY11" fmla="*/ 2158876 h 2186520"/>
              <a:gd name="connsiteX12" fmla="*/ 8551294 w 11454033"/>
              <a:gd name="connsiteY12" fmla="*/ 1828135 h 2186520"/>
              <a:gd name="connsiteX13" fmla="*/ 7435421 w 11454033"/>
              <a:gd name="connsiteY13" fmla="*/ 2139421 h 2186520"/>
              <a:gd name="connsiteX14" fmla="*/ 6715574 w 11454033"/>
              <a:gd name="connsiteY14" fmla="*/ 2119966 h 2186520"/>
              <a:gd name="connsiteX15" fmla="*/ 6454271 w 11454033"/>
              <a:gd name="connsiteY15" fmla="*/ 2058916 h 2186520"/>
              <a:gd name="connsiteX16" fmla="*/ 6003203 w 11454033"/>
              <a:gd name="connsiteY16" fmla="*/ 2005607 h 2186520"/>
              <a:gd name="connsiteX17" fmla="*/ 5332517 w 11454033"/>
              <a:gd name="connsiteY17" fmla="*/ 1962830 h 2186520"/>
              <a:gd name="connsiteX18" fmla="*/ 4771830 w 11454033"/>
              <a:gd name="connsiteY18" fmla="*/ 1851821 h 2186520"/>
              <a:gd name="connsiteX19" fmla="*/ 4186524 w 11454033"/>
              <a:gd name="connsiteY19" fmla="*/ 1662733 h 2186520"/>
              <a:gd name="connsiteX20" fmla="*/ 3700313 w 11454033"/>
              <a:gd name="connsiteY20" fmla="*/ 1402352 h 2186520"/>
              <a:gd name="connsiteX21" fmla="*/ 2962556 w 11454033"/>
              <a:gd name="connsiteY21" fmla="*/ 1035085 h 2186520"/>
              <a:gd name="connsiteX22" fmla="*/ 2275729 w 11454033"/>
              <a:gd name="connsiteY22" fmla="*/ 846333 h 2186520"/>
              <a:gd name="connsiteX23" fmla="*/ 1437 w 11454033"/>
              <a:gd name="connsiteY23" fmla="*/ 9364 h 2186520"/>
              <a:gd name="connsiteX24" fmla="*/ 1945783 w 11454033"/>
              <a:gd name="connsiteY24" fmla="*/ 396660 h 2186520"/>
              <a:gd name="connsiteX0" fmla="*/ 539363 w 11591167"/>
              <a:gd name="connsiteY0" fmla="*/ 19860 h 2406308"/>
              <a:gd name="connsiteX1" fmla="*/ 2912494 w 11591167"/>
              <a:gd name="connsiteY1" fmla="*/ 617460 h 2406308"/>
              <a:gd name="connsiteX2" fmla="*/ 3546911 w 11591167"/>
              <a:gd name="connsiteY2" fmla="*/ 849357 h 2406308"/>
              <a:gd name="connsiteX3" fmla="*/ 4313343 w 11591167"/>
              <a:gd name="connsiteY3" fmla="*/ 1063368 h 2406308"/>
              <a:gd name="connsiteX4" fmla="*/ 5115261 w 11591167"/>
              <a:gd name="connsiteY4" fmla="*/ 995720 h 2406308"/>
              <a:gd name="connsiteX5" fmla="*/ 6458597 w 11591167"/>
              <a:gd name="connsiteY5" fmla="*/ 1094611 h 2406308"/>
              <a:gd name="connsiteX6" fmla="*/ 9245712 w 11591167"/>
              <a:gd name="connsiteY6" fmla="*/ 1580997 h 2406308"/>
              <a:gd name="connsiteX7" fmla="*/ 11385798 w 11591167"/>
              <a:gd name="connsiteY7" fmla="*/ 1561540 h 2406308"/>
              <a:gd name="connsiteX8" fmla="*/ 11521985 w 11591167"/>
              <a:gd name="connsiteY8" fmla="*/ 1619907 h 2406308"/>
              <a:gd name="connsiteX9" fmla="*/ 11541440 w 11591167"/>
              <a:gd name="connsiteY9" fmla="*/ 2300843 h 2406308"/>
              <a:gd name="connsiteX10" fmla="*/ 11541440 w 11591167"/>
              <a:gd name="connsiteY10" fmla="*/ 2378664 h 2406308"/>
              <a:gd name="connsiteX11" fmla="*/ 10879959 w 11591167"/>
              <a:gd name="connsiteY11" fmla="*/ 2378664 h 2406308"/>
              <a:gd name="connsiteX12" fmla="*/ 8688428 w 11591167"/>
              <a:gd name="connsiteY12" fmla="*/ 2047923 h 2406308"/>
              <a:gd name="connsiteX13" fmla="*/ 7572555 w 11591167"/>
              <a:gd name="connsiteY13" fmla="*/ 2359209 h 2406308"/>
              <a:gd name="connsiteX14" fmla="*/ 6852708 w 11591167"/>
              <a:gd name="connsiteY14" fmla="*/ 2339754 h 2406308"/>
              <a:gd name="connsiteX15" fmla="*/ 6591405 w 11591167"/>
              <a:gd name="connsiteY15" fmla="*/ 2278704 h 2406308"/>
              <a:gd name="connsiteX16" fmla="*/ 6140337 w 11591167"/>
              <a:gd name="connsiteY16" fmla="*/ 2225395 h 2406308"/>
              <a:gd name="connsiteX17" fmla="*/ 5469651 w 11591167"/>
              <a:gd name="connsiteY17" fmla="*/ 2182618 h 2406308"/>
              <a:gd name="connsiteX18" fmla="*/ 4908964 w 11591167"/>
              <a:gd name="connsiteY18" fmla="*/ 2071609 h 2406308"/>
              <a:gd name="connsiteX19" fmla="*/ 4323658 w 11591167"/>
              <a:gd name="connsiteY19" fmla="*/ 1882521 h 2406308"/>
              <a:gd name="connsiteX20" fmla="*/ 3837447 w 11591167"/>
              <a:gd name="connsiteY20" fmla="*/ 1622140 h 2406308"/>
              <a:gd name="connsiteX21" fmla="*/ 3099690 w 11591167"/>
              <a:gd name="connsiteY21" fmla="*/ 1254873 h 2406308"/>
              <a:gd name="connsiteX22" fmla="*/ 2412863 w 11591167"/>
              <a:gd name="connsiteY22" fmla="*/ 1066121 h 2406308"/>
              <a:gd name="connsiteX23" fmla="*/ 138571 w 11591167"/>
              <a:gd name="connsiteY23" fmla="*/ 229152 h 2406308"/>
              <a:gd name="connsiteX24" fmla="*/ 539363 w 11591167"/>
              <a:gd name="connsiteY24" fmla="*/ 19860 h 2406308"/>
              <a:gd name="connsiteX0" fmla="*/ 447363 w 11499167"/>
              <a:gd name="connsiteY0" fmla="*/ 13774 h 2400222"/>
              <a:gd name="connsiteX1" fmla="*/ 2820494 w 11499167"/>
              <a:gd name="connsiteY1" fmla="*/ 611374 h 2400222"/>
              <a:gd name="connsiteX2" fmla="*/ 3454911 w 11499167"/>
              <a:gd name="connsiteY2" fmla="*/ 843271 h 2400222"/>
              <a:gd name="connsiteX3" fmla="*/ 4221343 w 11499167"/>
              <a:gd name="connsiteY3" fmla="*/ 1057282 h 2400222"/>
              <a:gd name="connsiteX4" fmla="*/ 5023261 w 11499167"/>
              <a:gd name="connsiteY4" fmla="*/ 989634 h 2400222"/>
              <a:gd name="connsiteX5" fmla="*/ 6366597 w 11499167"/>
              <a:gd name="connsiteY5" fmla="*/ 1088525 h 2400222"/>
              <a:gd name="connsiteX6" fmla="*/ 9153712 w 11499167"/>
              <a:gd name="connsiteY6" fmla="*/ 1574911 h 2400222"/>
              <a:gd name="connsiteX7" fmla="*/ 11293798 w 11499167"/>
              <a:gd name="connsiteY7" fmla="*/ 1555454 h 2400222"/>
              <a:gd name="connsiteX8" fmla="*/ 11429985 w 11499167"/>
              <a:gd name="connsiteY8" fmla="*/ 1613821 h 2400222"/>
              <a:gd name="connsiteX9" fmla="*/ 11449440 w 11499167"/>
              <a:gd name="connsiteY9" fmla="*/ 2294757 h 2400222"/>
              <a:gd name="connsiteX10" fmla="*/ 11449440 w 11499167"/>
              <a:gd name="connsiteY10" fmla="*/ 2372578 h 2400222"/>
              <a:gd name="connsiteX11" fmla="*/ 10787959 w 11499167"/>
              <a:gd name="connsiteY11" fmla="*/ 2372578 h 2400222"/>
              <a:gd name="connsiteX12" fmla="*/ 8596428 w 11499167"/>
              <a:gd name="connsiteY12" fmla="*/ 2041837 h 2400222"/>
              <a:gd name="connsiteX13" fmla="*/ 7480555 w 11499167"/>
              <a:gd name="connsiteY13" fmla="*/ 2353123 h 2400222"/>
              <a:gd name="connsiteX14" fmla="*/ 6760708 w 11499167"/>
              <a:gd name="connsiteY14" fmla="*/ 2333668 h 2400222"/>
              <a:gd name="connsiteX15" fmla="*/ 6499405 w 11499167"/>
              <a:gd name="connsiteY15" fmla="*/ 2272618 h 2400222"/>
              <a:gd name="connsiteX16" fmla="*/ 6048337 w 11499167"/>
              <a:gd name="connsiteY16" fmla="*/ 2219309 h 2400222"/>
              <a:gd name="connsiteX17" fmla="*/ 5377651 w 11499167"/>
              <a:gd name="connsiteY17" fmla="*/ 2176532 h 2400222"/>
              <a:gd name="connsiteX18" fmla="*/ 4816964 w 11499167"/>
              <a:gd name="connsiteY18" fmla="*/ 2065523 h 2400222"/>
              <a:gd name="connsiteX19" fmla="*/ 4231658 w 11499167"/>
              <a:gd name="connsiteY19" fmla="*/ 1876435 h 2400222"/>
              <a:gd name="connsiteX20" fmla="*/ 3745447 w 11499167"/>
              <a:gd name="connsiteY20" fmla="*/ 1616054 h 2400222"/>
              <a:gd name="connsiteX21" fmla="*/ 3007690 w 11499167"/>
              <a:gd name="connsiteY21" fmla="*/ 1248787 h 2400222"/>
              <a:gd name="connsiteX22" fmla="*/ 1066725 w 11499167"/>
              <a:gd name="connsiteY22" fmla="*/ 582767 h 2400222"/>
              <a:gd name="connsiteX23" fmla="*/ 46571 w 11499167"/>
              <a:gd name="connsiteY23" fmla="*/ 223066 h 2400222"/>
              <a:gd name="connsiteX24" fmla="*/ 447363 w 11499167"/>
              <a:gd name="connsiteY24" fmla="*/ 13774 h 2400222"/>
              <a:gd name="connsiteX0" fmla="*/ 426025 w 11477829"/>
              <a:gd name="connsiteY0" fmla="*/ 1245 h 2387693"/>
              <a:gd name="connsiteX1" fmla="*/ 1673647 w 11477829"/>
              <a:gd name="connsiteY1" fmla="*/ 161349 h 2387693"/>
              <a:gd name="connsiteX2" fmla="*/ 3433573 w 11477829"/>
              <a:gd name="connsiteY2" fmla="*/ 830742 h 2387693"/>
              <a:gd name="connsiteX3" fmla="*/ 4200005 w 11477829"/>
              <a:gd name="connsiteY3" fmla="*/ 1044753 h 2387693"/>
              <a:gd name="connsiteX4" fmla="*/ 5001923 w 11477829"/>
              <a:gd name="connsiteY4" fmla="*/ 977105 h 2387693"/>
              <a:gd name="connsiteX5" fmla="*/ 6345259 w 11477829"/>
              <a:gd name="connsiteY5" fmla="*/ 1075996 h 2387693"/>
              <a:gd name="connsiteX6" fmla="*/ 9132374 w 11477829"/>
              <a:gd name="connsiteY6" fmla="*/ 1562382 h 2387693"/>
              <a:gd name="connsiteX7" fmla="*/ 11272460 w 11477829"/>
              <a:gd name="connsiteY7" fmla="*/ 1542925 h 2387693"/>
              <a:gd name="connsiteX8" fmla="*/ 11408647 w 11477829"/>
              <a:gd name="connsiteY8" fmla="*/ 1601292 h 2387693"/>
              <a:gd name="connsiteX9" fmla="*/ 11428102 w 11477829"/>
              <a:gd name="connsiteY9" fmla="*/ 2282228 h 2387693"/>
              <a:gd name="connsiteX10" fmla="*/ 11428102 w 11477829"/>
              <a:gd name="connsiteY10" fmla="*/ 2360049 h 2387693"/>
              <a:gd name="connsiteX11" fmla="*/ 10766621 w 11477829"/>
              <a:gd name="connsiteY11" fmla="*/ 2360049 h 2387693"/>
              <a:gd name="connsiteX12" fmla="*/ 8575090 w 11477829"/>
              <a:gd name="connsiteY12" fmla="*/ 2029308 h 2387693"/>
              <a:gd name="connsiteX13" fmla="*/ 7459217 w 11477829"/>
              <a:gd name="connsiteY13" fmla="*/ 2340594 h 2387693"/>
              <a:gd name="connsiteX14" fmla="*/ 6739370 w 11477829"/>
              <a:gd name="connsiteY14" fmla="*/ 2321139 h 2387693"/>
              <a:gd name="connsiteX15" fmla="*/ 6478067 w 11477829"/>
              <a:gd name="connsiteY15" fmla="*/ 2260089 h 2387693"/>
              <a:gd name="connsiteX16" fmla="*/ 6026999 w 11477829"/>
              <a:gd name="connsiteY16" fmla="*/ 2206780 h 2387693"/>
              <a:gd name="connsiteX17" fmla="*/ 5356313 w 11477829"/>
              <a:gd name="connsiteY17" fmla="*/ 2164003 h 2387693"/>
              <a:gd name="connsiteX18" fmla="*/ 4795626 w 11477829"/>
              <a:gd name="connsiteY18" fmla="*/ 2052994 h 2387693"/>
              <a:gd name="connsiteX19" fmla="*/ 4210320 w 11477829"/>
              <a:gd name="connsiteY19" fmla="*/ 1863906 h 2387693"/>
              <a:gd name="connsiteX20" fmla="*/ 3724109 w 11477829"/>
              <a:gd name="connsiteY20" fmla="*/ 1603525 h 2387693"/>
              <a:gd name="connsiteX21" fmla="*/ 2986352 w 11477829"/>
              <a:gd name="connsiteY21" fmla="*/ 1236258 h 2387693"/>
              <a:gd name="connsiteX22" fmla="*/ 1045387 w 11477829"/>
              <a:gd name="connsiteY22" fmla="*/ 570238 h 2387693"/>
              <a:gd name="connsiteX23" fmla="*/ 25233 w 11477829"/>
              <a:gd name="connsiteY23" fmla="*/ 210537 h 2387693"/>
              <a:gd name="connsiteX24" fmla="*/ 426025 w 11477829"/>
              <a:gd name="connsiteY24" fmla="*/ 1245 h 2387693"/>
              <a:gd name="connsiteX0" fmla="*/ 235258 w 11544320"/>
              <a:gd name="connsiteY0" fmla="*/ 484 h 2466477"/>
              <a:gd name="connsiteX1" fmla="*/ 1740138 w 11544320"/>
              <a:gd name="connsiteY1" fmla="*/ 240133 h 2466477"/>
              <a:gd name="connsiteX2" fmla="*/ 3500064 w 11544320"/>
              <a:gd name="connsiteY2" fmla="*/ 909526 h 2466477"/>
              <a:gd name="connsiteX3" fmla="*/ 4266496 w 11544320"/>
              <a:gd name="connsiteY3" fmla="*/ 1123537 h 2466477"/>
              <a:gd name="connsiteX4" fmla="*/ 5068414 w 11544320"/>
              <a:gd name="connsiteY4" fmla="*/ 1055889 h 2466477"/>
              <a:gd name="connsiteX5" fmla="*/ 6411750 w 11544320"/>
              <a:gd name="connsiteY5" fmla="*/ 1154780 h 2466477"/>
              <a:gd name="connsiteX6" fmla="*/ 9198865 w 11544320"/>
              <a:gd name="connsiteY6" fmla="*/ 1641166 h 2466477"/>
              <a:gd name="connsiteX7" fmla="*/ 11338951 w 11544320"/>
              <a:gd name="connsiteY7" fmla="*/ 1621709 h 2466477"/>
              <a:gd name="connsiteX8" fmla="*/ 11475138 w 11544320"/>
              <a:gd name="connsiteY8" fmla="*/ 1680076 h 2466477"/>
              <a:gd name="connsiteX9" fmla="*/ 11494593 w 11544320"/>
              <a:gd name="connsiteY9" fmla="*/ 2361012 h 2466477"/>
              <a:gd name="connsiteX10" fmla="*/ 11494593 w 11544320"/>
              <a:gd name="connsiteY10" fmla="*/ 2438833 h 2466477"/>
              <a:gd name="connsiteX11" fmla="*/ 10833112 w 11544320"/>
              <a:gd name="connsiteY11" fmla="*/ 2438833 h 2466477"/>
              <a:gd name="connsiteX12" fmla="*/ 8641581 w 11544320"/>
              <a:gd name="connsiteY12" fmla="*/ 2108092 h 2466477"/>
              <a:gd name="connsiteX13" fmla="*/ 7525708 w 11544320"/>
              <a:gd name="connsiteY13" fmla="*/ 2419378 h 2466477"/>
              <a:gd name="connsiteX14" fmla="*/ 6805861 w 11544320"/>
              <a:gd name="connsiteY14" fmla="*/ 2399923 h 2466477"/>
              <a:gd name="connsiteX15" fmla="*/ 6544558 w 11544320"/>
              <a:gd name="connsiteY15" fmla="*/ 2338873 h 2466477"/>
              <a:gd name="connsiteX16" fmla="*/ 6093490 w 11544320"/>
              <a:gd name="connsiteY16" fmla="*/ 2285564 h 2466477"/>
              <a:gd name="connsiteX17" fmla="*/ 5422804 w 11544320"/>
              <a:gd name="connsiteY17" fmla="*/ 2242787 h 2466477"/>
              <a:gd name="connsiteX18" fmla="*/ 4862117 w 11544320"/>
              <a:gd name="connsiteY18" fmla="*/ 2131778 h 2466477"/>
              <a:gd name="connsiteX19" fmla="*/ 4276811 w 11544320"/>
              <a:gd name="connsiteY19" fmla="*/ 1942690 h 2466477"/>
              <a:gd name="connsiteX20" fmla="*/ 3790600 w 11544320"/>
              <a:gd name="connsiteY20" fmla="*/ 1682309 h 2466477"/>
              <a:gd name="connsiteX21" fmla="*/ 3052843 w 11544320"/>
              <a:gd name="connsiteY21" fmla="*/ 1315042 h 2466477"/>
              <a:gd name="connsiteX22" fmla="*/ 1111878 w 11544320"/>
              <a:gd name="connsiteY22" fmla="*/ 649022 h 2466477"/>
              <a:gd name="connsiteX23" fmla="*/ 91724 w 11544320"/>
              <a:gd name="connsiteY23" fmla="*/ 289321 h 2466477"/>
              <a:gd name="connsiteX24" fmla="*/ 235258 w 11544320"/>
              <a:gd name="connsiteY24" fmla="*/ 484 h 246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1544320" h="2466477">
                <a:moveTo>
                  <a:pt x="235258" y="484"/>
                </a:moveTo>
                <a:cubicBezTo>
                  <a:pt x="509994" y="-7714"/>
                  <a:pt x="1196004" y="88626"/>
                  <a:pt x="1740138" y="240133"/>
                </a:cubicBezTo>
                <a:cubicBezTo>
                  <a:pt x="2284272" y="391640"/>
                  <a:pt x="3079004" y="762292"/>
                  <a:pt x="3500064" y="909526"/>
                </a:cubicBezTo>
                <a:cubicBezTo>
                  <a:pt x="3921124" y="1056760"/>
                  <a:pt x="4005104" y="1099143"/>
                  <a:pt x="4266496" y="1123537"/>
                </a:cubicBezTo>
                <a:cubicBezTo>
                  <a:pt x="4527888" y="1147931"/>
                  <a:pt x="4710872" y="1050682"/>
                  <a:pt x="5068414" y="1055889"/>
                </a:cubicBezTo>
                <a:cubicBezTo>
                  <a:pt x="5425956" y="1061096"/>
                  <a:pt x="5723342" y="1057234"/>
                  <a:pt x="6411750" y="1154780"/>
                </a:cubicBezTo>
                <a:cubicBezTo>
                  <a:pt x="7100159" y="1252326"/>
                  <a:pt x="8377665" y="1563345"/>
                  <a:pt x="9198865" y="1641166"/>
                </a:cubicBezTo>
                <a:cubicBezTo>
                  <a:pt x="10020065" y="1718987"/>
                  <a:pt x="10625589" y="1628195"/>
                  <a:pt x="11338951" y="1621709"/>
                </a:cubicBezTo>
                <a:cubicBezTo>
                  <a:pt x="11718330" y="1628194"/>
                  <a:pt x="11449198" y="1556859"/>
                  <a:pt x="11475138" y="1680076"/>
                </a:cubicBezTo>
                <a:cubicBezTo>
                  <a:pt x="11501078" y="1803293"/>
                  <a:pt x="11491351" y="2234553"/>
                  <a:pt x="11494593" y="2361012"/>
                </a:cubicBezTo>
                <a:cubicBezTo>
                  <a:pt x="11497835" y="2487471"/>
                  <a:pt x="11604840" y="2425863"/>
                  <a:pt x="11494593" y="2438833"/>
                </a:cubicBezTo>
                <a:cubicBezTo>
                  <a:pt x="11384346" y="2451803"/>
                  <a:pt x="11308614" y="2493956"/>
                  <a:pt x="10833112" y="2438833"/>
                </a:cubicBezTo>
                <a:cubicBezTo>
                  <a:pt x="10357610" y="2383710"/>
                  <a:pt x="9372091" y="2218339"/>
                  <a:pt x="8641581" y="2108092"/>
                </a:cubicBezTo>
                <a:cubicBezTo>
                  <a:pt x="8090347" y="2104850"/>
                  <a:pt x="7831661" y="2370740"/>
                  <a:pt x="7525708" y="2419378"/>
                </a:cubicBezTo>
                <a:cubicBezTo>
                  <a:pt x="7219755" y="2468016"/>
                  <a:pt x="6969386" y="2413340"/>
                  <a:pt x="6805861" y="2399923"/>
                </a:cubicBezTo>
                <a:cubicBezTo>
                  <a:pt x="6642336" y="2386506"/>
                  <a:pt x="6663286" y="2357933"/>
                  <a:pt x="6544558" y="2338873"/>
                </a:cubicBezTo>
                <a:cubicBezTo>
                  <a:pt x="6425830" y="2319813"/>
                  <a:pt x="6280449" y="2301578"/>
                  <a:pt x="6093490" y="2285564"/>
                </a:cubicBezTo>
                <a:cubicBezTo>
                  <a:pt x="5906531" y="2269550"/>
                  <a:pt x="5628033" y="2268418"/>
                  <a:pt x="5422804" y="2242787"/>
                </a:cubicBezTo>
                <a:cubicBezTo>
                  <a:pt x="5217575" y="2217156"/>
                  <a:pt x="5053116" y="2181794"/>
                  <a:pt x="4862117" y="2131778"/>
                </a:cubicBezTo>
                <a:cubicBezTo>
                  <a:pt x="4671118" y="2081762"/>
                  <a:pt x="4455397" y="2017601"/>
                  <a:pt x="4276811" y="1942690"/>
                </a:cubicBezTo>
                <a:cubicBezTo>
                  <a:pt x="4098225" y="1867779"/>
                  <a:pt x="3994595" y="1786917"/>
                  <a:pt x="3790600" y="1682309"/>
                </a:cubicBezTo>
                <a:cubicBezTo>
                  <a:pt x="3586605" y="1577701"/>
                  <a:pt x="3265725" y="1388491"/>
                  <a:pt x="3052843" y="1315042"/>
                </a:cubicBezTo>
                <a:cubicBezTo>
                  <a:pt x="2824675" y="1278774"/>
                  <a:pt x="1312195" y="669626"/>
                  <a:pt x="1111878" y="649022"/>
                </a:cubicBezTo>
                <a:cubicBezTo>
                  <a:pt x="911561" y="628418"/>
                  <a:pt x="237827" y="397411"/>
                  <a:pt x="91724" y="289321"/>
                </a:cubicBezTo>
                <a:cubicBezTo>
                  <a:pt x="-54379" y="181231"/>
                  <a:pt x="-39478" y="8682"/>
                  <a:pt x="235258" y="484"/>
                </a:cubicBezTo>
                <a:close/>
              </a:path>
            </a:pathLst>
          </a:custGeom>
          <a:solidFill>
            <a:srgbClr val="F7A3A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 smtClean="0"/>
              <a:t>topic 2c</a:t>
            </a:r>
            <a:endParaRPr kumimoji="1" lang="zh-CN" altLang="en-US" sz="1600" b="1" dirty="0"/>
          </a:p>
        </p:txBody>
      </p:sp>
      <p:sp>
        <p:nvSpPr>
          <p:cNvPr id="8" name="椭圆 7"/>
          <p:cNvSpPr/>
          <p:nvPr/>
        </p:nvSpPr>
        <p:spPr>
          <a:xfrm>
            <a:off x="3401826" y="5240760"/>
            <a:ext cx="234509" cy="1818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7573333" y="4032194"/>
            <a:ext cx="234509" cy="1818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6850301" y="3351717"/>
            <a:ext cx="234509" cy="1818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1087473" y="3543097"/>
            <a:ext cx="234509" cy="1818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9210744" y="5265570"/>
            <a:ext cx="234509" cy="1818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23093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6477" y="365124"/>
            <a:ext cx="1260000" cy="864000"/>
          </a:xfrm>
          <a:noFill/>
          <a:ln w="57150">
            <a:noFill/>
          </a:ln>
        </p:spPr>
        <p:txBody>
          <a:bodyPr>
            <a:normAutofit/>
          </a:bodyPr>
          <a:lstStyle/>
          <a:p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Stream </a:t>
            </a:r>
            <a:b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graph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21</a:t>
            </a:fld>
            <a:endParaRPr kumimoji="1" lang="zh-CN" altLang="en-US" dirty="0"/>
          </a:p>
        </p:txBody>
      </p:sp>
      <p:grpSp>
        <p:nvGrpSpPr>
          <p:cNvPr id="38" name="组 37"/>
          <p:cNvGrpSpPr/>
          <p:nvPr/>
        </p:nvGrpSpPr>
        <p:grpSpPr>
          <a:xfrm>
            <a:off x="2785235" y="488729"/>
            <a:ext cx="683177" cy="725216"/>
            <a:chOff x="3242437" y="567557"/>
            <a:chExt cx="715688" cy="646388"/>
          </a:xfrm>
        </p:grpSpPr>
        <p:cxnSp>
          <p:nvCxnSpPr>
            <p:cNvPr id="32" name="肘形连接符 31"/>
            <p:cNvCxnSpPr/>
            <p:nvPr/>
          </p:nvCxnSpPr>
          <p:spPr>
            <a:xfrm>
              <a:off x="3294993" y="867103"/>
              <a:ext cx="630621" cy="346842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肘形连接符 35"/>
            <p:cNvCxnSpPr/>
            <p:nvPr/>
          </p:nvCxnSpPr>
          <p:spPr>
            <a:xfrm flipV="1">
              <a:off x="3242437" y="567557"/>
              <a:ext cx="715688" cy="294287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直线连接符 39"/>
          <p:cNvCxnSpPr/>
          <p:nvPr/>
        </p:nvCxnSpPr>
        <p:spPr>
          <a:xfrm>
            <a:off x="1072056" y="818905"/>
            <a:ext cx="5491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标题 1"/>
          <p:cNvSpPr txBox="1">
            <a:spLocks/>
          </p:cNvSpPr>
          <p:nvPr/>
        </p:nvSpPr>
        <p:spPr>
          <a:xfrm>
            <a:off x="3401826" y="167474"/>
            <a:ext cx="1188000" cy="576000"/>
          </a:xfrm>
          <a:prstGeom prst="rect">
            <a:avLst/>
          </a:prstGeom>
          <a:ln w="57150">
            <a:solidFill>
              <a:srgbClr val="F7A3A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glyph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标题 1"/>
          <p:cNvSpPr txBox="1">
            <a:spLocks/>
          </p:cNvSpPr>
          <p:nvPr/>
        </p:nvSpPr>
        <p:spPr>
          <a:xfrm>
            <a:off x="3463649" y="794682"/>
            <a:ext cx="3310264" cy="739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thread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直线箭头连接符 6"/>
          <p:cNvCxnSpPr/>
          <p:nvPr/>
        </p:nvCxnSpPr>
        <p:spPr>
          <a:xfrm>
            <a:off x="819807" y="5896303"/>
            <a:ext cx="1038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819807" y="5896303"/>
            <a:ext cx="1038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Early time                                                                                                                               </a:t>
            </a:r>
            <a:r>
              <a:rPr kumimoji="1" lang="en-US" altLang="zh-CN" b="1" dirty="0">
                <a:solidFill>
                  <a:schemeClr val="accent1">
                    <a:lumMod val="50000"/>
                  </a:schemeClr>
                </a:solidFill>
              </a:rPr>
              <a:t>L</a:t>
            </a:r>
            <a:r>
              <a:rPr kumimoji="1"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ater time</a:t>
            </a:r>
            <a:endParaRPr kumimoji="1"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603371" y="6167234"/>
            <a:ext cx="1986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Time line</a:t>
            </a:r>
            <a:endParaRPr kumimoji="1"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任意形状 18"/>
          <p:cNvSpPr/>
          <p:nvPr/>
        </p:nvSpPr>
        <p:spPr>
          <a:xfrm>
            <a:off x="2021611" y="4585037"/>
            <a:ext cx="7564451" cy="1446855"/>
          </a:xfrm>
          <a:custGeom>
            <a:avLst/>
            <a:gdLst>
              <a:gd name="connsiteX0" fmla="*/ 127480 w 10274518"/>
              <a:gd name="connsiteY0" fmla="*/ 88289 h 1108025"/>
              <a:gd name="connsiteX1" fmla="*/ 1567174 w 10274518"/>
              <a:gd name="connsiteY1" fmla="*/ 88289 h 1108025"/>
              <a:gd name="connsiteX2" fmla="*/ 2111923 w 10274518"/>
              <a:gd name="connsiteY2" fmla="*/ 496851 h 1108025"/>
              <a:gd name="connsiteX3" fmla="*/ 2753949 w 10274518"/>
              <a:gd name="connsiteY3" fmla="*/ 574672 h 1108025"/>
              <a:gd name="connsiteX4" fmla="*/ 3162510 w 10274518"/>
              <a:gd name="connsiteY4" fmla="*/ 399575 h 1108025"/>
              <a:gd name="connsiteX5" fmla="*/ 4154731 w 10274518"/>
              <a:gd name="connsiteY5" fmla="*/ 205021 h 1108025"/>
              <a:gd name="connsiteX6" fmla="*/ 7929063 w 10274518"/>
              <a:gd name="connsiteY6" fmla="*/ 185566 h 1108025"/>
              <a:gd name="connsiteX7" fmla="*/ 10069149 w 10274518"/>
              <a:gd name="connsiteY7" fmla="*/ 205021 h 1108025"/>
              <a:gd name="connsiteX8" fmla="*/ 10205336 w 10274518"/>
              <a:gd name="connsiteY8" fmla="*/ 224477 h 1108025"/>
              <a:gd name="connsiteX9" fmla="*/ 10224791 w 10274518"/>
              <a:gd name="connsiteY9" fmla="*/ 905413 h 1108025"/>
              <a:gd name="connsiteX10" fmla="*/ 10224791 w 10274518"/>
              <a:gd name="connsiteY10" fmla="*/ 983234 h 1108025"/>
              <a:gd name="connsiteX11" fmla="*/ 9563310 w 10274518"/>
              <a:gd name="connsiteY11" fmla="*/ 983234 h 1108025"/>
              <a:gd name="connsiteX12" fmla="*/ 7170306 w 10274518"/>
              <a:gd name="connsiteY12" fmla="*/ 983234 h 1108025"/>
              <a:gd name="connsiteX13" fmla="*/ 6255906 w 10274518"/>
              <a:gd name="connsiteY13" fmla="*/ 710860 h 1108025"/>
              <a:gd name="connsiteX14" fmla="*/ 5536059 w 10274518"/>
              <a:gd name="connsiteY14" fmla="*/ 671949 h 1108025"/>
              <a:gd name="connsiteX15" fmla="*/ 4952400 w 10274518"/>
              <a:gd name="connsiteY15" fmla="*/ 944323 h 1108025"/>
              <a:gd name="connsiteX16" fmla="*/ 4038000 w 10274518"/>
              <a:gd name="connsiteY16" fmla="*/ 1022145 h 1108025"/>
              <a:gd name="connsiteX17" fmla="*/ 3357063 w 10274518"/>
              <a:gd name="connsiteY17" fmla="*/ 769226 h 1108025"/>
              <a:gd name="connsiteX18" fmla="*/ 2948502 w 10274518"/>
              <a:gd name="connsiteY18" fmla="*/ 749770 h 1108025"/>
              <a:gd name="connsiteX19" fmla="*/ 2539940 w 10274518"/>
              <a:gd name="connsiteY19" fmla="*/ 749770 h 1108025"/>
              <a:gd name="connsiteX20" fmla="*/ 1936825 w 10274518"/>
              <a:gd name="connsiteY20" fmla="*/ 983234 h 1108025"/>
              <a:gd name="connsiteX21" fmla="*/ 1100246 w 10274518"/>
              <a:gd name="connsiteY21" fmla="*/ 1022145 h 1108025"/>
              <a:gd name="connsiteX22" fmla="*/ 185846 w 10274518"/>
              <a:gd name="connsiteY22" fmla="*/ 1041600 h 1108025"/>
              <a:gd name="connsiteX23" fmla="*/ 127480 w 10274518"/>
              <a:gd name="connsiteY23" fmla="*/ 88289 h 1108025"/>
              <a:gd name="connsiteX0" fmla="*/ 110328 w 10315732"/>
              <a:gd name="connsiteY0" fmla="*/ 447567 h 986794"/>
              <a:gd name="connsiteX1" fmla="*/ 1608388 w 10315732"/>
              <a:gd name="connsiteY1" fmla="*/ 94 h 986794"/>
              <a:gd name="connsiteX2" fmla="*/ 2153137 w 10315732"/>
              <a:gd name="connsiteY2" fmla="*/ 408656 h 986794"/>
              <a:gd name="connsiteX3" fmla="*/ 2795163 w 10315732"/>
              <a:gd name="connsiteY3" fmla="*/ 486477 h 986794"/>
              <a:gd name="connsiteX4" fmla="*/ 3203724 w 10315732"/>
              <a:gd name="connsiteY4" fmla="*/ 311380 h 986794"/>
              <a:gd name="connsiteX5" fmla="*/ 4195945 w 10315732"/>
              <a:gd name="connsiteY5" fmla="*/ 116826 h 986794"/>
              <a:gd name="connsiteX6" fmla="*/ 7970277 w 10315732"/>
              <a:gd name="connsiteY6" fmla="*/ 97371 h 986794"/>
              <a:gd name="connsiteX7" fmla="*/ 10110363 w 10315732"/>
              <a:gd name="connsiteY7" fmla="*/ 116826 h 986794"/>
              <a:gd name="connsiteX8" fmla="*/ 10246550 w 10315732"/>
              <a:gd name="connsiteY8" fmla="*/ 136282 h 986794"/>
              <a:gd name="connsiteX9" fmla="*/ 10266005 w 10315732"/>
              <a:gd name="connsiteY9" fmla="*/ 817218 h 986794"/>
              <a:gd name="connsiteX10" fmla="*/ 10266005 w 10315732"/>
              <a:gd name="connsiteY10" fmla="*/ 895039 h 986794"/>
              <a:gd name="connsiteX11" fmla="*/ 9604524 w 10315732"/>
              <a:gd name="connsiteY11" fmla="*/ 895039 h 986794"/>
              <a:gd name="connsiteX12" fmla="*/ 7211520 w 10315732"/>
              <a:gd name="connsiteY12" fmla="*/ 895039 h 986794"/>
              <a:gd name="connsiteX13" fmla="*/ 6297120 w 10315732"/>
              <a:gd name="connsiteY13" fmla="*/ 622665 h 986794"/>
              <a:gd name="connsiteX14" fmla="*/ 5577273 w 10315732"/>
              <a:gd name="connsiteY14" fmla="*/ 583754 h 986794"/>
              <a:gd name="connsiteX15" fmla="*/ 4993614 w 10315732"/>
              <a:gd name="connsiteY15" fmla="*/ 856128 h 986794"/>
              <a:gd name="connsiteX16" fmla="*/ 4079214 w 10315732"/>
              <a:gd name="connsiteY16" fmla="*/ 933950 h 986794"/>
              <a:gd name="connsiteX17" fmla="*/ 3398277 w 10315732"/>
              <a:gd name="connsiteY17" fmla="*/ 681031 h 986794"/>
              <a:gd name="connsiteX18" fmla="*/ 2989716 w 10315732"/>
              <a:gd name="connsiteY18" fmla="*/ 661575 h 986794"/>
              <a:gd name="connsiteX19" fmla="*/ 2581154 w 10315732"/>
              <a:gd name="connsiteY19" fmla="*/ 661575 h 986794"/>
              <a:gd name="connsiteX20" fmla="*/ 1978039 w 10315732"/>
              <a:gd name="connsiteY20" fmla="*/ 895039 h 986794"/>
              <a:gd name="connsiteX21" fmla="*/ 1141460 w 10315732"/>
              <a:gd name="connsiteY21" fmla="*/ 933950 h 986794"/>
              <a:gd name="connsiteX22" fmla="*/ 227060 w 10315732"/>
              <a:gd name="connsiteY22" fmla="*/ 953405 h 986794"/>
              <a:gd name="connsiteX23" fmla="*/ 110328 w 10315732"/>
              <a:gd name="connsiteY23" fmla="*/ 447567 h 986794"/>
              <a:gd name="connsiteX0" fmla="*/ 56848 w 10262252"/>
              <a:gd name="connsiteY0" fmla="*/ 447567 h 942673"/>
              <a:gd name="connsiteX1" fmla="*/ 1554908 w 10262252"/>
              <a:gd name="connsiteY1" fmla="*/ 94 h 942673"/>
              <a:gd name="connsiteX2" fmla="*/ 2099657 w 10262252"/>
              <a:gd name="connsiteY2" fmla="*/ 408656 h 942673"/>
              <a:gd name="connsiteX3" fmla="*/ 2741683 w 10262252"/>
              <a:gd name="connsiteY3" fmla="*/ 486477 h 942673"/>
              <a:gd name="connsiteX4" fmla="*/ 3150244 w 10262252"/>
              <a:gd name="connsiteY4" fmla="*/ 311380 h 942673"/>
              <a:gd name="connsiteX5" fmla="*/ 4142465 w 10262252"/>
              <a:gd name="connsiteY5" fmla="*/ 116826 h 942673"/>
              <a:gd name="connsiteX6" fmla="*/ 7916797 w 10262252"/>
              <a:gd name="connsiteY6" fmla="*/ 97371 h 942673"/>
              <a:gd name="connsiteX7" fmla="*/ 10056883 w 10262252"/>
              <a:gd name="connsiteY7" fmla="*/ 116826 h 942673"/>
              <a:gd name="connsiteX8" fmla="*/ 10193070 w 10262252"/>
              <a:gd name="connsiteY8" fmla="*/ 136282 h 942673"/>
              <a:gd name="connsiteX9" fmla="*/ 10212525 w 10262252"/>
              <a:gd name="connsiteY9" fmla="*/ 817218 h 942673"/>
              <a:gd name="connsiteX10" fmla="*/ 10212525 w 10262252"/>
              <a:gd name="connsiteY10" fmla="*/ 895039 h 942673"/>
              <a:gd name="connsiteX11" fmla="*/ 9551044 w 10262252"/>
              <a:gd name="connsiteY11" fmla="*/ 895039 h 942673"/>
              <a:gd name="connsiteX12" fmla="*/ 7158040 w 10262252"/>
              <a:gd name="connsiteY12" fmla="*/ 895039 h 942673"/>
              <a:gd name="connsiteX13" fmla="*/ 6243640 w 10262252"/>
              <a:gd name="connsiteY13" fmla="*/ 622665 h 942673"/>
              <a:gd name="connsiteX14" fmla="*/ 5523793 w 10262252"/>
              <a:gd name="connsiteY14" fmla="*/ 583754 h 942673"/>
              <a:gd name="connsiteX15" fmla="*/ 4940134 w 10262252"/>
              <a:gd name="connsiteY15" fmla="*/ 856128 h 942673"/>
              <a:gd name="connsiteX16" fmla="*/ 4025734 w 10262252"/>
              <a:gd name="connsiteY16" fmla="*/ 933950 h 942673"/>
              <a:gd name="connsiteX17" fmla="*/ 3344797 w 10262252"/>
              <a:gd name="connsiteY17" fmla="*/ 681031 h 942673"/>
              <a:gd name="connsiteX18" fmla="*/ 2936236 w 10262252"/>
              <a:gd name="connsiteY18" fmla="*/ 661575 h 942673"/>
              <a:gd name="connsiteX19" fmla="*/ 2527674 w 10262252"/>
              <a:gd name="connsiteY19" fmla="*/ 661575 h 942673"/>
              <a:gd name="connsiteX20" fmla="*/ 1924559 w 10262252"/>
              <a:gd name="connsiteY20" fmla="*/ 895039 h 942673"/>
              <a:gd name="connsiteX21" fmla="*/ 1087980 w 10262252"/>
              <a:gd name="connsiteY21" fmla="*/ 933950 h 942673"/>
              <a:gd name="connsiteX22" fmla="*/ 387589 w 10262252"/>
              <a:gd name="connsiteY22" fmla="*/ 642120 h 942673"/>
              <a:gd name="connsiteX23" fmla="*/ 56848 w 10262252"/>
              <a:gd name="connsiteY23" fmla="*/ 447567 h 942673"/>
              <a:gd name="connsiteX0" fmla="*/ 59568 w 10264972"/>
              <a:gd name="connsiteY0" fmla="*/ 447567 h 942673"/>
              <a:gd name="connsiteX1" fmla="*/ 1557628 w 10264972"/>
              <a:gd name="connsiteY1" fmla="*/ 94 h 942673"/>
              <a:gd name="connsiteX2" fmla="*/ 2102377 w 10264972"/>
              <a:gd name="connsiteY2" fmla="*/ 408656 h 942673"/>
              <a:gd name="connsiteX3" fmla="*/ 2744403 w 10264972"/>
              <a:gd name="connsiteY3" fmla="*/ 486477 h 942673"/>
              <a:gd name="connsiteX4" fmla="*/ 3152964 w 10264972"/>
              <a:gd name="connsiteY4" fmla="*/ 311380 h 942673"/>
              <a:gd name="connsiteX5" fmla="*/ 4145185 w 10264972"/>
              <a:gd name="connsiteY5" fmla="*/ 116826 h 942673"/>
              <a:gd name="connsiteX6" fmla="*/ 7919517 w 10264972"/>
              <a:gd name="connsiteY6" fmla="*/ 97371 h 942673"/>
              <a:gd name="connsiteX7" fmla="*/ 10059603 w 10264972"/>
              <a:gd name="connsiteY7" fmla="*/ 116826 h 942673"/>
              <a:gd name="connsiteX8" fmla="*/ 10195790 w 10264972"/>
              <a:gd name="connsiteY8" fmla="*/ 136282 h 942673"/>
              <a:gd name="connsiteX9" fmla="*/ 10215245 w 10264972"/>
              <a:gd name="connsiteY9" fmla="*/ 817218 h 942673"/>
              <a:gd name="connsiteX10" fmla="*/ 10215245 w 10264972"/>
              <a:gd name="connsiteY10" fmla="*/ 895039 h 942673"/>
              <a:gd name="connsiteX11" fmla="*/ 9553764 w 10264972"/>
              <a:gd name="connsiteY11" fmla="*/ 895039 h 942673"/>
              <a:gd name="connsiteX12" fmla="*/ 7160760 w 10264972"/>
              <a:gd name="connsiteY12" fmla="*/ 895039 h 942673"/>
              <a:gd name="connsiteX13" fmla="*/ 6246360 w 10264972"/>
              <a:gd name="connsiteY13" fmla="*/ 622665 h 942673"/>
              <a:gd name="connsiteX14" fmla="*/ 5526513 w 10264972"/>
              <a:gd name="connsiteY14" fmla="*/ 583754 h 942673"/>
              <a:gd name="connsiteX15" fmla="*/ 4942854 w 10264972"/>
              <a:gd name="connsiteY15" fmla="*/ 856128 h 942673"/>
              <a:gd name="connsiteX16" fmla="*/ 4028454 w 10264972"/>
              <a:gd name="connsiteY16" fmla="*/ 933950 h 942673"/>
              <a:gd name="connsiteX17" fmla="*/ 3347517 w 10264972"/>
              <a:gd name="connsiteY17" fmla="*/ 681031 h 942673"/>
              <a:gd name="connsiteX18" fmla="*/ 2938956 w 10264972"/>
              <a:gd name="connsiteY18" fmla="*/ 661575 h 942673"/>
              <a:gd name="connsiteX19" fmla="*/ 2530394 w 10264972"/>
              <a:gd name="connsiteY19" fmla="*/ 661575 h 942673"/>
              <a:gd name="connsiteX20" fmla="*/ 1927279 w 10264972"/>
              <a:gd name="connsiteY20" fmla="*/ 895039 h 942673"/>
              <a:gd name="connsiteX21" fmla="*/ 1246343 w 10264972"/>
              <a:gd name="connsiteY21" fmla="*/ 700486 h 942673"/>
              <a:gd name="connsiteX22" fmla="*/ 390309 w 10264972"/>
              <a:gd name="connsiteY22" fmla="*/ 642120 h 942673"/>
              <a:gd name="connsiteX23" fmla="*/ 59568 w 10264972"/>
              <a:gd name="connsiteY23" fmla="*/ 447567 h 942673"/>
              <a:gd name="connsiteX0" fmla="*/ 52777 w 10258181"/>
              <a:gd name="connsiteY0" fmla="*/ 447567 h 942673"/>
              <a:gd name="connsiteX1" fmla="*/ 1550837 w 10258181"/>
              <a:gd name="connsiteY1" fmla="*/ 94 h 942673"/>
              <a:gd name="connsiteX2" fmla="*/ 2095586 w 10258181"/>
              <a:gd name="connsiteY2" fmla="*/ 408656 h 942673"/>
              <a:gd name="connsiteX3" fmla="*/ 2737612 w 10258181"/>
              <a:gd name="connsiteY3" fmla="*/ 486477 h 942673"/>
              <a:gd name="connsiteX4" fmla="*/ 3146173 w 10258181"/>
              <a:gd name="connsiteY4" fmla="*/ 311380 h 942673"/>
              <a:gd name="connsiteX5" fmla="*/ 4138394 w 10258181"/>
              <a:gd name="connsiteY5" fmla="*/ 116826 h 942673"/>
              <a:gd name="connsiteX6" fmla="*/ 7912726 w 10258181"/>
              <a:gd name="connsiteY6" fmla="*/ 97371 h 942673"/>
              <a:gd name="connsiteX7" fmla="*/ 10052812 w 10258181"/>
              <a:gd name="connsiteY7" fmla="*/ 116826 h 942673"/>
              <a:gd name="connsiteX8" fmla="*/ 10188999 w 10258181"/>
              <a:gd name="connsiteY8" fmla="*/ 136282 h 942673"/>
              <a:gd name="connsiteX9" fmla="*/ 10208454 w 10258181"/>
              <a:gd name="connsiteY9" fmla="*/ 817218 h 942673"/>
              <a:gd name="connsiteX10" fmla="*/ 10208454 w 10258181"/>
              <a:gd name="connsiteY10" fmla="*/ 895039 h 942673"/>
              <a:gd name="connsiteX11" fmla="*/ 9546973 w 10258181"/>
              <a:gd name="connsiteY11" fmla="*/ 895039 h 942673"/>
              <a:gd name="connsiteX12" fmla="*/ 7153969 w 10258181"/>
              <a:gd name="connsiteY12" fmla="*/ 895039 h 942673"/>
              <a:gd name="connsiteX13" fmla="*/ 6239569 w 10258181"/>
              <a:gd name="connsiteY13" fmla="*/ 622665 h 942673"/>
              <a:gd name="connsiteX14" fmla="*/ 5519722 w 10258181"/>
              <a:gd name="connsiteY14" fmla="*/ 583754 h 942673"/>
              <a:gd name="connsiteX15" fmla="*/ 4936063 w 10258181"/>
              <a:gd name="connsiteY15" fmla="*/ 856128 h 942673"/>
              <a:gd name="connsiteX16" fmla="*/ 4021663 w 10258181"/>
              <a:gd name="connsiteY16" fmla="*/ 933950 h 942673"/>
              <a:gd name="connsiteX17" fmla="*/ 3340726 w 10258181"/>
              <a:gd name="connsiteY17" fmla="*/ 681031 h 942673"/>
              <a:gd name="connsiteX18" fmla="*/ 2932165 w 10258181"/>
              <a:gd name="connsiteY18" fmla="*/ 661575 h 942673"/>
              <a:gd name="connsiteX19" fmla="*/ 2523603 w 10258181"/>
              <a:gd name="connsiteY19" fmla="*/ 661575 h 942673"/>
              <a:gd name="connsiteX20" fmla="*/ 1920488 w 10258181"/>
              <a:gd name="connsiteY20" fmla="*/ 895039 h 942673"/>
              <a:gd name="connsiteX21" fmla="*/ 1239552 w 10258181"/>
              <a:gd name="connsiteY21" fmla="*/ 700486 h 942673"/>
              <a:gd name="connsiteX22" fmla="*/ 422429 w 10258181"/>
              <a:gd name="connsiteY22" fmla="*/ 544844 h 942673"/>
              <a:gd name="connsiteX23" fmla="*/ 52777 w 10258181"/>
              <a:gd name="connsiteY23" fmla="*/ 447567 h 942673"/>
              <a:gd name="connsiteX0" fmla="*/ 46864 w 10330089"/>
              <a:gd name="connsiteY0" fmla="*/ 78065 h 981733"/>
              <a:gd name="connsiteX1" fmla="*/ 1622745 w 10330089"/>
              <a:gd name="connsiteY1" fmla="*/ 39154 h 981733"/>
              <a:gd name="connsiteX2" fmla="*/ 2167494 w 10330089"/>
              <a:gd name="connsiteY2" fmla="*/ 447716 h 981733"/>
              <a:gd name="connsiteX3" fmla="*/ 2809520 w 10330089"/>
              <a:gd name="connsiteY3" fmla="*/ 525537 h 981733"/>
              <a:gd name="connsiteX4" fmla="*/ 3218081 w 10330089"/>
              <a:gd name="connsiteY4" fmla="*/ 350440 h 981733"/>
              <a:gd name="connsiteX5" fmla="*/ 4210302 w 10330089"/>
              <a:gd name="connsiteY5" fmla="*/ 155886 h 981733"/>
              <a:gd name="connsiteX6" fmla="*/ 7984634 w 10330089"/>
              <a:gd name="connsiteY6" fmla="*/ 136431 h 981733"/>
              <a:gd name="connsiteX7" fmla="*/ 10124720 w 10330089"/>
              <a:gd name="connsiteY7" fmla="*/ 155886 h 981733"/>
              <a:gd name="connsiteX8" fmla="*/ 10260907 w 10330089"/>
              <a:gd name="connsiteY8" fmla="*/ 175342 h 981733"/>
              <a:gd name="connsiteX9" fmla="*/ 10280362 w 10330089"/>
              <a:gd name="connsiteY9" fmla="*/ 856278 h 981733"/>
              <a:gd name="connsiteX10" fmla="*/ 10280362 w 10330089"/>
              <a:gd name="connsiteY10" fmla="*/ 934099 h 981733"/>
              <a:gd name="connsiteX11" fmla="*/ 9618881 w 10330089"/>
              <a:gd name="connsiteY11" fmla="*/ 934099 h 981733"/>
              <a:gd name="connsiteX12" fmla="*/ 7225877 w 10330089"/>
              <a:gd name="connsiteY12" fmla="*/ 934099 h 981733"/>
              <a:gd name="connsiteX13" fmla="*/ 6311477 w 10330089"/>
              <a:gd name="connsiteY13" fmla="*/ 661725 h 981733"/>
              <a:gd name="connsiteX14" fmla="*/ 5591630 w 10330089"/>
              <a:gd name="connsiteY14" fmla="*/ 622814 h 981733"/>
              <a:gd name="connsiteX15" fmla="*/ 5007971 w 10330089"/>
              <a:gd name="connsiteY15" fmla="*/ 895188 h 981733"/>
              <a:gd name="connsiteX16" fmla="*/ 4093571 w 10330089"/>
              <a:gd name="connsiteY16" fmla="*/ 973010 h 981733"/>
              <a:gd name="connsiteX17" fmla="*/ 3412634 w 10330089"/>
              <a:gd name="connsiteY17" fmla="*/ 720091 h 981733"/>
              <a:gd name="connsiteX18" fmla="*/ 3004073 w 10330089"/>
              <a:gd name="connsiteY18" fmla="*/ 700635 h 981733"/>
              <a:gd name="connsiteX19" fmla="*/ 2595511 w 10330089"/>
              <a:gd name="connsiteY19" fmla="*/ 700635 h 981733"/>
              <a:gd name="connsiteX20" fmla="*/ 1992396 w 10330089"/>
              <a:gd name="connsiteY20" fmla="*/ 934099 h 981733"/>
              <a:gd name="connsiteX21" fmla="*/ 1311460 w 10330089"/>
              <a:gd name="connsiteY21" fmla="*/ 739546 h 981733"/>
              <a:gd name="connsiteX22" fmla="*/ 494337 w 10330089"/>
              <a:gd name="connsiteY22" fmla="*/ 583904 h 981733"/>
              <a:gd name="connsiteX23" fmla="*/ 46864 w 10330089"/>
              <a:gd name="connsiteY23" fmla="*/ 78065 h 981733"/>
              <a:gd name="connsiteX0" fmla="*/ 133142 w 10416367"/>
              <a:gd name="connsiteY0" fmla="*/ 90065 h 993733"/>
              <a:gd name="connsiteX1" fmla="*/ 1709023 w 10416367"/>
              <a:gd name="connsiteY1" fmla="*/ 51154 h 993733"/>
              <a:gd name="connsiteX2" fmla="*/ 2253772 w 10416367"/>
              <a:gd name="connsiteY2" fmla="*/ 459716 h 993733"/>
              <a:gd name="connsiteX3" fmla="*/ 2895798 w 10416367"/>
              <a:gd name="connsiteY3" fmla="*/ 537537 h 993733"/>
              <a:gd name="connsiteX4" fmla="*/ 3304359 w 10416367"/>
              <a:gd name="connsiteY4" fmla="*/ 362440 h 993733"/>
              <a:gd name="connsiteX5" fmla="*/ 4296580 w 10416367"/>
              <a:gd name="connsiteY5" fmla="*/ 167886 h 993733"/>
              <a:gd name="connsiteX6" fmla="*/ 8070912 w 10416367"/>
              <a:gd name="connsiteY6" fmla="*/ 148431 h 993733"/>
              <a:gd name="connsiteX7" fmla="*/ 10210998 w 10416367"/>
              <a:gd name="connsiteY7" fmla="*/ 167886 h 993733"/>
              <a:gd name="connsiteX8" fmla="*/ 10347185 w 10416367"/>
              <a:gd name="connsiteY8" fmla="*/ 187342 h 993733"/>
              <a:gd name="connsiteX9" fmla="*/ 10366640 w 10416367"/>
              <a:gd name="connsiteY9" fmla="*/ 868278 h 993733"/>
              <a:gd name="connsiteX10" fmla="*/ 10366640 w 10416367"/>
              <a:gd name="connsiteY10" fmla="*/ 946099 h 993733"/>
              <a:gd name="connsiteX11" fmla="*/ 9705159 w 10416367"/>
              <a:gd name="connsiteY11" fmla="*/ 946099 h 993733"/>
              <a:gd name="connsiteX12" fmla="*/ 7312155 w 10416367"/>
              <a:gd name="connsiteY12" fmla="*/ 946099 h 993733"/>
              <a:gd name="connsiteX13" fmla="*/ 6397755 w 10416367"/>
              <a:gd name="connsiteY13" fmla="*/ 673725 h 993733"/>
              <a:gd name="connsiteX14" fmla="*/ 5677908 w 10416367"/>
              <a:gd name="connsiteY14" fmla="*/ 634814 h 993733"/>
              <a:gd name="connsiteX15" fmla="*/ 5094249 w 10416367"/>
              <a:gd name="connsiteY15" fmla="*/ 907188 h 993733"/>
              <a:gd name="connsiteX16" fmla="*/ 4179849 w 10416367"/>
              <a:gd name="connsiteY16" fmla="*/ 985010 h 993733"/>
              <a:gd name="connsiteX17" fmla="*/ 3498912 w 10416367"/>
              <a:gd name="connsiteY17" fmla="*/ 732091 h 993733"/>
              <a:gd name="connsiteX18" fmla="*/ 3090351 w 10416367"/>
              <a:gd name="connsiteY18" fmla="*/ 712635 h 993733"/>
              <a:gd name="connsiteX19" fmla="*/ 2681789 w 10416367"/>
              <a:gd name="connsiteY19" fmla="*/ 712635 h 993733"/>
              <a:gd name="connsiteX20" fmla="*/ 2078674 w 10416367"/>
              <a:gd name="connsiteY20" fmla="*/ 946099 h 993733"/>
              <a:gd name="connsiteX21" fmla="*/ 1397738 w 10416367"/>
              <a:gd name="connsiteY21" fmla="*/ 751546 h 993733"/>
              <a:gd name="connsiteX22" fmla="*/ 230419 w 10416367"/>
              <a:gd name="connsiteY22" fmla="*/ 809913 h 993733"/>
              <a:gd name="connsiteX23" fmla="*/ 133142 w 10416367"/>
              <a:gd name="connsiteY23" fmla="*/ 90065 h 993733"/>
              <a:gd name="connsiteX0" fmla="*/ 94744 w 10377969"/>
              <a:gd name="connsiteY0" fmla="*/ 90065 h 993733"/>
              <a:gd name="connsiteX1" fmla="*/ 1670625 w 10377969"/>
              <a:gd name="connsiteY1" fmla="*/ 51154 h 993733"/>
              <a:gd name="connsiteX2" fmla="*/ 2215374 w 10377969"/>
              <a:gd name="connsiteY2" fmla="*/ 459716 h 993733"/>
              <a:gd name="connsiteX3" fmla="*/ 2857400 w 10377969"/>
              <a:gd name="connsiteY3" fmla="*/ 537537 h 993733"/>
              <a:gd name="connsiteX4" fmla="*/ 3265961 w 10377969"/>
              <a:gd name="connsiteY4" fmla="*/ 362440 h 993733"/>
              <a:gd name="connsiteX5" fmla="*/ 4258182 w 10377969"/>
              <a:gd name="connsiteY5" fmla="*/ 167886 h 993733"/>
              <a:gd name="connsiteX6" fmla="*/ 8032514 w 10377969"/>
              <a:gd name="connsiteY6" fmla="*/ 148431 h 993733"/>
              <a:gd name="connsiteX7" fmla="*/ 10172600 w 10377969"/>
              <a:gd name="connsiteY7" fmla="*/ 167886 h 993733"/>
              <a:gd name="connsiteX8" fmla="*/ 10308787 w 10377969"/>
              <a:gd name="connsiteY8" fmla="*/ 187342 h 993733"/>
              <a:gd name="connsiteX9" fmla="*/ 10328242 w 10377969"/>
              <a:gd name="connsiteY9" fmla="*/ 868278 h 993733"/>
              <a:gd name="connsiteX10" fmla="*/ 10328242 w 10377969"/>
              <a:gd name="connsiteY10" fmla="*/ 946099 h 993733"/>
              <a:gd name="connsiteX11" fmla="*/ 9666761 w 10377969"/>
              <a:gd name="connsiteY11" fmla="*/ 946099 h 993733"/>
              <a:gd name="connsiteX12" fmla="*/ 7273757 w 10377969"/>
              <a:gd name="connsiteY12" fmla="*/ 946099 h 993733"/>
              <a:gd name="connsiteX13" fmla="*/ 6359357 w 10377969"/>
              <a:gd name="connsiteY13" fmla="*/ 673725 h 993733"/>
              <a:gd name="connsiteX14" fmla="*/ 5639510 w 10377969"/>
              <a:gd name="connsiteY14" fmla="*/ 634814 h 993733"/>
              <a:gd name="connsiteX15" fmla="*/ 5055851 w 10377969"/>
              <a:gd name="connsiteY15" fmla="*/ 907188 h 993733"/>
              <a:gd name="connsiteX16" fmla="*/ 4141451 w 10377969"/>
              <a:gd name="connsiteY16" fmla="*/ 985010 h 993733"/>
              <a:gd name="connsiteX17" fmla="*/ 3460514 w 10377969"/>
              <a:gd name="connsiteY17" fmla="*/ 732091 h 993733"/>
              <a:gd name="connsiteX18" fmla="*/ 3051953 w 10377969"/>
              <a:gd name="connsiteY18" fmla="*/ 712635 h 993733"/>
              <a:gd name="connsiteX19" fmla="*/ 2643391 w 10377969"/>
              <a:gd name="connsiteY19" fmla="*/ 712635 h 993733"/>
              <a:gd name="connsiteX20" fmla="*/ 2040276 w 10377969"/>
              <a:gd name="connsiteY20" fmla="*/ 946099 h 993733"/>
              <a:gd name="connsiteX21" fmla="*/ 1359340 w 10377969"/>
              <a:gd name="connsiteY21" fmla="*/ 751546 h 993733"/>
              <a:gd name="connsiteX22" fmla="*/ 192021 w 10377969"/>
              <a:gd name="connsiteY22" fmla="*/ 809913 h 993733"/>
              <a:gd name="connsiteX23" fmla="*/ 94744 w 10377969"/>
              <a:gd name="connsiteY23" fmla="*/ 90065 h 993733"/>
              <a:gd name="connsiteX0" fmla="*/ 288186 w 10571411"/>
              <a:gd name="connsiteY0" fmla="*/ 93633 h 997301"/>
              <a:gd name="connsiteX1" fmla="*/ 1864067 w 10571411"/>
              <a:gd name="connsiteY1" fmla="*/ 54722 h 997301"/>
              <a:gd name="connsiteX2" fmla="*/ 2408816 w 10571411"/>
              <a:gd name="connsiteY2" fmla="*/ 463284 h 997301"/>
              <a:gd name="connsiteX3" fmla="*/ 3050842 w 10571411"/>
              <a:gd name="connsiteY3" fmla="*/ 541105 h 997301"/>
              <a:gd name="connsiteX4" fmla="*/ 3459403 w 10571411"/>
              <a:gd name="connsiteY4" fmla="*/ 366008 h 997301"/>
              <a:gd name="connsiteX5" fmla="*/ 4451624 w 10571411"/>
              <a:gd name="connsiteY5" fmla="*/ 171454 h 997301"/>
              <a:gd name="connsiteX6" fmla="*/ 8225956 w 10571411"/>
              <a:gd name="connsiteY6" fmla="*/ 151999 h 997301"/>
              <a:gd name="connsiteX7" fmla="*/ 10366042 w 10571411"/>
              <a:gd name="connsiteY7" fmla="*/ 171454 h 997301"/>
              <a:gd name="connsiteX8" fmla="*/ 10502229 w 10571411"/>
              <a:gd name="connsiteY8" fmla="*/ 190910 h 997301"/>
              <a:gd name="connsiteX9" fmla="*/ 10521684 w 10571411"/>
              <a:gd name="connsiteY9" fmla="*/ 871846 h 997301"/>
              <a:gd name="connsiteX10" fmla="*/ 10521684 w 10571411"/>
              <a:gd name="connsiteY10" fmla="*/ 949667 h 997301"/>
              <a:gd name="connsiteX11" fmla="*/ 9860203 w 10571411"/>
              <a:gd name="connsiteY11" fmla="*/ 949667 h 997301"/>
              <a:gd name="connsiteX12" fmla="*/ 7467199 w 10571411"/>
              <a:gd name="connsiteY12" fmla="*/ 949667 h 997301"/>
              <a:gd name="connsiteX13" fmla="*/ 6552799 w 10571411"/>
              <a:gd name="connsiteY13" fmla="*/ 677293 h 997301"/>
              <a:gd name="connsiteX14" fmla="*/ 5832952 w 10571411"/>
              <a:gd name="connsiteY14" fmla="*/ 638382 h 997301"/>
              <a:gd name="connsiteX15" fmla="*/ 5249293 w 10571411"/>
              <a:gd name="connsiteY15" fmla="*/ 910756 h 997301"/>
              <a:gd name="connsiteX16" fmla="*/ 4334893 w 10571411"/>
              <a:gd name="connsiteY16" fmla="*/ 988578 h 997301"/>
              <a:gd name="connsiteX17" fmla="*/ 3653956 w 10571411"/>
              <a:gd name="connsiteY17" fmla="*/ 735659 h 997301"/>
              <a:gd name="connsiteX18" fmla="*/ 3245395 w 10571411"/>
              <a:gd name="connsiteY18" fmla="*/ 716203 h 997301"/>
              <a:gd name="connsiteX19" fmla="*/ 2836833 w 10571411"/>
              <a:gd name="connsiteY19" fmla="*/ 716203 h 997301"/>
              <a:gd name="connsiteX20" fmla="*/ 2233718 w 10571411"/>
              <a:gd name="connsiteY20" fmla="*/ 949667 h 997301"/>
              <a:gd name="connsiteX21" fmla="*/ 1552782 w 10571411"/>
              <a:gd name="connsiteY21" fmla="*/ 755114 h 997301"/>
              <a:gd name="connsiteX22" fmla="*/ 15812 w 10571411"/>
              <a:gd name="connsiteY22" fmla="*/ 871847 h 997301"/>
              <a:gd name="connsiteX23" fmla="*/ 288186 w 10571411"/>
              <a:gd name="connsiteY23" fmla="*/ 93633 h 997301"/>
              <a:gd name="connsiteX0" fmla="*/ 197014 w 10791524"/>
              <a:gd name="connsiteY0" fmla="*/ 102886 h 987099"/>
              <a:gd name="connsiteX1" fmla="*/ 2084180 w 10791524"/>
              <a:gd name="connsiteY1" fmla="*/ 44520 h 987099"/>
              <a:gd name="connsiteX2" fmla="*/ 2628929 w 10791524"/>
              <a:gd name="connsiteY2" fmla="*/ 453082 h 987099"/>
              <a:gd name="connsiteX3" fmla="*/ 3270955 w 10791524"/>
              <a:gd name="connsiteY3" fmla="*/ 530903 h 987099"/>
              <a:gd name="connsiteX4" fmla="*/ 3679516 w 10791524"/>
              <a:gd name="connsiteY4" fmla="*/ 355806 h 987099"/>
              <a:gd name="connsiteX5" fmla="*/ 4671737 w 10791524"/>
              <a:gd name="connsiteY5" fmla="*/ 161252 h 987099"/>
              <a:gd name="connsiteX6" fmla="*/ 8446069 w 10791524"/>
              <a:gd name="connsiteY6" fmla="*/ 141797 h 987099"/>
              <a:gd name="connsiteX7" fmla="*/ 10586155 w 10791524"/>
              <a:gd name="connsiteY7" fmla="*/ 161252 h 987099"/>
              <a:gd name="connsiteX8" fmla="*/ 10722342 w 10791524"/>
              <a:gd name="connsiteY8" fmla="*/ 180708 h 987099"/>
              <a:gd name="connsiteX9" fmla="*/ 10741797 w 10791524"/>
              <a:gd name="connsiteY9" fmla="*/ 861644 h 987099"/>
              <a:gd name="connsiteX10" fmla="*/ 10741797 w 10791524"/>
              <a:gd name="connsiteY10" fmla="*/ 939465 h 987099"/>
              <a:gd name="connsiteX11" fmla="*/ 10080316 w 10791524"/>
              <a:gd name="connsiteY11" fmla="*/ 939465 h 987099"/>
              <a:gd name="connsiteX12" fmla="*/ 7687312 w 10791524"/>
              <a:gd name="connsiteY12" fmla="*/ 939465 h 987099"/>
              <a:gd name="connsiteX13" fmla="*/ 6772912 w 10791524"/>
              <a:gd name="connsiteY13" fmla="*/ 667091 h 987099"/>
              <a:gd name="connsiteX14" fmla="*/ 6053065 w 10791524"/>
              <a:gd name="connsiteY14" fmla="*/ 628180 h 987099"/>
              <a:gd name="connsiteX15" fmla="*/ 5469406 w 10791524"/>
              <a:gd name="connsiteY15" fmla="*/ 900554 h 987099"/>
              <a:gd name="connsiteX16" fmla="*/ 4555006 w 10791524"/>
              <a:gd name="connsiteY16" fmla="*/ 978376 h 987099"/>
              <a:gd name="connsiteX17" fmla="*/ 3874069 w 10791524"/>
              <a:gd name="connsiteY17" fmla="*/ 725457 h 987099"/>
              <a:gd name="connsiteX18" fmla="*/ 3465508 w 10791524"/>
              <a:gd name="connsiteY18" fmla="*/ 706001 h 987099"/>
              <a:gd name="connsiteX19" fmla="*/ 3056946 w 10791524"/>
              <a:gd name="connsiteY19" fmla="*/ 706001 h 987099"/>
              <a:gd name="connsiteX20" fmla="*/ 2453831 w 10791524"/>
              <a:gd name="connsiteY20" fmla="*/ 939465 h 987099"/>
              <a:gd name="connsiteX21" fmla="*/ 1772895 w 10791524"/>
              <a:gd name="connsiteY21" fmla="*/ 744912 h 987099"/>
              <a:gd name="connsiteX22" fmla="*/ 235925 w 10791524"/>
              <a:gd name="connsiteY22" fmla="*/ 861645 h 987099"/>
              <a:gd name="connsiteX23" fmla="*/ 197014 w 10791524"/>
              <a:gd name="connsiteY23" fmla="*/ 102886 h 987099"/>
              <a:gd name="connsiteX0" fmla="*/ 83156 w 10677666"/>
              <a:gd name="connsiteY0" fmla="*/ 116732 h 1000945"/>
              <a:gd name="connsiteX1" fmla="*/ 1970322 w 10677666"/>
              <a:gd name="connsiteY1" fmla="*/ 58366 h 1000945"/>
              <a:gd name="connsiteX2" fmla="*/ 2515071 w 10677666"/>
              <a:gd name="connsiteY2" fmla="*/ 466928 h 1000945"/>
              <a:gd name="connsiteX3" fmla="*/ 3157097 w 10677666"/>
              <a:gd name="connsiteY3" fmla="*/ 544749 h 1000945"/>
              <a:gd name="connsiteX4" fmla="*/ 3565658 w 10677666"/>
              <a:gd name="connsiteY4" fmla="*/ 369652 h 1000945"/>
              <a:gd name="connsiteX5" fmla="*/ 4557879 w 10677666"/>
              <a:gd name="connsiteY5" fmla="*/ 175098 h 1000945"/>
              <a:gd name="connsiteX6" fmla="*/ 8332211 w 10677666"/>
              <a:gd name="connsiteY6" fmla="*/ 155643 h 1000945"/>
              <a:gd name="connsiteX7" fmla="*/ 10472297 w 10677666"/>
              <a:gd name="connsiteY7" fmla="*/ 175098 h 1000945"/>
              <a:gd name="connsiteX8" fmla="*/ 10608484 w 10677666"/>
              <a:gd name="connsiteY8" fmla="*/ 194554 h 1000945"/>
              <a:gd name="connsiteX9" fmla="*/ 10627939 w 10677666"/>
              <a:gd name="connsiteY9" fmla="*/ 875490 h 1000945"/>
              <a:gd name="connsiteX10" fmla="*/ 10627939 w 10677666"/>
              <a:gd name="connsiteY10" fmla="*/ 953311 h 1000945"/>
              <a:gd name="connsiteX11" fmla="*/ 9966458 w 10677666"/>
              <a:gd name="connsiteY11" fmla="*/ 953311 h 1000945"/>
              <a:gd name="connsiteX12" fmla="*/ 7573454 w 10677666"/>
              <a:gd name="connsiteY12" fmla="*/ 953311 h 1000945"/>
              <a:gd name="connsiteX13" fmla="*/ 6659054 w 10677666"/>
              <a:gd name="connsiteY13" fmla="*/ 680937 h 1000945"/>
              <a:gd name="connsiteX14" fmla="*/ 5939207 w 10677666"/>
              <a:gd name="connsiteY14" fmla="*/ 642026 h 1000945"/>
              <a:gd name="connsiteX15" fmla="*/ 5355548 w 10677666"/>
              <a:gd name="connsiteY15" fmla="*/ 914400 h 1000945"/>
              <a:gd name="connsiteX16" fmla="*/ 4441148 w 10677666"/>
              <a:gd name="connsiteY16" fmla="*/ 992222 h 1000945"/>
              <a:gd name="connsiteX17" fmla="*/ 3760211 w 10677666"/>
              <a:gd name="connsiteY17" fmla="*/ 739303 h 1000945"/>
              <a:gd name="connsiteX18" fmla="*/ 3351650 w 10677666"/>
              <a:gd name="connsiteY18" fmla="*/ 719847 h 1000945"/>
              <a:gd name="connsiteX19" fmla="*/ 2943088 w 10677666"/>
              <a:gd name="connsiteY19" fmla="*/ 719847 h 1000945"/>
              <a:gd name="connsiteX20" fmla="*/ 2339973 w 10677666"/>
              <a:gd name="connsiteY20" fmla="*/ 953311 h 1000945"/>
              <a:gd name="connsiteX21" fmla="*/ 1659037 w 10677666"/>
              <a:gd name="connsiteY21" fmla="*/ 758758 h 1000945"/>
              <a:gd name="connsiteX22" fmla="*/ 122067 w 10677666"/>
              <a:gd name="connsiteY22" fmla="*/ 875491 h 1000945"/>
              <a:gd name="connsiteX23" fmla="*/ 83156 w 10677666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576136 w 10594765"/>
              <a:gd name="connsiteY21" fmla="*/ 758758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81717 w 10676227"/>
              <a:gd name="connsiteY0" fmla="*/ 116732 h 1000945"/>
              <a:gd name="connsiteX1" fmla="*/ 1968883 w 10676227"/>
              <a:gd name="connsiteY1" fmla="*/ 58366 h 1000945"/>
              <a:gd name="connsiteX2" fmla="*/ 2513632 w 10676227"/>
              <a:gd name="connsiteY2" fmla="*/ 466928 h 1000945"/>
              <a:gd name="connsiteX3" fmla="*/ 3155658 w 10676227"/>
              <a:gd name="connsiteY3" fmla="*/ 544749 h 1000945"/>
              <a:gd name="connsiteX4" fmla="*/ 3564219 w 10676227"/>
              <a:gd name="connsiteY4" fmla="*/ 369652 h 1000945"/>
              <a:gd name="connsiteX5" fmla="*/ 4556440 w 10676227"/>
              <a:gd name="connsiteY5" fmla="*/ 175098 h 1000945"/>
              <a:gd name="connsiteX6" fmla="*/ 8330772 w 10676227"/>
              <a:gd name="connsiteY6" fmla="*/ 155643 h 1000945"/>
              <a:gd name="connsiteX7" fmla="*/ 10470858 w 10676227"/>
              <a:gd name="connsiteY7" fmla="*/ 175098 h 1000945"/>
              <a:gd name="connsiteX8" fmla="*/ 10607045 w 10676227"/>
              <a:gd name="connsiteY8" fmla="*/ 194554 h 1000945"/>
              <a:gd name="connsiteX9" fmla="*/ 10626500 w 10676227"/>
              <a:gd name="connsiteY9" fmla="*/ 875490 h 1000945"/>
              <a:gd name="connsiteX10" fmla="*/ 10626500 w 10676227"/>
              <a:gd name="connsiteY10" fmla="*/ 953311 h 1000945"/>
              <a:gd name="connsiteX11" fmla="*/ 9965019 w 10676227"/>
              <a:gd name="connsiteY11" fmla="*/ 953311 h 1000945"/>
              <a:gd name="connsiteX12" fmla="*/ 7572015 w 10676227"/>
              <a:gd name="connsiteY12" fmla="*/ 953311 h 1000945"/>
              <a:gd name="connsiteX13" fmla="*/ 6657615 w 10676227"/>
              <a:gd name="connsiteY13" fmla="*/ 680937 h 1000945"/>
              <a:gd name="connsiteX14" fmla="*/ 5937768 w 10676227"/>
              <a:gd name="connsiteY14" fmla="*/ 642026 h 1000945"/>
              <a:gd name="connsiteX15" fmla="*/ 5354109 w 10676227"/>
              <a:gd name="connsiteY15" fmla="*/ 914400 h 1000945"/>
              <a:gd name="connsiteX16" fmla="*/ 4439709 w 10676227"/>
              <a:gd name="connsiteY16" fmla="*/ 992222 h 1000945"/>
              <a:gd name="connsiteX17" fmla="*/ 3758772 w 10676227"/>
              <a:gd name="connsiteY17" fmla="*/ 739303 h 1000945"/>
              <a:gd name="connsiteX18" fmla="*/ 3350211 w 10676227"/>
              <a:gd name="connsiteY18" fmla="*/ 719847 h 1000945"/>
              <a:gd name="connsiteX19" fmla="*/ 2941649 w 10676227"/>
              <a:gd name="connsiteY19" fmla="*/ 719847 h 1000945"/>
              <a:gd name="connsiteX20" fmla="*/ 2338534 w 10676227"/>
              <a:gd name="connsiteY20" fmla="*/ 953311 h 1000945"/>
              <a:gd name="connsiteX21" fmla="*/ 1638143 w 10676227"/>
              <a:gd name="connsiteY21" fmla="*/ 875490 h 1000945"/>
              <a:gd name="connsiteX22" fmla="*/ 120628 w 10676227"/>
              <a:gd name="connsiteY22" fmla="*/ 875491 h 1000945"/>
              <a:gd name="connsiteX23" fmla="*/ 81717 w 10676227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556681 w 10594765"/>
              <a:gd name="connsiteY21" fmla="*/ 875490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77407 w 10671917"/>
              <a:gd name="connsiteY0" fmla="*/ 116732 h 1000945"/>
              <a:gd name="connsiteX1" fmla="*/ 1964573 w 10671917"/>
              <a:gd name="connsiteY1" fmla="*/ 58366 h 1000945"/>
              <a:gd name="connsiteX2" fmla="*/ 2509322 w 10671917"/>
              <a:gd name="connsiteY2" fmla="*/ 466928 h 1000945"/>
              <a:gd name="connsiteX3" fmla="*/ 3151348 w 10671917"/>
              <a:gd name="connsiteY3" fmla="*/ 544749 h 1000945"/>
              <a:gd name="connsiteX4" fmla="*/ 3559909 w 10671917"/>
              <a:gd name="connsiteY4" fmla="*/ 369652 h 1000945"/>
              <a:gd name="connsiteX5" fmla="*/ 4552130 w 10671917"/>
              <a:gd name="connsiteY5" fmla="*/ 175098 h 1000945"/>
              <a:gd name="connsiteX6" fmla="*/ 8326462 w 10671917"/>
              <a:gd name="connsiteY6" fmla="*/ 155643 h 1000945"/>
              <a:gd name="connsiteX7" fmla="*/ 10466548 w 10671917"/>
              <a:gd name="connsiteY7" fmla="*/ 175098 h 1000945"/>
              <a:gd name="connsiteX8" fmla="*/ 10602735 w 10671917"/>
              <a:gd name="connsiteY8" fmla="*/ 194554 h 1000945"/>
              <a:gd name="connsiteX9" fmla="*/ 10622190 w 10671917"/>
              <a:gd name="connsiteY9" fmla="*/ 875490 h 1000945"/>
              <a:gd name="connsiteX10" fmla="*/ 10622190 w 10671917"/>
              <a:gd name="connsiteY10" fmla="*/ 953311 h 1000945"/>
              <a:gd name="connsiteX11" fmla="*/ 9960709 w 10671917"/>
              <a:gd name="connsiteY11" fmla="*/ 953311 h 1000945"/>
              <a:gd name="connsiteX12" fmla="*/ 7567705 w 10671917"/>
              <a:gd name="connsiteY12" fmla="*/ 953311 h 1000945"/>
              <a:gd name="connsiteX13" fmla="*/ 6653305 w 10671917"/>
              <a:gd name="connsiteY13" fmla="*/ 680937 h 1000945"/>
              <a:gd name="connsiteX14" fmla="*/ 5933458 w 10671917"/>
              <a:gd name="connsiteY14" fmla="*/ 642026 h 1000945"/>
              <a:gd name="connsiteX15" fmla="*/ 5349799 w 10671917"/>
              <a:gd name="connsiteY15" fmla="*/ 914400 h 1000945"/>
              <a:gd name="connsiteX16" fmla="*/ 4435399 w 10671917"/>
              <a:gd name="connsiteY16" fmla="*/ 992222 h 1000945"/>
              <a:gd name="connsiteX17" fmla="*/ 3754462 w 10671917"/>
              <a:gd name="connsiteY17" fmla="*/ 739303 h 1000945"/>
              <a:gd name="connsiteX18" fmla="*/ 3345901 w 10671917"/>
              <a:gd name="connsiteY18" fmla="*/ 719847 h 1000945"/>
              <a:gd name="connsiteX19" fmla="*/ 2937339 w 10671917"/>
              <a:gd name="connsiteY19" fmla="*/ 719847 h 1000945"/>
              <a:gd name="connsiteX20" fmla="*/ 2334224 w 10671917"/>
              <a:gd name="connsiteY20" fmla="*/ 953311 h 1000945"/>
              <a:gd name="connsiteX21" fmla="*/ 1575467 w 10671917"/>
              <a:gd name="connsiteY21" fmla="*/ 933856 h 1000945"/>
              <a:gd name="connsiteX22" fmla="*/ 116318 w 10671917"/>
              <a:gd name="connsiteY22" fmla="*/ 875491 h 1000945"/>
              <a:gd name="connsiteX23" fmla="*/ 77407 w 10671917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498315 w 10594765"/>
              <a:gd name="connsiteY21" fmla="*/ 933856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255 w 10594765"/>
              <a:gd name="connsiteY0" fmla="*/ 98550 h 982763"/>
              <a:gd name="connsiteX1" fmla="*/ 1887421 w 10594765"/>
              <a:gd name="connsiteY1" fmla="*/ 40184 h 982763"/>
              <a:gd name="connsiteX2" fmla="*/ 2432170 w 10594765"/>
              <a:gd name="connsiteY2" fmla="*/ 137461 h 982763"/>
              <a:gd name="connsiteX3" fmla="*/ 3074196 w 10594765"/>
              <a:gd name="connsiteY3" fmla="*/ 526567 h 982763"/>
              <a:gd name="connsiteX4" fmla="*/ 3482757 w 10594765"/>
              <a:gd name="connsiteY4" fmla="*/ 351470 h 982763"/>
              <a:gd name="connsiteX5" fmla="*/ 4474978 w 10594765"/>
              <a:gd name="connsiteY5" fmla="*/ 156916 h 982763"/>
              <a:gd name="connsiteX6" fmla="*/ 8249310 w 10594765"/>
              <a:gd name="connsiteY6" fmla="*/ 137461 h 982763"/>
              <a:gd name="connsiteX7" fmla="*/ 10389396 w 10594765"/>
              <a:gd name="connsiteY7" fmla="*/ 156916 h 982763"/>
              <a:gd name="connsiteX8" fmla="*/ 10525583 w 10594765"/>
              <a:gd name="connsiteY8" fmla="*/ 176372 h 982763"/>
              <a:gd name="connsiteX9" fmla="*/ 10545038 w 10594765"/>
              <a:gd name="connsiteY9" fmla="*/ 857308 h 982763"/>
              <a:gd name="connsiteX10" fmla="*/ 10545038 w 10594765"/>
              <a:gd name="connsiteY10" fmla="*/ 935129 h 982763"/>
              <a:gd name="connsiteX11" fmla="*/ 9883557 w 10594765"/>
              <a:gd name="connsiteY11" fmla="*/ 935129 h 982763"/>
              <a:gd name="connsiteX12" fmla="*/ 7490553 w 10594765"/>
              <a:gd name="connsiteY12" fmla="*/ 935129 h 982763"/>
              <a:gd name="connsiteX13" fmla="*/ 6576153 w 10594765"/>
              <a:gd name="connsiteY13" fmla="*/ 662755 h 982763"/>
              <a:gd name="connsiteX14" fmla="*/ 5856306 w 10594765"/>
              <a:gd name="connsiteY14" fmla="*/ 623844 h 982763"/>
              <a:gd name="connsiteX15" fmla="*/ 5272647 w 10594765"/>
              <a:gd name="connsiteY15" fmla="*/ 896218 h 982763"/>
              <a:gd name="connsiteX16" fmla="*/ 4358247 w 10594765"/>
              <a:gd name="connsiteY16" fmla="*/ 974040 h 982763"/>
              <a:gd name="connsiteX17" fmla="*/ 3677310 w 10594765"/>
              <a:gd name="connsiteY17" fmla="*/ 721121 h 982763"/>
              <a:gd name="connsiteX18" fmla="*/ 3268749 w 10594765"/>
              <a:gd name="connsiteY18" fmla="*/ 701665 h 982763"/>
              <a:gd name="connsiteX19" fmla="*/ 2860187 w 10594765"/>
              <a:gd name="connsiteY19" fmla="*/ 701665 h 982763"/>
              <a:gd name="connsiteX20" fmla="*/ 2257072 w 10594765"/>
              <a:gd name="connsiteY20" fmla="*/ 935129 h 982763"/>
              <a:gd name="connsiteX21" fmla="*/ 1498315 w 10594765"/>
              <a:gd name="connsiteY21" fmla="*/ 915674 h 982763"/>
              <a:gd name="connsiteX22" fmla="*/ 39166 w 10594765"/>
              <a:gd name="connsiteY22" fmla="*/ 857309 h 982763"/>
              <a:gd name="connsiteX23" fmla="*/ 255 w 10594765"/>
              <a:gd name="connsiteY23" fmla="*/ 98550 h 982763"/>
              <a:gd name="connsiteX0" fmla="*/ 255 w 10594765"/>
              <a:gd name="connsiteY0" fmla="*/ 98550 h 982763"/>
              <a:gd name="connsiteX1" fmla="*/ 1887421 w 10594765"/>
              <a:gd name="connsiteY1" fmla="*/ 40184 h 982763"/>
              <a:gd name="connsiteX2" fmla="*/ 2432170 w 10594765"/>
              <a:gd name="connsiteY2" fmla="*/ 137461 h 982763"/>
              <a:gd name="connsiteX3" fmla="*/ 3074196 w 10594765"/>
              <a:gd name="connsiteY3" fmla="*/ 118005 h 982763"/>
              <a:gd name="connsiteX4" fmla="*/ 3482757 w 10594765"/>
              <a:gd name="connsiteY4" fmla="*/ 351470 h 982763"/>
              <a:gd name="connsiteX5" fmla="*/ 4474978 w 10594765"/>
              <a:gd name="connsiteY5" fmla="*/ 156916 h 982763"/>
              <a:gd name="connsiteX6" fmla="*/ 8249310 w 10594765"/>
              <a:gd name="connsiteY6" fmla="*/ 137461 h 982763"/>
              <a:gd name="connsiteX7" fmla="*/ 10389396 w 10594765"/>
              <a:gd name="connsiteY7" fmla="*/ 156916 h 982763"/>
              <a:gd name="connsiteX8" fmla="*/ 10525583 w 10594765"/>
              <a:gd name="connsiteY8" fmla="*/ 176372 h 982763"/>
              <a:gd name="connsiteX9" fmla="*/ 10545038 w 10594765"/>
              <a:gd name="connsiteY9" fmla="*/ 857308 h 982763"/>
              <a:gd name="connsiteX10" fmla="*/ 10545038 w 10594765"/>
              <a:gd name="connsiteY10" fmla="*/ 935129 h 982763"/>
              <a:gd name="connsiteX11" fmla="*/ 9883557 w 10594765"/>
              <a:gd name="connsiteY11" fmla="*/ 935129 h 982763"/>
              <a:gd name="connsiteX12" fmla="*/ 7490553 w 10594765"/>
              <a:gd name="connsiteY12" fmla="*/ 935129 h 982763"/>
              <a:gd name="connsiteX13" fmla="*/ 6576153 w 10594765"/>
              <a:gd name="connsiteY13" fmla="*/ 662755 h 982763"/>
              <a:gd name="connsiteX14" fmla="*/ 5856306 w 10594765"/>
              <a:gd name="connsiteY14" fmla="*/ 623844 h 982763"/>
              <a:gd name="connsiteX15" fmla="*/ 5272647 w 10594765"/>
              <a:gd name="connsiteY15" fmla="*/ 896218 h 982763"/>
              <a:gd name="connsiteX16" fmla="*/ 4358247 w 10594765"/>
              <a:gd name="connsiteY16" fmla="*/ 974040 h 982763"/>
              <a:gd name="connsiteX17" fmla="*/ 3677310 w 10594765"/>
              <a:gd name="connsiteY17" fmla="*/ 721121 h 982763"/>
              <a:gd name="connsiteX18" fmla="*/ 3268749 w 10594765"/>
              <a:gd name="connsiteY18" fmla="*/ 701665 h 982763"/>
              <a:gd name="connsiteX19" fmla="*/ 2860187 w 10594765"/>
              <a:gd name="connsiteY19" fmla="*/ 701665 h 982763"/>
              <a:gd name="connsiteX20" fmla="*/ 2257072 w 10594765"/>
              <a:gd name="connsiteY20" fmla="*/ 935129 h 982763"/>
              <a:gd name="connsiteX21" fmla="*/ 1498315 w 10594765"/>
              <a:gd name="connsiteY21" fmla="*/ 915674 h 982763"/>
              <a:gd name="connsiteX22" fmla="*/ 39166 w 10594765"/>
              <a:gd name="connsiteY22" fmla="*/ 857309 h 982763"/>
              <a:gd name="connsiteX23" fmla="*/ 255 w 10594765"/>
              <a:gd name="connsiteY23" fmla="*/ 98550 h 982763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114923 h 979681"/>
              <a:gd name="connsiteX4" fmla="*/ 3482757 w 10594765"/>
              <a:gd name="connsiteY4" fmla="*/ 348388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348388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912591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912591 h 979681"/>
              <a:gd name="connsiteX19" fmla="*/ 2860187 w 10594765"/>
              <a:gd name="connsiteY19" fmla="*/ 912591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659673 h 971740"/>
              <a:gd name="connsiteX14" fmla="*/ 5856306 w 10594765"/>
              <a:gd name="connsiteY14" fmla="*/ 620762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659673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912592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14923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912592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38910 h 973548"/>
              <a:gd name="connsiteX4" fmla="*/ 3482757 w 10594765"/>
              <a:gd name="connsiteY4" fmla="*/ 77821 h 973548"/>
              <a:gd name="connsiteX5" fmla="*/ 4474978 w 10594765"/>
              <a:gd name="connsiteY5" fmla="*/ 77820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38910 h 973548"/>
              <a:gd name="connsiteX4" fmla="*/ 3482757 w 10594765"/>
              <a:gd name="connsiteY4" fmla="*/ 77821 h 973548"/>
              <a:gd name="connsiteX5" fmla="*/ 4474978 w 10594765"/>
              <a:gd name="connsiteY5" fmla="*/ 38909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77821 h 973548"/>
              <a:gd name="connsiteX4" fmla="*/ 3482757 w 10594765"/>
              <a:gd name="connsiteY4" fmla="*/ 77821 h 973548"/>
              <a:gd name="connsiteX5" fmla="*/ 4474978 w 10594765"/>
              <a:gd name="connsiteY5" fmla="*/ 38909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123162 w 10717672"/>
              <a:gd name="connsiteY0" fmla="*/ 97276 h 973548"/>
              <a:gd name="connsiteX1" fmla="*/ 2010328 w 10717672"/>
              <a:gd name="connsiteY1" fmla="*/ 97276 h 973548"/>
              <a:gd name="connsiteX2" fmla="*/ 2555077 w 10717672"/>
              <a:gd name="connsiteY2" fmla="*/ 77821 h 973548"/>
              <a:gd name="connsiteX3" fmla="*/ 3197103 w 10717672"/>
              <a:gd name="connsiteY3" fmla="*/ 77821 h 973548"/>
              <a:gd name="connsiteX4" fmla="*/ 3605664 w 10717672"/>
              <a:gd name="connsiteY4" fmla="*/ 77821 h 973548"/>
              <a:gd name="connsiteX5" fmla="*/ 4597885 w 10717672"/>
              <a:gd name="connsiteY5" fmla="*/ 38909 h 973548"/>
              <a:gd name="connsiteX6" fmla="*/ 8372217 w 10717672"/>
              <a:gd name="connsiteY6" fmla="*/ 0 h 973548"/>
              <a:gd name="connsiteX7" fmla="*/ 10512303 w 10717672"/>
              <a:gd name="connsiteY7" fmla="*/ 116731 h 973548"/>
              <a:gd name="connsiteX8" fmla="*/ 10648490 w 10717672"/>
              <a:gd name="connsiteY8" fmla="*/ 175098 h 973548"/>
              <a:gd name="connsiteX9" fmla="*/ 10667945 w 10717672"/>
              <a:gd name="connsiteY9" fmla="*/ 856034 h 973548"/>
              <a:gd name="connsiteX10" fmla="*/ 10667945 w 10717672"/>
              <a:gd name="connsiteY10" fmla="*/ 933855 h 973548"/>
              <a:gd name="connsiteX11" fmla="*/ 10006464 w 10717672"/>
              <a:gd name="connsiteY11" fmla="*/ 933855 h 973548"/>
              <a:gd name="connsiteX12" fmla="*/ 7613460 w 10717672"/>
              <a:gd name="connsiteY12" fmla="*/ 933855 h 973548"/>
              <a:gd name="connsiteX13" fmla="*/ 6699060 w 10717672"/>
              <a:gd name="connsiteY13" fmla="*/ 914400 h 973548"/>
              <a:gd name="connsiteX14" fmla="*/ 5979213 w 10717672"/>
              <a:gd name="connsiteY14" fmla="*/ 875489 h 973548"/>
              <a:gd name="connsiteX15" fmla="*/ 5395554 w 10717672"/>
              <a:gd name="connsiteY15" fmla="*/ 894944 h 973548"/>
              <a:gd name="connsiteX16" fmla="*/ 4481154 w 10717672"/>
              <a:gd name="connsiteY16" fmla="*/ 972766 h 973548"/>
              <a:gd name="connsiteX17" fmla="*/ 3800217 w 10717672"/>
              <a:gd name="connsiteY17" fmla="*/ 933855 h 973548"/>
              <a:gd name="connsiteX18" fmla="*/ 3391656 w 10717672"/>
              <a:gd name="connsiteY18" fmla="*/ 914399 h 973548"/>
              <a:gd name="connsiteX19" fmla="*/ 2983094 w 10717672"/>
              <a:gd name="connsiteY19" fmla="*/ 914399 h 973548"/>
              <a:gd name="connsiteX20" fmla="*/ 2379979 w 10717672"/>
              <a:gd name="connsiteY20" fmla="*/ 933855 h 973548"/>
              <a:gd name="connsiteX21" fmla="*/ 1621222 w 10717672"/>
              <a:gd name="connsiteY21" fmla="*/ 914400 h 973548"/>
              <a:gd name="connsiteX22" fmla="*/ 162073 w 10717672"/>
              <a:gd name="connsiteY22" fmla="*/ 856035 h 973548"/>
              <a:gd name="connsiteX23" fmla="*/ 123162 w 10717672"/>
              <a:gd name="connsiteY23" fmla="*/ 97276 h 973548"/>
              <a:gd name="connsiteX0" fmla="*/ 123162 w 10717672"/>
              <a:gd name="connsiteY0" fmla="*/ 59818 h 936090"/>
              <a:gd name="connsiteX1" fmla="*/ 2010328 w 10717672"/>
              <a:gd name="connsiteY1" fmla="*/ 59818 h 936090"/>
              <a:gd name="connsiteX2" fmla="*/ 2555077 w 10717672"/>
              <a:gd name="connsiteY2" fmla="*/ 40363 h 936090"/>
              <a:gd name="connsiteX3" fmla="*/ 3197103 w 10717672"/>
              <a:gd name="connsiteY3" fmla="*/ 40363 h 936090"/>
              <a:gd name="connsiteX4" fmla="*/ 3605664 w 10717672"/>
              <a:gd name="connsiteY4" fmla="*/ 40363 h 936090"/>
              <a:gd name="connsiteX5" fmla="*/ 4597885 w 10717672"/>
              <a:gd name="connsiteY5" fmla="*/ 1451 h 936090"/>
              <a:gd name="connsiteX6" fmla="*/ 8372217 w 10717672"/>
              <a:gd name="connsiteY6" fmla="*/ 98730 h 936090"/>
              <a:gd name="connsiteX7" fmla="*/ 10512303 w 10717672"/>
              <a:gd name="connsiteY7" fmla="*/ 79273 h 936090"/>
              <a:gd name="connsiteX8" fmla="*/ 10648490 w 10717672"/>
              <a:gd name="connsiteY8" fmla="*/ 137640 h 936090"/>
              <a:gd name="connsiteX9" fmla="*/ 10667945 w 10717672"/>
              <a:gd name="connsiteY9" fmla="*/ 818576 h 936090"/>
              <a:gd name="connsiteX10" fmla="*/ 10667945 w 10717672"/>
              <a:gd name="connsiteY10" fmla="*/ 896397 h 936090"/>
              <a:gd name="connsiteX11" fmla="*/ 10006464 w 10717672"/>
              <a:gd name="connsiteY11" fmla="*/ 896397 h 936090"/>
              <a:gd name="connsiteX12" fmla="*/ 7613460 w 10717672"/>
              <a:gd name="connsiteY12" fmla="*/ 896397 h 936090"/>
              <a:gd name="connsiteX13" fmla="*/ 6699060 w 10717672"/>
              <a:gd name="connsiteY13" fmla="*/ 876942 h 936090"/>
              <a:gd name="connsiteX14" fmla="*/ 5979213 w 10717672"/>
              <a:gd name="connsiteY14" fmla="*/ 838031 h 936090"/>
              <a:gd name="connsiteX15" fmla="*/ 5395554 w 10717672"/>
              <a:gd name="connsiteY15" fmla="*/ 857486 h 936090"/>
              <a:gd name="connsiteX16" fmla="*/ 4481154 w 10717672"/>
              <a:gd name="connsiteY16" fmla="*/ 935308 h 936090"/>
              <a:gd name="connsiteX17" fmla="*/ 3800217 w 10717672"/>
              <a:gd name="connsiteY17" fmla="*/ 896397 h 936090"/>
              <a:gd name="connsiteX18" fmla="*/ 3391656 w 10717672"/>
              <a:gd name="connsiteY18" fmla="*/ 876941 h 936090"/>
              <a:gd name="connsiteX19" fmla="*/ 2983094 w 10717672"/>
              <a:gd name="connsiteY19" fmla="*/ 876941 h 936090"/>
              <a:gd name="connsiteX20" fmla="*/ 2379979 w 10717672"/>
              <a:gd name="connsiteY20" fmla="*/ 896397 h 936090"/>
              <a:gd name="connsiteX21" fmla="*/ 1621222 w 10717672"/>
              <a:gd name="connsiteY21" fmla="*/ 876942 h 936090"/>
              <a:gd name="connsiteX22" fmla="*/ 162073 w 10717672"/>
              <a:gd name="connsiteY22" fmla="*/ 818577 h 936090"/>
              <a:gd name="connsiteX23" fmla="*/ 123162 w 10717672"/>
              <a:gd name="connsiteY23" fmla="*/ 59818 h 936090"/>
              <a:gd name="connsiteX0" fmla="*/ 123162 w 10717672"/>
              <a:gd name="connsiteY0" fmla="*/ 55491 h 931763"/>
              <a:gd name="connsiteX1" fmla="*/ 2010328 w 10717672"/>
              <a:gd name="connsiteY1" fmla="*/ 55491 h 931763"/>
              <a:gd name="connsiteX2" fmla="*/ 2555077 w 10717672"/>
              <a:gd name="connsiteY2" fmla="*/ 36036 h 931763"/>
              <a:gd name="connsiteX3" fmla="*/ 3197103 w 10717672"/>
              <a:gd name="connsiteY3" fmla="*/ 36036 h 931763"/>
              <a:gd name="connsiteX4" fmla="*/ 3605664 w 10717672"/>
              <a:gd name="connsiteY4" fmla="*/ 36036 h 931763"/>
              <a:gd name="connsiteX5" fmla="*/ 4597885 w 10717672"/>
              <a:gd name="connsiteY5" fmla="*/ 74945 h 931763"/>
              <a:gd name="connsiteX6" fmla="*/ 8372217 w 10717672"/>
              <a:gd name="connsiteY6" fmla="*/ 94403 h 931763"/>
              <a:gd name="connsiteX7" fmla="*/ 10512303 w 10717672"/>
              <a:gd name="connsiteY7" fmla="*/ 74946 h 931763"/>
              <a:gd name="connsiteX8" fmla="*/ 10648490 w 10717672"/>
              <a:gd name="connsiteY8" fmla="*/ 133313 h 931763"/>
              <a:gd name="connsiteX9" fmla="*/ 10667945 w 10717672"/>
              <a:gd name="connsiteY9" fmla="*/ 814249 h 931763"/>
              <a:gd name="connsiteX10" fmla="*/ 10667945 w 10717672"/>
              <a:gd name="connsiteY10" fmla="*/ 892070 h 931763"/>
              <a:gd name="connsiteX11" fmla="*/ 10006464 w 10717672"/>
              <a:gd name="connsiteY11" fmla="*/ 892070 h 931763"/>
              <a:gd name="connsiteX12" fmla="*/ 7613460 w 10717672"/>
              <a:gd name="connsiteY12" fmla="*/ 892070 h 931763"/>
              <a:gd name="connsiteX13" fmla="*/ 6699060 w 10717672"/>
              <a:gd name="connsiteY13" fmla="*/ 872615 h 931763"/>
              <a:gd name="connsiteX14" fmla="*/ 5979213 w 10717672"/>
              <a:gd name="connsiteY14" fmla="*/ 833704 h 931763"/>
              <a:gd name="connsiteX15" fmla="*/ 5395554 w 10717672"/>
              <a:gd name="connsiteY15" fmla="*/ 853159 h 931763"/>
              <a:gd name="connsiteX16" fmla="*/ 4481154 w 10717672"/>
              <a:gd name="connsiteY16" fmla="*/ 930981 h 931763"/>
              <a:gd name="connsiteX17" fmla="*/ 3800217 w 10717672"/>
              <a:gd name="connsiteY17" fmla="*/ 892070 h 931763"/>
              <a:gd name="connsiteX18" fmla="*/ 3391656 w 10717672"/>
              <a:gd name="connsiteY18" fmla="*/ 872614 h 931763"/>
              <a:gd name="connsiteX19" fmla="*/ 2983094 w 10717672"/>
              <a:gd name="connsiteY19" fmla="*/ 872614 h 931763"/>
              <a:gd name="connsiteX20" fmla="*/ 2379979 w 10717672"/>
              <a:gd name="connsiteY20" fmla="*/ 892070 h 931763"/>
              <a:gd name="connsiteX21" fmla="*/ 1621222 w 10717672"/>
              <a:gd name="connsiteY21" fmla="*/ 872615 h 931763"/>
              <a:gd name="connsiteX22" fmla="*/ 162073 w 10717672"/>
              <a:gd name="connsiteY22" fmla="*/ 814250 h 931763"/>
              <a:gd name="connsiteX23" fmla="*/ 123162 w 10717672"/>
              <a:gd name="connsiteY23" fmla="*/ 55491 h 931763"/>
              <a:gd name="connsiteX0" fmla="*/ 123162 w 10717672"/>
              <a:gd name="connsiteY0" fmla="*/ 55491 h 905904"/>
              <a:gd name="connsiteX1" fmla="*/ 2010328 w 10717672"/>
              <a:gd name="connsiteY1" fmla="*/ 55491 h 905904"/>
              <a:gd name="connsiteX2" fmla="*/ 2555077 w 10717672"/>
              <a:gd name="connsiteY2" fmla="*/ 36036 h 905904"/>
              <a:gd name="connsiteX3" fmla="*/ 3197103 w 10717672"/>
              <a:gd name="connsiteY3" fmla="*/ 36036 h 905904"/>
              <a:gd name="connsiteX4" fmla="*/ 3605664 w 10717672"/>
              <a:gd name="connsiteY4" fmla="*/ 36036 h 905904"/>
              <a:gd name="connsiteX5" fmla="*/ 4597885 w 10717672"/>
              <a:gd name="connsiteY5" fmla="*/ 74945 h 905904"/>
              <a:gd name="connsiteX6" fmla="*/ 8372217 w 10717672"/>
              <a:gd name="connsiteY6" fmla="*/ 94403 h 905904"/>
              <a:gd name="connsiteX7" fmla="*/ 10512303 w 10717672"/>
              <a:gd name="connsiteY7" fmla="*/ 74946 h 905904"/>
              <a:gd name="connsiteX8" fmla="*/ 10648490 w 10717672"/>
              <a:gd name="connsiteY8" fmla="*/ 133313 h 905904"/>
              <a:gd name="connsiteX9" fmla="*/ 10667945 w 10717672"/>
              <a:gd name="connsiteY9" fmla="*/ 814249 h 905904"/>
              <a:gd name="connsiteX10" fmla="*/ 10667945 w 10717672"/>
              <a:gd name="connsiteY10" fmla="*/ 892070 h 905904"/>
              <a:gd name="connsiteX11" fmla="*/ 10006464 w 10717672"/>
              <a:gd name="connsiteY11" fmla="*/ 892070 h 905904"/>
              <a:gd name="connsiteX12" fmla="*/ 7613460 w 10717672"/>
              <a:gd name="connsiteY12" fmla="*/ 892070 h 905904"/>
              <a:gd name="connsiteX13" fmla="*/ 6699060 w 10717672"/>
              <a:gd name="connsiteY13" fmla="*/ 872615 h 905904"/>
              <a:gd name="connsiteX14" fmla="*/ 5979213 w 10717672"/>
              <a:gd name="connsiteY14" fmla="*/ 833704 h 905904"/>
              <a:gd name="connsiteX15" fmla="*/ 5395554 w 10717672"/>
              <a:gd name="connsiteY15" fmla="*/ 853159 h 905904"/>
              <a:gd name="connsiteX16" fmla="*/ 4481154 w 10717672"/>
              <a:gd name="connsiteY16" fmla="*/ 892071 h 905904"/>
              <a:gd name="connsiteX17" fmla="*/ 3800217 w 10717672"/>
              <a:gd name="connsiteY17" fmla="*/ 892070 h 905904"/>
              <a:gd name="connsiteX18" fmla="*/ 3391656 w 10717672"/>
              <a:gd name="connsiteY18" fmla="*/ 872614 h 905904"/>
              <a:gd name="connsiteX19" fmla="*/ 2983094 w 10717672"/>
              <a:gd name="connsiteY19" fmla="*/ 872614 h 905904"/>
              <a:gd name="connsiteX20" fmla="*/ 2379979 w 10717672"/>
              <a:gd name="connsiteY20" fmla="*/ 892070 h 905904"/>
              <a:gd name="connsiteX21" fmla="*/ 1621222 w 10717672"/>
              <a:gd name="connsiteY21" fmla="*/ 872615 h 905904"/>
              <a:gd name="connsiteX22" fmla="*/ 162073 w 10717672"/>
              <a:gd name="connsiteY22" fmla="*/ 814250 h 905904"/>
              <a:gd name="connsiteX23" fmla="*/ 123162 w 10717672"/>
              <a:gd name="connsiteY23" fmla="*/ 55491 h 905904"/>
              <a:gd name="connsiteX0" fmla="*/ 123162 w 10717672"/>
              <a:gd name="connsiteY0" fmla="*/ 55491 h 905904"/>
              <a:gd name="connsiteX1" fmla="*/ 2010328 w 10717672"/>
              <a:gd name="connsiteY1" fmla="*/ 55491 h 905904"/>
              <a:gd name="connsiteX2" fmla="*/ 2555077 w 10717672"/>
              <a:gd name="connsiteY2" fmla="*/ 36036 h 905904"/>
              <a:gd name="connsiteX3" fmla="*/ 3197103 w 10717672"/>
              <a:gd name="connsiteY3" fmla="*/ 36036 h 905904"/>
              <a:gd name="connsiteX4" fmla="*/ 3605664 w 10717672"/>
              <a:gd name="connsiteY4" fmla="*/ 36036 h 905904"/>
              <a:gd name="connsiteX5" fmla="*/ 4597885 w 10717672"/>
              <a:gd name="connsiteY5" fmla="*/ 74945 h 905904"/>
              <a:gd name="connsiteX6" fmla="*/ 8372217 w 10717672"/>
              <a:gd name="connsiteY6" fmla="*/ 94403 h 905904"/>
              <a:gd name="connsiteX7" fmla="*/ 10512303 w 10717672"/>
              <a:gd name="connsiteY7" fmla="*/ 74946 h 905904"/>
              <a:gd name="connsiteX8" fmla="*/ 10648490 w 10717672"/>
              <a:gd name="connsiteY8" fmla="*/ 133313 h 905904"/>
              <a:gd name="connsiteX9" fmla="*/ 10667945 w 10717672"/>
              <a:gd name="connsiteY9" fmla="*/ 814249 h 905904"/>
              <a:gd name="connsiteX10" fmla="*/ 10667945 w 10717672"/>
              <a:gd name="connsiteY10" fmla="*/ 892070 h 905904"/>
              <a:gd name="connsiteX11" fmla="*/ 10006464 w 10717672"/>
              <a:gd name="connsiteY11" fmla="*/ 892070 h 905904"/>
              <a:gd name="connsiteX12" fmla="*/ 7613460 w 10717672"/>
              <a:gd name="connsiteY12" fmla="*/ 892070 h 905904"/>
              <a:gd name="connsiteX13" fmla="*/ 6699060 w 10717672"/>
              <a:gd name="connsiteY13" fmla="*/ 872615 h 905904"/>
              <a:gd name="connsiteX14" fmla="*/ 5979213 w 10717672"/>
              <a:gd name="connsiteY14" fmla="*/ 853160 h 905904"/>
              <a:gd name="connsiteX15" fmla="*/ 5395554 w 10717672"/>
              <a:gd name="connsiteY15" fmla="*/ 853159 h 905904"/>
              <a:gd name="connsiteX16" fmla="*/ 4481154 w 10717672"/>
              <a:gd name="connsiteY16" fmla="*/ 892071 h 905904"/>
              <a:gd name="connsiteX17" fmla="*/ 3800217 w 10717672"/>
              <a:gd name="connsiteY17" fmla="*/ 892070 h 905904"/>
              <a:gd name="connsiteX18" fmla="*/ 3391656 w 10717672"/>
              <a:gd name="connsiteY18" fmla="*/ 872614 h 905904"/>
              <a:gd name="connsiteX19" fmla="*/ 2983094 w 10717672"/>
              <a:gd name="connsiteY19" fmla="*/ 872614 h 905904"/>
              <a:gd name="connsiteX20" fmla="*/ 2379979 w 10717672"/>
              <a:gd name="connsiteY20" fmla="*/ 892070 h 905904"/>
              <a:gd name="connsiteX21" fmla="*/ 1621222 w 10717672"/>
              <a:gd name="connsiteY21" fmla="*/ 872615 h 905904"/>
              <a:gd name="connsiteX22" fmla="*/ 162073 w 10717672"/>
              <a:gd name="connsiteY22" fmla="*/ 814250 h 905904"/>
              <a:gd name="connsiteX23" fmla="*/ 123162 w 10717672"/>
              <a:gd name="connsiteY23" fmla="*/ 55491 h 905904"/>
              <a:gd name="connsiteX0" fmla="*/ 192751 w 10787261"/>
              <a:gd name="connsiteY0" fmla="*/ 55491 h 897834"/>
              <a:gd name="connsiteX1" fmla="*/ 2079917 w 10787261"/>
              <a:gd name="connsiteY1" fmla="*/ 55491 h 897834"/>
              <a:gd name="connsiteX2" fmla="*/ 2624666 w 10787261"/>
              <a:gd name="connsiteY2" fmla="*/ 36036 h 897834"/>
              <a:gd name="connsiteX3" fmla="*/ 3266692 w 10787261"/>
              <a:gd name="connsiteY3" fmla="*/ 36036 h 897834"/>
              <a:gd name="connsiteX4" fmla="*/ 3675253 w 10787261"/>
              <a:gd name="connsiteY4" fmla="*/ 36036 h 897834"/>
              <a:gd name="connsiteX5" fmla="*/ 4667474 w 10787261"/>
              <a:gd name="connsiteY5" fmla="*/ 74945 h 897834"/>
              <a:gd name="connsiteX6" fmla="*/ 8441806 w 10787261"/>
              <a:gd name="connsiteY6" fmla="*/ 94403 h 897834"/>
              <a:gd name="connsiteX7" fmla="*/ 10581892 w 10787261"/>
              <a:gd name="connsiteY7" fmla="*/ 74946 h 897834"/>
              <a:gd name="connsiteX8" fmla="*/ 10718079 w 10787261"/>
              <a:gd name="connsiteY8" fmla="*/ 133313 h 897834"/>
              <a:gd name="connsiteX9" fmla="*/ 10737534 w 10787261"/>
              <a:gd name="connsiteY9" fmla="*/ 814249 h 897834"/>
              <a:gd name="connsiteX10" fmla="*/ 10737534 w 10787261"/>
              <a:gd name="connsiteY10" fmla="*/ 892070 h 897834"/>
              <a:gd name="connsiteX11" fmla="*/ 10076053 w 10787261"/>
              <a:gd name="connsiteY11" fmla="*/ 892070 h 897834"/>
              <a:gd name="connsiteX12" fmla="*/ 7683049 w 10787261"/>
              <a:gd name="connsiteY12" fmla="*/ 892070 h 897834"/>
              <a:gd name="connsiteX13" fmla="*/ 6768649 w 10787261"/>
              <a:gd name="connsiteY13" fmla="*/ 872615 h 897834"/>
              <a:gd name="connsiteX14" fmla="*/ 6048802 w 10787261"/>
              <a:gd name="connsiteY14" fmla="*/ 853160 h 897834"/>
              <a:gd name="connsiteX15" fmla="*/ 5465143 w 10787261"/>
              <a:gd name="connsiteY15" fmla="*/ 853159 h 897834"/>
              <a:gd name="connsiteX16" fmla="*/ 4550743 w 10787261"/>
              <a:gd name="connsiteY16" fmla="*/ 892071 h 897834"/>
              <a:gd name="connsiteX17" fmla="*/ 3869806 w 10787261"/>
              <a:gd name="connsiteY17" fmla="*/ 892070 h 897834"/>
              <a:gd name="connsiteX18" fmla="*/ 3461245 w 10787261"/>
              <a:gd name="connsiteY18" fmla="*/ 872614 h 897834"/>
              <a:gd name="connsiteX19" fmla="*/ 3052683 w 10787261"/>
              <a:gd name="connsiteY19" fmla="*/ 872614 h 897834"/>
              <a:gd name="connsiteX20" fmla="*/ 2449568 w 10787261"/>
              <a:gd name="connsiteY20" fmla="*/ 892070 h 897834"/>
              <a:gd name="connsiteX21" fmla="*/ 1690811 w 10787261"/>
              <a:gd name="connsiteY21" fmla="*/ 833705 h 897834"/>
              <a:gd name="connsiteX22" fmla="*/ 231662 w 10787261"/>
              <a:gd name="connsiteY22" fmla="*/ 814250 h 897834"/>
              <a:gd name="connsiteX23" fmla="*/ 192751 w 10787261"/>
              <a:gd name="connsiteY23" fmla="*/ 55491 h 897834"/>
              <a:gd name="connsiteX0" fmla="*/ 192751 w 10787261"/>
              <a:gd name="connsiteY0" fmla="*/ 55491 h 897834"/>
              <a:gd name="connsiteX1" fmla="*/ 2079917 w 10787261"/>
              <a:gd name="connsiteY1" fmla="*/ 55491 h 897834"/>
              <a:gd name="connsiteX2" fmla="*/ 2624666 w 10787261"/>
              <a:gd name="connsiteY2" fmla="*/ 36036 h 897834"/>
              <a:gd name="connsiteX3" fmla="*/ 3266692 w 10787261"/>
              <a:gd name="connsiteY3" fmla="*/ 36036 h 897834"/>
              <a:gd name="connsiteX4" fmla="*/ 3675253 w 10787261"/>
              <a:gd name="connsiteY4" fmla="*/ 36036 h 897834"/>
              <a:gd name="connsiteX5" fmla="*/ 4667474 w 10787261"/>
              <a:gd name="connsiteY5" fmla="*/ 74945 h 897834"/>
              <a:gd name="connsiteX6" fmla="*/ 8441806 w 10787261"/>
              <a:gd name="connsiteY6" fmla="*/ 94403 h 897834"/>
              <a:gd name="connsiteX7" fmla="*/ 10581892 w 10787261"/>
              <a:gd name="connsiteY7" fmla="*/ 74946 h 897834"/>
              <a:gd name="connsiteX8" fmla="*/ 10718079 w 10787261"/>
              <a:gd name="connsiteY8" fmla="*/ 133313 h 897834"/>
              <a:gd name="connsiteX9" fmla="*/ 10737534 w 10787261"/>
              <a:gd name="connsiteY9" fmla="*/ 814249 h 897834"/>
              <a:gd name="connsiteX10" fmla="*/ 10737534 w 10787261"/>
              <a:gd name="connsiteY10" fmla="*/ 892070 h 897834"/>
              <a:gd name="connsiteX11" fmla="*/ 10076053 w 10787261"/>
              <a:gd name="connsiteY11" fmla="*/ 892070 h 897834"/>
              <a:gd name="connsiteX12" fmla="*/ 7683049 w 10787261"/>
              <a:gd name="connsiteY12" fmla="*/ 892070 h 897834"/>
              <a:gd name="connsiteX13" fmla="*/ 6768649 w 10787261"/>
              <a:gd name="connsiteY13" fmla="*/ 872615 h 897834"/>
              <a:gd name="connsiteX14" fmla="*/ 6048802 w 10787261"/>
              <a:gd name="connsiteY14" fmla="*/ 853160 h 897834"/>
              <a:gd name="connsiteX15" fmla="*/ 5465143 w 10787261"/>
              <a:gd name="connsiteY15" fmla="*/ 853159 h 897834"/>
              <a:gd name="connsiteX16" fmla="*/ 4550743 w 10787261"/>
              <a:gd name="connsiteY16" fmla="*/ 892071 h 897834"/>
              <a:gd name="connsiteX17" fmla="*/ 3869806 w 10787261"/>
              <a:gd name="connsiteY17" fmla="*/ 892070 h 897834"/>
              <a:gd name="connsiteX18" fmla="*/ 3461245 w 10787261"/>
              <a:gd name="connsiteY18" fmla="*/ 872614 h 897834"/>
              <a:gd name="connsiteX19" fmla="*/ 3052683 w 10787261"/>
              <a:gd name="connsiteY19" fmla="*/ 872614 h 897834"/>
              <a:gd name="connsiteX20" fmla="*/ 2449568 w 10787261"/>
              <a:gd name="connsiteY20" fmla="*/ 853160 h 897834"/>
              <a:gd name="connsiteX21" fmla="*/ 1690811 w 10787261"/>
              <a:gd name="connsiteY21" fmla="*/ 833705 h 897834"/>
              <a:gd name="connsiteX22" fmla="*/ 231662 w 10787261"/>
              <a:gd name="connsiteY22" fmla="*/ 814250 h 897834"/>
              <a:gd name="connsiteX23" fmla="*/ 192751 w 10787261"/>
              <a:gd name="connsiteY23" fmla="*/ 55491 h 897834"/>
              <a:gd name="connsiteX0" fmla="*/ 137715 w 10934246"/>
              <a:gd name="connsiteY0" fmla="*/ 55491 h 897834"/>
              <a:gd name="connsiteX1" fmla="*/ 2226902 w 10934246"/>
              <a:gd name="connsiteY1" fmla="*/ 55491 h 897834"/>
              <a:gd name="connsiteX2" fmla="*/ 2771651 w 10934246"/>
              <a:gd name="connsiteY2" fmla="*/ 36036 h 897834"/>
              <a:gd name="connsiteX3" fmla="*/ 3413677 w 10934246"/>
              <a:gd name="connsiteY3" fmla="*/ 36036 h 897834"/>
              <a:gd name="connsiteX4" fmla="*/ 3822238 w 10934246"/>
              <a:gd name="connsiteY4" fmla="*/ 36036 h 897834"/>
              <a:gd name="connsiteX5" fmla="*/ 4814459 w 10934246"/>
              <a:gd name="connsiteY5" fmla="*/ 74945 h 897834"/>
              <a:gd name="connsiteX6" fmla="*/ 8588791 w 10934246"/>
              <a:gd name="connsiteY6" fmla="*/ 94403 h 897834"/>
              <a:gd name="connsiteX7" fmla="*/ 10728877 w 10934246"/>
              <a:gd name="connsiteY7" fmla="*/ 74946 h 897834"/>
              <a:gd name="connsiteX8" fmla="*/ 10865064 w 10934246"/>
              <a:gd name="connsiteY8" fmla="*/ 133313 h 897834"/>
              <a:gd name="connsiteX9" fmla="*/ 10884519 w 10934246"/>
              <a:gd name="connsiteY9" fmla="*/ 814249 h 897834"/>
              <a:gd name="connsiteX10" fmla="*/ 10884519 w 10934246"/>
              <a:gd name="connsiteY10" fmla="*/ 892070 h 897834"/>
              <a:gd name="connsiteX11" fmla="*/ 10223038 w 10934246"/>
              <a:gd name="connsiteY11" fmla="*/ 892070 h 897834"/>
              <a:gd name="connsiteX12" fmla="*/ 7830034 w 10934246"/>
              <a:gd name="connsiteY12" fmla="*/ 892070 h 897834"/>
              <a:gd name="connsiteX13" fmla="*/ 6915634 w 10934246"/>
              <a:gd name="connsiteY13" fmla="*/ 872615 h 897834"/>
              <a:gd name="connsiteX14" fmla="*/ 6195787 w 10934246"/>
              <a:gd name="connsiteY14" fmla="*/ 853160 h 897834"/>
              <a:gd name="connsiteX15" fmla="*/ 5612128 w 10934246"/>
              <a:gd name="connsiteY15" fmla="*/ 853159 h 897834"/>
              <a:gd name="connsiteX16" fmla="*/ 4697728 w 10934246"/>
              <a:gd name="connsiteY16" fmla="*/ 892071 h 897834"/>
              <a:gd name="connsiteX17" fmla="*/ 4016791 w 10934246"/>
              <a:gd name="connsiteY17" fmla="*/ 892070 h 897834"/>
              <a:gd name="connsiteX18" fmla="*/ 3608230 w 10934246"/>
              <a:gd name="connsiteY18" fmla="*/ 872614 h 897834"/>
              <a:gd name="connsiteX19" fmla="*/ 3199668 w 10934246"/>
              <a:gd name="connsiteY19" fmla="*/ 872614 h 897834"/>
              <a:gd name="connsiteX20" fmla="*/ 2596553 w 10934246"/>
              <a:gd name="connsiteY20" fmla="*/ 853160 h 897834"/>
              <a:gd name="connsiteX21" fmla="*/ 1837796 w 10934246"/>
              <a:gd name="connsiteY21" fmla="*/ 833705 h 897834"/>
              <a:gd name="connsiteX22" fmla="*/ 378647 w 10934246"/>
              <a:gd name="connsiteY22" fmla="*/ 814250 h 897834"/>
              <a:gd name="connsiteX23" fmla="*/ 137715 w 10934246"/>
              <a:gd name="connsiteY23" fmla="*/ 55491 h 897834"/>
              <a:gd name="connsiteX0" fmla="*/ 104 w 10796635"/>
              <a:gd name="connsiteY0" fmla="*/ 107368 h 949711"/>
              <a:gd name="connsiteX1" fmla="*/ 2089291 w 10796635"/>
              <a:gd name="connsiteY1" fmla="*/ 107368 h 949711"/>
              <a:gd name="connsiteX2" fmla="*/ 2634040 w 10796635"/>
              <a:gd name="connsiteY2" fmla="*/ 87913 h 949711"/>
              <a:gd name="connsiteX3" fmla="*/ 3276066 w 10796635"/>
              <a:gd name="connsiteY3" fmla="*/ 87913 h 949711"/>
              <a:gd name="connsiteX4" fmla="*/ 3684627 w 10796635"/>
              <a:gd name="connsiteY4" fmla="*/ 87913 h 949711"/>
              <a:gd name="connsiteX5" fmla="*/ 4676848 w 10796635"/>
              <a:gd name="connsiteY5" fmla="*/ 126822 h 949711"/>
              <a:gd name="connsiteX6" fmla="*/ 8451180 w 10796635"/>
              <a:gd name="connsiteY6" fmla="*/ 146280 h 949711"/>
              <a:gd name="connsiteX7" fmla="*/ 10591266 w 10796635"/>
              <a:gd name="connsiteY7" fmla="*/ 126823 h 949711"/>
              <a:gd name="connsiteX8" fmla="*/ 10727453 w 10796635"/>
              <a:gd name="connsiteY8" fmla="*/ 185190 h 949711"/>
              <a:gd name="connsiteX9" fmla="*/ 10746908 w 10796635"/>
              <a:gd name="connsiteY9" fmla="*/ 866126 h 949711"/>
              <a:gd name="connsiteX10" fmla="*/ 10746908 w 10796635"/>
              <a:gd name="connsiteY10" fmla="*/ 943947 h 949711"/>
              <a:gd name="connsiteX11" fmla="*/ 10085427 w 10796635"/>
              <a:gd name="connsiteY11" fmla="*/ 943947 h 949711"/>
              <a:gd name="connsiteX12" fmla="*/ 7692423 w 10796635"/>
              <a:gd name="connsiteY12" fmla="*/ 943947 h 949711"/>
              <a:gd name="connsiteX13" fmla="*/ 6778023 w 10796635"/>
              <a:gd name="connsiteY13" fmla="*/ 924492 h 949711"/>
              <a:gd name="connsiteX14" fmla="*/ 6058176 w 10796635"/>
              <a:gd name="connsiteY14" fmla="*/ 905037 h 949711"/>
              <a:gd name="connsiteX15" fmla="*/ 5474517 w 10796635"/>
              <a:gd name="connsiteY15" fmla="*/ 905036 h 949711"/>
              <a:gd name="connsiteX16" fmla="*/ 4560117 w 10796635"/>
              <a:gd name="connsiteY16" fmla="*/ 943948 h 949711"/>
              <a:gd name="connsiteX17" fmla="*/ 3879180 w 10796635"/>
              <a:gd name="connsiteY17" fmla="*/ 943947 h 949711"/>
              <a:gd name="connsiteX18" fmla="*/ 3470619 w 10796635"/>
              <a:gd name="connsiteY18" fmla="*/ 924491 h 949711"/>
              <a:gd name="connsiteX19" fmla="*/ 3062057 w 10796635"/>
              <a:gd name="connsiteY19" fmla="*/ 924491 h 949711"/>
              <a:gd name="connsiteX20" fmla="*/ 2458942 w 10796635"/>
              <a:gd name="connsiteY20" fmla="*/ 905037 h 949711"/>
              <a:gd name="connsiteX21" fmla="*/ 1700185 w 10796635"/>
              <a:gd name="connsiteY21" fmla="*/ 885582 h 949711"/>
              <a:gd name="connsiteX22" fmla="*/ 241036 w 10796635"/>
              <a:gd name="connsiteY22" fmla="*/ 866127 h 949711"/>
              <a:gd name="connsiteX23" fmla="*/ 104 w 10796635"/>
              <a:gd name="connsiteY23" fmla="*/ 107368 h 949711"/>
              <a:gd name="connsiteX0" fmla="*/ 217684 w 11014215"/>
              <a:gd name="connsiteY0" fmla="*/ 58373 h 910963"/>
              <a:gd name="connsiteX1" fmla="*/ 2306871 w 11014215"/>
              <a:gd name="connsiteY1" fmla="*/ 58373 h 910963"/>
              <a:gd name="connsiteX2" fmla="*/ 2851620 w 11014215"/>
              <a:gd name="connsiteY2" fmla="*/ 38918 h 910963"/>
              <a:gd name="connsiteX3" fmla="*/ 3493646 w 11014215"/>
              <a:gd name="connsiteY3" fmla="*/ 38918 h 910963"/>
              <a:gd name="connsiteX4" fmla="*/ 3902207 w 11014215"/>
              <a:gd name="connsiteY4" fmla="*/ 38918 h 910963"/>
              <a:gd name="connsiteX5" fmla="*/ 4894428 w 11014215"/>
              <a:gd name="connsiteY5" fmla="*/ 77827 h 910963"/>
              <a:gd name="connsiteX6" fmla="*/ 8668760 w 11014215"/>
              <a:gd name="connsiteY6" fmla="*/ 97285 h 910963"/>
              <a:gd name="connsiteX7" fmla="*/ 10808846 w 11014215"/>
              <a:gd name="connsiteY7" fmla="*/ 77828 h 910963"/>
              <a:gd name="connsiteX8" fmla="*/ 10945033 w 11014215"/>
              <a:gd name="connsiteY8" fmla="*/ 136195 h 910963"/>
              <a:gd name="connsiteX9" fmla="*/ 10964488 w 11014215"/>
              <a:gd name="connsiteY9" fmla="*/ 817131 h 910963"/>
              <a:gd name="connsiteX10" fmla="*/ 10964488 w 11014215"/>
              <a:gd name="connsiteY10" fmla="*/ 894952 h 910963"/>
              <a:gd name="connsiteX11" fmla="*/ 10303007 w 11014215"/>
              <a:gd name="connsiteY11" fmla="*/ 894952 h 910963"/>
              <a:gd name="connsiteX12" fmla="*/ 7910003 w 11014215"/>
              <a:gd name="connsiteY12" fmla="*/ 894952 h 910963"/>
              <a:gd name="connsiteX13" fmla="*/ 6995603 w 11014215"/>
              <a:gd name="connsiteY13" fmla="*/ 875497 h 910963"/>
              <a:gd name="connsiteX14" fmla="*/ 6275756 w 11014215"/>
              <a:gd name="connsiteY14" fmla="*/ 856042 h 910963"/>
              <a:gd name="connsiteX15" fmla="*/ 5692097 w 11014215"/>
              <a:gd name="connsiteY15" fmla="*/ 856041 h 910963"/>
              <a:gd name="connsiteX16" fmla="*/ 4777697 w 11014215"/>
              <a:gd name="connsiteY16" fmla="*/ 894953 h 910963"/>
              <a:gd name="connsiteX17" fmla="*/ 4096760 w 11014215"/>
              <a:gd name="connsiteY17" fmla="*/ 894952 h 910963"/>
              <a:gd name="connsiteX18" fmla="*/ 3688199 w 11014215"/>
              <a:gd name="connsiteY18" fmla="*/ 875496 h 910963"/>
              <a:gd name="connsiteX19" fmla="*/ 3279637 w 11014215"/>
              <a:gd name="connsiteY19" fmla="*/ 875496 h 910963"/>
              <a:gd name="connsiteX20" fmla="*/ 2676522 w 11014215"/>
              <a:gd name="connsiteY20" fmla="*/ 856042 h 910963"/>
              <a:gd name="connsiteX21" fmla="*/ 1917765 w 11014215"/>
              <a:gd name="connsiteY21" fmla="*/ 836587 h 910963"/>
              <a:gd name="connsiteX22" fmla="*/ 256595 w 11014215"/>
              <a:gd name="connsiteY22" fmla="*/ 856043 h 910963"/>
              <a:gd name="connsiteX23" fmla="*/ 217684 w 11014215"/>
              <a:gd name="connsiteY23" fmla="*/ 58373 h 910963"/>
              <a:gd name="connsiteX0" fmla="*/ 142505 w 10939036"/>
              <a:gd name="connsiteY0" fmla="*/ 58373 h 997339"/>
              <a:gd name="connsiteX1" fmla="*/ 2231692 w 10939036"/>
              <a:gd name="connsiteY1" fmla="*/ 58373 h 997339"/>
              <a:gd name="connsiteX2" fmla="*/ 2776441 w 10939036"/>
              <a:gd name="connsiteY2" fmla="*/ 38918 h 997339"/>
              <a:gd name="connsiteX3" fmla="*/ 3418467 w 10939036"/>
              <a:gd name="connsiteY3" fmla="*/ 38918 h 997339"/>
              <a:gd name="connsiteX4" fmla="*/ 3827028 w 10939036"/>
              <a:gd name="connsiteY4" fmla="*/ 38918 h 997339"/>
              <a:gd name="connsiteX5" fmla="*/ 4819249 w 10939036"/>
              <a:gd name="connsiteY5" fmla="*/ 77827 h 997339"/>
              <a:gd name="connsiteX6" fmla="*/ 8593581 w 10939036"/>
              <a:gd name="connsiteY6" fmla="*/ 97285 h 997339"/>
              <a:gd name="connsiteX7" fmla="*/ 10733667 w 10939036"/>
              <a:gd name="connsiteY7" fmla="*/ 77828 h 997339"/>
              <a:gd name="connsiteX8" fmla="*/ 10869854 w 10939036"/>
              <a:gd name="connsiteY8" fmla="*/ 136195 h 997339"/>
              <a:gd name="connsiteX9" fmla="*/ 10889309 w 10939036"/>
              <a:gd name="connsiteY9" fmla="*/ 817131 h 997339"/>
              <a:gd name="connsiteX10" fmla="*/ 10889309 w 10939036"/>
              <a:gd name="connsiteY10" fmla="*/ 894952 h 997339"/>
              <a:gd name="connsiteX11" fmla="*/ 10227828 w 10939036"/>
              <a:gd name="connsiteY11" fmla="*/ 894952 h 997339"/>
              <a:gd name="connsiteX12" fmla="*/ 7834824 w 10939036"/>
              <a:gd name="connsiteY12" fmla="*/ 894952 h 997339"/>
              <a:gd name="connsiteX13" fmla="*/ 6920424 w 10939036"/>
              <a:gd name="connsiteY13" fmla="*/ 875497 h 997339"/>
              <a:gd name="connsiteX14" fmla="*/ 6200577 w 10939036"/>
              <a:gd name="connsiteY14" fmla="*/ 856042 h 997339"/>
              <a:gd name="connsiteX15" fmla="*/ 5616918 w 10939036"/>
              <a:gd name="connsiteY15" fmla="*/ 856041 h 997339"/>
              <a:gd name="connsiteX16" fmla="*/ 4702518 w 10939036"/>
              <a:gd name="connsiteY16" fmla="*/ 894953 h 997339"/>
              <a:gd name="connsiteX17" fmla="*/ 4021581 w 10939036"/>
              <a:gd name="connsiteY17" fmla="*/ 894952 h 997339"/>
              <a:gd name="connsiteX18" fmla="*/ 3613020 w 10939036"/>
              <a:gd name="connsiteY18" fmla="*/ 875496 h 997339"/>
              <a:gd name="connsiteX19" fmla="*/ 3204458 w 10939036"/>
              <a:gd name="connsiteY19" fmla="*/ 875496 h 997339"/>
              <a:gd name="connsiteX20" fmla="*/ 2601343 w 10939036"/>
              <a:gd name="connsiteY20" fmla="*/ 856042 h 997339"/>
              <a:gd name="connsiteX21" fmla="*/ 1842586 w 10939036"/>
              <a:gd name="connsiteY21" fmla="*/ 836587 h 997339"/>
              <a:gd name="connsiteX22" fmla="*/ 181416 w 10939036"/>
              <a:gd name="connsiteY22" fmla="*/ 856043 h 997339"/>
              <a:gd name="connsiteX23" fmla="*/ 142505 w 10939036"/>
              <a:gd name="connsiteY23" fmla="*/ 58373 h 997339"/>
              <a:gd name="connsiteX0" fmla="*/ 1 w 10796532"/>
              <a:gd name="connsiteY0" fmla="*/ 75664 h 1014630"/>
              <a:gd name="connsiteX1" fmla="*/ 2089188 w 10796532"/>
              <a:gd name="connsiteY1" fmla="*/ 75664 h 1014630"/>
              <a:gd name="connsiteX2" fmla="*/ 2633937 w 10796532"/>
              <a:gd name="connsiteY2" fmla="*/ 56209 h 1014630"/>
              <a:gd name="connsiteX3" fmla="*/ 3275963 w 10796532"/>
              <a:gd name="connsiteY3" fmla="*/ 56209 h 1014630"/>
              <a:gd name="connsiteX4" fmla="*/ 3684524 w 10796532"/>
              <a:gd name="connsiteY4" fmla="*/ 56209 h 1014630"/>
              <a:gd name="connsiteX5" fmla="*/ 4676745 w 10796532"/>
              <a:gd name="connsiteY5" fmla="*/ 95118 h 1014630"/>
              <a:gd name="connsiteX6" fmla="*/ 8451077 w 10796532"/>
              <a:gd name="connsiteY6" fmla="*/ 114576 h 1014630"/>
              <a:gd name="connsiteX7" fmla="*/ 10591163 w 10796532"/>
              <a:gd name="connsiteY7" fmla="*/ 95119 h 1014630"/>
              <a:gd name="connsiteX8" fmla="*/ 10727350 w 10796532"/>
              <a:gd name="connsiteY8" fmla="*/ 153486 h 1014630"/>
              <a:gd name="connsiteX9" fmla="*/ 10746805 w 10796532"/>
              <a:gd name="connsiteY9" fmla="*/ 834422 h 1014630"/>
              <a:gd name="connsiteX10" fmla="*/ 10746805 w 10796532"/>
              <a:gd name="connsiteY10" fmla="*/ 912243 h 1014630"/>
              <a:gd name="connsiteX11" fmla="*/ 10085324 w 10796532"/>
              <a:gd name="connsiteY11" fmla="*/ 912243 h 1014630"/>
              <a:gd name="connsiteX12" fmla="*/ 7692320 w 10796532"/>
              <a:gd name="connsiteY12" fmla="*/ 912243 h 1014630"/>
              <a:gd name="connsiteX13" fmla="*/ 6777920 w 10796532"/>
              <a:gd name="connsiteY13" fmla="*/ 892788 h 1014630"/>
              <a:gd name="connsiteX14" fmla="*/ 6058073 w 10796532"/>
              <a:gd name="connsiteY14" fmla="*/ 873333 h 1014630"/>
              <a:gd name="connsiteX15" fmla="*/ 5474414 w 10796532"/>
              <a:gd name="connsiteY15" fmla="*/ 873332 h 1014630"/>
              <a:gd name="connsiteX16" fmla="*/ 4560014 w 10796532"/>
              <a:gd name="connsiteY16" fmla="*/ 912244 h 1014630"/>
              <a:gd name="connsiteX17" fmla="*/ 3879077 w 10796532"/>
              <a:gd name="connsiteY17" fmla="*/ 912243 h 1014630"/>
              <a:gd name="connsiteX18" fmla="*/ 3470516 w 10796532"/>
              <a:gd name="connsiteY18" fmla="*/ 892787 h 1014630"/>
              <a:gd name="connsiteX19" fmla="*/ 3061954 w 10796532"/>
              <a:gd name="connsiteY19" fmla="*/ 892787 h 1014630"/>
              <a:gd name="connsiteX20" fmla="*/ 2458839 w 10796532"/>
              <a:gd name="connsiteY20" fmla="*/ 873333 h 1014630"/>
              <a:gd name="connsiteX21" fmla="*/ 1700082 w 10796532"/>
              <a:gd name="connsiteY21" fmla="*/ 853878 h 1014630"/>
              <a:gd name="connsiteX22" fmla="*/ 38912 w 10796532"/>
              <a:gd name="connsiteY22" fmla="*/ 873334 h 1014630"/>
              <a:gd name="connsiteX23" fmla="*/ 1 w 10796532"/>
              <a:gd name="connsiteY23" fmla="*/ 75664 h 1014630"/>
              <a:gd name="connsiteX0" fmla="*/ 142504 w 10939035"/>
              <a:gd name="connsiteY0" fmla="*/ 48286 h 895088"/>
              <a:gd name="connsiteX1" fmla="*/ 2231691 w 10939035"/>
              <a:gd name="connsiteY1" fmla="*/ 48286 h 895088"/>
              <a:gd name="connsiteX2" fmla="*/ 2776440 w 10939035"/>
              <a:gd name="connsiteY2" fmla="*/ 28831 h 895088"/>
              <a:gd name="connsiteX3" fmla="*/ 3418466 w 10939035"/>
              <a:gd name="connsiteY3" fmla="*/ 28831 h 895088"/>
              <a:gd name="connsiteX4" fmla="*/ 3827027 w 10939035"/>
              <a:gd name="connsiteY4" fmla="*/ 28831 h 895088"/>
              <a:gd name="connsiteX5" fmla="*/ 4819248 w 10939035"/>
              <a:gd name="connsiteY5" fmla="*/ 67740 h 895088"/>
              <a:gd name="connsiteX6" fmla="*/ 8593580 w 10939035"/>
              <a:gd name="connsiteY6" fmla="*/ 87198 h 895088"/>
              <a:gd name="connsiteX7" fmla="*/ 10733666 w 10939035"/>
              <a:gd name="connsiteY7" fmla="*/ 67741 h 895088"/>
              <a:gd name="connsiteX8" fmla="*/ 10869853 w 10939035"/>
              <a:gd name="connsiteY8" fmla="*/ 126108 h 895088"/>
              <a:gd name="connsiteX9" fmla="*/ 10889308 w 10939035"/>
              <a:gd name="connsiteY9" fmla="*/ 807044 h 895088"/>
              <a:gd name="connsiteX10" fmla="*/ 10889308 w 10939035"/>
              <a:gd name="connsiteY10" fmla="*/ 884865 h 895088"/>
              <a:gd name="connsiteX11" fmla="*/ 10227827 w 10939035"/>
              <a:gd name="connsiteY11" fmla="*/ 884865 h 895088"/>
              <a:gd name="connsiteX12" fmla="*/ 7834823 w 10939035"/>
              <a:gd name="connsiteY12" fmla="*/ 884865 h 895088"/>
              <a:gd name="connsiteX13" fmla="*/ 6920423 w 10939035"/>
              <a:gd name="connsiteY13" fmla="*/ 865410 h 895088"/>
              <a:gd name="connsiteX14" fmla="*/ 6200576 w 10939035"/>
              <a:gd name="connsiteY14" fmla="*/ 845955 h 895088"/>
              <a:gd name="connsiteX15" fmla="*/ 5616917 w 10939035"/>
              <a:gd name="connsiteY15" fmla="*/ 845954 h 895088"/>
              <a:gd name="connsiteX16" fmla="*/ 4702517 w 10939035"/>
              <a:gd name="connsiteY16" fmla="*/ 884866 h 895088"/>
              <a:gd name="connsiteX17" fmla="*/ 4021580 w 10939035"/>
              <a:gd name="connsiteY17" fmla="*/ 884865 h 895088"/>
              <a:gd name="connsiteX18" fmla="*/ 3613019 w 10939035"/>
              <a:gd name="connsiteY18" fmla="*/ 865409 h 895088"/>
              <a:gd name="connsiteX19" fmla="*/ 3204457 w 10939035"/>
              <a:gd name="connsiteY19" fmla="*/ 865409 h 895088"/>
              <a:gd name="connsiteX20" fmla="*/ 2601342 w 10939035"/>
              <a:gd name="connsiteY20" fmla="*/ 845955 h 895088"/>
              <a:gd name="connsiteX21" fmla="*/ 1842585 w 10939035"/>
              <a:gd name="connsiteY21" fmla="*/ 826500 h 895088"/>
              <a:gd name="connsiteX22" fmla="*/ 181415 w 10939035"/>
              <a:gd name="connsiteY22" fmla="*/ 709768 h 895088"/>
              <a:gd name="connsiteX23" fmla="*/ 142504 w 10939035"/>
              <a:gd name="connsiteY23" fmla="*/ 48286 h 895088"/>
              <a:gd name="connsiteX0" fmla="*/ 233200 w 10989327"/>
              <a:gd name="connsiteY0" fmla="*/ 119614 h 864681"/>
              <a:gd name="connsiteX1" fmla="*/ 2281983 w 10989327"/>
              <a:gd name="connsiteY1" fmla="*/ 22338 h 864681"/>
              <a:gd name="connsiteX2" fmla="*/ 2826732 w 10989327"/>
              <a:gd name="connsiteY2" fmla="*/ 2883 h 864681"/>
              <a:gd name="connsiteX3" fmla="*/ 3468758 w 10989327"/>
              <a:gd name="connsiteY3" fmla="*/ 2883 h 864681"/>
              <a:gd name="connsiteX4" fmla="*/ 3877319 w 10989327"/>
              <a:gd name="connsiteY4" fmla="*/ 2883 h 864681"/>
              <a:gd name="connsiteX5" fmla="*/ 4869540 w 10989327"/>
              <a:gd name="connsiteY5" fmla="*/ 41792 h 864681"/>
              <a:gd name="connsiteX6" fmla="*/ 8643872 w 10989327"/>
              <a:gd name="connsiteY6" fmla="*/ 61250 h 864681"/>
              <a:gd name="connsiteX7" fmla="*/ 10783958 w 10989327"/>
              <a:gd name="connsiteY7" fmla="*/ 41793 h 864681"/>
              <a:gd name="connsiteX8" fmla="*/ 10920145 w 10989327"/>
              <a:gd name="connsiteY8" fmla="*/ 100160 h 864681"/>
              <a:gd name="connsiteX9" fmla="*/ 10939600 w 10989327"/>
              <a:gd name="connsiteY9" fmla="*/ 781096 h 864681"/>
              <a:gd name="connsiteX10" fmla="*/ 10939600 w 10989327"/>
              <a:gd name="connsiteY10" fmla="*/ 858917 h 864681"/>
              <a:gd name="connsiteX11" fmla="*/ 10278119 w 10989327"/>
              <a:gd name="connsiteY11" fmla="*/ 858917 h 864681"/>
              <a:gd name="connsiteX12" fmla="*/ 7885115 w 10989327"/>
              <a:gd name="connsiteY12" fmla="*/ 858917 h 864681"/>
              <a:gd name="connsiteX13" fmla="*/ 6970715 w 10989327"/>
              <a:gd name="connsiteY13" fmla="*/ 839462 h 864681"/>
              <a:gd name="connsiteX14" fmla="*/ 6250868 w 10989327"/>
              <a:gd name="connsiteY14" fmla="*/ 820007 h 864681"/>
              <a:gd name="connsiteX15" fmla="*/ 5667209 w 10989327"/>
              <a:gd name="connsiteY15" fmla="*/ 820006 h 864681"/>
              <a:gd name="connsiteX16" fmla="*/ 4752809 w 10989327"/>
              <a:gd name="connsiteY16" fmla="*/ 858918 h 864681"/>
              <a:gd name="connsiteX17" fmla="*/ 4071872 w 10989327"/>
              <a:gd name="connsiteY17" fmla="*/ 858917 h 864681"/>
              <a:gd name="connsiteX18" fmla="*/ 3663311 w 10989327"/>
              <a:gd name="connsiteY18" fmla="*/ 839461 h 864681"/>
              <a:gd name="connsiteX19" fmla="*/ 3254749 w 10989327"/>
              <a:gd name="connsiteY19" fmla="*/ 839461 h 864681"/>
              <a:gd name="connsiteX20" fmla="*/ 2651634 w 10989327"/>
              <a:gd name="connsiteY20" fmla="*/ 820007 h 864681"/>
              <a:gd name="connsiteX21" fmla="*/ 1892877 w 10989327"/>
              <a:gd name="connsiteY21" fmla="*/ 800552 h 864681"/>
              <a:gd name="connsiteX22" fmla="*/ 231707 w 10989327"/>
              <a:gd name="connsiteY22" fmla="*/ 683820 h 864681"/>
              <a:gd name="connsiteX23" fmla="*/ 233200 w 10989327"/>
              <a:gd name="connsiteY23" fmla="*/ 119614 h 864681"/>
              <a:gd name="connsiteX0" fmla="*/ 123667 w 10879794"/>
              <a:gd name="connsiteY0" fmla="*/ 143800 h 888867"/>
              <a:gd name="connsiteX1" fmla="*/ 2172450 w 10879794"/>
              <a:gd name="connsiteY1" fmla="*/ 46524 h 888867"/>
              <a:gd name="connsiteX2" fmla="*/ 2717199 w 10879794"/>
              <a:gd name="connsiteY2" fmla="*/ 27069 h 888867"/>
              <a:gd name="connsiteX3" fmla="*/ 3359225 w 10879794"/>
              <a:gd name="connsiteY3" fmla="*/ 27069 h 888867"/>
              <a:gd name="connsiteX4" fmla="*/ 3767786 w 10879794"/>
              <a:gd name="connsiteY4" fmla="*/ 27069 h 888867"/>
              <a:gd name="connsiteX5" fmla="*/ 4760007 w 10879794"/>
              <a:gd name="connsiteY5" fmla="*/ 65978 h 888867"/>
              <a:gd name="connsiteX6" fmla="*/ 8534339 w 10879794"/>
              <a:gd name="connsiteY6" fmla="*/ 85436 h 888867"/>
              <a:gd name="connsiteX7" fmla="*/ 10674425 w 10879794"/>
              <a:gd name="connsiteY7" fmla="*/ 65979 h 888867"/>
              <a:gd name="connsiteX8" fmla="*/ 10810612 w 10879794"/>
              <a:gd name="connsiteY8" fmla="*/ 124346 h 888867"/>
              <a:gd name="connsiteX9" fmla="*/ 10830067 w 10879794"/>
              <a:gd name="connsiteY9" fmla="*/ 805282 h 888867"/>
              <a:gd name="connsiteX10" fmla="*/ 10830067 w 10879794"/>
              <a:gd name="connsiteY10" fmla="*/ 883103 h 888867"/>
              <a:gd name="connsiteX11" fmla="*/ 10168586 w 10879794"/>
              <a:gd name="connsiteY11" fmla="*/ 883103 h 888867"/>
              <a:gd name="connsiteX12" fmla="*/ 7775582 w 10879794"/>
              <a:gd name="connsiteY12" fmla="*/ 883103 h 888867"/>
              <a:gd name="connsiteX13" fmla="*/ 6861182 w 10879794"/>
              <a:gd name="connsiteY13" fmla="*/ 863648 h 888867"/>
              <a:gd name="connsiteX14" fmla="*/ 6141335 w 10879794"/>
              <a:gd name="connsiteY14" fmla="*/ 844193 h 888867"/>
              <a:gd name="connsiteX15" fmla="*/ 5557676 w 10879794"/>
              <a:gd name="connsiteY15" fmla="*/ 844192 h 888867"/>
              <a:gd name="connsiteX16" fmla="*/ 4643276 w 10879794"/>
              <a:gd name="connsiteY16" fmla="*/ 883104 h 888867"/>
              <a:gd name="connsiteX17" fmla="*/ 3962339 w 10879794"/>
              <a:gd name="connsiteY17" fmla="*/ 883103 h 888867"/>
              <a:gd name="connsiteX18" fmla="*/ 3553778 w 10879794"/>
              <a:gd name="connsiteY18" fmla="*/ 863647 h 888867"/>
              <a:gd name="connsiteX19" fmla="*/ 3145216 w 10879794"/>
              <a:gd name="connsiteY19" fmla="*/ 863647 h 888867"/>
              <a:gd name="connsiteX20" fmla="*/ 2542101 w 10879794"/>
              <a:gd name="connsiteY20" fmla="*/ 844193 h 888867"/>
              <a:gd name="connsiteX21" fmla="*/ 1783344 w 10879794"/>
              <a:gd name="connsiteY21" fmla="*/ 824738 h 888867"/>
              <a:gd name="connsiteX22" fmla="*/ 122174 w 10879794"/>
              <a:gd name="connsiteY22" fmla="*/ 708006 h 888867"/>
              <a:gd name="connsiteX23" fmla="*/ 123667 w 10879794"/>
              <a:gd name="connsiteY23" fmla="*/ 143800 h 888867"/>
              <a:gd name="connsiteX0" fmla="*/ 1864 w 10757991"/>
              <a:gd name="connsiteY0" fmla="*/ 143800 h 888867"/>
              <a:gd name="connsiteX1" fmla="*/ 2050647 w 10757991"/>
              <a:gd name="connsiteY1" fmla="*/ 46524 h 888867"/>
              <a:gd name="connsiteX2" fmla="*/ 2595396 w 10757991"/>
              <a:gd name="connsiteY2" fmla="*/ 27069 h 888867"/>
              <a:gd name="connsiteX3" fmla="*/ 3237422 w 10757991"/>
              <a:gd name="connsiteY3" fmla="*/ 27069 h 888867"/>
              <a:gd name="connsiteX4" fmla="*/ 3645983 w 10757991"/>
              <a:gd name="connsiteY4" fmla="*/ 27069 h 888867"/>
              <a:gd name="connsiteX5" fmla="*/ 4638204 w 10757991"/>
              <a:gd name="connsiteY5" fmla="*/ 65978 h 888867"/>
              <a:gd name="connsiteX6" fmla="*/ 8412536 w 10757991"/>
              <a:gd name="connsiteY6" fmla="*/ 85436 h 888867"/>
              <a:gd name="connsiteX7" fmla="*/ 10552622 w 10757991"/>
              <a:gd name="connsiteY7" fmla="*/ 65979 h 888867"/>
              <a:gd name="connsiteX8" fmla="*/ 10688809 w 10757991"/>
              <a:gd name="connsiteY8" fmla="*/ 124346 h 888867"/>
              <a:gd name="connsiteX9" fmla="*/ 10708264 w 10757991"/>
              <a:gd name="connsiteY9" fmla="*/ 805282 h 888867"/>
              <a:gd name="connsiteX10" fmla="*/ 10708264 w 10757991"/>
              <a:gd name="connsiteY10" fmla="*/ 883103 h 888867"/>
              <a:gd name="connsiteX11" fmla="*/ 10046783 w 10757991"/>
              <a:gd name="connsiteY11" fmla="*/ 883103 h 888867"/>
              <a:gd name="connsiteX12" fmla="*/ 7653779 w 10757991"/>
              <a:gd name="connsiteY12" fmla="*/ 883103 h 888867"/>
              <a:gd name="connsiteX13" fmla="*/ 6739379 w 10757991"/>
              <a:gd name="connsiteY13" fmla="*/ 863648 h 888867"/>
              <a:gd name="connsiteX14" fmla="*/ 6019532 w 10757991"/>
              <a:gd name="connsiteY14" fmla="*/ 844193 h 888867"/>
              <a:gd name="connsiteX15" fmla="*/ 5435873 w 10757991"/>
              <a:gd name="connsiteY15" fmla="*/ 844192 h 888867"/>
              <a:gd name="connsiteX16" fmla="*/ 4521473 w 10757991"/>
              <a:gd name="connsiteY16" fmla="*/ 883104 h 888867"/>
              <a:gd name="connsiteX17" fmla="*/ 3840536 w 10757991"/>
              <a:gd name="connsiteY17" fmla="*/ 883103 h 888867"/>
              <a:gd name="connsiteX18" fmla="*/ 3431975 w 10757991"/>
              <a:gd name="connsiteY18" fmla="*/ 863647 h 888867"/>
              <a:gd name="connsiteX19" fmla="*/ 3023413 w 10757991"/>
              <a:gd name="connsiteY19" fmla="*/ 863647 h 888867"/>
              <a:gd name="connsiteX20" fmla="*/ 2420298 w 10757991"/>
              <a:gd name="connsiteY20" fmla="*/ 844193 h 888867"/>
              <a:gd name="connsiteX21" fmla="*/ 1661541 w 10757991"/>
              <a:gd name="connsiteY21" fmla="*/ 824738 h 888867"/>
              <a:gd name="connsiteX22" fmla="*/ 371 w 10757991"/>
              <a:gd name="connsiteY22" fmla="*/ 708006 h 888867"/>
              <a:gd name="connsiteX23" fmla="*/ 1864 w 10757991"/>
              <a:gd name="connsiteY23" fmla="*/ 143800 h 888867"/>
              <a:gd name="connsiteX0" fmla="*/ 134120 w 10890247"/>
              <a:gd name="connsiteY0" fmla="*/ 138348 h 883415"/>
              <a:gd name="connsiteX1" fmla="*/ 2015174 w 10890247"/>
              <a:gd name="connsiteY1" fmla="*/ 313447 h 883415"/>
              <a:gd name="connsiteX2" fmla="*/ 2727652 w 10890247"/>
              <a:gd name="connsiteY2" fmla="*/ 21617 h 883415"/>
              <a:gd name="connsiteX3" fmla="*/ 3369678 w 10890247"/>
              <a:gd name="connsiteY3" fmla="*/ 21617 h 883415"/>
              <a:gd name="connsiteX4" fmla="*/ 3778239 w 10890247"/>
              <a:gd name="connsiteY4" fmla="*/ 21617 h 883415"/>
              <a:gd name="connsiteX5" fmla="*/ 4770460 w 10890247"/>
              <a:gd name="connsiteY5" fmla="*/ 60526 h 883415"/>
              <a:gd name="connsiteX6" fmla="*/ 8544792 w 10890247"/>
              <a:gd name="connsiteY6" fmla="*/ 79984 h 883415"/>
              <a:gd name="connsiteX7" fmla="*/ 10684878 w 10890247"/>
              <a:gd name="connsiteY7" fmla="*/ 60527 h 883415"/>
              <a:gd name="connsiteX8" fmla="*/ 10821065 w 10890247"/>
              <a:gd name="connsiteY8" fmla="*/ 118894 h 883415"/>
              <a:gd name="connsiteX9" fmla="*/ 10840520 w 10890247"/>
              <a:gd name="connsiteY9" fmla="*/ 799830 h 883415"/>
              <a:gd name="connsiteX10" fmla="*/ 10840520 w 10890247"/>
              <a:gd name="connsiteY10" fmla="*/ 877651 h 883415"/>
              <a:gd name="connsiteX11" fmla="*/ 10179039 w 10890247"/>
              <a:gd name="connsiteY11" fmla="*/ 877651 h 883415"/>
              <a:gd name="connsiteX12" fmla="*/ 7786035 w 10890247"/>
              <a:gd name="connsiteY12" fmla="*/ 877651 h 883415"/>
              <a:gd name="connsiteX13" fmla="*/ 6871635 w 10890247"/>
              <a:gd name="connsiteY13" fmla="*/ 858196 h 883415"/>
              <a:gd name="connsiteX14" fmla="*/ 6151788 w 10890247"/>
              <a:gd name="connsiteY14" fmla="*/ 838741 h 883415"/>
              <a:gd name="connsiteX15" fmla="*/ 5568129 w 10890247"/>
              <a:gd name="connsiteY15" fmla="*/ 838740 h 883415"/>
              <a:gd name="connsiteX16" fmla="*/ 4653729 w 10890247"/>
              <a:gd name="connsiteY16" fmla="*/ 877652 h 883415"/>
              <a:gd name="connsiteX17" fmla="*/ 3972792 w 10890247"/>
              <a:gd name="connsiteY17" fmla="*/ 877651 h 883415"/>
              <a:gd name="connsiteX18" fmla="*/ 3564231 w 10890247"/>
              <a:gd name="connsiteY18" fmla="*/ 858195 h 883415"/>
              <a:gd name="connsiteX19" fmla="*/ 3155669 w 10890247"/>
              <a:gd name="connsiteY19" fmla="*/ 858195 h 883415"/>
              <a:gd name="connsiteX20" fmla="*/ 2552554 w 10890247"/>
              <a:gd name="connsiteY20" fmla="*/ 838741 h 883415"/>
              <a:gd name="connsiteX21" fmla="*/ 1793797 w 10890247"/>
              <a:gd name="connsiteY21" fmla="*/ 819286 h 883415"/>
              <a:gd name="connsiteX22" fmla="*/ 132627 w 10890247"/>
              <a:gd name="connsiteY22" fmla="*/ 702554 h 883415"/>
              <a:gd name="connsiteX23" fmla="*/ 134120 w 10890247"/>
              <a:gd name="connsiteY23" fmla="*/ 138348 h 883415"/>
              <a:gd name="connsiteX0" fmla="*/ 237868 w 10993995"/>
              <a:gd name="connsiteY0" fmla="*/ 138348 h 883415"/>
              <a:gd name="connsiteX1" fmla="*/ 2118922 w 10993995"/>
              <a:gd name="connsiteY1" fmla="*/ 313447 h 883415"/>
              <a:gd name="connsiteX2" fmla="*/ 2831400 w 10993995"/>
              <a:gd name="connsiteY2" fmla="*/ 21617 h 883415"/>
              <a:gd name="connsiteX3" fmla="*/ 3473426 w 10993995"/>
              <a:gd name="connsiteY3" fmla="*/ 21617 h 883415"/>
              <a:gd name="connsiteX4" fmla="*/ 3881987 w 10993995"/>
              <a:gd name="connsiteY4" fmla="*/ 21617 h 883415"/>
              <a:gd name="connsiteX5" fmla="*/ 4874208 w 10993995"/>
              <a:gd name="connsiteY5" fmla="*/ 60526 h 883415"/>
              <a:gd name="connsiteX6" fmla="*/ 8648540 w 10993995"/>
              <a:gd name="connsiteY6" fmla="*/ 79984 h 883415"/>
              <a:gd name="connsiteX7" fmla="*/ 10788626 w 10993995"/>
              <a:gd name="connsiteY7" fmla="*/ 60527 h 883415"/>
              <a:gd name="connsiteX8" fmla="*/ 10924813 w 10993995"/>
              <a:gd name="connsiteY8" fmla="*/ 118894 h 883415"/>
              <a:gd name="connsiteX9" fmla="*/ 10944268 w 10993995"/>
              <a:gd name="connsiteY9" fmla="*/ 799830 h 883415"/>
              <a:gd name="connsiteX10" fmla="*/ 10944268 w 10993995"/>
              <a:gd name="connsiteY10" fmla="*/ 877651 h 883415"/>
              <a:gd name="connsiteX11" fmla="*/ 10282787 w 10993995"/>
              <a:gd name="connsiteY11" fmla="*/ 877651 h 883415"/>
              <a:gd name="connsiteX12" fmla="*/ 7889783 w 10993995"/>
              <a:gd name="connsiteY12" fmla="*/ 877651 h 883415"/>
              <a:gd name="connsiteX13" fmla="*/ 6975383 w 10993995"/>
              <a:gd name="connsiteY13" fmla="*/ 858196 h 883415"/>
              <a:gd name="connsiteX14" fmla="*/ 6255536 w 10993995"/>
              <a:gd name="connsiteY14" fmla="*/ 838741 h 883415"/>
              <a:gd name="connsiteX15" fmla="*/ 5671877 w 10993995"/>
              <a:gd name="connsiteY15" fmla="*/ 838740 h 883415"/>
              <a:gd name="connsiteX16" fmla="*/ 4757477 w 10993995"/>
              <a:gd name="connsiteY16" fmla="*/ 877652 h 883415"/>
              <a:gd name="connsiteX17" fmla="*/ 4076540 w 10993995"/>
              <a:gd name="connsiteY17" fmla="*/ 877651 h 883415"/>
              <a:gd name="connsiteX18" fmla="*/ 3667979 w 10993995"/>
              <a:gd name="connsiteY18" fmla="*/ 858195 h 883415"/>
              <a:gd name="connsiteX19" fmla="*/ 3259417 w 10993995"/>
              <a:gd name="connsiteY19" fmla="*/ 858195 h 883415"/>
              <a:gd name="connsiteX20" fmla="*/ 2656302 w 10993995"/>
              <a:gd name="connsiteY20" fmla="*/ 838741 h 883415"/>
              <a:gd name="connsiteX21" fmla="*/ 2149140 w 10993995"/>
              <a:gd name="connsiteY21" fmla="*/ 546911 h 883415"/>
              <a:gd name="connsiteX22" fmla="*/ 236375 w 10993995"/>
              <a:gd name="connsiteY22" fmla="*/ 702554 h 883415"/>
              <a:gd name="connsiteX23" fmla="*/ 237868 w 10993995"/>
              <a:gd name="connsiteY23" fmla="*/ 138348 h 883415"/>
              <a:gd name="connsiteX0" fmla="*/ 237869 w 10999288"/>
              <a:gd name="connsiteY0" fmla="*/ 428015 h 1173082"/>
              <a:gd name="connsiteX1" fmla="*/ 2118923 w 10999288"/>
              <a:gd name="connsiteY1" fmla="*/ 603114 h 1173082"/>
              <a:gd name="connsiteX2" fmla="*/ 2831401 w 10999288"/>
              <a:gd name="connsiteY2" fmla="*/ 311284 h 1173082"/>
              <a:gd name="connsiteX3" fmla="*/ 3473427 w 10999288"/>
              <a:gd name="connsiteY3" fmla="*/ 311284 h 1173082"/>
              <a:gd name="connsiteX4" fmla="*/ 3881988 w 10999288"/>
              <a:gd name="connsiteY4" fmla="*/ 311284 h 1173082"/>
              <a:gd name="connsiteX5" fmla="*/ 4874209 w 10999288"/>
              <a:gd name="connsiteY5" fmla="*/ 350193 h 1173082"/>
              <a:gd name="connsiteX6" fmla="*/ 8564677 w 10999288"/>
              <a:gd name="connsiteY6" fmla="*/ 0 h 1173082"/>
              <a:gd name="connsiteX7" fmla="*/ 10788627 w 10999288"/>
              <a:gd name="connsiteY7" fmla="*/ 350194 h 1173082"/>
              <a:gd name="connsiteX8" fmla="*/ 10924814 w 10999288"/>
              <a:gd name="connsiteY8" fmla="*/ 408561 h 1173082"/>
              <a:gd name="connsiteX9" fmla="*/ 10944269 w 10999288"/>
              <a:gd name="connsiteY9" fmla="*/ 1089497 h 1173082"/>
              <a:gd name="connsiteX10" fmla="*/ 10944269 w 10999288"/>
              <a:gd name="connsiteY10" fmla="*/ 1167318 h 1173082"/>
              <a:gd name="connsiteX11" fmla="*/ 10282788 w 10999288"/>
              <a:gd name="connsiteY11" fmla="*/ 1167318 h 1173082"/>
              <a:gd name="connsiteX12" fmla="*/ 7889784 w 10999288"/>
              <a:gd name="connsiteY12" fmla="*/ 1167318 h 1173082"/>
              <a:gd name="connsiteX13" fmla="*/ 6975384 w 10999288"/>
              <a:gd name="connsiteY13" fmla="*/ 1147863 h 1173082"/>
              <a:gd name="connsiteX14" fmla="*/ 6255537 w 10999288"/>
              <a:gd name="connsiteY14" fmla="*/ 1128408 h 1173082"/>
              <a:gd name="connsiteX15" fmla="*/ 5671878 w 10999288"/>
              <a:gd name="connsiteY15" fmla="*/ 1128407 h 1173082"/>
              <a:gd name="connsiteX16" fmla="*/ 4757478 w 10999288"/>
              <a:gd name="connsiteY16" fmla="*/ 1167319 h 1173082"/>
              <a:gd name="connsiteX17" fmla="*/ 4076541 w 10999288"/>
              <a:gd name="connsiteY17" fmla="*/ 1167318 h 1173082"/>
              <a:gd name="connsiteX18" fmla="*/ 3667980 w 10999288"/>
              <a:gd name="connsiteY18" fmla="*/ 1147862 h 1173082"/>
              <a:gd name="connsiteX19" fmla="*/ 3259418 w 10999288"/>
              <a:gd name="connsiteY19" fmla="*/ 1147862 h 1173082"/>
              <a:gd name="connsiteX20" fmla="*/ 2656303 w 10999288"/>
              <a:gd name="connsiteY20" fmla="*/ 1128408 h 1173082"/>
              <a:gd name="connsiteX21" fmla="*/ 2149141 w 10999288"/>
              <a:gd name="connsiteY21" fmla="*/ 836578 h 1173082"/>
              <a:gd name="connsiteX22" fmla="*/ 236376 w 10999288"/>
              <a:gd name="connsiteY22" fmla="*/ 992221 h 1173082"/>
              <a:gd name="connsiteX23" fmla="*/ 237869 w 10999288"/>
              <a:gd name="connsiteY23" fmla="*/ 428015 h 1173082"/>
              <a:gd name="connsiteX0" fmla="*/ 237869 w 11074749"/>
              <a:gd name="connsiteY0" fmla="*/ 428015 h 1439693"/>
              <a:gd name="connsiteX1" fmla="*/ 2118923 w 11074749"/>
              <a:gd name="connsiteY1" fmla="*/ 603114 h 1439693"/>
              <a:gd name="connsiteX2" fmla="*/ 2831401 w 11074749"/>
              <a:gd name="connsiteY2" fmla="*/ 311284 h 1439693"/>
              <a:gd name="connsiteX3" fmla="*/ 3473427 w 11074749"/>
              <a:gd name="connsiteY3" fmla="*/ 311284 h 1439693"/>
              <a:gd name="connsiteX4" fmla="*/ 3881988 w 11074749"/>
              <a:gd name="connsiteY4" fmla="*/ 311284 h 1439693"/>
              <a:gd name="connsiteX5" fmla="*/ 4874209 w 11074749"/>
              <a:gd name="connsiteY5" fmla="*/ 350193 h 1439693"/>
              <a:gd name="connsiteX6" fmla="*/ 8564677 w 11074749"/>
              <a:gd name="connsiteY6" fmla="*/ 0 h 1439693"/>
              <a:gd name="connsiteX7" fmla="*/ 10788627 w 11074749"/>
              <a:gd name="connsiteY7" fmla="*/ 350194 h 1439693"/>
              <a:gd name="connsiteX8" fmla="*/ 10924814 w 11074749"/>
              <a:gd name="connsiteY8" fmla="*/ 408561 h 1439693"/>
              <a:gd name="connsiteX9" fmla="*/ 10944269 w 11074749"/>
              <a:gd name="connsiteY9" fmla="*/ 1089497 h 1439693"/>
              <a:gd name="connsiteX10" fmla="*/ 10944269 w 11074749"/>
              <a:gd name="connsiteY10" fmla="*/ 1167318 h 1439693"/>
              <a:gd name="connsiteX11" fmla="*/ 9192546 w 11074749"/>
              <a:gd name="connsiteY11" fmla="*/ 1439693 h 1439693"/>
              <a:gd name="connsiteX12" fmla="*/ 7889784 w 11074749"/>
              <a:gd name="connsiteY12" fmla="*/ 1167318 h 1439693"/>
              <a:gd name="connsiteX13" fmla="*/ 6975384 w 11074749"/>
              <a:gd name="connsiteY13" fmla="*/ 1147863 h 1439693"/>
              <a:gd name="connsiteX14" fmla="*/ 6255537 w 11074749"/>
              <a:gd name="connsiteY14" fmla="*/ 1128408 h 1439693"/>
              <a:gd name="connsiteX15" fmla="*/ 5671878 w 11074749"/>
              <a:gd name="connsiteY15" fmla="*/ 1128407 h 1439693"/>
              <a:gd name="connsiteX16" fmla="*/ 4757478 w 11074749"/>
              <a:gd name="connsiteY16" fmla="*/ 1167319 h 1439693"/>
              <a:gd name="connsiteX17" fmla="*/ 4076541 w 11074749"/>
              <a:gd name="connsiteY17" fmla="*/ 1167318 h 1439693"/>
              <a:gd name="connsiteX18" fmla="*/ 3667980 w 11074749"/>
              <a:gd name="connsiteY18" fmla="*/ 1147862 h 1439693"/>
              <a:gd name="connsiteX19" fmla="*/ 3259418 w 11074749"/>
              <a:gd name="connsiteY19" fmla="*/ 1147862 h 1439693"/>
              <a:gd name="connsiteX20" fmla="*/ 2656303 w 11074749"/>
              <a:gd name="connsiteY20" fmla="*/ 1128408 h 1439693"/>
              <a:gd name="connsiteX21" fmla="*/ 2149141 w 11074749"/>
              <a:gd name="connsiteY21" fmla="*/ 836578 h 1439693"/>
              <a:gd name="connsiteX22" fmla="*/ 236376 w 11074749"/>
              <a:gd name="connsiteY22" fmla="*/ 992221 h 1439693"/>
              <a:gd name="connsiteX23" fmla="*/ 237869 w 11074749"/>
              <a:gd name="connsiteY23" fmla="*/ 428015 h 1439693"/>
              <a:gd name="connsiteX0" fmla="*/ 237869 w 11074749"/>
              <a:gd name="connsiteY0" fmla="*/ 428015 h 1444136"/>
              <a:gd name="connsiteX1" fmla="*/ 2118923 w 11074749"/>
              <a:gd name="connsiteY1" fmla="*/ 603114 h 1444136"/>
              <a:gd name="connsiteX2" fmla="*/ 2831401 w 11074749"/>
              <a:gd name="connsiteY2" fmla="*/ 311284 h 1444136"/>
              <a:gd name="connsiteX3" fmla="*/ 3473427 w 11074749"/>
              <a:gd name="connsiteY3" fmla="*/ 311284 h 1444136"/>
              <a:gd name="connsiteX4" fmla="*/ 3881988 w 11074749"/>
              <a:gd name="connsiteY4" fmla="*/ 311284 h 1444136"/>
              <a:gd name="connsiteX5" fmla="*/ 4874209 w 11074749"/>
              <a:gd name="connsiteY5" fmla="*/ 350193 h 1444136"/>
              <a:gd name="connsiteX6" fmla="*/ 8564677 w 11074749"/>
              <a:gd name="connsiteY6" fmla="*/ 0 h 1444136"/>
              <a:gd name="connsiteX7" fmla="*/ 10788627 w 11074749"/>
              <a:gd name="connsiteY7" fmla="*/ 350194 h 1444136"/>
              <a:gd name="connsiteX8" fmla="*/ 10924814 w 11074749"/>
              <a:gd name="connsiteY8" fmla="*/ 408561 h 1444136"/>
              <a:gd name="connsiteX9" fmla="*/ 10944269 w 11074749"/>
              <a:gd name="connsiteY9" fmla="*/ 1089497 h 1444136"/>
              <a:gd name="connsiteX10" fmla="*/ 10944269 w 11074749"/>
              <a:gd name="connsiteY10" fmla="*/ 1167318 h 1444136"/>
              <a:gd name="connsiteX11" fmla="*/ 9192546 w 11074749"/>
              <a:gd name="connsiteY11" fmla="*/ 1439693 h 1444136"/>
              <a:gd name="connsiteX12" fmla="*/ 8057514 w 11074749"/>
              <a:gd name="connsiteY12" fmla="*/ 1322961 h 1444136"/>
              <a:gd name="connsiteX13" fmla="*/ 6975384 w 11074749"/>
              <a:gd name="connsiteY13" fmla="*/ 1147863 h 1444136"/>
              <a:gd name="connsiteX14" fmla="*/ 6255537 w 11074749"/>
              <a:gd name="connsiteY14" fmla="*/ 1128408 h 1444136"/>
              <a:gd name="connsiteX15" fmla="*/ 5671878 w 11074749"/>
              <a:gd name="connsiteY15" fmla="*/ 1128407 h 1444136"/>
              <a:gd name="connsiteX16" fmla="*/ 4757478 w 11074749"/>
              <a:gd name="connsiteY16" fmla="*/ 1167319 h 1444136"/>
              <a:gd name="connsiteX17" fmla="*/ 4076541 w 11074749"/>
              <a:gd name="connsiteY17" fmla="*/ 1167318 h 1444136"/>
              <a:gd name="connsiteX18" fmla="*/ 3667980 w 11074749"/>
              <a:gd name="connsiteY18" fmla="*/ 1147862 h 1444136"/>
              <a:gd name="connsiteX19" fmla="*/ 3259418 w 11074749"/>
              <a:gd name="connsiteY19" fmla="*/ 1147862 h 1444136"/>
              <a:gd name="connsiteX20" fmla="*/ 2656303 w 11074749"/>
              <a:gd name="connsiteY20" fmla="*/ 1128408 h 1444136"/>
              <a:gd name="connsiteX21" fmla="*/ 2149141 w 11074749"/>
              <a:gd name="connsiteY21" fmla="*/ 836578 h 1444136"/>
              <a:gd name="connsiteX22" fmla="*/ 236376 w 11074749"/>
              <a:gd name="connsiteY22" fmla="*/ 992221 h 1444136"/>
              <a:gd name="connsiteX23" fmla="*/ 237869 w 11074749"/>
              <a:gd name="connsiteY23" fmla="*/ 428015 h 1444136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831401 w 11074749"/>
              <a:gd name="connsiteY2" fmla="*/ 314003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076541 w 11074749"/>
              <a:gd name="connsiteY17" fmla="*/ 1170037 h 1446855"/>
              <a:gd name="connsiteX18" fmla="*/ 3667980 w 11074749"/>
              <a:gd name="connsiteY18" fmla="*/ 1150581 h 1446855"/>
              <a:gd name="connsiteX19" fmla="*/ 3259418 w 11074749"/>
              <a:gd name="connsiteY19" fmla="*/ 1150581 h 1446855"/>
              <a:gd name="connsiteX20" fmla="*/ 2656303 w 11074749"/>
              <a:gd name="connsiteY20" fmla="*/ 1131127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831401 w 11074749"/>
              <a:gd name="connsiteY2" fmla="*/ 314003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076541 w 11074749"/>
              <a:gd name="connsiteY17" fmla="*/ 1170037 h 1446855"/>
              <a:gd name="connsiteX18" fmla="*/ 3667980 w 11074749"/>
              <a:gd name="connsiteY18" fmla="*/ 1150581 h 1446855"/>
              <a:gd name="connsiteX19" fmla="*/ 3259418 w 11074749"/>
              <a:gd name="connsiteY19" fmla="*/ 1150581 h 1446855"/>
              <a:gd name="connsiteX20" fmla="*/ 3075627 w 11074749"/>
              <a:gd name="connsiteY20" fmla="*/ 956029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831401 w 11074749"/>
              <a:gd name="connsiteY2" fmla="*/ 314003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076541 w 11074749"/>
              <a:gd name="connsiteY17" fmla="*/ 1170037 h 1446855"/>
              <a:gd name="connsiteX18" fmla="*/ 3667980 w 11074749"/>
              <a:gd name="connsiteY18" fmla="*/ 1150581 h 1446855"/>
              <a:gd name="connsiteX19" fmla="*/ 3566922 w 11074749"/>
              <a:gd name="connsiteY19" fmla="*/ 1014394 h 1446855"/>
              <a:gd name="connsiteX20" fmla="*/ 3075627 w 11074749"/>
              <a:gd name="connsiteY20" fmla="*/ 956029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831401 w 11074749"/>
              <a:gd name="connsiteY2" fmla="*/ 314003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076541 w 11074749"/>
              <a:gd name="connsiteY17" fmla="*/ 1170037 h 1446855"/>
              <a:gd name="connsiteX18" fmla="*/ 3667980 w 11074749"/>
              <a:gd name="connsiteY18" fmla="*/ 1150581 h 1446855"/>
              <a:gd name="connsiteX19" fmla="*/ 3594878 w 11074749"/>
              <a:gd name="connsiteY19" fmla="*/ 936572 h 1446855"/>
              <a:gd name="connsiteX20" fmla="*/ 3075627 w 11074749"/>
              <a:gd name="connsiteY20" fmla="*/ 956029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831401 w 11074749"/>
              <a:gd name="connsiteY2" fmla="*/ 314003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076541 w 11074749"/>
              <a:gd name="connsiteY17" fmla="*/ 1170037 h 1446855"/>
              <a:gd name="connsiteX18" fmla="*/ 3947531 w 11074749"/>
              <a:gd name="connsiteY18" fmla="*/ 1053304 h 1446855"/>
              <a:gd name="connsiteX19" fmla="*/ 3594878 w 11074749"/>
              <a:gd name="connsiteY19" fmla="*/ 936572 h 1446855"/>
              <a:gd name="connsiteX20" fmla="*/ 3075627 w 11074749"/>
              <a:gd name="connsiteY20" fmla="*/ 956029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831401 w 11074749"/>
              <a:gd name="connsiteY2" fmla="*/ 314003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076541 w 11074749"/>
              <a:gd name="connsiteY17" fmla="*/ 1170037 h 1446855"/>
              <a:gd name="connsiteX18" fmla="*/ 4087307 w 11074749"/>
              <a:gd name="connsiteY18" fmla="*/ 1033848 h 1446855"/>
              <a:gd name="connsiteX19" fmla="*/ 3594878 w 11074749"/>
              <a:gd name="connsiteY19" fmla="*/ 936572 h 1446855"/>
              <a:gd name="connsiteX20" fmla="*/ 3075627 w 11074749"/>
              <a:gd name="connsiteY20" fmla="*/ 956029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831401 w 11074749"/>
              <a:gd name="connsiteY2" fmla="*/ 314003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495866 w 11074749"/>
              <a:gd name="connsiteY17" fmla="*/ 1111672 h 1446855"/>
              <a:gd name="connsiteX18" fmla="*/ 4087307 w 11074749"/>
              <a:gd name="connsiteY18" fmla="*/ 1033848 h 1446855"/>
              <a:gd name="connsiteX19" fmla="*/ 3594878 w 11074749"/>
              <a:gd name="connsiteY19" fmla="*/ 936572 h 1446855"/>
              <a:gd name="connsiteX20" fmla="*/ 3075627 w 11074749"/>
              <a:gd name="connsiteY20" fmla="*/ 956029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831401 w 11074749"/>
              <a:gd name="connsiteY2" fmla="*/ 314003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495866 w 11074749"/>
              <a:gd name="connsiteY17" fmla="*/ 1111672 h 1446855"/>
              <a:gd name="connsiteX18" fmla="*/ 4087307 w 11074749"/>
              <a:gd name="connsiteY18" fmla="*/ 1033848 h 1446855"/>
              <a:gd name="connsiteX19" fmla="*/ 3594878 w 11074749"/>
              <a:gd name="connsiteY19" fmla="*/ 936572 h 1446855"/>
              <a:gd name="connsiteX20" fmla="*/ 2740169 w 11074749"/>
              <a:gd name="connsiteY20" fmla="*/ 956029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831401 w 11074749"/>
              <a:gd name="connsiteY2" fmla="*/ 314003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495866 w 11074749"/>
              <a:gd name="connsiteY17" fmla="*/ 1111672 h 1446855"/>
              <a:gd name="connsiteX18" fmla="*/ 3919577 w 11074749"/>
              <a:gd name="connsiteY18" fmla="*/ 1092214 h 1446855"/>
              <a:gd name="connsiteX19" fmla="*/ 3594878 w 11074749"/>
              <a:gd name="connsiteY19" fmla="*/ 936572 h 1446855"/>
              <a:gd name="connsiteX20" fmla="*/ 2740169 w 11074749"/>
              <a:gd name="connsiteY20" fmla="*/ 956029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943220 w 11074749"/>
              <a:gd name="connsiteY2" fmla="*/ 547467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495866 w 11074749"/>
              <a:gd name="connsiteY17" fmla="*/ 1111672 h 1446855"/>
              <a:gd name="connsiteX18" fmla="*/ 3919577 w 11074749"/>
              <a:gd name="connsiteY18" fmla="*/ 1092214 h 1446855"/>
              <a:gd name="connsiteX19" fmla="*/ 3594878 w 11074749"/>
              <a:gd name="connsiteY19" fmla="*/ 936572 h 1446855"/>
              <a:gd name="connsiteX20" fmla="*/ 2740169 w 11074749"/>
              <a:gd name="connsiteY20" fmla="*/ 956029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843017 w 10869203"/>
              <a:gd name="connsiteY0" fmla="*/ 605832 h 1446855"/>
              <a:gd name="connsiteX1" fmla="*/ 1913377 w 10869203"/>
              <a:gd name="connsiteY1" fmla="*/ 605833 h 1446855"/>
              <a:gd name="connsiteX2" fmla="*/ 2737674 w 10869203"/>
              <a:gd name="connsiteY2" fmla="*/ 547467 h 1446855"/>
              <a:gd name="connsiteX3" fmla="*/ 3267881 w 10869203"/>
              <a:gd name="connsiteY3" fmla="*/ 314003 h 1446855"/>
              <a:gd name="connsiteX4" fmla="*/ 3676442 w 10869203"/>
              <a:gd name="connsiteY4" fmla="*/ 314003 h 1446855"/>
              <a:gd name="connsiteX5" fmla="*/ 5675041 w 10869203"/>
              <a:gd name="connsiteY5" fmla="*/ 547465 h 1446855"/>
              <a:gd name="connsiteX6" fmla="*/ 8359131 w 10869203"/>
              <a:gd name="connsiteY6" fmla="*/ 2719 h 1446855"/>
              <a:gd name="connsiteX7" fmla="*/ 10583081 w 10869203"/>
              <a:gd name="connsiteY7" fmla="*/ 352913 h 1446855"/>
              <a:gd name="connsiteX8" fmla="*/ 10719268 w 10869203"/>
              <a:gd name="connsiteY8" fmla="*/ 411280 h 1446855"/>
              <a:gd name="connsiteX9" fmla="*/ 10738723 w 10869203"/>
              <a:gd name="connsiteY9" fmla="*/ 1092216 h 1446855"/>
              <a:gd name="connsiteX10" fmla="*/ 10738723 w 10869203"/>
              <a:gd name="connsiteY10" fmla="*/ 1170037 h 1446855"/>
              <a:gd name="connsiteX11" fmla="*/ 8987000 w 10869203"/>
              <a:gd name="connsiteY11" fmla="*/ 1442412 h 1446855"/>
              <a:gd name="connsiteX12" fmla="*/ 7851968 w 10869203"/>
              <a:gd name="connsiteY12" fmla="*/ 1325680 h 1446855"/>
              <a:gd name="connsiteX13" fmla="*/ 6769838 w 10869203"/>
              <a:gd name="connsiteY13" fmla="*/ 1150582 h 1446855"/>
              <a:gd name="connsiteX14" fmla="*/ 6049991 w 10869203"/>
              <a:gd name="connsiteY14" fmla="*/ 1131127 h 1446855"/>
              <a:gd name="connsiteX15" fmla="*/ 5466332 w 10869203"/>
              <a:gd name="connsiteY15" fmla="*/ 1131126 h 1446855"/>
              <a:gd name="connsiteX16" fmla="*/ 4551932 w 10869203"/>
              <a:gd name="connsiteY16" fmla="*/ 1170038 h 1446855"/>
              <a:gd name="connsiteX17" fmla="*/ 4290320 w 10869203"/>
              <a:gd name="connsiteY17" fmla="*/ 1111672 h 1446855"/>
              <a:gd name="connsiteX18" fmla="*/ 3714031 w 10869203"/>
              <a:gd name="connsiteY18" fmla="*/ 1092214 h 1446855"/>
              <a:gd name="connsiteX19" fmla="*/ 3389332 w 10869203"/>
              <a:gd name="connsiteY19" fmla="*/ 936572 h 1446855"/>
              <a:gd name="connsiteX20" fmla="*/ 2534623 w 10869203"/>
              <a:gd name="connsiteY20" fmla="*/ 956029 h 1446855"/>
              <a:gd name="connsiteX21" fmla="*/ 1943595 w 10869203"/>
              <a:gd name="connsiteY21" fmla="*/ 839297 h 1446855"/>
              <a:gd name="connsiteX22" fmla="*/ 30830 w 10869203"/>
              <a:gd name="connsiteY22" fmla="*/ 994940 h 1446855"/>
              <a:gd name="connsiteX23" fmla="*/ 843017 w 10869203"/>
              <a:gd name="connsiteY23" fmla="*/ 605832 h 1446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0869203" h="1446855">
                <a:moveTo>
                  <a:pt x="843017" y="605832"/>
                </a:moveTo>
                <a:cubicBezTo>
                  <a:pt x="1156775" y="540981"/>
                  <a:pt x="1597601" y="615560"/>
                  <a:pt x="1913377" y="605833"/>
                </a:cubicBezTo>
                <a:cubicBezTo>
                  <a:pt x="2229153" y="596106"/>
                  <a:pt x="2511923" y="596105"/>
                  <a:pt x="2737674" y="547467"/>
                </a:cubicBezTo>
                <a:cubicBezTo>
                  <a:pt x="2963425" y="498829"/>
                  <a:pt x="3111420" y="352914"/>
                  <a:pt x="3267881" y="314003"/>
                </a:cubicBezTo>
                <a:cubicBezTo>
                  <a:pt x="3424342" y="275092"/>
                  <a:pt x="3275249" y="275093"/>
                  <a:pt x="3676442" y="314003"/>
                </a:cubicBezTo>
                <a:cubicBezTo>
                  <a:pt x="4077635" y="352913"/>
                  <a:pt x="4894593" y="599346"/>
                  <a:pt x="5675041" y="547465"/>
                </a:cubicBezTo>
                <a:cubicBezTo>
                  <a:pt x="6455489" y="495584"/>
                  <a:pt x="7541124" y="35144"/>
                  <a:pt x="8359131" y="2719"/>
                </a:cubicBezTo>
                <a:cubicBezTo>
                  <a:pt x="9177138" y="-29706"/>
                  <a:pt x="9841764" y="236182"/>
                  <a:pt x="10583081" y="352913"/>
                </a:cubicBezTo>
                <a:cubicBezTo>
                  <a:pt x="10976437" y="421007"/>
                  <a:pt x="10693328" y="288063"/>
                  <a:pt x="10719268" y="411280"/>
                </a:cubicBezTo>
                <a:cubicBezTo>
                  <a:pt x="10745208" y="534497"/>
                  <a:pt x="10735481" y="965757"/>
                  <a:pt x="10738723" y="1092216"/>
                </a:cubicBezTo>
                <a:cubicBezTo>
                  <a:pt x="10741965" y="1218675"/>
                  <a:pt x="11030677" y="1111671"/>
                  <a:pt x="10738723" y="1170037"/>
                </a:cubicBezTo>
                <a:cubicBezTo>
                  <a:pt x="10446769" y="1228403"/>
                  <a:pt x="9468126" y="1416471"/>
                  <a:pt x="8987000" y="1442412"/>
                </a:cubicBezTo>
                <a:cubicBezTo>
                  <a:pt x="8505874" y="1468353"/>
                  <a:pt x="8221495" y="1374318"/>
                  <a:pt x="7851968" y="1325680"/>
                </a:cubicBezTo>
                <a:cubicBezTo>
                  <a:pt x="7482441" y="1277042"/>
                  <a:pt x="7070167" y="1183007"/>
                  <a:pt x="6769838" y="1150582"/>
                </a:cubicBezTo>
                <a:cubicBezTo>
                  <a:pt x="6469509" y="1118157"/>
                  <a:pt x="6289940" y="1137612"/>
                  <a:pt x="6049991" y="1131127"/>
                </a:cubicBezTo>
                <a:cubicBezTo>
                  <a:pt x="5832740" y="1127884"/>
                  <a:pt x="5716008" y="1124641"/>
                  <a:pt x="5466332" y="1131126"/>
                </a:cubicBezTo>
                <a:cubicBezTo>
                  <a:pt x="5216656" y="1137611"/>
                  <a:pt x="4747934" y="1173280"/>
                  <a:pt x="4551932" y="1170038"/>
                </a:cubicBezTo>
                <a:cubicBezTo>
                  <a:pt x="4355930" y="1166796"/>
                  <a:pt x="4429970" y="1124643"/>
                  <a:pt x="4290320" y="1111672"/>
                </a:cubicBezTo>
                <a:cubicBezTo>
                  <a:pt x="4150670" y="1098701"/>
                  <a:pt x="3864196" y="1121397"/>
                  <a:pt x="3714031" y="1092214"/>
                </a:cubicBezTo>
                <a:cubicBezTo>
                  <a:pt x="3563866" y="1063031"/>
                  <a:pt x="3585900" y="959270"/>
                  <a:pt x="3389332" y="936572"/>
                </a:cubicBezTo>
                <a:cubicBezTo>
                  <a:pt x="3192764" y="913875"/>
                  <a:pt x="2775579" y="972241"/>
                  <a:pt x="2534623" y="956029"/>
                </a:cubicBezTo>
                <a:cubicBezTo>
                  <a:pt x="2293667" y="939817"/>
                  <a:pt x="2235425" y="829569"/>
                  <a:pt x="1943595" y="839297"/>
                </a:cubicBezTo>
                <a:cubicBezTo>
                  <a:pt x="1651765" y="849025"/>
                  <a:pt x="214260" y="1033851"/>
                  <a:pt x="30830" y="994940"/>
                </a:cubicBezTo>
                <a:cubicBezTo>
                  <a:pt x="-152600" y="956029"/>
                  <a:pt x="529259" y="670683"/>
                  <a:pt x="843017" y="605832"/>
                </a:cubicBezTo>
                <a:close/>
              </a:path>
            </a:pathLst>
          </a:custGeom>
          <a:solidFill>
            <a:srgbClr val="C0C19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 smtClean="0"/>
              <a:t>Documents about topic 1b</a:t>
            </a:r>
            <a:endParaRPr kumimoji="1" lang="zh-CN" altLang="en-US" sz="2400" b="1" dirty="0"/>
          </a:p>
        </p:txBody>
      </p:sp>
      <p:sp>
        <p:nvSpPr>
          <p:cNvPr id="16" name="任意形状 15"/>
          <p:cNvSpPr/>
          <p:nvPr/>
        </p:nvSpPr>
        <p:spPr>
          <a:xfrm>
            <a:off x="815846" y="3143459"/>
            <a:ext cx="10392479" cy="1520102"/>
          </a:xfrm>
          <a:custGeom>
            <a:avLst/>
            <a:gdLst>
              <a:gd name="connsiteX0" fmla="*/ 127480 w 10274518"/>
              <a:gd name="connsiteY0" fmla="*/ 88289 h 1108025"/>
              <a:gd name="connsiteX1" fmla="*/ 1567174 w 10274518"/>
              <a:gd name="connsiteY1" fmla="*/ 88289 h 1108025"/>
              <a:gd name="connsiteX2" fmla="*/ 2111923 w 10274518"/>
              <a:gd name="connsiteY2" fmla="*/ 496851 h 1108025"/>
              <a:gd name="connsiteX3" fmla="*/ 2753949 w 10274518"/>
              <a:gd name="connsiteY3" fmla="*/ 574672 h 1108025"/>
              <a:gd name="connsiteX4" fmla="*/ 3162510 w 10274518"/>
              <a:gd name="connsiteY4" fmla="*/ 399575 h 1108025"/>
              <a:gd name="connsiteX5" fmla="*/ 4154731 w 10274518"/>
              <a:gd name="connsiteY5" fmla="*/ 205021 h 1108025"/>
              <a:gd name="connsiteX6" fmla="*/ 7929063 w 10274518"/>
              <a:gd name="connsiteY6" fmla="*/ 185566 h 1108025"/>
              <a:gd name="connsiteX7" fmla="*/ 10069149 w 10274518"/>
              <a:gd name="connsiteY7" fmla="*/ 205021 h 1108025"/>
              <a:gd name="connsiteX8" fmla="*/ 10205336 w 10274518"/>
              <a:gd name="connsiteY8" fmla="*/ 224477 h 1108025"/>
              <a:gd name="connsiteX9" fmla="*/ 10224791 w 10274518"/>
              <a:gd name="connsiteY9" fmla="*/ 905413 h 1108025"/>
              <a:gd name="connsiteX10" fmla="*/ 10224791 w 10274518"/>
              <a:gd name="connsiteY10" fmla="*/ 983234 h 1108025"/>
              <a:gd name="connsiteX11" fmla="*/ 9563310 w 10274518"/>
              <a:gd name="connsiteY11" fmla="*/ 983234 h 1108025"/>
              <a:gd name="connsiteX12" fmla="*/ 7170306 w 10274518"/>
              <a:gd name="connsiteY12" fmla="*/ 983234 h 1108025"/>
              <a:gd name="connsiteX13" fmla="*/ 6255906 w 10274518"/>
              <a:gd name="connsiteY13" fmla="*/ 710860 h 1108025"/>
              <a:gd name="connsiteX14" fmla="*/ 5536059 w 10274518"/>
              <a:gd name="connsiteY14" fmla="*/ 671949 h 1108025"/>
              <a:gd name="connsiteX15" fmla="*/ 4952400 w 10274518"/>
              <a:gd name="connsiteY15" fmla="*/ 944323 h 1108025"/>
              <a:gd name="connsiteX16" fmla="*/ 4038000 w 10274518"/>
              <a:gd name="connsiteY16" fmla="*/ 1022145 h 1108025"/>
              <a:gd name="connsiteX17" fmla="*/ 3357063 w 10274518"/>
              <a:gd name="connsiteY17" fmla="*/ 769226 h 1108025"/>
              <a:gd name="connsiteX18" fmla="*/ 2948502 w 10274518"/>
              <a:gd name="connsiteY18" fmla="*/ 749770 h 1108025"/>
              <a:gd name="connsiteX19" fmla="*/ 2539940 w 10274518"/>
              <a:gd name="connsiteY19" fmla="*/ 749770 h 1108025"/>
              <a:gd name="connsiteX20" fmla="*/ 1936825 w 10274518"/>
              <a:gd name="connsiteY20" fmla="*/ 983234 h 1108025"/>
              <a:gd name="connsiteX21" fmla="*/ 1100246 w 10274518"/>
              <a:gd name="connsiteY21" fmla="*/ 1022145 h 1108025"/>
              <a:gd name="connsiteX22" fmla="*/ 185846 w 10274518"/>
              <a:gd name="connsiteY22" fmla="*/ 1041600 h 1108025"/>
              <a:gd name="connsiteX23" fmla="*/ 127480 w 10274518"/>
              <a:gd name="connsiteY23" fmla="*/ 88289 h 1108025"/>
              <a:gd name="connsiteX0" fmla="*/ 110328 w 10315732"/>
              <a:gd name="connsiteY0" fmla="*/ 447567 h 986794"/>
              <a:gd name="connsiteX1" fmla="*/ 1608388 w 10315732"/>
              <a:gd name="connsiteY1" fmla="*/ 94 h 986794"/>
              <a:gd name="connsiteX2" fmla="*/ 2153137 w 10315732"/>
              <a:gd name="connsiteY2" fmla="*/ 408656 h 986794"/>
              <a:gd name="connsiteX3" fmla="*/ 2795163 w 10315732"/>
              <a:gd name="connsiteY3" fmla="*/ 486477 h 986794"/>
              <a:gd name="connsiteX4" fmla="*/ 3203724 w 10315732"/>
              <a:gd name="connsiteY4" fmla="*/ 311380 h 986794"/>
              <a:gd name="connsiteX5" fmla="*/ 4195945 w 10315732"/>
              <a:gd name="connsiteY5" fmla="*/ 116826 h 986794"/>
              <a:gd name="connsiteX6" fmla="*/ 7970277 w 10315732"/>
              <a:gd name="connsiteY6" fmla="*/ 97371 h 986794"/>
              <a:gd name="connsiteX7" fmla="*/ 10110363 w 10315732"/>
              <a:gd name="connsiteY7" fmla="*/ 116826 h 986794"/>
              <a:gd name="connsiteX8" fmla="*/ 10246550 w 10315732"/>
              <a:gd name="connsiteY8" fmla="*/ 136282 h 986794"/>
              <a:gd name="connsiteX9" fmla="*/ 10266005 w 10315732"/>
              <a:gd name="connsiteY9" fmla="*/ 817218 h 986794"/>
              <a:gd name="connsiteX10" fmla="*/ 10266005 w 10315732"/>
              <a:gd name="connsiteY10" fmla="*/ 895039 h 986794"/>
              <a:gd name="connsiteX11" fmla="*/ 9604524 w 10315732"/>
              <a:gd name="connsiteY11" fmla="*/ 895039 h 986794"/>
              <a:gd name="connsiteX12" fmla="*/ 7211520 w 10315732"/>
              <a:gd name="connsiteY12" fmla="*/ 895039 h 986794"/>
              <a:gd name="connsiteX13" fmla="*/ 6297120 w 10315732"/>
              <a:gd name="connsiteY13" fmla="*/ 622665 h 986794"/>
              <a:gd name="connsiteX14" fmla="*/ 5577273 w 10315732"/>
              <a:gd name="connsiteY14" fmla="*/ 583754 h 986794"/>
              <a:gd name="connsiteX15" fmla="*/ 4993614 w 10315732"/>
              <a:gd name="connsiteY15" fmla="*/ 856128 h 986794"/>
              <a:gd name="connsiteX16" fmla="*/ 4079214 w 10315732"/>
              <a:gd name="connsiteY16" fmla="*/ 933950 h 986794"/>
              <a:gd name="connsiteX17" fmla="*/ 3398277 w 10315732"/>
              <a:gd name="connsiteY17" fmla="*/ 681031 h 986794"/>
              <a:gd name="connsiteX18" fmla="*/ 2989716 w 10315732"/>
              <a:gd name="connsiteY18" fmla="*/ 661575 h 986794"/>
              <a:gd name="connsiteX19" fmla="*/ 2581154 w 10315732"/>
              <a:gd name="connsiteY19" fmla="*/ 661575 h 986794"/>
              <a:gd name="connsiteX20" fmla="*/ 1978039 w 10315732"/>
              <a:gd name="connsiteY20" fmla="*/ 895039 h 986794"/>
              <a:gd name="connsiteX21" fmla="*/ 1141460 w 10315732"/>
              <a:gd name="connsiteY21" fmla="*/ 933950 h 986794"/>
              <a:gd name="connsiteX22" fmla="*/ 227060 w 10315732"/>
              <a:gd name="connsiteY22" fmla="*/ 953405 h 986794"/>
              <a:gd name="connsiteX23" fmla="*/ 110328 w 10315732"/>
              <a:gd name="connsiteY23" fmla="*/ 447567 h 986794"/>
              <a:gd name="connsiteX0" fmla="*/ 56848 w 10262252"/>
              <a:gd name="connsiteY0" fmla="*/ 447567 h 942673"/>
              <a:gd name="connsiteX1" fmla="*/ 1554908 w 10262252"/>
              <a:gd name="connsiteY1" fmla="*/ 94 h 942673"/>
              <a:gd name="connsiteX2" fmla="*/ 2099657 w 10262252"/>
              <a:gd name="connsiteY2" fmla="*/ 408656 h 942673"/>
              <a:gd name="connsiteX3" fmla="*/ 2741683 w 10262252"/>
              <a:gd name="connsiteY3" fmla="*/ 486477 h 942673"/>
              <a:gd name="connsiteX4" fmla="*/ 3150244 w 10262252"/>
              <a:gd name="connsiteY4" fmla="*/ 311380 h 942673"/>
              <a:gd name="connsiteX5" fmla="*/ 4142465 w 10262252"/>
              <a:gd name="connsiteY5" fmla="*/ 116826 h 942673"/>
              <a:gd name="connsiteX6" fmla="*/ 7916797 w 10262252"/>
              <a:gd name="connsiteY6" fmla="*/ 97371 h 942673"/>
              <a:gd name="connsiteX7" fmla="*/ 10056883 w 10262252"/>
              <a:gd name="connsiteY7" fmla="*/ 116826 h 942673"/>
              <a:gd name="connsiteX8" fmla="*/ 10193070 w 10262252"/>
              <a:gd name="connsiteY8" fmla="*/ 136282 h 942673"/>
              <a:gd name="connsiteX9" fmla="*/ 10212525 w 10262252"/>
              <a:gd name="connsiteY9" fmla="*/ 817218 h 942673"/>
              <a:gd name="connsiteX10" fmla="*/ 10212525 w 10262252"/>
              <a:gd name="connsiteY10" fmla="*/ 895039 h 942673"/>
              <a:gd name="connsiteX11" fmla="*/ 9551044 w 10262252"/>
              <a:gd name="connsiteY11" fmla="*/ 895039 h 942673"/>
              <a:gd name="connsiteX12" fmla="*/ 7158040 w 10262252"/>
              <a:gd name="connsiteY12" fmla="*/ 895039 h 942673"/>
              <a:gd name="connsiteX13" fmla="*/ 6243640 w 10262252"/>
              <a:gd name="connsiteY13" fmla="*/ 622665 h 942673"/>
              <a:gd name="connsiteX14" fmla="*/ 5523793 w 10262252"/>
              <a:gd name="connsiteY14" fmla="*/ 583754 h 942673"/>
              <a:gd name="connsiteX15" fmla="*/ 4940134 w 10262252"/>
              <a:gd name="connsiteY15" fmla="*/ 856128 h 942673"/>
              <a:gd name="connsiteX16" fmla="*/ 4025734 w 10262252"/>
              <a:gd name="connsiteY16" fmla="*/ 933950 h 942673"/>
              <a:gd name="connsiteX17" fmla="*/ 3344797 w 10262252"/>
              <a:gd name="connsiteY17" fmla="*/ 681031 h 942673"/>
              <a:gd name="connsiteX18" fmla="*/ 2936236 w 10262252"/>
              <a:gd name="connsiteY18" fmla="*/ 661575 h 942673"/>
              <a:gd name="connsiteX19" fmla="*/ 2527674 w 10262252"/>
              <a:gd name="connsiteY19" fmla="*/ 661575 h 942673"/>
              <a:gd name="connsiteX20" fmla="*/ 1924559 w 10262252"/>
              <a:gd name="connsiteY20" fmla="*/ 895039 h 942673"/>
              <a:gd name="connsiteX21" fmla="*/ 1087980 w 10262252"/>
              <a:gd name="connsiteY21" fmla="*/ 933950 h 942673"/>
              <a:gd name="connsiteX22" fmla="*/ 387589 w 10262252"/>
              <a:gd name="connsiteY22" fmla="*/ 642120 h 942673"/>
              <a:gd name="connsiteX23" fmla="*/ 56848 w 10262252"/>
              <a:gd name="connsiteY23" fmla="*/ 447567 h 942673"/>
              <a:gd name="connsiteX0" fmla="*/ 59568 w 10264972"/>
              <a:gd name="connsiteY0" fmla="*/ 447567 h 942673"/>
              <a:gd name="connsiteX1" fmla="*/ 1557628 w 10264972"/>
              <a:gd name="connsiteY1" fmla="*/ 94 h 942673"/>
              <a:gd name="connsiteX2" fmla="*/ 2102377 w 10264972"/>
              <a:gd name="connsiteY2" fmla="*/ 408656 h 942673"/>
              <a:gd name="connsiteX3" fmla="*/ 2744403 w 10264972"/>
              <a:gd name="connsiteY3" fmla="*/ 486477 h 942673"/>
              <a:gd name="connsiteX4" fmla="*/ 3152964 w 10264972"/>
              <a:gd name="connsiteY4" fmla="*/ 311380 h 942673"/>
              <a:gd name="connsiteX5" fmla="*/ 4145185 w 10264972"/>
              <a:gd name="connsiteY5" fmla="*/ 116826 h 942673"/>
              <a:gd name="connsiteX6" fmla="*/ 7919517 w 10264972"/>
              <a:gd name="connsiteY6" fmla="*/ 97371 h 942673"/>
              <a:gd name="connsiteX7" fmla="*/ 10059603 w 10264972"/>
              <a:gd name="connsiteY7" fmla="*/ 116826 h 942673"/>
              <a:gd name="connsiteX8" fmla="*/ 10195790 w 10264972"/>
              <a:gd name="connsiteY8" fmla="*/ 136282 h 942673"/>
              <a:gd name="connsiteX9" fmla="*/ 10215245 w 10264972"/>
              <a:gd name="connsiteY9" fmla="*/ 817218 h 942673"/>
              <a:gd name="connsiteX10" fmla="*/ 10215245 w 10264972"/>
              <a:gd name="connsiteY10" fmla="*/ 895039 h 942673"/>
              <a:gd name="connsiteX11" fmla="*/ 9553764 w 10264972"/>
              <a:gd name="connsiteY11" fmla="*/ 895039 h 942673"/>
              <a:gd name="connsiteX12" fmla="*/ 7160760 w 10264972"/>
              <a:gd name="connsiteY12" fmla="*/ 895039 h 942673"/>
              <a:gd name="connsiteX13" fmla="*/ 6246360 w 10264972"/>
              <a:gd name="connsiteY13" fmla="*/ 622665 h 942673"/>
              <a:gd name="connsiteX14" fmla="*/ 5526513 w 10264972"/>
              <a:gd name="connsiteY14" fmla="*/ 583754 h 942673"/>
              <a:gd name="connsiteX15" fmla="*/ 4942854 w 10264972"/>
              <a:gd name="connsiteY15" fmla="*/ 856128 h 942673"/>
              <a:gd name="connsiteX16" fmla="*/ 4028454 w 10264972"/>
              <a:gd name="connsiteY16" fmla="*/ 933950 h 942673"/>
              <a:gd name="connsiteX17" fmla="*/ 3347517 w 10264972"/>
              <a:gd name="connsiteY17" fmla="*/ 681031 h 942673"/>
              <a:gd name="connsiteX18" fmla="*/ 2938956 w 10264972"/>
              <a:gd name="connsiteY18" fmla="*/ 661575 h 942673"/>
              <a:gd name="connsiteX19" fmla="*/ 2530394 w 10264972"/>
              <a:gd name="connsiteY19" fmla="*/ 661575 h 942673"/>
              <a:gd name="connsiteX20" fmla="*/ 1927279 w 10264972"/>
              <a:gd name="connsiteY20" fmla="*/ 895039 h 942673"/>
              <a:gd name="connsiteX21" fmla="*/ 1246343 w 10264972"/>
              <a:gd name="connsiteY21" fmla="*/ 700486 h 942673"/>
              <a:gd name="connsiteX22" fmla="*/ 390309 w 10264972"/>
              <a:gd name="connsiteY22" fmla="*/ 642120 h 942673"/>
              <a:gd name="connsiteX23" fmla="*/ 59568 w 10264972"/>
              <a:gd name="connsiteY23" fmla="*/ 447567 h 942673"/>
              <a:gd name="connsiteX0" fmla="*/ 52777 w 10258181"/>
              <a:gd name="connsiteY0" fmla="*/ 447567 h 942673"/>
              <a:gd name="connsiteX1" fmla="*/ 1550837 w 10258181"/>
              <a:gd name="connsiteY1" fmla="*/ 94 h 942673"/>
              <a:gd name="connsiteX2" fmla="*/ 2095586 w 10258181"/>
              <a:gd name="connsiteY2" fmla="*/ 408656 h 942673"/>
              <a:gd name="connsiteX3" fmla="*/ 2737612 w 10258181"/>
              <a:gd name="connsiteY3" fmla="*/ 486477 h 942673"/>
              <a:gd name="connsiteX4" fmla="*/ 3146173 w 10258181"/>
              <a:gd name="connsiteY4" fmla="*/ 311380 h 942673"/>
              <a:gd name="connsiteX5" fmla="*/ 4138394 w 10258181"/>
              <a:gd name="connsiteY5" fmla="*/ 116826 h 942673"/>
              <a:gd name="connsiteX6" fmla="*/ 7912726 w 10258181"/>
              <a:gd name="connsiteY6" fmla="*/ 97371 h 942673"/>
              <a:gd name="connsiteX7" fmla="*/ 10052812 w 10258181"/>
              <a:gd name="connsiteY7" fmla="*/ 116826 h 942673"/>
              <a:gd name="connsiteX8" fmla="*/ 10188999 w 10258181"/>
              <a:gd name="connsiteY8" fmla="*/ 136282 h 942673"/>
              <a:gd name="connsiteX9" fmla="*/ 10208454 w 10258181"/>
              <a:gd name="connsiteY9" fmla="*/ 817218 h 942673"/>
              <a:gd name="connsiteX10" fmla="*/ 10208454 w 10258181"/>
              <a:gd name="connsiteY10" fmla="*/ 895039 h 942673"/>
              <a:gd name="connsiteX11" fmla="*/ 9546973 w 10258181"/>
              <a:gd name="connsiteY11" fmla="*/ 895039 h 942673"/>
              <a:gd name="connsiteX12" fmla="*/ 7153969 w 10258181"/>
              <a:gd name="connsiteY12" fmla="*/ 895039 h 942673"/>
              <a:gd name="connsiteX13" fmla="*/ 6239569 w 10258181"/>
              <a:gd name="connsiteY13" fmla="*/ 622665 h 942673"/>
              <a:gd name="connsiteX14" fmla="*/ 5519722 w 10258181"/>
              <a:gd name="connsiteY14" fmla="*/ 583754 h 942673"/>
              <a:gd name="connsiteX15" fmla="*/ 4936063 w 10258181"/>
              <a:gd name="connsiteY15" fmla="*/ 856128 h 942673"/>
              <a:gd name="connsiteX16" fmla="*/ 4021663 w 10258181"/>
              <a:gd name="connsiteY16" fmla="*/ 933950 h 942673"/>
              <a:gd name="connsiteX17" fmla="*/ 3340726 w 10258181"/>
              <a:gd name="connsiteY17" fmla="*/ 681031 h 942673"/>
              <a:gd name="connsiteX18" fmla="*/ 2932165 w 10258181"/>
              <a:gd name="connsiteY18" fmla="*/ 661575 h 942673"/>
              <a:gd name="connsiteX19" fmla="*/ 2523603 w 10258181"/>
              <a:gd name="connsiteY19" fmla="*/ 661575 h 942673"/>
              <a:gd name="connsiteX20" fmla="*/ 1920488 w 10258181"/>
              <a:gd name="connsiteY20" fmla="*/ 895039 h 942673"/>
              <a:gd name="connsiteX21" fmla="*/ 1239552 w 10258181"/>
              <a:gd name="connsiteY21" fmla="*/ 700486 h 942673"/>
              <a:gd name="connsiteX22" fmla="*/ 422429 w 10258181"/>
              <a:gd name="connsiteY22" fmla="*/ 544844 h 942673"/>
              <a:gd name="connsiteX23" fmla="*/ 52777 w 10258181"/>
              <a:gd name="connsiteY23" fmla="*/ 447567 h 942673"/>
              <a:gd name="connsiteX0" fmla="*/ 46864 w 10330089"/>
              <a:gd name="connsiteY0" fmla="*/ 78065 h 981733"/>
              <a:gd name="connsiteX1" fmla="*/ 1622745 w 10330089"/>
              <a:gd name="connsiteY1" fmla="*/ 39154 h 981733"/>
              <a:gd name="connsiteX2" fmla="*/ 2167494 w 10330089"/>
              <a:gd name="connsiteY2" fmla="*/ 447716 h 981733"/>
              <a:gd name="connsiteX3" fmla="*/ 2809520 w 10330089"/>
              <a:gd name="connsiteY3" fmla="*/ 525537 h 981733"/>
              <a:gd name="connsiteX4" fmla="*/ 3218081 w 10330089"/>
              <a:gd name="connsiteY4" fmla="*/ 350440 h 981733"/>
              <a:gd name="connsiteX5" fmla="*/ 4210302 w 10330089"/>
              <a:gd name="connsiteY5" fmla="*/ 155886 h 981733"/>
              <a:gd name="connsiteX6" fmla="*/ 7984634 w 10330089"/>
              <a:gd name="connsiteY6" fmla="*/ 136431 h 981733"/>
              <a:gd name="connsiteX7" fmla="*/ 10124720 w 10330089"/>
              <a:gd name="connsiteY7" fmla="*/ 155886 h 981733"/>
              <a:gd name="connsiteX8" fmla="*/ 10260907 w 10330089"/>
              <a:gd name="connsiteY8" fmla="*/ 175342 h 981733"/>
              <a:gd name="connsiteX9" fmla="*/ 10280362 w 10330089"/>
              <a:gd name="connsiteY9" fmla="*/ 856278 h 981733"/>
              <a:gd name="connsiteX10" fmla="*/ 10280362 w 10330089"/>
              <a:gd name="connsiteY10" fmla="*/ 934099 h 981733"/>
              <a:gd name="connsiteX11" fmla="*/ 9618881 w 10330089"/>
              <a:gd name="connsiteY11" fmla="*/ 934099 h 981733"/>
              <a:gd name="connsiteX12" fmla="*/ 7225877 w 10330089"/>
              <a:gd name="connsiteY12" fmla="*/ 934099 h 981733"/>
              <a:gd name="connsiteX13" fmla="*/ 6311477 w 10330089"/>
              <a:gd name="connsiteY13" fmla="*/ 661725 h 981733"/>
              <a:gd name="connsiteX14" fmla="*/ 5591630 w 10330089"/>
              <a:gd name="connsiteY14" fmla="*/ 622814 h 981733"/>
              <a:gd name="connsiteX15" fmla="*/ 5007971 w 10330089"/>
              <a:gd name="connsiteY15" fmla="*/ 895188 h 981733"/>
              <a:gd name="connsiteX16" fmla="*/ 4093571 w 10330089"/>
              <a:gd name="connsiteY16" fmla="*/ 973010 h 981733"/>
              <a:gd name="connsiteX17" fmla="*/ 3412634 w 10330089"/>
              <a:gd name="connsiteY17" fmla="*/ 720091 h 981733"/>
              <a:gd name="connsiteX18" fmla="*/ 3004073 w 10330089"/>
              <a:gd name="connsiteY18" fmla="*/ 700635 h 981733"/>
              <a:gd name="connsiteX19" fmla="*/ 2595511 w 10330089"/>
              <a:gd name="connsiteY19" fmla="*/ 700635 h 981733"/>
              <a:gd name="connsiteX20" fmla="*/ 1992396 w 10330089"/>
              <a:gd name="connsiteY20" fmla="*/ 934099 h 981733"/>
              <a:gd name="connsiteX21" fmla="*/ 1311460 w 10330089"/>
              <a:gd name="connsiteY21" fmla="*/ 739546 h 981733"/>
              <a:gd name="connsiteX22" fmla="*/ 494337 w 10330089"/>
              <a:gd name="connsiteY22" fmla="*/ 583904 h 981733"/>
              <a:gd name="connsiteX23" fmla="*/ 46864 w 10330089"/>
              <a:gd name="connsiteY23" fmla="*/ 78065 h 981733"/>
              <a:gd name="connsiteX0" fmla="*/ 133142 w 10416367"/>
              <a:gd name="connsiteY0" fmla="*/ 90065 h 993733"/>
              <a:gd name="connsiteX1" fmla="*/ 1709023 w 10416367"/>
              <a:gd name="connsiteY1" fmla="*/ 51154 h 993733"/>
              <a:gd name="connsiteX2" fmla="*/ 2253772 w 10416367"/>
              <a:gd name="connsiteY2" fmla="*/ 459716 h 993733"/>
              <a:gd name="connsiteX3" fmla="*/ 2895798 w 10416367"/>
              <a:gd name="connsiteY3" fmla="*/ 537537 h 993733"/>
              <a:gd name="connsiteX4" fmla="*/ 3304359 w 10416367"/>
              <a:gd name="connsiteY4" fmla="*/ 362440 h 993733"/>
              <a:gd name="connsiteX5" fmla="*/ 4296580 w 10416367"/>
              <a:gd name="connsiteY5" fmla="*/ 167886 h 993733"/>
              <a:gd name="connsiteX6" fmla="*/ 8070912 w 10416367"/>
              <a:gd name="connsiteY6" fmla="*/ 148431 h 993733"/>
              <a:gd name="connsiteX7" fmla="*/ 10210998 w 10416367"/>
              <a:gd name="connsiteY7" fmla="*/ 167886 h 993733"/>
              <a:gd name="connsiteX8" fmla="*/ 10347185 w 10416367"/>
              <a:gd name="connsiteY8" fmla="*/ 187342 h 993733"/>
              <a:gd name="connsiteX9" fmla="*/ 10366640 w 10416367"/>
              <a:gd name="connsiteY9" fmla="*/ 868278 h 993733"/>
              <a:gd name="connsiteX10" fmla="*/ 10366640 w 10416367"/>
              <a:gd name="connsiteY10" fmla="*/ 946099 h 993733"/>
              <a:gd name="connsiteX11" fmla="*/ 9705159 w 10416367"/>
              <a:gd name="connsiteY11" fmla="*/ 946099 h 993733"/>
              <a:gd name="connsiteX12" fmla="*/ 7312155 w 10416367"/>
              <a:gd name="connsiteY12" fmla="*/ 946099 h 993733"/>
              <a:gd name="connsiteX13" fmla="*/ 6397755 w 10416367"/>
              <a:gd name="connsiteY13" fmla="*/ 673725 h 993733"/>
              <a:gd name="connsiteX14" fmla="*/ 5677908 w 10416367"/>
              <a:gd name="connsiteY14" fmla="*/ 634814 h 993733"/>
              <a:gd name="connsiteX15" fmla="*/ 5094249 w 10416367"/>
              <a:gd name="connsiteY15" fmla="*/ 907188 h 993733"/>
              <a:gd name="connsiteX16" fmla="*/ 4179849 w 10416367"/>
              <a:gd name="connsiteY16" fmla="*/ 985010 h 993733"/>
              <a:gd name="connsiteX17" fmla="*/ 3498912 w 10416367"/>
              <a:gd name="connsiteY17" fmla="*/ 732091 h 993733"/>
              <a:gd name="connsiteX18" fmla="*/ 3090351 w 10416367"/>
              <a:gd name="connsiteY18" fmla="*/ 712635 h 993733"/>
              <a:gd name="connsiteX19" fmla="*/ 2681789 w 10416367"/>
              <a:gd name="connsiteY19" fmla="*/ 712635 h 993733"/>
              <a:gd name="connsiteX20" fmla="*/ 2078674 w 10416367"/>
              <a:gd name="connsiteY20" fmla="*/ 946099 h 993733"/>
              <a:gd name="connsiteX21" fmla="*/ 1397738 w 10416367"/>
              <a:gd name="connsiteY21" fmla="*/ 751546 h 993733"/>
              <a:gd name="connsiteX22" fmla="*/ 230419 w 10416367"/>
              <a:gd name="connsiteY22" fmla="*/ 809913 h 993733"/>
              <a:gd name="connsiteX23" fmla="*/ 133142 w 10416367"/>
              <a:gd name="connsiteY23" fmla="*/ 90065 h 993733"/>
              <a:gd name="connsiteX0" fmla="*/ 94744 w 10377969"/>
              <a:gd name="connsiteY0" fmla="*/ 90065 h 993733"/>
              <a:gd name="connsiteX1" fmla="*/ 1670625 w 10377969"/>
              <a:gd name="connsiteY1" fmla="*/ 51154 h 993733"/>
              <a:gd name="connsiteX2" fmla="*/ 2215374 w 10377969"/>
              <a:gd name="connsiteY2" fmla="*/ 459716 h 993733"/>
              <a:gd name="connsiteX3" fmla="*/ 2857400 w 10377969"/>
              <a:gd name="connsiteY3" fmla="*/ 537537 h 993733"/>
              <a:gd name="connsiteX4" fmla="*/ 3265961 w 10377969"/>
              <a:gd name="connsiteY4" fmla="*/ 362440 h 993733"/>
              <a:gd name="connsiteX5" fmla="*/ 4258182 w 10377969"/>
              <a:gd name="connsiteY5" fmla="*/ 167886 h 993733"/>
              <a:gd name="connsiteX6" fmla="*/ 8032514 w 10377969"/>
              <a:gd name="connsiteY6" fmla="*/ 148431 h 993733"/>
              <a:gd name="connsiteX7" fmla="*/ 10172600 w 10377969"/>
              <a:gd name="connsiteY7" fmla="*/ 167886 h 993733"/>
              <a:gd name="connsiteX8" fmla="*/ 10308787 w 10377969"/>
              <a:gd name="connsiteY8" fmla="*/ 187342 h 993733"/>
              <a:gd name="connsiteX9" fmla="*/ 10328242 w 10377969"/>
              <a:gd name="connsiteY9" fmla="*/ 868278 h 993733"/>
              <a:gd name="connsiteX10" fmla="*/ 10328242 w 10377969"/>
              <a:gd name="connsiteY10" fmla="*/ 946099 h 993733"/>
              <a:gd name="connsiteX11" fmla="*/ 9666761 w 10377969"/>
              <a:gd name="connsiteY11" fmla="*/ 946099 h 993733"/>
              <a:gd name="connsiteX12" fmla="*/ 7273757 w 10377969"/>
              <a:gd name="connsiteY12" fmla="*/ 946099 h 993733"/>
              <a:gd name="connsiteX13" fmla="*/ 6359357 w 10377969"/>
              <a:gd name="connsiteY13" fmla="*/ 673725 h 993733"/>
              <a:gd name="connsiteX14" fmla="*/ 5639510 w 10377969"/>
              <a:gd name="connsiteY14" fmla="*/ 634814 h 993733"/>
              <a:gd name="connsiteX15" fmla="*/ 5055851 w 10377969"/>
              <a:gd name="connsiteY15" fmla="*/ 907188 h 993733"/>
              <a:gd name="connsiteX16" fmla="*/ 4141451 w 10377969"/>
              <a:gd name="connsiteY16" fmla="*/ 985010 h 993733"/>
              <a:gd name="connsiteX17" fmla="*/ 3460514 w 10377969"/>
              <a:gd name="connsiteY17" fmla="*/ 732091 h 993733"/>
              <a:gd name="connsiteX18" fmla="*/ 3051953 w 10377969"/>
              <a:gd name="connsiteY18" fmla="*/ 712635 h 993733"/>
              <a:gd name="connsiteX19" fmla="*/ 2643391 w 10377969"/>
              <a:gd name="connsiteY19" fmla="*/ 712635 h 993733"/>
              <a:gd name="connsiteX20" fmla="*/ 2040276 w 10377969"/>
              <a:gd name="connsiteY20" fmla="*/ 946099 h 993733"/>
              <a:gd name="connsiteX21" fmla="*/ 1359340 w 10377969"/>
              <a:gd name="connsiteY21" fmla="*/ 751546 h 993733"/>
              <a:gd name="connsiteX22" fmla="*/ 192021 w 10377969"/>
              <a:gd name="connsiteY22" fmla="*/ 809913 h 993733"/>
              <a:gd name="connsiteX23" fmla="*/ 94744 w 10377969"/>
              <a:gd name="connsiteY23" fmla="*/ 90065 h 993733"/>
              <a:gd name="connsiteX0" fmla="*/ 288186 w 10571411"/>
              <a:gd name="connsiteY0" fmla="*/ 93633 h 997301"/>
              <a:gd name="connsiteX1" fmla="*/ 1864067 w 10571411"/>
              <a:gd name="connsiteY1" fmla="*/ 54722 h 997301"/>
              <a:gd name="connsiteX2" fmla="*/ 2408816 w 10571411"/>
              <a:gd name="connsiteY2" fmla="*/ 463284 h 997301"/>
              <a:gd name="connsiteX3" fmla="*/ 3050842 w 10571411"/>
              <a:gd name="connsiteY3" fmla="*/ 541105 h 997301"/>
              <a:gd name="connsiteX4" fmla="*/ 3459403 w 10571411"/>
              <a:gd name="connsiteY4" fmla="*/ 366008 h 997301"/>
              <a:gd name="connsiteX5" fmla="*/ 4451624 w 10571411"/>
              <a:gd name="connsiteY5" fmla="*/ 171454 h 997301"/>
              <a:gd name="connsiteX6" fmla="*/ 8225956 w 10571411"/>
              <a:gd name="connsiteY6" fmla="*/ 151999 h 997301"/>
              <a:gd name="connsiteX7" fmla="*/ 10366042 w 10571411"/>
              <a:gd name="connsiteY7" fmla="*/ 171454 h 997301"/>
              <a:gd name="connsiteX8" fmla="*/ 10502229 w 10571411"/>
              <a:gd name="connsiteY8" fmla="*/ 190910 h 997301"/>
              <a:gd name="connsiteX9" fmla="*/ 10521684 w 10571411"/>
              <a:gd name="connsiteY9" fmla="*/ 871846 h 997301"/>
              <a:gd name="connsiteX10" fmla="*/ 10521684 w 10571411"/>
              <a:gd name="connsiteY10" fmla="*/ 949667 h 997301"/>
              <a:gd name="connsiteX11" fmla="*/ 9860203 w 10571411"/>
              <a:gd name="connsiteY11" fmla="*/ 949667 h 997301"/>
              <a:gd name="connsiteX12" fmla="*/ 7467199 w 10571411"/>
              <a:gd name="connsiteY12" fmla="*/ 949667 h 997301"/>
              <a:gd name="connsiteX13" fmla="*/ 6552799 w 10571411"/>
              <a:gd name="connsiteY13" fmla="*/ 677293 h 997301"/>
              <a:gd name="connsiteX14" fmla="*/ 5832952 w 10571411"/>
              <a:gd name="connsiteY14" fmla="*/ 638382 h 997301"/>
              <a:gd name="connsiteX15" fmla="*/ 5249293 w 10571411"/>
              <a:gd name="connsiteY15" fmla="*/ 910756 h 997301"/>
              <a:gd name="connsiteX16" fmla="*/ 4334893 w 10571411"/>
              <a:gd name="connsiteY16" fmla="*/ 988578 h 997301"/>
              <a:gd name="connsiteX17" fmla="*/ 3653956 w 10571411"/>
              <a:gd name="connsiteY17" fmla="*/ 735659 h 997301"/>
              <a:gd name="connsiteX18" fmla="*/ 3245395 w 10571411"/>
              <a:gd name="connsiteY18" fmla="*/ 716203 h 997301"/>
              <a:gd name="connsiteX19" fmla="*/ 2836833 w 10571411"/>
              <a:gd name="connsiteY19" fmla="*/ 716203 h 997301"/>
              <a:gd name="connsiteX20" fmla="*/ 2233718 w 10571411"/>
              <a:gd name="connsiteY20" fmla="*/ 949667 h 997301"/>
              <a:gd name="connsiteX21" fmla="*/ 1552782 w 10571411"/>
              <a:gd name="connsiteY21" fmla="*/ 755114 h 997301"/>
              <a:gd name="connsiteX22" fmla="*/ 15812 w 10571411"/>
              <a:gd name="connsiteY22" fmla="*/ 871847 h 997301"/>
              <a:gd name="connsiteX23" fmla="*/ 288186 w 10571411"/>
              <a:gd name="connsiteY23" fmla="*/ 93633 h 997301"/>
              <a:gd name="connsiteX0" fmla="*/ 197014 w 10791524"/>
              <a:gd name="connsiteY0" fmla="*/ 102886 h 987099"/>
              <a:gd name="connsiteX1" fmla="*/ 2084180 w 10791524"/>
              <a:gd name="connsiteY1" fmla="*/ 44520 h 987099"/>
              <a:gd name="connsiteX2" fmla="*/ 2628929 w 10791524"/>
              <a:gd name="connsiteY2" fmla="*/ 453082 h 987099"/>
              <a:gd name="connsiteX3" fmla="*/ 3270955 w 10791524"/>
              <a:gd name="connsiteY3" fmla="*/ 530903 h 987099"/>
              <a:gd name="connsiteX4" fmla="*/ 3679516 w 10791524"/>
              <a:gd name="connsiteY4" fmla="*/ 355806 h 987099"/>
              <a:gd name="connsiteX5" fmla="*/ 4671737 w 10791524"/>
              <a:gd name="connsiteY5" fmla="*/ 161252 h 987099"/>
              <a:gd name="connsiteX6" fmla="*/ 8446069 w 10791524"/>
              <a:gd name="connsiteY6" fmla="*/ 141797 h 987099"/>
              <a:gd name="connsiteX7" fmla="*/ 10586155 w 10791524"/>
              <a:gd name="connsiteY7" fmla="*/ 161252 h 987099"/>
              <a:gd name="connsiteX8" fmla="*/ 10722342 w 10791524"/>
              <a:gd name="connsiteY8" fmla="*/ 180708 h 987099"/>
              <a:gd name="connsiteX9" fmla="*/ 10741797 w 10791524"/>
              <a:gd name="connsiteY9" fmla="*/ 861644 h 987099"/>
              <a:gd name="connsiteX10" fmla="*/ 10741797 w 10791524"/>
              <a:gd name="connsiteY10" fmla="*/ 939465 h 987099"/>
              <a:gd name="connsiteX11" fmla="*/ 10080316 w 10791524"/>
              <a:gd name="connsiteY11" fmla="*/ 939465 h 987099"/>
              <a:gd name="connsiteX12" fmla="*/ 7687312 w 10791524"/>
              <a:gd name="connsiteY12" fmla="*/ 939465 h 987099"/>
              <a:gd name="connsiteX13" fmla="*/ 6772912 w 10791524"/>
              <a:gd name="connsiteY13" fmla="*/ 667091 h 987099"/>
              <a:gd name="connsiteX14" fmla="*/ 6053065 w 10791524"/>
              <a:gd name="connsiteY14" fmla="*/ 628180 h 987099"/>
              <a:gd name="connsiteX15" fmla="*/ 5469406 w 10791524"/>
              <a:gd name="connsiteY15" fmla="*/ 900554 h 987099"/>
              <a:gd name="connsiteX16" fmla="*/ 4555006 w 10791524"/>
              <a:gd name="connsiteY16" fmla="*/ 978376 h 987099"/>
              <a:gd name="connsiteX17" fmla="*/ 3874069 w 10791524"/>
              <a:gd name="connsiteY17" fmla="*/ 725457 h 987099"/>
              <a:gd name="connsiteX18" fmla="*/ 3465508 w 10791524"/>
              <a:gd name="connsiteY18" fmla="*/ 706001 h 987099"/>
              <a:gd name="connsiteX19" fmla="*/ 3056946 w 10791524"/>
              <a:gd name="connsiteY19" fmla="*/ 706001 h 987099"/>
              <a:gd name="connsiteX20" fmla="*/ 2453831 w 10791524"/>
              <a:gd name="connsiteY20" fmla="*/ 939465 h 987099"/>
              <a:gd name="connsiteX21" fmla="*/ 1772895 w 10791524"/>
              <a:gd name="connsiteY21" fmla="*/ 744912 h 987099"/>
              <a:gd name="connsiteX22" fmla="*/ 235925 w 10791524"/>
              <a:gd name="connsiteY22" fmla="*/ 861645 h 987099"/>
              <a:gd name="connsiteX23" fmla="*/ 197014 w 10791524"/>
              <a:gd name="connsiteY23" fmla="*/ 102886 h 987099"/>
              <a:gd name="connsiteX0" fmla="*/ 83156 w 10677666"/>
              <a:gd name="connsiteY0" fmla="*/ 116732 h 1000945"/>
              <a:gd name="connsiteX1" fmla="*/ 1970322 w 10677666"/>
              <a:gd name="connsiteY1" fmla="*/ 58366 h 1000945"/>
              <a:gd name="connsiteX2" fmla="*/ 2515071 w 10677666"/>
              <a:gd name="connsiteY2" fmla="*/ 466928 h 1000945"/>
              <a:gd name="connsiteX3" fmla="*/ 3157097 w 10677666"/>
              <a:gd name="connsiteY3" fmla="*/ 544749 h 1000945"/>
              <a:gd name="connsiteX4" fmla="*/ 3565658 w 10677666"/>
              <a:gd name="connsiteY4" fmla="*/ 369652 h 1000945"/>
              <a:gd name="connsiteX5" fmla="*/ 4557879 w 10677666"/>
              <a:gd name="connsiteY5" fmla="*/ 175098 h 1000945"/>
              <a:gd name="connsiteX6" fmla="*/ 8332211 w 10677666"/>
              <a:gd name="connsiteY6" fmla="*/ 155643 h 1000945"/>
              <a:gd name="connsiteX7" fmla="*/ 10472297 w 10677666"/>
              <a:gd name="connsiteY7" fmla="*/ 175098 h 1000945"/>
              <a:gd name="connsiteX8" fmla="*/ 10608484 w 10677666"/>
              <a:gd name="connsiteY8" fmla="*/ 194554 h 1000945"/>
              <a:gd name="connsiteX9" fmla="*/ 10627939 w 10677666"/>
              <a:gd name="connsiteY9" fmla="*/ 875490 h 1000945"/>
              <a:gd name="connsiteX10" fmla="*/ 10627939 w 10677666"/>
              <a:gd name="connsiteY10" fmla="*/ 953311 h 1000945"/>
              <a:gd name="connsiteX11" fmla="*/ 9966458 w 10677666"/>
              <a:gd name="connsiteY11" fmla="*/ 953311 h 1000945"/>
              <a:gd name="connsiteX12" fmla="*/ 7573454 w 10677666"/>
              <a:gd name="connsiteY12" fmla="*/ 953311 h 1000945"/>
              <a:gd name="connsiteX13" fmla="*/ 6659054 w 10677666"/>
              <a:gd name="connsiteY13" fmla="*/ 680937 h 1000945"/>
              <a:gd name="connsiteX14" fmla="*/ 5939207 w 10677666"/>
              <a:gd name="connsiteY14" fmla="*/ 642026 h 1000945"/>
              <a:gd name="connsiteX15" fmla="*/ 5355548 w 10677666"/>
              <a:gd name="connsiteY15" fmla="*/ 914400 h 1000945"/>
              <a:gd name="connsiteX16" fmla="*/ 4441148 w 10677666"/>
              <a:gd name="connsiteY16" fmla="*/ 992222 h 1000945"/>
              <a:gd name="connsiteX17" fmla="*/ 3760211 w 10677666"/>
              <a:gd name="connsiteY17" fmla="*/ 739303 h 1000945"/>
              <a:gd name="connsiteX18" fmla="*/ 3351650 w 10677666"/>
              <a:gd name="connsiteY18" fmla="*/ 719847 h 1000945"/>
              <a:gd name="connsiteX19" fmla="*/ 2943088 w 10677666"/>
              <a:gd name="connsiteY19" fmla="*/ 719847 h 1000945"/>
              <a:gd name="connsiteX20" fmla="*/ 2339973 w 10677666"/>
              <a:gd name="connsiteY20" fmla="*/ 953311 h 1000945"/>
              <a:gd name="connsiteX21" fmla="*/ 1659037 w 10677666"/>
              <a:gd name="connsiteY21" fmla="*/ 758758 h 1000945"/>
              <a:gd name="connsiteX22" fmla="*/ 122067 w 10677666"/>
              <a:gd name="connsiteY22" fmla="*/ 875491 h 1000945"/>
              <a:gd name="connsiteX23" fmla="*/ 83156 w 10677666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576136 w 10594765"/>
              <a:gd name="connsiteY21" fmla="*/ 758758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81717 w 10676227"/>
              <a:gd name="connsiteY0" fmla="*/ 116732 h 1000945"/>
              <a:gd name="connsiteX1" fmla="*/ 1968883 w 10676227"/>
              <a:gd name="connsiteY1" fmla="*/ 58366 h 1000945"/>
              <a:gd name="connsiteX2" fmla="*/ 2513632 w 10676227"/>
              <a:gd name="connsiteY2" fmla="*/ 466928 h 1000945"/>
              <a:gd name="connsiteX3" fmla="*/ 3155658 w 10676227"/>
              <a:gd name="connsiteY3" fmla="*/ 544749 h 1000945"/>
              <a:gd name="connsiteX4" fmla="*/ 3564219 w 10676227"/>
              <a:gd name="connsiteY4" fmla="*/ 369652 h 1000945"/>
              <a:gd name="connsiteX5" fmla="*/ 4556440 w 10676227"/>
              <a:gd name="connsiteY5" fmla="*/ 175098 h 1000945"/>
              <a:gd name="connsiteX6" fmla="*/ 8330772 w 10676227"/>
              <a:gd name="connsiteY6" fmla="*/ 155643 h 1000945"/>
              <a:gd name="connsiteX7" fmla="*/ 10470858 w 10676227"/>
              <a:gd name="connsiteY7" fmla="*/ 175098 h 1000945"/>
              <a:gd name="connsiteX8" fmla="*/ 10607045 w 10676227"/>
              <a:gd name="connsiteY8" fmla="*/ 194554 h 1000945"/>
              <a:gd name="connsiteX9" fmla="*/ 10626500 w 10676227"/>
              <a:gd name="connsiteY9" fmla="*/ 875490 h 1000945"/>
              <a:gd name="connsiteX10" fmla="*/ 10626500 w 10676227"/>
              <a:gd name="connsiteY10" fmla="*/ 953311 h 1000945"/>
              <a:gd name="connsiteX11" fmla="*/ 9965019 w 10676227"/>
              <a:gd name="connsiteY11" fmla="*/ 953311 h 1000945"/>
              <a:gd name="connsiteX12" fmla="*/ 7572015 w 10676227"/>
              <a:gd name="connsiteY12" fmla="*/ 953311 h 1000945"/>
              <a:gd name="connsiteX13" fmla="*/ 6657615 w 10676227"/>
              <a:gd name="connsiteY13" fmla="*/ 680937 h 1000945"/>
              <a:gd name="connsiteX14" fmla="*/ 5937768 w 10676227"/>
              <a:gd name="connsiteY14" fmla="*/ 642026 h 1000945"/>
              <a:gd name="connsiteX15" fmla="*/ 5354109 w 10676227"/>
              <a:gd name="connsiteY15" fmla="*/ 914400 h 1000945"/>
              <a:gd name="connsiteX16" fmla="*/ 4439709 w 10676227"/>
              <a:gd name="connsiteY16" fmla="*/ 992222 h 1000945"/>
              <a:gd name="connsiteX17" fmla="*/ 3758772 w 10676227"/>
              <a:gd name="connsiteY17" fmla="*/ 739303 h 1000945"/>
              <a:gd name="connsiteX18" fmla="*/ 3350211 w 10676227"/>
              <a:gd name="connsiteY18" fmla="*/ 719847 h 1000945"/>
              <a:gd name="connsiteX19" fmla="*/ 2941649 w 10676227"/>
              <a:gd name="connsiteY19" fmla="*/ 719847 h 1000945"/>
              <a:gd name="connsiteX20" fmla="*/ 2338534 w 10676227"/>
              <a:gd name="connsiteY20" fmla="*/ 953311 h 1000945"/>
              <a:gd name="connsiteX21" fmla="*/ 1638143 w 10676227"/>
              <a:gd name="connsiteY21" fmla="*/ 875490 h 1000945"/>
              <a:gd name="connsiteX22" fmla="*/ 120628 w 10676227"/>
              <a:gd name="connsiteY22" fmla="*/ 875491 h 1000945"/>
              <a:gd name="connsiteX23" fmla="*/ 81717 w 10676227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556681 w 10594765"/>
              <a:gd name="connsiteY21" fmla="*/ 875490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77407 w 10671917"/>
              <a:gd name="connsiteY0" fmla="*/ 116732 h 1000945"/>
              <a:gd name="connsiteX1" fmla="*/ 1964573 w 10671917"/>
              <a:gd name="connsiteY1" fmla="*/ 58366 h 1000945"/>
              <a:gd name="connsiteX2" fmla="*/ 2509322 w 10671917"/>
              <a:gd name="connsiteY2" fmla="*/ 466928 h 1000945"/>
              <a:gd name="connsiteX3" fmla="*/ 3151348 w 10671917"/>
              <a:gd name="connsiteY3" fmla="*/ 544749 h 1000945"/>
              <a:gd name="connsiteX4" fmla="*/ 3559909 w 10671917"/>
              <a:gd name="connsiteY4" fmla="*/ 369652 h 1000945"/>
              <a:gd name="connsiteX5" fmla="*/ 4552130 w 10671917"/>
              <a:gd name="connsiteY5" fmla="*/ 175098 h 1000945"/>
              <a:gd name="connsiteX6" fmla="*/ 8326462 w 10671917"/>
              <a:gd name="connsiteY6" fmla="*/ 155643 h 1000945"/>
              <a:gd name="connsiteX7" fmla="*/ 10466548 w 10671917"/>
              <a:gd name="connsiteY7" fmla="*/ 175098 h 1000945"/>
              <a:gd name="connsiteX8" fmla="*/ 10602735 w 10671917"/>
              <a:gd name="connsiteY8" fmla="*/ 194554 h 1000945"/>
              <a:gd name="connsiteX9" fmla="*/ 10622190 w 10671917"/>
              <a:gd name="connsiteY9" fmla="*/ 875490 h 1000945"/>
              <a:gd name="connsiteX10" fmla="*/ 10622190 w 10671917"/>
              <a:gd name="connsiteY10" fmla="*/ 953311 h 1000945"/>
              <a:gd name="connsiteX11" fmla="*/ 9960709 w 10671917"/>
              <a:gd name="connsiteY11" fmla="*/ 953311 h 1000945"/>
              <a:gd name="connsiteX12" fmla="*/ 7567705 w 10671917"/>
              <a:gd name="connsiteY12" fmla="*/ 953311 h 1000945"/>
              <a:gd name="connsiteX13" fmla="*/ 6653305 w 10671917"/>
              <a:gd name="connsiteY13" fmla="*/ 680937 h 1000945"/>
              <a:gd name="connsiteX14" fmla="*/ 5933458 w 10671917"/>
              <a:gd name="connsiteY14" fmla="*/ 642026 h 1000945"/>
              <a:gd name="connsiteX15" fmla="*/ 5349799 w 10671917"/>
              <a:gd name="connsiteY15" fmla="*/ 914400 h 1000945"/>
              <a:gd name="connsiteX16" fmla="*/ 4435399 w 10671917"/>
              <a:gd name="connsiteY16" fmla="*/ 992222 h 1000945"/>
              <a:gd name="connsiteX17" fmla="*/ 3754462 w 10671917"/>
              <a:gd name="connsiteY17" fmla="*/ 739303 h 1000945"/>
              <a:gd name="connsiteX18" fmla="*/ 3345901 w 10671917"/>
              <a:gd name="connsiteY18" fmla="*/ 719847 h 1000945"/>
              <a:gd name="connsiteX19" fmla="*/ 2937339 w 10671917"/>
              <a:gd name="connsiteY19" fmla="*/ 719847 h 1000945"/>
              <a:gd name="connsiteX20" fmla="*/ 2334224 w 10671917"/>
              <a:gd name="connsiteY20" fmla="*/ 953311 h 1000945"/>
              <a:gd name="connsiteX21" fmla="*/ 1575467 w 10671917"/>
              <a:gd name="connsiteY21" fmla="*/ 933856 h 1000945"/>
              <a:gd name="connsiteX22" fmla="*/ 116318 w 10671917"/>
              <a:gd name="connsiteY22" fmla="*/ 875491 h 1000945"/>
              <a:gd name="connsiteX23" fmla="*/ 77407 w 10671917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498315 w 10594765"/>
              <a:gd name="connsiteY21" fmla="*/ 933856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255 w 10594765"/>
              <a:gd name="connsiteY0" fmla="*/ 98550 h 982763"/>
              <a:gd name="connsiteX1" fmla="*/ 1887421 w 10594765"/>
              <a:gd name="connsiteY1" fmla="*/ 40184 h 982763"/>
              <a:gd name="connsiteX2" fmla="*/ 2432170 w 10594765"/>
              <a:gd name="connsiteY2" fmla="*/ 137461 h 982763"/>
              <a:gd name="connsiteX3" fmla="*/ 3074196 w 10594765"/>
              <a:gd name="connsiteY3" fmla="*/ 526567 h 982763"/>
              <a:gd name="connsiteX4" fmla="*/ 3482757 w 10594765"/>
              <a:gd name="connsiteY4" fmla="*/ 351470 h 982763"/>
              <a:gd name="connsiteX5" fmla="*/ 4474978 w 10594765"/>
              <a:gd name="connsiteY5" fmla="*/ 156916 h 982763"/>
              <a:gd name="connsiteX6" fmla="*/ 8249310 w 10594765"/>
              <a:gd name="connsiteY6" fmla="*/ 137461 h 982763"/>
              <a:gd name="connsiteX7" fmla="*/ 10389396 w 10594765"/>
              <a:gd name="connsiteY7" fmla="*/ 156916 h 982763"/>
              <a:gd name="connsiteX8" fmla="*/ 10525583 w 10594765"/>
              <a:gd name="connsiteY8" fmla="*/ 176372 h 982763"/>
              <a:gd name="connsiteX9" fmla="*/ 10545038 w 10594765"/>
              <a:gd name="connsiteY9" fmla="*/ 857308 h 982763"/>
              <a:gd name="connsiteX10" fmla="*/ 10545038 w 10594765"/>
              <a:gd name="connsiteY10" fmla="*/ 935129 h 982763"/>
              <a:gd name="connsiteX11" fmla="*/ 9883557 w 10594765"/>
              <a:gd name="connsiteY11" fmla="*/ 935129 h 982763"/>
              <a:gd name="connsiteX12" fmla="*/ 7490553 w 10594765"/>
              <a:gd name="connsiteY12" fmla="*/ 935129 h 982763"/>
              <a:gd name="connsiteX13" fmla="*/ 6576153 w 10594765"/>
              <a:gd name="connsiteY13" fmla="*/ 662755 h 982763"/>
              <a:gd name="connsiteX14" fmla="*/ 5856306 w 10594765"/>
              <a:gd name="connsiteY14" fmla="*/ 623844 h 982763"/>
              <a:gd name="connsiteX15" fmla="*/ 5272647 w 10594765"/>
              <a:gd name="connsiteY15" fmla="*/ 896218 h 982763"/>
              <a:gd name="connsiteX16" fmla="*/ 4358247 w 10594765"/>
              <a:gd name="connsiteY16" fmla="*/ 974040 h 982763"/>
              <a:gd name="connsiteX17" fmla="*/ 3677310 w 10594765"/>
              <a:gd name="connsiteY17" fmla="*/ 721121 h 982763"/>
              <a:gd name="connsiteX18" fmla="*/ 3268749 w 10594765"/>
              <a:gd name="connsiteY18" fmla="*/ 701665 h 982763"/>
              <a:gd name="connsiteX19" fmla="*/ 2860187 w 10594765"/>
              <a:gd name="connsiteY19" fmla="*/ 701665 h 982763"/>
              <a:gd name="connsiteX20" fmla="*/ 2257072 w 10594765"/>
              <a:gd name="connsiteY20" fmla="*/ 935129 h 982763"/>
              <a:gd name="connsiteX21" fmla="*/ 1498315 w 10594765"/>
              <a:gd name="connsiteY21" fmla="*/ 915674 h 982763"/>
              <a:gd name="connsiteX22" fmla="*/ 39166 w 10594765"/>
              <a:gd name="connsiteY22" fmla="*/ 857309 h 982763"/>
              <a:gd name="connsiteX23" fmla="*/ 255 w 10594765"/>
              <a:gd name="connsiteY23" fmla="*/ 98550 h 982763"/>
              <a:gd name="connsiteX0" fmla="*/ 255 w 10594765"/>
              <a:gd name="connsiteY0" fmla="*/ 98550 h 982763"/>
              <a:gd name="connsiteX1" fmla="*/ 1887421 w 10594765"/>
              <a:gd name="connsiteY1" fmla="*/ 40184 h 982763"/>
              <a:gd name="connsiteX2" fmla="*/ 2432170 w 10594765"/>
              <a:gd name="connsiteY2" fmla="*/ 137461 h 982763"/>
              <a:gd name="connsiteX3" fmla="*/ 3074196 w 10594765"/>
              <a:gd name="connsiteY3" fmla="*/ 118005 h 982763"/>
              <a:gd name="connsiteX4" fmla="*/ 3482757 w 10594765"/>
              <a:gd name="connsiteY4" fmla="*/ 351470 h 982763"/>
              <a:gd name="connsiteX5" fmla="*/ 4474978 w 10594765"/>
              <a:gd name="connsiteY5" fmla="*/ 156916 h 982763"/>
              <a:gd name="connsiteX6" fmla="*/ 8249310 w 10594765"/>
              <a:gd name="connsiteY6" fmla="*/ 137461 h 982763"/>
              <a:gd name="connsiteX7" fmla="*/ 10389396 w 10594765"/>
              <a:gd name="connsiteY7" fmla="*/ 156916 h 982763"/>
              <a:gd name="connsiteX8" fmla="*/ 10525583 w 10594765"/>
              <a:gd name="connsiteY8" fmla="*/ 176372 h 982763"/>
              <a:gd name="connsiteX9" fmla="*/ 10545038 w 10594765"/>
              <a:gd name="connsiteY9" fmla="*/ 857308 h 982763"/>
              <a:gd name="connsiteX10" fmla="*/ 10545038 w 10594765"/>
              <a:gd name="connsiteY10" fmla="*/ 935129 h 982763"/>
              <a:gd name="connsiteX11" fmla="*/ 9883557 w 10594765"/>
              <a:gd name="connsiteY11" fmla="*/ 935129 h 982763"/>
              <a:gd name="connsiteX12" fmla="*/ 7490553 w 10594765"/>
              <a:gd name="connsiteY12" fmla="*/ 935129 h 982763"/>
              <a:gd name="connsiteX13" fmla="*/ 6576153 w 10594765"/>
              <a:gd name="connsiteY13" fmla="*/ 662755 h 982763"/>
              <a:gd name="connsiteX14" fmla="*/ 5856306 w 10594765"/>
              <a:gd name="connsiteY14" fmla="*/ 623844 h 982763"/>
              <a:gd name="connsiteX15" fmla="*/ 5272647 w 10594765"/>
              <a:gd name="connsiteY15" fmla="*/ 896218 h 982763"/>
              <a:gd name="connsiteX16" fmla="*/ 4358247 w 10594765"/>
              <a:gd name="connsiteY16" fmla="*/ 974040 h 982763"/>
              <a:gd name="connsiteX17" fmla="*/ 3677310 w 10594765"/>
              <a:gd name="connsiteY17" fmla="*/ 721121 h 982763"/>
              <a:gd name="connsiteX18" fmla="*/ 3268749 w 10594765"/>
              <a:gd name="connsiteY18" fmla="*/ 701665 h 982763"/>
              <a:gd name="connsiteX19" fmla="*/ 2860187 w 10594765"/>
              <a:gd name="connsiteY19" fmla="*/ 701665 h 982763"/>
              <a:gd name="connsiteX20" fmla="*/ 2257072 w 10594765"/>
              <a:gd name="connsiteY20" fmla="*/ 935129 h 982763"/>
              <a:gd name="connsiteX21" fmla="*/ 1498315 w 10594765"/>
              <a:gd name="connsiteY21" fmla="*/ 915674 h 982763"/>
              <a:gd name="connsiteX22" fmla="*/ 39166 w 10594765"/>
              <a:gd name="connsiteY22" fmla="*/ 857309 h 982763"/>
              <a:gd name="connsiteX23" fmla="*/ 255 w 10594765"/>
              <a:gd name="connsiteY23" fmla="*/ 98550 h 982763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114923 h 979681"/>
              <a:gd name="connsiteX4" fmla="*/ 3482757 w 10594765"/>
              <a:gd name="connsiteY4" fmla="*/ 348388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348388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912591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912591 h 979681"/>
              <a:gd name="connsiteX19" fmla="*/ 2860187 w 10594765"/>
              <a:gd name="connsiteY19" fmla="*/ 912591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659673 h 971740"/>
              <a:gd name="connsiteX14" fmla="*/ 5856306 w 10594765"/>
              <a:gd name="connsiteY14" fmla="*/ 620762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659673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912592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14923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912592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38910 h 973548"/>
              <a:gd name="connsiteX4" fmla="*/ 3482757 w 10594765"/>
              <a:gd name="connsiteY4" fmla="*/ 77821 h 973548"/>
              <a:gd name="connsiteX5" fmla="*/ 4474978 w 10594765"/>
              <a:gd name="connsiteY5" fmla="*/ 77820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38910 h 973548"/>
              <a:gd name="connsiteX4" fmla="*/ 3482757 w 10594765"/>
              <a:gd name="connsiteY4" fmla="*/ 77821 h 973548"/>
              <a:gd name="connsiteX5" fmla="*/ 4474978 w 10594765"/>
              <a:gd name="connsiteY5" fmla="*/ 38909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77821 h 973548"/>
              <a:gd name="connsiteX4" fmla="*/ 3482757 w 10594765"/>
              <a:gd name="connsiteY4" fmla="*/ 77821 h 973548"/>
              <a:gd name="connsiteX5" fmla="*/ 4474978 w 10594765"/>
              <a:gd name="connsiteY5" fmla="*/ 38909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123162 w 10717672"/>
              <a:gd name="connsiteY0" fmla="*/ 97276 h 973548"/>
              <a:gd name="connsiteX1" fmla="*/ 2010328 w 10717672"/>
              <a:gd name="connsiteY1" fmla="*/ 97276 h 973548"/>
              <a:gd name="connsiteX2" fmla="*/ 2555077 w 10717672"/>
              <a:gd name="connsiteY2" fmla="*/ 77821 h 973548"/>
              <a:gd name="connsiteX3" fmla="*/ 3197103 w 10717672"/>
              <a:gd name="connsiteY3" fmla="*/ 77821 h 973548"/>
              <a:gd name="connsiteX4" fmla="*/ 3605664 w 10717672"/>
              <a:gd name="connsiteY4" fmla="*/ 77821 h 973548"/>
              <a:gd name="connsiteX5" fmla="*/ 4597885 w 10717672"/>
              <a:gd name="connsiteY5" fmla="*/ 38909 h 973548"/>
              <a:gd name="connsiteX6" fmla="*/ 8372217 w 10717672"/>
              <a:gd name="connsiteY6" fmla="*/ 0 h 973548"/>
              <a:gd name="connsiteX7" fmla="*/ 10512303 w 10717672"/>
              <a:gd name="connsiteY7" fmla="*/ 116731 h 973548"/>
              <a:gd name="connsiteX8" fmla="*/ 10648490 w 10717672"/>
              <a:gd name="connsiteY8" fmla="*/ 175098 h 973548"/>
              <a:gd name="connsiteX9" fmla="*/ 10667945 w 10717672"/>
              <a:gd name="connsiteY9" fmla="*/ 856034 h 973548"/>
              <a:gd name="connsiteX10" fmla="*/ 10667945 w 10717672"/>
              <a:gd name="connsiteY10" fmla="*/ 933855 h 973548"/>
              <a:gd name="connsiteX11" fmla="*/ 10006464 w 10717672"/>
              <a:gd name="connsiteY11" fmla="*/ 933855 h 973548"/>
              <a:gd name="connsiteX12" fmla="*/ 7613460 w 10717672"/>
              <a:gd name="connsiteY12" fmla="*/ 933855 h 973548"/>
              <a:gd name="connsiteX13" fmla="*/ 6699060 w 10717672"/>
              <a:gd name="connsiteY13" fmla="*/ 914400 h 973548"/>
              <a:gd name="connsiteX14" fmla="*/ 5979213 w 10717672"/>
              <a:gd name="connsiteY14" fmla="*/ 875489 h 973548"/>
              <a:gd name="connsiteX15" fmla="*/ 5395554 w 10717672"/>
              <a:gd name="connsiteY15" fmla="*/ 894944 h 973548"/>
              <a:gd name="connsiteX16" fmla="*/ 4481154 w 10717672"/>
              <a:gd name="connsiteY16" fmla="*/ 972766 h 973548"/>
              <a:gd name="connsiteX17" fmla="*/ 3800217 w 10717672"/>
              <a:gd name="connsiteY17" fmla="*/ 933855 h 973548"/>
              <a:gd name="connsiteX18" fmla="*/ 3391656 w 10717672"/>
              <a:gd name="connsiteY18" fmla="*/ 914399 h 973548"/>
              <a:gd name="connsiteX19" fmla="*/ 2983094 w 10717672"/>
              <a:gd name="connsiteY19" fmla="*/ 914399 h 973548"/>
              <a:gd name="connsiteX20" fmla="*/ 2379979 w 10717672"/>
              <a:gd name="connsiteY20" fmla="*/ 933855 h 973548"/>
              <a:gd name="connsiteX21" fmla="*/ 1621222 w 10717672"/>
              <a:gd name="connsiteY21" fmla="*/ 914400 h 973548"/>
              <a:gd name="connsiteX22" fmla="*/ 162073 w 10717672"/>
              <a:gd name="connsiteY22" fmla="*/ 856035 h 973548"/>
              <a:gd name="connsiteX23" fmla="*/ 123162 w 10717672"/>
              <a:gd name="connsiteY23" fmla="*/ 97276 h 973548"/>
              <a:gd name="connsiteX0" fmla="*/ 123162 w 10717672"/>
              <a:gd name="connsiteY0" fmla="*/ 59818 h 936090"/>
              <a:gd name="connsiteX1" fmla="*/ 2010328 w 10717672"/>
              <a:gd name="connsiteY1" fmla="*/ 59818 h 936090"/>
              <a:gd name="connsiteX2" fmla="*/ 2555077 w 10717672"/>
              <a:gd name="connsiteY2" fmla="*/ 40363 h 936090"/>
              <a:gd name="connsiteX3" fmla="*/ 3197103 w 10717672"/>
              <a:gd name="connsiteY3" fmla="*/ 40363 h 936090"/>
              <a:gd name="connsiteX4" fmla="*/ 3605664 w 10717672"/>
              <a:gd name="connsiteY4" fmla="*/ 40363 h 936090"/>
              <a:gd name="connsiteX5" fmla="*/ 4597885 w 10717672"/>
              <a:gd name="connsiteY5" fmla="*/ 1451 h 936090"/>
              <a:gd name="connsiteX6" fmla="*/ 8372217 w 10717672"/>
              <a:gd name="connsiteY6" fmla="*/ 98730 h 936090"/>
              <a:gd name="connsiteX7" fmla="*/ 10512303 w 10717672"/>
              <a:gd name="connsiteY7" fmla="*/ 79273 h 936090"/>
              <a:gd name="connsiteX8" fmla="*/ 10648490 w 10717672"/>
              <a:gd name="connsiteY8" fmla="*/ 137640 h 936090"/>
              <a:gd name="connsiteX9" fmla="*/ 10667945 w 10717672"/>
              <a:gd name="connsiteY9" fmla="*/ 818576 h 936090"/>
              <a:gd name="connsiteX10" fmla="*/ 10667945 w 10717672"/>
              <a:gd name="connsiteY10" fmla="*/ 896397 h 936090"/>
              <a:gd name="connsiteX11" fmla="*/ 10006464 w 10717672"/>
              <a:gd name="connsiteY11" fmla="*/ 896397 h 936090"/>
              <a:gd name="connsiteX12" fmla="*/ 7613460 w 10717672"/>
              <a:gd name="connsiteY12" fmla="*/ 896397 h 936090"/>
              <a:gd name="connsiteX13" fmla="*/ 6699060 w 10717672"/>
              <a:gd name="connsiteY13" fmla="*/ 876942 h 936090"/>
              <a:gd name="connsiteX14" fmla="*/ 5979213 w 10717672"/>
              <a:gd name="connsiteY14" fmla="*/ 838031 h 936090"/>
              <a:gd name="connsiteX15" fmla="*/ 5395554 w 10717672"/>
              <a:gd name="connsiteY15" fmla="*/ 857486 h 936090"/>
              <a:gd name="connsiteX16" fmla="*/ 4481154 w 10717672"/>
              <a:gd name="connsiteY16" fmla="*/ 935308 h 936090"/>
              <a:gd name="connsiteX17" fmla="*/ 3800217 w 10717672"/>
              <a:gd name="connsiteY17" fmla="*/ 896397 h 936090"/>
              <a:gd name="connsiteX18" fmla="*/ 3391656 w 10717672"/>
              <a:gd name="connsiteY18" fmla="*/ 876941 h 936090"/>
              <a:gd name="connsiteX19" fmla="*/ 2983094 w 10717672"/>
              <a:gd name="connsiteY19" fmla="*/ 876941 h 936090"/>
              <a:gd name="connsiteX20" fmla="*/ 2379979 w 10717672"/>
              <a:gd name="connsiteY20" fmla="*/ 896397 h 936090"/>
              <a:gd name="connsiteX21" fmla="*/ 1621222 w 10717672"/>
              <a:gd name="connsiteY21" fmla="*/ 876942 h 936090"/>
              <a:gd name="connsiteX22" fmla="*/ 162073 w 10717672"/>
              <a:gd name="connsiteY22" fmla="*/ 818577 h 936090"/>
              <a:gd name="connsiteX23" fmla="*/ 123162 w 10717672"/>
              <a:gd name="connsiteY23" fmla="*/ 59818 h 936090"/>
              <a:gd name="connsiteX0" fmla="*/ 123162 w 10717672"/>
              <a:gd name="connsiteY0" fmla="*/ 55491 h 931763"/>
              <a:gd name="connsiteX1" fmla="*/ 2010328 w 10717672"/>
              <a:gd name="connsiteY1" fmla="*/ 55491 h 931763"/>
              <a:gd name="connsiteX2" fmla="*/ 2555077 w 10717672"/>
              <a:gd name="connsiteY2" fmla="*/ 36036 h 931763"/>
              <a:gd name="connsiteX3" fmla="*/ 3197103 w 10717672"/>
              <a:gd name="connsiteY3" fmla="*/ 36036 h 931763"/>
              <a:gd name="connsiteX4" fmla="*/ 3605664 w 10717672"/>
              <a:gd name="connsiteY4" fmla="*/ 36036 h 931763"/>
              <a:gd name="connsiteX5" fmla="*/ 4597885 w 10717672"/>
              <a:gd name="connsiteY5" fmla="*/ 74945 h 931763"/>
              <a:gd name="connsiteX6" fmla="*/ 8372217 w 10717672"/>
              <a:gd name="connsiteY6" fmla="*/ 94403 h 931763"/>
              <a:gd name="connsiteX7" fmla="*/ 10512303 w 10717672"/>
              <a:gd name="connsiteY7" fmla="*/ 74946 h 931763"/>
              <a:gd name="connsiteX8" fmla="*/ 10648490 w 10717672"/>
              <a:gd name="connsiteY8" fmla="*/ 133313 h 931763"/>
              <a:gd name="connsiteX9" fmla="*/ 10667945 w 10717672"/>
              <a:gd name="connsiteY9" fmla="*/ 814249 h 931763"/>
              <a:gd name="connsiteX10" fmla="*/ 10667945 w 10717672"/>
              <a:gd name="connsiteY10" fmla="*/ 892070 h 931763"/>
              <a:gd name="connsiteX11" fmla="*/ 10006464 w 10717672"/>
              <a:gd name="connsiteY11" fmla="*/ 892070 h 931763"/>
              <a:gd name="connsiteX12" fmla="*/ 7613460 w 10717672"/>
              <a:gd name="connsiteY12" fmla="*/ 892070 h 931763"/>
              <a:gd name="connsiteX13" fmla="*/ 6699060 w 10717672"/>
              <a:gd name="connsiteY13" fmla="*/ 872615 h 931763"/>
              <a:gd name="connsiteX14" fmla="*/ 5979213 w 10717672"/>
              <a:gd name="connsiteY14" fmla="*/ 833704 h 931763"/>
              <a:gd name="connsiteX15" fmla="*/ 5395554 w 10717672"/>
              <a:gd name="connsiteY15" fmla="*/ 853159 h 931763"/>
              <a:gd name="connsiteX16" fmla="*/ 4481154 w 10717672"/>
              <a:gd name="connsiteY16" fmla="*/ 930981 h 931763"/>
              <a:gd name="connsiteX17" fmla="*/ 3800217 w 10717672"/>
              <a:gd name="connsiteY17" fmla="*/ 892070 h 931763"/>
              <a:gd name="connsiteX18" fmla="*/ 3391656 w 10717672"/>
              <a:gd name="connsiteY18" fmla="*/ 872614 h 931763"/>
              <a:gd name="connsiteX19" fmla="*/ 2983094 w 10717672"/>
              <a:gd name="connsiteY19" fmla="*/ 872614 h 931763"/>
              <a:gd name="connsiteX20" fmla="*/ 2379979 w 10717672"/>
              <a:gd name="connsiteY20" fmla="*/ 892070 h 931763"/>
              <a:gd name="connsiteX21" fmla="*/ 1621222 w 10717672"/>
              <a:gd name="connsiteY21" fmla="*/ 872615 h 931763"/>
              <a:gd name="connsiteX22" fmla="*/ 162073 w 10717672"/>
              <a:gd name="connsiteY22" fmla="*/ 814250 h 931763"/>
              <a:gd name="connsiteX23" fmla="*/ 123162 w 10717672"/>
              <a:gd name="connsiteY23" fmla="*/ 55491 h 931763"/>
              <a:gd name="connsiteX0" fmla="*/ 123162 w 10717672"/>
              <a:gd name="connsiteY0" fmla="*/ 55491 h 905904"/>
              <a:gd name="connsiteX1" fmla="*/ 2010328 w 10717672"/>
              <a:gd name="connsiteY1" fmla="*/ 55491 h 905904"/>
              <a:gd name="connsiteX2" fmla="*/ 2555077 w 10717672"/>
              <a:gd name="connsiteY2" fmla="*/ 36036 h 905904"/>
              <a:gd name="connsiteX3" fmla="*/ 3197103 w 10717672"/>
              <a:gd name="connsiteY3" fmla="*/ 36036 h 905904"/>
              <a:gd name="connsiteX4" fmla="*/ 3605664 w 10717672"/>
              <a:gd name="connsiteY4" fmla="*/ 36036 h 905904"/>
              <a:gd name="connsiteX5" fmla="*/ 4597885 w 10717672"/>
              <a:gd name="connsiteY5" fmla="*/ 74945 h 905904"/>
              <a:gd name="connsiteX6" fmla="*/ 8372217 w 10717672"/>
              <a:gd name="connsiteY6" fmla="*/ 94403 h 905904"/>
              <a:gd name="connsiteX7" fmla="*/ 10512303 w 10717672"/>
              <a:gd name="connsiteY7" fmla="*/ 74946 h 905904"/>
              <a:gd name="connsiteX8" fmla="*/ 10648490 w 10717672"/>
              <a:gd name="connsiteY8" fmla="*/ 133313 h 905904"/>
              <a:gd name="connsiteX9" fmla="*/ 10667945 w 10717672"/>
              <a:gd name="connsiteY9" fmla="*/ 814249 h 905904"/>
              <a:gd name="connsiteX10" fmla="*/ 10667945 w 10717672"/>
              <a:gd name="connsiteY10" fmla="*/ 892070 h 905904"/>
              <a:gd name="connsiteX11" fmla="*/ 10006464 w 10717672"/>
              <a:gd name="connsiteY11" fmla="*/ 892070 h 905904"/>
              <a:gd name="connsiteX12" fmla="*/ 7613460 w 10717672"/>
              <a:gd name="connsiteY12" fmla="*/ 892070 h 905904"/>
              <a:gd name="connsiteX13" fmla="*/ 6699060 w 10717672"/>
              <a:gd name="connsiteY13" fmla="*/ 872615 h 905904"/>
              <a:gd name="connsiteX14" fmla="*/ 5979213 w 10717672"/>
              <a:gd name="connsiteY14" fmla="*/ 833704 h 905904"/>
              <a:gd name="connsiteX15" fmla="*/ 5395554 w 10717672"/>
              <a:gd name="connsiteY15" fmla="*/ 853159 h 905904"/>
              <a:gd name="connsiteX16" fmla="*/ 4481154 w 10717672"/>
              <a:gd name="connsiteY16" fmla="*/ 892071 h 905904"/>
              <a:gd name="connsiteX17" fmla="*/ 3800217 w 10717672"/>
              <a:gd name="connsiteY17" fmla="*/ 892070 h 905904"/>
              <a:gd name="connsiteX18" fmla="*/ 3391656 w 10717672"/>
              <a:gd name="connsiteY18" fmla="*/ 872614 h 905904"/>
              <a:gd name="connsiteX19" fmla="*/ 2983094 w 10717672"/>
              <a:gd name="connsiteY19" fmla="*/ 872614 h 905904"/>
              <a:gd name="connsiteX20" fmla="*/ 2379979 w 10717672"/>
              <a:gd name="connsiteY20" fmla="*/ 892070 h 905904"/>
              <a:gd name="connsiteX21" fmla="*/ 1621222 w 10717672"/>
              <a:gd name="connsiteY21" fmla="*/ 872615 h 905904"/>
              <a:gd name="connsiteX22" fmla="*/ 162073 w 10717672"/>
              <a:gd name="connsiteY22" fmla="*/ 814250 h 905904"/>
              <a:gd name="connsiteX23" fmla="*/ 123162 w 10717672"/>
              <a:gd name="connsiteY23" fmla="*/ 55491 h 905904"/>
              <a:gd name="connsiteX0" fmla="*/ 123162 w 10717672"/>
              <a:gd name="connsiteY0" fmla="*/ 55491 h 905904"/>
              <a:gd name="connsiteX1" fmla="*/ 2010328 w 10717672"/>
              <a:gd name="connsiteY1" fmla="*/ 55491 h 905904"/>
              <a:gd name="connsiteX2" fmla="*/ 2555077 w 10717672"/>
              <a:gd name="connsiteY2" fmla="*/ 36036 h 905904"/>
              <a:gd name="connsiteX3" fmla="*/ 3197103 w 10717672"/>
              <a:gd name="connsiteY3" fmla="*/ 36036 h 905904"/>
              <a:gd name="connsiteX4" fmla="*/ 3605664 w 10717672"/>
              <a:gd name="connsiteY4" fmla="*/ 36036 h 905904"/>
              <a:gd name="connsiteX5" fmla="*/ 4597885 w 10717672"/>
              <a:gd name="connsiteY5" fmla="*/ 74945 h 905904"/>
              <a:gd name="connsiteX6" fmla="*/ 8372217 w 10717672"/>
              <a:gd name="connsiteY6" fmla="*/ 94403 h 905904"/>
              <a:gd name="connsiteX7" fmla="*/ 10512303 w 10717672"/>
              <a:gd name="connsiteY7" fmla="*/ 74946 h 905904"/>
              <a:gd name="connsiteX8" fmla="*/ 10648490 w 10717672"/>
              <a:gd name="connsiteY8" fmla="*/ 133313 h 905904"/>
              <a:gd name="connsiteX9" fmla="*/ 10667945 w 10717672"/>
              <a:gd name="connsiteY9" fmla="*/ 814249 h 905904"/>
              <a:gd name="connsiteX10" fmla="*/ 10667945 w 10717672"/>
              <a:gd name="connsiteY10" fmla="*/ 892070 h 905904"/>
              <a:gd name="connsiteX11" fmla="*/ 10006464 w 10717672"/>
              <a:gd name="connsiteY11" fmla="*/ 892070 h 905904"/>
              <a:gd name="connsiteX12" fmla="*/ 7613460 w 10717672"/>
              <a:gd name="connsiteY12" fmla="*/ 892070 h 905904"/>
              <a:gd name="connsiteX13" fmla="*/ 6699060 w 10717672"/>
              <a:gd name="connsiteY13" fmla="*/ 872615 h 905904"/>
              <a:gd name="connsiteX14" fmla="*/ 5979213 w 10717672"/>
              <a:gd name="connsiteY14" fmla="*/ 853160 h 905904"/>
              <a:gd name="connsiteX15" fmla="*/ 5395554 w 10717672"/>
              <a:gd name="connsiteY15" fmla="*/ 853159 h 905904"/>
              <a:gd name="connsiteX16" fmla="*/ 4481154 w 10717672"/>
              <a:gd name="connsiteY16" fmla="*/ 892071 h 905904"/>
              <a:gd name="connsiteX17" fmla="*/ 3800217 w 10717672"/>
              <a:gd name="connsiteY17" fmla="*/ 892070 h 905904"/>
              <a:gd name="connsiteX18" fmla="*/ 3391656 w 10717672"/>
              <a:gd name="connsiteY18" fmla="*/ 872614 h 905904"/>
              <a:gd name="connsiteX19" fmla="*/ 2983094 w 10717672"/>
              <a:gd name="connsiteY19" fmla="*/ 872614 h 905904"/>
              <a:gd name="connsiteX20" fmla="*/ 2379979 w 10717672"/>
              <a:gd name="connsiteY20" fmla="*/ 892070 h 905904"/>
              <a:gd name="connsiteX21" fmla="*/ 1621222 w 10717672"/>
              <a:gd name="connsiteY21" fmla="*/ 872615 h 905904"/>
              <a:gd name="connsiteX22" fmla="*/ 162073 w 10717672"/>
              <a:gd name="connsiteY22" fmla="*/ 814250 h 905904"/>
              <a:gd name="connsiteX23" fmla="*/ 123162 w 10717672"/>
              <a:gd name="connsiteY23" fmla="*/ 55491 h 905904"/>
              <a:gd name="connsiteX0" fmla="*/ 192751 w 10787261"/>
              <a:gd name="connsiteY0" fmla="*/ 55491 h 897834"/>
              <a:gd name="connsiteX1" fmla="*/ 2079917 w 10787261"/>
              <a:gd name="connsiteY1" fmla="*/ 55491 h 897834"/>
              <a:gd name="connsiteX2" fmla="*/ 2624666 w 10787261"/>
              <a:gd name="connsiteY2" fmla="*/ 36036 h 897834"/>
              <a:gd name="connsiteX3" fmla="*/ 3266692 w 10787261"/>
              <a:gd name="connsiteY3" fmla="*/ 36036 h 897834"/>
              <a:gd name="connsiteX4" fmla="*/ 3675253 w 10787261"/>
              <a:gd name="connsiteY4" fmla="*/ 36036 h 897834"/>
              <a:gd name="connsiteX5" fmla="*/ 4667474 w 10787261"/>
              <a:gd name="connsiteY5" fmla="*/ 74945 h 897834"/>
              <a:gd name="connsiteX6" fmla="*/ 8441806 w 10787261"/>
              <a:gd name="connsiteY6" fmla="*/ 94403 h 897834"/>
              <a:gd name="connsiteX7" fmla="*/ 10581892 w 10787261"/>
              <a:gd name="connsiteY7" fmla="*/ 74946 h 897834"/>
              <a:gd name="connsiteX8" fmla="*/ 10718079 w 10787261"/>
              <a:gd name="connsiteY8" fmla="*/ 133313 h 897834"/>
              <a:gd name="connsiteX9" fmla="*/ 10737534 w 10787261"/>
              <a:gd name="connsiteY9" fmla="*/ 814249 h 897834"/>
              <a:gd name="connsiteX10" fmla="*/ 10737534 w 10787261"/>
              <a:gd name="connsiteY10" fmla="*/ 892070 h 897834"/>
              <a:gd name="connsiteX11" fmla="*/ 10076053 w 10787261"/>
              <a:gd name="connsiteY11" fmla="*/ 892070 h 897834"/>
              <a:gd name="connsiteX12" fmla="*/ 7683049 w 10787261"/>
              <a:gd name="connsiteY12" fmla="*/ 892070 h 897834"/>
              <a:gd name="connsiteX13" fmla="*/ 6768649 w 10787261"/>
              <a:gd name="connsiteY13" fmla="*/ 872615 h 897834"/>
              <a:gd name="connsiteX14" fmla="*/ 6048802 w 10787261"/>
              <a:gd name="connsiteY14" fmla="*/ 853160 h 897834"/>
              <a:gd name="connsiteX15" fmla="*/ 5465143 w 10787261"/>
              <a:gd name="connsiteY15" fmla="*/ 853159 h 897834"/>
              <a:gd name="connsiteX16" fmla="*/ 4550743 w 10787261"/>
              <a:gd name="connsiteY16" fmla="*/ 892071 h 897834"/>
              <a:gd name="connsiteX17" fmla="*/ 3869806 w 10787261"/>
              <a:gd name="connsiteY17" fmla="*/ 892070 h 897834"/>
              <a:gd name="connsiteX18" fmla="*/ 3461245 w 10787261"/>
              <a:gd name="connsiteY18" fmla="*/ 872614 h 897834"/>
              <a:gd name="connsiteX19" fmla="*/ 3052683 w 10787261"/>
              <a:gd name="connsiteY19" fmla="*/ 872614 h 897834"/>
              <a:gd name="connsiteX20" fmla="*/ 2449568 w 10787261"/>
              <a:gd name="connsiteY20" fmla="*/ 892070 h 897834"/>
              <a:gd name="connsiteX21" fmla="*/ 1690811 w 10787261"/>
              <a:gd name="connsiteY21" fmla="*/ 833705 h 897834"/>
              <a:gd name="connsiteX22" fmla="*/ 231662 w 10787261"/>
              <a:gd name="connsiteY22" fmla="*/ 814250 h 897834"/>
              <a:gd name="connsiteX23" fmla="*/ 192751 w 10787261"/>
              <a:gd name="connsiteY23" fmla="*/ 55491 h 897834"/>
              <a:gd name="connsiteX0" fmla="*/ 192751 w 10787261"/>
              <a:gd name="connsiteY0" fmla="*/ 55491 h 897834"/>
              <a:gd name="connsiteX1" fmla="*/ 2079917 w 10787261"/>
              <a:gd name="connsiteY1" fmla="*/ 55491 h 897834"/>
              <a:gd name="connsiteX2" fmla="*/ 2624666 w 10787261"/>
              <a:gd name="connsiteY2" fmla="*/ 36036 h 897834"/>
              <a:gd name="connsiteX3" fmla="*/ 3266692 w 10787261"/>
              <a:gd name="connsiteY3" fmla="*/ 36036 h 897834"/>
              <a:gd name="connsiteX4" fmla="*/ 3675253 w 10787261"/>
              <a:gd name="connsiteY4" fmla="*/ 36036 h 897834"/>
              <a:gd name="connsiteX5" fmla="*/ 4667474 w 10787261"/>
              <a:gd name="connsiteY5" fmla="*/ 74945 h 897834"/>
              <a:gd name="connsiteX6" fmla="*/ 8441806 w 10787261"/>
              <a:gd name="connsiteY6" fmla="*/ 94403 h 897834"/>
              <a:gd name="connsiteX7" fmla="*/ 10581892 w 10787261"/>
              <a:gd name="connsiteY7" fmla="*/ 74946 h 897834"/>
              <a:gd name="connsiteX8" fmla="*/ 10718079 w 10787261"/>
              <a:gd name="connsiteY8" fmla="*/ 133313 h 897834"/>
              <a:gd name="connsiteX9" fmla="*/ 10737534 w 10787261"/>
              <a:gd name="connsiteY9" fmla="*/ 814249 h 897834"/>
              <a:gd name="connsiteX10" fmla="*/ 10737534 w 10787261"/>
              <a:gd name="connsiteY10" fmla="*/ 892070 h 897834"/>
              <a:gd name="connsiteX11" fmla="*/ 10076053 w 10787261"/>
              <a:gd name="connsiteY11" fmla="*/ 892070 h 897834"/>
              <a:gd name="connsiteX12" fmla="*/ 7683049 w 10787261"/>
              <a:gd name="connsiteY12" fmla="*/ 892070 h 897834"/>
              <a:gd name="connsiteX13" fmla="*/ 6768649 w 10787261"/>
              <a:gd name="connsiteY13" fmla="*/ 872615 h 897834"/>
              <a:gd name="connsiteX14" fmla="*/ 6048802 w 10787261"/>
              <a:gd name="connsiteY14" fmla="*/ 853160 h 897834"/>
              <a:gd name="connsiteX15" fmla="*/ 5465143 w 10787261"/>
              <a:gd name="connsiteY15" fmla="*/ 853159 h 897834"/>
              <a:gd name="connsiteX16" fmla="*/ 4550743 w 10787261"/>
              <a:gd name="connsiteY16" fmla="*/ 892071 h 897834"/>
              <a:gd name="connsiteX17" fmla="*/ 3869806 w 10787261"/>
              <a:gd name="connsiteY17" fmla="*/ 892070 h 897834"/>
              <a:gd name="connsiteX18" fmla="*/ 3461245 w 10787261"/>
              <a:gd name="connsiteY18" fmla="*/ 872614 h 897834"/>
              <a:gd name="connsiteX19" fmla="*/ 3052683 w 10787261"/>
              <a:gd name="connsiteY19" fmla="*/ 872614 h 897834"/>
              <a:gd name="connsiteX20" fmla="*/ 2449568 w 10787261"/>
              <a:gd name="connsiteY20" fmla="*/ 853160 h 897834"/>
              <a:gd name="connsiteX21" fmla="*/ 1690811 w 10787261"/>
              <a:gd name="connsiteY21" fmla="*/ 833705 h 897834"/>
              <a:gd name="connsiteX22" fmla="*/ 231662 w 10787261"/>
              <a:gd name="connsiteY22" fmla="*/ 814250 h 897834"/>
              <a:gd name="connsiteX23" fmla="*/ 192751 w 10787261"/>
              <a:gd name="connsiteY23" fmla="*/ 55491 h 897834"/>
              <a:gd name="connsiteX0" fmla="*/ 137715 w 10934246"/>
              <a:gd name="connsiteY0" fmla="*/ 55491 h 897834"/>
              <a:gd name="connsiteX1" fmla="*/ 2226902 w 10934246"/>
              <a:gd name="connsiteY1" fmla="*/ 55491 h 897834"/>
              <a:gd name="connsiteX2" fmla="*/ 2771651 w 10934246"/>
              <a:gd name="connsiteY2" fmla="*/ 36036 h 897834"/>
              <a:gd name="connsiteX3" fmla="*/ 3413677 w 10934246"/>
              <a:gd name="connsiteY3" fmla="*/ 36036 h 897834"/>
              <a:gd name="connsiteX4" fmla="*/ 3822238 w 10934246"/>
              <a:gd name="connsiteY4" fmla="*/ 36036 h 897834"/>
              <a:gd name="connsiteX5" fmla="*/ 4814459 w 10934246"/>
              <a:gd name="connsiteY5" fmla="*/ 74945 h 897834"/>
              <a:gd name="connsiteX6" fmla="*/ 8588791 w 10934246"/>
              <a:gd name="connsiteY6" fmla="*/ 94403 h 897834"/>
              <a:gd name="connsiteX7" fmla="*/ 10728877 w 10934246"/>
              <a:gd name="connsiteY7" fmla="*/ 74946 h 897834"/>
              <a:gd name="connsiteX8" fmla="*/ 10865064 w 10934246"/>
              <a:gd name="connsiteY8" fmla="*/ 133313 h 897834"/>
              <a:gd name="connsiteX9" fmla="*/ 10884519 w 10934246"/>
              <a:gd name="connsiteY9" fmla="*/ 814249 h 897834"/>
              <a:gd name="connsiteX10" fmla="*/ 10884519 w 10934246"/>
              <a:gd name="connsiteY10" fmla="*/ 892070 h 897834"/>
              <a:gd name="connsiteX11" fmla="*/ 10223038 w 10934246"/>
              <a:gd name="connsiteY11" fmla="*/ 892070 h 897834"/>
              <a:gd name="connsiteX12" fmla="*/ 7830034 w 10934246"/>
              <a:gd name="connsiteY12" fmla="*/ 892070 h 897834"/>
              <a:gd name="connsiteX13" fmla="*/ 6915634 w 10934246"/>
              <a:gd name="connsiteY13" fmla="*/ 872615 h 897834"/>
              <a:gd name="connsiteX14" fmla="*/ 6195787 w 10934246"/>
              <a:gd name="connsiteY14" fmla="*/ 853160 h 897834"/>
              <a:gd name="connsiteX15" fmla="*/ 5612128 w 10934246"/>
              <a:gd name="connsiteY15" fmla="*/ 853159 h 897834"/>
              <a:gd name="connsiteX16" fmla="*/ 4697728 w 10934246"/>
              <a:gd name="connsiteY16" fmla="*/ 892071 h 897834"/>
              <a:gd name="connsiteX17" fmla="*/ 4016791 w 10934246"/>
              <a:gd name="connsiteY17" fmla="*/ 892070 h 897834"/>
              <a:gd name="connsiteX18" fmla="*/ 3608230 w 10934246"/>
              <a:gd name="connsiteY18" fmla="*/ 872614 h 897834"/>
              <a:gd name="connsiteX19" fmla="*/ 3199668 w 10934246"/>
              <a:gd name="connsiteY19" fmla="*/ 872614 h 897834"/>
              <a:gd name="connsiteX20" fmla="*/ 2596553 w 10934246"/>
              <a:gd name="connsiteY20" fmla="*/ 853160 h 897834"/>
              <a:gd name="connsiteX21" fmla="*/ 1837796 w 10934246"/>
              <a:gd name="connsiteY21" fmla="*/ 833705 h 897834"/>
              <a:gd name="connsiteX22" fmla="*/ 378647 w 10934246"/>
              <a:gd name="connsiteY22" fmla="*/ 814250 h 897834"/>
              <a:gd name="connsiteX23" fmla="*/ 137715 w 10934246"/>
              <a:gd name="connsiteY23" fmla="*/ 55491 h 897834"/>
              <a:gd name="connsiteX0" fmla="*/ 104 w 10796635"/>
              <a:gd name="connsiteY0" fmla="*/ 107368 h 949711"/>
              <a:gd name="connsiteX1" fmla="*/ 2089291 w 10796635"/>
              <a:gd name="connsiteY1" fmla="*/ 107368 h 949711"/>
              <a:gd name="connsiteX2" fmla="*/ 2634040 w 10796635"/>
              <a:gd name="connsiteY2" fmla="*/ 87913 h 949711"/>
              <a:gd name="connsiteX3" fmla="*/ 3276066 w 10796635"/>
              <a:gd name="connsiteY3" fmla="*/ 87913 h 949711"/>
              <a:gd name="connsiteX4" fmla="*/ 3684627 w 10796635"/>
              <a:gd name="connsiteY4" fmla="*/ 87913 h 949711"/>
              <a:gd name="connsiteX5" fmla="*/ 4676848 w 10796635"/>
              <a:gd name="connsiteY5" fmla="*/ 126822 h 949711"/>
              <a:gd name="connsiteX6" fmla="*/ 8451180 w 10796635"/>
              <a:gd name="connsiteY6" fmla="*/ 146280 h 949711"/>
              <a:gd name="connsiteX7" fmla="*/ 10591266 w 10796635"/>
              <a:gd name="connsiteY7" fmla="*/ 126823 h 949711"/>
              <a:gd name="connsiteX8" fmla="*/ 10727453 w 10796635"/>
              <a:gd name="connsiteY8" fmla="*/ 185190 h 949711"/>
              <a:gd name="connsiteX9" fmla="*/ 10746908 w 10796635"/>
              <a:gd name="connsiteY9" fmla="*/ 866126 h 949711"/>
              <a:gd name="connsiteX10" fmla="*/ 10746908 w 10796635"/>
              <a:gd name="connsiteY10" fmla="*/ 943947 h 949711"/>
              <a:gd name="connsiteX11" fmla="*/ 10085427 w 10796635"/>
              <a:gd name="connsiteY11" fmla="*/ 943947 h 949711"/>
              <a:gd name="connsiteX12" fmla="*/ 7692423 w 10796635"/>
              <a:gd name="connsiteY12" fmla="*/ 943947 h 949711"/>
              <a:gd name="connsiteX13" fmla="*/ 6778023 w 10796635"/>
              <a:gd name="connsiteY13" fmla="*/ 924492 h 949711"/>
              <a:gd name="connsiteX14" fmla="*/ 6058176 w 10796635"/>
              <a:gd name="connsiteY14" fmla="*/ 905037 h 949711"/>
              <a:gd name="connsiteX15" fmla="*/ 5474517 w 10796635"/>
              <a:gd name="connsiteY15" fmla="*/ 905036 h 949711"/>
              <a:gd name="connsiteX16" fmla="*/ 4560117 w 10796635"/>
              <a:gd name="connsiteY16" fmla="*/ 943948 h 949711"/>
              <a:gd name="connsiteX17" fmla="*/ 3879180 w 10796635"/>
              <a:gd name="connsiteY17" fmla="*/ 943947 h 949711"/>
              <a:gd name="connsiteX18" fmla="*/ 3470619 w 10796635"/>
              <a:gd name="connsiteY18" fmla="*/ 924491 h 949711"/>
              <a:gd name="connsiteX19" fmla="*/ 3062057 w 10796635"/>
              <a:gd name="connsiteY19" fmla="*/ 924491 h 949711"/>
              <a:gd name="connsiteX20" fmla="*/ 2458942 w 10796635"/>
              <a:gd name="connsiteY20" fmla="*/ 905037 h 949711"/>
              <a:gd name="connsiteX21" fmla="*/ 1700185 w 10796635"/>
              <a:gd name="connsiteY21" fmla="*/ 885582 h 949711"/>
              <a:gd name="connsiteX22" fmla="*/ 241036 w 10796635"/>
              <a:gd name="connsiteY22" fmla="*/ 866127 h 949711"/>
              <a:gd name="connsiteX23" fmla="*/ 104 w 10796635"/>
              <a:gd name="connsiteY23" fmla="*/ 107368 h 949711"/>
              <a:gd name="connsiteX0" fmla="*/ 217684 w 11014215"/>
              <a:gd name="connsiteY0" fmla="*/ 58373 h 910963"/>
              <a:gd name="connsiteX1" fmla="*/ 2306871 w 11014215"/>
              <a:gd name="connsiteY1" fmla="*/ 58373 h 910963"/>
              <a:gd name="connsiteX2" fmla="*/ 2851620 w 11014215"/>
              <a:gd name="connsiteY2" fmla="*/ 38918 h 910963"/>
              <a:gd name="connsiteX3" fmla="*/ 3493646 w 11014215"/>
              <a:gd name="connsiteY3" fmla="*/ 38918 h 910963"/>
              <a:gd name="connsiteX4" fmla="*/ 3902207 w 11014215"/>
              <a:gd name="connsiteY4" fmla="*/ 38918 h 910963"/>
              <a:gd name="connsiteX5" fmla="*/ 4894428 w 11014215"/>
              <a:gd name="connsiteY5" fmla="*/ 77827 h 910963"/>
              <a:gd name="connsiteX6" fmla="*/ 8668760 w 11014215"/>
              <a:gd name="connsiteY6" fmla="*/ 97285 h 910963"/>
              <a:gd name="connsiteX7" fmla="*/ 10808846 w 11014215"/>
              <a:gd name="connsiteY7" fmla="*/ 77828 h 910963"/>
              <a:gd name="connsiteX8" fmla="*/ 10945033 w 11014215"/>
              <a:gd name="connsiteY8" fmla="*/ 136195 h 910963"/>
              <a:gd name="connsiteX9" fmla="*/ 10964488 w 11014215"/>
              <a:gd name="connsiteY9" fmla="*/ 817131 h 910963"/>
              <a:gd name="connsiteX10" fmla="*/ 10964488 w 11014215"/>
              <a:gd name="connsiteY10" fmla="*/ 894952 h 910963"/>
              <a:gd name="connsiteX11" fmla="*/ 10303007 w 11014215"/>
              <a:gd name="connsiteY11" fmla="*/ 894952 h 910963"/>
              <a:gd name="connsiteX12" fmla="*/ 7910003 w 11014215"/>
              <a:gd name="connsiteY12" fmla="*/ 894952 h 910963"/>
              <a:gd name="connsiteX13" fmla="*/ 6995603 w 11014215"/>
              <a:gd name="connsiteY13" fmla="*/ 875497 h 910963"/>
              <a:gd name="connsiteX14" fmla="*/ 6275756 w 11014215"/>
              <a:gd name="connsiteY14" fmla="*/ 856042 h 910963"/>
              <a:gd name="connsiteX15" fmla="*/ 5692097 w 11014215"/>
              <a:gd name="connsiteY15" fmla="*/ 856041 h 910963"/>
              <a:gd name="connsiteX16" fmla="*/ 4777697 w 11014215"/>
              <a:gd name="connsiteY16" fmla="*/ 894953 h 910963"/>
              <a:gd name="connsiteX17" fmla="*/ 4096760 w 11014215"/>
              <a:gd name="connsiteY17" fmla="*/ 894952 h 910963"/>
              <a:gd name="connsiteX18" fmla="*/ 3688199 w 11014215"/>
              <a:gd name="connsiteY18" fmla="*/ 875496 h 910963"/>
              <a:gd name="connsiteX19" fmla="*/ 3279637 w 11014215"/>
              <a:gd name="connsiteY19" fmla="*/ 875496 h 910963"/>
              <a:gd name="connsiteX20" fmla="*/ 2676522 w 11014215"/>
              <a:gd name="connsiteY20" fmla="*/ 856042 h 910963"/>
              <a:gd name="connsiteX21" fmla="*/ 1917765 w 11014215"/>
              <a:gd name="connsiteY21" fmla="*/ 836587 h 910963"/>
              <a:gd name="connsiteX22" fmla="*/ 256595 w 11014215"/>
              <a:gd name="connsiteY22" fmla="*/ 856043 h 910963"/>
              <a:gd name="connsiteX23" fmla="*/ 217684 w 11014215"/>
              <a:gd name="connsiteY23" fmla="*/ 58373 h 910963"/>
              <a:gd name="connsiteX0" fmla="*/ 142505 w 10939036"/>
              <a:gd name="connsiteY0" fmla="*/ 58373 h 997339"/>
              <a:gd name="connsiteX1" fmla="*/ 2231692 w 10939036"/>
              <a:gd name="connsiteY1" fmla="*/ 58373 h 997339"/>
              <a:gd name="connsiteX2" fmla="*/ 2776441 w 10939036"/>
              <a:gd name="connsiteY2" fmla="*/ 38918 h 997339"/>
              <a:gd name="connsiteX3" fmla="*/ 3418467 w 10939036"/>
              <a:gd name="connsiteY3" fmla="*/ 38918 h 997339"/>
              <a:gd name="connsiteX4" fmla="*/ 3827028 w 10939036"/>
              <a:gd name="connsiteY4" fmla="*/ 38918 h 997339"/>
              <a:gd name="connsiteX5" fmla="*/ 4819249 w 10939036"/>
              <a:gd name="connsiteY5" fmla="*/ 77827 h 997339"/>
              <a:gd name="connsiteX6" fmla="*/ 8593581 w 10939036"/>
              <a:gd name="connsiteY6" fmla="*/ 97285 h 997339"/>
              <a:gd name="connsiteX7" fmla="*/ 10733667 w 10939036"/>
              <a:gd name="connsiteY7" fmla="*/ 77828 h 997339"/>
              <a:gd name="connsiteX8" fmla="*/ 10869854 w 10939036"/>
              <a:gd name="connsiteY8" fmla="*/ 136195 h 997339"/>
              <a:gd name="connsiteX9" fmla="*/ 10889309 w 10939036"/>
              <a:gd name="connsiteY9" fmla="*/ 817131 h 997339"/>
              <a:gd name="connsiteX10" fmla="*/ 10889309 w 10939036"/>
              <a:gd name="connsiteY10" fmla="*/ 894952 h 997339"/>
              <a:gd name="connsiteX11" fmla="*/ 10227828 w 10939036"/>
              <a:gd name="connsiteY11" fmla="*/ 894952 h 997339"/>
              <a:gd name="connsiteX12" fmla="*/ 7834824 w 10939036"/>
              <a:gd name="connsiteY12" fmla="*/ 894952 h 997339"/>
              <a:gd name="connsiteX13" fmla="*/ 6920424 w 10939036"/>
              <a:gd name="connsiteY13" fmla="*/ 875497 h 997339"/>
              <a:gd name="connsiteX14" fmla="*/ 6200577 w 10939036"/>
              <a:gd name="connsiteY14" fmla="*/ 856042 h 997339"/>
              <a:gd name="connsiteX15" fmla="*/ 5616918 w 10939036"/>
              <a:gd name="connsiteY15" fmla="*/ 856041 h 997339"/>
              <a:gd name="connsiteX16" fmla="*/ 4702518 w 10939036"/>
              <a:gd name="connsiteY16" fmla="*/ 894953 h 997339"/>
              <a:gd name="connsiteX17" fmla="*/ 4021581 w 10939036"/>
              <a:gd name="connsiteY17" fmla="*/ 894952 h 997339"/>
              <a:gd name="connsiteX18" fmla="*/ 3613020 w 10939036"/>
              <a:gd name="connsiteY18" fmla="*/ 875496 h 997339"/>
              <a:gd name="connsiteX19" fmla="*/ 3204458 w 10939036"/>
              <a:gd name="connsiteY19" fmla="*/ 875496 h 997339"/>
              <a:gd name="connsiteX20" fmla="*/ 2601343 w 10939036"/>
              <a:gd name="connsiteY20" fmla="*/ 856042 h 997339"/>
              <a:gd name="connsiteX21" fmla="*/ 1842586 w 10939036"/>
              <a:gd name="connsiteY21" fmla="*/ 836587 h 997339"/>
              <a:gd name="connsiteX22" fmla="*/ 181416 w 10939036"/>
              <a:gd name="connsiteY22" fmla="*/ 856043 h 997339"/>
              <a:gd name="connsiteX23" fmla="*/ 142505 w 10939036"/>
              <a:gd name="connsiteY23" fmla="*/ 58373 h 997339"/>
              <a:gd name="connsiteX0" fmla="*/ 1 w 10796532"/>
              <a:gd name="connsiteY0" fmla="*/ 75664 h 1014630"/>
              <a:gd name="connsiteX1" fmla="*/ 2089188 w 10796532"/>
              <a:gd name="connsiteY1" fmla="*/ 75664 h 1014630"/>
              <a:gd name="connsiteX2" fmla="*/ 2633937 w 10796532"/>
              <a:gd name="connsiteY2" fmla="*/ 56209 h 1014630"/>
              <a:gd name="connsiteX3" fmla="*/ 3275963 w 10796532"/>
              <a:gd name="connsiteY3" fmla="*/ 56209 h 1014630"/>
              <a:gd name="connsiteX4" fmla="*/ 3684524 w 10796532"/>
              <a:gd name="connsiteY4" fmla="*/ 56209 h 1014630"/>
              <a:gd name="connsiteX5" fmla="*/ 4676745 w 10796532"/>
              <a:gd name="connsiteY5" fmla="*/ 95118 h 1014630"/>
              <a:gd name="connsiteX6" fmla="*/ 8451077 w 10796532"/>
              <a:gd name="connsiteY6" fmla="*/ 114576 h 1014630"/>
              <a:gd name="connsiteX7" fmla="*/ 10591163 w 10796532"/>
              <a:gd name="connsiteY7" fmla="*/ 95119 h 1014630"/>
              <a:gd name="connsiteX8" fmla="*/ 10727350 w 10796532"/>
              <a:gd name="connsiteY8" fmla="*/ 153486 h 1014630"/>
              <a:gd name="connsiteX9" fmla="*/ 10746805 w 10796532"/>
              <a:gd name="connsiteY9" fmla="*/ 834422 h 1014630"/>
              <a:gd name="connsiteX10" fmla="*/ 10746805 w 10796532"/>
              <a:gd name="connsiteY10" fmla="*/ 912243 h 1014630"/>
              <a:gd name="connsiteX11" fmla="*/ 10085324 w 10796532"/>
              <a:gd name="connsiteY11" fmla="*/ 912243 h 1014630"/>
              <a:gd name="connsiteX12" fmla="*/ 7692320 w 10796532"/>
              <a:gd name="connsiteY12" fmla="*/ 912243 h 1014630"/>
              <a:gd name="connsiteX13" fmla="*/ 6777920 w 10796532"/>
              <a:gd name="connsiteY13" fmla="*/ 892788 h 1014630"/>
              <a:gd name="connsiteX14" fmla="*/ 6058073 w 10796532"/>
              <a:gd name="connsiteY14" fmla="*/ 873333 h 1014630"/>
              <a:gd name="connsiteX15" fmla="*/ 5474414 w 10796532"/>
              <a:gd name="connsiteY15" fmla="*/ 873332 h 1014630"/>
              <a:gd name="connsiteX16" fmla="*/ 4560014 w 10796532"/>
              <a:gd name="connsiteY16" fmla="*/ 912244 h 1014630"/>
              <a:gd name="connsiteX17" fmla="*/ 3879077 w 10796532"/>
              <a:gd name="connsiteY17" fmla="*/ 912243 h 1014630"/>
              <a:gd name="connsiteX18" fmla="*/ 3470516 w 10796532"/>
              <a:gd name="connsiteY18" fmla="*/ 892787 h 1014630"/>
              <a:gd name="connsiteX19" fmla="*/ 3061954 w 10796532"/>
              <a:gd name="connsiteY19" fmla="*/ 892787 h 1014630"/>
              <a:gd name="connsiteX20" fmla="*/ 2458839 w 10796532"/>
              <a:gd name="connsiteY20" fmla="*/ 873333 h 1014630"/>
              <a:gd name="connsiteX21" fmla="*/ 1700082 w 10796532"/>
              <a:gd name="connsiteY21" fmla="*/ 853878 h 1014630"/>
              <a:gd name="connsiteX22" fmla="*/ 38912 w 10796532"/>
              <a:gd name="connsiteY22" fmla="*/ 873334 h 1014630"/>
              <a:gd name="connsiteX23" fmla="*/ 1 w 10796532"/>
              <a:gd name="connsiteY23" fmla="*/ 75664 h 1014630"/>
              <a:gd name="connsiteX0" fmla="*/ 142504 w 10939035"/>
              <a:gd name="connsiteY0" fmla="*/ 48286 h 895088"/>
              <a:gd name="connsiteX1" fmla="*/ 2231691 w 10939035"/>
              <a:gd name="connsiteY1" fmla="*/ 48286 h 895088"/>
              <a:gd name="connsiteX2" fmla="*/ 2776440 w 10939035"/>
              <a:gd name="connsiteY2" fmla="*/ 28831 h 895088"/>
              <a:gd name="connsiteX3" fmla="*/ 3418466 w 10939035"/>
              <a:gd name="connsiteY3" fmla="*/ 28831 h 895088"/>
              <a:gd name="connsiteX4" fmla="*/ 3827027 w 10939035"/>
              <a:gd name="connsiteY4" fmla="*/ 28831 h 895088"/>
              <a:gd name="connsiteX5" fmla="*/ 4819248 w 10939035"/>
              <a:gd name="connsiteY5" fmla="*/ 67740 h 895088"/>
              <a:gd name="connsiteX6" fmla="*/ 8593580 w 10939035"/>
              <a:gd name="connsiteY6" fmla="*/ 87198 h 895088"/>
              <a:gd name="connsiteX7" fmla="*/ 10733666 w 10939035"/>
              <a:gd name="connsiteY7" fmla="*/ 67741 h 895088"/>
              <a:gd name="connsiteX8" fmla="*/ 10869853 w 10939035"/>
              <a:gd name="connsiteY8" fmla="*/ 126108 h 895088"/>
              <a:gd name="connsiteX9" fmla="*/ 10889308 w 10939035"/>
              <a:gd name="connsiteY9" fmla="*/ 807044 h 895088"/>
              <a:gd name="connsiteX10" fmla="*/ 10889308 w 10939035"/>
              <a:gd name="connsiteY10" fmla="*/ 884865 h 895088"/>
              <a:gd name="connsiteX11" fmla="*/ 10227827 w 10939035"/>
              <a:gd name="connsiteY11" fmla="*/ 884865 h 895088"/>
              <a:gd name="connsiteX12" fmla="*/ 7834823 w 10939035"/>
              <a:gd name="connsiteY12" fmla="*/ 884865 h 895088"/>
              <a:gd name="connsiteX13" fmla="*/ 6920423 w 10939035"/>
              <a:gd name="connsiteY13" fmla="*/ 865410 h 895088"/>
              <a:gd name="connsiteX14" fmla="*/ 6200576 w 10939035"/>
              <a:gd name="connsiteY14" fmla="*/ 845955 h 895088"/>
              <a:gd name="connsiteX15" fmla="*/ 5616917 w 10939035"/>
              <a:gd name="connsiteY15" fmla="*/ 845954 h 895088"/>
              <a:gd name="connsiteX16" fmla="*/ 4702517 w 10939035"/>
              <a:gd name="connsiteY16" fmla="*/ 884866 h 895088"/>
              <a:gd name="connsiteX17" fmla="*/ 4021580 w 10939035"/>
              <a:gd name="connsiteY17" fmla="*/ 884865 h 895088"/>
              <a:gd name="connsiteX18" fmla="*/ 3613019 w 10939035"/>
              <a:gd name="connsiteY18" fmla="*/ 865409 h 895088"/>
              <a:gd name="connsiteX19" fmla="*/ 3204457 w 10939035"/>
              <a:gd name="connsiteY19" fmla="*/ 865409 h 895088"/>
              <a:gd name="connsiteX20" fmla="*/ 2601342 w 10939035"/>
              <a:gd name="connsiteY20" fmla="*/ 845955 h 895088"/>
              <a:gd name="connsiteX21" fmla="*/ 1842585 w 10939035"/>
              <a:gd name="connsiteY21" fmla="*/ 826500 h 895088"/>
              <a:gd name="connsiteX22" fmla="*/ 181415 w 10939035"/>
              <a:gd name="connsiteY22" fmla="*/ 709768 h 895088"/>
              <a:gd name="connsiteX23" fmla="*/ 142504 w 10939035"/>
              <a:gd name="connsiteY23" fmla="*/ 48286 h 895088"/>
              <a:gd name="connsiteX0" fmla="*/ 233200 w 10989327"/>
              <a:gd name="connsiteY0" fmla="*/ 119614 h 864681"/>
              <a:gd name="connsiteX1" fmla="*/ 2281983 w 10989327"/>
              <a:gd name="connsiteY1" fmla="*/ 22338 h 864681"/>
              <a:gd name="connsiteX2" fmla="*/ 2826732 w 10989327"/>
              <a:gd name="connsiteY2" fmla="*/ 2883 h 864681"/>
              <a:gd name="connsiteX3" fmla="*/ 3468758 w 10989327"/>
              <a:gd name="connsiteY3" fmla="*/ 2883 h 864681"/>
              <a:gd name="connsiteX4" fmla="*/ 3877319 w 10989327"/>
              <a:gd name="connsiteY4" fmla="*/ 2883 h 864681"/>
              <a:gd name="connsiteX5" fmla="*/ 4869540 w 10989327"/>
              <a:gd name="connsiteY5" fmla="*/ 41792 h 864681"/>
              <a:gd name="connsiteX6" fmla="*/ 8643872 w 10989327"/>
              <a:gd name="connsiteY6" fmla="*/ 61250 h 864681"/>
              <a:gd name="connsiteX7" fmla="*/ 10783958 w 10989327"/>
              <a:gd name="connsiteY7" fmla="*/ 41793 h 864681"/>
              <a:gd name="connsiteX8" fmla="*/ 10920145 w 10989327"/>
              <a:gd name="connsiteY8" fmla="*/ 100160 h 864681"/>
              <a:gd name="connsiteX9" fmla="*/ 10939600 w 10989327"/>
              <a:gd name="connsiteY9" fmla="*/ 781096 h 864681"/>
              <a:gd name="connsiteX10" fmla="*/ 10939600 w 10989327"/>
              <a:gd name="connsiteY10" fmla="*/ 858917 h 864681"/>
              <a:gd name="connsiteX11" fmla="*/ 10278119 w 10989327"/>
              <a:gd name="connsiteY11" fmla="*/ 858917 h 864681"/>
              <a:gd name="connsiteX12" fmla="*/ 7885115 w 10989327"/>
              <a:gd name="connsiteY12" fmla="*/ 858917 h 864681"/>
              <a:gd name="connsiteX13" fmla="*/ 6970715 w 10989327"/>
              <a:gd name="connsiteY13" fmla="*/ 839462 h 864681"/>
              <a:gd name="connsiteX14" fmla="*/ 6250868 w 10989327"/>
              <a:gd name="connsiteY14" fmla="*/ 820007 h 864681"/>
              <a:gd name="connsiteX15" fmla="*/ 5667209 w 10989327"/>
              <a:gd name="connsiteY15" fmla="*/ 820006 h 864681"/>
              <a:gd name="connsiteX16" fmla="*/ 4752809 w 10989327"/>
              <a:gd name="connsiteY16" fmla="*/ 858918 h 864681"/>
              <a:gd name="connsiteX17" fmla="*/ 4071872 w 10989327"/>
              <a:gd name="connsiteY17" fmla="*/ 858917 h 864681"/>
              <a:gd name="connsiteX18" fmla="*/ 3663311 w 10989327"/>
              <a:gd name="connsiteY18" fmla="*/ 839461 h 864681"/>
              <a:gd name="connsiteX19" fmla="*/ 3254749 w 10989327"/>
              <a:gd name="connsiteY19" fmla="*/ 839461 h 864681"/>
              <a:gd name="connsiteX20" fmla="*/ 2651634 w 10989327"/>
              <a:gd name="connsiteY20" fmla="*/ 820007 h 864681"/>
              <a:gd name="connsiteX21" fmla="*/ 1892877 w 10989327"/>
              <a:gd name="connsiteY21" fmla="*/ 800552 h 864681"/>
              <a:gd name="connsiteX22" fmla="*/ 231707 w 10989327"/>
              <a:gd name="connsiteY22" fmla="*/ 683820 h 864681"/>
              <a:gd name="connsiteX23" fmla="*/ 233200 w 10989327"/>
              <a:gd name="connsiteY23" fmla="*/ 119614 h 864681"/>
              <a:gd name="connsiteX0" fmla="*/ 123667 w 10879794"/>
              <a:gd name="connsiteY0" fmla="*/ 143800 h 888867"/>
              <a:gd name="connsiteX1" fmla="*/ 2172450 w 10879794"/>
              <a:gd name="connsiteY1" fmla="*/ 46524 h 888867"/>
              <a:gd name="connsiteX2" fmla="*/ 2717199 w 10879794"/>
              <a:gd name="connsiteY2" fmla="*/ 27069 h 888867"/>
              <a:gd name="connsiteX3" fmla="*/ 3359225 w 10879794"/>
              <a:gd name="connsiteY3" fmla="*/ 27069 h 888867"/>
              <a:gd name="connsiteX4" fmla="*/ 3767786 w 10879794"/>
              <a:gd name="connsiteY4" fmla="*/ 27069 h 888867"/>
              <a:gd name="connsiteX5" fmla="*/ 4760007 w 10879794"/>
              <a:gd name="connsiteY5" fmla="*/ 65978 h 888867"/>
              <a:gd name="connsiteX6" fmla="*/ 8534339 w 10879794"/>
              <a:gd name="connsiteY6" fmla="*/ 85436 h 888867"/>
              <a:gd name="connsiteX7" fmla="*/ 10674425 w 10879794"/>
              <a:gd name="connsiteY7" fmla="*/ 65979 h 888867"/>
              <a:gd name="connsiteX8" fmla="*/ 10810612 w 10879794"/>
              <a:gd name="connsiteY8" fmla="*/ 124346 h 888867"/>
              <a:gd name="connsiteX9" fmla="*/ 10830067 w 10879794"/>
              <a:gd name="connsiteY9" fmla="*/ 805282 h 888867"/>
              <a:gd name="connsiteX10" fmla="*/ 10830067 w 10879794"/>
              <a:gd name="connsiteY10" fmla="*/ 883103 h 888867"/>
              <a:gd name="connsiteX11" fmla="*/ 10168586 w 10879794"/>
              <a:gd name="connsiteY11" fmla="*/ 883103 h 888867"/>
              <a:gd name="connsiteX12" fmla="*/ 7775582 w 10879794"/>
              <a:gd name="connsiteY12" fmla="*/ 883103 h 888867"/>
              <a:gd name="connsiteX13" fmla="*/ 6861182 w 10879794"/>
              <a:gd name="connsiteY13" fmla="*/ 863648 h 888867"/>
              <a:gd name="connsiteX14" fmla="*/ 6141335 w 10879794"/>
              <a:gd name="connsiteY14" fmla="*/ 844193 h 888867"/>
              <a:gd name="connsiteX15" fmla="*/ 5557676 w 10879794"/>
              <a:gd name="connsiteY15" fmla="*/ 844192 h 888867"/>
              <a:gd name="connsiteX16" fmla="*/ 4643276 w 10879794"/>
              <a:gd name="connsiteY16" fmla="*/ 883104 h 888867"/>
              <a:gd name="connsiteX17" fmla="*/ 3962339 w 10879794"/>
              <a:gd name="connsiteY17" fmla="*/ 883103 h 888867"/>
              <a:gd name="connsiteX18" fmla="*/ 3553778 w 10879794"/>
              <a:gd name="connsiteY18" fmla="*/ 863647 h 888867"/>
              <a:gd name="connsiteX19" fmla="*/ 3145216 w 10879794"/>
              <a:gd name="connsiteY19" fmla="*/ 863647 h 888867"/>
              <a:gd name="connsiteX20" fmla="*/ 2542101 w 10879794"/>
              <a:gd name="connsiteY20" fmla="*/ 844193 h 888867"/>
              <a:gd name="connsiteX21" fmla="*/ 1783344 w 10879794"/>
              <a:gd name="connsiteY21" fmla="*/ 824738 h 888867"/>
              <a:gd name="connsiteX22" fmla="*/ 122174 w 10879794"/>
              <a:gd name="connsiteY22" fmla="*/ 708006 h 888867"/>
              <a:gd name="connsiteX23" fmla="*/ 123667 w 10879794"/>
              <a:gd name="connsiteY23" fmla="*/ 143800 h 888867"/>
              <a:gd name="connsiteX0" fmla="*/ 1864 w 10757991"/>
              <a:gd name="connsiteY0" fmla="*/ 143800 h 888867"/>
              <a:gd name="connsiteX1" fmla="*/ 2050647 w 10757991"/>
              <a:gd name="connsiteY1" fmla="*/ 46524 h 888867"/>
              <a:gd name="connsiteX2" fmla="*/ 2595396 w 10757991"/>
              <a:gd name="connsiteY2" fmla="*/ 27069 h 888867"/>
              <a:gd name="connsiteX3" fmla="*/ 3237422 w 10757991"/>
              <a:gd name="connsiteY3" fmla="*/ 27069 h 888867"/>
              <a:gd name="connsiteX4" fmla="*/ 3645983 w 10757991"/>
              <a:gd name="connsiteY4" fmla="*/ 27069 h 888867"/>
              <a:gd name="connsiteX5" fmla="*/ 4638204 w 10757991"/>
              <a:gd name="connsiteY5" fmla="*/ 65978 h 888867"/>
              <a:gd name="connsiteX6" fmla="*/ 8412536 w 10757991"/>
              <a:gd name="connsiteY6" fmla="*/ 85436 h 888867"/>
              <a:gd name="connsiteX7" fmla="*/ 10552622 w 10757991"/>
              <a:gd name="connsiteY7" fmla="*/ 65979 h 888867"/>
              <a:gd name="connsiteX8" fmla="*/ 10688809 w 10757991"/>
              <a:gd name="connsiteY8" fmla="*/ 124346 h 888867"/>
              <a:gd name="connsiteX9" fmla="*/ 10708264 w 10757991"/>
              <a:gd name="connsiteY9" fmla="*/ 805282 h 888867"/>
              <a:gd name="connsiteX10" fmla="*/ 10708264 w 10757991"/>
              <a:gd name="connsiteY10" fmla="*/ 883103 h 888867"/>
              <a:gd name="connsiteX11" fmla="*/ 10046783 w 10757991"/>
              <a:gd name="connsiteY11" fmla="*/ 883103 h 888867"/>
              <a:gd name="connsiteX12" fmla="*/ 7653779 w 10757991"/>
              <a:gd name="connsiteY12" fmla="*/ 883103 h 888867"/>
              <a:gd name="connsiteX13" fmla="*/ 6739379 w 10757991"/>
              <a:gd name="connsiteY13" fmla="*/ 863648 h 888867"/>
              <a:gd name="connsiteX14" fmla="*/ 6019532 w 10757991"/>
              <a:gd name="connsiteY14" fmla="*/ 844193 h 888867"/>
              <a:gd name="connsiteX15" fmla="*/ 5435873 w 10757991"/>
              <a:gd name="connsiteY15" fmla="*/ 844192 h 888867"/>
              <a:gd name="connsiteX16" fmla="*/ 4521473 w 10757991"/>
              <a:gd name="connsiteY16" fmla="*/ 883104 h 888867"/>
              <a:gd name="connsiteX17" fmla="*/ 3840536 w 10757991"/>
              <a:gd name="connsiteY17" fmla="*/ 883103 h 888867"/>
              <a:gd name="connsiteX18" fmla="*/ 3431975 w 10757991"/>
              <a:gd name="connsiteY18" fmla="*/ 863647 h 888867"/>
              <a:gd name="connsiteX19" fmla="*/ 3023413 w 10757991"/>
              <a:gd name="connsiteY19" fmla="*/ 863647 h 888867"/>
              <a:gd name="connsiteX20" fmla="*/ 2420298 w 10757991"/>
              <a:gd name="connsiteY20" fmla="*/ 844193 h 888867"/>
              <a:gd name="connsiteX21" fmla="*/ 1661541 w 10757991"/>
              <a:gd name="connsiteY21" fmla="*/ 824738 h 888867"/>
              <a:gd name="connsiteX22" fmla="*/ 371 w 10757991"/>
              <a:gd name="connsiteY22" fmla="*/ 708006 h 888867"/>
              <a:gd name="connsiteX23" fmla="*/ 1864 w 10757991"/>
              <a:gd name="connsiteY23" fmla="*/ 143800 h 888867"/>
              <a:gd name="connsiteX0" fmla="*/ 31302 w 10787429"/>
              <a:gd name="connsiteY0" fmla="*/ 119614 h 864681"/>
              <a:gd name="connsiteX1" fmla="*/ 2080085 w 10787429"/>
              <a:gd name="connsiteY1" fmla="*/ 22338 h 864681"/>
              <a:gd name="connsiteX2" fmla="*/ 2624834 w 10787429"/>
              <a:gd name="connsiteY2" fmla="*/ 2883 h 864681"/>
              <a:gd name="connsiteX3" fmla="*/ 3266860 w 10787429"/>
              <a:gd name="connsiteY3" fmla="*/ 2883 h 864681"/>
              <a:gd name="connsiteX4" fmla="*/ 3675421 w 10787429"/>
              <a:gd name="connsiteY4" fmla="*/ 2883 h 864681"/>
              <a:gd name="connsiteX5" fmla="*/ 4667642 w 10787429"/>
              <a:gd name="connsiteY5" fmla="*/ 41792 h 864681"/>
              <a:gd name="connsiteX6" fmla="*/ 8441974 w 10787429"/>
              <a:gd name="connsiteY6" fmla="*/ 61250 h 864681"/>
              <a:gd name="connsiteX7" fmla="*/ 10582060 w 10787429"/>
              <a:gd name="connsiteY7" fmla="*/ 41793 h 864681"/>
              <a:gd name="connsiteX8" fmla="*/ 10718247 w 10787429"/>
              <a:gd name="connsiteY8" fmla="*/ 100160 h 864681"/>
              <a:gd name="connsiteX9" fmla="*/ 10737702 w 10787429"/>
              <a:gd name="connsiteY9" fmla="*/ 781096 h 864681"/>
              <a:gd name="connsiteX10" fmla="*/ 10737702 w 10787429"/>
              <a:gd name="connsiteY10" fmla="*/ 858917 h 864681"/>
              <a:gd name="connsiteX11" fmla="*/ 10076221 w 10787429"/>
              <a:gd name="connsiteY11" fmla="*/ 858917 h 864681"/>
              <a:gd name="connsiteX12" fmla="*/ 7683217 w 10787429"/>
              <a:gd name="connsiteY12" fmla="*/ 858917 h 864681"/>
              <a:gd name="connsiteX13" fmla="*/ 6768817 w 10787429"/>
              <a:gd name="connsiteY13" fmla="*/ 839462 h 864681"/>
              <a:gd name="connsiteX14" fmla="*/ 6048970 w 10787429"/>
              <a:gd name="connsiteY14" fmla="*/ 820007 h 864681"/>
              <a:gd name="connsiteX15" fmla="*/ 5465311 w 10787429"/>
              <a:gd name="connsiteY15" fmla="*/ 820006 h 864681"/>
              <a:gd name="connsiteX16" fmla="*/ 4550911 w 10787429"/>
              <a:gd name="connsiteY16" fmla="*/ 858918 h 864681"/>
              <a:gd name="connsiteX17" fmla="*/ 3869974 w 10787429"/>
              <a:gd name="connsiteY17" fmla="*/ 858917 h 864681"/>
              <a:gd name="connsiteX18" fmla="*/ 3461413 w 10787429"/>
              <a:gd name="connsiteY18" fmla="*/ 839461 h 864681"/>
              <a:gd name="connsiteX19" fmla="*/ 3052851 w 10787429"/>
              <a:gd name="connsiteY19" fmla="*/ 839461 h 864681"/>
              <a:gd name="connsiteX20" fmla="*/ 2449736 w 10787429"/>
              <a:gd name="connsiteY20" fmla="*/ 820007 h 864681"/>
              <a:gd name="connsiteX21" fmla="*/ 1690979 w 10787429"/>
              <a:gd name="connsiteY21" fmla="*/ 800552 h 864681"/>
              <a:gd name="connsiteX22" fmla="*/ 775257 w 10787429"/>
              <a:gd name="connsiteY22" fmla="*/ 411446 h 864681"/>
              <a:gd name="connsiteX23" fmla="*/ 31302 w 10787429"/>
              <a:gd name="connsiteY23" fmla="*/ 119614 h 864681"/>
              <a:gd name="connsiteX0" fmla="*/ 20667 w 10776794"/>
              <a:gd name="connsiteY0" fmla="*/ 662062 h 1407129"/>
              <a:gd name="connsiteX1" fmla="*/ 1787389 w 10776794"/>
              <a:gd name="connsiteY1" fmla="*/ 582 h 1407129"/>
              <a:gd name="connsiteX2" fmla="*/ 2614199 w 10776794"/>
              <a:gd name="connsiteY2" fmla="*/ 545331 h 1407129"/>
              <a:gd name="connsiteX3" fmla="*/ 3256225 w 10776794"/>
              <a:gd name="connsiteY3" fmla="*/ 545331 h 1407129"/>
              <a:gd name="connsiteX4" fmla="*/ 3664786 w 10776794"/>
              <a:gd name="connsiteY4" fmla="*/ 545331 h 1407129"/>
              <a:gd name="connsiteX5" fmla="*/ 4657007 w 10776794"/>
              <a:gd name="connsiteY5" fmla="*/ 584240 h 1407129"/>
              <a:gd name="connsiteX6" fmla="*/ 8431339 w 10776794"/>
              <a:gd name="connsiteY6" fmla="*/ 603698 h 1407129"/>
              <a:gd name="connsiteX7" fmla="*/ 10571425 w 10776794"/>
              <a:gd name="connsiteY7" fmla="*/ 584241 h 1407129"/>
              <a:gd name="connsiteX8" fmla="*/ 10707612 w 10776794"/>
              <a:gd name="connsiteY8" fmla="*/ 642608 h 1407129"/>
              <a:gd name="connsiteX9" fmla="*/ 10727067 w 10776794"/>
              <a:gd name="connsiteY9" fmla="*/ 1323544 h 1407129"/>
              <a:gd name="connsiteX10" fmla="*/ 10727067 w 10776794"/>
              <a:gd name="connsiteY10" fmla="*/ 1401365 h 1407129"/>
              <a:gd name="connsiteX11" fmla="*/ 10065586 w 10776794"/>
              <a:gd name="connsiteY11" fmla="*/ 1401365 h 1407129"/>
              <a:gd name="connsiteX12" fmla="*/ 7672582 w 10776794"/>
              <a:gd name="connsiteY12" fmla="*/ 1401365 h 1407129"/>
              <a:gd name="connsiteX13" fmla="*/ 6758182 w 10776794"/>
              <a:gd name="connsiteY13" fmla="*/ 1381910 h 1407129"/>
              <a:gd name="connsiteX14" fmla="*/ 6038335 w 10776794"/>
              <a:gd name="connsiteY14" fmla="*/ 1362455 h 1407129"/>
              <a:gd name="connsiteX15" fmla="*/ 5454676 w 10776794"/>
              <a:gd name="connsiteY15" fmla="*/ 1362454 h 1407129"/>
              <a:gd name="connsiteX16" fmla="*/ 4540276 w 10776794"/>
              <a:gd name="connsiteY16" fmla="*/ 1401366 h 1407129"/>
              <a:gd name="connsiteX17" fmla="*/ 3859339 w 10776794"/>
              <a:gd name="connsiteY17" fmla="*/ 1401365 h 1407129"/>
              <a:gd name="connsiteX18" fmla="*/ 3450778 w 10776794"/>
              <a:gd name="connsiteY18" fmla="*/ 1381909 h 1407129"/>
              <a:gd name="connsiteX19" fmla="*/ 3042216 w 10776794"/>
              <a:gd name="connsiteY19" fmla="*/ 1381909 h 1407129"/>
              <a:gd name="connsiteX20" fmla="*/ 2439101 w 10776794"/>
              <a:gd name="connsiteY20" fmla="*/ 1362455 h 1407129"/>
              <a:gd name="connsiteX21" fmla="*/ 1680344 w 10776794"/>
              <a:gd name="connsiteY21" fmla="*/ 1343000 h 1407129"/>
              <a:gd name="connsiteX22" fmla="*/ 764622 w 10776794"/>
              <a:gd name="connsiteY22" fmla="*/ 953894 h 1407129"/>
              <a:gd name="connsiteX23" fmla="*/ 20667 w 10776794"/>
              <a:gd name="connsiteY23" fmla="*/ 662062 h 1407129"/>
              <a:gd name="connsiteX0" fmla="*/ 20667 w 10776794"/>
              <a:gd name="connsiteY0" fmla="*/ 662108 h 1407175"/>
              <a:gd name="connsiteX1" fmla="*/ 1787389 w 10776794"/>
              <a:gd name="connsiteY1" fmla="*/ 628 h 1407175"/>
              <a:gd name="connsiteX2" fmla="*/ 2614199 w 10776794"/>
              <a:gd name="connsiteY2" fmla="*/ 545377 h 1407175"/>
              <a:gd name="connsiteX3" fmla="*/ 3356962 w 10776794"/>
              <a:gd name="connsiteY3" fmla="*/ 759385 h 1407175"/>
              <a:gd name="connsiteX4" fmla="*/ 3664786 w 10776794"/>
              <a:gd name="connsiteY4" fmla="*/ 545377 h 1407175"/>
              <a:gd name="connsiteX5" fmla="*/ 4657007 w 10776794"/>
              <a:gd name="connsiteY5" fmla="*/ 584286 h 1407175"/>
              <a:gd name="connsiteX6" fmla="*/ 8431339 w 10776794"/>
              <a:gd name="connsiteY6" fmla="*/ 603744 h 1407175"/>
              <a:gd name="connsiteX7" fmla="*/ 10571425 w 10776794"/>
              <a:gd name="connsiteY7" fmla="*/ 584287 h 1407175"/>
              <a:gd name="connsiteX8" fmla="*/ 10707612 w 10776794"/>
              <a:gd name="connsiteY8" fmla="*/ 642654 h 1407175"/>
              <a:gd name="connsiteX9" fmla="*/ 10727067 w 10776794"/>
              <a:gd name="connsiteY9" fmla="*/ 1323590 h 1407175"/>
              <a:gd name="connsiteX10" fmla="*/ 10727067 w 10776794"/>
              <a:gd name="connsiteY10" fmla="*/ 1401411 h 1407175"/>
              <a:gd name="connsiteX11" fmla="*/ 10065586 w 10776794"/>
              <a:gd name="connsiteY11" fmla="*/ 1401411 h 1407175"/>
              <a:gd name="connsiteX12" fmla="*/ 7672582 w 10776794"/>
              <a:gd name="connsiteY12" fmla="*/ 1401411 h 1407175"/>
              <a:gd name="connsiteX13" fmla="*/ 6758182 w 10776794"/>
              <a:gd name="connsiteY13" fmla="*/ 1381956 h 1407175"/>
              <a:gd name="connsiteX14" fmla="*/ 6038335 w 10776794"/>
              <a:gd name="connsiteY14" fmla="*/ 1362501 h 1407175"/>
              <a:gd name="connsiteX15" fmla="*/ 5454676 w 10776794"/>
              <a:gd name="connsiteY15" fmla="*/ 1362500 h 1407175"/>
              <a:gd name="connsiteX16" fmla="*/ 4540276 w 10776794"/>
              <a:gd name="connsiteY16" fmla="*/ 1401412 h 1407175"/>
              <a:gd name="connsiteX17" fmla="*/ 3859339 w 10776794"/>
              <a:gd name="connsiteY17" fmla="*/ 1401411 h 1407175"/>
              <a:gd name="connsiteX18" fmla="*/ 3450778 w 10776794"/>
              <a:gd name="connsiteY18" fmla="*/ 1381955 h 1407175"/>
              <a:gd name="connsiteX19" fmla="*/ 3042216 w 10776794"/>
              <a:gd name="connsiteY19" fmla="*/ 1381955 h 1407175"/>
              <a:gd name="connsiteX20" fmla="*/ 2439101 w 10776794"/>
              <a:gd name="connsiteY20" fmla="*/ 1362501 h 1407175"/>
              <a:gd name="connsiteX21" fmla="*/ 1680344 w 10776794"/>
              <a:gd name="connsiteY21" fmla="*/ 1343046 h 1407175"/>
              <a:gd name="connsiteX22" fmla="*/ 764622 w 10776794"/>
              <a:gd name="connsiteY22" fmla="*/ 953940 h 1407175"/>
              <a:gd name="connsiteX23" fmla="*/ 20667 w 10776794"/>
              <a:gd name="connsiteY23" fmla="*/ 662108 h 1407175"/>
              <a:gd name="connsiteX0" fmla="*/ 20667 w 10776794"/>
              <a:gd name="connsiteY0" fmla="*/ 662108 h 1407175"/>
              <a:gd name="connsiteX1" fmla="*/ 1787389 w 10776794"/>
              <a:gd name="connsiteY1" fmla="*/ 628 h 1407175"/>
              <a:gd name="connsiteX2" fmla="*/ 2614199 w 10776794"/>
              <a:gd name="connsiteY2" fmla="*/ 545377 h 1407175"/>
              <a:gd name="connsiteX3" fmla="*/ 3356962 w 10776794"/>
              <a:gd name="connsiteY3" fmla="*/ 759385 h 1407175"/>
              <a:gd name="connsiteX4" fmla="*/ 4087878 w 10776794"/>
              <a:gd name="connsiteY4" fmla="*/ 545377 h 1407175"/>
              <a:gd name="connsiteX5" fmla="*/ 4657007 w 10776794"/>
              <a:gd name="connsiteY5" fmla="*/ 584286 h 1407175"/>
              <a:gd name="connsiteX6" fmla="*/ 8431339 w 10776794"/>
              <a:gd name="connsiteY6" fmla="*/ 603744 h 1407175"/>
              <a:gd name="connsiteX7" fmla="*/ 10571425 w 10776794"/>
              <a:gd name="connsiteY7" fmla="*/ 584287 h 1407175"/>
              <a:gd name="connsiteX8" fmla="*/ 10707612 w 10776794"/>
              <a:gd name="connsiteY8" fmla="*/ 642654 h 1407175"/>
              <a:gd name="connsiteX9" fmla="*/ 10727067 w 10776794"/>
              <a:gd name="connsiteY9" fmla="*/ 1323590 h 1407175"/>
              <a:gd name="connsiteX10" fmla="*/ 10727067 w 10776794"/>
              <a:gd name="connsiteY10" fmla="*/ 1401411 h 1407175"/>
              <a:gd name="connsiteX11" fmla="*/ 10065586 w 10776794"/>
              <a:gd name="connsiteY11" fmla="*/ 1401411 h 1407175"/>
              <a:gd name="connsiteX12" fmla="*/ 7672582 w 10776794"/>
              <a:gd name="connsiteY12" fmla="*/ 1401411 h 1407175"/>
              <a:gd name="connsiteX13" fmla="*/ 6758182 w 10776794"/>
              <a:gd name="connsiteY13" fmla="*/ 1381956 h 1407175"/>
              <a:gd name="connsiteX14" fmla="*/ 6038335 w 10776794"/>
              <a:gd name="connsiteY14" fmla="*/ 1362501 h 1407175"/>
              <a:gd name="connsiteX15" fmla="*/ 5454676 w 10776794"/>
              <a:gd name="connsiteY15" fmla="*/ 1362500 h 1407175"/>
              <a:gd name="connsiteX16" fmla="*/ 4540276 w 10776794"/>
              <a:gd name="connsiteY16" fmla="*/ 1401412 h 1407175"/>
              <a:gd name="connsiteX17" fmla="*/ 3859339 w 10776794"/>
              <a:gd name="connsiteY17" fmla="*/ 1401411 h 1407175"/>
              <a:gd name="connsiteX18" fmla="*/ 3450778 w 10776794"/>
              <a:gd name="connsiteY18" fmla="*/ 1381955 h 1407175"/>
              <a:gd name="connsiteX19" fmla="*/ 3042216 w 10776794"/>
              <a:gd name="connsiteY19" fmla="*/ 1381955 h 1407175"/>
              <a:gd name="connsiteX20" fmla="*/ 2439101 w 10776794"/>
              <a:gd name="connsiteY20" fmla="*/ 1362501 h 1407175"/>
              <a:gd name="connsiteX21" fmla="*/ 1680344 w 10776794"/>
              <a:gd name="connsiteY21" fmla="*/ 1343046 h 1407175"/>
              <a:gd name="connsiteX22" fmla="*/ 764622 w 10776794"/>
              <a:gd name="connsiteY22" fmla="*/ 953940 h 1407175"/>
              <a:gd name="connsiteX23" fmla="*/ 20667 w 10776794"/>
              <a:gd name="connsiteY23" fmla="*/ 662108 h 1407175"/>
              <a:gd name="connsiteX0" fmla="*/ 20667 w 10776794"/>
              <a:gd name="connsiteY0" fmla="*/ 662108 h 1407175"/>
              <a:gd name="connsiteX1" fmla="*/ 1787389 w 10776794"/>
              <a:gd name="connsiteY1" fmla="*/ 628 h 1407175"/>
              <a:gd name="connsiteX2" fmla="*/ 2614199 w 10776794"/>
              <a:gd name="connsiteY2" fmla="*/ 545377 h 1407175"/>
              <a:gd name="connsiteX3" fmla="*/ 3356962 w 10776794"/>
              <a:gd name="connsiteY3" fmla="*/ 759385 h 1407175"/>
              <a:gd name="connsiteX4" fmla="*/ 4087878 w 10776794"/>
              <a:gd name="connsiteY4" fmla="*/ 545377 h 1407175"/>
              <a:gd name="connsiteX5" fmla="*/ 5644224 w 10776794"/>
              <a:gd name="connsiteY5" fmla="*/ 117358 h 1407175"/>
              <a:gd name="connsiteX6" fmla="*/ 8431339 w 10776794"/>
              <a:gd name="connsiteY6" fmla="*/ 603744 h 1407175"/>
              <a:gd name="connsiteX7" fmla="*/ 10571425 w 10776794"/>
              <a:gd name="connsiteY7" fmla="*/ 584287 h 1407175"/>
              <a:gd name="connsiteX8" fmla="*/ 10707612 w 10776794"/>
              <a:gd name="connsiteY8" fmla="*/ 642654 h 1407175"/>
              <a:gd name="connsiteX9" fmla="*/ 10727067 w 10776794"/>
              <a:gd name="connsiteY9" fmla="*/ 1323590 h 1407175"/>
              <a:gd name="connsiteX10" fmla="*/ 10727067 w 10776794"/>
              <a:gd name="connsiteY10" fmla="*/ 1401411 h 1407175"/>
              <a:gd name="connsiteX11" fmla="*/ 10065586 w 10776794"/>
              <a:gd name="connsiteY11" fmla="*/ 1401411 h 1407175"/>
              <a:gd name="connsiteX12" fmla="*/ 7672582 w 10776794"/>
              <a:gd name="connsiteY12" fmla="*/ 1401411 h 1407175"/>
              <a:gd name="connsiteX13" fmla="*/ 6758182 w 10776794"/>
              <a:gd name="connsiteY13" fmla="*/ 1381956 h 1407175"/>
              <a:gd name="connsiteX14" fmla="*/ 6038335 w 10776794"/>
              <a:gd name="connsiteY14" fmla="*/ 1362501 h 1407175"/>
              <a:gd name="connsiteX15" fmla="*/ 5454676 w 10776794"/>
              <a:gd name="connsiteY15" fmla="*/ 1362500 h 1407175"/>
              <a:gd name="connsiteX16" fmla="*/ 4540276 w 10776794"/>
              <a:gd name="connsiteY16" fmla="*/ 1401412 h 1407175"/>
              <a:gd name="connsiteX17" fmla="*/ 3859339 w 10776794"/>
              <a:gd name="connsiteY17" fmla="*/ 1401411 h 1407175"/>
              <a:gd name="connsiteX18" fmla="*/ 3450778 w 10776794"/>
              <a:gd name="connsiteY18" fmla="*/ 1381955 h 1407175"/>
              <a:gd name="connsiteX19" fmla="*/ 3042216 w 10776794"/>
              <a:gd name="connsiteY19" fmla="*/ 1381955 h 1407175"/>
              <a:gd name="connsiteX20" fmla="*/ 2439101 w 10776794"/>
              <a:gd name="connsiteY20" fmla="*/ 1362501 h 1407175"/>
              <a:gd name="connsiteX21" fmla="*/ 1680344 w 10776794"/>
              <a:gd name="connsiteY21" fmla="*/ 1343046 h 1407175"/>
              <a:gd name="connsiteX22" fmla="*/ 764622 w 10776794"/>
              <a:gd name="connsiteY22" fmla="*/ 953940 h 1407175"/>
              <a:gd name="connsiteX23" fmla="*/ 20667 w 10776794"/>
              <a:gd name="connsiteY23" fmla="*/ 662108 h 1407175"/>
              <a:gd name="connsiteX0" fmla="*/ 28757 w 10784884"/>
              <a:gd name="connsiteY0" fmla="*/ 662108 h 1416252"/>
              <a:gd name="connsiteX1" fmla="*/ 1795479 w 10784884"/>
              <a:gd name="connsiteY1" fmla="*/ 628 h 1416252"/>
              <a:gd name="connsiteX2" fmla="*/ 2622289 w 10784884"/>
              <a:gd name="connsiteY2" fmla="*/ 545377 h 1416252"/>
              <a:gd name="connsiteX3" fmla="*/ 3365052 w 10784884"/>
              <a:gd name="connsiteY3" fmla="*/ 759385 h 1416252"/>
              <a:gd name="connsiteX4" fmla="*/ 4095968 w 10784884"/>
              <a:gd name="connsiteY4" fmla="*/ 545377 h 1416252"/>
              <a:gd name="connsiteX5" fmla="*/ 5652314 w 10784884"/>
              <a:gd name="connsiteY5" fmla="*/ 117358 h 1416252"/>
              <a:gd name="connsiteX6" fmla="*/ 8439429 w 10784884"/>
              <a:gd name="connsiteY6" fmla="*/ 603744 h 1416252"/>
              <a:gd name="connsiteX7" fmla="*/ 10579515 w 10784884"/>
              <a:gd name="connsiteY7" fmla="*/ 584287 h 1416252"/>
              <a:gd name="connsiteX8" fmla="*/ 10715702 w 10784884"/>
              <a:gd name="connsiteY8" fmla="*/ 642654 h 1416252"/>
              <a:gd name="connsiteX9" fmla="*/ 10735157 w 10784884"/>
              <a:gd name="connsiteY9" fmla="*/ 1323590 h 1416252"/>
              <a:gd name="connsiteX10" fmla="*/ 10735157 w 10784884"/>
              <a:gd name="connsiteY10" fmla="*/ 1401411 h 1416252"/>
              <a:gd name="connsiteX11" fmla="*/ 10073676 w 10784884"/>
              <a:gd name="connsiteY11" fmla="*/ 1401411 h 1416252"/>
              <a:gd name="connsiteX12" fmla="*/ 7680672 w 10784884"/>
              <a:gd name="connsiteY12" fmla="*/ 1401411 h 1416252"/>
              <a:gd name="connsiteX13" fmla="*/ 6766272 w 10784884"/>
              <a:gd name="connsiteY13" fmla="*/ 1381956 h 1416252"/>
              <a:gd name="connsiteX14" fmla="*/ 6046425 w 10784884"/>
              <a:gd name="connsiteY14" fmla="*/ 1362501 h 1416252"/>
              <a:gd name="connsiteX15" fmla="*/ 5462766 w 10784884"/>
              <a:gd name="connsiteY15" fmla="*/ 1362500 h 1416252"/>
              <a:gd name="connsiteX16" fmla="*/ 4548366 w 10784884"/>
              <a:gd name="connsiteY16" fmla="*/ 1401412 h 1416252"/>
              <a:gd name="connsiteX17" fmla="*/ 3867429 w 10784884"/>
              <a:gd name="connsiteY17" fmla="*/ 1401411 h 1416252"/>
              <a:gd name="connsiteX18" fmla="*/ 3458868 w 10784884"/>
              <a:gd name="connsiteY18" fmla="*/ 1381955 h 1416252"/>
              <a:gd name="connsiteX19" fmla="*/ 3050306 w 10784884"/>
              <a:gd name="connsiteY19" fmla="*/ 1381955 h 1416252"/>
              <a:gd name="connsiteX20" fmla="*/ 2447191 w 10784884"/>
              <a:gd name="connsiteY20" fmla="*/ 1362501 h 1416252"/>
              <a:gd name="connsiteX21" fmla="*/ 1728729 w 10784884"/>
              <a:gd name="connsiteY21" fmla="*/ 720476 h 1416252"/>
              <a:gd name="connsiteX22" fmla="*/ 772712 w 10784884"/>
              <a:gd name="connsiteY22" fmla="*/ 953940 h 1416252"/>
              <a:gd name="connsiteX23" fmla="*/ 28757 w 10784884"/>
              <a:gd name="connsiteY23" fmla="*/ 662108 h 1416252"/>
              <a:gd name="connsiteX0" fmla="*/ 28639 w 10784766"/>
              <a:gd name="connsiteY0" fmla="*/ 662108 h 1407175"/>
              <a:gd name="connsiteX1" fmla="*/ 1795361 w 10784766"/>
              <a:gd name="connsiteY1" fmla="*/ 628 h 1407175"/>
              <a:gd name="connsiteX2" fmla="*/ 2622171 w 10784766"/>
              <a:gd name="connsiteY2" fmla="*/ 545377 h 1407175"/>
              <a:gd name="connsiteX3" fmla="*/ 3364934 w 10784766"/>
              <a:gd name="connsiteY3" fmla="*/ 759385 h 1407175"/>
              <a:gd name="connsiteX4" fmla="*/ 4095850 w 10784766"/>
              <a:gd name="connsiteY4" fmla="*/ 545377 h 1407175"/>
              <a:gd name="connsiteX5" fmla="*/ 5652196 w 10784766"/>
              <a:gd name="connsiteY5" fmla="*/ 117358 h 1407175"/>
              <a:gd name="connsiteX6" fmla="*/ 8439311 w 10784766"/>
              <a:gd name="connsiteY6" fmla="*/ 603744 h 1407175"/>
              <a:gd name="connsiteX7" fmla="*/ 10579397 w 10784766"/>
              <a:gd name="connsiteY7" fmla="*/ 584287 h 1407175"/>
              <a:gd name="connsiteX8" fmla="*/ 10715584 w 10784766"/>
              <a:gd name="connsiteY8" fmla="*/ 642654 h 1407175"/>
              <a:gd name="connsiteX9" fmla="*/ 10735039 w 10784766"/>
              <a:gd name="connsiteY9" fmla="*/ 1323590 h 1407175"/>
              <a:gd name="connsiteX10" fmla="*/ 10735039 w 10784766"/>
              <a:gd name="connsiteY10" fmla="*/ 1401411 h 1407175"/>
              <a:gd name="connsiteX11" fmla="*/ 10073558 w 10784766"/>
              <a:gd name="connsiteY11" fmla="*/ 1401411 h 1407175"/>
              <a:gd name="connsiteX12" fmla="*/ 7680554 w 10784766"/>
              <a:gd name="connsiteY12" fmla="*/ 1401411 h 1407175"/>
              <a:gd name="connsiteX13" fmla="*/ 6766154 w 10784766"/>
              <a:gd name="connsiteY13" fmla="*/ 1381956 h 1407175"/>
              <a:gd name="connsiteX14" fmla="*/ 6046307 w 10784766"/>
              <a:gd name="connsiteY14" fmla="*/ 1362501 h 1407175"/>
              <a:gd name="connsiteX15" fmla="*/ 5462648 w 10784766"/>
              <a:gd name="connsiteY15" fmla="*/ 1362500 h 1407175"/>
              <a:gd name="connsiteX16" fmla="*/ 4548248 w 10784766"/>
              <a:gd name="connsiteY16" fmla="*/ 1401412 h 1407175"/>
              <a:gd name="connsiteX17" fmla="*/ 3867311 w 10784766"/>
              <a:gd name="connsiteY17" fmla="*/ 1401411 h 1407175"/>
              <a:gd name="connsiteX18" fmla="*/ 3458750 w 10784766"/>
              <a:gd name="connsiteY18" fmla="*/ 1381955 h 1407175"/>
              <a:gd name="connsiteX19" fmla="*/ 3050188 w 10784766"/>
              <a:gd name="connsiteY19" fmla="*/ 1381955 h 1407175"/>
              <a:gd name="connsiteX20" fmla="*/ 2447073 w 10784766"/>
              <a:gd name="connsiteY20" fmla="*/ 1362501 h 1407175"/>
              <a:gd name="connsiteX21" fmla="*/ 1708463 w 10784766"/>
              <a:gd name="connsiteY21" fmla="*/ 1284680 h 1407175"/>
              <a:gd name="connsiteX22" fmla="*/ 772594 w 10784766"/>
              <a:gd name="connsiteY22" fmla="*/ 953940 h 1407175"/>
              <a:gd name="connsiteX23" fmla="*/ 28639 w 10784766"/>
              <a:gd name="connsiteY23" fmla="*/ 662108 h 1407175"/>
              <a:gd name="connsiteX0" fmla="*/ 12770 w 10768897"/>
              <a:gd name="connsiteY0" fmla="*/ 662108 h 1407175"/>
              <a:gd name="connsiteX1" fmla="*/ 1779492 w 10768897"/>
              <a:gd name="connsiteY1" fmla="*/ 628 h 1407175"/>
              <a:gd name="connsiteX2" fmla="*/ 2606302 w 10768897"/>
              <a:gd name="connsiteY2" fmla="*/ 545377 h 1407175"/>
              <a:gd name="connsiteX3" fmla="*/ 3349065 w 10768897"/>
              <a:gd name="connsiteY3" fmla="*/ 759385 h 1407175"/>
              <a:gd name="connsiteX4" fmla="*/ 4079981 w 10768897"/>
              <a:gd name="connsiteY4" fmla="*/ 545377 h 1407175"/>
              <a:gd name="connsiteX5" fmla="*/ 5636327 w 10768897"/>
              <a:gd name="connsiteY5" fmla="*/ 117358 h 1407175"/>
              <a:gd name="connsiteX6" fmla="*/ 8423442 w 10768897"/>
              <a:gd name="connsiteY6" fmla="*/ 603744 h 1407175"/>
              <a:gd name="connsiteX7" fmla="*/ 10563528 w 10768897"/>
              <a:gd name="connsiteY7" fmla="*/ 584287 h 1407175"/>
              <a:gd name="connsiteX8" fmla="*/ 10699715 w 10768897"/>
              <a:gd name="connsiteY8" fmla="*/ 642654 h 1407175"/>
              <a:gd name="connsiteX9" fmla="*/ 10719170 w 10768897"/>
              <a:gd name="connsiteY9" fmla="*/ 1323590 h 1407175"/>
              <a:gd name="connsiteX10" fmla="*/ 10719170 w 10768897"/>
              <a:gd name="connsiteY10" fmla="*/ 1401411 h 1407175"/>
              <a:gd name="connsiteX11" fmla="*/ 10057689 w 10768897"/>
              <a:gd name="connsiteY11" fmla="*/ 1401411 h 1407175"/>
              <a:gd name="connsiteX12" fmla="*/ 7664685 w 10768897"/>
              <a:gd name="connsiteY12" fmla="*/ 1401411 h 1407175"/>
              <a:gd name="connsiteX13" fmla="*/ 6750285 w 10768897"/>
              <a:gd name="connsiteY13" fmla="*/ 1381956 h 1407175"/>
              <a:gd name="connsiteX14" fmla="*/ 6030438 w 10768897"/>
              <a:gd name="connsiteY14" fmla="*/ 1362501 h 1407175"/>
              <a:gd name="connsiteX15" fmla="*/ 5446779 w 10768897"/>
              <a:gd name="connsiteY15" fmla="*/ 1362500 h 1407175"/>
              <a:gd name="connsiteX16" fmla="*/ 4532379 w 10768897"/>
              <a:gd name="connsiteY16" fmla="*/ 1401412 h 1407175"/>
              <a:gd name="connsiteX17" fmla="*/ 3851442 w 10768897"/>
              <a:gd name="connsiteY17" fmla="*/ 1401411 h 1407175"/>
              <a:gd name="connsiteX18" fmla="*/ 3442881 w 10768897"/>
              <a:gd name="connsiteY18" fmla="*/ 1381955 h 1407175"/>
              <a:gd name="connsiteX19" fmla="*/ 3034319 w 10768897"/>
              <a:gd name="connsiteY19" fmla="*/ 1381955 h 1407175"/>
              <a:gd name="connsiteX20" fmla="*/ 2431204 w 10768897"/>
              <a:gd name="connsiteY20" fmla="*/ 1362501 h 1407175"/>
              <a:gd name="connsiteX21" fmla="*/ 1692594 w 10768897"/>
              <a:gd name="connsiteY21" fmla="*/ 1284680 h 1407175"/>
              <a:gd name="connsiteX22" fmla="*/ 1018639 w 10768897"/>
              <a:gd name="connsiteY22" fmla="*/ 798298 h 1407175"/>
              <a:gd name="connsiteX23" fmla="*/ 12770 w 10768897"/>
              <a:gd name="connsiteY23" fmla="*/ 662108 h 1407175"/>
              <a:gd name="connsiteX0" fmla="*/ 12770 w 10768897"/>
              <a:gd name="connsiteY0" fmla="*/ 662108 h 1498778"/>
              <a:gd name="connsiteX1" fmla="*/ 1779492 w 10768897"/>
              <a:gd name="connsiteY1" fmla="*/ 628 h 1498778"/>
              <a:gd name="connsiteX2" fmla="*/ 2606302 w 10768897"/>
              <a:gd name="connsiteY2" fmla="*/ 545377 h 1498778"/>
              <a:gd name="connsiteX3" fmla="*/ 3349065 w 10768897"/>
              <a:gd name="connsiteY3" fmla="*/ 759385 h 1498778"/>
              <a:gd name="connsiteX4" fmla="*/ 4079981 w 10768897"/>
              <a:gd name="connsiteY4" fmla="*/ 545377 h 1498778"/>
              <a:gd name="connsiteX5" fmla="*/ 5636327 w 10768897"/>
              <a:gd name="connsiteY5" fmla="*/ 117358 h 1498778"/>
              <a:gd name="connsiteX6" fmla="*/ 8423442 w 10768897"/>
              <a:gd name="connsiteY6" fmla="*/ 603744 h 1498778"/>
              <a:gd name="connsiteX7" fmla="*/ 10563528 w 10768897"/>
              <a:gd name="connsiteY7" fmla="*/ 584287 h 1498778"/>
              <a:gd name="connsiteX8" fmla="*/ 10699715 w 10768897"/>
              <a:gd name="connsiteY8" fmla="*/ 642654 h 1498778"/>
              <a:gd name="connsiteX9" fmla="*/ 10719170 w 10768897"/>
              <a:gd name="connsiteY9" fmla="*/ 1323590 h 1498778"/>
              <a:gd name="connsiteX10" fmla="*/ 10719170 w 10768897"/>
              <a:gd name="connsiteY10" fmla="*/ 1401411 h 1498778"/>
              <a:gd name="connsiteX11" fmla="*/ 10057689 w 10768897"/>
              <a:gd name="connsiteY11" fmla="*/ 1401411 h 1498778"/>
              <a:gd name="connsiteX12" fmla="*/ 7664685 w 10768897"/>
              <a:gd name="connsiteY12" fmla="*/ 1401411 h 1498778"/>
              <a:gd name="connsiteX13" fmla="*/ 6750285 w 10768897"/>
              <a:gd name="connsiteY13" fmla="*/ 1381956 h 1498778"/>
              <a:gd name="connsiteX14" fmla="*/ 6030438 w 10768897"/>
              <a:gd name="connsiteY14" fmla="*/ 1362501 h 1498778"/>
              <a:gd name="connsiteX15" fmla="*/ 5446779 w 10768897"/>
              <a:gd name="connsiteY15" fmla="*/ 1362500 h 1498778"/>
              <a:gd name="connsiteX16" fmla="*/ 4532379 w 10768897"/>
              <a:gd name="connsiteY16" fmla="*/ 1401412 h 1498778"/>
              <a:gd name="connsiteX17" fmla="*/ 3851442 w 10768897"/>
              <a:gd name="connsiteY17" fmla="*/ 1401411 h 1498778"/>
              <a:gd name="connsiteX18" fmla="*/ 3442881 w 10768897"/>
              <a:gd name="connsiteY18" fmla="*/ 1498687 h 1498778"/>
              <a:gd name="connsiteX19" fmla="*/ 3034319 w 10768897"/>
              <a:gd name="connsiteY19" fmla="*/ 1381955 h 1498778"/>
              <a:gd name="connsiteX20" fmla="*/ 2431204 w 10768897"/>
              <a:gd name="connsiteY20" fmla="*/ 1362501 h 1498778"/>
              <a:gd name="connsiteX21" fmla="*/ 1692594 w 10768897"/>
              <a:gd name="connsiteY21" fmla="*/ 1284680 h 1498778"/>
              <a:gd name="connsiteX22" fmla="*/ 1018639 w 10768897"/>
              <a:gd name="connsiteY22" fmla="*/ 798298 h 1498778"/>
              <a:gd name="connsiteX23" fmla="*/ 12770 w 10768897"/>
              <a:gd name="connsiteY23" fmla="*/ 662108 h 1498778"/>
              <a:gd name="connsiteX0" fmla="*/ 12770 w 10768897"/>
              <a:gd name="connsiteY0" fmla="*/ 662108 h 1500788"/>
              <a:gd name="connsiteX1" fmla="*/ 1779492 w 10768897"/>
              <a:gd name="connsiteY1" fmla="*/ 628 h 1500788"/>
              <a:gd name="connsiteX2" fmla="*/ 2606302 w 10768897"/>
              <a:gd name="connsiteY2" fmla="*/ 545377 h 1500788"/>
              <a:gd name="connsiteX3" fmla="*/ 3349065 w 10768897"/>
              <a:gd name="connsiteY3" fmla="*/ 759385 h 1500788"/>
              <a:gd name="connsiteX4" fmla="*/ 4079981 w 10768897"/>
              <a:gd name="connsiteY4" fmla="*/ 545377 h 1500788"/>
              <a:gd name="connsiteX5" fmla="*/ 5636327 w 10768897"/>
              <a:gd name="connsiteY5" fmla="*/ 117358 h 1500788"/>
              <a:gd name="connsiteX6" fmla="*/ 8423442 w 10768897"/>
              <a:gd name="connsiteY6" fmla="*/ 603744 h 1500788"/>
              <a:gd name="connsiteX7" fmla="*/ 10563528 w 10768897"/>
              <a:gd name="connsiteY7" fmla="*/ 584287 h 1500788"/>
              <a:gd name="connsiteX8" fmla="*/ 10699715 w 10768897"/>
              <a:gd name="connsiteY8" fmla="*/ 642654 h 1500788"/>
              <a:gd name="connsiteX9" fmla="*/ 10719170 w 10768897"/>
              <a:gd name="connsiteY9" fmla="*/ 1323590 h 1500788"/>
              <a:gd name="connsiteX10" fmla="*/ 10719170 w 10768897"/>
              <a:gd name="connsiteY10" fmla="*/ 1401411 h 1500788"/>
              <a:gd name="connsiteX11" fmla="*/ 10057689 w 10768897"/>
              <a:gd name="connsiteY11" fmla="*/ 1401411 h 1500788"/>
              <a:gd name="connsiteX12" fmla="*/ 7664685 w 10768897"/>
              <a:gd name="connsiteY12" fmla="*/ 1401411 h 1500788"/>
              <a:gd name="connsiteX13" fmla="*/ 6750285 w 10768897"/>
              <a:gd name="connsiteY13" fmla="*/ 1381956 h 1500788"/>
              <a:gd name="connsiteX14" fmla="*/ 6030438 w 10768897"/>
              <a:gd name="connsiteY14" fmla="*/ 1362501 h 1500788"/>
              <a:gd name="connsiteX15" fmla="*/ 5446779 w 10768897"/>
              <a:gd name="connsiteY15" fmla="*/ 1362500 h 1500788"/>
              <a:gd name="connsiteX16" fmla="*/ 4532379 w 10768897"/>
              <a:gd name="connsiteY16" fmla="*/ 1401412 h 1500788"/>
              <a:gd name="connsiteX17" fmla="*/ 3851442 w 10768897"/>
              <a:gd name="connsiteY17" fmla="*/ 1401411 h 1500788"/>
              <a:gd name="connsiteX18" fmla="*/ 3442881 w 10768897"/>
              <a:gd name="connsiteY18" fmla="*/ 1498687 h 1500788"/>
              <a:gd name="connsiteX19" fmla="*/ 3034319 w 10768897"/>
              <a:gd name="connsiteY19" fmla="*/ 1459776 h 1500788"/>
              <a:gd name="connsiteX20" fmla="*/ 2431204 w 10768897"/>
              <a:gd name="connsiteY20" fmla="*/ 1362501 h 1500788"/>
              <a:gd name="connsiteX21" fmla="*/ 1692594 w 10768897"/>
              <a:gd name="connsiteY21" fmla="*/ 1284680 h 1500788"/>
              <a:gd name="connsiteX22" fmla="*/ 1018639 w 10768897"/>
              <a:gd name="connsiteY22" fmla="*/ 798298 h 1500788"/>
              <a:gd name="connsiteX23" fmla="*/ 12770 w 10768897"/>
              <a:gd name="connsiteY23" fmla="*/ 662108 h 1500788"/>
              <a:gd name="connsiteX0" fmla="*/ 12770 w 10768897"/>
              <a:gd name="connsiteY0" fmla="*/ 662108 h 1500788"/>
              <a:gd name="connsiteX1" fmla="*/ 1779492 w 10768897"/>
              <a:gd name="connsiteY1" fmla="*/ 628 h 1500788"/>
              <a:gd name="connsiteX2" fmla="*/ 2606302 w 10768897"/>
              <a:gd name="connsiteY2" fmla="*/ 545377 h 1500788"/>
              <a:gd name="connsiteX3" fmla="*/ 3349065 w 10768897"/>
              <a:gd name="connsiteY3" fmla="*/ 759385 h 1500788"/>
              <a:gd name="connsiteX4" fmla="*/ 4079981 w 10768897"/>
              <a:gd name="connsiteY4" fmla="*/ 545377 h 1500788"/>
              <a:gd name="connsiteX5" fmla="*/ 5636327 w 10768897"/>
              <a:gd name="connsiteY5" fmla="*/ 117358 h 1500788"/>
              <a:gd name="connsiteX6" fmla="*/ 8423442 w 10768897"/>
              <a:gd name="connsiteY6" fmla="*/ 603744 h 1500788"/>
              <a:gd name="connsiteX7" fmla="*/ 10563528 w 10768897"/>
              <a:gd name="connsiteY7" fmla="*/ 584287 h 1500788"/>
              <a:gd name="connsiteX8" fmla="*/ 10699715 w 10768897"/>
              <a:gd name="connsiteY8" fmla="*/ 642654 h 1500788"/>
              <a:gd name="connsiteX9" fmla="*/ 10719170 w 10768897"/>
              <a:gd name="connsiteY9" fmla="*/ 1323590 h 1500788"/>
              <a:gd name="connsiteX10" fmla="*/ 10719170 w 10768897"/>
              <a:gd name="connsiteY10" fmla="*/ 1401411 h 1500788"/>
              <a:gd name="connsiteX11" fmla="*/ 10057689 w 10768897"/>
              <a:gd name="connsiteY11" fmla="*/ 1401411 h 1500788"/>
              <a:gd name="connsiteX12" fmla="*/ 7664685 w 10768897"/>
              <a:gd name="connsiteY12" fmla="*/ 1401411 h 1500788"/>
              <a:gd name="connsiteX13" fmla="*/ 6750285 w 10768897"/>
              <a:gd name="connsiteY13" fmla="*/ 1381956 h 1500788"/>
              <a:gd name="connsiteX14" fmla="*/ 6030438 w 10768897"/>
              <a:gd name="connsiteY14" fmla="*/ 1362501 h 1500788"/>
              <a:gd name="connsiteX15" fmla="*/ 5446779 w 10768897"/>
              <a:gd name="connsiteY15" fmla="*/ 1362500 h 1500788"/>
              <a:gd name="connsiteX16" fmla="*/ 4895029 w 10768897"/>
              <a:gd name="connsiteY16" fmla="*/ 1381956 h 1500788"/>
              <a:gd name="connsiteX17" fmla="*/ 3851442 w 10768897"/>
              <a:gd name="connsiteY17" fmla="*/ 1401411 h 1500788"/>
              <a:gd name="connsiteX18" fmla="*/ 3442881 w 10768897"/>
              <a:gd name="connsiteY18" fmla="*/ 1498687 h 1500788"/>
              <a:gd name="connsiteX19" fmla="*/ 3034319 w 10768897"/>
              <a:gd name="connsiteY19" fmla="*/ 1459776 h 1500788"/>
              <a:gd name="connsiteX20" fmla="*/ 2431204 w 10768897"/>
              <a:gd name="connsiteY20" fmla="*/ 1362501 h 1500788"/>
              <a:gd name="connsiteX21" fmla="*/ 1692594 w 10768897"/>
              <a:gd name="connsiteY21" fmla="*/ 1284680 h 1500788"/>
              <a:gd name="connsiteX22" fmla="*/ 1018639 w 10768897"/>
              <a:gd name="connsiteY22" fmla="*/ 798298 h 1500788"/>
              <a:gd name="connsiteX23" fmla="*/ 12770 w 10768897"/>
              <a:gd name="connsiteY23" fmla="*/ 662108 h 1500788"/>
              <a:gd name="connsiteX0" fmla="*/ 12770 w 10768897"/>
              <a:gd name="connsiteY0" fmla="*/ 662108 h 1557054"/>
              <a:gd name="connsiteX1" fmla="*/ 1779492 w 10768897"/>
              <a:gd name="connsiteY1" fmla="*/ 628 h 1557054"/>
              <a:gd name="connsiteX2" fmla="*/ 2606302 w 10768897"/>
              <a:gd name="connsiteY2" fmla="*/ 545377 h 1557054"/>
              <a:gd name="connsiteX3" fmla="*/ 3349065 w 10768897"/>
              <a:gd name="connsiteY3" fmla="*/ 759385 h 1557054"/>
              <a:gd name="connsiteX4" fmla="*/ 4079981 w 10768897"/>
              <a:gd name="connsiteY4" fmla="*/ 545377 h 1557054"/>
              <a:gd name="connsiteX5" fmla="*/ 5636327 w 10768897"/>
              <a:gd name="connsiteY5" fmla="*/ 117358 h 1557054"/>
              <a:gd name="connsiteX6" fmla="*/ 8423442 w 10768897"/>
              <a:gd name="connsiteY6" fmla="*/ 603744 h 1557054"/>
              <a:gd name="connsiteX7" fmla="*/ 10563528 w 10768897"/>
              <a:gd name="connsiteY7" fmla="*/ 584287 h 1557054"/>
              <a:gd name="connsiteX8" fmla="*/ 10699715 w 10768897"/>
              <a:gd name="connsiteY8" fmla="*/ 642654 h 1557054"/>
              <a:gd name="connsiteX9" fmla="*/ 10719170 w 10768897"/>
              <a:gd name="connsiteY9" fmla="*/ 1323590 h 1557054"/>
              <a:gd name="connsiteX10" fmla="*/ 10719170 w 10768897"/>
              <a:gd name="connsiteY10" fmla="*/ 1401411 h 1557054"/>
              <a:gd name="connsiteX11" fmla="*/ 10057689 w 10768897"/>
              <a:gd name="connsiteY11" fmla="*/ 1401411 h 1557054"/>
              <a:gd name="connsiteX12" fmla="*/ 7664685 w 10768897"/>
              <a:gd name="connsiteY12" fmla="*/ 1401411 h 1557054"/>
              <a:gd name="connsiteX13" fmla="*/ 6750285 w 10768897"/>
              <a:gd name="connsiteY13" fmla="*/ 1381956 h 1557054"/>
              <a:gd name="connsiteX14" fmla="*/ 6030438 w 10768897"/>
              <a:gd name="connsiteY14" fmla="*/ 1362501 h 1557054"/>
              <a:gd name="connsiteX15" fmla="*/ 5446779 w 10768897"/>
              <a:gd name="connsiteY15" fmla="*/ 1362500 h 1557054"/>
              <a:gd name="connsiteX16" fmla="*/ 4895029 w 10768897"/>
              <a:gd name="connsiteY16" fmla="*/ 1381956 h 1557054"/>
              <a:gd name="connsiteX17" fmla="*/ 4173798 w 10768897"/>
              <a:gd name="connsiteY17" fmla="*/ 1557054 h 1557054"/>
              <a:gd name="connsiteX18" fmla="*/ 3442881 w 10768897"/>
              <a:gd name="connsiteY18" fmla="*/ 1498687 h 1557054"/>
              <a:gd name="connsiteX19" fmla="*/ 3034319 w 10768897"/>
              <a:gd name="connsiteY19" fmla="*/ 1459776 h 1557054"/>
              <a:gd name="connsiteX20" fmla="*/ 2431204 w 10768897"/>
              <a:gd name="connsiteY20" fmla="*/ 1362501 h 1557054"/>
              <a:gd name="connsiteX21" fmla="*/ 1692594 w 10768897"/>
              <a:gd name="connsiteY21" fmla="*/ 1284680 h 1557054"/>
              <a:gd name="connsiteX22" fmla="*/ 1018639 w 10768897"/>
              <a:gd name="connsiteY22" fmla="*/ 798298 h 1557054"/>
              <a:gd name="connsiteX23" fmla="*/ 12770 w 10768897"/>
              <a:gd name="connsiteY23" fmla="*/ 662108 h 1557054"/>
              <a:gd name="connsiteX0" fmla="*/ 12770 w 10768897"/>
              <a:gd name="connsiteY0" fmla="*/ 662108 h 1561724"/>
              <a:gd name="connsiteX1" fmla="*/ 1779492 w 10768897"/>
              <a:gd name="connsiteY1" fmla="*/ 628 h 1561724"/>
              <a:gd name="connsiteX2" fmla="*/ 2606302 w 10768897"/>
              <a:gd name="connsiteY2" fmla="*/ 545377 h 1561724"/>
              <a:gd name="connsiteX3" fmla="*/ 3349065 w 10768897"/>
              <a:gd name="connsiteY3" fmla="*/ 759385 h 1561724"/>
              <a:gd name="connsiteX4" fmla="*/ 4079981 w 10768897"/>
              <a:gd name="connsiteY4" fmla="*/ 545377 h 1561724"/>
              <a:gd name="connsiteX5" fmla="*/ 5636327 w 10768897"/>
              <a:gd name="connsiteY5" fmla="*/ 117358 h 1561724"/>
              <a:gd name="connsiteX6" fmla="*/ 8423442 w 10768897"/>
              <a:gd name="connsiteY6" fmla="*/ 603744 h 1561724"/>
              <a:gd name="connsiteX7" fmla="*/ 10563528 w 10768897"/>
              <a:gd name="connsiteY7" fmla="*/ 584287 h 1561724"/>
              <a:gd name="connsiteX8" fmla="*/ 10699715 w 10768897"/>
              <a:gd name="connsiteY8" fmla="*/ 642654 h 1561724"/>
              <a:gd name="connsiteX9" fmla="*/ 10719170 w 10768897"/>
              <a:gd name="connsiteY9" fmla="*/ 1323590 h 1561724"/>
              <a:gd name="connsiteX10" fmla="*/ 10719170 w 10768897"/>
              <a:gd name="connsiteY10" fmla="*/ 1401411 h 1561724"/>
              <a:gd name="connsiteX11" fmla="*/ 10057689 w 10768897"/>
              <a:gd name="connsiteY11" fmla="*/ 1401411 h 1561724"/>
              <a:gd name="connsiteX12" fmla="*/ 7664685 w 10768897"/>
              <a:gd name="connsiteY12" fmla="*/ 1401411 h 1561724"/>
              <a:gd name="connsiteX13" fmla="*/ 6750285 w 10768897"/>
              <a:gd name="connsiteY13" fmla="*/ 1381956 h 1561724"/>
              <a:gd name="connsiteX14" fmla="*/ 6030438 w 10768897"/>
              <a:gd name="connsiteY14" fmla="*/ 1362501 h 1561724"/>
              <a:gd name="connsiteX15" fmla="*/ 5446779 w 10768897"/>
              <a:gd name="connsiteY15" fmla="*/ 1362500 h 1561724"/>
              <a:gd name="connsiteX16" fmla="*/ 4895029 w 10768897"/>
              <a:gd name="connsiteY16" fmla="*/ 1381956 h 1561724"/>
              <a:gd name="connsiteX17" fmla="*/ 4173798 w 10768897"/>
              <a:gd name="connsiteY17" fmla="*/ 1557054 h 1561724"/>
              <a:gd name="connsiteX18" fmla="*/ 3442881 w 10768897"/>
              <a:gd name="connsiteY18" fmla="*/ 1498687 h 1561724"/>
              <a:gd name="connsiteX19" fmla="*/ 3034319 w 10768897"/>
              <a:gd name="connsiteY19" fmla="*/ 1459776 h 1561724"/>
              <a:gd name="connsiteX20" fmla="*/ 2390910 w 10768897"/>
              <a:gd name="connsiteY20" fmla="*/ 1557054 h 1561724"/>
              <a:gd name="connsiteX21" fmla="*/ 1692594 w 10768897"/>
              <a:gd name="connsiteY21" fmla="*/ 1284680 h 1561724"/>
              <a:gd name="connsiteX22" fmla="*/ 1018639 w 10768897"/>
              <a:gd name="connsiteY22" fmla="*/ 798298 h 1561724"/>
              <a:gd name="connsiteX23" fmla="*/ 12770 w 10768897"/>
              <a:gd name="connsiteY23" fmla="*/ 662108 h 1561724"/>
              <a:gd name="connsiteX0" fmla="*/ 12770 w 10768897"/>
              <a:gd name="connsiteY0" fmla="*/ 662108 h 1560124"/>
              <a:gd name="connsiteX1" fmla="*/ 1779492 w 10768897"/>
              <a:gd name="connsiteY1" fmla="*/ 628 h 1560124"/>
              <a:gd name="connsiteX2" fmla="*/ 2606302 w 10768897"/>
              <a:gd name="connsiteY2" fmla="*/ 545377 h 1560124"/>
              <a:gd name="connsiteX3" fmla="*/ 3349065 w 10768897"/>
              <a:gd name="connsiteY3" fmla="*/ 759385 h 1560124"/>
              <a:gd name="connsiteX4" fmla="*/ 4079981 w 10768897"/>
              <a:gd name="connsiteY4" fmla="*/ 545377 h 1560124"/>
              <a:gd name="connsiteX5" fmla="*/ 5636327 w 10768897"/>
              <a:gd name="connsiteY5" fmla="*/ 117358 h 1560124"/>
              <a:gd name="connsiteX6" fmla="*/ 8423442 w 10768897"/>
              <a:gd name="connsiteY6" fmla="*/ 603744 h 1560124"/>
              <a:gd name="connsiteX7" fmla="*/ 10563528 w 10768897"/>
              <a:gd name="connsiteY7" fmla="*/ 584287 h 1560124"/>
              <a:gd name="connsiteX8" fmla="*/ 10699715 w 10768897"/>
              <a:gd name="connsiteY8" fmla="*/ 642654 h 1560124"/>
              <a:gd name="connsiteX9" fmla="*/ 10719170 w 10768897"/>
              <a:gd name="connsiteY9" fmla="*/ 1323590 h 1560124"/>
              <a:gd name="connsiteX10" fmla="*/ 10719170 w 10768897"/>
              <a:gd name="connsiteY10" fmla="*/ 1401411 h 1560124"/>
              <a:gd name="connsiteX11" fmla="*/ 10057689 w 10768897"/>
              <a:gd name="connsiteY11" fmla="*/ 1401411 h 1560124"/>
              <a:gd name="connsiteX12" fmla="*/ 7664685 w 10768897"/>
              <a:gd name="connsiteY12" fmla="*/ 1401411 h 1560124"/>
              <a:gd name="connsiteX13" fmla="*/ 6750285 w 10768897"/>
              <a:gd name="connsiteY13" fmla="*/ 1381956 h 1560124"/>
              <a:gd name="connsiteX14" fmla="*/ 6030438 w 10768897"/>
              <a:gd name="connsiteY14" fmla="*/ 1362501 h 1560124"/>
              <a:gd name="connsiteX15" fmla="*/ 5446779 w 10768897"/>
              <a:gd name="connsiteY15" fmla="*/ 1362500 h 1560124"/>
              <a:gd name="connsiteX16" fmla="*/ 4895029 w 10768897"/>
              <a:gd name="connsiteY16" fmla="*/ 1381956 h 1560124"/>
              <a:gd name="connsiteX17" fmla="*/ 4173798 w 10768897"/>
              <a:gd name="connsiteY17" fmla="*/ 1557054 h 1560124"/>
              <a:gd name="connsiteX18" fmla="*/ 3442881 w 10768897"/>
              <a:gd name="connsiteY18" fmla="*/ 1498687 h 1560124"/>
              <a:gd name="connsiteX19" fmla="*/ 3034319 w 10768897"/>
              <a:gd name="connsiteY19" fmla="*/ 1459776 h 1560124"/>
              <a:gd name="connsiteX20" fmla="*/ 2390910 w 10768897"/>
              <a:gd name="connsiteY20" fmla="*/ 1557054 h 1560124"/>
              <a:gd name="connsiteX21" fmla="*/ 1692594 w 10768897"/>
              <a:gd name="connsiteY21" fmla="*/ 1323591 h 1560124"/>
              <a:gd name="connsiteX22" fmla="*/ 1018639 w 10768897"/>
              <a:gd name="connsiteY22" fmla="*/ 798298 h 1560124"/>
              <a:gd name="connsiteX23" fmla="*/ 12770 w 10768897"/>
              <a:gd name="connsiteY23" fmla="*/ 662108 h 1560124"/>
              <a:gd name="connsiteX0" fmla="*/ 12770 w 10768897"/>
              <a:gd name="connsiteY0" fmla="*/ 662108 h 1560124"/>
              <a:gd name="connsiteX1" fmla="*/ 1779492 w 10768897"/>
              <a:gd name="connsiteY1" fmla="*/ 628 h 1560124"/>
              <a:gd name="connsiteX2" fmla="*/ 2606302 w 10768897"/>
              <a:gd name="connsiteY2" fmla="*/ 545377 h 1560124"/>
              <a:gd name="connsiteX3" fmla="*/ 3349065 w 10768897"/>
              <a:gd name="connsiteY3" fmla="*/ 759385 h 1560124"/>
              <a:gd name="connsiteX4" fmla="*/ 4079981 w 10768897"/>
              <a:gd name="connsiteY4" fmla="*/ 545377 h 1560124"/>
              <a:gd name="connsiteX5" fmla="*/ 5636327 w 10768897"/>
              <a:gd name="connsiteY5" fmla="*/ 117358 h 1560124"/>
              <a:gd name="connsiteX6" fmla="*/ 8423442 w 10768897"/>
              <a:gd name="connsiteY6" fmla="*/ 603744 h 1560124"/>
              <a:gd name="connsiteX7" fmla="*/ 10563528 w 10768897"/>
              <a:gd name="connsiteY7" fmla="*/ 584287 h 1560124"/>
              <a:gd name="connsiteX8" fmla="*/ 10699715 w 10768897"/>
              <a:gd name="connsiteY8" fmla="*/ 642654 h 1560124"/>
              <a:gd name="connsiteX9" fmla="*/ 10719170 w 10768897"/>
              <a:gd name="connsiteY9" fmla="*/ 1323590 h 1560124"/>
              <a:gd name="connsiteX10" fmla="*/ 10719170 w 10768897"/>
              <a:gd name="connsiteY10" fmla="*/ 1401411 h 1560124"/>
              <a:gd name="connsiteX11" fmla="*/ 10057689 w 10768897"/>
              <a:gd name="connsiteY11" fmla="*/ 1401411 h 1560124"/>
              <a:gd name="connsiteX12" fmla="*/ 7664685 w 10768897"/>
              <a:gd name="connsiteY12" fmla="*/ 1401411 h 1560124"/>
              <a:gd name="connsiteX13" fmla="*/ 6750285 w 10768897"/>
              <a:gd name="connsiteY13" fmla="*/ 1381956 h 1560124"/>
              <a:gd name="connsiteX14" fmla="*/ 6030438 w 10768897"/>
              <a:gd name="connsiteY14" fmla="*/ 1362501 h 1560124"/>
              <a:gd name="connsiteX15" fmla="*/ 5446779 w 10768897"/>
              <a:gd name="connsiteY15" fmla="*/ 1362500 h 1560124"/>
              <a:gd name="connsiteX16" fmla="*/ 4895029 w 10768897"/>
              <a:gd name="connsiteY16" fmla="*/ 1381956 h 1560124"/>
              <a:gd name="connsiteX17" fmla="*/ 4173798 w 10768897"/>
              <a:gd name="connsiteY17" fmla="*/ 1557054 h 1560124"/>
              <a:gd name="connsiteX18" fmla="*/ 3442881 w 10768897"/>
              <a:gd name="connsiteY18" fmla="*/ 1498687 h 1560124"/>
              <a:gd name="connsiteX19" fmla="*/ 3034319 w 10768897"/>
              <a:gd name="connsiteY19" fmla="*/ 1459776 h 1560124"/>
              <a:gd name="connsiteX20" fmla="*/ 2390910 w 10768897"/>
              <a:gd name="connsiteY20" fmla="*/ 1557054 h 1560124"/>
              <a:gd name="connsiteX21" fmla="*/ 1692594 w 10768897"/>
              <a:gd name="connsiteY21" fmla="*/ 1323591 h 1560124"/>
              <a:gd name="connsiteX22" fmla="*/ 1018639 w 10768897"/>
              <a:gd name="connsiteY22" fmla="*/ 798298 h 1560124"/>
              <a:gd name="connsiteX23" fmla="*/ 12770 w 10768897"/>
              <a:gd name="connsiteY23" fmla="*/ 662108 h 1560124"/>
              <a:gd name="connsiteX0" fmla="*/ 12770 w 10768897"/>
              <a:gd name="connsiteY0" fmla="*/ 662108 h 1641995"/>
              <a:gd name="connsiteX1" fmla="*/ 1779492 w 10768897"/>
              <a:gd name="connsiteY1" fmla="*/ 628 h 1641995"/>
              <a:gd name="connsiteX2" fmla="*/ 2606302 w 10768897"/>
              <a:gd name="connsiteY2" fmla="*/ 545377 h 1641995"/>
              <a:gd name="connsiteX3" fmla="*/ 3349065 w 10768897"/>
              <a:gd name="connsiteY3" fmla="*/ 759385 h 1641995"/>
              <a:gd name="connsiteX4" fmla="*/ 4079981 w 10768897"/>
              <a:gd name="connsiteY4" fmla="*/ 545377 h 1641995"/>
              <a:gd name="connsiteX5" fmla="*/ 5636327 w 10768897"/>
              <a:gd name="connsiteY5" fmla="*/ 117358 h 1641995"/>
              <a:gd name="connsiteX6" fmla="*/ 8423442 w 10768897"/>
              <a:gd name="connsiteY6" fmla="*/ 603744 h 1641995"/>
              <a:gd name="connsiteX7" fmla="*/ 10563528 w 10768897"/>
              <a:gd name="connsiteY7" fmla="*/ 584287 h 1641995"/>
              <a:gd name="connsiteX8" fmla="*/ 10699715 w 10768897"/>
              <a:gd name="connsiteY8" fmla="*/ 642654 h 1641995"/>
              <a:gd name="connsiteX9" fmla="*/ 10719170 w 10768897"/>
              <a:gd name="connsiteY9" fmla="*/ 1323590 h 1641995"/>
              <a:gd name="connsiteX10" fmla="*/ 10719170 w 10768897"/>
              <a:gd name="connsiteY10" fmla="*/ 1401411 h 1641995"/>
              <a:gd name="connsiteX11" fmla="*/ 10057689 w 10768897"/>
              <a:gd name="connsiteY11" fmla="*/ 1401411 h 1641995"/>
              <a:gd name="connsiteX12" fmla="*/ 7664685 w 10768897"/>
              <a:gd name="connsiteY12" fmla="*/ 1401411 h 1641995"/>
              <a:gd name="connsiteX13" fmla="*/ 6750285 w 10768897"/>
              <a:gd name="connsiteY13" fmla="*/ 1381956 h 1641995"/>
              <a:gd name="connsiteX14" fmla="*/ 6030438 w 10768897"/>
              <a:gd name="connsiteY14" fmla="*/ 1362501 h 1641995"/>
              <a:gd name="connsiteX15" fmla="*/ 5446779 w 10768897"/>
              <a:gd name="connsiteY15" fmla="*/ 1362500 h 1641995"/>
              <a:gd name="connsiteX16" fmla="*/ 5156944 w 10768897"/>
              <a:gd name="connsiteY16" fmla="*/ 1634876 h 1641995"/>
              <a:gd name="connsiteX17" fmla="*/ 4173798 w 10768897"/>
              <a:gd name="connsiteY17" fmla="*/ 1557054 h 1641995"/>
              <a:gd name="connsiteX18" fmla="*/ 3442881 w 10768897"/>
              <a:gd name="connsiteY18" fmla="*/ 1498687 h 1641995"/>
              <a:gd name="connsiteX19" fmla="*/ 3034319 w 10768897"/>
              <a:gd name="connsiteY19" fmla="*/ 1459776 h 1641995"/>
              <a:gd name="connsiteX20" fmla="*/ 2390910 w 10768897"/>
              <a:gd name="connsiteY20" fmla="*/ 1557054 h 1641995"/>
              <a:gd name="connsiteX21" fmla="*/ 1692594 w 10768897"/>
              <a:gd name="connsiteY21" fmla="*/ 1323591 h 1641995"/>
              <a:gd name="connsiteX22" fmla="*/ 1018639 w 10768897"/>
              <a:gd name="connsiteY22" fmla="*/ 798298 h 1641995"/>
              <a:gd name="connsiteX23" fmla="*/ 12770 w 10768897"/>
              <a:gd name="connsiteY23" fmla="*/ 662108 h 1641995"/>
              <a:gd name="connsiteX0" fmla="*/ 12770 w 10768897"/>
              <a:gd name="connsiteY0" fmla="*/ 662108 h 1637249"/>
              <a:gd name="connsiteX1" fmla="*/ 1779492 w 10768897"/>
              <a:gd name="connsiteY1" fmla="*/ 628 h 1637249"/>
              <a:gd name="connsiteX2" fmla="*/ 2606302 w 10768897"/>
              <a:gd name="connsiteY2" fmla="*/ 545377 h 1637249"/>
              <a:gd name="connsiteX3" fmla="*/ 3349065 w 10768897"/>
              <a:gd name="connsiteY3" fmla="*/ 759385 h 1637249"/>
              <a:gd name="connsiteX4" fmla="*/ 4079981 w 10768897"/>
              <a:gd name="connsiteY4" fmla="*/ 545377 h 1637249"/>
              <a:gd name="connsiteX5" fmla="*/ 5636327 w 10768897"/>
              <a:gd name="connsiteY5" fmla="*/ 117358 h 1637249"/>
              <a:gd name="connsiteX6" fmla="*/ 8423442 w 10768897"/>
              <a:gd name="connsiteY6" fmla="*/ 603744 h 1637249"/>
              <a:gd name="connsiteX7" fmla="*/ 10563528 w 10768897"/>
              <a:gd name="connsiteY7" fmla="*/ 584287 h 1637249"/>
              <a:gd name="connsiteX8" fmla="*/ 10699715 w 10768897"/>
              <a:gd name="connsiteY8" fmla="*/ 642654 h 1637249"/>
              <a:gd name="connsiteX9" fmla="*/ 10719170 w 10768897"/>
              <a:gd name="connsiteY9" fmla="*/ 1323590 h 1637249"/>
              <a:gd name="connsiteX10" fmla="*/ 10719170 w 10768897"/>
              <a:gd name="connsiteY10" fmla="*/ 1401411 h 1637249"/>
              <a:gd name="connsiteX11" fmla="*/ 10057689 w 10768897"/>
              <a:gd name="connsiteY11" fmla="*/ 1401411 h 1637249"/>
              <a:gd name="connsiteX12" fmla="*/ 7664685 w 10768897"/>
              <a:gd name="connsiteY12" fmla="*/ 1401411 h 1637249"/>
              <a:gd name="connsiteX13" fmla="*/ 6750285 w 10768897"/>
              <a:gd name="connsiteY13" fmla="*/ 1381956 h 1637249"/>
              <a:gd name="connsiteX14" fmla="*/ 6030438 w 10768897"/>
              <a:gd name="connsiteY14" fmla="*/ 1362501 h 1637249"/>
              <a:gd name="connsiteX15" fmla="*/ 5769136 w 10768897"/>
              <a:gd name="connsiteY15" fmla="*/ 1459776 h 1637249"/>
              <a:gd name="connsiteX16" fmla="*/ 5156944 w 10768897"/>
              <a:gd name="connsiteY16" fmla="*/ 1634876 h 1637249"/>
              <a:gd name="connsiteX17" fmla="*/ 4173798 w 10768897"/>
              <a:gd name="connsiteY17" fmla="*/ 1557054 h 1637249"/>
              <a:gd name="connsiteX18" fmla="*/ 3442881 w 10768897"/>
              <a:gd name="connsiteY18" fmla="*/ 1498687 h 1637249"/>
              <a:gd name="connsiteX19" fmla="*/ 3034319 w 10768897"/>
              <a:gd name="connsiteY19" fmla="*/ 1459776 h 1637249"/>
              <a:gd name="connsiteX20" fmla="*/ 2390910 w 10768897"/>
              <a:gd name="connsiteY20" fmla="*/ 1557054 h 1637249"/>
              <a:gd name="connsiteX21" fmla="*/ 1692594 w 10768897"/>
              <a:gd name="connsiteY21" fmla="*/ 1323591 h 1637249"/>
              <a:gd name="connsiteX22" fmla="*/ 1018639 w 10768897"/>
              <a:gd name="connsiteY22" fmla="*/ 798298 h 1637249"/>
              <a:gd name="connsiteX23" fmla="*/ 12770 w 10768897"/>
              <a:gd name="connsiteY23" fmla="*/ 662108 h 1637249"/>
              <a:gd name="connsiteX0" fmla="*/ 12770 w 10768897"/>
              <a:gd name="connsiteY0" fmla="*/ 662108 h 1637249"/>
              <a:gd name="connsiteX1" fmla="*/ 1779492 w 10768897"/>
              <a:gd name="connsiteY1" fmla="*/ 628 h 1637249"/>
              <a:gd name="connsiteX2" fmla="*/ 2606302 w 10768897"/>
              <a:gd name="connsiteY2" fmla="*/ 545377 h 1637249"/>
              <a:gd name="connsiteX3" fmla="*/ 3349065 w 10768897"/>
              <a:gd name="connsiteY3" fmla="*/ 759385 h 1637249"/>
              <a:gd name="connsiteX4" fmla="*/ 4079981 w 10768897"/>
              <a:gd name="connsiteY4" fmla="*/ 545377 h 1637249"/>
              <a:gd name="connsiteX5" fmla="*/ 5636327 w 10768897"/>
              <a:gd name="connsiteY5" fmla="*/ 117358 h 1637249"/>
              <a:gd name="connsiteX6" fmla="*/ 8423442 w 10768897"/>
              <a:gd name="connsiteY6" fmla="*/ 603744 h 1637249"/>
              <a:gd name="connsiteX7" fmla="*/ 10563528 w 10768897"/>
              <a:gd name="connsiteY7" fmla="*/ 584287 h 1637249"/>
              <a:gd name="connsiteX8" fmla="*/ 10699715 w 10768897"/>
              <a:gd name="connsiteY8" fmla="*/ 642654 h 1637249"/>
              <a:gd name="connsiteX9" fmla="*/ 10719170 w 10768897"/>
              <a:gd name="connsiteY9" fmla="*/ 1323590 h 1637249"/>
              <a:gd name="connsiteX10" fmla="*/ 10719170 w 10768897"/>
              <a:gd name="connsiteY10" fmla="*/ 1401411 h 1637249"/>
              <a:gd name="connsiteX11" fmla="*/ 10057689 w 10768897"/>
              <a:gd name="connsiteY11" fmla="*/ 1401411 h 1637249"/>
              <a:gd name="connsiteX12" fmla="*/ 7866158 w 10768897"/>
              <a:gd name="connsiteY12" fmla="*/ 1070670 h 1637249"/>
              <a:gd name="connsiteX13" fmla="*/ 6750285 w 10768897"/>
              <a:gd name="connsiteY13" fmla="*/ 1381956 h 1637249"/>
              <a:gd name="connsiteX14" fmla="*/ 6030438 w 10768897"/>
              <a:gd name="connsiteY14" fmla="*/ 1362501 h 1637249"/>
              <a:gd name="connsiteX15" fmla="*/ 5769136 w 10768897"/>
              <a:gd name="connsiteY15" fmla="*/ 1459776 h 1637249"/>
              <a:gd name="connsiteX16" fmla="*/ 5156944 w 10768897"/>
              <a:gd name="connsiteY16" fmla="*/ 1634876 h 1637249"/>
              <a:gd name="connsiteX17" fmla="*/ 4173798 w 10768897"/>
              <a:gd name="connsiteY17" fmla="*/ 1557054 h 1637249"/>
              <a:gd name="connsiteX18" fmla="*/ 3442881 w 10768897"/>
              <a:gd name="connsiteY18" fmla="*/ 1498687 h 1637249"/>
              <a:gd name="connsiteX19" fmla="*/ 3034319 w 10768897"/>
              <a:gd name="connsiteY19" fmla="*/ 1459776 h 1637249"/>
              <a:gd name="connsiteX20" fmla="*/ 2390910 w 10768897"/>
              <a:gd name="connsiteY20" fmla="*/ 1557054 h 1637249"/>
              <a:gd name="connsiteX21" fmla="*/ 1692594 w 10768897"/>
              <a:gd name="connsiteY21" fmla="*/ 1323591 h 1637249"/>
              <a:gd name="connsiteX22" fmla="*/ 1018639 w 10768897"/>
              <a:gd name="connsiteY22" fmla="*/ 798298 h 1637249"/>
              <a:gd name="connsiteX23" fmla="*/ 12770 w 10768897"/>
              <a:gd name="connsiteY23" fmla="*/ 662108 h 1637249"/>
              <a:gd name="connsiteX0" fmla="*/ 5966 w 10762093"/>
              <a:gd name="connsiteY0" fmla="*/ 544961 h 1520102"/>
              <a:gd name="connsiteX1" fmla="*/ 1510773 w 10762093"/>
              <a:gd name="connsiteY1" fmla="*/ 214222 h 1520102"/>
              <a:gd name="connsiteX2" fmla="*/ 2599498 w 10762093"/>
              <a:gd name="connsiteY2" fmla="*/ 428230 h 1520102"/>
              <a:gd name="connsiteX3" fmla="*/ 3342261 w 10762093"/>
              <a:gd name="connsiteY3" fmla="*/ 642238 h 1520102"/>
              <a:gd name="connsiteX4" fmla="*/ 4073177 w 10762093"/>
              <a:gd name="connsiteY4" fmla="*/ 428230 h 1520102"/>
              <a:gd name="connsiteX5" fmla="*/ 5629523 w 10762093"/>
              <a:gd name="connsiteY5" fmla="*/ 211 h 1520102"/>
              <a:gd name="connsiteX6" fmla="*/ 8416638 w 10762093"/>
              <a:gd name="connsiteY6" fmla="*/ 486597 h 1520102"/>
              <a:gd name="connsiteX7" fmla="*/ 10556724 w 10762093"/>
              <a:gd name="connsiteY7" fmla="*/ 467140 h 1520102"/>
              <a:gd name="connsiteX8" fmla="*/ 10692911 w 10762093"/>
              <a:gd name="connsiteY8" fmla="*/ 525507 h 1520102"/>
              <a:gd name="connsiteX9" fmla="*/ 10712366 w 10762093"/>
              <a:gd name="connsiteY9" fmla="*/ 1206443 h 1520102"/>
              <a:gd name="connsiteX10" fmla="*/ 10712366 w 10762093"/>
              <a:gd name="connsiteY10" fmla="*/ 1284264 h 1520102"/>
              <a:gd name="connsiteX11" fmla="*/ 10050885 w 10762093"/>
              <a:gd name="connsiteY11" fmla="*/ 1284264 h 1520102"/>
              <a:gd name="connsiteX12" fmla="*/ 7859354 w 10762093"/>
              <a:gd name="connsiteY12" fmla="*/ 953523 h 1520102"/>
              <a:gd name="connsiteX13" fmla="*/ 6743481 w 10762093"/>
              <a:gd name="connsiteY13" fmla="*/ 1264809 h 1520102"/>
              <a:gd name="connsiteX14" fmla="*/ 6023634 w 10762093"/>
              <a:gd name="connsiteY14" fmla="*/ 1245354 h 1520102"/>
              <a:gd name="connsiteX15" fmla="*/ 5762332 w 10762093"/>
              <a:gd name="connsiteY15" fmla="*/ 1342629 h 1520102"/>
              <a:gd name="connsiteX16" fmla="*/ 5150140 w 10762093"/>
              <a:gd name="connsiteY16" fmla="*/ 1517729 h 1520102"/>
              <a:gd name="connsiteX17" fmla="*/ 4166994 w 10762093"/>
              <a:gd name="connsiteY17" fmla="*/ 1439907 h 1520102"/>
              <a:gd name="connsiteX18" fmla="*/ 3436077 w 10762093"/>
              <a:gd name="connsiteY18" fmla="*/ 1381540 h 1520102"/>
              <a:gd name="connsiteX19" fmla="*/ 3027515 w 10762093"/>
              <a:gd name="connsiteY19" fmla="*/ 1342629 h 1520102"/>
              <a:gd name="connsiteX20" fmla="*/ 2384106 w 10762093"/>
              <a:gd name="connsiteY20" fmla="*/ 1439907 h 1520102"/>
              <a:gd name="connsiteX21" fmla="*/ 1685790 w 10762093"/>
              <a:gd name="connsiteY21" fmla="*/ 1206444 h 1520102"/>
              <a:gd name="connsiteX22" fmla="*/ 1011835 w 10762093"/>
              <a:gd name="connsiteY22" fmla="*/ 681151 h 1520102"/>
              <a:gd name="connsiteX23" fmla="*/ 5966 w 10762093"/>
              <a:gd name="connsiteY23" fmla="*/ 544961 h 1520102"/>
              <a:gd name="connsiteX0" fmla="*/ 5966 w 10762093"/>
              <a:gd name="connsiteY0" fmla="*/ 544961 h 1520102"/>
              <a:gd name="connsiteX1" fmla="*/ 1510773 w 10762093"/>
              <a:gd name="connsiteY1" fmla="*/ 214222 h 1520102"/>
              <a:gd name="connsiteX2" fmla="*/ 2599498 w 10762093"/>
              <a:gd name="connsiteY2" fmla="*/ 428230 h 1520102"/>
              <a:gd name="connsiteX3" fmla="*/ 3342261 w 10762093"/>
              <a:gd name="connsiteY3" fmla="*/ 642238 h 1520102"/>
              <a:gd name="connsiteX4" fmla="*/ 4073177 w 10762093"/>
              <a:gd name="connsiteY4" fmla="*/ 428230 h 1520102"/>
              <a:gd name="connsiteX5" fmla="*/ 5629523 w 10762093"/>
              <a:gd name="connsiteY5" fmla="*/ 211 h 1520102"/>
              <a:gd name="connsiteX6" fmla="*/ 8416638 w 10762093"/>
              <a:gd name="connsiteY6" fmla="*/ 486597 h 1520102"/>
              <a:gd name="connsiteX7" fmla="*/ 10556724 w 10762093"/>
              <a:gd name="connsiteY7" fmla="*/ 467140 h 1520102"/>
              <a:gd name="connsiteX8" fmla="*/ 10692911 w 10762093"/>
              <a:gd name="connsiteY8" fmla="*/ 525507 h 1520102"/>
              <a:gd name="connsiteX9" fmla="*/ 10712366 w 10762093"/>
              <a:gd name="connsiteY9" fmla="*/ 1206443 h 1520102"/>
              <a:gd name="connsiteX10" fmla="*/ 10712366 w 10762093"/>
              <a:gd name="connsiteY10" fmla="*/ 1284264 h 1520102"/>
              <a:gd name="connsiteX11" fmla="*/ 10050885 w 10762093"/>
              <a:gd name="connsiteY11" fmla="*/ 1284264 h 1520102"/>
              <a:gd name="connsiteX12" fmla="*/ 7859354 w 10762093"/>
              <a:gd name="connsiteY12" fmla="*/ 953523 h 1520102"/>
              <a:gd name="connsiteX13" fmla="*/ 6743481 w 10762093"/>
              <a:gd name="connsiteY13" fmla="*/ 1264809 h 1520102"/>
              <a:gd name="connsiteX14" fmla="*/ 6023634 w 10762093"/>
              <a:gd name="connsiteY14" fmla="*/ 1245354 h 1520102"/>
              <a:gd name="connsiteX15" fmla="*/ 5762332 w 10762093"/>
              <a:gd name="connsiteY15" fmla="*/ 1342629 h 1520102"/>
              <a:gd name="connsiteX16" fmla="*/ 5150140 w 10762093"/>
              <a:gd name="connsiteY16" fmla="*/ 1517729 h 1520102"/>
              <a:gd name="connsiteX17" fmla="*/ 4166994 w 10762093"/>
              <a:gd name="connsiteY17" fmla="*/ 1439907 h 1520102"/>
              <a:gd name="connsiteX18" fmla="*/ 3436077 w 10762093"/>
              <a:gd name="connsiteY18" fmla="*/ 1381540 h 1520102"/>
              <a:gd name="connsiteX19" fmla="*/ 2946926 w 10762093"/>
              <a:gd name="connsiteY19" fmla="*/ 1478817 h 1520102"/>
              <a:gd name="connsiteX20" fmla="*/ 2384106 w 10762093"/>
              <a:gd name="connsiteY20" fmla="*/ 1439907 h 1520102"/>
              <a:gd name="connsiteX21" fmla="*/ 1685790 w 10762093"/>
              <a:gd name="connsiteY21" fmla="*/ 1206444 h 1520102"/>
              <a:gd name="connsiteX22" fmla="*/ 1011835 w 10762093"/>
              <a:gd name="connsiteY22" fmla="*/ 681151 h 1520102"/>
              <a:gd name="connsiteX23" fmla="*/ 5966 w 10762093"/>
              <a:gd name="connsiteY23" fmla="*/ 544961 h 1520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0762093" h="1520102">
                <a:moveTo>
                  <a:pt x="5966" y="544961"/>
                </a:moveTo>
                <a:cubicBezTo>
                  <a:pt x="89122" y="467140"/>
                  <a:pt x="1078518" y="233677"/>
                  <a:pt x="1510773" y="214222"/>
                </a:cubicBezTo>
                <a:cubicBezTo>
                  <a:pt x="1943028" y="194767"/>
                  <a:pt x="2294250" y="356894"/>
                  <a:pt x="2599498" y="428230"/>
                </a:cubicBezTo>
                <a:cubicBezTo>
                  <a:pt x="2904746" y="499566"/>
                  <a:pt x="3096648" y="642238"/>
                  <a:pt x="3342261" y="642238"/>
                </a:cubicBezTo>
                <a:cubicBezTo>
                  <a:pt x="3587874" y="642238"/>
                  <a:pt x="3691967" y="535234"/>
                  <a:pt x="4073177" y="428230"/>
                </a:cubicBezTo>
                <a:cubicBezTo>
                  <a:pt x="4454387" y="321226"/>
                  <a:pt x="4905613" y="-9517"/>
                  <a:pt x="5629523" y="211"/>
                </a:cubicBezTo>
                <a:cubicBezTo>
                  <a:pt x="6558561" y="162340"/>
                  <a:pt x="7595438" y="408776"/>
                  <a:pt x="8416638" y="486597"/>
                </a:cubicBezTo>
                <a:cubicBezTo>
                  <a:pt x="9237838" y="564418"/>
                  <a:pt x="9843362" y="473626"/>
                  <a:pt x="10556724" y="467140"/>
                </a:cubicBezTo>
                <a:cubicBezTo>
                  <a:pt x="10936103" y="473625"/>
                  <a:pt x="10666971" y="402290"/>
                  <a:pt x="10692911" y="525507"/>
                </a:cubicBezTo>
                <a:cubicBezTo>
                  <a:pt x="10718851" y="648724"/>
                  <a:pt x="10709124" y="1079984"/>
                  <a:pt x="10712366" y="1206443"/>
                </a:cubicBezTo>
                <a:cubicBezTo>
                  <a:pt x="10715608" y="1332902"/>
                  <a:pt x="10822613" y="1271294"/>
                  <a:pt x="10712366" y="1284264"/>
                </a:cubicBezTo>
                <a:cubicBezTo>
                  <a:pt x="10602119" y="1297234"/>
                  <a:pt x="10526387" y="1339387"/>
                  <a:pt x="10050885" y="1284264"/>
                </a:cubicBezTo>
                <a:cubicBezTo>
                  <a:pt x="9575383" y="1229141"/>
                  <a:pt x="8589864" y="1063770"/>
                  <a:pt x="7859354" y="953523"/>
                </a:cubicBezTo>
                <a:cubicBezTo>
                  <a:pt x="7308120" y="950281"/>
                  <a:pt x="7049434" y="1216171"/>
                  <a:pt x="6743481" y="1264809"/>
                </a:cubicBezTo>
                <a:cubicBezTo>
                  <a:pt x="6437528" y="1313447"/>
                  <a:pt x="6187159" y="1232384"/>
                  <a:pt x="6023634" y="1245354"/>
                </a:cubicBezTo>
                <a:cubicBezTo>
                  <a:pt x="5860109" y="1258324"/>
                  <a:pt x="5907914" y="1297233"/>
                  <a:pt x="5762332" y="1342629"/>
                </a:cubicBezTo>
                <a:cubicBezTo>
                  <a:pt x="5616750" y="1388025"/>
                  <a:pt x="5416030" y="1501516"/>
                  <a:pt x="5150140" y="1517729"/>
                </a:cubicBezTo>
                <a:cubicBezTo>
                  <a:pt x="4884250" y="1533942"/>
                  <a:pt x="4452671" y="1462605"/>
                  <a:pt x="4166994" y="1439907"/>
                </a:cubicBezTo>
                <a:cubicBezTo>
                  <a:pt x="3923355" y="1420451"/>
                  <a:pt x="3639422" y="1375055"/>
                  <a:pt x="3436077" y="1381540"/>
                </a:cubicBezTo>
                <a:cubicBezTo>
                  <a:pt x="3232732" y="1388025"/>
                  <a:pt x="3122254" y="1469089"/>
                  <a:pt x="2946926" y="1478817"/>
                </a:cubicBezTo>
                <a:cubicBezTo>
                  <a:pt x="2771598" y="1488545"/>
                  <a:pt x="2594295" y="1485302"/>
                  <a:pt x="2384106" y="1439907"/>
                </a:cubicBezTo>
                <a:cubicBezTo>
                  <a:pt x="2173917" y="1394512"/>
                  <a:pt x="2038062" y="1391269"/>
                  <a:pt x="1685790" y="1206444"/>
                </a:cubicBezTo>
                <a:cubicBezTo>
                  <a:pt x="1393960" y="1216172"/>
                  <a:pt x="1291806" y="791398"/>
                  <a:pt x="1011835" y="681151"/>
                </a:cubicBezTo>
                <a:cubicBezTo>
                  <a:pt x="731864" y="570904"/>
                  <a:pt x="-77190" y="622783"/>
                  <a:pt x="5966" y="544961"/>
                </a:cubicBezTo>
                <a:close/>
              </a:path>
            </a:pathLst>
          </a:custGeom>
          <a:solidFill>
            <a:srgbClr val="F7A3A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 smtClean="0"/>
              <a:t>topic 2a</a:t>
            </a:r>
            <a:endParaRPr kumimoji="1" lang="zh-CN" altLang="en-US" sz="2400" b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6420255" y="27422"/>
            <a:ext cx="493354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 smtClean="0"/>
              <a:t>Glyph:</a:t>
            </a:r>
          </a:p>
          <a:p>
            <a:r>
              <a:rPr kumimoji="1" lang="en-US" altLang="zh-CN" dirty="0" smtClean="0"/>
              <a:t>Node: encode: an event of a topic flow</a:t>
            </a:r>
          </a:p>
          <a:p>
            <a:r>
              <a:rPr kumimoji="1" lang="en-US" altLang="zh-CN" sz="2000" b="1" dirty="0"/>
              <a:t> </a:t>
            </a:r>
            <a:r>
              <a:rPr kumimoji="1" lang="en-US" altLang="zh-CN" sz="2000" b="1" dirty="0" smtClean="0"/>
              <a:t>        </a:t>
            </a:r>
            <a:r>
              <a:rPr kumimoji="1" lang="en-US" altLang="zh-CN" sz="2000" dirty="0" smtClean="0"/>
              <a:t>position:</a:t>
            </a:r>
            <a:r>
              <a:rPr kumimoji="1" lang="en-US" altLang="zh-CN" sz="2000" b="1" dirty="0" smtClean="0"/>
              <a:t> </a:t>
            </a:r>
            <a:r>
              <a:rPr kumimoji="1" lang="en-US" altLang="zh-CN" sz="2000" dirty="0" smtClean="0"/>
              <a:t>x-time point, y-topic</a:t>
            </a:r>
            <a:endParaRPr kumimoji="1" lang="en-US" altLang="zh-CN" sz="2000" b="1" u="sng" dirty="0" smtClean="0"/>
          </a:p>
          <a:p>
            <a:r>
              <a:rPr kumimoji="1" lang="en-US" altLang="zh-CN" dirty="0" smtClean="0"/>
              <a:t>           </a:t>
            </a:r>
            <a:r>
              <a:rPr kumimoji="1" lang="en-US" altLang="zh-CN" b="1" u="sng" dirty="0" smtClean="0"/>
              <a:t>color: </a:t>
            </a:r>
            <a:r>
              <a:rPr kumimoji="1" lang="en-US" altLang="zh-CN" dirty="0" smtClean="0"/>
              <a:t>no meaning</a:t>
            </a:r>
            <a:endParaRPr kumimoji="1" lang="en-US" altLang="zh-CN" b="1" u="sng" dirty="0" smtClean="0"/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 size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 shape</a:t>
            </a:r>
            <a:endParaRPr kumimoji="1" lang="en-US" altLang="zh-CN" dirty="0"/>
          </a:p>
        </p:txBody>
      </p:sp>
      <p:sp>
        <p:nvSpPr>
          <p:cNvPr id="18" name="任意形状 17"/>
          <p:cNvSpPr/>
          <p:nvPr/>
        </p:nvSpPr>
        <p:spPr>
          <a:xfrm>
            <a:off x="6935827" y="2226483"/>
            <a:ext cx="4252583" cy="1182856"/>
          </a:xfrm>
          <a:custGeom>
            <a:avLst/>
            <a:gdLst>
              <a:gd name="connsiteX0" fmla="*/ 127480 w 10274518"/>
              <a:gd name="connsiteY0" fmla="*/ 88289 h 1108025"/>
              <a:gd name="connsiteX1" fmla="*/ 1567174 w 10274518"/>
              <a:gd name="connsiteY1" fmla="*/ 88289 h 1108025"/>
              <a:gd name="connsiteX2" fmla="*/ 2111923 w 10274518"/>
              <a:gd name="connsiteY2" fmla="*/ 496851 h 1108025"/>
              <a:gd name="connsiteX3" fmla="*/ 2753949 w 10274518"/>
              <a:gd name="connsiteY3" fmla="*/ 574672 h 1108025"/>
              <a:gd name="connsiteX4" fmla="*/ 3162510 w 10274518"/>
              <a:gd name="connsiteY4" fmla="*/ 399575 h 1108025"/>
              <a:gd name="connsiteX5" fmla="*/ 4154731 w 10274518"/>
              <a:gd name="connsiteY5" fmla="*/ 205021 h 1108025"/>
              <a:gd name="connsiteX6" fmla="*/ 7929063 w 10274518"/>
              <a:gd name="connsiteY6" fmla="*/ 185566 h 1108025"/>
              <a:gd name="connsiteX7" fmla="*/ 10069149 w 10274518"/>
              <a:gd name="connsiteY7" fmla="*/ 205021 h 1108025"/>
              <a:gd name="connsiteX8" fmla="*/ 10205336 w 10274518"/>
              <a:gd name="connsiteY8" fmla="*/ 224477 h 1108025"/>
              <a:gd name="connsiteX9" fmla="*/ 10224791 w 10274518"/>
              <a:gd name="connsiteY9" fmla="*/ 905413 h 1108025"/>
              <a:gd name="connsiteX10" fmla="*/ 10224791 w 10274518"/>
              <a:gd name="connsiteY10" fmla="*/ 983234 h 1108025"/>
              <a:gd name="connsiteX11" fmla="*/ 9563310 w 10274518"/>
              <a:gd name="connsiteY11" fmla="*/ 983234 h 1108025"/>
              <a:gd name="connsiteX12" fmla="*/ 7170306 w 10274518"/>
              <a:gd name="connsiteY12" fmla="*/ 983234 h 1108025"/>
              <a:gd name="connsiteX13" fmla="*/ 6255906 w 10274518"/>
              <a:gd name="connsiteY13" fmla="*/ 710860 h 1108025"/>
              <a:gd name="connsiteX14" fmla="*/ 5536059 w 10274518"/>
              <a:gd name="connsiteY14" fmla="*/ 671949 h 1108025"/>
              <a:gd name="connsiteX15" fmla="*/ 4952400 w 10274518"/>
              <a:gd name="connsiteY15" fmla="*/ 944323 h 1108025"/>
              <a:gd name="connsiteX16" fmla="*/ 4038000 w 10274518"/>
              <a:gd name="connsiteY16" fmla="*/ 1022145 h 1108025"/>
              <a:gd name="connsiteX17" fmla="*/ 3357063 w 10274518"/>
              <a:gd name="connsiteY17" fmla="*/ 769226 h 1108025"/>
              <a:gd name="connsiteX18" fmla="*/ 2948502 w 10274518"/>
              <a:gd name="connsiteY18" fmla="*/ 749770 h 1108025"/>
              <a:gd name="connsiteX19" fmla="*/ 2539940 w 10274518"/>
              <a:gd name="connsiteY19" fmla="*/ 749770 h 1108025"/>
              <a:gd name="connsiteX20" fmla="*/ 1936825 w 10274518"/>
              <a:gd name="connsiteY20" fmla="*/ 983234 h 1108025"/>
              <a:gd name="connsiteX21" fmla="*/ 1100246 w 10274518"/>
              <a:gd name="connsiteY21" fmla="*/ 1022145 h 1108025"/>
              <a:gd name="connsiteX22" fmla="*/ 185846 w 10274518"/>
              <a:gd name="connsiteY22" fmla="*/ 1041600 h 1108025"/>
              <a:gd name="connsiteX23" fmla="*/ 127480 w 10274518"/>
              <a:gd name="connsiteY23" fmla="*/ 88289 h 1108025"/>
              <a:gd name="connsiteX0" fmla="*/ 110328 w 10315732"/>
              <a:gd name="connsiteY0" fmla="*/ 447567 h 986794"/>
              <a:gd name="connsiteX1" fmla="*/ 1608388 w 10315732"/>
              <a:gd name="connsiteY1" fmla="*/ 94 h 986794"/>
              <a:gd name="connsiteX2" fmla="*/ 2153137 w 10315732"/>
              <a:gd name="connsiteY2" fmla="*/ 408656 h 986794"/>
              <a:gd name="connsiteX3" fmla="*/ 2795163 w 10315732"/>
              <a:gd name="connsiteY3" fmla="*/ 486477 h 986794"/>
              <a:gd name="connsiteX4" fmla="*/ 3203724 w 10315732"/>
              <a:gd name="connsiteY4" fmla="*/ 311380 h 986794"/>
              <a:gd name="connsiteX5" fmla="*/ 4195945 w 10315732"/>
              <a:gd name="connsiteY5" fmla="*/ 116826 h 986794"/>
              <a:gd name="connsiteX6" fmla="*/ 7970277 w 10315732"/>
              <a:gd name="connsiteY6" fmla="*/ 97371 h 986794"/>
              <a:gd name="connsiteX7" fmla="*/ 10110363 w 10315732"/>
              <a:gd name="connsiteY7" fmla="*/ 116826 h 986794"/>
              <a:gd name="connsiteX8" fmla="*/ 10246550 w 10315732"/>
              <a:gd name="connsiteY8" fmla="*/ 136282 h 986794"/>
              <a:gd name="connsiteX9" fmla="*/ 10266005 w 10315732"/>
              <a:gd name="connsiteY9" fmla="*/ 817218 h 986794"/>
              <a:gd name="connsiteX10" fmla="*/ 10266005 w 10315732"/>
              <a:gd name="connsiteY10" fmla="*/ 895039 h 986794"/>
              <a:gd name="connsiteX11" fmla="*/ 9604524 w 10315732"/>
              <a:gd name="connsiteY11" fmla="*/ 895039 h 986794"/>
              <a:gd name="connsiteX12" fmla="*/ 7211520 w 10315732"/>
              <a:gd name="connsiteY12" fmla="*/ 895039 h 986794"/>
              <a:gd name="connsiteX13" fmla="*/ 6297120 w 10315732"/>
              <a:gd name="connsiteY13" fmla="*/ 622665 h 986794"/>
              <a:gd name="connsiteX14" fmla="*/ 5577273 w 10315732"/>
              <a:gd name="connsiteY14" fmla="*/ 583754 h 986794"/>
              <a:gd name="connsiteX15" fmla="*/ 4993614 w 10315732"/>
              <a:gd name="connsiteY15" fmla="*/ 856128 h 986794"/>
              <a:gd name="connsiteX16" fmla="*/ 4079214 w 10315732"/>
              <a:gd name="connsiteY16" fmla="*/ 933950 h 986794"/>
              <a:gd name="connsiteX17" fmla="*/ 3398277 w 10315732"/>
              <a:gd name="connsiteY17" fmla="*/ 681031 h 986794"/>
              <a:gd name="connsiteX18" fmla="*/ 2989716 w 10315732"/>
              <a:gd name="connsiteY18" fmla="*/ 661575 h 986794"/>
              <a:gd name="connsiteX19" fmla="*/ 2581154 w 10315732"/>
              <a:gd name="connsiteY19" fmla="*/ 661575 h 986794"/>
              <a:gd name="connsiteX20" fmla="*/ 1978039 w 10315732"/>
              <a:gd name="connsiteY20" fmla="*/ 895039 h 986794"/>
              <a:gd name="connsiteX21" fmla="*/ 1141460 w 10315732"/>
              <a:gd name="connsiteY21" fmla="*/ 933950 h 986794"/>
              <a:gd name="connsiteX22" fmla="*/ 227060 w 10315732"/>
              <a:gd name="connsiteY22" fmla="*/ 953405 h 986794"/>
              <a:gd name="connsiteX23" fmla="*/ 110328 w 10315732"/>
              <a:gd name="connsiteY23" fmla="*/ 447567 h 986794"/>
              <a:gd name="connsiteX0" fmla="*/ 56848 w 10262252"/>
              <a:gd name="connsiteY0" fmla="*/ 447567 h 942673"/>
              <a:gd name="connsiteX1" fmla="*/ 1554908 w 10262252"/>
              <a:gd name="connsiteY1" fmla="*/ 94 h 942673"/>
              <a:gd name="connsiteX2" fmla="*/ 2099657 w 10262252"/>
              <a:gd name="connsiteY2" fmla="*/ 408656 h 942673"/>
              <a:gd name="connsiteX3" fmla="*/ 2741683 w 10262252"/>
              <a:gd name="connsiteY3" fmla="*/ 486477 h 942673"/>
              <a:gd name="connsiteX4" fmla="*/ 3150244 w 10262252"/>
              <a:gd name="connsiteY4" fmla="*/ 311380 h 942673"/>
              <a:gd name="connsiteX5" fmla="*/ 4142465 w 10262252"/>
              <a:gd name="connsiteY5" fmla="*/ 116826 h 942673"/>
              <a:gd name="connsiteX6" fmla="*/ 7916797 w 10262252"/>
              <a:gd name="connsiteY6" fmla="*/ 97371 h 942673"/>
              <a:gd name="connsiteX7" fmla="*/ 10056883 w 10262252"/>
              <a:gd name="connsiteY7" fmla="*/ 116826 h 942673"/>
              <a:gd name="connsiteX8" fmla="*/ 10193070 w 10262252"/>
              <a:gd name="connsiteY8" fmla="*/ 136282 h 942673"/>
              <a:gd name="connsiteX9" fmla="*/ 10212525 w 10262252"/>
              <a:gd name="connsiteY9" fmla="*/ 817218 h 942673"/>
              <a:gd name="connsiteX10" fmla="*/ 10212525 w 10262252"/>
              <a:gd name="connsiteY10" fmla="*/ 895039 h 942673"/>
              <a:gd name="connsiteX11" fmla="*/ 9551044 w 10262252"/>
              <a:gd name="connsiteY11" fmla="*/ 895039 h 942673"/>
              <a:gd name="connsiteX12" fmla="*/ 7158040 w 10262252"/>
              <a:gd name="connsiteY12" fmla="*/ 895039 h 942673"/>
              <a:gd name="connsiteX13" fmla="*/ 6243640 w 10262252"/>
              <a:gd name="connsiteY13" fmla="*/ 622665 h 942673"/>
              <a:gd name="connsiteX14" fmla="*/ 5523793 w 10262252"/>
              <a:gd name="connsiteY14" fmla="*/ 583754 h 942673"/>
              <a:gd name="connsiteX15" fmla="*/ 4940134 w 10262252"/>
              <a:gd name="connsiteY15" fmla="*/ 856128 h 942673"/>
              <a:gd name="connsiteX16" fmla="*/ 4025734 w 10262252"/>
              <a:gd name="connsiteY16" fmla="*/ 933950 h 942673"/>
              <a:gd name="connsiteX17" fmla="*/ 3344797 w 10262252"/>
              <a:gd name="connsiteY17" fmla="*/ 681031 h 942673"/>
              <a:gd name="connsiteX18" fmla="*/ 2936236 w 10262252"/>
              <a:gd name="connsiteY18" fmla="*/ 661575 h 942673"/>
              <a:gd name="connsiteX19" fmla="*/ 2527674 w 10262252"/>
              <a:gd name="connsiteY19" fmla="*/ 661575 h 942673"/>
              <a:gd name="connsiteX20" fmla="*/ 1924559 w 10262252"/>
              <a:gd name="connsiteY20" fmla="*/ 895039 h 942673"/>
              <a:gd name="connsiteX21" fmla="*/ 1087980 w 10262252"/>
              <a:gd name="connsiteY21" fmla="*/ 933950 h 942673"/>
              <a:gd name="connsiteX22" fmla="*/ 387589 w 10262252"/>
              <a:gd name="connsiteY22" fmla="*/ 642120 h 942673"/>
              <a:gd name="connsiteX23" fmla="*/ 56848 w 10262252"/>
              <a:gd name="connsiteY23" fmla="*/ 447567 h 942673"/>
              <a:gd name="connsiteX0" fmla="*/ 59568 w 10264972"/>
              <a:gd name="connsiteY0" fmla="*/ 447567 h 942673"/>
              <a:gd name="connsiteX1" fmla="*/ 1557628 w 10264972"/>
              <a:gd name="connsiteY1" fmla="*/ 94 h 942673"/>
              <a:gd name="connsiteX2" fmla="*/ 2102377 w 10264972"/>
              <a:gd name="connsiteY2" fmla="*/ 408656 h 942673"/>
              <a:gd name="connsiteX3" fmla="*/ 2744403 w 10264972"/>
              <a:gd name="connsiteY3" fmla="*/ 486477 h 942673"/>
              <a:gd name="connsiteX4" fmla="*/ 3152964 w 10264972"/>
              <a:gd name="connsiteY4" fmla="*/ 311380 h 942673"/>
              <a:gd name="connsiteX5" fmla="*/ 4145185 w 10264972"/>
              <a:gd name="connsiteY5" fmla="*/ 116826 h 942673"/>
              <a:gd name="connsiteX6" fmla="*/ 7919517 w 10264972"/>
              <a:gd name="connsiteY6" fmla="*/ 97371 h 942673"/>
              <a:gd name="connsiteX7" fmla="*/ 10059603 w 10264972"/>
              <a:gd name="connsiteY7" fmla="*/ 116826 h 942673"/>
              <a:gd name="connsiteX8" fmla="*/ 10195790 w 10264972"/>
              <a:gd name="connsiteY8" fmla="*/ 136282 h 942673"/>
              <a:gd name="connsiteX9" fmla="*/ 10215245 w 10264972"/>
              <a:gd name="connsiteY9" fmla="*/ 817218 h 942673"/>
              <a:gd name="connsiteX10" fmla="*/ 10215245 w 10264972"/>
              <a:gd name="connsiteY10" fmla="*/ 895039 h 942673"/>
              <a:gd name="connsiteX11" fmla="*/ 9553764 w 10264972"/>
              <a:gd name="connsiteY11" fmla="*/ 895039 h 942673"/>
              <a:gd name="connsiteX12" fmla="*/ 7160760 w 10264972"/>
              <a:gd name="connsiteY12" fmla="*/ 895039 h 942673"/>
              <a:gd name="connsiteX13" fmla="*/ 6246360 w 10264972"/>
              <a:gd name="connsiteY13" fmla="*/ 622665 h 942673"/>
              <a:gd name="connsiteX14" fmla="*/ 5526513 w 10264972"/>
              <a:gd name="connsiteY14" fmla="*/ 583754 h 942673"/>
              <a:gd name="connsiteX15" fmla="*/ 4942854 w 10264972"/>
              <a:gd name="connsiteY15" fmla="*/ 856128 h 942673"/>
              <a:gd name="connsiteX16" fmla="*/ 4028454 w 10264972"/>
              <a:gd name="connsiteY16" fmla="*/ 933950 h 942673"/>
              <a:gd name="connsiteX17" fmla="*/ 3347517 w 10264972"/>
              <a:gd name="connsiteY17" fmla="*/ 681031 h 942673"/>
              <a:gd name="connsiteX18" fmla="*/ 2938956 w 10264972"/>
              <a:gd name="connsiteY18" fmla="*/ 661575 h 942673"/>
              <a:gd name="connsiteX19" fmla="*/ 2530394 w 10264972"/>
              <a:gd name="connsiteY19" fmla="*/ 661575 h 942673"/>
              <a:gd name="connsiteX20" fmla="*/ 1927279 w 10264972"/>
              <a:gd name="connsiteY20" fmla="*/ 895039 h 942673"/>
              <a:gd name="connsiteX21" fmla="*/ 1246343 w 10264972"/>
              <a:gd name="connsiteY21" fmla="*/ 700486 h 942673"/>
              <a:gd name="connsiteX22" fmla="*/ 390309 w 10264972"/>
              <a:gd name="connsiteY22" fmla="*/ 642120 h 942673"/>
              <a:gd name="connsiteX23" fmla="*/ 59568 w 10264972"/>
              <a:gd name="connsiteY23" fmla="*/ 447567 h 942673"/>
              <a:gd name="connsiteX0" fmla="*/ 52777 w 10258181"/>
              <a:gd name="connsiteY0" fmla="*/ 447567 h 942673"/>
              <a:gd name="connsiteX1" fmla="*/ 1550837 w 10258181"/>
              <a:gd name="connsiteY1" fmla="*/ 94 h 942673"/>
              <a:gd name="connsiteX2" fmla="*/ 2095586 w 10258181"/>
              <a:gd name="connsiteY2" fmla="*/ 408656 h 942673"/>
              <a:gd name="connsiteX3" fmla="*/ 2737612 w 10258181"/>
              <a:gd name="connsiteY3" fmla="*/ 486477 h 942673"/>
              <a:gd name="connsiteX4" fmla="*/ 3146173 w 10258181"/>
              <a:gd name="connsiteY4" fmla="*/ 311380 h 942673"/>
              <a:gd name="connsiteX5" fmla="*/ 4138394 w 10258181"/>
              <a:gd name="connsiteY5" fmla="*/ 116826 h 942673"/>
              <a:gd name="connsiteX6" fmla="*/ 7912726 w 10258181"/>
              <a:gd name="connsiteY6" fmla="*/ 97371 h 942673"/>
              <a:gd name="connsiteX7" fmla="*/ 10052812 w 10258181"/>
              <a:gd name="connsiteY7" fmla="*/ 116826 h 942673"/>
              <a:gd name="connsiteX8" fmla="*/ 10188999 w 10258181"/>
              <a:gd name="connsiteY8" fmla="*/ 136282 h 942673"/>
              <a:gd name="connsiteX9" fmla="*/ 10208454 w 10258181"/>
              <a:gd name="connsiteY9" fmla="*/ 817218 h 942673"/>
              <a:gd name="connsiteX10" fmla="*/ 10208454 w 10258181"/>
              <a:gd name="connsiteY10" fmla="*/ 895039 h 942673"/>
              <a:gd name="connsiteX11" fmla="*/ 9546973 w 10258181"/>
              <a:gd name="connsiteY11" fmla="*/ 895039 h 942673"/>
              <a:gd name="connsiteX12" fmla="*/ 7153969 w 10258181"/>
              <a:gd name="connsiteY12" fmla="*/ 895039 h 942673"/>
              <a:gd name="connsiteX13" fmla="*/ 6239569 w 10258181"/>
              <a:gd name="connsiteY13" fmla="*/ 622665 h 942673"/>
              <a:gd name="connsiteX14" fmla="*/ 5519722 w 10258181"/>
              <a:gd name="connsiteY14" fmla="*/ 583754 h 942673"/>
              <a:gd name="connsiteX15" fmla="*/ 4936063 w 10258181"/>
              <a:gd name="connsiteY15" fmla="*/ 856128 h 942673"/>
              <a:gd name="connsiteX16" fmla="*/ 4021663 w 10258181"/>
              <a:gd name="connsiteY16" fmla="*/ 933950 h 942673"/>
              <a:gd name="connsiteX17" fmla="*/ 3340726 w 10258181"/>
              <a:gd name="connsiteY17" fmla="*/ 681031 h 942673"/>
              <a:gd name="connsiteX18" fmla="*/ 2932165 w 10258181"/>
              <a:gd name="connsiteY18" fmla="*/ 661575 h 942673"/>
              <a:gd name="connsiteX19" fmla="*/ 2523603 w 10258181"/>
              <a:gd name="connsiteY19" fmla="*/ 661575 h 942673"/>
              <a:gd name="connsiteX20" fmla="*/ 1920488 w 10258181"/>
              <a:gd name="connsiteY20" fmla="*/ 895039 h 942673"/>
              <a:gd name="connsiteX21" fmla="*/ 1239552 w 10258181"/>
              <a:gd name="connsiteY21" fmla="*/ 700486 h 942673"/>
              <a:gd name="connsiteX22" fmla="*/ 422429 w 10258181"/>
              <a:gd name="connsiteY22" fmla="*/ 544844 h 942673"/>
              <a:gd name="connsiteX23" fmla="*/ 52777 w 10258181"/>
              <a:gd name="connsiteY23" fmla="*/ 447567 h 942673"/>
              <a:gd name="connsiteX0" fmla="*/ 46864 w 10330089"/>
              <a:gd name="connsiteY0" fmla="*/ 78065 h 981733"/>
              <a:gd name="connsiteX1" fmla="*/ 1622745 w 10330089"/>
              <a:gd name="connsiteY1" fmla="*/ 39154 h 981733"/>
              <a:gd name="connsiteX2" fmla="*/ 2167494 w 10330089"/>
              <a:gd name="connsiteY2" fmla="*/ 447716 h 981733"/>
              <a:gd name="connsiteX3" fmla="*/ 2809520 w 10330089"/>
              <a:gd name="connsiteY3" fmla="*/ 525537 h 981733"/>
              <a:gd name="connsiteX4" fmla="*/ 3218081 w 10330089"/>
              <a:gd name="connsiteY4" fmla="*/ 350440 h 981733"/>
              <a:gd name="connsiteX5" fmla="*/ 4210302 w 10330089"/>
              <a:gd name="connsiteY5" fmla="*/ 155886 h 981733"/>
              <a:gd name="connsiteX6" fmla="*/ 7984634 w 10330089"/>
              <a:gd name="connsiteY6" fmla="*/ 136431 h 981733"/>
              <a:gd name="connsiteX7" fmla="*/ 10124720 w 10330089"/>
              <a:gd name="connsiteY7" fmla="*/ 155886 h 981733"/>
              <a:gd name="connsiteX8" fmla="*/ 10260907 w 10330089"/>
              <a:gd name="connsiteY8" fmla="*/ 175342 h 981733"/>
              <a:gd name="connsiteX9" fmla="*/ 10280362 w 10330089"/>
              <a:gd name="connsiteY9" fmla="*/ 856278 h 981733"/>
              <a:gd name="connsiteX10" fmla="*/ 10280362 w 10330089"/>
              <a:gd name="connsiteY10" fmla="*/ 934099 h 981733"/>
              <a:gd name="connsiteX11" fmla="*/ 9618881 w 10330089"/>
              <a:gd name="connsiteY11" fmla="*/ 934099 h 981733"/>
              <a:gd name="connsiteX12" fmla="*/ 7225877 w 10330089"/>
              <a:gd name="connsiteY12" fmla="*/ 934099 h 981733"/>
              <a:gd name="connsiteX13" fmla="*/ 6311477 w 10330089"/>
              <a:gd name="connsiteY13" fmla="*/ 661725 h 981733"/>
              <a:gd name="connsiteX14" fmla="*/ 5591630 w 10330089"/>
              <a:gd name="connsiteY14" fmla="*/ 622814 h 981733"/>
              <a:gd name="connsiteX15" fmla="*/ 5007971 w 10330089"/>
              <a:gd name="connsiteY15" fmla="*/ 895188 h 981733"/>
              <a:gd name="connsiteX16" fmla="*/ 4093571 w 10330089"/>
              <a:gd name="connsiteY16" fmla="*/ 973010 h 981733"/>
              <a:gd name="connsiteX17" fmla="*/ 3412634 w 10330089"/>
              <a:gd name="connsiteY17" fmla="*/ 720091 h 981733"/>
              <a:gd name="connsiteX18" fmla="*/ 3004073 w 10330089"/>
              <a:gd name="connsiteY18" fmla="*/ 700635 h 981733"/>
              <a:gd name="connsiteX19" fmla="*/ 2595511 w 10330089"/>
              <a:gd name="connsiteY19" fmla="*/ 700635 h 981733"/>
              <a:gd name="connsiteX20" fmla="*/ 1992396 w 10330089"/>
              <a:gd name="connsiteY20" fmla="*/ 934099 h 981733"/>
              <a:gd name="connsiteX21" fmla="*/ 1311460 w 10330089"/>
              <a:gd name="connsiteY21" fmla="*/ 739546 h 981733"/>
              <a:gd name="connsiteX22" fmla="*/ 494337 w 10330089"/>
              <a:gd name="connsiteY22" fmla="*/ 583904 h 981733"/>
              <a:gd name="connsiteX23" fmla="*/ 46864 w 10330089"/>
              <a:gd name="connsiteY23" fmla="*/ 78065 h 981733"/>
              <a:gd name="connsiteX0" fmla="*/ 133142 w 10416367"/>
              <a:gd name="connsiteY0" fmla="*/ 90065 h 993733"/>
              <a:gd name="connsiteX1" fmla="*/ 1709023 w 10416367"/>
              <a:gd name="connsiteY1" fmla="*/ 51154 h 993733"/>
              <a:gd name="connsiteX2" fmla="*/ 2253772 w 10416367"/>
              <a:gd name="connsiteY2" fmla="*/ 459716 h 993733"/>
              <a:gd name="connsiteX3" fmla="*/ 2895798 w 10416367"/>
              <a:gd name="connsiteY3" fmla="*/ 537537 h 993733"/>
              <a:gd name="connsiteX4" fmla="*/ 3304359 w 10416367"/>
              <a:gd name="connsiteY4" fmla="*/ 362440 h 993733"/>
              <a:gd name="connsiteX5" fmla="*/ 4296580 w 10416367"/>
              <a:gd name="connsiteY5" fmla="*/ 167886 h 993733"/>
              <a:gd name="connsiteX6" fmla="*/ 8070912 w 10416367"/>
              <a:gd name="connsiteY6" fmla="*/ 148431 h 993733"/>
              <a:gd name="connsiteX7" fmla="*/ 10210998 w 10416367"/>
              <a:gd name="connsiteY7" fmla="*/ 167886 h 993733"/>
              <a:gd name="connsiteX8" fmla="*/ 10347185 w 10416367"/>
              <a:gd name="connsiteY8" fmla="*/ 187342 h 993733"/>
              <a:gd name="connsiteX9" fmla="*/ 10366640 w 10416367"/>
              <a:gd name="connsiteY9" fmla="*/ 868278 h 993733"/>
              <a:gd name="connsiteX10" fmla="*/ 10366640 w 10416367"/>
              <a:gd name="connsiteY10" fmla="*/ 946099 h 993733"/>
              <a:gd name="connsiteX11" fmla="*/ 9705159 w 10416367"/>
              <a:gd name="connsiteY11" fmla="*/ 946099 h 993733"/>
              <a:gd name="connsiteX12" fmla="*/ 7312155 w 10416367"/>
              <a:gd name="connsiteY12" fmla="*/ 946099 h 993733"/>
              <a:gd name="connsiteX13" fmla="*/ 6397755 w 10416367"/>
              <a:gd name="connsiteY13" fmla="*/ 673725 h 993733"/>
              <a:gd name="connsiteX14" fmla="*/ 5677908 w 10416367"/>
              <a:gd name="connsiteY14" fmla="*/ 634814 h 993733"/>
              <a:gd name="connsiteX15" fmla="*/ 5094249 w 10416367"/>
              <a:gd name="connsiteY15" fmla="*/ 907188 h 993733"/>
              <a:gd name="connsiteX16" fmla="*/ 4179849 w 10416367"/>
              <a:gd name="connsiteY16" fmla="*/ 985010 h 993733"/>
              <a:gd name="connsiteX17" fmla="*/ 3498912 w 10416367"/>
              <a:gd name="connsiteY17" fmla="*/ 732091 h 993733"/>
              <a:gd name="connsiteX18" fmla="*/ 3090351 w 10416367"/>
              <a:gd name="connsiteY18" fmla="*/ 712635 h 993733"/>
              <a:gd name="connsiteX19" fmla="*/ 2681789 w 10416367"/>
              <a:gd name="connsiteY19" fmla="*/ 712635 h 993733"/>
              <a:gd name="connsiteX20" fmla="*/ 2078674 w 10416367"/>
              <a:gd name="connsiteY20" fmla="*/ 946099 h 993733"/>
              <a:gd name="connsiteX21" fmla="*/ 1397738 w 10416367"/>
              <a:gd name="connsiteY21" fmla="*/ 751546 h 993733"/>
              <a:gd name="connsiteX22" fmla="*/ 230419 w 10416367"/>
              <a:gd name="connsiteY22" fmla="*/ 809913 h 993733"/>
              <a:gd name="connsiteX23" fmla="*/ 133142 w 10416367"/>
              <a:gd name="connsiteY23" fmla="*/ 90065 h 993733"/>
              <a:gd name="connsiteX0" fmla="*/ 94744 w 10377969"/>
              <a:gd name="connsiteY0" fmla="*/ 90065 h 993733"/>
              <a:gd name="connsiteX1" fmla="*/ 1670625 w 10377969"/>
              <a:gd name="connsiteY1" fmla="*/ 51154 h 993733"/>
              <a:gd name="connsiteX2" fmla="*/ 2215374 w 10377969"/>
              <a:gd name="connsiteY2" fmla="*/ 459716 h 993733"/>
              <a:gd name="connsiteX3" fmla="*/ 2857400 w 10377969"/>
              <a:gd name="connsiteY3" fmla="*/ 537537 h 993733"/>
              <a:gd name="connsiteX4" fmla="*/ 3265961 w 10377969"/>
              <a:gd name="connsiteY4" fmla="*/ 362440 h 993733"/>
              <a:gd name="connsiteX5" fmla="*/ 4258182 w 10377969"/>
              <a:gd name="connsiteY5" fmla="*/ 167886 h 993733"/>
              <a:gd name="connsiteX6" fmla="*/ 8032514 w 10377969"/>
              <a:gd name="connsiteY6" fmla="*/ 148431 h 993733"/>
              <a:gd name="connsiteX7" fmla="*/ 10172600 w 10377969"/>
              <a:gd name="connsiteY7" fmla="*/ 167886 h 993733"/>
              <a:gd name="connsiteX8" fmla="*/ 10308787 w 10377969"/>
              <a:gd name="connsiteY8" fmla="*/ 187342 h 993733"/>
              <a:gd name="connsiteX9" fmla="*/ 10328242 w 10377969"/>
              <a:gd name="connsiteY9" fmla="*/ 868278 h 993733"/>
              <a:gd name="connsiteX10" fmla="*/ 10328242 w 10377969"/>
              <a:gd name="connsiteY10" fmla="*/ 946099 h 993733"/>
              <a:gd name="connsiteX11" fmla="*/ 9666761 w 10377969"/>
              <a:gd name="connsiteY11" fmla="*/ 946099 h 993733"/>
              <a:gd name="connsiteX12" fmla="*/ 7273757 w 10377969"/>
              <a:gd name="connsiteY12" fmla="*/ 946099 h 993733"/>
              <a:gd name="connsiteX13" fmla="*/ 6359357 w 10377969"/>
              <a:gd name="connsiteY13" fmla="*/ 673725 h 993733"/>
              <a:gd name="connsiteX14" fmla="*/ 5639510 w 10377969"/>
              <a:gd name="connsiteY14" fmla="*/ 634814 h 993733"/>
              <a:gd name="connsiteX15" fmla="*/ 5055851 w 10377969"/>
              <a:gd name="connsiteY15" fmla="*/ 907188 h 993733"/>
              <a:gd name="connsiteX16" fmla="*/ 4141451 w 10377969"/>
              <a:gd name="connsiteY16" fmla="*/ 985010 h 993733"/>
              <a:gd name="connsiteX17" fmla="*/ 3460514 w 10377969"/>
              <a:gd name="connsiteY17" fmla="*/ 732091 h 993733"/>
              <a:gd name="connsiteX18" fmla="*/ 3051953 w 10377969"/>
              <a:gd name="connsiteY18" fmla="*/ 712635 h 993733"/>
              <a:gd name="connsiteX19" fmla="*/ 2643391 w 10377969"/>
              <a:gd name="connsiteY19" fmla="*/ 712635 h 993733"/>
              <a:gd name="connsiteX20" fmla="*/ 2040276 w 10377969"/>
              <a:gd name="connsiteY20" fmla="*/ 946099 h 993733"/>
              <a:gd name="connsiteX21" fmla="*/ 1359340 w 10377969"/>
              <a:gd name="connsiteY21" fmla="*/ 751546 h 993733"/>
              <a:gd name="connsiteX22" fmla="*/ 192021 w 10377969"/>
              <a:gd name="connsiteY22" fmla="*/ 809913 h 993733"/>
              <a:gd name="connsiteX23" fmla="*/ 94744 w 10377969"/>
              <a:gd name="connsiteY23" fmla="*/ 90065 h 993733"/>
              <a:gd name="connsiteX0" fmla="*/ 288186 w 10571411"/>
              <a:gd name="connsiteY0" fmla="*/ 93633 h 997301"/>
              <a:gd name="connsiteX1" fmla="*/ 1864067 w 10571411"/>
              <a:gd name="connsiteY1" fmla="*/ 54722 h 997301"/>
              <a:gd name="connsiteX2" fmla="*/ 2408816 w 10571411"/>
              <a:gd name="connsiteY2" fmla="*/ 463284 h 997301"/>
              <a:gd name="connsiteX3" fmla="*/ 3050842 w 10571411"/>
              <a:gd name="connsiteY3" fmla="*/ 541105 h 997301"/>
              <a:gd name="connsiteX4" fmla="*/ 3459403 w 10571411"/>
              <a:gd name="connsiteY4" fmla="*/ 366008 h 997301"/>
              <a:gd name="connsiteX5" fmla="*/ 4451624 w 10571411"/>
              <a:gd name="connsiteY5" fmla="*/ 171454 h 997301"/>
              <a:gd name="connsiteX6" fmla="*/ 8225956 w 10571411"/>
              <a:gd name="connsiteY6" fmla="*/ 151999 h 997301"/>
              <a:gd name="connsiteX7" fmla="*/ 10366042 w 10571411"/>
              <a:gd name="connsiteY7" fmla="*/ 171454 h 997301"/>
              <a:gd name="connsiteX8" fmla="*/ 10502229 w 10571411"/>
              <a:gd name="connsiteY8" fmla="*/ 190910 h 997301"/>
              <a:gd name="connsiteX9" fmla="*/ 10521684 w 10571411"/>
              <a:gd name="connsiteY9" fmla="*/ 871846 h 997301"/>
              <a:gd name="connsiteX10" fmla="*/ 10521684 w 10571411"/>
              <a:gd name="connsiteY10" fmla="*/ 949667 h 997301"/>
              <a:gd name="connsiteX11" fmla="*/ 9860203 w 10571411"/>
              <a:gd name="connsiteY11" fmla="*/ 949667 h 997301"/>
              <a:gd name="connsiteX12" fmla="*/ 7467199 w 10571411"/>
              <a:gd name="connsiteY12" fmla="*/ 949667 h 997301"/>
              <a:gd name="connsiteX13" fmla="*/ 6552799 w 10571411"/>
              <a:gd name="connsiteY13" fmla="*/ 677293 h 997301"/>
              <a:gd name="connsiteX14" fmla="*/ 5832952 w 10571411"/>
              <a:gd name="connsiteY14" fmla="*/ 638382 h 997301"/>
              <a:gd name="connsiteX15" fmla="*/ 5249293 w 10571411"/>
              <a:gd name="connsiteY15" fmla="*/ 910756 h 997301"/>
              <a:gd name="connsiteX16" fmla="*/ 4334893 w 10571411"/>
              <a:gd name="connsiteY16" fmla="*/ 988578 h 997301"/>
              <a:gd name="connsiteX17" fmla="*/ 3653956 w 10571411"/>
              <a:gd name="connsiteY17" fmla="*/ 735659 h 997301"/>
              <a:gd name="connsiteX18" fmla="*/ 3245395 w 10571411"/>
              <a:gd name="connsiteY18" fmla="*/ 716203 h 997301"/>
              <a:gd name="connsiteX19" fmla="*/ 2836833 w 10571411"/>
              <a:gd name="connsiteY19" fmla="*/ 716203 h 997301"/>
              <a:gd name="connsiteX20" fmla="*/ 2233718 w 10571411"/>
              <a:gd name="connsiteY20" fmla="*/ 949667 h 997301"/>
              <a:gd name="connsiteX21" fmla="*/ 1552782 w 10571411"/>
              <a:gd name="connsiteY21" fmla="*/ 755114 h 997301"/>
              <a:gd name="connsiteX22" fmla="*/ 15812 w 10571411"/>
              <a:gd name="connsiteY22" fmla="*/ 871847 h 997301"/>
              <a:gd name="connsiteX23" fmla="*/ 288186 w 10571411"/>
              <a:gd name="connsiteY23" fmla="*/ 93633 h 997301"/>
              <a:gd name="connsiteX0" fmla="*/ 197014 w 10791524"/>
              <a:gd name="connsiteY0" fmla="*/ 102886 h 987099"/>
              <a:gd name="connsiteX1" fmla="*/ 2084180 w 10791524"/>
              <a:gd name="connsiteY1" fmla="*/ 44520 h 987099"/>
              <a:gd name="connsiteX2" fmla="*/ 2628929 w 10791524"/>
              <a:gd name="connsiteY2" fmla="*/ 453082 h 987099"/>
              <a:gd name="connsiteX3" fmla="*/ 3270955 w 10791524"/>
              <a:gd name="connsiteY3" fmla="*/ 530903 h 987099"/>
              <a:gd name="connsiteX4" fmla="*/ 3679516 w 10791524"/>
              <a:gd name="connsiteY4" fmla="*/ 355806 h 987099"/>
              <a:gd name="connsiteX5" fmla="*/ 4671737 w 10791524"/>
              <a:gd name="connsiteY5" fmla="*/ 161252 h 987099"/>
              <a:gd name="connsiteX6" fmla="*/ 8446069 w 10791524"/>
              <a:gd name="connsiteY6" fmla="*/ 141797 h 987099"/>
              <a:gd name="connsiteX7" fmla="*/ 10586155 w 10791524"/>
              <a:gd name="connsiteY7" fmla="*/ 161252 h 987099"/>
              <a:gd name="connsiteX8" fmla="*/ 10722342 w 10791524"/>
              <a:gd name="connsiteY8" fmla="*/ 180708 h 987099"/>
              <a:gd name="connsiteX9" fmla="*/ 10741797 w 10791524"/>
              <a:gd name="connsiteY9" fmla="*/ 861644 h 987099"/>
              <a:gd name="connsiteX10" fmla="*/ 10741797 w 10791524"/>
              <a:gd name="connsiteY10" fmla="*/ 939465 h 987099"/>
              <a:gd name="connsiteX11" fmla="*/ 10080316 w 10791524"/>
              <a:gd name="connsiteY11" fmla="*/ 939465 h 987099"/>
              <a:gd name="connsiteX12" fmla="*/ 7687312 w 10791524"/>
              <a:gd name="connsiteY12" fmla="*/ 939465 h 987099"/>
              <a:gd name="connsiteX13" fmla="*/ 6772912 w 10791524"/>
              <a:gd name="connsiteY13" fmla="*/ 667091 h 987099"/>
              <a:gd name="connsiteX14" fmla="*/ 6053065 w 10791524"/>
              <a:gd name="connsiteY14" fmla="*/ 628180 h 987099"/>
              <a:gd name="connsiteX15" fmla="*/ 5469406 w 10791524"/>
              <a:gd name="connsiteY15" fmla="*/ 900554 h 987099"/>
              <a:gd name="connsiteX16" fmla="*/ 4555006 w 10791524"/>
              <a:gd name="connsiteY16" fmla="*/ 978376 h 987099"/>
              <a:gd name="connsiteX17" fmla="*/ 3874069 w 10791524"/>
              <a:gd name="connsiteY17" fmla="*/ 725457 h 987099"/>
              <a:gd name="connsiteX18" fmla="*/ 3465508 w 10791524"/>
              <a:gd name="connsiteY18" fmla="*/ 706001 h 987099"/>
              <a:gd name="connsiteX19" fmla="*/ 3056946 w 10791524"/>
              <a:gd name="connsiteY19" fmla="*/ 706001 h 987099"/>
              <a:gd name="connsiteX20" fmla="*/ 2453831 w 10791524"/>
              <a:gd name="connsiteY20" fmla="*/ 939465 h 987099"/>
              <a:gd name="connsiteX21" fmla="*/ 1772895 w 10791524"/>
              <a:gd name="connsiteY21" fmla="*/ 744912 h 987099"/>
              <a:gd name="connsiteX22" fmla="*/ 235925 w 10791524"/>
              <a:gd name="connsiteY22" fmla="*/ 861645 h 987099"/>
              <a:gd name="connsiteX23" fmla="*/ 197014 w 10791524"/>
              <a:gd name="connsiteY23" fmla="*/ 102886 h 987099"/>
              <a:gd name="connsiteX0" fmla="*/ 83156 w 10677666"/>
              <a:gd name="connsiteY0" fmla="*/ 116732 h 1000945"/>
              <a:gd name="connsiteX1" fmla="*/ 1970322 w 10677666"/>
              <a:gd name="connsiteY1" fmla="*/ 58366 h 1000945"/>
              <a:gd name="connsiteX2" fmla="*/ 2515071 w 10677666"/>
              <a:gd name="connsiteY2" fmla="*/ 466928 h 1000945"/>
              <a:gd name="connsiteX3" fmla="*/ 3157097 w 10677666"/>
              <a:gd name="connsiteY3" fmla="*/ 544749 h 1000945"/>
              <a:gd name="connsiteX4" fmla="*/ 3565658 w 10677666"/>
              <a:gd name="connsiteY4" fmla="*/ 369652 h 1000945"/>
              <a:gd name="connsiteX5" fmla="*/ 4557879 w 10677666"/>
              <a:gd name="connsiteY5" fmla="*/ 175098 h 1000945"/>
              <a:gd name="connsiteX6" fmla="*/ 8332211 w 10677666"/>
              <a:gd name="connsiteY6" fmla="*/ 155643 h 1000945"/>
              <a:gd name="connsiteX7" fmla="*/ 10472297 w 10677666"/>
              <a:gd name="connsiteY7" fmla="*/ 175098 h 1000945"/>
              <a:gd name="connsiteX8" fmla="*/ 10608484 w 10677666"/>
              <a:gd name="connsiteY8" fmla="*/ 194554 h 1000945"/>
              <a:gd name="connsiteX9" fmla="*/ 10627939 w 10677666"/>
              <a:gd name="connsiteY9" fmla="*/ 875490 h 1000945"/>
              <a:gd name="connsiteX10" fmla="*/ 10627939 w 10677666"/>
              <a:gd name="connsiteY10" fmla="*/ 953311 h 1000945"/>
              <a:gd name="connsiteX11" fmla="*/ 9966458 w 10677666"/>
              <a:gd name="connsiteY11" fmla="*/ 953311 h 1000945"/>
              <a:gd name="connsiteX12" fmla="*/ 7573454 w 10677666"/>
              <a:gd name="connsiteY12" fmla="*/ 953311 h 1000945"/>
              <a:gd name="connsiteX13" fmla="*/ 6659054 w 10677666"/>
              <a:gd name="connsiteY13" fmla="*/ 680937 h 1000945"/>
              <a:gd name="connsiteX14" fmla="*/ 5939207 w 10677666"/>
              <a:gd name="connsiteY14" fmla="*/ 642026 h 1000945"/>
              <a:gd name="connsiteX15" fmla="*/ 5355548 w 10677666"/>
              <a:gd name="connsiteY15" fmla="*/ 914400 h 1000945"/>
              <a:gd name="connsiteX16" fmla="*/ 4441148 w 10677666"/>
              <a:gd name="connsiteY16" fmla="*/ 992222 h 1000945"/>
              <a:gd name="connsiteX17" fmla="*/ 3760211 w 10677666"/>
              <a:gd name="connsiteY17" fmla="*/ 739303 h 1000945"/>
              <a:gd name="connsiteX18" fmla="*/ 3351650 w 10677666"/>
              <a:gd name="connsiteY18" fmla="*/ 719847 h 1000945"/>
              <a:gd name="connsiteX19" fmla="*/ 2943088 w 10677666"/>
              <a:gd name="connsiteY19" fmla="*/ 719847 h 1000945"/>
              <a:gd name="connsiteX20" fmla="*/ 2339973 w 10677666"/>
              <a:gd name="connsiteY20" fmla="*/ 953311 h 1000945"/>
              <a:gd name="connsiteX21" fmla="*/ 1659037 w 10677666"/>
              <a:gd name="connsiteY21" fmla="*/ 758758 h 1000945"/>
              <a:gd name="connsiteX22" fmla="*/ 122067 w 10677666"/>
              <a:gd name="connsiteY22" fmla="*/ 875491 h 1000945"/>
              <a:gd name="connsiteX23" fmla="*/ 83156 w 10677666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576136 w 10594765"/>
              <a:gd name="connsiteY21" fmla="*/ 758758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81717 w 10676227"/>
              <a:gd name="connsiteY0" fmla="*/ 116732 h 1000945"/>
              <a:gd name="connsiteX1" fmla="*/ 1968883 w 10676227"/>
              <a:gd name="connsiteY1" fmla="*/ 58366 h 1000945"/>
              <a:gd name="connsiteX2" fmla="*/ 2513632 w 10676227"/>
              <a:gd name="connsiteY2" fmla="*/ 466928 h 1000945"/>
              <a:gd name="connsiteX3" fmla="*/ 3155658 w 10676227"/>
              <a:gd name="connsiteY3" fmla="*/ 544749 h 1000945"/>
              <a:gd name="connsiteX4" fmla="*/ 3564219 w 10676227"/>
              <a:gd name="connsiteY4" fmla="*/ 369652 h 1000945"/>
              <a:gd name="connsiteX5" fmla="*/ 4556440 w 10676227"/>
              <a:gd name="connsiteY5" fmla="*/ 175098 h 1000945"/>
              <a:gd name="connsiteX6" fmla="*/ 8330772 w 10676227"/>
              <a:gd name="connsiteY6" fmla="*/ 155643 h 1000945"/>
              <a:gd name="connsiteX7" fmla="*/ 10470858 w 10676227"/>
              <a:gd name="connsiteY7" fmla="*/ 175098 h 1000945"/>
              <a:gd name="connsiteX8" fmla="*/ 10607045 w 10676227"/>
              <a:gd name="connsiteY8" fmla="*/ 194554 h 1000945"/>
              <a:gd name="connsiteX9" fmla="*/ 10626500 w 10676227"/>
              <a:gd name="connsiteY9" fmla="*/ 875490 h 1000945"/>
              <a:gd name="connsiteX10" fmla="*/ 10626500 w 10676227"/>
              <a:gd name="connsiteY10" fmla="*/ 953311 h 1000945"/>
              <a:gd name="connsiteX11" fmla="*/ 9965019 w 10676227"/>
              <a:gd name="connsiteY11" fmla="*/ 953311 h 1000945"/>
              <a:gd name="connsiteX12" fmla="*/ 7572015 w 10676227"/>
              <a:gd name="connsiteY12" fmla="*/ 953311 h 1000945"/>
              <a:gd name="connsiteX13" fmla="*/ 6657615 w 10676227"/>
              <a:gd name="connsiteY13" fmla="*/ 680937 h 1000945"/>
              <a:gd name="connsiteX14" fmla="*/ 5937768 w 10676227"/>
              <a:gd name="connsiteY14" fmla="*/ 642026 h 1000945"/>
              <a:gd name="connsiteX15" fmla="*/ 5354109 w 10676227"/>
              <a:gd name="connsiteY15" fmla="*/ 914400 h 1000945"/>
              <a:gd name="connsiteX16" fmla="*/ 4439709 w 10676227"/>
              <a:gd name="connsiteY16" fmla="*/ 992222 h 1000945"/>
              <a:gd name="connsiteX17" fmla="*/ 3758772 w 10676227"/>
              <a:gd name="connsiteY17" fmla="*/ 739303 h 1000945"/>
              <a:gd name="connsiteX18" fmla="*/ 3350211 w 10676227"/>
              <a:gd name="connsiteY18" fmla="*/ 719847 h 1000945"/>
              <a:gd name="connsiteX19" fmla="*/ 2941649 w 10676227"/>
              <a:gd name="connsiteY19" fmla="*/ 719847 h 1000945"/>
              <a:gd name="connsiteX20" fmla="*/ 2338534 w 10676227"/>
              <a:gd name="connsiteY20" fmla="*/ 953311 h 1000945"/>
              <a:gd name="connsiteX21" fmla="*/ 1638143 w 10676227"/>
              <a:gd name="connsiteY21" fmla="*/ 875490 h 1000945"/>
              <a:gd name="connsiteX22" fmla="*/ 120628 w 10676227"/>
              <a:gd name="connsiteY22" fmla="*/ 875491 h 1000945"/>
              <a:gd name="connsiteX23" fmla="*/ 81717 w 10676227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556681 w 10594765"/>
              <a:gd name="connsiteY21" fmla="*/ 875490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77407 w 10671917"/>
              <a:gd name="connsiteY0" fmla="*/ 116732 h 1000945"/>
              <a:gd name="connsiteX1" fmla="*/ 1964573 w 10671917"/>
              <a:gd name="connsiteY1" fmla="*/ 58366 h 1000945"/>
              <a:gd name="connsiteX2" fmla="*/ 2509322 w 10671917"/>
              <a:gd name="connsiteY2" fmla="*/ 466928 h 1000945"/>
              <a:gd name="connsiteX3" fmla="*/ 3151348 w 10671917"/>
              <a:gd name="connsiteY3" fmla="*/ 544749 h 1000945"/>
              <a:gd name="connsiteX4" fmla="*/ 3559909 w 10671917"/>
              <a:gd name="connsiteY4" fmla="*/ 369652 h 1000945"/>
              <a:gd name="connsiteX5" fmla="*/ 4552130 w 10671917"/>
              <a:gd name="connsiteY5" fmla="*/ 175098 h 1000945"/>
              <a:gd name="connsiteX6" fmla="*/ 8326462 w 10671917"/>
              <a:gd name="connsiteY6" fmla="*/ 155643 h 1000945"/>
              <a:gd name="connsiteX7" fmla="*/ 10466548 w 10671917"/>
              <a:gd name="connsiteY7" fmla="*/ 175098 h 1000945"/>
              <a:gd name="connsiteX8" fmla="*/ 10602735 w 10671917"/>
              <a:gd name="connsiteY8" fmla="*/ 194554 h 1000945"/>
              <a:gd name="connsiteX9" fmla="*/ 10622190 w 10671917"/>
              <a:gd name="connsiteY9" fmla="*/ 875490 h 1000945"/>
              <a:gd name="connsiteX10" fmla="*/ 10622190 w 10671917"/>
              <a:gd name="connsiteY10" fmla="*/ 953311 h 1000945"/>
              <a:gd name="connsiteX11" fmla="*/ 9960709 w 10671917"/>
              <a:gd name="connsiteY11" fmla="*/ 953311 h 1000945"/>
              <a:gd name="connsiteX12" fmla="*/ 7567705 w 10671917"/>
              <a:gd name="connsiteY12" fmla="*/ 953311 h 1000945"/>
              <a:gd name="connsiteX13" fmla="*/ 6653305 w 10671917"/>
              <a:gd name="connsiteY13" fmla="*/ 680937 h 1000945"/>
              <a:gd name="connsiteX14" fmla="*/ 5933458 w 10671917"/>
              <a:gd name="connsiteY14" fmla="*/ 642026 h 1000945"/>
              <a:gd name="connsiteX15" fmla="*/ 5349799 w 10671917"/>
              <a:gd name="connsiteY15" fmla="*/ 914400 h 1000945"/>
              <a:gd name="connsiteX16" fmla="*/ 4435399 w 10671917"/>
              <a:gd name="connsiteY16" fmla="*/ 992222 h 1000945"/>
              <a:gd name="connsiteX17" fmla="*/ 3754462 w 10671917"/>
              <a:gd name="connsiteY17" fmla="*/ 739303 h 1000945"/>
              <a:gd name="connsiteX18" fmla="*/ 3345901 w 10671917"/>
              <a:gd name="connsiteY18" fmla="*/ 719847 h 1000945"/>
              <a:gd name="connsiteX19" fmla="*/ 2937339 w 10671917"/>
              <a:gd name="connsiteY19" fmla="*/ 719847 h 1000945"/>
              <a:gd name="connsiteX20" fmla="*/ 2334224 w 10671917"/>
              <a:gd name="connsiteY20" fmla="*/ 953311 h 1000945"/>
              <a:gd name="connsiteX21" fmla="*/ 1575467 w 10671917"/>
              <a:gd name="connsiteY21" fmla="*/ 933856 h 1000945"/>
              <a:gd name="connsiteX22" fmla="*/ 116318 w 10671917"/>
              <a:gd name="connsiteY22" fmla="*/ 875491 h 1000945"/>
              <a:gd name="connsiteX23" fmla="*/ 77407 w 10671917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498315 w 10594765"/>
              <a:gd name="connsiteY21" fmla="*/ 933856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255 w 10594765"/>
              <a:gd name="connsiteY0" fmla="*/ 98550 h 982763"/>
              <a:gd name="connsiteX1" fmla="*/ 1887421 w 10594765"/>
              <a:gd name="connsiteY1" fmla="*/ 40184 h 982763"/>
              <a:gd name="connsiteX2" fmla="*/ 2432170 w 10594765"/>
              <a:gd name="connsiteY2" fmla="*/ 137461 h 982763"/>
              <a:gd name="connsiteX3" fmla="*/ 3074196 w 10594765"/>
              <a:gd name="connsiteY3" fmla="*/ 526567 h 982763"/>
              <a:gd name="connsiteX4" fmla="*/ 3482757 w 10594765"/>
              <a:gd name="connsiteY4" fmla="*/ 351470 h 982763"/>
              <a:gd name="connsiteX5" fmla="*/ 4474978 w 10594765"/>
              <a:gd name="connsiteY5" fmla="*/ 156916 h 982763"/>
              <a:gd name="connsiteX6" fmla="*/ 8249310 w 10594765"/>
              <a:gd name="connsiteY6" fmla="*/ 137461 h 982763"/>
              <a:gd name="connsiteX7" fmla="*/ 10389396 w 10594765"/>
              <a:gd name="connsiteY7" fmla="*/ 156916 h 982763"/>
              <a:gd name="connsiteX8" fmla="*/ 10525583 w 10594765"/>
              <a:gd name="connsiteY8" fmla="*/ 176372 h 982763"/>
              <a:gd name="connsiteX9" fmla="*/ 10545038 w 10594765"/>
              <a:gd name="connsiteY9" fmla="*/ 857308 h 982763"/>
              <a:gd name="connsiteX10" fmla="*/ 10545038 w 10594765"/>
              <a:gd name="connsiteY10" fmla="*/ 935129 h 982763"/>
              <a:gd name="connsiteX11" fmla="*/ 9883557 w 10594765"/>
              <a:gd name="connsiteY11" fmla="*/ 935129 h 982763"/>
              <a:gd name="connsiteX12" fmla="*/ 7490553 w 10594765"/>
              <a:gd name="connsiteY12" fmla="*/ 935129 h 982763"/>
              <a:gd name="connsiteX13" fmla="*/ 6576153 w 10594765"/>
              <a:gd name="connsiteY13" fmla="*/ 662755 h 982763"/>
              <a:gd name="connsiteX14" fmla="*/ 5856306 w 10594765"/>
              <a:gd name="connsiteY14" fmla="*/ 623844 h 982763"/>
              <a:gd name="connsiteX15" fmla="*/ 5272647 w 10594765"/>
              <a:gd name="connsiteY15" fmla="*/ 896218 h 982763"/>
              <a:gd name="connsiteX16" fmla="*/ 4358247 w 10594765"/>
              <a:gd name="connsiteY16" fmla="*/ 974040 h 982763"/>
              <a:gd name="connsiteX17" fmla="*/ 3677310 w 10594765"/>
              <a:gd name="connsiteY17" fmla="*/ 721121 h 982763"/>
              <a:gd name="connsiteX18" fmla="*/ 3268749 w 10594765"/>
              <a:gd name="connsiteY18" fmla="*/ 701665 h 982763"/>
              <a:gd name="connsiteX19" fmla="*/ 2860187 w 10594765"/>
              <a:gd name="connsiteY19" fmla="*/ 701665 h 982763"/>
              <a:gd name="connsiteX20" fmla="*/ 2257072 w 10594765"/>
              <a:gd name="connsiteY20" fmla="*/ 935129 h 982763"/>
              <a:gd name="connsiteX21" fmla="*/ 1498315 w 10594765"/>
              <a:gd name="connsiteY21" fmla="*/ 915674 h 982763"/>
              <a:gd name="connsiteX22" fmla="*/ 39166 w 10594765"/>
              <a:gd name="connsiteY22" fmla="*/ 857309 h 982763"/>
              <a:gd name="connsiteX23" fmla="*/ 255 w 10594765"/>
              <a:gd name="connsiteY23" fmla="*/ 98550 h 982763"/>
              <a:gd name="connsiteX0" fmla="*/ 255 w 10594765"/>
              <a:gd name="connsiteY0" fmla="*/ 98550 h 982763"/>
              <a:gd name="connsiteX1" fmla="*/ 1887421 w 10594765"/>
              <a:gd name="connsiteY1" fmla="*/ 40184 h 982763"/>
              <a:gd name="connsiteX2" fmla="*/ 2432170 w 10594765"/>
              <a:gd name="connsiteY2" fmla="*/ 137461 h 982763"/>
              <a:gd name="connsiteX3" fmla="*/ 3074196 w 10594765"/>
              <a:gd name="connsiteY3" fmla="*/ 118005 h 982763"/>
              <a:gd name="connsiteX4" fmla="*/ 3482757 w 10594765"/>
              <a:gd name="connsiteY4" fmla="*/ 351470 h 982763"/>
              <a:gd name="connsiteX5" fmla="*/ 4474978 w 10594765"/>
              <a:gd name="connsiteY5" fmla="*/ 156916 h 982763"/>
              <a:gd name="connsiteX6" fmla="*/ 8249310 w 10594765"/>
              <a:gd name="connsiteY6" fmla="*/ 137461 h 982763"/>
              <a:gd name="connsiteX7" fmla="*/ 10389396 w 10594765"/>
              <a:gd name="connsiteY7" fmla="*/ 156916 h 982763"/>
              <a:gd name="connsiteX8" fmla="*/ 10525583 w 10594765"/>
              <a:gd name="connsiteY8" fmla="*/ 176372 h 982763"/>
              <a:gd name="connsiteX9" fmla="*/ 10545038 w 10594765"/>
              <a:gd name="connsiteY9" fmla="*/ 857308 h 982763"/>
              <a:gd name="connsiteX10" fmla="*/ 10545038 w 10594765"/>
              <a:gd name="connsiteY10" fmla="*/ 935129 h 982763"/>
              <a:gd name="connsiteX11" fmla="*/ 9883557 w 10594765"/>
              <a:gd name="connsiteY11" fmla="*/ 935129 h 982763"/>
              <a:gd name="connsiteX12" fmla="*/ 7490553 w 10594765"/>
              <a:gd name="connsiteY12" fmla="*/ 935129 h 982763"/>
              <a:gd name="connsiteX13" fmla="*/ 6576153 w 10594765"/>
              <a:gd name="connsiteY13" fmla="*/ 662755 h 982763"/>
              <a:gd name="connsiteX14" fmla="*/ 5856306 w 10594765"/>
              <a:gd name="connsiteY14" fmla="*/ 623844 h 982763"/>
              <a:gd name="connsiteX15" fmla="*/ 5272647 w 10594765"/>
              <a:gd name="connsiteY15" fmla="*/ 896218 h 982763"/>
              <a:gd name="connsiteX16" fmla="*/ 4358247 w 10594765"/>
              <a:gd name="connsiteY16" fmla="*/ 974040 h 982763"/>
              <a:gd name="connsiteX17" fmla="*/ 3677310 w 10594765"/>
              <a:gd name="connsiteY17" fmla="*/ 721121 h 982763"/>
              <a:gd name="connsiteX18" fmla="*/ 3268749 w 10594765"/>
              <a:gd name="connsiteY18" fmla="*/ 701665 h 982763"/>
              <a:gd name="connsiteX19" fmla="*/ 2860187 w 10594765"/>
              <a:gd name="connsiteY19" fmla="*/ 701665 h 982763"/>
              <a:gd name="connsiteX20" fmla="*/ 2257072 w 10594765"/>
              <a:gd name="connsiteY20" fmla="*/ 935129 h 982763"/>
              <a:gd name="connsiteX21" fmla="*/ 1498315 w 10594765"/>
              <a:gd name="connsiteY21" fmla="*/ 915674 h 982763"/>
              <a:gd name="connsiteX22" fmla="*/ 39166 w 10594765"/>
              <a:gd name="connsiteY22" fmla="*/ 857309 h 982763"/>
              <a:gd name="connsiteX23" fmla="*/ 255 w 10594765"/>
              <a:gd name="connsiteY23" fmla="*/ 98550 h 982763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114923 h 979681"/>
              <a:gd name="connsiteX4" fmla="*/ 3482757 w 10594765"/>
              <a:gd name="connsiteY4" fmla="*/ 348388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348388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912591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912591 h 979681"/>
              <a:gd name="connsiteX19" fmla="*/ 2860187 w 10594765"/>
              <a:gd name="connsiteY19" fmla="*/ 912591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659673 h 971740"/>
              <a:gd name="connsiteX14" fmla="*/ 5856306 w 10594765"/>
              <a:gd name="connsiteY14" fmla="*/ 620762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659673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912592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14923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912592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38910 h 973548"/>
              <a:gd name="connsiteX4" fmla="*/ 3482757 w 10594765"/>
              <a:gd name="connsiteY4" fmla="*/ 77821 h 973548"/>
              <a:gd name="connsiteX5" fmla="*/ 4474978 w 10594765"/>
              <a:gd name="connsiteY5" fmla="*/ 77820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38910 h 973548"/>
              <a:gd name="connsiteX4" fmla="*/ 3482757 w 10594765"/>
              <a:gd name="connsiteY4" fmla="*/ 77821 h 973548"/>
              <a:gd name="connsiteX5" fmla="*/ 4474978 w 10594765"/>
              <a:gd name="connsiteY5" fmla="*/ 38909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77821 h 973548"/>
              <a:gd name="connsiteX4" fmla="*/ 3482757 w 10594765"/>
              <a:gd name="connsiteY4" fmla="*/ 77821 h 973548"/>
              <a:gd name="connsiteX5" fmla="*/ 4474978 w 10594765"/>
              <a:gd name="connsiteY5" fmla="*/ 38909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123162 w 10717672"/>
              <a:gd name="connsiteY0" fmla="*/ 97276 h 973548"/>
              <a:gd name="connsiteX1" fmla="*/ 2010328 w 10717672"/>
              <a:gd name="connsiteY1" fmla="*/ 97276 h 973548"/>
              <a:gd name="connsiteX2" fmla="*/ 2555077 w 10717672"/>
              <a:gd name="connsiteY2" fmla="*/ 77821 h 973548"/>
              <a:gd name="connsiteX3" fmla="*/ 3197103 w 10717672"/>
              <a:gd name="connsiteY3" fmla="*/ 77821 h 973548"/>
              <a:gd name="connsiteX4" fmla="*/ 3605664 w 10717672"/>
              <a:gd name="connsiteY4" fmla="*/ 77821 h 973548"/>
              <a:gd name="connsiteX5" fmla="*/ 4597885 w 10717672"/>
              <a:gd name="connsiteY5" fmla="*/ 38909 h 973548"/>
              <a:gd name="connsiteX6" fmla="*/ 8372217 w 10717672"/>
              <a:gd name="connsiteY6" fmla="*/ 0 h 973548"/>
              <a:gd name="connsiteX7" fmla="*/ 10512303 w 10717672"/>
              <a:gd name="connsiteY7" fmla="*/ 116731 h 973548"/>
              <a:gd name="connsiteX8" fmla="*/ 10648490 w 10717672"/>
              <a:gd name="connsiteY8" fmla="*/ 175098 h 973548"/>
              <a:gd name="connsiteX9" fmla="*/ 10667945 w 10717672"/>
              <a:gd name="connsiteY9" fmla="*/ 856034 h 973548"/>
              <a:gd name="connsiteX10" fmla="*/ 10667945 w 10717672"/>
              <a:gd name="connsiteY10" fmla="*/ 933855 h 973548"/>
              <a:gd name="connsiteX11" fmla="*/ 10006464 w 10717672"/>
              <a:gd name="connsiteY11" fmla="*/ 933855 h 973548"/>
              <a:gd name="connsiteX12" fmla="*/ 7613460 w 10717672"/>
              <a:gd name="connsiteY12" fmla="*/ 933855 h 973548"/>
              <a:gd name="connsiteX13" fmla="*/ 6699060 w 10717672"/>
              <a:gd name="connsiteY13" fmla="*/ 914400 h 973548"/>
              <a:gd name="connsiteX14" fmla="*/ 5979213 w 10717672"/>
              <a:gd name="connsiteY14" fmla="*/ 875489 h 973548"/>
              <a:gd name="connsiteX15" fmla="*/ 5395554 w 10717672"/>
              <a:gd name="connsiteY15" fmla="*/ 894944 h 973548"/>
              <a:gd name="connsiteX16" fmla="*/ 4481154 w 10717672"/>
              <a:gd name="connsiteY16" fmla="*/ 972766 h 973548"/>
              <a:gd name="connsiteX17" fmla="*/ 3800217 w 10717672"/>
              <a:gd name="connsiteY17" fmla="*/ 933855 h 973548"/>
              <a:gd name="connsiteX18" fmla="*/ 3391656 w 10717672"/>
              <a:gd name="connsiteY18" fmla="*/ 914399 h 973548"/>
              <a:gd name="connsiteX19" fmla="*/ 2983094 w 10717672"/>
              <a:gd name="connsiteY19" fmla="*/ 914399 h 973548"/>
              <a:gd name="connsiteX20" fmla="*/ 2379979 w 10717672"/>
              <a:gd name="connsiteY20" fmla="*/ 933855 h 973548"/>
              <a:gd name="connsiteX21" fmla="*/ 1621222 w 10717672"/>
              <a:gd name="connsiteY21" fmla="*/ 914400 h 973548"/>
              <a:gd name="connsiteX22" fmla="*/ 162073 w 10717672"/>
              <a:gd name="connsiteY22" fmla="*/ 856035 h 973548"/>
              <a:gd name="connsiteX23" fmla="*/ 123162 w 10717672"/>
              <a:gd name="connsiteY23" fmla="*/ 97276 h 973548"/>
              <a:gd name="connsiteX0" fmla="*/ 123162 w 10717672"/>
              <a:gd name="connsiteY0" fmla="*/ 59818 h 936090"/>
              <a:gd name="connsiteX1" fmla="*/ 2010328 w 10717672"/>
              <a:gd name="connsiteY1" fmla="*/ 59818 h 936090"/>
              <a:gd name="connsiteX2" fmla="*/ 2555077 w 10717672"/>
              <a:gd name="connsiteY2" fmla="*/ 40363 h 936090"/>
              <a:gd name="connsiteX3" fmla="*/ 3197103 w 10717672"/>
              <a:gd name="connsiteY3" fmla="*/ 40363 h 936090"/>
              <a:gd name="connsiteX4" fmla="*/ 3605664 w 10717672"/>
              <a:gd name="connsiteY4" fmla="*/ 40363 h 936090"/>
              <a:gd name="connsiteX5" fmla="*/ 4597885 w 10717672"/>
              <a:gd name="connsiteY5" fmla="*/ 1451 h 936090"/>
              <a:gd name="connsiteX6" fmla="*/ 8372217 w 10717672"/>
              <a:gd name="connsiteY6" fmla="*/ 98730 h 936090"/>
              <a:gd name="connsiteX7" fmla="*/ 10512303 w 10717672"/>
              <a:gd name="connsiteY7" fmla="*/ 79273 h 936090"/>
              <a:gd name="connsiteX8" fmla="*/ 10648490 w 10717672"/>
              <a:gd name="connsiteY8" fmla="*/ 137640 h 936090"/>
              <a:gd name="connsiteX9" fmla="*/ 10667945 w 10717672"/>
              <a:gd name="connsiteY9" fmla="*/ 818576 h 936090"/>
              <a:gd name="connsiteX10" fmla="*/ 10667945 w 10717672"/>
              <a:gd name="connsiteY10" fmla="*/ 896397 h 936090"/>
              <a:gd name="connsiteX11" fmla="*/ 10006464 w 10717672"/>
              <a:gd name="connsiteY11" fmla="*/ 896397 h 936090"/>
              <a:gd name="connsiteX12" fmla="*/ 7613460 w 10717672"/>
              <a:gd name="connsiteY12" fmla="*/ 896397 h 936090"/>
              <a:gd name="connsiteX13" fmla="*/ 6699060 w 10717672"/>
              <a:gd name="connsiteY13" fmla="*/ 876942 h 936090"/>
              <a:gd name="connsiteX14" fmla="*/ 5979213 w 10717672"/>
              <a:gd name="connsiteY14" fmla="*/ 838031 h 936090"/>
              <a:gd name="connsiteX15" fmla="*/ 5395554 w 10717672"/>
              <a:gd name="connsiteY15" fmla="*/ 857486 h 936090"/>
              <a:gd name="connsiteX16" fmla="*/ 4481154 w 10717672"/>
              <a:gd name="connsiteY16" fmla="*/ 935308 h 936090"/>
              <a:gd name="connsiteX17" fmla="*/ 3800217 w 10717672"/>
              <a:gd name="connsiteY17" fmla="*/ 896397 h 936090"/>
              <a:gd name="connsiteX18" fmla="*/ 3391656 w 10717672"/>
              <a:gd name="connsiteY18" fmla="*/ 876941 h 936090"/>
              <a:gd name="connsiteX19" fmla="*/ 2983094 w 10717672"/>
              <a:gd name="connsiteY19" fmla="*/ 876941 h 936090"/>
              <a:gd name="connsiteX20" fmla="*/ 2379979 w 10717672"/>
              <a:gd name="connsiteY20" fmla="*/ 896397 h 936090"/>
              <a:gd name="connsiteX21" fmla="*/ 1621222 w 10717672"/>
              <a:gd name="connsiteY21" fmla="*/ 876942 h 936090"/>
              <a:gd name="connsiteX22" fmla="*/ 162073 w 10717672"/>
              <a:gd name="connsiteY22" fmla="*/ 818577 h 936090"/>
              <a:gd name="connsiteX23" fmla="*/ 123162 w 10717672"/>
              <a:gd name="connsiteY23" fmla="*/ 59818 h 936090"/>
              <a:gd name="connsiteX0" fmla="*/ 123162 w 10717672"/>
              <a:gd name="connsiteY0" fmla="*/ 55491 h 931763"/>
              <a:gd name="connsiteX1" fmla="*/ 2010328 w 10717672"/>
              <a:gd name="connsiteY1" fmla="*/ 55491 h 931763"/>
              <a:gd name="connsiteX2" fmla="*/ 2555077 w 10717672"/>
              <a:gd name="connsiteY2" fmla="*/ 36036 h 931763"/>
              <a:gd name="connsiteX3" fmla="*/ 3197103 w 10717672"/>
              <a:gd name="connsiteY3" fmla="*/ 36036 h 931763"/>
              <a:gd name="connsiteX4" fmla="*/ 3605664 w 10717672"/>
              <a:gd name="connsiteY4" fmla="*/ 36036 h 931763"/>
              <a:gd name="connsiteX5" fmla="*/ 4597885 w 10717672"/>
              <a:gd name="connsiteY5" fmla="*/ 74945 h 931763"/>
              <a:gd name="connsiteX6" fmla="*/ 8372217 w 10717672"/>
              <a:gd name="connsiteY6" fmla="*/ 94403 h 931763"/>
              <a:gd name="connsiteX7" fmla="*/ 10512303 w 10717672"/>
              <a:gd name="connsiteY7" fmla="*/ 74946 h 931763"/>
              <a:gd name="connsiteX8" fmla="*/ 10648490 w 10717672"/>
              <a:gd name="connsiteY8" fmla="*/ 133313 h 931763"/>
              <a:gd name="connsiteX9" fmla="*/ 10667945 w 10717672"/>
              <a:gd name="connsiteY9" fmla="*/ 814249 h 931763"/>
              <a:gd name="connsiteX10" fmla="*/ 10667945 w 10717672"/>
              <a:gd name="connsiteY10" fmla="*/ 892070 h 931763"/>
              <a:gd name="connsiteX11" fmla="*/ 10006464 w 10717672"/>
              <a:gd name="connsiteY11" fmla="*/ 892070 h 931763"/>
              <a:gd name="connsiteX12" fmla="*/ 7613460 w 10717672"/>
              <a:gd name="connsiteY12" fmla="*/ 892070 h 931763"/>
              <a:gd name="connsiteX13" fmla="*/ 6699060 w 10717672"/>
              <a:gd name="connsiteY13" fmla="*/ 872615 h 931763"/>
              <a:gd name="connsiteX14" fmla="*/ 5979213 w 10717672"/>
              <a:gd name="connsiteY14" fmla="*/ 833704 h 931763"/>
              <a:gd name="connsiteX15" fmla="*/ 5395554 w 10717672"/>
              <a:gd name="connsiteY15" fmla="*/ 853159 h 931763"/>
              <a:gd name="connsiteX16" fmla="*/ 4481154 w 10717672"/>
              <a:gd name="connsiteY16" fmla="*/ 930981 h 931763"/>
              <a:gd name="connsiteX17" fmla="*/ 3800217 w 10717672"/>
              <a:gd name="connsiteY17" fmla="*/ 892070 h 931763"/>
              <a:gd name="connsiteX18" fmla="*/ 3391656 w 10717672"/>
              <a:gd name="connsiteY18" fmla="*/ 872614 h 931763"/>
              <a:gd name="connsiteX19" fmla="*/ 2983094 w 10717672"/>
              <a:gd name="connsiteY19" fmla="*/ 872614 h 931763"/>
              <a:gd name="connsiteX20" fmla="*/ 2379979 w 10717672"/>
              <a:gd name="connsiteY20" fmla="*/ 892070 h 931763"/>
              <a:gd name="connsiteX21" fmla="*/ 1621222 w 10717672"/>
              <a:gd name="connsiteY21" fmla="*/ 872615 h 931763"/>
              <a:gd name="connsiteX22" fmla="*/ 162073 w 10717672"/>
              <a:gd name="connsiteY22" fmla="*/ 814250 h 931763"/>
              <a:gd name="connsiteX23" fmla="*/ 123162 w 10717672"/>
              <a:gd name="connsiteY23" fmla="*/ 55491 h 931763"/>
              <a:gd name="connsiteX0" fmla="*/ 123162 w 10717672"/>
              <a:gd name="connsiteY0" fmla="*/ 55491 h 905904"/>
              <a:gd name="connsiteX1" fmla="*/ 2010328 w 10717672"/>
              <a:gd name="connsiteY1" fmla="*/ 55491 h 905904"/>
              <a:gd name="connsiteX2" fmla="*/ 2555077 w 10717672"/>
              <a:gd name="connsiteY2" fmla="*/ 36036 h 905904"/>
              <a:gd name="connsiteX3" fmla="*/ 3197103 w 10717672"/>
              <a:gd name="connsiteY3" fmla="*/ 36036 h 905904"/>
              <a:gd name="connsiteX4" fmla="*/ 3605664 w 10717672"/>
              <a:gd name="connsiteY4" fmla="*/ 36036 h 905904"/>
              <a:gd name="connsiteX5" fmla="*/ 4597885 w 10717672"/>
              <a:gd name="connsiteY5" fmla="*/ 74945 h 905904"/>
              <a:gd name="connsiteX6" fmla="*/ 8372217 w 10717672"/>
              <a:gd name="connsiteY6" fmla="*/ 94403 h 905904"/>
              <a:gd name="connsiteX7" fmla="*/ 10512303 w 10717672"/>
              <a:gd name="connsiteY7" fmla="*/ 74946 h 905904"/>
              <a:gd name="connsiteX8" fmla="*/ 10648490 w 10717672"/>
              <a:gd name="connsiteY8" fmla="*/ 133313 h 905904"/>
              <a:gd name="connsiteX9" fmla="*/ 10667945 w 10717672"/>
              <a:gd name="connsiteY9" fmla="*/ 814249 h 905904"/>
              <a:gd name="connsiteX10" fmla="*/ 10667945 w 10717672"/>
              <a:gd name="connsiteY10" fmla="*/ 892070 h 905904"/>
              <a:gd name="connsiteX11" fmla="*/ 10006464 w 10717672"/>
              <a:gd name="connsiteY11" fmla="*/ 892070 h 905904"/>
              <a:gd name="connsiteX12" fmla="*/ 7613460 w 10717672"/>
              <a:gd name="connsiteY12" fmla="*/ 892070 h 905904"/>
              <a:gd name="connsiteX13" fmla="*/ 6699060 w 10717672"/>
              <a:gd name="connsiteY13" fmla="*/ 872615 h 905904"/>
              <a:gd name="connsiteX14" fmla="*/ 5979213 w 10717672"/>
              <a:gd name="connsiteY14" fmla="*/ 833704 h 905904"/>
              <a:gd name="connsiteX15" fmla="*/ 5395554 w 10717672"/>
              <a:gd name="connsiteY15" fmla="*/ 853159 h 905904"/>
              <a:gd name="connsiteX16" fmla="*/ 4481154 w 10717672"/>
              <a:gd name="connsiteY16" fmla="*/ 892071 h 905904"/>
              <a:gd name="connsiteX17" fmla="*/ 3800217 w 10717672"/>
              <a:gd name="connsiteY17" fmla="*/ 892070 h 905904"/>
              <a:gd name="connsiteX18" fmla="*/ 3391656 w 10717672"/>
              <a:gd name="connsiteY18" fmla="*/ 872614 h 905904"/>
              <a:gd name="connsiteX19" fmla="*/ 2983094 w 10717672"/>
              <a:gd name="connsiteY19" fmla="*/ 872614 h 905904"/>
              <a:gd name="connsiteX20" fmla="*/ 2379979 w 10717672"/>
              <a:gd name="connsiteY20" fmla="*/ 892070 h 905904"/>
              <a:gd name="connsiteX21" fmla="*/ 1621222 w 10717672"/>
              <a:gd name="connsiteY21" fmla="*/ 872615 h 905904"/>
              <a:gd name="connsiteX22" fmla="*/ 162073 w 10717672"/>
              <a:gd name="connsiteY22" fmla="*/ 814250 h 905904"/>
              <a:gd name="connsiteX23" fmla="*/ 123162 w 10717672"/>
              <a:gd name="connsiteY23" fmla="*/ 55491 h 905904"/>
              <a:gd name="connsiteX0" fmla="*/ 123162 w 10717672"/>
              <a:gd name="connsiteY0" fmla="*/ 55491 h 905904"/>
              <a:gd name="connsiteX1" fmla="*/ 2010328 w 10717672"/>
              <a:gd name="connsiteY1" fmla="*/ 55491 h 905904"/>
              <a:gd name="connsiteX2" fmla="*/ 2555077 w 10717672"/>
              <a:gd name="connsiteY2" fmla="*/ 36036 h 905904"/>
              <a:gd name="connsiteX3" fmla="*/ 3197103 w 10717672"/>
              <a:gd name="connsiteY3" fmla="*/ 36036 h 905904"/>
              <a:gd name="connsiteX4" fmla="*/ 3605664 w 10717672"/>
              <a:gd name="connsiteY4" fmla="*/ 36036 h 905904"/>
              <a:gd name="connsiteX5" fmla="*/ 4597885 w 10717672"/>
              <a:gd name="connsiteY5" fmla="*/ 74945 h 905904"/>
              <a:gd name="connsiteX6" fmla="*/ 8372217 w 10717672"/>
              <a:gd name="connsiteY6" fmla="*/ 94403 h 905904"/>
              <a:gd name="connsiteX7" fmla="*/ 10512303 w 10717672"/>
              <a:gd name="connsiteY7" fmla="*/ 74946 h 905904"/>
              <a:gd name="connsiteX8" fmla="*/ 10648490 w 10717672"/>
              <a:gd name="connsiteY8" fmla="*/ 133313 h 905904"/>
              <a:gd name="connsiteX9" fmla="*/ 10667945 w 10717672"/>
              <a:gd name="connsiteY9" fmla="*/ 814249 h 905904"/>
              <a:gd name="connsiteX10" fmla="*/ 10667945 w 10717672"/>
              <a:gd name="connsiteY10" fmla="*/ 892070 h 905904"/>
              <a:gd name="connsiteX11" fmla="*/ 10006464 w 10717672"/>
              <a:gd name="connsiteY11" fmla="*/ 892070 h 905904"/>
              <a:gd name="connsiteX12" fmla="*/ 7613460 w 10717672"/>
              <a:gd name="connsiteY12" fmla="*/ 892070 h 905904"/>
              <a:gd name="connsiteX13" fmla="*/ 6699060 w 10717672"/>
              <a:gd name="connsiteY13" fmla="*/ 872615 h 905904"/>
              <a:gd name="connsiteX14" fmla="*/ 5979213 w 10717672"/>
              <a:gd name="connsiteY14" fmla="*/ 853160 h 905904"/>
              <a:gd name="connsiteX15" fmla="*/ 5395554 w 10717672"/>
              <a:gd name="connsiteY15" fmla="*/ 853159 h 905904"/>
              <a:gd name="connsiteX16" fmla="*/ 4481154 w 10717672"/>
              <a:gd name="connsiteY16" fmla="*/ 892071 h 905904"/>
              <a:gd name="connsiteX17" fmla="*/ 3800217 w 10717672"/>
              <a:gd name="connsiteY17" fmla="*/ 892070 h 905904"/>
              <a:gd name="connsiteX18" fmla="*/ 3391656 w 10717672"/>
              <a:gd name="connsiteY18" fmla="*/ 872614 h 905904"/>
              <a:gd name="connsiteX19" fmla="*/ 2983094 w 10717672"/>
              <a:gd name="connsiteY19" fmla="*/ 872614 h 905904"/>
              <a:gd name="connsiteX20" fmla="*/ 2379979 w 10717672"/>
              <a:gd name="connsiteY20" fmla="*/ 892070 h 905904"/>
              <a:gd name="connsiteX21" fmla="*/ 1621222 w 10717672"/>
              <a:gd name="connsiteY21" fmla="*/ 872615 h 905904"/>
              <a:gd name="connsiteX22" fmla="*/ 162073 w 10717672"/>
              <a:gd name="connsiteY22" fmla="*/ 814250 h 905904"/>
              <a:gd name="connsiteX23" fmla="*/ 123162 w 10717672"/>
              <a:gd name="connsiteY23" fmla="*/ 55491 h 905904"/>
              <a:gd name="connsiteX0" fmla="*/ 192751 w 10787261"/>
              <a:gd name="connsiteY0" fmla="*/ 55491 h 897834"/>
              <a:gd name="connsiteX1" fmla="*/ 2079917 w 10787261"/>
              <a:gd name="connsiteY1" fmla="*/ 55491 h 897834"/>
              <a:gd name="connsiteX2" fmla="*/ 2624666 w 10787261"/>
              <a:gd name="connsiteY2" fmla="*/ 36036 h 897834"/>
              <a:gd name="connsiteX3" fmla="*/ 3266692 w 10787261"/>
              <a:gd name="connsiteY3" fmla="*/ 36036 h 897834"/>
              <a:gd name="connsiteX4" fmla="*/ 3675253 w 10787261"/>
              <a:gd name="connsiteY4" fmla="*/ 36036 h 897834"/>
              <a:gd name="connsiteX5" fmla="*/ 4667474 w 10787261"/>
              <a:gd name="connsiteY5" fmla="*/ 74945 h 897834"/>
              <a:gd name="connsiteX6" fmla="*/ 8441806 w 10787261"/>
              <a:gd name="connsiteY6" fmla="*/ 94403 h 897834"/>
              <a:gd name="connsiteX7" fmla="*/ 10581892 w 10787261"/>
              <a:gd name="connsiteY7" fmla="*/ 74946 h 897834"/>
              <a:gd name="connsiteX8" fmla="*/ 10718079 w 10787261"/>
              <a:gd name="connsiteY8" fmla="*/ 133313 h 897834"/>
              <a:gd name="connsiteX9" fmla="*/ 10737534 w 10787261"/>
              <a:gd name="connsiteY9" fmla="*/ 814249 h 897834"/>
              <a:gd name="connsiteX10" fmla="*/ 10737534 w 10787261"/>
              <a:gd name="connsiteY10" fmla="*/ 892070 h 897834"/>
              <a:gd name="connsiteX11" fmla="*/ 10076053 w 10787261"/>
              <a:gd name="connsiteY11" fmla="*/ 892070 h 897834"/>
              <a:gd name="connsiteX12" fmla="*/ 7683049 w 10787261"/>
              <a:gd name="connsiteY12" fmla="*/ 892070 h 897834"/>
              <a:gd name="connsiteX13" fmla="*/ 6768649 w 10787261"/>
              <a:gd name="connsiteY13" fmla="*/ 872615 h 897834"/>
              <a:gd name="connsiteX14" fmla="*/ 6048802 w 10787261"/>
              <a:gd name="connsiteY14" fmla="*/ 853160 h 897834"/>
              <a:gd name="connsiteX15" fmla="*/ 5465143 w 10787261"/>
              <a:gd name="connsiteY15" fmla="*/ 853159 h 897834"/>
              <a:gd name="connsiteX16" fmla="*/ 4550743 w 10787261"/>
              <a:gd name="connsiteY16" fmla="*/ 892071 h 897834"/>
              <a:gd name="connsiteX17" fmla="*/ 3869806 w 10787261"/>
              <a:gd name="connsiteY17" fmla="*/ 892070 h 897834"/>
              <a:gd name="connsiteX18" fmla="*/ 3461245 w 10787261"/>
              <a:gd name="connsiteY18" fmla="*/ 872614 h 897834"/>
              <a:gd name="connsiteX19" fmla="*/ 3052683 w 10787261"/>
              <a:gd name="connsiteY19" fmla="*/ 872614 h 897834"/>
              <a:gd name="connsiteX20" fmla="*/ 2449568 w 10787261"/>
              <a:gd name="connsiteY20" fmla="*/ 892070 h 897834"/>
              <a:gd name="connsiteX21" fmla="*/ 1690811 w 10787261"/>
              <a:gd name="connsiteY21" fmla="*/ 833705 h 897834"/>
              <a:gd name="connsiteX22" fmla="*/ 231662 w 10787261"/>
              <a:gd name="connsiteY22" fmla="*/ 814250 h 897834"/>
              <a:gd name="connsiteX23" fmla="*/ 192751 w 10787261"/>
              <a:gd name="connsiteY23" fmla="*/ 55491 h 897834"/>
              <a:gd name="connsiteX0" fmla="*/ 192751 w 10787261"/>
              <a:gd name="connsiteY0" fmla="*/ 55491 h 897834"/>
              <a:gd name="connsiteX1" fmla="*/ 2079917 w 10787261"/>
              <a:gd name="connsiteY1" fmla="*/ 55491 h 897834"/>
              <a:gd name="connsiteX2" fmla="*/ 2624666 w 10787261"/>
              <a:gd name="connsiteY2" fmla="*/ 36036 h 897834"/>
              <a:gd name="connsiteX3" fmla="*/ 3266692 w 10787261"/>
              <a:gd name="connsiteY3" fmla="*/ 36036 h 897834"/>
              <a:gd name="connsiteX4" fmla="*/ 3675253 w 10787261"/>
              <a:gd name="connsiteY4" fmla="*/ 36036 h 897834"/>
              <a:gd name="connsiteX5" fmla="*/ 4667474 w 10787261"/>
              <a:gd name="connsiteY5" fmla="*/ 74945 h 897834"/>
              <a:gd name="connsiteX6" fmla="*/ 8441806 w 10787261"/>
              <a:gd name="connsiteY6" fmla="*/ 94403 h 897834"/>
              <a:gd name="connsiteX7" fmla="*/ 10581892 w 10787261"/>
              <a:gd name="connsiteY7" fmla="*/ 74946 h 897834"/>
              <a:gd name="connsiteX8" fmla="*/ 10718079 w 10787261"/>
              <a:gd name="connsiteY8" fmla="*/ 133313 h 897834"/>
              <a:gd name="connsiteX9" fmla="*/ 10737534 w 10787261"/>
              <a:gd name="connsiteY9" fmla="*/ 814249 h 897834"/>
              <a:gd name="connsiteX10" fmla="*/ 10737534 w 10787261"/>
              <a:gd name="connsiteY10" fmla="*/ 892070 h 897834"/>
              <a:gd name="connsiteX11" fmla="*/ 10076053 w 10787261"/>
              <a:gd name="connsiteY11" fmla="*/ 892070 h 897834"/>
              <a:gd name="connsiteX12" fmla="*/ 7683049 w 10787261"/>
              <a:gd name="connsiteY12" fmla="*/ 892070 h 897834"/>
              <a:gd name="connsiteX13" fmla="*/ 6768649 w 10787261"/>
              <a:gd name="connsiteY13" fmla="*/ 872615 h 897834"/>
              <a:gd name="connsiteX14" fmla="*/ 6048802 w 10787261"/>
              <a:gd name="connsiteY14" fmla="*/ 853160 h 897834"/>
              <a:gd name="connsiteX15" fmla="*/ 5465143 w 10787261"/>
              <a:gd name="connsiteY15" fmla="*/ 853159 h 897834"/>
              <a:gd name="connsiteX16" fmla="*/ 4550743 w 10787261"/>
              <a:gd name="connsiteY16" fmla="*/ 892071 h 897834"/>
              <a:gd name="connsiteX17" fmla="*/ 3869806 w 10787261"/>
              <a:gd name="connsiteY17" fmla="*/ 892070 h 897834"/>
              <a:gd name="connsiteX18" fmla="*/ 3461245 w 10787261"/>
              <a:gd name="connsiteY18" fmla="*/ 872614 h 897834"/>
              <a:gd name="connsiteX19" fmla="*/ 3052683 w 10787261"/>
              <a:gd name="connsiteY19" fmla="*/ 872614 h 897834"/>
              <a:gd name="connsiteX20" fmla="*/ 2449568 w 10787261"/>
              <a:gd name="connsiteY20" fmla="*/ 853160 h 897834"/>
              <a:gd name="connsiteX21" fmla="*/ 1690811 w 10787261"/>
              <a:gd name="connsiteY21" fmla="*/ 833705 h 897834"/>
              <a:gd name="connsiteX22" fmla="*/ 231662 w 10787261"/>
              <a:gd name="connsiteY22" fmla="*/ 814250 h 897834"/>
              <a:gd name="connsiteX23" fmla="*/ 192751 w 10787261"/>
              <a:gd name="connsiteY23" fmla="*/ 55491 h 897834"/>
              <a:gd name="connsiteX0" fmla="*/ 137715 w 10934246"/>
              <a:gd name="connsiteY0" fmla="*/ 55491 h 897834"/>
              <a:gd name="connsiteX1" fmla="*/ 2226902 w 10934246"/>
              <a:gd name="connsiteY1" fmla="*/ 55491 h 897834"/>
              <a:gd name="connsiteX2" fmla="*/ 2771651 w 10934246"/>
              <a:gd name="connsiteY2" fmla="*/ 36036 h 897834"/>
              <a:gd name="connsiteX3" fmla="*/ 3413677 w 10934246"/>
              <a:gd name="connsiteY3" fmla="*/ 36036 h 897834"/>
              <a:gd name="connsiteX4" fmla="*/ 3822238 w 10934246"/>
              <a:gd name="connsiteY4" fmla="*/ 36036 h 897834"/>
              <a:gd name="connsiteX5" fmla="*/ 4814459 w 10934246"/>
              <a:gd name="connsiteY5" fmla="*/ 74945 h 897834"/>
              <a:gd name="connsiteX6" fmla="*/ 8588791 w 10934246"/>
              <a:gd name="connsiteY6" fmla="*/ 94403 h 897834"/>
              <a:gd name="connsiteX7" fmla="*/ 10728877 w 10934246"/>
              <a:gd name="connsiteY7" fmla="*/ 74946 h 897834"/>
              <a:gd name="connsiteX8" fmla="*/ 10865064 w 10934246"/>
              <a:gd name="connsiteY8" fmla="*/ 133313 h 897834"/>
              <a:gd name="connsiteX9" fmla="*/ 10884519 w 10934246"/>
              <a:gd name="connsiteY9" fmla="*/ 814249 h 897834"/>
              <a:gd name="connsiteX10" fmla="*/ 10884519 w 10934246"/>
              <a:gd name="connsiteY10" fmla="*/ 892070 h 897834"/>
              <a:gd name="connsiteX11" fmla="*/ 10223038 w 10934246"/>
              <a:gd name="connsiteY11" fmla="*/ 892070 h 897834"/>
              <a:gd name="connsiteX12" fmla="*/ 7830034 w 10934246"/>
              <a:gd name="connsiteY12" fmla="*/ 892070 h 897834"/>
              <a:gd name="connsiteX13" fmla="*/ 6915634 w 10934246"/>
              <a:gd name="connsiteY13" fmla="*/ 872615 h 897834"/>
              <a:gd name="connsiteX14" fmla="*/ 6195787 w 10934246"/>
              <a:gd name="connsiteY14" fmla="*/ 853160 h 897834"/>
              <a:gd name="connsiteX15" fmla="*/ 5612128 w 10934246"/>
              <a:gd name="connsiteY15" fmla="*/ 853159 h 897834"/>
              <a:gd name="connsiteX16" fmla="*/ 4697728 w 10934246"/>
              <a:gd name="connsiteY16" fmla="*/ 892071 h 897834"/>
              <a:gd name="connsiteX17" fmla="*/ 4016791 w 10934246"/>
              <a:gd name="connsiteY17" fmla="*/ 892070 h 897834"/>
              <a:gd name="connsiteX18" fmla="*/ 3608230 w 10934246"/>
              <a:gd name="connsiteY18" fmla="*/ 872614 h 897834"/>
              <a:gd name="connsiteX19" fmla="*/ 3199668 w 10934246"/>
              <a:gd name="connsiteY19" fmla="*/ 872614 h 897834"/>
              <a:gd name="connsiteX20" fmla="*/ 2596553 w 10934246"/>
              <a:gd name="connsiteY20" fmla="*/ 853160 h 897834"/>
              <a:gd name="connsiteX21" fmla="*/ 1837796 w 10934246"/>
              <a:gd name="connsiteY21" fmla="*/ 833705 h 897834"/>
              <a:gd name="connsiteX22" fmla="*/ 378647 w 10934246"/>
              <a:gd name="connsiteY22" fmla="*/ 814250 h 897834"/>
              <a:gd name="connsiteX23" fmla="*/ 137715 w 10934246"/>
              <a:gd name="connsiteY23" fmla="*/ 55491 h 897834"/>
              <a:gd name="connsiteX0" fmla="*/ 104 w 10796635"/>
              <a:gd name="connsiteY0" fmla="*/ 107368 h 949711"/>
              <a:gd name="connsiteX1" fmla="*/ 2089291 w 10796635"/>
              <a:gd name="connsiteY1" fmla="*/ 107368 h 949711"/>
              <a:gd name="connsiteX2" fmla="*/ 2634040 w 10796635"/>
              <a:gd name="connsiteY2" fmla="*/ 87913 h 949711"/>
              <a:gd name="connsiteX3" fmla="*/ 3276066 w 10796635"/>
              <a:gd name="connsiteY3" fmla="*/ 87913 h 949711"/>
              <a:gd name="connsiteX4" fmla="*/ 3684627 w 10796635"/>
              <a:gd name="connsiteY4" fmla="*/ 87913 h 949711"/>
              <a:gd name="connsiteX5" fmla="*/ 4676848 w 10796635"/>
              <a:gd name="connsiteY5" fmla="*/ 126822 h 949711"/>
              <a:gd name="connsiteX6" fmla="*/ 8451180 w 10796635"/>
              <a:gd name="connsiteY6" fmla="*/ 146280 h 949711"/>
              <a:gd name="connsiteX7" fmla="*/ 10591266 w 10796635"/>
              <a:gd name="connsiteY7" fmla="*/ 126823 h 949711"/>
              <a:gd name="connsiteX8" fmla="*/ 10727453 w 10796635"/>
              <a:gd name="connsiteY8" fmla="*/ 185190 h 949711"/>
              <a:gd name="connsiteX9" fmla="*/ 10746908 w 10796635"/>
              <a:gd name="connsiteY9" fmla="*/ 866126 h 949711"/>
              <a:gd name="connsiteX10" fmla="*/ 10746908 w 10796635"/>
              <a:gd name="connsiteY10" fmla="*/ 943947 h 949711"/>
              <a:gd name="connsiteX11" fmla="*/ 10085427 w 10796635"/>
              <a:gd name="connsiteY11" fmla="*/ 943947 h 949711"/>
              <a:gd name="connsiteX12" fmla="*/ 7692423 w 10796635"/>
              <a:gd name="connsiteY12" fmla="*/ 943947 h 949711"/>
              <a:gd name="connsiteX13" fmla="*/ 6778023 w 10796635"/>
              <a:gd name="connsiteY13" fmla="*/ 924492 h 949711"/>
              <a:gd name="connsiteX14" fmla="*/ 6058176 w 10796635"/>
              <a:gd name="connsiteY14" fmla="*/ 905037 h 949711"/>
              <a:gd name="connsiteX15" fmla="*/ 5474517 w 10796635"/>
              <a:gd name="connsiteY15" fmla="*/ 905036 h 949711"/>
              <a:gd name="connsiteX16" fmla="*/ 4560117 w 10796635"/>
              <a:gd name="connsiteY16" fmla="*/ 943948 h 949711"/>
              <a:gd name="connsiteX17" fmla="*/ 3879180 w 10796635"/>
              <a:gd name="connsiteY17" fmla="*/ 943947 h 949711"/>
              <a:gd name="connsiteX18" fmla="*/ 3470619 w 10796635"/>
              <a:gd name="connsiteY18" fmla="*/ 924491 h 949711"/>
              <a:gd name="connsiteX19" fmla="*/ 3062057 w 10796635"/>
              <a:gd name="connsiteY19" fmla="*/ 924491 h 949711"/>
              <a:gd name="connsiteX20" fmla="*/ 2458942 w 10796635"/>
              <a:gd name="connsiteY20" fmla="*/ 905037 h 949711"/>
              <a:gd name="connsiteX21" fmla="*/ 1700185 w 10796635"/>
              <a:gd name="connsiteY21" fmla="*/ 885582 h 949711"/>
              <a:gd name="connsiteX22" fmla="*/ 241036 w 10796635"/>
              <a:gd name="connsiteY22" fmla="*/ 866127 h 949711"/>
              <a:gd name="connsiteX23" fmla="*/ 104 w 10796635"/>
              <a:gd name="connsiteY23" fmla="*/ 107368 h 949711"/>
              <a:gd name="connsiteX0" fmla="*/ 217684 w 11014215"/>
              <a:gd name="connsiteY0" fmla="*/ 58373 h 910963"/>
              <a:gd name="connsiteX1" fmla="*/ 2306871 w 11014215"/>
              <a:gd name="connsiteY1" fmla="*/ 58373 h 910963"/>
              <a:gd name="connsiteX2" fmla="*/ 2851620 w 11014215"/>
              <a:gd name="connsiteY2" fmla="*/ 38918 h 910963"/>
              <a:gd name="connsiteX3" fmla="*/ 3493646 w 11014215"/>
              <a:gd name="connsiteY3" fmla="*/ 38918 h 910963"/>
              <a:gd name="connsiteX4" fmla="*/ 3902207 w 11014215"/>
              <a:gd name="connsiteY4" fmla="*/ 38918 h 910963"/>
              <a:gd name="connsiteX5" fmla="*/ 4894428 w 11014215"/>
              <a:gd name="connsiteY5" fmla="*/ 77827 h 910963"/>
              <a:gd name="connsiteX6" fmla="*/ 8668760 w 11014215"/>
              <a:gd name="connsiteY6" fmla="*/ 97285 h 910963"/>
              <a:gd name="connsiteX7" fmla="*/ 10808846 w 11014215"/>
              <a:gd name="connsiteY7" fmla="*/ 77828 h 910963"/>
              <a:gd name="connsiteX8" fmla="*/ 10945033 w 11014215"/>
              <a:gd name="connsiteY8" fmla="*/ 136195 h 910963"/>
              <a:gd name="connsiteX9" fmla="*/ 10964488 w 11014215"/>
              <a:gd name="connsiteY9" fmla="*/ 817131 h 910963"/>
              <a:gd name="connsiteX10" fmla="*/ 10964488 w 11014215"/>
              <a:gd name="connsiteY10" fmla="*/ 894952 h 910963"/>
              <a:gd name="connsiteX11" fmla="*/ 10303007 w 11014215"/>
              <a:gd name="connsiteY11" fmla="*/ 894952 h 910963"/>
              <a:gd name="connsiteX12" fmla="*/ 7910003 w 11014215"/>
              <a:gd name="connsiteY12" fmla="*/ 894952 h 910963"/>
              <a:gd name="connsiteX13" fmla="*/ 6995603 w 11014215"/>
              <a:gd name="connsiteY13" fmla="*/ 875497 h 910963"/>
              <a:gd name="connsiteX14" fmla="*/ 6275756 w 11014215"/>
              <a:gd name="connsiteY14" fmla="*/ 856042 h 910963"/>
              <a:gd name="connsiteX15" fmla="*/ 5692097 w 11014215"/>
              <a:gd name="connsiteY15" fmla="*/ 856041 h 910963"/>
              <a:gd name="connsiteX16" fmla="*/ 4777697 w 11014215"/>
              <a:gd name="connsiteY16" fmla="*/ 894953 h 910963"/>
              <a:gd name="connsiteX17" fmla="*/ 4096760 w 11014215"/>
              <a:gd name="connsiteY17" fmla="*/ 894952 h 910963"/>
              <a:gd name="connsiteX18" fmla="*/ 3688199 w 11014215"/>
              <a:gd name="connsiteY18" fmla="*/ 875496 h 910963"/>
              <a:gd name="connsiteX19" fmla="*/ 3279637 w 11014215"/>
              <a:gd name="connsiteY19" fmla="*/ 875496 h 910963"/>
              <a:gd name="connsiteX20" fmla="*/ 2676522 w 11014215"/>
              <a:gd name="connsiteY20" fmla="*/ 856042 h 910963"/>
              <a:gd name="connsiteX21" fmla="*/ 1917765 w 11014215"/>
              <a:gd name="connsiteY21" fmla="*/ 836587 h 910963"/>
              <a:gd name="connsiteX22" fmla="*/ 256595 w 11014215"/>
              <a:gd name="connsiteY22" fmla="*/ 856043 h 910963"/>
              <a:gd name="connsiteX23" fmla="*/ 217684 w 11014215"/>
              <a:gd name="connsiteY23" fmla="*/ 58373 h 910963"/>
              <a:gd name="connsiteX0" fmla="*/ 142505 w 10939036"/>
              <a:gd name="connsiteY0" fmla="*/ 58373 h 997339"/>
              <a:gd name="connsiteX1" fmla="*/ 2231692 w 10939036"/>
              <a:gd name="connsiteY1" fmla="*/ 58373 h 997339"/>
              <a:gd name="connsiteX2" fmla="*/ 2776441 w 10939036"/>
              <a:gd name="connsiteY2" fmla="*/ 38918 h 997339"/>
              <a:gd name="connsiteX3" fmla="*/ 3418467 w 10939036"/>
              <a:gd name="connsiteY3" fmla="*/ 38918 h 997339"/>
              <a:gd name="connsiteX4" fmla="*/ 3827028 w 10939036"/>
              <a:gd name="connsiteY4" fmla="*/ 38918 h 997339"/>
              <a:gd name="connsiteX5" fmla="*/ 4819249 w 10939036"/>
              <a:gd name="connsiteY5" fmla="*/ 77827 h 997339"/>
              <a:gd name="connsiteX6" fmla="*/ 8593581 w 10939036"/>
              <a:gd name="connsiteY6" fmla="*/ 97285 h 997339"/>
              <a:gd name="connsiteX7" fmla="*/ 10733667 w 10939036"/>
              <a:gd name="connsiteY7" fmla="*/ 77828 h 997339"/>
              <a:gd name="connsiteX8" fmla="*/ 10869854 w 10939036"/>
              <a:gd name="connsiteY8" fmla="*/ 136195 h 997339"/>
              <a:gd name="connsiteX9" fmla="*/ 10889309 w 10939036"/>
              <a:gd name="connsiteY9" fmla="*/ 817131 h 997339"/>
              <a:gd name="connsiteX10" fmla="*/ 10889309 w 10939036"/>
              <a:gd name="connsiteY10" fmla="*/ 894952 h 997339"/>
              <a:gd name="connsiteX11" fmla="*/ 10227828 w 10939036"/>
              <a:gd name="connsiteY11" fmla="*/ 894952 h 997339"/>
              <a:gd name="connsiteX12" fmla="*/ 7834824 w 10939036"/>
              <a:gd name="connsiteY12" fmla="*/ 894952 h 997339"/>
              <a:gd name="connsiteX13" fmla="*/ 6920424 w 10939036"/>
              <a:gd name="connsiteY13" fmla="*/ 875497 h 997339"/>
              <a:gd name="connsiteX14" fmla="*/ 6200577 w 10939036"/>
              <a:gd name="connsiteY14" fmla="*/ 856042 h 997339"/>
              <a:gd name="connsiteX15" fmla="*/ 5616918 w 10939036"/>
              <a:gd name="connsiteY15" fmla="*/ 856041 h 997339"/>
              <a:gd name="connsiteX16" fmla="*/ 4702518 w 10939036"/>
              <a:gd name="connsiteY16" fmla="*/ 894953 h 997339"/>
              <a:gd name="connsiteX17" fmla="*/ 4021581 w 10939036"/>
              <a:gd name="connsiteY17" fmla="*/ 894952 h 997339"/>
              <a:gd name="connsiteX18" fmla="*/ 3613020 w 10939036"/>
              <a:gd name="connsiteY18" fmla="*/ 875496 h 997339"/>
              <a:gd name="connsiteX19" fmla="*/ 3204458 w 10939036"/>
              <a:gd name="connsiteY19" fmla="*/ 875496 h 997339"/>
              <a:gd name="connsiteX20" fmla="*/ 2601343 w 10939036"/>
              <a:gd name="connsiteY20" fmla="*/ 856042 h 997339"/>
              <a:gd name="connsiteX21" fmla="*/ 1842586 w 10939036"/>
              <a:gd name="connsiteY21" fmla="*/ 836587 h 997339"/>
              <a:gd name="connsiteX22" fmla="*/ 181416 w 10939036"/>
              <a:gd name="connsiteY22" fmla="*/ 856043 h 997339"/>
              <a:gd name="connsiteX23" fmla="*/ 142505 w 10939036"/>
              <a:gd name="connsiteY23" fmla="*/ 58373 h 997339"/>
              <a:gd name="connsiteX0" fmla="*/ 1 w 10796532"/>
              <a:gd name="connsiteY0" fmla="*/ 75664 h 1014630"/>
              <a:gd name="connsiteX1" fmla="*/ 2089188 w 10796532"/>
              <a:gd name="connsiteY1" fmla="*/ 75664 h 1014630"/>
              <a:gd name="connsiteX2" fmla="*/ 2633937 w 10796532"/>
              <a:gd name="connsiteY2" fmla="*/ 56209 h 1014630"/>
              <a:gd name="connsiteX3" fmla="*/ 3275963 w 10796532"/>
              <a:gd name="connsiteY3" fmla="*/ 56209 h 1014630"/>
              <a:gd name="connsiteX4" fmla="*/ 3684524 w 10796532"/>
              <a:gd name="connsiteY4" fmla="*/ 56209 h 1014630"/>
              <a:gd name="connsiteX5" fmla="*/ 4676745 w 10796532"/>
              <a:gd name="connsiteY5" fmla="*/ 95118 h 1014630"/>
              <a:gd name="connsiteX6" fmla="*/ 8451077 w 10796532"/>
              <a:gd name="connsiteY6" fmla="*/ 114576 h 1014630"/>
              <a:gd name="connsiteX7" fmla="*/ 10591163 w 10796532"/>
              <a:gd name="connsiteY7" fmla="*/ 95119 h 1014630"/>
              <a:gd name="connsiteX8" fmla="*/ 10727350 w 10796532"/>
              <a:gd name="connsiteY8" fmla="*/ 153486 h 1014630"/>
              <a:gd name="connsiteX9" fmla="*/ 10746805 w 10796532"/>
              <a:gd name="connsiteY9" fmla="*/ 834422 h 1014630"/>
              <a:gd name="connsiteX10" fmla="*/ 10746805 w 10796532"/>
              <a:gd name="connsiteY10" fmla="*/ 912243 h 1014630"/>
              <a:gd name="connsiteX11" fmla="*/ 10085324 w 10796532"/>
              <a:gd name="connsiteY11" fmla="*/ 912243 h 1014630"/>
              <a:gd name="connsiteX12" fmla="*/ 7692320 w 10796532"/>
              <a:gd name="connsiteY12" fmla="*/ 912243 h 1014630"/>
              <a:gd name="connsiteX13" fmla="*/ 6777920 w 10796532"/>
              <a:gd name="connsiteY13" fmla="*/ 892788 h 1014630"/>
              <a:gd name="connsiteX14" fmla="*/ 6058073 w 10796532"/>
              <a:gd name="connsiteY14" fmla="*/ 873333 h 1014630"/>
              <a:gd name="connsiteX15" fmla="*/ 5474414 w 10796532"/>
              <a:gd name="connsiteY15" fmla="*/ 873332 h 1014630"/>
              <a:gd name="connsiteX16" fmla="*/ 4560014 w 10796532"/>
              <a:gd name="connsiteY16" fmla="*/ 912244 h 1014630"/>
              <a:gd name="connsiteX17" fmla="*/ 3879077 w 10796532"/>
              <a:gd name="connsiteY17" fmla="*/ 912243 h 1014630"/>
              <a:gd name="connsiteX18" fmla="*/ 3470516 w 10796532"/>
              <a:gd name="connsiteY18" fmla="*/ 892787 h 1014630"/>
              <a:gd name="connsiteX19" fmla="*/ 3061954 w 10796532"/>
              <a:gd name="connsiteY19" fmla="*/ 892787 h 1014630"/>
              <a:gd name="connsiteX20" fmla="*/ 2458839 w 10796532"/>
              <a:gd name="connsiteY20" fmla="*/ 873333 h 1014630"/>
              <a:gd name="connsiteX21" fmla="*/ 1700082 w 10796532"/>
              <a:gd name="connsiteY21" fmla="*/ 853878 h 1014630"/>
              <a:gd name="connsiteX22" fmla="*/ 38912 w 10796532"/>
              <a:gd name="connsiteY22" fmla="*/ 873334 h 1014630"/>
              <a:gd name="connsiteX23" fmla="*/ 1 w 10796532"/>
              <a:gd name="connsiteY23" fmla="*/ 75664 h 1014630"/>
              <a:gd name="connsiteX0" fmla="*/ 142504 w 10939035"/>
              <a:gd name="connsiteY0" fmla="*/ 48286 h 895088"/>
              <a:gd name="connsiteX1" fmla="*/ 2231691 w 10939035"/>
              <a:gd name="connsiteY1" fmla="*/ 48286 h 895088"/>
              <a:gd name="connsiteX2" fmla="*/ 2776440 w 10939035"/>
              <a:gd name="connsiteY2" fmla="*/ 28831 h 895088"/>
              <a:gd name="connsiteX3" fmla="*/ 3418466 w 10939035"/>
              <a:gd name="connsiteY3" fmla="*/ 28831 h 895088"/>
              <a:gd name="connsiteX4" fmla="*/ 3827027 w 10939035"/>
              <a:gd name="connsiteY4" fmla="*/ 28831 h 895088"/>
              <a:gd name="connsiteX5" fmla="*/ 4819248 w 10939035"/>
              <a:gd name="connsiteY5" fmla="*/ 67740 h 895088"/>
              <a:gd name="connsiteX6" fmla="*/ 8593580 w 10939035"/>
              <a:gd name="connsiteY6" fmla="*/ 87198 h 895088"/>
              <a:gd name="connsiteX7" fmla="*/ 10733666 w 10939035"/>
              <a:gd name="connsiteY7" fmla="*/ 67741 h 895088"/>
              <a:gd name="connsiteX8" fmla="*/ 10869853 w 10939035"/>
              <a:gd name="connsiteY8" fmla="*/ 126108 h 895088"/>
              <a:gd name="connsiteX9" fmla="*/ 10889308 w 10939035"/>
              <a:gd name="connsiteY9" fmla="*/ 807044 h 895088"/>
              <a:gd name="connsiteX10" fmla="*/ 10889308 w 10939035"/>
              <a:gd name="connsiteY10" fmla="*/ 884865 h 895088"/>
              <a:gd name="connsiteX11" fmla="*/ 10227827 w 10939035"/>
              <a:gd name="connsiteY11" fmla="*/ 884865 h 895088"/>
              <a:gd name="connsiteX12" fmla="*/ 7834823 w 10939035"/>
              <a:gd name="connsiteY12" fmla="*/ 884865 h 895088"/>
              <a:gd name="connsiteX13" fmla="*/ 6920423 w 10939035"/>
              <a:gd name="connsiteY13" fmla="*/ 865410 h 895088"/>
              <a:gd name="connsiteX14" fmla="*/ 6200576 w 10939035"/>
              <a:gd name="connsiteY14" fmla="*/ 845955 h 895088"/>
              <a:gd name="connsiteX15" fmla="*/ 5616917 w 10939035"/>
              <a:gd name="connsiteY15" fmla="*/ 845954 h 895088"/>
              <a:gd name="connsiteX16" fmla="*/ 4702517 w 10939035"/>
              <a:gd name="connsiteY16" fmla="*/ 884866 h 895088"/>
              <a:gd name="connsiteX17" fmla="*/ 4021580 w 10939035"/>
              <a:gd name="connsiteY17" fmla="*/ 884865 h 895088"/>
              <a:gd name="connsiteX18" fmla="*/ 3613019 w 10939035"/>
              <a:gd name="connsiteY18" fmla="*/ 865409 h 895088"/>
              <a:gd name="connsiteX19" fmla="*/ 3204457 w 10939035"/>
              <a:gd name="connsiteY19" fmla="*/ 865409 h 895088"/>
              <a:gd name="connsiteX20" fmla="*/ 2601342 w 10939035"/>
              <a:gd name="connsiteY20" fmla="*/ 845955 h 895088"/>
              <a:gd name="connsiteX21" fmla="*/ 1842585 w 10939035"/>
              <a:gd name="connsiteY21" fmla="*/ 826500 h 895088"/>
              <a:gd name="connsiteX22" fmla="*/ 181415 w 10939035"/>
              <a:gd name="connsiteY22" fmla="*/ 709768 h 895088"/>
              <a:gd name="connsiteX23" fmla="*/ 142504 w 10939035"/>
              <a:gd name="connsiteY23" fmla="*/ 48286 h 895088"/>
              <a:gd name="connsiteX0" fmla="*/ 233200 w 10989327"/>
              <a:gd name="connsiteY0" fmla="*/ 119614 h 864681"/>
              <a:gd name="connsiteX1" fmla="*/ 2281983 w 10989327"/>
              <a:gd name="connsiteY1" fmla="*/ 22338 h 864681"/>
              <a:gd name="connsiteX2" fmla="*/ 2826732 w 10989327"/>
              <a:gd name="connsiteY2" fmla="*/ 2883 h 864681"/>
              <a:gd name="connsiteX3" fmla="*/ 3468758 w 10989327"/>
              <a:gd name="connsiteY3" fmla="*/ 2883 h 864681"/>
              <a:gd name="connsiteX4" fmla="*/ 3877319 w 10989327"/>
              <a:gd name="connsiteY4" fmla="*/ 2883 h 864681"/>
              <a:gd name="connsiteX5" fmla="*/ 4869540 w 10989327"/>
              <a:gd name="connsiteY5" fmla="*/ 41792 h 864681"/>
              <a:gd name="connsiteX6" fmla="*/ 8643872 w 10989327"/>
              <a:gd name="connsiteY6" fmla="*/ 61250 h 864681"/>
              <a:gd name="connsiteX7" fmla="*/ 10783958 w 10989327"/>
              <a:gd name="connsiteY7" fmla="*/ 41793 h 864681"/>
              <a:gd name="connsiteX8" fmla="*/ 10920145 w 10989327"/>
              <a:gd name="connsiteY8" fmla="*/ 100160 h 864681"/>
              <a:gd name="connsiteX9" fmla="*/ 10939600 w 10989327"/>
              <a:gd name="connsiteY9" fmla="*/ 781096 h 864681"/>
              <a:gd name="connsiteX10" fmla="*/ 10939600 w 10989327"/>
              <a:gd name="connsiteY10" fmla="*/ 858917 h 864681"/>
              <a:gd name="connsiteX11" fmla="*/ 10278119 w 10989327"/>
              <a:gd name="connsiteY11" fmla="*/ 858917 h 864681"/>
              <a:gd name="connsiteX12" fmla="*/ 7885115 w 10989327"/>
              <a:gd name="connsiteY12" fmla="*/ 858917 h 864681"/>
              <a:gd name="connsiteX13" fmla="*/ 6970715 w 10989327"/>
              <a:gd name="connsiteY13" fmla="*/ 839462 h 864681"/>
              <a:gd name="connsiteX14" fmla="*/ 6250868 w 10989327"/>
              <a:gd name="connsiteY14" fmla="*/ 820007 h 864681"/>
              <a:gd name="connsiteX15" fmla="*/ 5667209 w 10989327"/>
              <a:gd name="connsiteY15" fmla="*/ 820006 h 864681"/>
              <a:gd name="connsiteX16" fmla="*/ 4752809 w 10989327"/>
              <a:gd name="connsiteY16" fmla="*/ 858918 h 864681"/>
              <a:gd name="connsiteX17" fmla="*/ 4071872 w 10989327"/>
              <a:gd name="connsiteY17" fmla="*/ 858917 h 864681"/>
              <a:gd name="connsiteX18" fmla="*/ 3663311 w 10989327"/>
              <a:gd name="connsiteY18" fmla="*/ 839461 h 864681"/>
              <a:gd name="connsiteX19" fmla="*/ 3254749 w 10989327"/>
              <a:gd name="connsiteY19" fmla="*/ 839461 h 864681"/>
              <a:gd name="connsiteX20" fmla="*/ 2651634 w 10989327"/>
              <a:gd name="connsiteY20" fmla="*/ 820007 h 864681"/>
              <a:gd name="connsiteX21" fmla="*/ 1892877 w 10989327"/>
              <a:gd name="connsiteY21" fmla="*/ 800552 h 864681"/>
              <a:gd name="connsiteX22" fmla="*/ 231707 w 10989327"/>
              <a:gd name="connsiteY22" fmla="*/ 683820 h 864681"/>
              <a:gd name="connsiteX23" fmla="*/ 233200 w 10989327"/>
              <a:gd name="connsiteY23" fmla="*/ 119614 h 864681"/>
              <a:gd name="connsiteX0" fmla="*/ 123667 w 10879794"/>
              <a:gd name="connsiteY0" fmla="*/ 143800 h 888867"/>
              <a:gd name="connsiteX1" fmla="*/ 2172450 w 10879794"/>
              <a:gd name="connsiteY1" fmla="*/ 46524 h 888867"/>
              <a:gd name="connsiteX2" fmla="*/ 2717199 w 10879794"/>
              <a:gd name="connsiteY2" fmla="*/ 27069 h 888867"/>
              <a:gd name="connsiteX3" fmla="*/ 3359225 w 10879794"/>
              <a:gd name="connsiteY3" fmla="*/ 27069 h 888867"/>
              <a:gd name="connsiteX4" fmla="*/ 3767786 w 10879794"/>
              <a:gd name="connsiteY4" fmla="*/ 27069 h 888867"/>
              <a:gd name="connsiteX5" fmla="*/ 4760007 w 10879794"/>
              <a:gd name="connsiteY5" fmla="*/ 65978 h 888867"/>
              <a:gd name="connsiteX6" fmla="*/ 8534339 w 10879794"/>
              <a:gd name="connsiteY6" fmla="*/ 85436 h 888867"/>
              <a:gd name="connsiteX7" fmla="*/ 10674425 w 10879794"/>
              <a:gd name="connsiteY7" fmla="*/ 65979 h 888867"/>
              <a:gd name="connsiteX8" fmla="*/ 10810612 w 10879794"/>
              <a:gd name="connsiteY8" fmla="*/ 124346 h 888867"/>
              <a:gd name="connsiteX9" fmla="*/ 10830067 w 10879794"/>
              <a:gd name="connsiteY9" fmla="*/ 805282 h 888867"/>
              <a:gd name="connsiteX10" fmla="*/ 10830067 w 10879794"/>
              <a:gd name="connsiteY10" fmla="*/ 883103 h 888867"/>
              <a:gd name="connsiteX11" fmla="*/ 10168586 w 10879794"/>
              <a:gd name="connsiteY11" fmla="*/ 883103 h 888867"/>
              <a:gd name="connsiteX12" fmla="*/ 7775582 w 10879794"/>
              <a:gd name="connsiteY12" fmla="*/ 883103 h 888867"/>
              <a:gd name="connsiteX13" fmla="*/ 6861182 w 10879794"/>
              <a:gd name="connsiteY13" fmla="*/ 863648 h 888867"/>
              <a:gd name="connsiteX14" fmla="*/ 6141335 w 10879794"/>
              <a:gd name="connsiteY14" fmla="*/ 844193 h 888867"/>
              <a:gd name="connsiteX15" fmla="*/ 5557676 w 10879794"/>
              <a:gd name="connsiteY15" fmla="*/ 844192 h 888867"/>
              <a:gd name="connsiteX16" fmla="*/ 4643276 w 10879794"/>
              <a:gd name="connsiteY16" fmla="*/ 883104 h 888867"/>
              <a:gd name="connsiteX17" fmla="*/ 3962339 w 10879794"/>
              <a:gd name="connsiteY17" fmla="*/ 883103 h 888867"/>
              <a:gd name="connsiteX18" fmla="*/ 3553778 w 10879794"/>
              <a:gd name="connsiteY18" fmla="*/ 863647 h 888867"/>
              <a:gd name="connsiteX19" fmla="*/ 3145216 w 10879794"/>
              <a:gd name="connsiteY19" fmla="*/ 863647 h 888867"/>
              <a:gd name="connsiteX20" fmla="*/ 2542101 w 10879794"/>
              <a:gd name="connsiteY20" fmla="*/ 844193 h 888867"/>
              <a:gd name="connsiteX21" fmla="*/ 1783344 w 10879794"/>
              <a:gd name="connsiteY21" fmla="*/ 824738 h 888867"/>
              <a:gd name="connsiteX22" fmla="*/ 122174 w 10879794"/>
              <a:gd name="connsiteY22" fmla="*/ 708006 h 888867"/>
              <a:gd name="connsiteX23" fmla="*/ 123667 w 10879794"/>
              <a:gd name="connsiteY23" fmla="*/ 143800 h 888867"/>
              <a:gd name="connsiteX0" fmla="*/ 1864 w 10757991"/>
              <a:gd name="connsiteY0" fmla="*/ 143800 h 888867"/>
              <a:gd name="connsiteX1" fmla="*/ 2050647 w 10757991"/>
              <a:gd name="connsiteY1" fmla="*/ 46524 h 888867"/>
              <a:gd name="connsiteX2" fmla="*/ 2595396 w 10757991"/>
              <a:gd name="connsiteY2" fmla="*/ 27069 h 888867"/>
              <a:gd name="connsiteX3" fmla="*/ 3237422 w 10757991"/>
              <a:gd name="connsiteY3" fmla="*/ 27069 h 888867"/>
              <a:gd name="connsiteX4" fmla="*/ 3645983 w 10757991"/>
              <a:gd name="connsiteY4" fmla="*/ 27069 h 888867"/>
              <a:gd name="connsiteX5" fmla="*/ 4638204 w 10757991"/>
              <a:gd name="connsiteY5" fmla="*/ 65978 h 888867"/>
              <a:gd name="connsiteX6" fmla="*/ 8412536 w 10757991"/>
              <a:gd name="connsiteY6" fmla="*/ 85436 h 888867"/>
              <a:gd name="connsiteX7" fmla="*/ 10552622 w 10757991"/>
              <a:gd name="connsiteY7" fmla="*/ 65979 h 888867"/>
              <a:gd name="connsiteX8" fmla="*/ 10688809 w 10757991"/>
              <a:gd name="connsiteY8" fmla="*/ 124346 h 888867"/>
              <a:gd name="connsiteX9" fmla="*/ 10708264 w 10757991"/>
              <a:gd name="connsiteY9" fmla="*/ 805282 h 888867"/>
              <a:gd name="connsiteX10" fmla="*/ 10708264 w 10757991"/>
              <a:gd name="connsiteY10" fmla="*/ 883103 h 888867"/>
              <a:gd name="connsiteX11" fmla="*/ 10046783 w 10757991"/>
              <a:gd name="connsiteY11" fmla="*/ 883103 h 888867"/>
              <a:gd name="connsiteX12" fmla="*/ 7653779 w 10757991"/>
              <a:gd name="connsiteY12" fmla="*/ 883103 h 888867"/>
              <a:gd name="connsiteX13" fmla="*/ 6739379 w 10757991"/>
              <a:gd name="connsiteY13" fmla="*/ 863648 h 888867"/>
              <a:gd name="connsiteX14" fmla="*/ 6019532 w 10757991"/>
              <a:gd name="connsiteY14" fmla="*/ 844193 h 888867"/>
              <a:gd name="connsiteX15" fmla="*/ 5435873 w 10757991"/>
              <a:gd name="connsiteY15" fmla="*/ 844192 h 888867"/>
              <a:gd name="connsiteX16" fmla="*/ 4521473 w 10757991"/>
              <a:gd name="connsiteY16" fmla="*/ 883104 h 888867"/>
              <a:gd name="connsiteX17" fmla="*/ 3840536 w 10757991"/>
              <a:gd name="connsiteY17" fmla="*/ 883103 h 888867"/>
              <a:gd name="connsiteX18" fmla="*/ 3431975 w 10757991"/>
              <a:gd name="connsiteY18" fmla="*/ 863647 h 888867"/>
              <a:gd name="connsiteX19" fmla="*/ 3023413 w 10757991"/>
              <a:gd name="connsiteY19" fmla="*/ 863647 h 888867"/>
              <a:gd name="connsiteX20" fmla="*/ 2420298 w 10757991"/>
              <a:gd name="connsiteY20" fmla="*/ 844193 h 888867"/>
              <a:gd name="connsiteX21" fmla="*/ 1661541 w 10757991"/>
              <a:gd name="connsiteY21" fmla="*/ 824738 h 888867"/>
              <a:gd name="connsiteX22" fmla="*/ 371 w 10757991"/>
              <a:gd name="connsiteY22" fmla="*/ 708006 h 888867"/>
              <a:gd name="connsiteX23" fmla="*/ 1864 w 10757991"/>
              <a:gd name="connsiteY23" fmla="*/ 143800 h 888867"/>
              <a:gd name="connsiteX0" fmla="*/ 31302 w 10787429"/>
              <a:gd name="connsiteY0" fmla="*/ 119614 h 864681"/>
              <a:gd name="connsiteX1" fmla="*/ 2080085 w 10787429"/>
              <a:gd name="connsiteY1" fmla="*/ 22338 h 864681"/>
              <a:gd name="connsiteX2" fmla="*/ 2624834 w 10787429"/>
              <a:gd name="connsiteY2" fmla="*/ 2883 h 864681"/>
              <a:gd name="connsiteX3" fmla="*/ 3266860 w 10787429"/>
              <a:gd name="connsiteY3" fmla="*/ 2883 h 864681"/>
              <a:gd name="connsiteX4" fmla="*/ 3675421 w 10787429"/>
              <a:gd name="connsiteY4" fmla="*/ 2883 h 864681"/>
              <a:gd name="connsiteX5" fmla="*/ 4667642 w 10787429"/>
              <a:gd name="connsiteY5" fmla="*/ 41792 h 864681"/>
              <a:gd name="connsiteX6" fmla="*/ 8441974 w 10787429"/>
              <a:gd name="connsiteY6" fmla="*/ 61250 h 864681"/>
              <a:gd name="connsiteX7" fmla="*/ 10582060 w 10787429"/>
              <a:gd name="connsiteY7" fmla="*/ 41793 h 864681"/>
              <a:gd name="connsiteX8" fmla="*/ 10718247 w 10787429"/>
              <a:gd name="connsiteY8" fmla="*/ 100160 h 864681"/>
              <a:gd name="connsiteX9" fmla="*/ 10737702 w 10787429"/>
              <a:gd name="connsiteY9" fmla="*/ 781096 h 864681"/>
              <a:gd name="connsiteX10" fmla="*/ 10737702 w 10787429"/>
              <a:gd name="connsiteY10" fmla="*/ 858917 h 864681"/>
              <a:gd name="connsiteX11" fmla="*/ 10076221 w 10787429"/>
              <a:gd name="connsiteY11" fmla="*/ 858917 h 864681"/>
              <a:gd name="connsiteX12" fmla="*/ 7683217 w 10787429"/>
              <a:gd name="connsiteY12" fmla="*/ 858917 h 864681"/>
              <a:gd name="connsiteX13" fmla="*/ 6768817 w 10787429"/>
              <a:gd name="connsiteY13" fmla="*/ 839462 h 864681"/>
              <a:gd name="connsiteX14" fmla="*/ 6048970 w 10787429"/>
              <a:gd name="connsiteY14" fmla="*/ 820007 h 864681"/>
              <a:gd name="connsiteX15" fmla="*/ 5465311 w 10787429"/>
              <a:gd name="connsiteY15" fmla="*/ 820006 h 864681"/>
              <a:gd name="connsiteX16" fmla="*/ 4550911 w 10787429"/>
              <a:gd name="connsiteY16" fmla="*/ 858918 h 864681"/>
              <a:gd name="connsiteX17" fmla="*/ 3869974 w 10787429"/>
              <a:gd name="connsiteY17" fmla="*/ 858917 h 864681"/>
              <a:gd name="connsiteX18" fmla="*/ 3461413 w 10787429"/>
              <a:gd name="connsiteY18" fmla="*/ 839461 h 864681"/>
              <a:gd name="connsiteX19" fmla="*/ 3052851 w 10787429"/>
              <a:gd name="connsiteY19" fmla="*/ 839461 h 864681"/>
              <a:gd name="connsiteX20" fmla="*/ 2449736 w 10787429"/>
              <a:gd name="connsiteY20" fmla="*/ 820007 h 864681"/>
              <a:gd name="connsiteX21" fmla="*/ 1690979 w 10787429"/>
              <a:gd name="connsiteY21" fmla="*/ 800552 h 864681"/>
              <a:gd name="connsiteX22" fmla="*/ 775257 w 10787429"/>
              <a:gd name="connsiteY22" fmla="*/ 411446 h 864681"/>
              <a:gd name="connsiteX23" fmla="*/ 31302 w 10787429"/>
              <a:gd name="connsiteY23" fmla="*/ 119614 h 864681"/>
              <a:gd name="connsiteX0" fmla="*/ 20667 w 10776794"/>
              <a:gd name="connsiteY0" fmla="*/ 662062 h 1407129"/>
              <a:gd name="connsiteX1" fmla="*/ 1787389 w 10776794"/>
              <a:gd name="connsiteY1" fmla="*/ 582 h 1407129"/>
              <a:gd name="connsiteX2" fmla="*/ 2614199 w 10776794"/>
              <a:gd name="connsiteY2" fmla="*/ 545331 h 1407129"/>
              <a:gd name="connsiteX3" fmla="*/ 3256225 w 10776794"/>
              <a:gd name="connsiteY3" fmla="*/ 545331 h 1407129"/>
              <a:gd name="connsiteX4" fmla="*/ 3664786 w 10776794"/>
              <a:gd name="connsiteY4" fmla="*/ 545331 h 1407129"/>
              <a:gd name="connsiteX5" fmla="*/ 4657007 w 10776794"/>
              <a:gd name="connsiteY5" fmla="*/ 584240 h 1407129"/>
              <a:gd name="connsiteX6" fmla="*/ 8431339 w 10776794"/>
              <a:gd name="connsiteY6" fmla="*/ 603698 h 1407129"/>
              <a:gd name="connsiteX7" fmla="*/ 10571425 w 10776794"/>
              <a:gd name="connsiteY7" fmla="*/ 584241 h 1407129"/>
              <a:gd name="connsiteX8" fmla="*/ 10707612 w 10776794"/>
              <a:gd name="connsiteY8" fmla="*/ 642608 h 1407129"/>
              <a:gd name="connsiteX9" fmla="*/ 10727067 w 10776794"/>
              <a:gd name="connsiteY9" fmla="*/ 1323544 h 1407129"/>
              <a:gd name="connsiteX10" fmla="*/ 10727067 w 10776794"/>
              <a:gd name="connsiteY10" fmla="*/ 1401365 h 1407129"/>
              <a:gd name="connsiteX11" fmla="*/ 10065586 w 10776794"/>
              <a:gd name="connsiteY11" fmla="*/ 1401365 h 1407129"/>
              <a:gd name="connsiteX12" fmla="*/ 7672582 w 10776794"/>
              <a:gd name="connsiteY12" fmla="*/ 1401365 h 1407129"/>
              <a:gd name="connsiteX13" fmla="*/ 6758182 w 10776794"/>
              <a:gd name="connsiteY13" fmla="*/ 1381910 h 1407129"/>
              <a:gd name="connsiteX14" fmla="*/ 6038335 w 10776794"/>
              <a:gd name="connsiteY14" fmla="*/ 1362455 h 1407129"/>
              <a:gd name="connsiteX15" fmla="*/ 5454676 w 10776794"/>
              <a:gd name="connsiteY15" fmla="*/ 1362454 h 1407129"/>
              <a:gd name="connsiteX16" fmla="*/ 4540276 w 10776794"/>
              <a:gd name="connsiteY16" fmla="*/ 1401366 h 1407129"/>
              <a:gd name="connsiteX17" fmla="*/ 3859339 w 10776794"/>
              <a:gd name="connsiteY17" fmla="*/ 1401365 h 1407129"/>
              <a:gd name="connsiteX18" fmla="*/ 3450778 w 10776794"/>
              <a:gd name="connsiteY18" fmla="*/ 1381909 h 1407129"/>
              <a:gd name="connsiteX19" fmla="*/ 3042216 w 10776794"/>
              <a:gd name="connsiteY19" fmla="*/ 1381909 h 1407129"/>
              <a:gd name="connsiteX20" fmla="*/ 2439101 w 10776794"/>
              <a:gd name="connsiteY20" fmla="*/ 1362455 h 1407129"/>
              <a:gd name="connsiteX21" fmla="*/ 1680344 w 10776794"/>
              <a:gd name="connsiteY21" fmla="*/ 1343000 h 1407129"/>
              <a:gd name="connsiteX22" fmla="*/ 764622 w 10776794"/>
              <a:gd name="connsiteY22" fmla="*/ 953894 h 1407129"/>
              <a:gd name="connsiteX23" fmla="*/ 20667 w 10776794"/>
              <a:gd name="connsiteY23" fmla="*/ 662062 h 1407129"/>
              <a:gd name="connsiteX0" fmla="*/ 20667 w 10776794"/>
              <a:gd name="connsiteY0" fmla="*/ 662108 h 1407175"/>
              <a:gd name="connsiteX1" fmla="*/ 1787389 w 10776794"/>
              <a:gd name="connsiteY1" fmla="*/ 628 h 1407175"/>
              <a:gd name="connsiteX2" fmla="*/ 2614199 w 10776794"/>
              <a:gd name="connsiteY2" fmla="*/ 545377 h 1407175"/>
              <a:gd name="connsiteX3" fmla="*/ 3356962 w 10776794"/>
              <a:gd name="connsiteY3" fmla="*/ 759385 h 1407175"/>
              <a:gd name="connsiteX4" fmla="*/ 3664786 w 10776794"/>
              <a:gd name="connsiteY4" fmla="*/ 545377 h 1407175"/>
              <a:gd name="connsiteX5" fmla="*/ 4657007 w 10776794"/>
              <a:gd name="connsiteY5" fmla="*/ 584286 h 1407175"/>
              <a:gd name="connsiteX6" fmla="*/ 8431339 w 10776794"/>
              <a:gd name="connsiteY6" fmla="*/ 603744 h 1407175"/>
              <a:gd name="connsiteX7" fmla="*/ 10571425 w 10776794"/>
              <a:gd name="connsiteY7" fmla="*/ 584287 h 1407175"/>
              <a:gd name="connsiteX8" fmla="*/ 10707612 w 10776794"/>
              <a:gd name="connsiteY8" fmla="*/ 642654 h 1407175"/>
              <a:gd name="connsiteX9" fmla="*/ 10727067 w 10776794"/>
              <a:gd name="connsiteY9" fmla="*/ 1323590 h 1407175"/>
              <a:gd name="connsiteX10" fmla="*/ 10727067 w 10776794"/>
              <a:gd name="connsiteY10" fmla="*/ 1401411 h 1407175"/>
              <a:gd name="connsiteX11" fmla="*/ 10065586 w 10776794"/>
              <a:gd name="connsiteY11" fmla="*/ 1401411 h 1407175"/>
              <a:gd name="connsiteX12" fmla="*/ 7672582 w 10776794"/>
              <a:gd name="connsiteY12" fmla="*/ 1401411 h 1407175"/>
              <a:gd name="connsiteX13" fmla="*/ 6758182 w 10776794"/>
              <a:gd name="connsiteY13" fmla="*/ 1381956 h 1407175"/>
              <a:gd name="connsiteX14" fmla="*/ 6038335 w 10776794"/>
              <a:gd name="connsiteY14" fmla="*/ 1362501 h 1407175"/>
              <a:gd name="connsiteX15" fmla="*/ 5454676 w 10776794"/>
              <a:gd name="connsiteY15" fmla="*/ 1362500 h 1407175"/>
              <a:gd name="connsiteX16" fmla="*/ 4540276 w 10776794"/>
              <a:gd name="connsiteY16" fmla="*/ 1401412 h 1407175"/>
              <a:gd name="connsiteX17" fmla="*/ 3859339 w 10776794"/>
              <a:gd name="connsiteY17" fmla="*/ 1401411 h 1407175"/>
              <a:gd name="connsiteX18" fmla="*/ 3450778 w 10776794"/>
              <a:gd name="connsiteY18" fmla="*/ 1381955 h 1407175"/>
              <a:gd name="connsiteX19" fmla="*/ 3042216 w 10776794"/>
              <a:gd name="connsiteY19" fmla="*/ 1381955 h 1407175"/>
              <a:gd name="connsiteX20" fmla="*/ 2439101 w 10776794"/>
              <a:gd name="connsiteY20" fmla="*/ 1362501 h 1407175"/>
              <a:gd name="connsiteX21" fmla="*/ 1680344 w 10776794"/>
              <a:gd name="connsiteY21" fmla="*/ 1343046 h 1407175"/>
              <a:gd name="connsiteX22" fmla="*/ 764622 w 10776794"/>
              <a:gd name="connsiteY22" fmla="*/ 953940 h 1407175"/>
              <a:gd name="connsiteX23" fmla="*/ 20667 w 10776794"/>
              <a:gd name="connsiteY23" fmla="*/ 662108 h 1407175"/>
              <a:gd name="connsiteX0" fmla="*/ 20667 w 10776794"/>
              <a:gd name="connsiteY0" fmla="*/ 662108 h 1407175"/>
              <a:gd name="connsiteX1" fmla="*/ 1787389 w 10776794"/>
              <a:gd name="connsiteY1" fmla="*/ 628 h 1407175"/>
              <a:gd name="connsiteX2" fmla="*/ 2614199 w 10776794"/>
              <a:gd name="connsiteY2" fmla="*/ 545377 h 1407175"/>
              <a:gd name="connsiteX3" fmla="*/ 3356962 w 10776794"/>
              <a:gd name="connsiteY3" fmla="*/ 759385 h 1407175"/>
              <a:gd name="connsiteX4" fmla="*/ 4087878 w 10776794"/>
              <a:gd name="connsiteY4" fmla="*/ 545377 h 1407175"/>
              <a:gd name="connsiteX5" fmla="*/ 4657007 w 10776794"/>
              <a:gd name="connsiteY5" fmla="*/ 584286 h 1407175"/>
              <a:gd name="connsiteX6" fmla="*/ 8431339 w 10776794"/>
              <a:gd name="connsiteY6" fmla="*/ 603744 h 1407175"/>
              <a:gd name="connsiteX7" fmla="*/ 10571425 w 10776794"/>
              <a:gd name="connsiteY7" fmla="*/ 584287 h 1407175"/>
              <a:gd name="connsiteX8" fmla="*/ 10707612 w 10776794"/>
              <a:gd name="connsiteY8" fmla="*/ 642654 h 1407175"/>
              <a:gd name="connsiteX9" fmla="*/ 10727067 w 10776794"/>
              <a:gd name="connsiteY9" fmla="*/ 1323590 h 1407175"/>
              <a:gd name="connsiteX10" fmla="*/ 10727067 w 10776794"/>
              <a:gd name="connsiteY10" fmla="*/ 1401411 h 1407175"/>
              <a:gd name="connsiteX11" fmla="*/ 10065586 w 10776794"/>
              <a:gd name="connsiteY11" fmla="*/ 1401411 h 1407175"/>
              <a:gd name="connsiteX12" fmla="*/ 7672582 w 10776794"/>
              <a:gd name="connsiteY12" fmla="*/ 1401411 h 1407175"/>
              <a:gd name="connsiteX13" fmla="*/ 6758182 w 10776794"/>
              <a:gd name="connsiteY13" fmla="*/ 1381956 h 1407175"/>
              <a:gd name="connsiteX14" fmla="*/ 6038335 w 10776794"/>
              <a:gd name="connsiteY14" fmla="*/ 1362501 h 1407175"/>
              <a:gd name="connsiteX15" fmla="*/ 5454676 w 10776794"/>
              <a:gd name="connsiteY15" fmla="*/ 1362500 h 1407175"/>
              <a:gd name="connsiteX16" fmla="*/ 4540276 w 10776794"/>
              <a:gd name="connsiteY16" fmla="*/ 1401412 h 1407175"/>
              <a:gd name="connsiteX17" fmla="*/ 3859339 w 10776794"/>
              <a:gd name="connsiteY17" fmla="*/ 1401411 h 1407175"/>
              <a:gd name="connsiteX18" fmla="*/ 3450778 w 10776794"/>
              <a:gd name="connsiteY18" fmla="*/ 1381955 h 1407175"/>
              <a:gd name="connsiteX19" fmla="*/ 3042216 w 10776794"/>
              <a:gd name="connsiteY19" fmla="*/ 1381955 h 1407175"/>
              <a:gd name="connsiteX20" fmla="*/ 2439101 w 10776794"/>
              <a:gd name="connsiteY20" fmla="*/ 1362501 h 1407175"/>
              <a:gd name="connsiteX21" fmla="*/ 1680344 w 10776794"/>
              <a:gd name="connsiteY21" fmla="*/ 1343046 h 1407175"/>
              <a:gd name="connsiteX22" fmla="*/ 764622 w 10776794"/>
              <a:gd name="connsiteY22" fmla="*/ 953940 h 1407175"/>
              <a:gd name="connsiteX23" fmla="*/ 20667 w 10776794"/>
              <a:gd name="connsiteY23" fmla="*/ 662108 h 1407175"/>
              <a:gd name="connsiteX0" fmla="*/ 20667 w 10776794"/>
              <a:gd name="connsiteY0" fmla="*/ 662108 h 1407175"/>
              <a:gd name="connsiteX1" fmla="*/ 1787389 w 10776794"/>
              <a:gd name="connsiteY1" fmla="*/ 628 h 1407175"/>
              <a:gd name="connsiteX2" fmla="*/ 2614199 w 10776794"/>
              <a:gd name="connsiteY2" fmla="*/ 545377 h 1407175"/>
              <a:gd name="connsiteX3" fmla="*/ 3356962 w 10776794"/>
              <a:gd name="connsiteY3" fmla="*/ 759385 h 1407175"/>
              <a:gd name="connsiteX4" fmla="*/ 4087878 w 10776794"/>
              <a:gd name="connsiteY4" fmla="*/ 545377 h 1407175"/>
              <a:gd name="connsiteX5" fmla="*/ 5644224 w 10776794"/>
              <a:gd name="connsiteY5" fmla="*/ 117358 h 1407175"/>
              <a:gd name="connsiteX6" fmla="*/ 8431339 w 10776794"/>
              <a:gd name="connsiteY6" fmla="*/ 603744 h 1407175"/>
              <a:gd name="connsiteX7" fmla="*/ 10571425 w 10776794"/>
              <a:gd name="connsiteY7" fmla="*/ 584287 h 1407175"/>
              <a:gd name="connsiteX8" fmla="*/ 10707612 w 10776794"/>
              <a:gd name="connsiteY8" fmla="*/ 642654 h 1407175"/>
              <a:gd name="connsiteX9" fmla="*/ 10727067 w 10776794"/>
              <a:gd name="connsiteY9" fmla="*/ 1323590 h 1407175"/>
              <a:gd name="connsiteX10" fmla="*/ 10727067 w 10776794"/>
              <a:gd name="connsiteY10" fmla="*/ 1401411 h 1407175"/>
              <a:gd name="connsiteX11" fmla="*/ 10065586 w 10776794"/>
              <a:gd name="connsiteY11" fmla="*/ 1401411 h 1407175"/>
              <a:gd name="connsiteX12" fmla="*/ 7672582 w 10776794"/>
              <a:gd name="connsiteY12" fmla="*/ 1401411 h 1407175"/>
              <a:gd name="connsiteX13" fmla="*/ 6758182 w 10776794"/>
              <a:gd name="connsiteY13" fmla="*/ 1381956 h 1407175"/>
              <a:gd name="connsiteX14" fmla="*/ 6038335 w 10776794"/>
              <a:gd name="connsiteY14" fmla="*/ 1362501 h 1407175"/>
              <a:gd name="connsiteX15" fmla="*/ 5454676 w 10776794"/>
              <a:gd name="connsiteY15" fmla="*/ 1362500 h 1407175"/>
              <a:gd name="connsiteX16" fmla="*/ 4540276 w 10776794"/>
              <a:gd name="connsiteY16" fmla="*/ 1401412 h 1407175"/>
              <a:gd name="connsiteX17" fmla="*/ 3859339 w 10776794"/>
              <a:gd name="connsiteY17" fmla="*/ 1401411 h 1407175"/>
              <a:gd name="connsiteX18" fmla="*/ 3450778 w 10776794"/>
              <a:gd name="connsiteY18" fmla="*/ 1381955 h 1407175"/>
              <a:gd name="connsiteX19" fmla="*/ 3042216 w 10776794"/>
              <a:gd name="connsiteY19" fmla="*/ 1381955 h 1407175"/>
              <a:gd name="connsiteX20" fmla="*/ 2439101 w 10776794"/>
              <a:gd name="connsiteY20" fmla="*/ 1362501 h 1407175"/>
              <a:gd name="connsiteX21" fmla="*/ 1680344 w 10776794"/>
              <a:gd name="connsiteY21" fmla="*/ 1343046 h 1407175"/>
              <a:gd name="connsiteX22" fmla="*/ 764622 w 10776794"/>
              <a:gd name="connsiteY22" fmla="*/ 953940 h 1407175"/>
              <a:gd name="connsiteX23" fmla="*/ 20667 w 10776794"/>
              <a:gd name="connsiteY23" fmla="*/ 662108 h 1407175"/>
              <a:gd name="connsiteX0" fmla="*/ 28757 w 10784884"/>
              <a:gd name="connsiteY0" fmla="*/ 662108 h 1416252"/>
              <a:gd name="connsiteX1" fmla="*/ 1795479 w 10784884"/>
              <a:gd name="connsiteY1" fmla="*/ 628 h 1416252"/>
              <a:gd name="connsiteX2" fmla="*/ 2622289 w 10784884"/>
              <a:gd name="connsiteY2" fmla="*/ 545377 h 1416252"/>
              <a:gd name="connsiteX3" fmla="*/ 3365052 w 10784884"/>
              <a:gd name="connsiteY3" fmla="*/ 759385 h 1416252"/>
              <a:gd name="connsiteX4" fmla="*/ 4095968 w 10784884"/>
              <a:gd name="connsiteY4" fmla="*/ 545377 h 1416252"/>
              <a:gd name="connsiteX5" fmla="*/ 5652314 w 10784884"/>
              <a:gd name="connsiteY5" fmla="*/ 117358 h 1416252"/>
              <a:gd name="connsiteX6" fmla="*/ 8439429 w 10784884"/>
              <a:gd name="connsiteY6" fmla="*/ 603744 h 1416252"/>
              <a:gd name="connsiteX7" fmla="*/ 10579515 w 10784884"/>
              <a:gd name="connsiteY7" fmla="*/ 584287 h 1416252"/>
              <a:gd name="connsiteX8" fmla="*/ 10715702 w 10784884"/>
              <a:gd name="connsiteY8" fmla="*/ 642654 h 1416252"/>
              <a:gd name="connsiteX9" fmla="*/ 10735157 w 10784884"/>
              <a:gd name="connsiteY9" fmla="*/ 1323590 h 1416252"/>
              <a:gd name="connsiteX10" fmla="*/ 10735157 w 10784884"/>
              <a:gd name="connsiteY10" fmla="*/ 1401411 h 1416252"/>
              <a:gd name="connsiteX11" fmla="*/ 10073676 w 10784884"/>
              <a:gd name="connsiteY11" fmla="*/ 1401411 h 1416252"/>
              <a:gd name="connsiteX12" fmla="*/ 7680672 w 10784884"/>
              <a:gd name="connsiteY12" fmla="*/ 1401411 h 1416252"/>
              <a:gd name="connsiteX13" fmla="*/ 6766272 w 10784884"/>
              <a:gd name="connsiteY13" fmla="*/ 1381956 h 1416252"/>
              <a:gd name="connsiteX14" fmla="*/ 6046425 w 10784884"/>
              <a:gd name="connsiteY14" fmla="*/ 1362501 h 1416252"/>
              <a:gd name="connsiteX15" fmla="*/ 5462766 w 10784884"/>
              <a:gd name="connsiteY15" fmla="*/ 1362500 h 1416252"/>
              <a:gd name="connsiteX16" fmla="*/ 4548366 w 10784884"/>
              <a:gd name="connsiteY16" fmla="*/ 1401412 h 1416252"/>
              <a:gd name="connsiteX17" fmla="*/ 3867429 w 10784884"/>
              <a:gd name="connsiteY17" fmla="*/ 1401411 h 1416252"/>
              <a:gd name="connsiteX18" fmla="*/ 3458868 w 10784884"/>
              <a:gd name="connsiteY18" fmla="*/ 1381955 h 1416252"/>
              <a:gd name="connsiteX19" fmla="*/ 3050306 w 10784884"/>
              <a:gd name="connsiteY19" fmla="*/ 1381955 h 1416252"/>
              <a:gd name="connsiteX20" fmla="*/ 2447191 w 10784884"/>
              <a:gd name="connsiteY20" fmla="*/ 1362501 h 1416252"/>
              <a:gd name="connsiteX21" fmla="*/ 1728729 w 10784884"/>
              <a:gd name="connsiteY21" fmla="*/ 720476 h 1416252"/>
              <a:gd name="connsiteX22" fmla="*/ 772712 w 10784884"/>
              <a:gd name="connsiteY22" fmla="*/ 953940 h 1416252"/>
              <a:gd name="connsiteX23" fmla="*/ 28757 w 10784884"/>
              <a:gd name="connsiteY23" fmla="*/ 662108 h 1416252"/>
              <a:gd name="connsiteX0" fmla="*/ 28639 w 10784766"/>
              <a:gd name="connsiteY0" fmla="*/ 662108 h 1407175"/>
              <a:gd name="connsiteX1" fmla="*/ 1795361 w 10784766"/>
              <a:gd name="connsiteY1" fmla="*/ 628 h 1407175"/>
              <a:gd name="connsiteX2" fmla="*/ 2622171 w 10784766"/>
              <a:gd name="connsiteY2" fmla="*/ 545377 h 1407175"/>
              <a:gd name="connsiteX3" fmla="*/ 3364934 w 10784766"/>
              <a:gd name="connsiteY3" fmla="*/ 759385 h 1407175"/>
              <a:gd name="connsiteX4" fmla="*/ 4095850 w 10784766"/>
              <a:gd name="connsiteY4" fmla="*/ 545377 h 1407175"/>
              <a:gd name="connsiteX5" fmla="*/ 5652196 w 10784766"/>
              <a:gd name="connsiteY5" fmla="*/ 117358 h 1407175"/>
              <a:gd name="connsiteX6" fmla="*/ 8439311 w 10784766"/>
              <a:gd name="connsiteY6" fmla="*/ 603744 h 1407175"/>
              <a:gd name="connsiteX7" fmla="*/ 10579397 w 10784766"/>
              <a:gd name="connsiteY7" fmla="*/ 584287 h 1407175"/>
              <a:gd name="connsiteX8" fmla="*/ 10715584 w 10784766"/>
              <a:gd name="connsiteY8" fmla="*/ 642654 h 1407175"/>
              <a:gd name="connsiteX9" fmla="*/ 10735039 w 10784766"/>
              <a:gd name="connsiteY9" fmla="*/ 1323590 h 1407175"/>
              <a:gd name="connsiteX10" fmla="*/ 10735039 w 10784766"/>
              <a:gd name="connsiteY10" fmla="*/ 1401411 h 1407175"/>
              <a:gd name="connsiteX11" fmla="*/ 10073558 w 10784766"/>
              <a:gd name="connsiteY11" fmla="*/ 1401411 h 1407175"/>
              <a:gd name="connsiteX12" fmla="*/ 7680554 w 10784766"/>
              <a:gd name="connsiteY12" fmla="*/ 1401411 h 1407175"/>
              <a:gd name="connsiteX13" fmla="*/ 6766154 w 10784766"/>
              <a:gd name="connsiteY13" fmla="*/ 1381956 h 1407175"/>
              <a:gd name="connsiteX14" fmla="*/ 6046307 w 10784766"/>
              <a:gd name="connsiteY14" fmla="*/ 1362501 h 1407175"/>
              <a:gd name="connsiteX15" fmla="*/ 5462648 w 10784766"/>
              <a:gd name="connsiteY15" fmla="*/ 1362500 h 1407175"/>
              <a:gd name="connsiteX16" fmla="*/ 4548248 w 10784766"/>
              <a:gd name="connsiteY16" fmla="*/ 1401412 h 1407175"/>
              <a:gd name="connsiteX17" fmla="*/ 3867311 w 10784766"/>
              <a:gd name="connsiteY17" fmla="*/ 1401411 h 1407175"/>
              <a:gd name="connsiteX18" fmla="*/ 3458750 w 10784766"/>
              <a:gd name="connsiteY18" fmla="*/ 1381955 h 1407175"/>
              <a:gd name="connsiteX19" fmla="*/ 3050188 w 10784766"/>
              <a:gd name="connsiteY19" fmla="*/ 1381955 h 1407175"/>
              <a:gd name="connsiteX20" fmla="*/ 2447073 w 10784766"/>
              <a:gd name="connsiteY20" fmla="*/ 1362501 h 1407175"/>
              <a:gd name="connsiteX21" fmla="*/ 1708463 w 10784766"/>
              <a:gd name="connsiteY21" fmla="*/ 1284680 h 1407175"/>
              <a:gd name="connsiteX22" fmla="*/ 772594 w 10784766"/>
              <a:gd name="connsiteY22" fmla="*/ 953940 h 1407175"/>
              <a:gd name="connsiteX23" fmla="*/ 28639 w 10784766"/>
              <a:gd name="connsiteY23" fmla="*/ 662108 h 1407175"/>
              <a:gd name="connsiteX0" fmla="*/ 12770 w 10768897"/>
              <a:gd name="connsiteY0" fmla="*/ 662108 h 1407175"/>
              <a:gd name="connsiteX1" fmla="*/ 1779492 w 10768897"/>
              <a:gd name="connsiteY1" fmla="*/ 628 h 1407175"/>
              <a:gd name="connsiteX2" fmla="*/ 2606302 w 10768897"/>
              <a:gd name="connsiteY2" fmla="*/ 545377 h 1407175"/>
              <a:gd name="connsiteX3" fmla="*/ 3349065 w 10768897"/>
              <a:gd name="connsiteY3" fmla="*/ 759385 h 1407175"/>
              <a:gd name="connsiteX4" fmla="*/ 4079981 w 10768897"/>
              <a:gd name="connsiteY4" fmla="*/ 545377 h 1407175"/>
              <a:gd name="connsiteX5" fmla="*/ 5636327 w 10768897"/>
              <a:gd name="connsiteY5" fmla="*/ 117358 h 1407175"/>
              <a:gd name="connsiteX6" fmla="*/ 8423442 w 10768897"/>
              <a:gd name="connsiteY6" fmla="*/ 603744 h 1407175"/>
              <a:gd name="connsiteX7" fmla="*/ 10563528 w 10768897"/>
              <a:gd name="connsiteY7" fmla="*/ 584287 h 1407175"/>
              <a:gd name="connsiteX8" fmla="*/ 10699715 w 10768897"/>
              <a:gd name="connsiteY8" fmla="*/ 642654 h 1407175"/>
              <a:gd name="connsiteX9" fmla="*/ 10719170 w 10768897"/>
              <a:gd name="connsiteY9" fmla="*/ 1323590 h 1407175"/>
              <a:gd name="connsiteX10" fmla="*/ 10719170 w 10768897"/>
              <a:gd name="connsiteY10" fmla="*/ 1401411 h 1407175"/>
              <a:gd name="connsiteX11" fmla="*/ 10057689 w 10768897"/>
              <a:gd name="connsiteY11" fmla="*/ 1401411 h 1407175"/>
              <a:gd name="connsiteX12" fmla="*/ 7664685 w 10768897"/>
              <a:gd name="connsiteY12" fmla="*/ 1401411 h 1407175"/>
              <a:gd name="connsiteX13" fmla="*/ 6750285 w 10768897"/>
              <a:gd name="connsiteY13" fmla="*/ 1381956 h 1407175"/>
              <a:gd name="connsiteX14" fmla="*/ 6030438 w 10768897"/>
              <a:gd name="connsiteY14" fmla="*/ 1362501 h 1407175"/>
              <a:gd name="connsiteX15" fmla="*/ 5446779 w 10768897"/>
              <a:gd name="connsiteY15" fmla="*/ 1362500 h 1407175"/>
              <a:gd name="connsiteX16" fmla="*/ 4532379 w 10768897"/>
              <a:gd name="connsiteY16" fmla="*/ 1401412 h 1407175"/>
              <a:gd name="connsiteX17" fmla="*/ 3851442 w 10768897"/>
              <a:gd name="connsiteY17" fmla="*/ 1401411 h 1407175"/>
              <a:gd name="connsiteX18" fmla="*/ 3442881 w 10768897"/>
              <a:gd name="connsiteY18" fmla="*/ 1381955 h 1407175"/>
              <a:gd name="connsiteX19" fmla="*/ 3034319 w 10768897"/>
              <a:gd name="connsiteY19" fmla="*/ 1381955 h 1407175"/>
              <a:gd name="connsiteX20" fmla="*/ 2431204 w 10768897"/>
              <a:gd name="connsiteY20" fmla="*/ 1362501 h 1407175"/>
              <a:gd name="connsiteX21" fmla="*/ 1692594 w 10768897"/>
              <a:gd name="connsiteY21" fmla="*/ 1284680 h 1407175"/>
              <a:gd name="connsiteX22" fmla="*/ 1018639 w 10768897"/>
              <a:gd name="connsiteY22" fmla="*/ 798298 h 1407175"/>
              <a:gd name="connsiteX23" fmla="*/ 12770 w 10768897"/>
              <a:gd name="connsiteY23" fmla="*/ 662108 h 1407175"/>
              <a:gd name="connsiteX0" fmla="*/ 12770 w 10768897"/>
              <a:gd name="connsiteY0" fmla="*/ 662108 h 1498778"/>
              <a:gd name="connsiteX1" fmla="*/ 1779492 w 10768897"/>
              <a:gd name="connsiteY1" fmla="*/ 628 h 1498778"/>
              <a:gd name="connsiteX2" fmla="*/ 2606302 w 10768897"/>
              <a:gd name="connsiteY2" fmla="*/ 545377 h 1498778"/>
              <a:gd name="connsiteX3" fmla="*/ 3349065 w 10768897"/>
              <a:gd name="connsiteY3" fmla="*/ 759385 h 1498778"/>
              <a:gd name="connsiteX4" fmla="*/ 4079981 w 10768897"/>
              <a:gd name="connsiteY4" fmla="*/ 545377 h 1498778"/>
              <a:gd name="connsiteX5" fmla="*/ 5636327 w 10768897"/>
              <a:gd name="connsiteY5" fmla="*/ 117358 h 1498778"/>
              <a:gd name="connsiteX6" fmla="*/ 8423442 w 10768897"/>
              <a:gd name="connsiteY6" fmla="*/ 603744 h 1498778"/>
              <a:gd name="connsiteX7" fmla="*/ 10563528 w 10768897"/>
              <a:gd name="connsiteY7" fmla="*/ 584287 h 1498778"/>
              <a:gd name="connsiteX8" fmla="*/ 10699715 w 10768897"/>
              <a:gd name="connsiteY8" fmla="*/ 642654 h 1498778"/>
              <a:gd name="connsiteX9" fmla="*/ 10719170 w 10768897"/>
              <a:gd name="connsiteY9" fmla="*/ 1323590 h 1498778"/>
              <a:gd name="connsiteX10" fmla="*/ 10719170 w 10768897"/>
              <a:gd name="connsiteY10" fmla="*/ 1401411 h 1498778"/>
              <a:gd name="connsiteX11" fmla="*/ 10057689 w 10768897"/>
              <a:gd name="connsiteY11" fmla="*/ 1401411 h 1498778"/>
              <a:gd name="connsiteX12" fmla="*/ 7664685 w 10768897"/>
              <a:gd name="connsiteY12" fmla="*/ 1401411 h 1498778"/>
              <a:gd name="connsiteX13" fmla="*/ 6750285 w 10768897"/>
              <a:gd name="connsiteY13" fmla="*/ 1381956 h 1498778"/>
              <a:gd name="connsiteX14" fmla="*/ 6030438 w 10768897"/>
              <a:gd name="connsiteY14" fmla="*/ 1362501 h 1498778"/>
              <a:gd name="connsiteX15" fmla="*/ 5446779 w 10768897"/>
              <a:gd name="connsiteY15" fmla="*/ 1362500 h 1498778"/>
              <a:gd name="connsiteX16" fmla="*/ 4532379 w 10768897"/>
              <a:gd name="connsiteY16" fmla="*/ 1401412 h 1498778"/>
              <a:gd name="connsiteX17" fmla="*/ 3851442 w 10768897"/>
              <a:gd name="connsiteY17" fmla="*/ 1401411 h 1498778"/>
              <a:gd name="connsiteX18" fmla="*/ 3442881 w 10768897"/>
              <a:gd name="connsiteY18" fmla="*/ 1498687 h 1498778"/>
              <a:gd name="connsiteX19" fmla="*/ 3034319 w 10768897"/>
              <a:gd name="connsiteY19" fmla="*/ 1381955 h 1498778"/>
              <a:gd name="connsiteX20" fmla="*/ 2431204 w 10768897"/>
              <a:gd name="connsiteY20" fmla="*/ 1362501 h 1498778"/>
              <a:gd name="connsiteX21" fmla="*/ 1692594 w 10768897"/>
              <a:gd name="connsiteY21" fmla="*/ 1284680 h 1498778"/>
              <a:gd name="connsiteX22" fmla="*/ 1018639 w 10768897"/>
              <a:gd name="connsiteY22" fmla="*/ 798298 h 1498778"/>
              <a:gd name="connsiteX23" fmla="*/ 12770 w 10768897"/>
              <a:gd name="connsiteY23" fmla="*/ 662108 h 1498778"/>
              <a:gd name="connsiteX0" fmla="*/ 12770 w 10768897"/>
              <a:gd name="connsiteY0" fmla="*/ 662108 h 1500788"/>
              <a:gd name="connsiteX1" fmla="*/ 1779492 w 10768897"/>
              <a:gd name="connsiteY1" fmla="*/ 628 h 1500788"/>
              <a:gd name="connsiteX2" fmla="*/ 2606302 w 10768897"/>
              <a:gd name="connsiteY2" fmla="*/ 545377 h 1500788"/>
              <a:gd name="connsiteX3" fmla="*/ 3349065 w 10768897"/>
              <a:gd name="connsiteY3" fmla="*/ 759385 h 1500788"/>
              <a:gd name="connsiteX4" fmla="*/ 4079981 w 10768897"/>
              <a:gd name="connsiteY4" fmla="*/ 545377 h 1500788"/>
              <a:gd name="connsiteX5" fmla="*/ 5636327 w 10768897"/>
              <a:gd name="connsiteY5" fmla="*/ 117358 h 1500788"/>
              <a:gd name="connsiteX6" fmla="*/ 8423442 w 10768897"/>
              <a:gd name="connsiteY6" fmla="*/ 603744 h 1500788"/>
              <a:gd name="connsiteX7" fmla="*/ 10563528 w 10768897"/>
              <a:gd name="connsiteY7" fmla="*/ 584287 h 1500788"/>
              <a:gd name="connsiteX8" fmla="*/ 10699715 w 10768897"/>
              <a:gd name="connsiteY8" fmla="*/ 642654 h 1500788"/>
              <a:gd name="connsiteX9" fmla="*/ 10719170 w 10768897"/>
              <a:gd name="connsiteY9" fmla="*/ 1323590 h 1500788"/>
              <a:gd name="connsiteX10" fmla="*/ 10719170 w 10768897"/>
              <a:gd name="connsiteY10" fmla="*/ 1401411 h 1500788"/>
              <a:gd name="connsiteX11" fmla="*/ 10057689 w 10768897"/>
              <a:gd name="connsiteY11" fmla="*/ 1401411 h 1500788"/>
              <a:gd name="connsiteX12" fmla="*/ 7664685 w 10768897"/>
              <a:gd name="connsiteY12" fmla="*/ 1401411 h 1500788"/>
              <a:gd name="connsiteX13" fmla="*/ 6750285 w 10768897"/>
              <a:gd name="connsiteY13" fmla="*/ 1381956 h 1500788"/>
              <a:gd name="connsiteX14" fmla="*/ 6030438 w 10768897"/>
              <a:gd name="connsiteY14" fmla="*/ 1362501 h 1500788"/>
              <a:gd name="connsiteX15" fmla="*/ 5446779 w 10768897"/>
              <a:gd name="connsiteY15" fmla="*/ 1362500 h 1500788"/>
              <a:gd name="connsiteX16" fmla="*/ 4532379 w 10768897"/>
              <a:gd name="connsiteY16" fmla="*/ 1401412 h 1500788"/>
              <a:gd name="connsiteX17" fmla="*/ 3851442 w 10768897"/>
              <a:gd name="connsiteY17" fmla="*/ 1401411 h 1500788"/>
              <a:gd name="connsiteX18" fmla="*/ 3442881 w 10768897"/>
              <a:gd name="connsiteY18" fmla="*/ 1498687 h 1500788"/>
              <a:gd name="connsiteX19" fmla="*/ 3034319 w 10768897"/>
              <a:gd name="connsiteY19" fmla="*/ 1459776 h 1500788"/>
              <a:gd name="connsiteX20" fmla="*/ 2431204 w 10768897"/>
              <a:gd name="connsiteY20" fmla="*/ 1362501 h 1500788"/>
              <a:gd name="connsiteX21" fmla="*/ 1692594 w 10768897"/>
              <a:gd name="connsiteY21" fmla="*/ 1284680 h 1500788"/>
              <a:gd name="connsiteX22" fmla="*/ 1018639 w 10768897"/>
              <a:gd name="connsiteY22" fmla="*/ 798298 h 1500788"/>
              <a:gd name="connsiteX23" fmla="*/ 12770 w 10768897"/>
              <a:gd name="connsiteY23" fmla="*/ 662108 h 1500788"/>
              <a:gd name="connsiteX0" fmla="*/ 12770 w 10768897"/>
              <a:gd name="connsiteY0" fmla="*/ 662108 h 1500788"/>
              <a:gd name="connsiteX1" fmla="*/ 1779492 w 10768897"/>
              <a:gd name="connsiteY1" fmla="*/ 628 h 1500788"/>
              <a:gd name="connsiteX2" fmla="*/ 2606302 w 10768897"/>
              <a:gd name="connsiteY2" fmla="*/ 545377 h 1500788"/>
              <a:gd name="connsiteX3" fmla="*/ 3349065 w 10768897"/>
              <a:gd name="connsiteY3" fmla="*/ 759385 h 1500788"/>
              <a:gd name="connsiteX4" fmla="*/ 4079981 w 10768897"/>
              <a:gd name="connsiteY4" fmla="*/ 545377 h 1500788"/>
              <a:gd name="connsiteX5" fmla="*/ 5636327 w 10768897"/>
              <a:gd name="connsiteY5" fmla="*/ 117358 h 1500788"/>
              <a:gd name="connsiteX6" fmla="*/ 8423442 w 10768897"/>
              <a:gd name="connsiteY6" fmla="*/ 603744 h 1500788"/>
              <a:gd name="connsiteX7" fmla="*/ 10563528 w 10768897"/>
              <a:gd name="connsiteY7" fmla="*/ 584287 h 1500788"/>
              <a:gd name="connsiteX8" fmla="*/ 10699715 w 10768897"/>
              <a:gd name="connsiteY8" fmla="*/ 642654 h 1500788"/>
              <a:gd name="connsiteX9" fmla="*/ 10719170 w 10768897"/>
              <a:gd name="connsiteY9" fmla="*/ 1323590 h 1500788"/>
              <a:gd name="connsiteX10" fmla="*/ 10719170 w 10768897"/>
              <a:gd name="connsiteY10" fmla="*/ 1401411 h 1500788"/>
              <a:gd name="connsiteX11" fmla="*/ 10057689 w 10768897"/>
              <a:gd name="connsiteY11" fmla="*/ 1401411 h 1500788"/>
              <a:gd name="connsiteX12" fmla="*/ 7664685 w 10768897"/>
              <a:gd name="connsiteY12" fmla="*/ 1401411 h 1500788"/>
              <a:gd name="connsiteX13" fmla="*/ 6750285 w 10768897"/>
              <a:gd name="connsiteY13" fmla="*/ 1381956 h 1500788"/>
              <a:gd name="connsiteX14" fmla="*/ 6030438 w 10768897"/>
              <a:gd name="connsiteY14" fmla="*/ 1362501 h 1500788"/>
              <a:gd name="connsiteX15" fmla="*/ 5446779 w 10768897"/>
              <a:gd name="connsiteY15" fmla="*/ 1362500 h 1500788"/>
              <a:gd name="connsiteX16" fmla="*/ 4895029 w 10768897"/>
              <a:gd name="connsiteY16" fmla="*/ 1381956 h 1500788"/>
              <a:gd name="connsiteX17" fmla="*/ 3851442 w 10768897"/>
              <a:gd name="connsiteY17" fmla="*/ 1401411 h 1500788"/>
              <a:gd name="connsiteX18" fmla="*/ 3442881 w 10768897"/>
              <a:gd name="connsiteY18" fmla="*/ 1498687 h 1500788"/>
              <a:gd name="connsiteX19" fmla="*/ 3034319 w 10768897"/>
              <a:gd name="connsiteY19" fmla="*/ 1459776 h 1500788"/>
              <a:gd name="connsiteX20" fmla="*/ 2431204 w 10768897"/>
              <a:gd name="connsiteY20" fmla="*/ 1362501 h 1500788"/>
              <a:gd name="connsiteX21" fmla="*/ 1692594 w 10768897"/>
              <a:gd name="connsiteY21" fmla="*/ 1284680 h 1500788"/>
              <a:gd name="connsiteX22" fmla="*/ 1018639 w 10768897"/>
              <a:gd name="connsiteY22" fmla="*/ 798298 h 1500788"/>
              <a:gd name="connsiteX23" fmla="*/ 12770 w 10768897"/>
              <a:gd name="connsiteY23" fmla="*/ 662108 h 1500788"/>
              <a:gd name="connsiteX0" fmla="*/ 12770 w 10768897"/>
              <a:gd name="connsiteY0" fmla="*/ 662108 h 1557054"/>
              <a:gd name="connsiteX1" fmla="*/ 1779492 w 10768897"/>
              <a:gd name="connsiteY1" fmla="*/ 628 h 1557054"/>
              <a:gd name="connsiteX2" fmla="*/ 2606302 w 10768897"/>
              <a:gd name="connsiteY2" fmla="*/ 545377 h 1557054"/>
              <a:gd name="connsiteX3" fmla="*/ 3349065 w 10768897"/>
              <a:gd name="connsiteY3" fmla="*/ 759385 h 1557054"/>
              <a:gd name="connsiteX4" fmla="*/ 4079981 w 10768897"/>
              <a:gd name="connsiteY4" fmla="*/ 545377 h 1557054"/>
              <a:gd name="connsiteX5" fmla="*/ 5636327 w 10768897"/>
              <a:gd name="connsiteY5" fmla="*/ 117358 h 1557054"/>
              <a:gd name="connsiteX6" fmla="*/ 8423442 w 10768897"/>
              <a:gd name="connsiteY6" fmla="*/ 603744 h 1557054"/>
              <a:gd name="connsiteX7" fmla="*/ 10563528 w 10768897"/>
              <a:gd name="connsiteY7" fmla="*/ 584287 h 1557054"/>
              <a:gd name="connsiteX8" fmla="*/ 10699715 w 10768897"/>
              <a:gd name="connsiteY8" fmla="*/ 642654 h 1557054"/>
              <a:gd name="connsiteX9" fmla="*/ 10719170 w 10768897"/>
              <a:gd name="connsiteY9" fmla="*/ 1323590 h 1557054"/>
              <a:gd name="connsiteX10" fmla="*/ 10719170 w 10768897"/>
              <a:gd name="connsiteY10" fmla="*/ 1401411 h 1557054"/>
              <a:gd name="connsiteX11" fmla="*/ 10057689 w 10768897"/>
              <a:gd name="connsiteY11" fmla="*/ 1401411 h 1557054"/>
              <a:gd name="connsiteX12" fmla="*/ 7664685 w 10768897"/>
              <a:gd name="connsiteY12" fmla="*/ 1401411 h 1557054"/>
              <a:gd name="connsiteX13" fmla="*/ 6750285 w 10768897"/>
              <a:gd name="connsiteY13" fmla="*/ 1381956 h 1557054"/>
              <a:gd name="connsiteX14" fmla="*/ 6030438 w 10768897"/>
              <a:gd name="connsiteY14" fmla="*/ 1362501 h 1557054"/>
              <a:gd name="connsiteX15" fmla="*/ 5446779 w 10768897"/>
              <a:gd name="connsiteY15" fmla="*/ 1362500 h 1557054"/>
              <a:gd name="connsiteX16" fmla="*/ 4895029 w 10768897"/>
              <a:gd name="connsiteY16" fmla="*/ 1381956 h 1557054"/>
              <a:gd name="connsiteX17" fmla="*/ 4173798 w 10768897"/>
              <a:gd name="connsiteY17" fmla="*/ 1557054 h 1557054"/>
              <a:gd name="connsiteX18" fmla="*/ 3442881 w 10768897"/>
              <a:gd name="connsiteY18" fmla="*/ 1498687 h 1557054"/>
              <a:gd name="connsiteX19" fmla="*/ 3034319 w 10768897"/>
              <a:gd name="connsiteY19" fmla="*/ 1459776 h 1557054"/>
              <a:gd name="connsiteX20" fmla="*/ 2431204 w 10768897"/>
              <a:gd name="connsiteY20" fmla="*/ 1362501 h 1557054"/>
              <a:gd name="connsiteX21" fmla="*/ 1692594 w 10768897"/>
              <a:gd name="connsiteY21" fmla="*/ 1284680 h 1557054"/>
              <a:gd name="connsiteX22" fmla="*/ 1018639 w 10768897"/>
              <a:gd name="connsiteY22" fmla="*/ 798298 h 1557054"/>
              <a:gd name="connsiteX23" fmla="*/ 12770 w 10768897"/>
              <a:gd name="connsiteY23" fmla="*/ 662108 h 1557054"/>
              <a:gd name="connsiteX0" fmla="*/ 12770 w 10768897"/>
              <a:gd name="connsiteY0" fmla="*/ 662108 h 1561724"/>
              <a:gd name="connsiteX1" fmla="*/ 1779492 w 10768897"/>
              <a:gd name="connsiteY1" fmla="*/ 628 h 1561724"/>
              <a:gd name="connsiteX2" fmla="*/ 2606302 w 10768897"/>
              <a:gd name="connsiteY2" fmla="*/ 545377 h 1561724"/>
              <a:gd name="connsiteX3" fmla="*/ 3349065 w 10768897"/>
              <a:gd name="connsiteY3" fmla="*/ 759385 h 1561724"/>
              <a:gd name="connsiteX4" fmla="*/ 4079981 w 10768897"/>
              <a:gd name="connsiteY4" fmla="*/ 545377 h 1561724"/>
              <a:gd name="connsiteX5" fmla="*/ 5636327 w 10768897"/>
              <a:gd name="connsiteY5" fmla="*/ 117358 h 1561724"/>
              <a:gd name="connsiteX6" fmla="*/ 8423442 w 10768897"/>
              <a:gd name="connsiteY6" fmla="*/ 603744 h 1561724"/>
              <a:gd name="connsiteX7" fmla="*/ 10563528 w 10768897"/>
              <a:gd name="connsiteY7" fmla="*/ 584287 h 1561724"/>
              <a:gd name="connsiteX8" fmla="*/ 10699715 w 10768897"/>
              <a:gd name="connsiteY8" fmla="*/ 642654 h 1561724"/>
              <a:gd name="connsiteX9" fmla="*/ 10719170 w 10768897"/>
              <a:gd name="connsiteY9" fmla="*/ 1323590 h 1561724"/>
              <a:gd name="connsiteX10" fmla="*/ 10719170 w 10768897"/>
              <a:gd name="connsiteY10" fmla="*/ 1401411 h 1561724"/>
              <a:gd name="connsiteX11" fmla="*/ 10057689 w 10768897"/>
              <a:gd name="connsiteY11" fmla="*/ 1401411 h 1561724"/>
              <a:gd name="connsiteX12" fmla="*/ 7664685 w 10768897"/>
              <a:gd name="connsiteY12" fmla="*/ 1401411 h 1561724"/>
              <a:gd name="connsiteX13" fmla="*/ 6750285 w 10768897"/>
              <a:gd name="connsiteY13" fmla="*/ 1381956 h 1561724"/>
              <a:gd name="connsiteX14" fmla="*/ 6030438 w 10768897"/>
              <a:gd name="connsiteY14" fmla="*/ 1362501 h 1561724"/>
              <a:gd name="connsiteX15" fmla="*/ 5446779 w 10768897"/>
              <a:gd name="connsiteY15" fmla="*/ 1362500 h 1561724"/>
              <a:gd name="connsiteX16" fmla="*/ 4895029 w 10768897"/>
              <a:gd name="connsiteY16" fmla="*/ 1381956 h 1561724"/>
              <a:gd name="connsiteX17" fmla="*/ 4173798 w 10768897"/>
              <a:gd name="connsiteY17" fmla="*/ 1557054 h 1561724"/>
              <a:gd name="connsiteX18" fmla="*/ 3442881 w 10768897"/>
              <a:gd name="connsiteY18" fmla="*/ 1498687 h 1561724"/>
              <a:gd name="connsiteX19" fmla="*/ 3034319 w 10768897"/>
              <a:gd name="connsiteY19" fmla="*/ 1459776 h 1561724"/>
              <a:gd name="connsiteX20" fmla="*/ 2390910 w 10768897"/>
              <a:gd name="connsiteY20" fmla="*/ 1557054 h 1561724"/>
              <a:gd name="connsiteX21" fmla="*/ 1692594 w 10768897"/>
              <a:gd name="connsiteY21" fmla="*/ 1284680 h 1561724"/>
              <a:gd name="connsiteX22" fmla="*/ 1018639 w 10768897"/>
              <a:gd name="connsiteY22" fmla="*/ 798298 h 1561724"/>
              <a:gd name="connsiteX23" fmla="*/ 12770 w 10768897"/>
              <a:gd name="connsiteY23" fmla="*/ 662108 h 1561724"/>
              <a:gd name="connsiteX0" fmla="*/ 12770 w 10768897"/>
              <a:gd name="connsiteY0" fmla="*/ 662108 h 1560124"/>
              <a:gd name="connsiteX1" fmla="*/ 1779492 w 10768897"/>
              <a:gd name="connsiteY1" fmla="*/ 628 h 1560124"/>
              <a:gd name="connsiteX2" fmla="*/ 2606302 w 10768897"/>
              <a:gd name="connsiteY2" fmla="*/ 545377 h 1560124"/>
              <a:gd name="connsiteX3" fmla="*/ 3349065 w 10768897"/>
              <a:gd name="connsiteY3" fmla="*/ 759385 h 1560124"/>
              <a:gd name="connsiteX4" fmla="*/ 4079981 w 10768897"/>
              <a:gd name="connsiteY4" fmla="*/ 545377 h 1560124"/>
              <a:gd name="connsiteX5" fmla="*/ 5636327 w 10768897"/>
              <a:gd name="connsiteY5" fmla="*/ 117358 h 1560124"/>
              <a:gd name="connsiteX6" fmla="*/ 8423442 w 10768897"/>
              <a:gd name="connsiteY6" fmla="*/ 603744 h 1560124"/>
              <a:gd name="connsiteX7" fmla="*/ 10563528 w 10768897"/>
              <a:gd name="connsiteY7" fmla="*/ 584287 h 1560124"/>
              <a:gd name="connsiteX8" fmla="*/ 10699715 w 10768897"/>
              <a:gd name="connsiteY8" fmla="*/ 642654 h 1560124"/>
              <a:gd name="connsiteX9" fmla="*/ 10719170 w 10768897"/>
              <a:gd name="connsiteY9" fmla="*/ 1323590 h 1560124"/>
              <a:gd name="connsiteX10" fmla="*/ 10719170 w 10768897"/>
              <a:gd name="connsiteY10" fmla="*/ 1401411 h 1560124"/>
              <a:gd name="connsiteX11" fmla="*/ 10057689 w 10768897"/>
              <a:gd name="connsiteY11" fmla="*/ 1401411 h 1560124"/>
              <a:gd name="connsiteX12" fmla="*/ 7664685 w 10768897"/>
              <a:gd name="connsiteY12" fmla="*/ 1401411 h 1560124"/>
              <a:gd name="connsiteX13" fmla="*/ 6750285 w 10768897"/>
              <a:gd name="connsiteY13" fmla="*/ 1381956 h 1560124"/>
              <a:gd name="connsiteX14" fmla="*/ 6030438 w 10768897"/>
              <a:gd name="connsiteY14" fmla="*/ 1362501 h 1560124"/>
              <a:gd name="connsiteX15" fmla="*/ 5446779 w 10768897"/>
              <a:gd name="connsiteY15" fmla="*/ 1362500 h 1560124"/>
              <a:gd name="connsiteX16" fmla="*/ 4895029 w 10768897"/>
              <a:gd name="connsiteY16" fmla="*/ 1381956 h 1560124"/>
              <a:gd name="connsiteX17" fmla="*/ 4173798 w 10768897"/>
              <a:gd name="connsiteY17" fmla="*/ 1557054 h 1560124"/>
              <a:gd name="connsiteX18" fmla="*/ 3442881 w 10768897"/>
              <a:gd name="connsiteY18" fmla="*/ 1498687 h 1560124"/>
              <a:gd name="connsiteX19" fmla="*/ 3034319 w 10768897"/>
              <a:gd name="connsiteY19" fmla="*/ 1459776 h 1560124"/>
              <a:gd name="connsiteX20" fmla="*/ 2390910 w 10768897"/>
              <a:gd name="connsiteY20" fmla="*/ 1557054 h 1560124"/>
              <a:gd name="connsiteX21" fmla="*/ 1692594 w 10768897"/>
              <a:gd name="connsiteY21" fmla="*/ 1323591 h 1560124"/>
              <a:gd name="connsiteX22" fmla="*/ 1018639 w 10768897"/>
              <a:gd name="connsiteY22" fmla="*/ 798298 h 1560124"/>
              <a:gd name="connsiteX23" fmla="*/ 12770 w 10768897"/>
              <a:gd name="connsiteY23" fmla="*/ 662108 h 1560124"/>
              <a:gd name="connsiteX0" fmla="*/ 12770 w 10768897"/>
              <a:gd name="connsiteY0" fmla="*/ 662108 h 1560124"/>
              <a:gd name="connsiteX1" fmla="*/ 1779492 w 10768897"/>
              <a:gd name="connsiteY1" fmla="*/ 628 h 1560124"/>
              <a:gd name="connsiteX2" fmla="*/ 2606302 w 10768897"/>
              <a:gd name="connsiteY2" fmla="*/ 545377 h 1560124"/>
              <a:gd name="connsiteX3" fmla="*/ 3349065 w 10768897"/>
              <a:gd name="connsiteY3" fmla="*/ 759385 h 1560124"/>
              <a:gd name="connsiteX4" fmla="*/ 4079981 w 10768897"/>
              <a:gd name="connsiteY4" fmla="*/ 545377 h 1560124"/>
              <a:gd name="connsiteX5" fmla="*/ 5636327 w 10768897"/>
              <a:gd name="connsiteY5" fmla="*/ 117358 h 1560124"/>
              <a:gd name="connsiteX6" fmla="*/ 8423442 w 10768897"/>
              <a:gd name="connsiteY6" fmla="*/ 603744 h 1560124"/>
              <a:gd name="connsiteX7" fmla="*/ 10563528 w 10768897"/>
              <a:gd name="connsiteY7" fmla="*/ 584287 h 1560124"/>
              <a:gd name="connsiteX8" fmla="*/ 10699715 w 10768897"/>
              <a:gd name="connsiteY8" fmla="*/ 642654 h 1560124"/>
              <a:gd name="connsiteX9" fmla="*/ 10719170 w 10768897"/>
              <a:gd name="connsiteY9" fmla="*/ 1323590 h 1560124"/>
              <a:gd name="connsiteX10" fmla="*/ 10719170 w 10768897"/>
              <a:gd name="connsiteY10" fmla="*/ 1401411 h 1560124"/>
              <a:gd name="connsiteX11" fmla="*/ 10057689 w 10768897"/>
              <a:gd name="connsiteY11" fmla="*/ 1401411 h 1560124"/>
              <a:gd name="connsiteX12" fmla="*/ 7664685 w 10768897"/>
              <a:gd name="connsiteY12" fmla="*/ 1401411 h 1560124"/>
              <a:gd name="connsiteX13" fmla="*/ 6750285 w 10768897"/>
              <a:gd name="connsiteY13" fmla="*/ 1381956 h 1560124"/>
              <a:gd name="connsiteX14" fmla="*/ 6030438 w 10768897"/>
              <a:gd name="connsiteY14" fmla="*/ 1362501 h 1560124"/>
              <a:gd name="connsiteX15" fmla="*/ 5446779 w 10768897"/>
              <a:gd name="connsiteY15" fmla="*/ 1362500 h 1560124"/>
              <a:gd name="connsiteX16" fmla="*/ 4895029 w 10768897"/>
              <a:gd name="connsiteY16" fmla="*/ 1381956 h 1560124"/>
              <a:gd name="connsiteX17" fmla="*/ 4173798 w 10768897"/>
              <a:gd name="connsiteY17" fmla="*/ 1557054 h 1560124"/>
              <a:gd name="connsiteX18" fmla="*/ 3442881 w 10768897"/>
              <a:gd name="connsiteY18" fmla="*/ 1498687 h 1560124"/>
              <a:gd name="connsiteX19" fmla="*/ 3034319 w 10768897"/>
              <a:gd name="connsiteY19" fmla="*/ 1459776 h 1560124"/>
              <a:gd name="connsiteX20" fmla="*/ 2390910 w 10768897"/>
              <a:gd name="connsiteY20" fmla="*/ 1557054 h 1560124"/>
              <a:gd name="connsiteX21" fmla="*/ 1692594 w 10768897"/>
              <a:gd name="connsiteY21" fmla="*/ 1323591 h 1560124"/>
              <a:gd name="connsiteX22" fmla="*/ 1018639 w 10768897"/>
              <a:gd name="connsiteY22" fmla="*/ 798298 h 1560124"/>
              <a:gd name="connsiteX23" fmla="*/ 12770 w 10768897"/>
              <a:gd name="connsiteY23" fmla="*/ 662108 h 1560124"/>
              <a:gd name="connsiteX0" fmla="*/ 12770 w 10768897"/>
              <a:gd name="connsiteY0" fmla="*/ 662108 h 1641995"/>
              <a:gd name="connsiteX1" fmla="*/ 1779492 w 10768897"/>
              <a:gd name="connsiteY1" fmla="*/ 628 h 1641995"/>
              <a:gd name="connsiteX2" fmla="*/ 2606302 w 10768897"/>
              <a:gd name="connsiteY2" fmla="*/ 545377 h 1641995"/>
              <a:gd name="connsiteX3" fmla="*/ 3349065 w 10768897"/>
              <a:gd name="connsiteY3" fmla="*/ 759385 h 1641995"/>
              <a:gd name="connsiteX4" fmla="*/ 4079981 w 10768897"/>
              <a:gd name="connsiteY4" fmla="*/ 545377 h 1641995"/>
              <a:gd name="connsiteX5" fmla="*/ 5636327 w 10768897"/>
              <a:gd name="connsiteY5" fmla="*/ 117358 h 1641995"/>
              <a:gd name="connsiteX6" fmla="*/ 8423442 w 10768897"/>
              <a:gd name="connsiteY6" fmla="*/ 603744 h 1641995"/>
              <a:gd name="connsiteX7" fmla="*/ 10563528 w 10768897"/>
              <a:gd name="connsiteY7" fmla="*/ 584287 h 1641995"/>
              <a:gd name="connsiteX8" fmla="*/ 10699715 w 10768897"/>
              <a:gd name="connsiteY8" fmla="*/ 642654 h 1641995"/>
              <a:gd name="connsiteX9" fmla="*/ 10719170 w 10768897"/>
              <a:gd name="connsiteY9" fmla="*/ 1323590 h 1641995"/>
              <a:gd name="connsiteX10" fmla="*/ 10719170 w 10768897"/>
              <a:gd name="connsiteY10" fmla="*/ 1401411 h 1641995"/>
              <a:gd name="connsiteX11" fmla="*/ 10057689 w 10768897"/>
              <a:gd name="connsiteY11" fmla="*/ 1401411 h 1641995"/>
              <a:gd name="connsiteX12" fmla="*/ 7664685 w 10768897"/>
              <a:gd name="connsiteY12" fmla="*/ 1401411 h 1641995"/>
              <a:gd name="connsiteX13" fmla="*/ 6750285 w 10768897"/>
              <a:gd name="connsiteY13" fmla="*/ 1381956 h 1641995"/>
              <a:gd name="connsiteX14" fmla="*/ 6030438 w 10768897"/>
              <a:gd name="connsiteY14" fmla="*/ 1362501 h 1641995"/>
              <a:gd name="connsiteX15" fmla="*/ 5446779 w 10768897"/>
              <a:gd name="connsiteY15" fmla="*/ 1362500 h 1641995"/>
              <a:gd name="connsiteX16" fmla="*/ 5156944 w 10768897"/>
              <a:gd name="connsiteY16" fmla="*/ 1634876 h 1641995"/>
              <a:gd name="connsiteX17" fmla="*/ 4173798 w 10768897"/>
              <a:gd name="connsiteY17" fmla="*/ 1557054 h 1641995"/>
              <a:gd name="connsiteX18" fmla="*/ 3442881 w 10768897"/>
              <a:gd name="connsiteY18" fmla="*/ 1498687 h 1641995"/>
              <a:gd name="connsiteX19" fmla="*/ 3034319 w 10768897"/>
              <a:gd name="connsiteY19" fmla="*/ 1459776 h 1641995"/>
              <a:gd name="connsiteX20" fmla="*/ 2390910 w 10768897"/>
              <a:gd name="connsiteY20" fmla="*/ 1557054 h 1641995"/>
              <a:gd name="connsiteX21" fmla="*/ 1692594 w 10768897"/>
              <a:gd name="connsiteY21" fmla="*/ 1323591 h 1641995"/>
              <a:gd name="connsiteX22" fmla="*/ 1018639 w 10768897"/>
              <a:gd name="connsiteY22" fmla="*/ 798298 h 1641995"/>
              <a:gd name="connsiteX23" fmla="*/ 12770 w 10768897"/>
              <a:gd name="connsiteY23" fmla="*/ 662108 h 1641995"/>
              <a:gd name="connsiteX0" fmla="*/ 12770 w 10768897"/>
              <a:gd name="connsiteY0" fmla="*/ 662108 h 1637249"/>
              <a:gd name="connsiteX1" fmla="*/ 1779492 w 10768897"/>
              <a:gd name="connsiteY1" fmla="*/ 628 h 1637249"/>
              <a:gd name="connsiteX2" fmla="*/ 2606302 w 10768897"/>
              <a:gd name="connsiteY2" fmla="*/ 545377 h 1637249"/>
              <a:gd name="connsiteX3" fmla="*/ 3349065 w 10768897"/>
              <a:gd name="connsiteY3" fmla="*/ 759385 h 1637249"/>
              <a:gd name="connsiteX4" fmla="*/ 4079981 w 10768897"/>
              <a:gd name="connsiteY4" fmla="*/ 545377 h 1637249"/>
              <a:gd name="connsiteX5" fmla="*/ 5636327 w 10768897"/>
              <a:gd name="connsiteY5" fmla="*/ 117358 h 1637249"/>
              <a:gd name="connsiteX6" fmla="*/ 8423442 w 10768897"/>
              <a:gd name="connsiteY6" fmla="*/ 603744 h 1637249"/>
              <a:gd name="connsiteX7" fmla="*/ 10563528 w 10768897"/>
              <a:gd name="connsiteY7" fmla="*/ 584287 h 1637249"/>
              <a:gd name="connsiteX8" fmla="*/ 10699715 w 10768897"/>
              <a:gd name="connsiteY8" fmla="*/ 642654 h 1637249"/>
              <a:gd name="connsiteX9" fmla="*/ 10719170 w 10768897"/>
              <a:gd name="connsiteY9" fmla="*/ 1323590 h 1637249"/>
              <a:gd name="connsiteX10" fmla="*/ 10719170 w 10768897"/>
              <a:gd name="connsiteY10" fmla="*/ 1401411 h 1637249"/>
              <a:gd name="connsiteX11" fmla="*/ 10057689 w 10768897"/>
              <a:gd name="connsiteY11" fmla="*/ 1401411 h 1637249"/>
              <a:gd name="connsiteX12" fmla="*/ 7664685 w 10768897"/>
              <a:gd name="connsiteY12" fmla="*/ 1401411 h 1637249"/>
              <a:gd name="connsiteX13" fmla="*/ 6750285 w 10768897"/>
              <a:gd name="connsiteY13" fmla="*/ 1381956 h 1637249"/>
              <a:gd name="connsiteX14" fmla="*/ 6030438 w 10768897"/>
              <a:gd name="connsiteY14" fmla="*/ 1362501 h 1637249"/>
              <a:gd name="connsiteX15" fmla="*/ 5769136 w 10768897"/>
              <a:gd name="connsiteY15" fmla="*/ 1459776 h 1637249"/>
              <a:gd name="connsiteX16" fmla="*/ 5156944 w 10768897"/>
              <a:gd name="connsiteY16" fmla="*/ 1634876 h 1637249"/>
              <a:gd name="connsiteX17" fmla="*/ 4173798 w 10768897"/>
              <a:gd name="connsiteY17" fmla="*/ 1557054 h 1637249"/>
              <a:gd name="connsiteX18" fmla="*/ 3442881 w 10768897"/>
              <a:gd name="connsiteY18" fmla="*/ 1498687 h 1637249"/>
              <a:gd name="connsiteX19" fmla="*/ 3034319 w 10768897"/>
              <a:gd name="connsiteY19" fmla="*/ 1459776 h 1637249"/>
              <a:gd name="connsiteX20" fmla="*/ 2390910 w 10768897"/>
              <a:gd name="connsiteY20" fmla="*/ 1557054 h 1637249"/>
              <a:gd name="connsiteX21" fmla="*/ 1692594 w 10768897"/>
              <a:gd name="connsiteY21" fmla="*/ 1323591 h 1637249"/>
              <a:gd name="connsiteX22" fmla="*/ 1018639 w 10768897"/>
              <a:gd name="connsiteY22" fmla="*/ 798298 h 1637249"/>
              <a:gd name="connsiteX23" fmla="*/ 12770 w 10768897"/>
              <a:gd name="connsiteY23" fmla="*/ 662108 h 1637249"/>
              <a:gd name="connsiteX0" fmla="*/ 12770 w 10768897"/>
              <a:gd name="connsiteY0" fmla="*/ 662108 h 1637249"/>
              <a:gd name="connsiteX1" fmla="*/ 1779492 w 10768897"/>
              <a:gd name="connsiteY1" fmla="*/ 628 h 1637249"/>
              <a:gd name="connsiteX2" fmla="*/ 2606302 w 10768897"/>
              <a:gd name="connsiteY2" fmla="*/ 545377 h 1637249"/>
              <a:gd name="connsiteX3" fmla="*/ 3349065 w 10768897"/>
              <a:gd name="connsiteY3" fmla="*/ 759385 h 1637249"/>
              <a:gd name="connsiteX4" fmla="*/ 4079981 w 10768897"/>
              <a:gd name="connsiteY4" fmla="*/ 545377 h 1637249"/>
              <a:gd name="connsiteX5" fmla="*/ 5636327 w 10768897"/>
              <a:gd name="connsiteY5" fmla="*/ 117358 h 1637249"/>
              <a:gd name="connsiteX6" fmla="*/ 8423442 w 10768897"/>
              <a:gd name="connsiteY6" fmla="*/ 603744 h 1637249"/>
              <a:gd name="connsiteX7" fmla="*/ 10563528 w 10768897"/>
              <a:gd name="connsiteY7" fmla="*/ 584287 h 1637249"/>
              <a:gd name="connsiteX8" fmla="*/ 10699715 w 10768897"/>
              <a:gd name="connsiteY8" fmla="*/ 642654 h 1637249"/>
              <a:gd name="connsiteX9" fmla="*/ 10719170 w 10768897"/>
              <a:gd name="connsiteY9" fmla="*/ 1323590 h 1637249"/>
              <a:gd name="connsiteX10" fmla="*/ 10719170 w 10768897"/>
              <a:gd name="connsiteY10" fmla="*/ 1401411 h 1637249"/>
              <a:gd name="connsiteX11" fmla="*/ 10057689 w 10768897"/>
              <a:gd name="connsiteY11" fmla="*/ 1401411 h 1637249"/>
              <a:gd name="connsiteX12" fmla="*/ 7866158 w 10768897"/>
              <a:gd name="connsiteY12" fmla="*/ 1070670 h 1637249"/>
              <a:gd name="connsiteX13" fmla="*/ 6750285 w 10768897"/>
              <a:gd name="connsiteY13" fmla="*/ 1381956 h 1637249"/>
              <a:gd name="connsiteX14" fmla="*/ 6030438 w 10768897"/>
              <a:gd name="connsiteY14" fmla="*/ 1362501 h 1637249"/>
              <a:gd name="connsiteX15" fmla="*/ 5769136 w 10768897"/>
              <a:gd name="connsiteY15" fmla="*/ 1459776 h 1637249"/>
              <a:gd name="connsiteX16" fmla="*/ 5156944 w 10768897"/>
              <a:gd name="connsiteY16" fmla="*/ 1634876 h 1637249"/>
              <a:gd name="connsiteX17" fmla="*/ 4173798 w 10768897"/>
              <a:gd name="connsiteY17" fmla="*/ 1557054 h 1637249"/>
              <a:gd name="connsiteX18" fmla="*/ 3442881 w 10768897"/>
              <a:gd name="connsiteY18" fmla="*/ 1498687 h 1637249"/>
              <a:gd name="connsiteX19" fmla="*/ 3034319 w 10768897"/>
              <a:gd name="connsiteY19" fmla="*/ 1459776 h 1637249"/>
              <a:gd name="connsiteX20" fmla="*/ 2390910 w 10768897"/>
              <a:gd name="connsiteY20" fmla="*/ 1557054 h 1637249"/>
              <a:gd name="connsiteX21" fmla="*/ 1692594 w 10768897"/>
              <a:gd name="connsiteY21" fmla="*/ 1323591 h 1637249"/>
              <a:gd name="connsiteX22" fmla="*/ 1018639 w 10768897"/>
              <a:gd name="connsiteY22" fmla="*/ 798298 h 1637249"/>
              <a:gd name="connsiteX23" fmla="*/ 12770 w 10768897"/>
              <a:gd name="connsiteY23" fmla="*/ 662108 h 1637249"/>
              <a:gd name="connsiteX0" fmla="*/ 5966 w 10762093"/>
              <a:gd name="connsiteY0" fmla="*/ 544961 h 1520102"/>
              <a:gd name="connsiteX1" fmla="*/ 1510773 w 10762093"/>
              <a:gd name="connsiteY1" fmla="*/ 214222 h 1520102"/>
              <a:gd name="connsiteX2" fmla="*/ 2599498 w 10762093"/>
              <a:gd name="connsiteY2" fmla="*/ 428230 h 1520102"/>
              <a:gd name="connsiteX3" fmla="*/ 3342261 w 10762093"/>
              <a:gd name="connsiteY3" fmla="*/ 642238 h 1520102"/>
              <a:gd name="connsiteX4" fmla="*/ 4073177 w 10762093"/>
              <a:gd name="connsiteY4" fmla="*/ 428230 h 1520102"/>
              <a:gd name="connsiteX5" fmla="*/ 5629523 w 10762093"/>
              <a:gd name="connsiteY5" fmla="*/ 211 h 1520102"/>
              <a:gd name="connsiteX6" fmla="*/ 8416638 w 10762093"/>
              <a:gd name="connsiteY6" fmla="*/ 486597 h 1520102"/>
              <a:gd name="connsiteX7" fmla="*/ 10556724 w 10762093"/>
              <a:gd name="connsiteY7" fmla="*/ 467140 h 1520102"/>
              <a:gd name="connsiteX8" fmla="*/ 10692911 w 10762093"/>
              <a:gd name="connsiteY8" fmla="*/ 525507 h 1520102"/>
              <a:gd name="connsiteX9" fmla="*/ 10712366 w 10762093"/>
              <a:gd name="connsiteY9" fmla="*/ 1206443 h 1520102"/>
              <a:gd name="connsiteX10" fmla="*/ 10712366 w 10762093"/>
              <a:gd name="connsiteY10" fmla="*/ 1284264 h 1520102"/>
              <a:gd name="connsiteX11" fmla="*/ 10050885 w 10762093"/>
              <a:gd name="connsiteY11" fmla="*/ 1284264 h 1520102"/>
              <a:gd name="connsiteX12" fmla="*/ 7859354 w 10762093"/>
              <a:gd name="connsiteY12" fmla="*/ 953523 h 1520102"/>
              <a:gd name="connsiteX13" fmla="*/ 6743481 w 10762093"/>
              <a:gd name="connsiteY13" fmla="*/ 1264809 h 1520102"/>
              <a:gd name="connsiteX14" fmla="*/ 6023634 w 10762093"/>
              <a:gd name="connsiteY14" fmla="*/ 1245354 h 1520102"/>
              <a:gd name="connsiteX15" fmla="*/ 5762332 w 10762093"/>
              <a:gd name="connsiteY15" fmla="*/ 1342629 h 1520102"/>
              <a:gd name="connsiteX16" fmla="*/ 5150140 w 10762093"/>
              <a:gd name="connsiteY16" fmla="*/ 1517729 h 1520102"/>
              <a:gd name="connsiteX17" fmla="*/ 4166994 w 10762093"/>
              <a:gd name="connsiteY17" fmla="*/ 1439907 h 1520102"/>
              <a:gd name="connsiteX18" fmla="*/ 3436077 w 10762093"/>
              <a:gd name="connsiteY18" fmla="*/ 1381540 h 1520102"/>
              <a:gd name="connsiteX19" fmla="*/ 3027515 w 10762093"/>
              <a:gd name="connsiteY19" fmla="*/ 1342629 h 1520102"/>
              <a:gd name="connsiteX20" fmla="*/ 2384106 w 10762093"/>
              <a:gd name="connsiteY20" fmla="*/ 1439907 h 1520102"/>
              <a:gd name="connsiteX21" fmla="*/ 1685790 w 10762093"/>
              <a:gd name="connsiteY21" fmla="*/ 1206444 h 1520102"/>
              <a:gd name="connsiteX22" fmla="*/ 1011835 w 10762093"/>
              <a:gd name="connsiteY22" fmla="*/ 681151 h 1520102"/>
              <a:gd name="connsiteX23" fmla="*/ 5966 w 10762093"/>
              <a:gd name="connsiteY23" fmla="*/ 544961 h 1520102"/>
              <a:gd name="connsiteX0" fmla="*/ 5966 w 10762093"/>
              <a:gd name="connsiteY0" fmla="*/ 544961 h 1520102"/>
              <a:gd name="connsiteX1" fmla="*/ 1510773 w 10762093"/>
              <a:gd name="connsiteY1" fmla="*/ 214222 h 1520102"/>
              <a:gd name="connsiteX2" fmla="*/ 2599498 w 10762093"/>
              <a:gd name="connsiteY2" fmla="*/ 428230 h 1520102"/>
              <a:gd name="connsiteX3" fmla="*/ 3342261 w 10762093"/>
              <a:gd name="connsiteY3" fmla="*/ 642238 h 1520102"/>
              <a:gd name="connsiteX4" fmla="*/ 4073177 w 10762093"/>
              <a:gd name="connsiteY4" fmla="*/ 428230 h 1520102"/>
              <a:gd name="connsiteX5" fmla="*/ 5629523 w 10762093"/>
              <a:gd name="connsiteY5" fmla="*/ 211 h 1520102"/>
              <a:gd name="connsiteX6" fmla="*/ 8416638 w 10762093"/>
              <a:gd name="connsiteY6" fmla="*/ 486597 h 1520102"/>
              <a:gd name="connsiteX7" fmla="*/ 10556724 w 10762093"/>
              <a:gd name="connsiteY7" fmla="*/ 467140 h 1520102"/>
              <a:gd name="connsiteX8" fmla="*/ 10692911 w 10762093"/>
              <a:gd name="connsiteY8" fmla="*/ 525507 h 1520102"/>
              <a:gd name="connsiteX9" fmla="*/ 10712366 w 10762093"/>
              <a:gd name="connsiteY9" fmla="*/ 1206443 h 1520102"/>
              <a:gd name="connsiteX10" fmla="*/ 10712366 w 10762093"/>
              <a:gd name="connsiteY10" fmla="*/ 1284264 h 1520102"/>
              <a:gd name="connsiteX11" fmla="*/ 10050885 w 10762093"/>
              <a:gd name="connsiteY11" fmla="*/ 1284264 h 1520102"/>
              <a:gd name="connsiteX12" fmla="*/ 7859354 w 10762093"/>
              <a:gd name="connsiteY12" fmla="*/ 953523 h 1520102"/>
              <a:gd name="connsiteX13" fmla="*/ 6743481 w 10762093"/>
              <a:gd name="connsiteY13" fmla="*/ 1264809 h 1520102"/>
              <a:gd name="connsiteX14" fmla="*/ 6023634 w 10762093"/>
              <a:gd name="connsiteY14" fmla="*/ 1245354 h 1520102"/>
              <a:gd name="connsiteX15" fmla="*/ 5762332 w 10762093"/>
              <a:gd name="connsiteY15" fmla="*/ 1342629 h 1520102"/>
              <a:gd name="connsiteX16" fmla="*/ 5150140 w 10762093"/>
              <a:gd name="connsiteY16" fmla="*/ 1517729 h 1520102"/>
              <a:gd name="connsiteX17" fmla="*/ 4166994 w 10762093"/>
              <a:gd name="connsiteY17" fmla="*/ 1439907 h 1520102"/>
              <a:gd name="connsiteX18" fmla="*/ 3436077 w 10762093"/>
              <a:gd name="connsiteY18" fmla="*/ 1381540 h 1520102"/>
              <a:gd name="connsiteX19" fmla="*/ 2946926 w 10762093"/>
              <a:gd name="connsiteY19" fmla="*/ 1478817 h 1520102"/>
              <a:gd name="connsiteX20" fmla="*/ 2384106 w 10762093"/>
              <a:gd name="connsiteY20" fmla="*/ 1439907 h 1520102"/>
              <a:gd name="connsiteX21" fmla="*/ 1685790 w 10762093"/>
              <a:gd name="connsiteY21" fmla="*/ 1206444 h 1520102"/>
              <a:gd name="connsiteX22" fmla="*/ 1011835 w 10762093"/>
              <a:gd name="connsiteY22" fmla="*/ 681151 h 1520102"/>
              <a:gd name="connsiteX23" fmla="*/ 5966 w 10762093"/>
              <a:gd name="connsiteY23" fmla="*/ 544961 h 1520102"/>
              <a:gd name="connsiteX0" fmla="*/ 149895 w 10906022"/>
              <a:gd name="connsiteY0" fmla="*/ 544961 h 1623899"/>
              <a:gd name="connsiteX1" fmla="*/ 1654702 w 10906022"/>
              <a:gd name="connsiteY1" fmla="*/ 214222 h 1623899"/>
              <a:gd name="connsiteX2" fmla="*/ 2743427 w 10906022"/>
              <a:gd name="connsiteY2" fmla="*/ 428230 h 1623899"/>
              <a:gd name="connsiteX3" fmla="*/ 3486190 w 10906022"/>
              <a:gd name="connsiteY3" fmla="*/ 642238 h 1623899"/>
              <a:gd name="connsiteX4" fmla="*/ 4217106 w 10906022"/>
              <a:gd name="connsiteY4" fmla="*/ 428230 h 1623899"/>
              <a:gd name="connsiteX5" fmla="*/ 5773452 w 10906022"/>
              <a:gd name="connsiteY5" fmla="*/ 211 h 1623899"/>
              <a:gd name="connsiteX6" fmla="*/ 8560567 w 10906022"/>
              <a:gd name="connsiteY6" fmla="*/ 486597 h 1623899"/>
              <a:gd name="connsiteX7" fmla="*/ 10700653 w 10906022"/>
              <a:gd name="connsiteY7" fmla="*/ 467140 h 1623899"/>
              <a:gd name="connsiteX8" fmla="*/ 10836840 w 10906022"/>
              <a:gd name="connsiteY8" fmla="*/ 525507 h 1623899"/>
              <a:gd name="connsiteX9" fmla="*/ 10856295 w 10906022"/>
              <a:gd name="connsiteY9" fmla="*/ 1206443 h 1623899"/>
              <a:gd name="connsiteX10" fmla="*/ 10856295 w 10906022"/>
              <a:gd name="connsiteY10" fmla="*/ 1284264 h 1623899"/>
              <a:gd name="connsiteX11" fmla="*/ 10194814 w 10906022"/>
              <a:gd name="connsiteY11" fmla="*/ 1284264 h 1623899"/>
              <a:gd name="connsiteX12" fmla="*/ 8003283 w 10906022"/>
              <a:gd name="connsiteY12" fmla="*/ 953523 h 1623899"/>
              <a:gd name="connsiteX13" fmla="*/ 6887410 w 10906022"/>
              <a:gd name="connsiteY13" fmla="*/ 1264809 h 1623899"/>
              <a:gd name="connsiteX14" fmla="*/ 6167563 w 10906022"/>
              <a:gd name="connsiteY14" fmla="*/ 1245354 h 1623899"/>
              <a:gd name="connsiteX15" fmla="*/ 5906261 w 10906022"/>
              <a:gd name="connsiteY15" fmla="*/ 1342629 h 1623899"/>
              <a:gd name="connsiteX16" fmla="*/ 5294069 w 10906022"/>
              <a:gd name="connsiteY16" fmla="*/ 1517729 h 1623899"/>
              <a:gd name="connsiteX17" fmla="*/ 4310923 w 10906022"/>
              <a:gd name="connsiteY17" fmla="*/ 1439907 h 1623899"/>
              <a:gd name="connsiteX18" fmla="*/ 3580006 w 10906022"/>
              <a:gd name="connsiteY18" fmla="*/ 1381540 h 1623899"/>
              <a:gd name="connsiteX19" fmla="*/ 3090855 w 10906022"/>
              <a:gd name="connsiteY19" fmla="*/ 1478817 h 1623899"/>
              <a:gd name="connsiteX20" fmla="*/ 2528035 w 10906022"/>
              <a:gd name="connsiteY20" fmla="*/ 1439907 h 1623899"/>
              <a:gd name="connsiteX21" fmla="*/ 1829719 w 10906022"/>
              <a:gd name="connsiteY21" fmla="*/ 1206444 h 1623899"/>
              <a:gd name="connsiteX22" fmla="*/ 243853 w 10906022"/>
              <a:gd name="connsiteY22" fmla="*/ 1608090 h 1623899"/>
              <a:gd name="connsiteX23" fmla="*/ 149895 w 10906022"/>
              <a:gd name="connsiteY23" fmla="*/ 544961 h 1623899"/>
              <a:gd name="connsiteX0" fmla="*/ 1157651 w 10665902"/>
              <a:gd name="connsiteY0" fmla="*/ 575858 h 1622675"/>
              <a:gd name="connsiteX1" fmla="*/ 1414582 w 10665902"/>
              <a:gd name="connsiteY1" fmla="*/ 214222 h 1622675"/>
              <a:gd name="connsiteX2" fmla="*/ 2503307 w 10665902"/>
              <a:gd name="connsiteY2" fmla="*/ 428230 h 1622675"/>
              <a:gd name="connsiteX3" fmla="*/ 3246070 w 10665902"/>
              <a:gd name="connsiteY3" fmla="*/ 642238 h 1622675"/>
              <a:gd name="connsiteX4" fmla="*/ 3976986 w 10665902"/>
              <a:gd name="connsiteY4" fmla="*/ 428230 h 1622675"/>
              <a:gd name="connsiteX5" fmla="*/ 5533332 w 10665902"/>
              <a:gd name="connsiteY5" fmla="*/ 211 h 1622675"/>
              <a:gd name="connsiteX6" fmla="*/ 8320447 w 10665902"/>
              <a:gd name="connsiteY6" fmla="*/ 486597 h 1622675"/>
              <a:gd name="connsiteX7" fmla="*/ 10460533 w 10665902"/>
              <a:gd name="connsiteY7" fmla="*/ 467140 h 1622675"/>
              <a:gd name="connsiteX8" fmla="*/ 10596720 w 10665902"/>
              <a:gd name="connsiteY8" fmla="*/ 525507 h 1622675"/>
              <a:gd name="connsiteX9" fmla="*/ 10616175 w 10665902"/>
              <a:gd name="connsiteY9" fmla="*/ 1206443 h 1622675"/>
              <a:gd name="connsiteX10" fmla="*/ 10616175 w 10665902"/>
              <a:gd name="connsiteY10" fmla="*/ 1284264 h 1622675"/>
              <a:gd name="connsiteX11" fmla="*/ 9954694 w 10665902"/>
              <a:gd name="connsiteY11" fmla="*/ 1284264 h 1622675"/>
              <a:gd name="connsiteX12" fmla="*/ 7763163 w 10665902"/>
              <a:gd name="connsiteY12" fmla="*/ 953523 h 1622675"/>
              <a:gd name="connsiteX13" fmla="*/ 6647290 w 10665902"/>
              <a:gd name="connsiteY13" fmla="*/ 1264809 h 1622675"/>
              <a:gd name="connsiteX14" fmla="*/ 5927443 w 10665902"/>
              <a:gd name="connsiteY14" fmla="*/ 1245354 h 1622675"/>
              <a:gd name="connsiteX15" fmla="*/ 5666141 w 10665902"/>
              <a:gd name="connsiteY15" fmla="*/ 1342629 h 1622675"/>
              <a:gd name="connsiteX16" fmla="*/ 5053949 w 10665902"/>
              <a:gd name="connsiteY16" fmla="*/ 1517729 h 1622675"/>
              <a:gd name="connsiteX17" fmla="*/ 4070803 w 10665902"/>
              <a:gd name="connsiteY17" fmla="*/ 1439907 h 1622675"/>
              <a:gd name="connsiteX18" fmla="*/ 3339886 w 10665902"/>
              <a:gd name="connsiteY18" fmla="*/ 1381540 h 1622675"/>
              <a:gd name="connsiteX19" fmla="*/ 2850735 w 10665902"/>
              <a:gd name="connsiteY19" fmla="*/ 1478817 h 1622675"/>
              <a:gd name="connsiteX20" fmla="*/ 2287915 w 10665902"/>
              <a:gd name="connsiteY20" fmla="*/ 1439907 h 1622675"/>
              <a:gd name="connsiteX21" fmla="*/ 1589599 w 10665902"/>
              <a:gd name="connsiteY21" fmla="*/ 1206444 h 1622675"/>
              <a:gd name="connsiteX22" fmla="*/ 3733 w 10665902"/>
              <a:gd name="connsiteY22" fmla="*/ 1608090 h 1622675"/>
              <a:gd name="connsiteX23" fmla="*/ 1157651 w 10665902"/>
              <a:gd name="connsiteY23" fmla="*/ 575858 h 1622675"/>
              <a:gd name="connsiteX0" fmla="*/ 1157858 w 10666109"/>
              <a:gd name="connsiteY0" fmla="*/ 575858 h 1622675"/>
              <a:gd name="connsiteX1" fmla="*/ 1750757 w 10666109"/>
              <a:gd name="connsiteY1" fmla="*/ 430508 h 1622675"/>
              <a:gd name="connsiteX2" fmla="*/ 2503514 w 10666109"/>
              <a:gd name="connsiteY2" fmla="*/ 428230 h 1622675"/>
              <a:gd name="connsiteX3" fmla="*/ 3246277 w 10666109"/>
              <a:gd name="connsiteY3" fmla="*/ 642238 h 1622675"/>
              <a:gd name="connsiteX4" fmla="*/ 3977193 w 10666109"/>
              <a:gd name="connsiteY4" fmla="*/ 428230 h 1622675"/>
              <a:gd name="connsiteX5" fmla="*/ 5533539 w 10666109"/>
              <a:gd name="connsiteY5" fmla="*/ 211 h 1622675"/>
              <a:gd name="connsiteX6" fmla="*/ 8320654 w 10666109"/>
              <a:gd name="connsiteY6" fmla="*/ 486597 h 1622675"/>
              <a:gd name="connsiteX7" fmla="*/ 10460740 w 10666109"/>
              <a:gd name="connsiteY7" fmla="*/ 467140 h 1622675"/>
              <a:gd name="connsiteX8" fmla="*/ 10596927 w 10666109"/>
              <a:gd name="connsiteY8" fmla="*/ 525507 h 1622675"/>
              <a:gd name="connsiteX9" fmla="*/ 10616382 w 10666109"/>
              <a:gd name="connsiteY9" fmla="*/ 1206443 h 1622675"/>
              <a:gd name="connsiteX10" fmla="*/ 10616382 w 10666109"/>
              <a:gd name="connsiteY10" fmla="*/ 1284264 h 1622675"/>
              <a:gd name="connsiteX11" fmla="*/ 9954901 w 10666109"/>
              <a:gd name="connsiteY11" fmla="*/ 1284264 h 1622675"/>
              <a:gd name="connsiteX12" fmla="*/ 7763370 w 10666109"/>
              <a:gd name="connsiteY12" fmla="*/ 953523 h 1622675"/>
              <a:gd name="connsiteX13" fmla="*/ 6647497 w 10666109"/>
              <a:gd name="connsiteY13" fmla="*/ 1264809 h 1622675"/>
              <a:gd name="connsiteX14" fmla="*/ 5927650 w 10666109"/>
              <a:gd name="connsiteY14" fmla="*/ 1245354 h 1622675"/>
              <a:gd name="connsiteX15" fmla="*/ 5666348 w 10666109"/>
              <a:gd name="connsiteY15" fmla="*/ 1342629 h 1622675"/>
              <a:gd name="connsiteX16" fmla="*/ 5054156 w 10666109"/>
              <a:gd name="connsiteY16" fmla="*/ 1517729 h 1622675"/>
              <a:gd name="connsiteX17" fmla="*/ 4071010 w 10666109"/>
              <a:gd name="connsiteY17" fmla="*/ 1439907 h 1622675"/>
              <a:gd name="connsiteX18" fmla="*/ 3340093 w 10666109"/>
              <a:gd name="connsiteY18" fmla="*/ 1381540 h 1622675"/>
              <a:gd name="connsiteX19" fmla="*/ 2850942 w 10666109"/>
              <a:gd name="connsiteY19" fmla="*/ 1478817 h 1622675"/>
              <a:gd name="connsiteX20" fmla="*/ 2288122 w 10666109"/>
              <a:gd name="connsiteY20" fmla="*/ 1439907 h 1622675"/>
              <a:gd name="connsiteX21" fmla="*/ 1589806 w 10666109"/>
              <a:gd name="connsiteY21" fmla="*/ 1206444 h 1622675"/>
              <a:gd name="connsiteX22" fmla="*/ 3940 w 10666109"/>
              <a:gd name="connsiteY22" fmla="*/ 1608090 h 1622675"/>
              <a:gd name="connsiteX23" fmla="*/ 1157858 w 10666109"/>
              <a:gd name="connsiteY23" fmla="*/ 575858 h 1622675"/>
              <a:gd name="connsiteX0" fmla="*/ 1155746 w 10663997"/>
              <a:gd name="connsiteY0" fmla="*/ 575858 h 1627163"/>
              <a:gd name="connsiteX1" fmla="*/ 1748645 w 10663997"/>
              <a:gd name="connsiteY1" fmla="*/ 430508 h 1627163"/>
              <a:gd name="connsiteX2" fmla="*/ 2501402 w 10663997"/>
              <a:gd name="connsiteY2" fmla="*/ 428230 h 1627163"/>
              <a:gd name="connsiteX3" fmla="*/ 3244165 w 10663997"/>
              <a:gd name="connsiteY3" fmla="*/ 642238 h 1627163"/>
              <a:gd name="connsiteX4" fmla="*/ 3975081 w 10663997"/>
              <a:gd name="connsiteY4" fmla="*/ 428230 h 1627163"/>
              <a:gd name="connsiteX5" fmla="*/ 5531427 w 10663997"/>
              <a:gd name="connsiteY5" fmla="*/ 211 h 1627163"/>
              <a:gd name="connsiteX6" fmla="*/ 8318542 w 10663997"/>
              <a:gd name="connsiteY6" fmla="*/ 486597 h 1627163"/>
              <a:gd name="connsiteX7" fmla="*/ 10458628 w 10663997"/>
              <a:gd name="connsiteY7" fmla="*/ 467140 h 1627163"/>
              <a:gd name="connsiteX8" fmla="*/ 10594815 w 10663997"/>
              <a:gd name="connsiteY8" fmla="*/ 525507 h 1627163"/>
              <a:gd name="connsiteX9" fmla="*/ 10614270 w 10663997"/>
              <a:gd name="connsiteY9" fmla="*/ 1206443 h 1627163"/>
              <a:gd name="connsiteX10" fmla="*/ 10614270 w 10663997"/>
              <a:gd name="connsiteY10" fmla="*/ 1284264 h 1627163"/>
              <a:gd name="connsiteX11" fmla="*/ 9952789 w 10663997"/>
              <a:gd name="connsiteY11" fmla="*/ 1284264 h 1627163"/>
              <a:gd name="connsiteX12" fmla="*/ 7761258 w 10663997"/>
              <a:gd name="connsiteY12" fmla="*/ 953523 h 1627163"/>
              <a:gd name="connsiteX13" fmla="*/ 6645385 w 10663997"/>
              <a:gd name="connsiteY13" fmla="*/ 1264809 h 1627163"/>
              <a:gd name="connsiteX14" fmla="*/ 5925538 w 10663997"/>
              <a:gd name="connsiteY14" fmla="*/ 1245354 h 1627163"/>
              <a:gd name="connsiteX15" fmla="*/ 5664236 w 10663997"/>
              <a:gd name="connsiteY15" fmla="*/ 1342629 h 1627163"/>
              <a:gd name="connsiteX16" fmla="*/ 5052044 w 10663997"/>
              <a:gd name="connsiteY16" fmla="*/ 1517729 h 1627163"/>
              <a:gd name="connsiteX17" fmla="*/ 4068898 w 10663997"/>
              <a:gd name="connsiteY17" fmla="*/ 1439907 h 1627163"/>
              <a:gd name="connsiteX18" fmla="*/ 3337981 w 10663997"/>
              <a:gd name="connsiteY18" fmla="*/ 1381540 h 1627163"/>
              <a:gd name="connsiteX19" fmla="*/ 2848830 w 10663997"/>
              <a:gd name="connsiteY19" fmla="*/ 1478817 h 1627163"/>
              <a:gd name="connsiteX20" fmla="*/ 2286010 w 10663997"/>
              <a:gd name="connsiteY20" fmla="*/ 1439907 h 1627163"/>
              <a:gd name="connsiteX21" fmla="*/ 1443708 w 10663997"/>
              <a:gd name="connsiteY21" fmla="*/ 1268241 h 1627163"/>
              <a:gd name="connsiteX22" fmla="*/ 1828 w 10663997"/>
              <a:gd name="connsiteY22" fmla="*/ 1608090 h 1627163"/>
              <a:gd name="connsiteX23" fmla="*/ 1155746 w 10663997"/>
              <a:gd name="connsiteY23" fmla="*/ 575858 h 1627163"/>
              <a:gd name="connsiteX0" fmla="*/ 1155746 w 10663997"/>
              <a:gd name="connsiteY0" fmla="*/ 575858 h 1627163"/>
              <a:gd name="connsiteX1" fmla="*/ 1748645 w 10663997"/>
              <a:gd name="connsiteY1" fmla="*/ 430508 h 1627163"/>
              <a:gd name="connsiteX2" fmla="*/ 2501402 w 10663997"/>
              <a:gd name="connsiteY2" fmla="*/ 428230 h 1627163"/>
              <a:gd name="connsiteX3" fmla="*/ 3244165 w 10663997"/>
              <a:gd name="connsiteY3" fmla="*/ 642238 h 1627163"/>
              <a:gd name="connsiteX4" fmla="*/ 3975081 w 10663997"/>
              <a:gd name="connsiteY4" fmla="*/ 428230 h 1627163"/>
              <a:gd name="connsiteX5" fmla="*/ 5531427 w 10663997"/>
              <a:gd name="connsiteY5" fmla="*/ 211 h 1627163"/>
              <a:gd name="connsiteX6" fmla="*/ 8318542 w 10663997"/>
              <a:gd name="connsiteY6" fmla="*/ 486597 h 1627163"/>
              <a:gd name="connsiteX7" fmla="*/ 10458628 w 10663997"/>
              <a:gd name="connsiteY7" fmla="*/ 467140 h 1627163"/>
              <a:gd name="connsiteX8" fmla="*/ 10594815 w 10663997"/>
              <a:gd name="connsiteY8" fmla="*/ 525507 h 1627163"/>
              <a:gd name="connsiteX9" fmla="*/ 10614270 w 10663997"/>
              <a:gd name="connsiteY9" fmla="*/ 1206443 h 1627163"/>
              <a:gd name="connsiteX10" fmla="*/ 10614270 w 10663997"/>
              <a:gd name="connsiteY10" fmla="*/ 1284264 h 1627163"/>
              <a:gd name="connsiteX11" fmla="*/ 9952789 w 10663997"/>
              <a:gd name="connsiteY11" fmla="*/ 1284264 h 1627163"/>
              <a:gd name="connsiteX12" fmla="*/ 7761258 w 10663997"/>
              <a:gd name="connsiteY12" fmla="*/ 953523 h 1627163"/>
              <a:gd name="connsiteX13" fmla="*/ 6645385 w 10663997"/>
              <a:gd name="connsiteY13" fmla="*/ 1264809 h 1627163"/>
              <a:gd name="connsiteX14" fmla="*/ 5925538 w 10663997"/>
              <a:gd name="connsiteY14" fmla="*/ 1245354 h 1627163"/>
              <a:gd name="connsiteX15" fmla="*/ 5664236 w 10663997"/>
              <a:gd name="connsiteY15" fmla="*/ 1342629 h 1627163"/>
              <a:gd name="connsiteX16" fmla="*/ 5052044 w 10663997"/>
              <a:gd name="connsiteY16" fmla="*/ 1517729 h 1627163"/>
              <a:gd name="connsiteX17" fmla="*/ 4068898 w 10663997"/>
              <a:gd name="connsiteY17" fmla="*/ 1439907 h 1627163"/>
              <a:gd name="connsiteX18" fmla="*/ 3337981 w 10663997"/>
              <a:gd name="connsiteY18" fmla="*/ 1381540 h 1627163"/>
              <a:gd name="connsiteX19" fmla="*/ 2848830 w 10663997"/>
              <a:gd name="connsiteY19" fmla="*/ 1478817 h 1627163"/>
              <a:gd name="connsiteX20" fmla="*/ 2238016 w 10663997"/>
              <a:gd name="connsiteY20" fmla="*/ 1130928 h 1627163"/>
              <a:gd name="connsiteX21" fmla="*/ 1443708 w 10663997"/>
              <a:gd name="connsiteY21" fmla="*/ 1268241 h 1627163"/>
              <a:gd name="connsiteX22" fmla="*/ 1828 w 10663997"/>
              <a:gd name="connsiteY22" fmla="*/ 1608090 h 1627163"/>
              <a:gd name="connsiteX23" fmla="*/ 1155746 w 10663997"/>
              <a:gd name="connsiteY23" fmla="*/ 575858 h 1627163"/>
              <a:gd name="connsiteX0" fmla="*/ 1153918 w 10662169"/>
              <a:gd name="connsiteY0" fmla="*/ 575858 h 1629825"/>
              <a:gd name="connsiteX1" fmla="*/ 1746817 w 10662169"/>
              <a:gd name="connsiteY1" fmla="*/ 430508 h 1629825"/>
              <a:gd name="connsiteX2" fmla="*/ 2499574 w 10662169"/>
              <a:gd name="connsiteY2" fmla="*/ 428230 h 1629825"/>
              <a:gd name="connsiteX3" fmla="*/ 3242337 w 10662169"/>
              <a:gd name="connsiteY3" fmla="*/ 642238 h 1629825"/>
              <a:gd name="connsiteX4" fmla="*/ 3973253 w 10662169"/>
              <a:gd name="connsiteY4" fmla="*/ 428230 h 1629825"/>
              <a:gd name="connsiteX5" fmla="*/ 5529599 w 10662169"/>
              <a:gd name="connsiteY5" fmla="*/ 211 h 1629825"/>
              <a:gd name="connsiteX6" fmla="*/ 8316714 w 10662169"/>
              <a:gd name="connsiteY6" fmla="*/ 486597 h 1629825"/>
              <a:gd name="connsiteX7" fmla="*/ 10456800 w 10662169"/>
              <a:gd name="connsiteY7" fmla="*/ 467140 h 1629825"/>
              <a:gd name="connsiteX8" fmla="*/ 10592987 w 10662169"/>
              <a:gd name="connsiteY8" fmla="*/ 525507 h 1629825"/>
              <a:gd name="connsiteX9" fmla="*/ 10612442 w 10662169"/>
              <a:gd name="connsiteY9" fmla="*/ 1206443 h 1629825"/>
              <a:gd name="connsiteX10" fmla="*/ 10612442 w 10662169"/>
              <a:gd name="connsiteY10" fmla="*/ 1284264 h 1629825"/>
              <a:gd name="connsiteX11" fmla="*/ 9950961 w 10662169"/>
              <a:gd name="connsiteY11" fmla="*/ 1284264 h 1629825"/>
              <a:gd name="connsiteX12" fmla="*/ 7759430 w 10662169"/>
              <a:gd name="connsiteY12" fmla="*/ 953523 h 1629825"/>
              <a:gd name="connsiteX13" fmla="*/ 6643557 w 10662169"/>
              <a:gd name="connsiteY13" fmla="*/ 1264809 h 1629825"/>
              <a:gd name="connsiteX14" fmla="*/ 5923710 w 10662169"/>
              <a:gd name="connsiteY14" fmla="*/ 1245354 h 1629825"/>
              <a:gd name="connsiteX15" fmla="*/ 5662408 w 10662169"/>
              <a:gd name="connsiteY15" fmla="*/ 1342629 h 1629825"/>
              <a:gd name="connsiteX16" fmla="*/ 5050216 w 10662169"/>
              <a:gd name="connsiteY16" fmla="*/ 1517729 h 1629825"/>
              <a:gd name="connsiteX17" fmla="*/ 4067070 w 10662169"/>
              <a:gd name="connsiteY17" fmla="*/ 1439907 h 1629825"/>
              <a:gd name="connsiteX18" fmla="*/ 3336153 w 10662169"/>
              <a:gd name="connsiteY18" fmla="*/ 1381540 h 1629825"/>
              <a:gd name="connsiteX19" fmla="*/ 2847002 w 10662169"/>
              <a:gd name="connsiteY19" fmla="*/ 1478817 h 1629825"/>
              <a:gd name="connsiteX20" fmla="*/ 2236188 w 10662169"/>
              <a:gd name="connsiteY20" fmla="*/ 1130928 h 1629825"/>
              <a:gd name="connsiteX21" fmla="*/ 1153908 w 10662169"/>
              <a:gd name="connsiteY21" fmla="*/ 1299139 h 1629825"/>
              <a:gd name="connsiteX22" fmla="*/ 0 w 10662169"/>
              <a:gd name="connsiteY22" fmla="*/ 1608090 h 1629825"/>
              <a:gd name="connsiteX23" fmla="*/ 1153918 w 10662169"/>
              <a:gd name="connsiteY23" fmla="*/ 575858 h 1629825"/>
              <a:gd name="connsiteX0" fmla="*/ 1153918 w 10662169"/>
              <a:gd name="connsiteY0" fmla="*/ 575858 h 1629823"/>
              <a:gd name="connsiteX1" fmla="*/ 1746817 w 10662169"/>
              <a:gd name="connsiteY1" fmla="*/ 430508 h 1629823"/>
              <a:gd name="connsiteX2" fmla="*/ 2499574 w 10662169"/>
              <a:gd name="connsiteY2" fmla="*/ 428230 h 1629823"/>
              <a:gd name="connsiteX3" fmla="*/ 3242337 w 10662169"/>
              <a:gd name="connsiteY3" fmla="*/ 642238 h 1629823"/>
              <a:gd name="connsiteX4" fmla="*/ 3973253 w 10662169"/>
              <a:gd name="connsiteY4" fmla="*/ 428230 h 1629823"/>
              <a:gd name="connsiteX5" fmla="*/ 5529599 w 10662169"/>
              <a:gd name="connsiteY5" fmla="*/ 211 h 1629823"/>
              <a:gd name="connsiteX6" fmla="*/ 8316714 w 10662169"/>
              <a:gd name="connsiteY6" fmla="*/ 486597 h 1629823"/>
              <a:gd name="connsiteX7" fmla="*/ 10456800 w 10662169"/>
              <a:gd name="connsiteY7" fmla="*/ 467140 h 1629823"/>
              <a:gd name="connsiteX8" fmla="*/ 10592987 w 10662169"/>
              <a:gd name="connsiteY8" fmla="*/ 525507 h 1629823"/>
              <a:gd name="connsiteX9" fmla="*/ 10612442 w 10662169"/>
              <a:gd name="connsiteY9" fmla="*/ 1206443 h 1629823"/>
              <a:gd name="connsiteX10" fmla="*/ 10612442 w 10662169"/>
              <a:gd name="connsiteY10" fmla="*/ 1284264 h 1629823"/>
              <a:gd name="connsiteX11" fmla="*/ 9950961 w 10662169"/>
              <a:gd name="connsiteY11" fmla="*/ 1284264 h 1629823"/>
              <a:gd name="connsiteX12" fmla="*/ 7759430 w 10662169"/>
              <a:gd name="connsiteY12" fmla="*/ 953523 h 1629823"/>
              <a:gd name="connsiteX13" fmla="*/ 6643557 w 10662169"/>
              <a:gd name="connsiteY13" fmla="*/ 1264809 h 1629823"/>
              <a:gd name="connsiteX14" fmla="*/ 5923710 w 10662169"/>
              <a:gd name="connsiteY14" fmla="*/ 1245354 h 1629823"/>
              <a:gd name="connsiteX15" fmla="*/ 5662408 w 10662169"/>
              <a:gd name="connsiteY15" fmla="*/ 1342629 h 1629823"/>
              <a:gd name="connsiteX16" fmla="*/ 5050216 w 10662169"/>
              <a:gd name="connsiteY16" fmla="*/ 1517729 h 1629823"/>
              <a:gd name="connsiteX17" fmla="*/ 4067070 w 10662169"/>
              <a:gd name="connsiteY17" fmla="*/ 1439907 h 1629823"/>
              <a:gd name="connsiteX18" fmla="*/ 3336153 w 10662169"/>
              <a:gd name="connsiteY18" fmla="*/ 1381540 h 1629823"/>
              <a:gd name="connsiteX19" fmla="*/ 2847002 w 10662169"/>
              <a:gd name="connsiteY19" fmla="*/ 1478817 h 1629823"/>
              <a:gd name="connsiteX20" fmla="*/ 2236188 w 10662169"/>
              <a:gd name="connsiteY20" fmla="*/ 1130928 h 1629823"/>
              <a:gd name="connsiteX21" fmla="*/ 1153908 w 10662169"/>
              <a:gd name="connsiteY21" fmla="*/ 1299139 h 1629823"/>
              <a:gd name="connsiteX22" fmla="*/ 0 w 10662169"/>
              <a:gd name="connsiteY22" fmla="*/ 1608090 h 1629823"/>
              <a:gd name="connsiteX23" fmla="*/ 1153918 w 10662169"/>
              <a:gd name="connsiteY23" fmla="*/ 575858 h 1629823"/>
              <a:gd name="connsiteX0" fmla="*/ 1153918 w 10662169"/>
              <a:gd name="connsiteY0" fmla="*/ 575858 h 1629825"/>
              <a:gd name="connsiteX1" fmla="*/ 1746817 w 10662169"/>
              <a:gd name="connsiteY1" fmla="*/ 430508 h 1629825"/>
              <a:gd name="connsiteX2" fmla="*/ 2499574 w 10662169"/>
              <a:gd name="connsiteY2" fmla="*/ 428230 h 1629825"/>
              <a:gd name="connsiteX3" fmla="*/ 3242337 w 10662169"/>
              <a:gd name="connsiteY3" fmla="*/ 642238 h 1629825"/>
              <a:gd name="connsiteX4" fmla="*/ 3973253 w 10662169"/>
              <a:gd name="connsiteY4" fmla="*/ 428230 h 1629825"/>
              <a:gd name="connsiteX5" fmla="*/ 5529599 w 10662169"/>
              <a:gd name="connsiteY5" fmla="*/ 211 h 1629825"/>
              <a:gd name="connsiteX6" fmla="*/ 8316714 w 10662169"/>
              <a:gd name="connsiteY6" fmla="*/ 486597 h 1629825"/>
              <a:gd name="connsiteX7" fmla="*/ 10456800 w 10662169"/>
              <a:gd name="connsiteY7" fmla="*/ 467140 h 1629825"/>
              <a:gd name="connsiteX8" fmla="*/ 10592987 w 10662169"/>
              <a:gd name="connsiteY8" fmla="*/ 525507 h 1629825"/>
              <a:gd name="connsiteX9" fmla="*/ 10612442 w 10662169"/>
              <a:gd name="connsiteY9" fmla="*/ 1206443 h 1629825"/>
              <a:gd name="connsiteX10" fmla="*/ 10612442 w 10662169"/>
              <a:gd name="connsiteY10" fmla="*/ 1284264 h 1629825"/>
              <a:gd name="connsiteX11" fmla="*/ 9950961 w 10662169"/>
              <a:gd name="connsiteY11" fmla="*/ 1284264 h 1629825"/>
              <a:gd name="connsiteX12" fmla="*/ 7759430 w 10662169"/>
              <a:gd name="connsiteY12" fmla="*/ 953523 h 1629825"/>
              <a:gd name="connsiteX13" fmla="*/ 6643557 w 10662169"/>
              <a:gd name="connsiteY13" fmla="*/ 1264809 h 1629825"/>
              <a:gd name="connsiteX14" fmla="*/ 5923710 w 10662169"/>
              <a:gd name="connsiteY14" fmla="*/ 1245354 h 1629825"/>
              <a:gd name="connsiteX15" fmla="*/ 5662408 w 10662169"/>
              <a:gd name="connsiteY15" fmla="*/ 1342629 h 1629825"/>
              <a:gd name="connsiteX16" fmla="*/ 5050216 w 10662169"/>
              <a:gd name="connsiteY16" fmla="*/ 1517729 h 1629825"/>
              <a:gd name="connsiteX17" fmla="*/ 4067070 w 10662169"/>
              <a:gd name="connsiteY17" fmla="*/ 1439907 h 1629825"/>
              <a:gd name="connsiteX18" fmla="*/ 3336153 w 10662169"/>
              <a:gd name="connsiteY18" fmla="*/ 1381540 h 1629825"/>
              <a:gd name="connsiteX19" fmla="*/ 3086977 w 10662169"/>
              <a:gd name="connsiteY19" fmla="*/ 1262532 h 1629825"/>
              <a:gd name="connsiteX20" fmla="*/ 2236188 w 10662169"/>
              <a:gd name="connsiteY20" fmla="*/ 1130928 h 1629825"/>
              <a:gd name="connsiteX21" fmla="*/ 1153908 w 10662169"/>
              <a:gd name="connsiteY21" fmla="*/ 1299139 h 1629825"/>
              <a:gd name="connsiteX22" fmla="*/ 0 w 10662169"/>
              <a:gd name="connsiteY22" fmla="*/ 1608090 h 1629825"/>
              <a:gd name="connsiteX23" fmla="*/ 1153918 w 10662169"/>
              <a:gd name="connsiteY23" fmla="*/ 575858 h 1629825"/>
              <a:gd name="connsiteX0" fmla="*/ 913943 w 10422194"/>
              <a:gd name="connsiteY0" fmla="*/ 575858 h 1520101"/>
              <a:gd name="connsiteX1" fmla="*/ 1506842 w 10422194"/>
              <a:gd name="connsiteY1" fmla="*/ 430508 h 1520101"/>
              <a:gd name="connsiteX2" fmla="*/ 2259599 w 10422194"/>
              <a:gd name="connsiteY2" fmla="*/ 428230 h 1520101"/>
              <a:gd name="connsiteX3" fmla="*/ 3002362 w 10422194"/>
              <a:gd name="connsiteY3" fmla="*/ 642238 h 1520101"/>
              <a:gd name="connsiteX4" fmla="*/ 3733278 w 10422194"/>
              <a:gd name="connsiteY4" fmla="*/ 428230 h 1520101"/>
              <a:gd name="connsiteX5" fmla="*/ 5289624 w 10422194"/>
              <a:gd name="connsiteY5" fmla="*/ 211 h 1520101"/>
              <a:gd name="connsiteX6" fmla="*/ 8076739 w 10422194"/>
              <a:gd name="connsiteY6" fmla="*/ 486597 h 1520101"/>
              <a:gd name="connsiteX7" fmla="*/ 10216825 w 10422194"/>
              <a:gd name="connsiteY7" fmla="*/ 467140 h 1520101"/>
              <a:gd name="connsiteX8" fmla="*/ 10353012 w 10422194"/>
              <a:gd name="connsiteY8" fmla="*/ 525507 h 1520101"/>
              <a:gd name="connsiteX9" fmla="*/ 10372467 w 10422194"/>
              <a:gd name="connsiteY9" fmla="*/ 1206443 h 1520101"/>
              <a:gd name="connsiteX10" fmla="*/ 10372467 w 10422194"/>
              <a:gd name="connsiteY10" fmla="*/ 1284264 h 1520101"/>
              <a:gd name="connsiteX11" fmla="*/ 9710986 w 10422194"/>
              <a:gd name="connsiteY11" fmla="*/ 1284264 h 1520101"/>
              <a:gd name="connsiteX12" fmla="*/ 7519455 w 10422194"/>
              <a:gd name="connsiteY12" fmla="*/ 953523 h 1520101"/>
              <a:gd name="connsiteX13" fmla="*/ 6403582 w 10422194"/>
              <a:gd name="connsiteY13" fmla="*/ 1264809 h 1520101"/>
              <a:gd name="connsiteX14" fmla="*/ 5683735 w 10422194"/>
              <a:gd name="connsiteY14" fmla="*/ 1245354 h 1520101"/>
              <a:gd name="connsiteX15" fmla="*/ 5422433 w 10422194"/>
              <a:gd name="connsiteY15" fmla="*/ 1342629 h 1520101"/>
              <a:gd name="connsiteX16" fmla="*/ 4810241 w 10422194"/>
              <a:gd name="connsiteY16" fmla="*/ 1517729 h 1520101"/>
              <a:gd name="connsiteX17" fmla="*/ 3827095 w 10422194"/>
              <a:gd name="connsiteY17" fmla="*/ 1439907 h 1520101"/>
              <a:gd name="connsiteX18" fmla="*/ 3096178 w 10422194"/>
              <a:gd name="connsiteY18" fmla="*/ 1381540 h 1520101"/>
              <a:gd name="connsiteX19" fmla="*/ 2847002 w 10422194"/>
              <a:gd name="connsiteY19" fmla="*/ 1262532 h 1520101"/>
              <a:gd name="connsiteX20" fmla="*/ 1996213 w 10422194"/>
              <a:gd name="connsiteY20" fmla="*/ 1130928 h 1520101"/>
              <a:gd name="connsiteX21" fmla="*/ 913933 w 10422194"/>
              <a:gd name="connsiteY21" fmla="*/ 1299139 h 1520101"/>
              <a:gd name="connsiteX22" fmla="*/ 0 w 10422194"/>
              <a:gd name="connsiteY22" fmla="*/ 897435 h 1520101"/>
              <a:gd name="connsiteX23" fmla="*/ 913943 w 10422194"/>
              <a:gd name="connsiteY23" fmla="*/ 575858 h 1520101"/>
              <a:gd name="connsiteX0" fmla="*/ 916259 w 10424510"/>
              <a:gd name="connsiteY0" fmla="*/ 575858 h 1520103"/>
              <a:gd name="connsiteX1" fmla="*/ 1509158 w 10424510"/>
              <a:gd name="connsiteY1" fmla="*/ 430508 h 1520103"/>
              <a:gd name="connsiteX2" fmla="*/ 2261915 w 10424510"/>
              <a:gd name="connsiteY2" fmla="*/ 428230 h 1520103"/>
              <a:gd name="connsiteX3" fmla="*/ 3004678 w 10424510"/>
              <a:gd name="connsiteY3" fmla="*/ 642238 h 1520103"/>
              <a:gd name="connsiteX4" fmla="*/ 3735594 w 10424510"/>
              <a:gd name="connsiteY4" fmla="*/ 428230 h 1520103"/>
              <a:gd name="connsiteX5" fmla="*/ 5291940 w 10424510"/>
              <a:gd name="connsiteY5" fmla="*/ 211 h 1520103"/>
              <a:gd name="connsiteX6" fmla="*/ 8079055 w 10424510"/>
              <a:gd name="connsiteY6" fmla="*/ 486597 h 1520103"/>
              <a:gd name="connsiteX7" fmla="*/ 10219141 w 10424510"/>
              <a:gd name="connsiteY7" fmla="*/ 467140 h 1520103"/>
              <a:gd name="connsiteX8" fmla="*/ 10355328 w 10424510"/>
              <a:gd name="connsiteY8" fmla="*/ 525507 h 1520103"/>
              <a:gd name="connsiteX9" fmla="*/ 10374783 w 10424510"/>
              <a:gd name="connsiteY9" fmla="*/ 1206443 h 1520103"/>
              <a:gd name="connsiteX10" fmla="*/ 10374783 w 10424510"/>
              <a:gd name="connsiteY10" fmla="*/ 1284264 h 1520103"/>
              <a:gd name="connsiteX11" fmla="*/ 9713302 w 10424510"/>
              <a:gd name="connsiteY11" fmla="*/ 1284264 h 1520103"/>
              <a:gd name="connsiteX12" fmla="*/ 7521771 w 10424510"/>
              <a:gd name="connsiteY12" fmla="*/ 953523 h 1520103"/>
              <a:gd name="connsiteX13" fmla="*/ 6405898 w 10424510"/>
              <a:gd name="connsiteY13" fmla="*/ 1264809 h 1520103"/>
              <a:gd name="connsiteX14" fmla="*/ 5686051 w 10424510"/>
              <a:gd name="connsiteY14" fmla="*/ 1245354 h 1520103"/>
              <a:gd name="connsiteX15" fmla="*/ 5424749 w 10424510"/>
              <a:gd name="connsiteY15" fmla="*/ 1342629 h 1520103"/>
              <a:gd name="connsiteX16" fmla="*/ 4812557 w 10424510"/>
              <a:gd name="connsiteY16" fmla="*/ 1517729 h 1520103"/>
              <a:gd name="connsiteX17" fmla="*/ 3829411 w 10424510"/>
              <a:gd name="connsiteY17" fmla="*/ 1439907 h 1520103"/>
              <a:gd name="connsiteX18" fmla="*/ 3098494 w 10424510"/>
              <a:gd name="connsiteY18" fmla="*/ 1381540 h 1520103"/>
              <a:gd name="connsiteX19" fmla="*/ 2849318 w 10424510"/>
              <a:gd name="connsiteY19" fmla="*/ 1262532 h 1520103"/>
              <a:gd name="connsiteX20" fmla="*/ 1998529 w 10424510"/>
              <a:gd name="connsiteY20" fmla="*/ 1130928 h 1520103"/>
              <a:gd name="connsiteX21" fmla="*/ 1204221 w 10424510"/>
              <a:gd name="connsiteY21" fmla="*/ 1021057 h 1520103"/>
              <a:gd name="connsiteX22" fmla="*/ 2316 w 10424510"/>
              <a:gd name="connsiteY22" fmla="*/ 897435 h 1520103"/>
              <a:gd name="connsiteX23" fmla="*/ 916259 w 10424510"/>
              <a:gd name="connsiteY23" fmla="*/ 575858 h 1520103"/>
              <a:gd name="connsiteX0" fmla="*/ 916259 w 10424510"/>
              <a:gd name="connsiteY0" fmla="*/ 575858 h 1520101"/>
              <a:gd name="connsiteX1" fmla="*/ 1509158 w 10424510"/>
              <a:gd name="connsiteY1" fmla="*/ 430508 h 1520101"/>
              <a:gd name="connsiteX2" fmla="*/ 2261915 w 10424510"/>
              <a:gd name="connsiteY2" fmla="*/ 428230 h 1520101"/>
              <a:gd name="connsiteX3" fmla="*/ 3004678 w 10424510"/>
              <a:gd name="connsiteY3" fmla="*/ 642238 h 1520101"/>
              <a:gd name="connsiteX4" fmla="*/ 3735594 w 10424510"/>
              <a:gd name="connsiteY4" fmla="*/ 428230 h 1520101"/>
              <a:gd name="connsiteX5" fmla="*/ 5291940 w 10424510"/>
              <a:gd name="connsiteY5" fmla="*/ 211 h 1520101"/>
              <a:gd name="connsiteX6" fmla="*/ 8079055 w 10424510"/>
              <a:gd name="connsiteY6" fmla="*/ 486597 h 1520101"/>
              <a:gd name="connsiteX7" fmla="*/ 10219141 w 10424510"/>
              <a:gd name="connsiteY7" fmla="*/ 467140 h 1520101"/>
              <a:gd name="connsiteX8" fmla="*/ 10355328 w 10424510"/>
              <a:gd name="connsiteY8" fmla="*/ 525507 h 1520101"/>
              <a:gd name="connsiteX9" fmla="*/ 10374783 w 10424510"/>
              <a:gd name="connsiteY9" fmla="*/ 1206443 h 1520101"/>
              <a:gd name="connsiteX10" fmla="*/ 10374783 w 10424510"/>
              <a:gd name="connsiteY10" fmla="*/ 1284264 h 1520101"/>
              <a:gd name="connsiteX11" fmla="*/ 9713302 w 10424510"/>
              <a:gd name="connsiteY11" fmla="*/ 1284264 h 1520101"/>
              <a:gd name="connsiteX12" fmla="*/ 7521771 w 10424510"/>
              <a:gd name="connsiteY12" fmla="*/ 953523 h 1520101"/>
              <a:gd name="connsiteX13" fmla="*/ 6405898 w 10424510"/>
              <a:gd name="connsiteY13" fmla="*/ 1264809 h 1520101"/>
              <a:gd name="connsiteX14" fmla="*/ 5686051 w 10424510"/>
              <a:gd name="connsiteY14" fmla="*/ 1245354 h 1520101"/>
              <a:gd name="connsiteX15" fmla="*/ 5424749 w 10424510"/>
              <a:gd name="connsiteY15" fmla="*/ 1342629 h 1520101"/>
              <a:gd name="connsiteX16" fmla="*/ 4812557 w 10424510"/>
              <a:gd name="connsiteY16" fmla="*/ 1517729 h 1520101"/>
              <a:gd name="connsiteX17" fmla="*/ 3829411 w 10424510"/>
              <a:gd name="connsiteY17" fmla="*/ 1439907 h 1520101"/>
              <a:gd name="connsiteX18" fmla="*/ 3098494 w 10424510"/>
              <a:gd name="connsiteY18" fmla="*/ 1381540 h 1520101"/>
              <a:gd name="connsiteX19" fmla="*/ 2849318 w 10424510"/>
              <a:gd name="connsiteY19" fmla="*/ 1262532 h 1520101"/>
              <a:gd name="connsiteX20" fmla="*/ 1998529 w 10424510"/>
              <a:gd name="connsiteY20" fmla="*/ 1130928 h 1520101"/>
              <a:gd name="connsiteX21" fmla="*/ 1204221 w 10424510"/>
              <a:gd name="connsiteY21" fmla="*/ 1021057 h 1520101"/>
              <a:gd name="connsiteX22" fmla="*/ 2316 w 10424510"/>
              <a:gd name="connsiteY22" fmla="*/ 897435 h 1520101"/>
              <a:gd name="connsiteX23" fmla="*/ 916259 w 10424510"/>
              <a:gd name="connsiteY23" fmla="*/ 575858 h 1520101"/>
              <a:gd name="connsiteX0" fmla="*/ 915255 w 10423506"/>
              <a:gd name="connsiteY0" fmla="*/ 575858 h 1520103"/>
              <a:gd name="connsiteX1" fmla="*/ 1508154 w 10423506"/>
              <a:gd name="connsiteY1" fmla="*/ 430508 h 1520103"/>
              <a:gd name="connsiteX2" fmla="*/ 2260911 w 10423506"/>
              <a:gd name="connsiteY2" fmla="*/ 428230 h 1520103"/>
              <a:gd name="connsiteX3" fmla="*/ 3003674 w 10423506"/>
              <a:gd name="connsiteY3" fmla="*/ 642238 h 1520103"/>
              <a:gd name="connsiteX4" fmla="*/ 3734590 w 10423506"/>
              <a:gd name="connsiteY4" fmla="*/ 428230 h 1520103"/>
              <a:gd name="connsiteX5" fmla="*/ 5290936 w 10423506"/>
              <a:gd name="connsiteY5" fmla="*/ 211 h 1520103"/>
              <a:gd name="connsiteX6" fmla="*/ 8078051 w 10423506"/>
              <a:gd name="connsiteY6" fmla="*/ 486597 h 1520103"/>
              <a:gd name="connsiteX7" fmla="*/ 10218137 w 10423506"/>
              <a:gd name="connsiteY7" fmla="*/ 467140 h 1520103"/>
              <a:gd name="connsiteX8" fmla="*/ 10354324 w 10423506"/>
              <a:gd name="connsiteY8" fmla="*/ 525507 h 1520103"/>
              <a:gd name="connsiteX9" fmla="*/ 10373779 w 10423506"/>
              <a:gd name="connsiteY9" fmla="*/ 1206443 h 1520103"/>
              <a:gd name="connsiteX10" fmla="*/ 10373779 w 10423506"/>
              <a:gd name="connsiteY10" fmla="*/ 1284264 h 1520103"/>
              <a:gd name="connsiteX11" fmla="*/ 9712298 w 10423506"/>
              <a:gd name="connsiteY11" fmla="*/ 1284264 h 1520103"/>
              <a:gd name="connsiteX12" fmla="*/ 7520767 w 10423506"/>
              <a:gd name="connsiteY12" fmla="*/ 953523 h 1520103"/>
              <a:gd name="connsiteX13" fmla="*/ 6404894 w 10423506"/>
              <a:gd name="connsiteY13" fmla="*/ 1264809 h 1520103"/>
              <a:gd name="connsiteX14" fmla="*/ 5685047 w 10423506"/>
              <a:gd name="connsiteY14" fmla="*/ 1245354 h 1520103"/>
              <a:gd name="connsiteX15" fmla="*/ 5423745 w 10423506"/>
              <a:gd name="connsiteY15" fmla="*/ 1342629 h 1520103"/>
              <a:gd name="connsiteX16" fmla="*/ 4811553 w 10423506"/>
              <a:gd name="connsiteY16" fmla="*/ 1517729 h 1520103"/>
              <a:gd name="connsiteX17" fmla="*/ 3828407 w 10423506"/>
              <a:gd name="connsiteY17" fmla="*/ 1439907 h 1520103"/>
              <a:gd name="connsiteX18" fmla="*/ 3097490 w 10423506"/>
              <a:gd name="connsiteY18" fmla="*/ 1381540 h 1520103"/>
              <a:gd name="connsiteX19" fmla="*/ 2848314 w 10423506"/>
              <a:gd name="connsiteY19" fmla="*/ 1262532 h 1520103"/>
              <a:gd name="connsiteX20" fmla="*/ 1997525 w 10423506"/>
              <a:gd name="connsiteY20" fmla="*/ 1130928 h 1520103"/>
              <a:gd name="connsiteX21" fmla="*/ 1203217 w 10423506"/>
              <a:gd name="connsiteY21" fmla="*/ 1021057 h 1520103"/>
              <a:gd name="connsiteX22" fmla="*/ 724508 w 10423506"/>
              <a:gd name="connsiteY22" fmla="*/ 820626 h 1520103"/>
              <a:gd name="connsiteX23" fmla="*/ 1312 w 10423506"/>
              <a:gd name="connsiteY23" fmla="*/ 897435 h 1520103"/>
              <a:gd name="connsiteX24" fmla="*/ 915255 w 10423506"/>
              <a:gd name="connsiteY24" fmla="*/ 575858 h 1520103"/>
              <a:gd name="connsiteX0" fmla="*/ 981451 w 10489702"/>
              <a:gd name="connsiteY0" fmla="*/ 575858 h 1878553"/>
              <a:gd name="connsiteX1" fmla="*/ 1574350 w 10489702"/>
              <a:gd name="connsiteY1" fmla="*/ 430508 h 1878553"/>
              <a:gd name="connsiteX2" fmla="*/ 2327107 w 10489702"/>
              <a:gd name="connsiteY2" fmla="*/ 428230 h 1878553"/>
              <a:gd name="connsiteX3" fmla="*/ 3069870 w 10489702"/>
              <a:gd name="connsiteY3" fmla="*/ 642238 h 1878553"/>
              <a:gd name="connsiteX4" fmla="*/ 3800786 w 10489702"/>
              <a:gd name="connsiteY4" fmla="*/ 428230 h 1878553"/>
              <a:gd name="connsiteX5" fmla="*/ 5357132 w 10489702"/>
              <a:gd name="connsiteY5" fmla="*/ 211 h 1878553"/>
              <a:gd name="connsiteX6" fmla="*/ 8144247 w 10489702"/>
              <a:gd name="connsiteY6" fmla="*/ 486597 h 1878553"/>
              <a:gd name="connsiteX7" fmla="*/ 10284333 w 10489702"/>
              <a:gd name="connsiteY7" fmla="*/ 467140 h 1878553"/>
              <a:gd name="connsiteX8" fmla="*/ 10420520 w 10489702"/>
              <a:gd name="connsiteY8" fmla="*/ 525507 h 1878553"/>
              <a:gd name="connsiteX9" fmla="*/ 10439975 w 10489702"/>
              <a:gd name="connsiteY9" fmla="*/ 1206443 h 1878553"/>
              <a:gd name="connsiteX10" fmla="*/ 10439975 w 10489702"/>
              <a:gd name="connsiteY10" fmla="*/ 1284264 h 1878553"/>
              <a:gd name="connsiteX11" fmla="*/ 9778494 w 10489702"/>
              <a:gd name="connsiteY11" fmla="*/ 1284264 h 1878553"/>
              <a:gd name="connsiteX12" fmla="*/ 7586963 w 10489702"/>
              <a:gd name="connsiteY12" fmla="*/ 953523 h 1878553"/>
              <a:gd name="connsiteX13" fmla="*/ 6471090 w 10489702"/>
              <a:gd name="connsiteY13" fmla="*/ 1264809 h 1878553"/>
              <a:gd name="connsiteX14" fmla="*/ 5751243 w 10489702"/>
              <a:gd name="connsiteY14" fmla="*/ 1245354 h 1878553"/>
              <a:gd name="connsiteX15" fmla="*/ 5489941 w 10489702"/>
              <a:gd name="connsiteY15" fmla="*/ 1342629 h 1878553"/>
              <a:gd name="connsiteX16" fmla="*/ 4877749 w 10489702"/>
              <a:gd name="connsiteY16" fmla="*/ 1517729 h 1878553"/>
              <a:gd name="connsiteX17" fmla="*/ 3894603 w 10489702"/>
              <a:gd name="connsiteY17" fmla="*/ 1439907 h 1878553"/>
              <a:gd name="connsiteX18" fmla="*/ 3163686 w 10489702"/>
              <a:gd name="connsiteY18" fmla="*/ 1381540 h 1878553"/>
              <a:gd name="connsiteX19" fmla="*/ 2914510 w 10489702"/>
              <a:gd name="connsiteY19" fmla="*/ 1262532 h 1878553"/>
              <a:gd name="connsiteX20" fmla="*/ 2063721 w 10489702"/>
              <a:gd name="connsiteY20" fmla="*/ 1130928 h 1878553"/>
              <a:gd name="connsiteX21" fmla="*/ 1269413 w 10489702"/>
              <a:gd name="connsiteY21" fmla="*/ 1021057 h 1878553"/>
              <a:gd name="connsiteX22" fmla="*/ 202241 w 10489702"/>
              <a:gd name="connsiteY22" fmla="*/ 1878210 h 1878553"/>
              <a:gd name="connsiteX23" fmla="*/ 67508 w 10489702"/>
              <a:gd name="connsiteY23" fmla="*/ 897435 h 1878553"/>
              <a:gd name="connsiteX24" fmla="*/ 981451 w 10489702"/>
              <a:gd name="connsiteY24" fmla="*/ 575858 h 1878553"/>
              <a:gd name="connsiteX0" fmla="*/ 849398 w 10357649"/>
              <a:gd name="connsiteY0" fmla="*/ 575858 h 1878553"/>
              <a:gd name="connsiteX1" fmla="*/ 1442297 w 10357649"/>
              <a:gd name="connsiteY1" fmla="*/ 430508 h 1878553"/>
              <a:gd name="connsiteX2" fmla="*/ 2195054 w 10357649"/>
              <a:gd name="connsiteY2" fmla="*/ 428230 h 1878553"/>
              <a:gd name="connsiteX3" fmla="*/ 2937817 w 10357649"/>
              <a:gd name="connsiteY3" fmla="*/ 642238 h 1878553"/>
              <a:gd name="connsiteX4" fmla="*/ 3668733 w 10357649"/>
              <a:gd name="connsiteY4" fmla="*/ 428230 h 1878553"/>
              <a:gd name="connsiteX5" fmla="*/ 5225079 w 10357649"/>
              <a:gd name="connsiteY5" fmla="*/ 211 h 1878553"/>
              <a:gd name="connsiteX6" fmla="*/ 8012194 w 10357649"/>
              <a:gd name="connsiteY6" fmla="*/ 486597 h 1878553"/>
              <a:gd name="connsiteX7" fmla="*/ 10152280 w 10357649"/>
              <a:gd name="connsiteY7" fmla="*/ 467140 h 1878553"/>
              <a:gd name="connsiteX8" fmla="*/ 10288467 w 10357649"/>
              <a:gd name="connsiteY8" fmla="*/ 525507 h 1878553"/>
              <a:gd name="connsiteX9" fmla="*/ 10307922 w 10357649"/>
              <a:gd name="connsiteY9" fmla="*/ 1206443 h 1878553"/>
              <a:gd name="connsiteX10" fmla="*/ 10307922 w 10357649"/>
              <a:gd name="connsiteY10" fmla="*/ 1284264 h 1878553"/>
              <a:gd name="connsiteX11" fmla="*/ 9646441 w 10357649"/>
              <a:gd name="connsiteY11" fmla="*/ 1284264 h 1878553"/>
              <a:gd name="connsiteX12" fmla="*/ 7454910 w 10357649"/>
              <a:gd name="connsiteY12" fmla="*/ 953523 h 1878553"/>
              <a:gd name="connsiteX13" fmla="*/ 6339037 w 10357649"/>
              <a:gd name="connsiteY13" fmla="*/ 1264809 h 1878553"/>
              <a:gd name="connsiteX14" fmla="*/ 5619190 w 10357649"/>
              <a:gd name="connsiteY14" fmla="*/ 1245354 h 1878553"/>
              <a:gd name="connsiteX15" fmla="*/ 5357888 w 10357649"/>
              <a:gd name="connsiteY15" fmla="*/ 1342629 h 1878553"/>
              <a:gd name="connsiteX16" fmla="*/ 4745696 w 10357649"/>
              <a:gd name="connsiteY16" fmla="*/ 1517729 h 1878553"/>
              <a:gd name="connsiteX17" fmla="*/ 3762550 w 10357649"/>
              <a:gd name="connsiteY17" fmla="*/ 1439907 h 1878553"/>
              <a:gd name="connsiteX18" fmla="*/ 3031633 w 10357649"/>
              <a:gd name="connsiteY18" fmla="*/ 1381540 h 1878553"/>
              <a:gd name="connsiteX19" fmla="*/ 2782457 w 10357649"/>
              <a:gd name="connsiteY19" fmla="*/ 1262532 h 1878553"/>
              <a:gd name="connsiteX20" fmla="*/ 1931668 w 10357649"/>
              <a:gd name="connsiteY20" fmla="*/ 1130928 h 1878553"/>
              <a:gd name="connsiteX21" fmla="*/ 1137360 w 10357649"/>
              <a:gd name="connsiteY21" fmla="*/ 1021057 h 1878553"/>
              <a:gd name="connsiteX22" fmla="*/ 70188 w 10357649"/>
              <a:gd name="connsiteY22" fmla="*/ 1878210 h 1878553"/>
              <a:gd name="connsiteX23" fmla="*/ 278726 w 10357649"/>
              <a:gd name="connsiteY23" fmla="*/ 1055285 h 1878553"/>
              <a:gd name="connsiteX24" fmla="*/ 849398 w 10357649"/>
              <a:gd name="connsiteY24" fmla="*/ 575858 h 1878553"/>
              <a:gd name="connsiteX0" fmla="*/ 914831 w 10423082"/>
              <a:gd name="connsiteY0" fmla="*/ 575858 h 1878553"/>
              <a:gd name="connsiteX1" fmla="*/ 1507730 w 10423082"/>
              <a:gd name="connsiteY1" fmla="*/ 430508 h 1878553"/>
              <a:gd name="connsiteX2" fmla="*/ 2260487 w 10423082"/>
              <a:gd name="connsiteY2" fmla="*/ 428230 h 1878553"/>
              <a:gd name="connsiteX3" fmla="*/ 3003250 w 10423082"/>
              <a:gd name="connsiteY3" fmla="*/ 642238 h 1878553"/>
              <a:gd name="connsiteX4" fmla="*/ 3734166 w 10423082"/>
              <a:gd name="connsiteY4" fmla="*/ 428230 h 1878553"/>
              <a:gd name="connsiteX5" fmla="*/ 5290512 w 10423082"/>
              <a:gd name="connsiteY5" fmla="*/ 211 h 1878553"/>
              <a:gd name="connsiteX6" fmla="*/ 8077627 w 10423082"/>
              <a:gd name="connsiteY6" fmla="*/ 486597 h 1878553"/>
              <a:gd name="connsiteX7" fmla="*/ 10217713 w 10423082"/>
              <a:gd name="connsiteY7" fmla="*/ 467140 h 1878553"/>
              <a:gd name="connsiteX8" fmla="*/ 10353900 w 10423082"/>
              <a:gd name="connsiteY8" fmla="*/ 525507 h 1878553"/>
              <a:gd name="connsiteX9" fmla="*/ 10373355 w 10423082"/>
              <a:gd name="connsiteY9" fmla="*/ 1206443 h 1878553"/>
              <a:gd name="connsiteX10" fmla="*/ 10373355 w 10423082"/>
              <a:gd name="connsiteY10" fmla="*/ 1284264 h 1878553"/>
              <a:gd name="connsiteX11" fmla="*/ 9711874 w 10423082"/>
              <a:gd name="connsiteY11" fmla="*/ 1284264 h 1878553"/>
              <a:gd name="connsiteX12" fmla="*/ 7520343 w 10423082"/>
              <a:gd name="connsiteY12" fmla="*/ 953523 h 1878553"/>
              <a:gd name="connsiteX13" fmla="*/ 6404470 w 10423082"/>
              <a:gd name="connsiteY13" fmla="*/ 1264809 h 1878553"/>
              <a:gd name="connsiteX14" fmla="*/ 5684623 w 10423082"/>
              <a:gd name="connsiteY14" fmla="*/ 1245354 h 1878553"/>
              <a:gd name="connsiteX15" fmla="*/ 5423321 w 10423082"/>
              <a:gd name="connsiteY15" fmla="*/ 1342629 h 1878553"/>
              <a:gd name="connsiteX16" fmla="*/ 4811129 w 10423082"/>
              <a:gd name="connsiteY16" fmla="*/ 1517729 h 1878553"/>
              <a:gd name="connsiteX17" fmla="*/ 3827983 w 10423082"/>
              <a:gd name="connsiteY17" fmla="*/ 1439907 h 1878553"/>
              <a:gd name="connsiteX18" fmla="*/ 3097066 w 10423082"/>
              <a:gd name="connsiteY18" fmla="*/ 1381540 h 1878553"/>
              <a:gd name="connsiteX19" fmla="*/ 2847890 w 10423082"/>
              <a:gd name="connsiteY19" fmla="*/ 1262532 h 1878553"/>
              <a:gd name="connsiteX20" fmla="*/ 1997101 w 10423082"/>
              <a:gd name="connsiteY20" fmla="*/ 1130928 h 1878553"/>
              <a:gd name="connsiteX21" fmla="*/ 1202793 w 10423082"/>
              <a:gd name="connsiteY21" fmla="*/ 1021057 h 1878553"/>
              <a:gd name="connsiteX22" fmla="*/ 135621 w 10423082"/>
              <a:gd name="connsiteY22" fmla="*/ 1878210 h 1878553"/>
              <a:gd name="connsiteX23" fmla="*/ 344159 w 10423082"/>
              <a:gd name="connsiteY23" fmla="*/ 1055285 h 1878553"/>
              <a:gd name="connsiteX24" fmla="*/ 914831 w 10423082"/>
              <a:gd name="connsiteY24" fmla="*/ 575858 h 1878553"/>
              <a:gd name="connsiteX0" fmla="*/ 982655 w 10490906"/>
              <a:gd name="connsiteY0" fmla="*/ 575858 h 1878553"/>
              <a:gd name="connsiteX1" fmla="*/ 1575554 w 10490906"/>
              <a:gd name="connsiteY1" fmla="*/ 430508 h 1878553"/>
              <a:gd name="connsiteX2" fmla="*/ 2328311 w 10490906"/>
              <a:gd name="connsiteY2" fmla="*/ 428230 h 1878553"/>
              <a:gd name="connsiteX3" fmla="*/ 3071074 w 10490906"/>
              <a:gd name="connsiteY3" fmla="*/ 642238 h 1878553"/>
              <a:gd name="connsiteX4" fmla="*/ 3801990 w 10490906"/>
              <a:gd name="connsiteY4" fmla="*/ 428230 h 1878553"/>
              <a:gd name="connsiteX5" fmla="*/ 5358336 w 10490906"/>
              <a:gd name="connsiteY5" fmla="*/ 211 h 1878553"/>
              <a:gd name="connsiteX6" fmla="*/ 8145451 w 10490906"/>
              <a:gd name="connsiteY6" fmla="*/ 486597 h 1878553"/>
              <a:gd name="connsiteX7" fmla="*/ 10285537 w 10490906"/>
              <a:gd name="connsiteY7" fmla="*/ 467140 h 1878553"/>
              <a:gd name="connsiteX8" fmla="*/ 10421724 w 10490906"/>
              <a:gd name="connsiteY8" fmla="*/ 525507 h 1878553"/>
              <a:gd name="connsiteX9" fmla="*/ 10441179 w 10490906"/>
              <a:gd name="connsiteY9" fmla="*/ 1206443 h 1878553"/>
              <a:gd name="connsiteX10" fmla="*/ 10441179 w 10490906"/>
              <a:gd name="connsiteY10" fmla="*/ 1284264 h 1878553"/>
              <a:gd name="connsiteX11" fmla="*/ 9779698 w 10490906"/>
              <a:gd name="connsiteY11" fmla="*/ 1284264 h 1878553"/>
              <a:gd name="connsiteX12" fmla="*/ 7588167 w 10490906"/>
              <a:gd name="connsiteY12" fmla="*/ 953523 h 1878553"/>
              <a:gd name="connsiteX13" fmla="*/ 6472294 w 10490906"/>
              <a:gd name="connsiteY13" fmla="*/ 1264809 h 1878553"/>
              <a:gd name="connsiteX14" fmla="*/ 5752447 w 10490906"/>
              <a:gd name="connsiteY14" fmla="*/ 1245354 h 1878553"/>
              <a:gd name="connsiteX15" fmla="*/ 5491145 w 10490906"/>
              <a:gd name="connsiteY15" fmla="*/ 1342629 h 1878553"/>
              <a:gd name="connsiteX16" fmla="*/ 4878953 w 10490906"/>
              <a:gd name="connsiteY16" fmla="*/ 1517729 h 1878553"/>
              <a:gd name="connsiteX17" fmla="*/ 3895807 w 10490906"/>
              <a:gd name="connsiteY17" fmla="*/ 1439907 h 1878553"/>
              <a:gd name="connsiteX18" fmla="*/ 3164890 w 10490906"/>
              <a:gd name="connsiteY18" fmla="*/ 1381540 h 1878553"/>
              <a:gd name="connsiteX19" fmla="*/ 2915714 w 10490906"/>
              <a:gd name="connsiteY19" fmla="*/ 1262532 h 1878553"/>
              <a:gd name="connsiteX20" fmla="*/ 2064925 w 10490906"/>
              <a:gd name="connsiteY20" fmla="*/ 1130928 h 1878553"/>
              <a:gd name="connsiteX21" fmla="*/ 1270617 w 10490906"/>
              <a:gd name="connsiteY21" fmla="*/ 1021057 h 1878553"/>
              <a:gd name="connsiteX22" fmla="*/ 203445 w 10490906"/>
              <a:gd name="connsiteY22" fmla="*/ 1878210 h 1878553"/>
              <a:gd name="connsiteX23" fmla="*/ 411983 w 10490906"/>
              <a:gd name="connsiteY23" fmla="*/ 1055285 h 1878553"/>
              <a:gd name="connsiteX24" fmla="*/ 982655 w 10490906"/>
              <a:gd name="connsiteY24" fmla="*/ 575858 h 1878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0490906" h="1878553">
                <a:moveTo>
                  <a:pt x="982655" y="575858"/>
                </a:moveTo>
                <a:cubicBezTo>
                  <a:pt x="1176584" y="471729"/>
                  <a:pt x="1351278" y="455113"/>
                  <a:pt x="1575554" y="430508"/>
                </a:cubicBezTo>
                <a:cubicBezTo>
                  <a:pt x="1799830" y="405903"/>
                  <a:pt x="2079058" y="392942"/>
                  <a:pt x="2328311" y="428230"/>
                </a:cubicBezTo>
                <a:cubicBezTo>
                  <a:pt x="2577564" y="463518"/>
                  <a:pt x="2825461" y="642238"/>
                  <a:pt x="3071074" y="642238"/>
                </a:cubicBezTo>
                <a:cubicBezTo>
                  <a:pt x="3316687" y="642238"/>
                  <a:pt x="3420780" y="535234"/>
                  <a:pt x="3801990" y="428230"/>
                </a:cubicBezTo>
                <a:cubicBezTo>
                  <a:pt x="4183200" y="321226"/>
                  <a:pt x="4634426" y="-9517"/>
                  <a:pt x="5358336" y="211"/>
                </a:cubicBezTo>
                <a:cubicBezTo>
                  <a:pt x="6287374" y="162340"/>
                  <a:pt x="7324251" y="408776"/>
                  <a:pt x="8145451" y="486597"/>
                </a:cubicBezTo>
                <a:cubicBezTo>
                  <a:pt x="8966651" y="564418"/>
                  <a:pt x="9572175" y="473626"/>
                  <a:pt x="10285537" y="467140"/>
                </a:cubicBezTo>
                <a:cubicBezTo>
                  <a:pt x="10664916" y="473625"/>
                  <a:pt x="10395784" y="402290"/>
                  <a:pt x="10421724" y="525507"/>
                </a:cubicBezTo>
                <a:cubicBezTo>
                  <a:pt x="10447664" y="648724"/>
                  <a:pt x="10437937" y="1079984"/>
                  <a:pt x="10441179" y="1206443"/>
                </a:cubicBezTo>
                <a:cubicBezTo>
                  <a:pt x="10444421" y="1332902"/>
                  <a:pt x="10551426" y="1271294"/>
                  <a:pt x="10441179" y="1284264"/>
                </a:cubicBezTo>
                <a:cubicBezTo>
                  <a:pt x="10330932" y="1297234"/>
                  <a:pt x="10255200" y="1339387"/>
                  <a:pt x="9779698" y="1284264"/>
                </a:cubicBezTo>
                <a:cubicBezTo>
                  <a:pt x="9304196" y="1229141"/>
                  <a:pt x="8318677" y="1063770"/>
                  <a:pt x="7588167" y="953523"/>
                </a:cubicBezTo>
                <a:cubicBezTo>
                  <a:pt x="7036933" y="950281"/>
                  <a:pt x="6778247" y="1216171"/>
                  <a:pt x="6472294" y="1264809"/>
                </a:cubicBezTo>
                <a:cubicBezTo>
                  <a:pt x="6166341" y="1313447"/>
                  <a:pt x="5915972" y="1232384"/>
                  <a:pt x="5752447" y="1245354"/>
                </a:cubicBezTo>
                <a:cubicBezTo>
                  <a:pt x="5588922" y="1258324"/>
                  <a:pt x="5636727" y="1297233"/>
                  <a:pt x="5491145" y="1342629"/>
                </a:cubicBezTo>
                <a:cubicBezTo>
                  <a:pt x="5345563" y="1388025"/>
                  <a:pt x="5144843" y="1501516"/>
                  <a:pt x="4878953" y="1517729"/>
                </a:cubicBezTo>
                <a:cubicBezTo>
                  <a:pt x="4613063" y="1533942"/>
                  <a:pt x="4181484" y="1462605"/>
                  <a:pt x="3895807" y="1439907"/>
                </a:cubicBezTo>
                <a:cubicBezTo>
                  <a:pt x="3652168" y="1420451"/>
                  <a:pt x="3328239" y="1411103"/>
                  <a:pt x="3164890" y="1381540"/>
                </a:cubicBezTo>
                <a:cubicBezTo>
                  <a:pt x="3001541" y="1351977"/>
                  <a:pt x="3099041" y="1304301"/>
                  <a:pt x="2915714" y="1262532"/>
                </a:cubicBezTo>
                <a:cubicBezTo>
                  <a:pt x="2732387" y="1220763"/>
                  <a:pt x="2339108" y="1171174"/>
                  <a:pt x="2064925" y="1130928"/>
                </a:cubicBezTo>
                <a:lnTo>
                  <a:pt x="1270617" y="1021057"/>
                </a:lnTo>
                <a:cubicBezTo>
                  <a:pt x="1042449" y="984789"/>
                  <a:pt x="403762" y="1898814"/>
                  <a:pt x="203445" y="1878210"/>
                </a:cubicBezTo>
                <a:cubicBezTo>
                  <a:pt x="3128" y="1857606"/>
                  <a:pt x="-208272" y="1840596"/>
                  <a:pt x="411983" y="1055285"/>
                </a:cubicBezTo>
                <a:cubicBezTo>
                  <a:pt x="1032238" y="269974"/>
                  <a:pt x="788727" y="679988"/>
                  <a:pt x="982655" y="575858"/>
                </a:cubicBezTo>
                <a:close/>
              </a:path>
            </a:pathLst>
          </a:custGeom>
          <a:solidFill>
            <a:srgbClr val="F7A3A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 smtClean="0"/>
              <a:t>topic 2b</a:t>
            </a:r>
            <a:endParaRPr kumimoji="1" lang="zh-CN" altLang="en-US" sz="2400" b="1" dirty="0"/>
          </a:p>
        </p:txBody>
      </p:sp>
      <p:sp>
        <p:nvSpPr>
          <p:cNvPr id="21" name="任意形状 20"/>
          <p:cNvSpPr/>
          <p:nvPr/>
        </p:nvSpPr>
        <p:spPr>
          <a:xfrm flipH="1">
            <a:off x="399347" y="4449695"/>
            <a:ext cx="3032565" cy="791065"/>
          </a:xfrm>
          <a:custGeom>
            <a:avLst/>
            <a:gdLst>
              <a:gd name="connsiteX0" fmla="*/ 127480 w 10274518"/>
              <a:gd name="connsiteY0" fmla="*/ 88289 h 1108025"/>
              <a:gd name="connsiteX1" fmla="*/ 1567174 w 10274518"/>
              <a:gd name="connsiteY1" fmla="*/ 88289 h 1108025"/>
              <a:gd name="connsiteX2" fmla="*/ 2111923 w 10274518"/>
              <a:gd name="connsiteY2" fmla="*/ 496851 h 1108025"/>
              <a:gd name="connsiteX3" fmla="*/ 2753949 w 10274518"/>
              <a:gd name="connsiteY3" fmla="*/ 574672 h 1108025"/>
              <a:gd name="connsiteX4" fmla="*/ 3162510 w 10274518"/>
              <a:gd name="connsiteY4" fmla="*/ 399575 h 1108025"/>
              <a:gd name="connsiteX5" fmla="*/ 4154731 w 10274518"/>
              <a:gd name="connsiteY5" fmla="*/ 205021 h 1108025"/>
              <a:gd name="connsiteX6" fmla="*/ 7929063 w 10274518"/>
              <a:gd name="connsiteY6" fmla="*/ 185566 h 1108025"/>
              <a:gd name="connsiteX7" fmla="*/ 10069149 w 10274518"/>
              <a:gd name="connsiteY7" fmla="*/ 205021 h 1108025"/>
              <a:gd name="connsiteX8" fmla="*/ 10205336 w 10274518"/>
              <a:gd name="connsiteY8" fmla="*/ 224477 h 1108025"/>
              <a:gd name="connsiteX9" fmla="*/ 10224791 w 10274518"/>
              <a:gd name="connsiteY9" fmla="*/ 905413 h 1108025"/>
              <a:gd name="connsiteX10" fmla="*/ 10224791 w 10274518"/>
              <a:gd name="connsiteY10" fmla="*/ 983234 h 1108025"/>
              <a:gd name="connsiteX11" fmla="*/ 9563310 w 10274518"/>
              <a:gd name="connsiteY11" fmla="*/ 983234 h 1108025"/>
              <a:gd name="connsiteX12" fmla="*/ 7170306 w 10274518"/>
              <a:gd name="connsiteY12" fmla="*/ 983234 h 1108025"/>
              <a:gd name="connsiteX13" fmla="*/ 6255906 w 10274518"/>
              <a:gd name="connsiteY13" fmla="*/ 710860 h 1108025"/>
              <a:gd name="connsiteX14" fmla="*/ 5536059 w 10274518"/>
              <a:gd name="connsiteY14" fmla="*/ 671949 h 1108025"/>
              <a:gd name="connsiteX15" fmla="*/ 4952400 w 10274518"/>
              <a:gd name="connsiteY15" fmla="*/ 944323 h 1108025"/>
              <a:gd name="connsiteX16" fmla="*/ 4038000 w 10274518"/>
              <a:gd name="connsiteY16" fmla="*/ 1022145 h 1108025"/>
              <a:gd name="connsiteX17" fmla="*/ 3357063 w 10274518"/>
              <a:gd name="connsiteY17" fmla="*/ 769226 h 1108025"/>
              <a:gd name="connsiteX18" fmla="*/ 2948502 w 10274518"/>
              <a:gd name="connsiteY18" fmla="*/ 749770 h 1108025"/>
              <a:gd name="connsiteX19" fmla="*/ 2539940 w 10274518"/>
              <a:gd name="connsiteY19" fmla="*/ 749770 h 1108025"/>
              <a:gd name="connsiteX20" fmla="*/ 1936825 w 10274518"/>
              <a:gd name="connsiteY20" fmla="*/ 983234 h 1108025"/>
              <a:gd name="connsiteX21" fmla="*/ 1100246 w 10274518"/>
              <a:gd name="connsiteY21" fmla="*/ 1022145 h 1108025"/>
              <a:gd name="connsiteX22" fmla="*/ 185846 w 10274518"/>
              <a:gd name="connsiteY22" fmla="*/ 1041600 h 1108025"/>
              <a:gd name="connsiteX23" fmla="*/ 127480 w 10274518"/>
              <a:gd name="connsiteY23" fmla="*/ 88289 h 1108025"/>
              <a:gd name="connsiteX0" fmla="*/ 110328 w 10315732"/>
              <a:gd name="connsiteY0" fmla="*/ 447567 h 986794"/>
              <a:gd name="connsiteX1" fmla="*/ 1608388 w 10315732"/>
              <a:gd name="connsiteY1" fmla="*/ 94 h 986794"/>
              <a:gd name="connsiteX2" fmla="*/ 2153137 w 10315732"/>
              <a:gd name="connsiteY2" fmla="*/ 408656 h 986794"/>
              <a:gd name="connsiteX3" fmla="*/ 2795163 w 10315732"/>
              <a:gd name="connsiteY3" fmla="*/ 486477 h 986794"/>
              <a:gd name="connsiteX4" fmla="*/ 3203724 w 10315732"/>
              <a:gd name="connsiteY4" fmla="*/ 311380 h 986794"/>
              <a:gd name="connsiteX5" fmla="*/ 4195945 w 10315732"/>
              <a:gd name="connsiteY5" fmla="*/ 116826 h 986794"/>
              <a:gd name="connsiteX6" fmla="*/ 7970277 w 10315732"/>
              <a:gd name="connsiteY6" fmla="*/ 97371 h 986794"/>
              <a:gd name="connsiteX7" fmla="*/ 10110363 w 10315732"/>
              <a:gd name="connsiteY7" fmla="*/ 116826 h 986794"/>
              <a:gd name="connsiteX8" fmla="*/ 10246550 w 10315732"/>
              <a:gd name="connsiteY8" fmla="*/ 136282 h 986794"/>
              <a:gd name="connsiteX9" fmla="*/ 10266005 w 10315732"/>
              <a:gd name="connsiteY9" fmla="*/ 817218 h 986794"/>
              <a:gd name="connsiteX10" fmla="*/ 10266005 w 10315732"/>
              <a:gd name="connsiteY10" fmla="*/ 895039 h 986794"/>
              <a:gd name="connsiteX11" fmla="*/ 9604524 w 10315732"/>
              <a:gd name="connsiteY11" fmla="*/ 895039 h 986794"/>
              <a:gd name="connsiteX12" fmla="*/ 7211520 w 10315732"/>
              <a:gd name="connsiteY12" fmla="*/ 895039 h 986794"/>
              <a:gd name="connsiteX13" fmla="*/ 6297120 w 10315732"/>
              <a:gd name="connsiteY13" fmla="*/ 622665 h 986794"/>
              <a:gd name="connsiteX14" fmla="*/ 5577273 w 10315732"/>
              <a:gd name="connsiteY14" fmla="*/ 583754 h 986794"/>
              <a:gd name="connsiteX15" fmla="*/ 4993614 w 10315732"/>
              <a:gd name="connsiteY15" fmla="*/ 856128 h 986794"/>
              <a:gd name="connsiteX16" fmla="*/ 4079214 w 10315732"/>
              <a:gd name="connsiteY16" fmla="*/ 933950 h 986794"/>
              <a:gd name="connsiteX17" fmla="*/ 3398277 w 10315732"/>
              <a:gd name="connsiteY17" fmla="*/ 681031 h 986794"/>
              <a:gd name="connsiteX18" fmla="*/ 2989716 w 10315732"/>
              <a:gd name="connsiteY18" fmla="*/ 661575 h 986794"/>
              <a:gd name="connsiteX19" fmla="*/ 2581154 w 10315732"/>
              <a:gd name="connsiteY19" fmla="*/ 661575 h 986794"/>
              <a:gd name="connsiteX20" fmla="*/ 1978039 w 10315732"/>
              <a:gd name="connsiteY20" fmla="*/ 895039 h 986794"/>
              <a:gd name="connsiteX21" fmla="*/ 1141460 w 10315732"/>
              <a:gd name="connsiteY21" fmla="*/ 933950 h 986794"/>
              <a:gd name="connsiteX22" fmla="*/ 227060 w 10315732"/>
              <a:gd name="connsiteY22" fmla="*/ 953405 h 986794"/>
              <a:gd name="connsiteX23" fmla="*/ 110328 w 10315732"/>
              <a:gd name="connsiteY23" fmla="*/ 447567 h 986794"/>
              <a:gd name="connsiteX0" fmla="*/ 56848 w 10262252"/>
              <a:gd name="connsiteY0" fmla="*/ 447567 h 942673"/>
              <a:gd name="connsiteX1" fmla="*/ 1554908 w 10262252"/>
              <a:gd name="connsiteY1" fmla="*/ 94 h 942673"/>
              <a:gd name="connsiteX2" fmla="*/ 2099657 w 10262252"/>
              <a:gd name="connsiteY2" fmla="*/ 408656 h 942673"/>
              <a:gd name="connsiteX3" fmla="*/ 2741683 w 10262252"/>
              <a:gd name="connsiteY3" fmla="*/ 486477 h 942673"/>
              <a:gd name="connsiteX4" fmla="*/ 3150244 w 10262252"/>
              <a:gd name="connsiteY4" fmla="*/ 311380 h 942673"/>
              <a:gd name="connsiteX5" fmla="*/ 4142465 w 10262252"/>
              <a:gd name="connsiteY5" fmla="*/ 116826 h 942673"/>
              <a:gd name="connsiteX6" fmla="*/ 7916797 w 10262252"/>
              <a:gd name="connsiteY6" fmla="*/ 97371 h 942673"/>
              <a:gd name="connsiteX7" fmla="*/ 10056883 w 10262252"/>
              <a:gd name="connsiteY7" fmla="*/ 116826 h 942673"/>
              <a:gd name="connsiteX8" fmla="*/ 10193070 w 10262252"/>
              <a:gd name="connsiteY8" fmla="*/ 136282 h 942673"/>
              <a:gd name="connsiteX9" fmla="*/ 10212525 w 10262252"/>
              <a:gd name="connsiteY9" fmla="*/ 817218 h 942673"/>
              <a:gd name="connsiteX10" fmla="*/ 10212525 w 10262252"/>
              <a:gd name="connsiteY10" fmla="*/ 895039 h 942673"/>
              <a:gd name="connsiteX11" fmla="*/ 9551044 w 10262252"/>
              <a:gd name="connsiteY11" fmla="*/ 895039 h 942673"/>
              <a:gd name="connsiteX12" fmla="*/ 7158040 w 10262252"/>
              <a:gd name="connsiteY12" fmla="*/ 895039 h 942673"/>
              <a:gd name="connsiteX13" fmla="*/ 6243640 w 10262252"/>
              <a:gd name="connsiteY13" fmla="*/ 622665 h 942673"/>
              <a:gd name="connsiteX14" fmla="*/ 5523793 w 10262252"/>
              <a:gd name="connsiteY14" fmla="*/ 583754 h 942673"/>
              <a:gd name="connsiteX15" fmla="*/ 4940134 w 10262252"/>
              <a:gd name="connsiteY15" fmla="*/ 856128 h 942673"/>
              <a:gd name="connsiteX16" fmla="*/ 4025734 w 10262252"/>
              <a:gd name="connsiteY16" fmla="*/ 933950 h 942673"/>
              <a:gd name="connsiteX17" fmla="*/ 3344797 w 10262252"/>
              <a:gd name="connsiteY17" fmla="*/ 681031 h 942673"/>
              <a:gd name="connsiteX18" fmla="*/ 2936236 w 10262252"/>
              <a:gd name="connsiteY18" fmla="*/ 661575 h 942673"/>
              <a:gd name="connsiteX19" fmla="*/ 2527674 w 10262252"/>
              <a:gd name="connsiteY19" fmla="*/ 661575 h 942673"/>
              <a:gd name="connsiteX20" fmla="*/ 1924559 w 10262252"/>
              <a:gd name="connsiteY20" fmla="*/ 895039 h 942673"/>
              <a:gd name="connsiteX21" fmla="*/ 1087980 w 10262252"/>
              <a:gd name="connsiteY21" fmla="*/ 933950 h 942673"/>
              <a:gd name="connsiteX22" fmla="*/ 387589 w 10262252"/>
              <a:gd name="connsiteY22" fmla="*/ 642120 h 942673"/>
              <a:gd name="connsiteX23" fmla="*/ 56848 w 10262252"/>
              <a:gd name="connsiteY23" fmla="*/ 447567 h 942673"/>
              <a:gd name="connsiteX0" fmla="*/ 59568 w 10264972"/>
              <a:gd name="connsiteY0" fmla="*/ 447567 h 942673"/>
              <a:gd name="connsiteX1" fmla="*/ 1557628 w 10264972"/>
              <a:gd name="connsiteY1" fmla="*/ 94 h 942673"/>
              <a:gd name="connsiteX2" fmla="*/ 2102377 w 10264972"/>
              <a:gd name="connsiteY2" fmla="*/ 408656 h 942673"/>
              <a:gd name="connsiteX3" fmla="*/ 2744403 w 10264972"/>
              <a:gd name="connsiteY3" fmla="*/ 486477 h 942673"/>
              <a:gd name="connsiteX4" fmla="*/ 3152964 w 10264972"/>
              <a:gd name="connsiteY4" fmla="*/ 311380 h 942673"/>
              <a:gd name="connsiteX5" fmla="*/ 4145185 w 10264972"/>
              <a:gd name="connsiteY5" fmla="*/ 116826 h 942673"/>
              <a:gd name="connsiteX6" fmla="*/ 7919517 w 10264972"/>
              <a:gd name="connsiteY6" fmla="*/ 97371 h 942673"/>
              <a:gd name="connsiteX7" fmla="*/ 10059603 w 10264972"/>
              <a:gd name="connsiteY7" fmla="*/ 116826 h 942673"/>
              <a:gd name="connsiteX8" fmla="*/ 10195790 w 10264972"/>
              <a:gd name="connsiteY8" fmla="*/ 136282 h 942673"/>
              <a:gd name="connsiteX9" fmla="*/ 10215245 w 10264972"/>
              <a:gd name="connsiteY9" fmla="*/ 817218 h 942673"/>
              <a:gd name="connsiteX10" fmla="*/ 10215245 w 10264972"/>
              <a:gd name="connsiteY10" fmla="*/ 895039 h 942673"/>
              <a:gd name="connsiteX11" fmla="*/ 9553764 w 10264972"/>
              <a:gd name="connsiteY11" fmla="*/ 895039 h 942673"/>
              <a:gd name="connsiteX12" fmla="*/ 7160760 w 10264972"/>
              <a:gd name="connsiteY12" fmla="*/ 895039 h 942673"/>
              <a:gd name="connsiteX13" fmla="*/ 6246360 w 10264972"/>
              <a:gd name="connsiteY13" fmla="*/ 622665 h 942673"/>
              <a:gd name="connsiteX14" fmla="*/ 5526513 w 10264972"/>
              <a:gd name="connsiteY14" fmla="*/ 583754 h 942673"/>
              <a:gd name="connsiteX15" fmla="*/ 4942854 w 10264972"/>
              <a:gd name="connsiteY15" fmla="*/ 856128 h 942673"/>
              <a:gd name="connsiteX16" fmla="*/ 4028454 w 10264972"/>
              <a:gd name="connsiteY16" fmla="*/ 933950 h 942673"/>
              <a:gd name="connsiteX17" fmla="*/ 3347517 w 10264972"/>
              <a:gd name="connsiteY17" fmla="*/ 681031 h 942673"/>
              <a:gd name="connsiteX18" fmla="*/ 2938956 w 10264972"/>
              <a:gd name="connsiteY18" fmla="*/ 661575 h 942673"/>
              <a:gd name="connsiteX19" fmla="*/ 2530394 w 10264972"/>
              <a:gd name="connsiteY19" fmla="*/ 661575 h 942673"/>
              <a:gd name="connsiteX20" fmla="*/ 1927279 w 10264972"/>
              <a:gd name="connsiteY20" fmla="*/ 895039 h 942673"/>
              <a:gd name="connsiteX21" fmla="*/ 1246343 w 10264972"/>
              <a:gd name="connsiteY21" fmla="*/ 700486 h 942673"/>
              <a:gd name="connsiteX22" fmla="*/ 390309 w 10264972"/>
              <a:gd name="connsiteY22" fmla="*/ 642120 h 942673"/>
              <a:gd name="connsiteX23" fmla="*/ 59568 w 10264972"/>
              <a:gd name="connsiteY23" fmla="*/ 447567 h 942673"/>
              <a:gd name="connsiteX0" fmla="*/ 52777 w 10258181"/>
              <a:gd name="connsiteY0" fmla="*/ 447567 h 942673"/>
              <a:gd name="connsiteX1" fmla="*/ 1550837 w 10258181"/>
              <a:gd name="connsiteY1" fmla="*/ 94 h 942673"/>
              <a:gd name="connsiteX2" fmla="*/ 2095586 w 10258181"/>
              <a:gd name="connsiteY2" fmla="*/ 408656 h 942673"/>
              <a:gd name="connsiteX3" fmla="*/ 2737612 w 10258181"/>
              <a:gd name="connsiteY3" fmla="*/ 486477 h 942673"/>
              <a:gd name="connsiteX4" fmla="*/ 3146173 w 10258181"/>
              <a:gd name="connsiteY4" fmla="*/ 311380 h 942673"/>
              <a:gd name="connsiteX5" fmla="*/ 4138394 w 10258181"/>
              <a:gd name="connsiteY5" fmla="*/ 116826 h 942673"/>
              <a:gd name="connsiteX6" fmla="*/ 7912726 w 10258181"/>
              <a:gd name="connsiteY6" fmla="*/ 97371 h 942673"/>
              <a:gd name="connsiteX7" fmla="*/ 10052812 w 10258181"/>
              <a:gd name="connsiteY7" fmla="*/ 116826 h 942673"/>
              <a:gd name="connsiteX8" fmla="*/ 10188999 w 10258181"/>
              <a:gd name="connsiteY8" fmla="*/ 136282 h 942673"/>
              <a:gd name="connsiteX9" fmla="*/ 10208454 w 10258181"/>
              <a:gd name="connsiteY9" fmla="*/ 817218 h 942673"/>
              <a:gd name="connsiteX10" fmla="*/ 10208454 w 10258181"/>
              <a:gd name="connsiteY10" fmla="*/ 895039 h 942673"/>
              <a:gd name="connsiteX11" fmla="*/ 9546973 w 10258181"/>
              <a:gd name="connsiteY11" fmla="*/ 895039 h 942673"/>
              <a:gd name="connsiteX12" fmla="*/ 7153969 w 10258181"/>
              <a:gd name="connsiteY12" fmla="*/ 895039 h 942673"/>
              <a:gd name="connsiteX13" fmla="*/ 6239569 w 10258181"/>
              <a:gd name="connsiteY13" fmla="*/ 622665 h 942673"/>
              <a:gd name="connsiteX14" fmla="*/ 5519722 w 10258181"/>
              <a:gd name="connsiteY14" fmla="*/ 583754 h 942673"/>
              <a:gd name="connsiteX15" fmla="*/ 4936063 w 10258181"/>
              <a:gd name="connsiteY15" fmla="*/ 856128 h 942673"/>
              <a:gd name="connsiteX16" fmla="*/ 4021663 w 10258181"/>
              <a:gd name="connsiteY16" fmla="*/ 933950 h 942673"/>
              <a:gd name="connsiteX17" fmla="*/ 3340726 w 10258181"/>
              <a:gd name="connsiteY17" fmla="*/ 681031 h 942673"/>
              <a:gd name="connsiteX18" fmla="*/ 2932165 w 10258181"/>
              <a:gd name="connsiteY18" fmla="*/ 661575 h 942673"/>
              <a:gd name="connsiteX19" fmla="*/ 2523603 w 10258181"/>
              <a:gd name="connsiteY19" fmla="*/ 661575 h 942673"/>
              <a:gd name="connsiteX20" fmla="*/ 1920488 w 10258181"/>
              <a:gd name="connsiteY20" fmla="*/ 895039 h 942673"/>
              <a:gd name="connsiteX21" fmla="*/ 1239552 w 10258181"/>
              <a:gd name="connsiteY21" fmla="*/ 700486 h 942673"/>
              <a:gd name="connsiteX22" fmla="*/ 422429 w 10258181"/>
              <a:gd name="connsiteY22" fmla="*/ 544844 h 942673"/>
              <a:gd name="connsiteX23" fmla="*/ 52777 w 10258181"/>
              <a:gd name="connsiteY23" fmla="*/ 447567 h 942673"/>
              <a:gd name="connsiteX0" fmla="*/ 46864 w 10330089"/>
              <a:gd name="connsiteY0" fmla="*/ 78065 h 981733"/>
              <a:gd name="connsiteX1" fmla="*/ 1622745 w 10330089"/>
              <a:gd name="connsiteY1" fmla="*/ 39154 h 981733"/>
              <a:gd name="connsiteX2" fmla="*/ 2167494 w 10330089"/>
              <a:gd name="connsiteY2" fmla="*/ 447716 h 981733"/>
              <a:gd name="connsiteX3" fmla="*/ 2809520 w 10330089"/>
              <a:gd name="connsiteY3" fmla="*/ 525537 h 981733"/>
              <a:gd name="connsiteX4" fmla="*/ 3218081 w 10330089"/>
              <a:gd name="connsiteY4" fmla="*/ 350440 h 981733"/>
              <a:gd name="connsiteX5" fmla="*/ 4210302 w 10330089"/>
              <a:gd name="connsiteY5" fmla="*/ 155886 h 981733"/>
              <a:gd name="connsiteX6" fmla="*/ 7984634 w 10330089"/>
              <a:gd name="connsiteY6" fmla="*/ 136431 h 981733"/>
              <a:gd name="connsiteX7" fmla="*/ 10124720 w 10330089"/>
              <a:gd name="connsiteY7" fmla="*/ 155886 h 981733"/>
              <a:gd name="connsiteX8" fmla="*/ 10260907 w 10330089"/>
              <a:gd name="connsiteY8" fmla="*/ 175342 h 981733"/>
              <a:gd name="connsiteX9" fmla="*/ 10280362 w 10330089"/>
              <a:gd name="connsiteY9" fmla="*/ 856278 h 981733"/>
              <a:gd name="connsiteX10" fmla="*/ 10280362 w 10330089"/>
              <a:gd name="connsiteY10" fmla="*/ 934099 h 981733"/>
              <a:gd name="connsiteX11" fmla="*/ 9618881 w 10330089"/>
              <a:gd name="connsiteY11" fmla="*/ 934099 h 981733"/>
              <a:gd name="connsiteX12" fmla="*/ 7225877 w 10330089"/>
              <a:gd name="connsiteY12" fmla="*/ 934099 h 981733"/>
              <a:gd name="connsiteX13" fmla="*/ 6311477 w 10330089"/>
              <a:gd name="connsiteY13" fmla="*/ 661725 h 981733"/>
              <a:gd name="connsiteX14" fmla="*/ 5591630 w 10330089"/>
              <a:gd name="connsiteY14" fmla="*/ 622814 h 981733"/>
              <a:gd name="connsiteX15" fmla="*/ 5007971 w 10330089"/>
              <a:gd name="connsiteY15" fmla="*/ 895188 h 981733"/>
              <a:gd name="connsiteX16" fmla="*/ 4093571 w 10330089"/>
              <a:gd name="connsiteY16" fmla="*/ 973010 h 981733"/>
              <a:gd name="connsiteX17" fmla="*/ 3412634 w 10330089"/>
              <a:gd name="connsiteY17" fmla="*/ 720091 h 981733"/>
              <a:gd name="connsiteX18" fmla="*/ 3004073 w 10330089"/>
              <a:gd name="connsiteY18" fmla="*/ 700635 h 981733"/>
              <a:gd name="connsiteX19" fmla="*/ 2595511 w 10330089"/>
              <a:gd name="connsiteY19" fmla="*/ 700635 h 981733"/>
              <a:gd name="connsiteX20" fmla="*/ 1992396 w 10330089"/>
              <a:gd name="connsiteY20" fmla="*/ 934099 h 981733"/>
              <a:gd name="connsiteX21" fmla="*/ 1311460 w 10330089"/>
              <a:gd name="connsiteY21" fmla="*/ 739546 h 981733"/>
              <a:gd name="connsiteX22" fmla="*/ 494337 w 10330089"/>
              <a:gd name="connsiteY22" fmla="*/ 583904 h 981733"/>
              <a:gd name="connsiteX23" fmla="*/ 46864 w 10330089"/>
              <a:gd name="connsiteY23" fmla="*/ 78065 h 981733"/>
              <a:gd name="connsiteX0" fmla="*/ 133142 w 10416367"/>
              <a:gd name="connsiteY0" fmla="*/ 90065 h 993733"/>
              <a:gd name="connsiteX1" fmla="*/ 1709023 w 10416367"/>
              <a:gd name="connsiteY1" fmla="*/ 51154 h 993733"/>
              <a:gd name="connsiteX2" fmla="*/ 2253772 w 10416367"/>
              <a:gd name="connsiteY2" fmla="*/ 459716 h 993733"/>
              <a:gd name="connsiteX3" fmla="*/ 2895798 w 10416367"/>
              <a:gd name="connsiteY3" fmla="*/ 537537 h 993733"/>
              <a:gd name="connsiteX4" fmla="*/ 3304359 w 10416367"/>
              <a:gd name="connsiteY4" fmla="*/ 362440 h 993733"/>
              <a:gd name="connsiteX5" fmla="*/ 4296580 w 10416367"/>
              <a:gd name="connsiteY5" fmla="*/ 167886 h 993733"/>
              <a:gd name="connsiteX6" fmla="*/ 8070912 w 10416367"/>
              <a:gd name="connsiteY6" fmla="*/ 148431 h 993733"/>
              <a:gd name="connsiteX7" fmla="*/ 10210998 w 10416367"/>
              <a:gd name="connsiteY7" fmla="*/ 167886 h 993733"/>
              <a:gd name="connsiteX8" fmla="*/ 10347185 w 10416367"/>
              <a:gd name="connsiteY8" fmla="*/ 187342 h 993733"/>
              <a:gd name="connsiteX9" fmla="*/ 10366640 w 10416367"/>
              <a:gd name="connsiteY9" fmla="*/ 868278 h 993733"/>
              <a:gd name="connsiteX10" fmla="*/ 10366640 w 10416367"/>
              <a:gd name="connsiteY10" fmla="*/ 946099 h 993733"/>
              <a:gd name="connsiteX11" fmla="*/ 9705159 w 10416367"/>
              <a:gd name="connsiteY11" fmla="*/ 946099 h 993733"/>
              <a:gd name="connsiteX12" fmla="*/ 7312155 w 10416367"/>
              <a:gd name="connsiteY12" fmla="*/ 946099 h 993733"/>
              <a:gd name="connsiteX13" fmla="*/ 6397755 w 10416367"/>
              <a:gd name="connsiteY13" fmla="*/ 673725 h 993733"/>
              <a:gd name="connsiteX14" fmla="*/ 5677908 w 10416367"/>
              <a:gd name="connsiteY14" fmla="*/ 634814 h 993733"/>
              <a:gd name="connsiteX15" fmla="*/ 5094249 w 10416367"/>
              <a:gd name="connsiteY15" fmla="*/ 907188 h 993733"/>
              <a:gd name="connsiteX16" fmla="*/ 4179849 w 10416367"/>
              <a:gd name="connsiteY16" fmla="*/ 985010 h 993733"/>
              <a:gd name="connsiteX17" fmla="*/ 3498912 w 10416367"/>
              <a:gd name="connsiteY17" fmla="*/ 732091 h 993733"/>
              <a:gd name="connsiteX18" fmla="*/ 3090351 w 10416367"/>
              <a:gd name="connsiteY18" fmla="*/ 712635 h 993733"/>
              <a:gd name="connsiteX19" fmla="*/ 2681789 w 10416367"/>
              <a:gd name="connsiteY19" fmla="*/ 712635 h 993733"/>
              <a:gd name="connsiteX20" fmla="*/ 2078674 w 10416367"/>
              <a:gd name="connsiteY20" fmla="*/ 946099 h 993733"/>
              <a:gd name="connsiteX21" fmla="*/ 1397738 w 10416367"/>
              <a:gd name="connsiteY21" fmla="*/ 751546 h 993733"/>
              <a:gd name="connsiteX22" fmla="*/ 230419 w 10416367"/>
              <a:gd name="connsiteY22" fmla="*/ 809913 h 993733"/>
              <a:gd name="connsiteX23" fmla="*/ 133142 w 10416367"/>
              <a:gd name="connsiteY23" fmla="*/ 90065 h 993733"/>
              <a:gd name="connsiteX0" fmla="*/ 94744 w 10377969"/>
              <a:gd name="connsiteY0" fmla="*/ 90065 h 993733"/>
              <a:gd name="connsiteX1" fmla="*/ 1670625 w 10377969"/>
              <a:gd name="connsiteY1" fmla="*/ 51154 h 993733"/>
              <a:gd name="connsiteX2" fmla="*/ 2215374 w 10377969"/>
              <a:gd name="connsiteY2" fmla="*/ 459716 h 993733"/>
              <a:gd name="connsiteX3" fmla="*/ 2857400 w 10377969"/>
              <a:gd name="connsiteY3" fmla="*/ 537537 h 993733"/>
              <a:gd name="connsiteX4" fmla="*/ 3265961 w 10377969"/>
              <a:gd name="connsiteY4" fmla="*/ 362440 h 993733"/>
              <a:gd name="connsiteX5" fmla="*/ 4258182 w 10377969"/>
              <a:gd name="connsiteY5" fmla="*/ 167886 h 993733"/>
              <a:gd name="connsiteX6" fmla="*/ 8032514 w 10377969"/>
              <a:gd name="connsiteY6" fmla="*/ 148431 h 993733"/>
              <a:gd name="connsiteX7" fmla="*/ 10172600 w 10377969"/>
              <a:gd name="connsiteY7" fmla="*/ 167886 h 993733"/>
              <a:gd name="connsiteX8" fmla="*/ 10308787 w 10377969"/>
              <a:gd name="connsiteY8" fmla="*/ 187342 h 993733"/>
              <a:gd name="connsiteX9" fmla="*/ 10328242 w 10377969"/>
              <a:gd name="connsiteY9" fmla="*/ 868278 h 993733"/>
              <a:gd name="connsiteX10" fmla="*/ 10328242 w 10377969"/>
              <a:gd name="connsiteY10" fmla="*/ 946099 h 993733"/>
              <a:gd name="connsiteX11" fmla="*/ 9666761 w 10377969"/>
              <a:gd name="connsiteY11" fmla="*/ 946099 h 993733"/>
              <a:gd name="connsiteX12" fmla="*/ 7273757 w 10377969"/>
              <a:gd name="connsiteY12" fmla="*/ 946099 h 993733"/>
              <a:gd name="connsiteX13" fmla="*/ 6359357 w 10377969"/>
              <a:gd name="connsiteY13" fmla="*/ 673725 h 993733"/>
              <a:gd name="connsiteX14" fmla="*/ 5639510 w 10377969"/>
              <a:gd name="connsiteY14" fmla="*/ 634814 h 993733"/>
              <a:gd name="connsiteX15" fmla="*/ 5055851 w 10377969"/>
              <a:gd name="connsiteY15" fmla="*/ 907188 h 993733"/>
              <a:gd name="connsiteX16" fmla="*/ 4141451 w 10377969"/>
              <a:gd name="connsiteY16" fmla="*/ 985010 h 993733"/>
              <a:gd name="connsiteX17" fmla="*/ 3460514 w 10377969"/>
              <a:gd name="connsiteY17" fmla="*/ 732091 h 993733"/>
              <a:gd name="connsiteX18" fmla="*/ 3051953 w 10377969"/>
              <a:gd name="connsiteY18" fmla="*/ 712635 h 993733"/>
              <a:gd name="connsiteX19" fmla="*/ 2643391 w 10377969"/>
              <a:gd name="connsiteY19" fmla="*/ 712635 h 993733"/>
              <a:gd name="connsiteX20" fmla="*/ 2040276 w 10377969"/>
              <a:gd name="connsiteY20" fmla="*/ 946099 h 993733"/>
              <a:gd name="connsiteX21" fmla="*/ 1359340 w 10377969"/>
              <a:gd name="connsiteY21" fmla="*/ 751546 h 993733"/>
              <a:gd name="connsiteX22" fmla="*/ 192021 w 10377969"/>
              <a:gd name="connsiteY22" fmla="*/ 809913 h 993733"/>
              <a:gd name="connsiteX23" fmla="*/ 94744 w 10377969"/>
              <a:gd name="connsiteY23" fmla="*/ 90065 h 993733"/>
              <a:gd name="connsiteX0" fmla="*/ 288186 w 10571411"/>
              <a:gd name="connsiteY0" fmla="*/ 93633 h 997301"/>
              <a:gd name="connsiteX1" fmla="*/ 1864067 w 10571411"/>
              <a:gd name="connsiteY1" fmla="*/ 54722 h 997301"/>
              <a:gd name="connsiteX2" fmla="*/ 2408816 w 10571411"/>
              <a:gd name="connsiteY2" fmla="*/ 463284 h 997301"/>
              <a:gd name="connsiteX3" fmla="*/ 3050842 w 10571411"/>
              <a:gd name="connsiteY3" fmla="*/ 541105 h 997301"/>
              <a:gd name="connsiteX4" fmla="*/ 3459403 w 10571411"/>
              <a:gd name="connsiteY4" fmla="*/ 366008 h 997301"/>
              <a:gd name="connsiteX5" fmla="*/ 4451624 w 10571411"/>
              <a:gd name="connsiteY5" fmla="*/ 171454 h 997301"/>
              <a:gd name="connsiteX6" fmla="*/ 8225956 w 10571411"/>
              <a:gd name="connsiteY6" fmla="*/ 151999 h 997301"/>
              <a:gd name="connsiteX7" fmla="*/ 10366042 w 10571411"/>
              <a:gd name="connsiteY7" fmla="*/ 171454 h 997301"/>
              <a:gd name="connsiteX8" fmla="*/ 10502229 w 10571411"/>
              <a:gd name="connsiteY8" fmla="*/ 190910 h 997301"/>
              <a:gd name="connsiteX9" fmla="*/ 10521684 w 10571411"/>
              <a:gd name="connsiteY9" fmla="*/ 871846 h 997301"/>
              <a:gd name="connsiteX10" fmla="*/ 10521684 w 10571411"/>
              <a:gd name="connsiteY10" fmla="*/ 949667 h 997301"/>
              <a:gd name="connsiteX11" fmla="*/ 9860203 w 10571411"/>
              <a:gd name="connsiteY11" fmla="*/ 949667 h 997301"/>
              <a:gd name="connsiteX12" fmla="*/ 7467199 w 10571411"/>
              <a:gd name="connsiteY12" fmla="*/ 949667 h 997301"/>
              <a:gd name="connsiteX13" fmla="*/ 6552799 w 10571411"/>
              <a:gd name="connsiteY13" fmla="*/ 677293 h 997301"/>
              <a:gd name="connsiteX14" fmla="*/ 5832952 w 10571411"/>
              <a:gd name="connsiteY14" fmla="*/ 638382 h 997301"/>
              <a:gd name="connsiteX15" fmla="*/ 5249293 w 10571411"/>
              <a:gd name="connsiteY15" fmla="*/ 910756 h 997301"/>
              <a:gd name="connsiteX16" fmla="*/ 4334893 w 10571411"/>
              <a:gd name="connsiteY16" fmla="*/ 988578 h 997301"/>
              <a:gd name="connsiteX17" fmla="*/ 3653956 w 10571411"/>
              <a:gd name="connsiteY17" fmla="*/ 735659 h 997301"/>
              <a:gd name="connsiteX18" fmla="*/ 3245395 w 10571411"/>
              <a:gd name="connsiteY18" fmla="*/ 716203 h 997301"/>
              <a:gd name="connsiteX19" fmla="*/ 2836833 w 10571411"/>
              <a:gd name="connsiteY19" fmla="*/ 716203 h 997301"/>
              <a:gd name="connsiteX20" fmla="*/ 2233718 w 10571411"/>
              <a:gd name="connsiteY20" fmla="*/ 949667 h 997301"/>
              <a:gd name="connsiteX21" fmla="*/ 1552782 w 10571411"/>
              <a:gd name="connsiteY21" fmla="*/ 755114 h 997301"/>
              <a:gd name="connsiteX22" fmla="*/ 15812 w 10571411"/>
              <a:gd name="connsiteY22" fmla="*/ 871847 h 997301"/>
              <a:gd name="connsiteX23" fmla="*/ 288186 w 10571411"/>
              <a:gd name="connsiteY23" fmla="*/ 93633 h 997301"/>
              <a:gd name="connsiteX0" fmla="*/ 197014 w 10791524"/>
              <a:gd name="connsiteY0" fmla="*/ 102886 h 987099"/>
              <a:gd name="connsiteX1" fmla="*/ 2084180 w 10791524"/>
              <a:gd name="connsiteY1" fmla="*/ 44520 h 987099"/>
              <a:gd name="connsiteX2" fmla="*/ 2628929 w 10791524"/>
              <a:gd name="connsiteY2" fmla="*/ 453082 h 987099"/>
              <a:gd name="connsiteX3" fmla="*/ 3270955 w 10791524"/>
              <a:gd name="connsiteY3" fmla="*/ 530903 h 987099"/>
              <a:gd name="connsiteX4" fmla="*/ 3679516 w 10791524"/>
              <a:gd name="connsiteY4" fmla="*/ 355806 h 987099"/>
              <a:gd name="connsiteX5" fmla="*/ 4671737 w 10791524"/>
              <a:gd name="connsiteY5" fmla="*/ 161252 h 987099"/>
              <a:gd name="connsiteX6" fmla="*/ 8446069 w 10791524"/>
              <a:gd name="connsiteY6" fmla="*/ 141797 h 987099"/>
              <a:gd name="connsiteX7" fmla="*/ 10586155 w 10791524"/>
              <a:gd name="connsiteY7" fmla="*/ 161252 h 987099"/>
              <a:gd name="connsiteX8" fmla="*/ 10722342 w 10791524"/>
              <a:gd name="connsiteY8" fmla="*/ 180708 h 987099"/>
              <a:gd name="connsiteX9" fmla="*/ 10741797 w 10791524"/>
              <a:gd name="connsiteY9" fmla="*/ 861644 h 987099"/>
              <a:gd name="connsiteX10" fmla="*/ 10741797 w 10791524"/>
              <a:gd name="connsiteY10" fmla="*/ 939465 h 987099"/>
              <a:gd name="connsiteX11" fmla="*/ 10080316 w 10791524"/>
              <a:gd name="connsiteY11" fmla="*/ 939465 h 987099"/>
              <a:gd name="connsiteX12" fmla="*/ 7687312 w 10791524"/>
              <a:gd name="connsiteY12" fmla="*/ 939465 h 987099"/>
              <a:gd name="connsiteX13" fmla="*/ 6772912 w 10791524"/>
              <a:gd name="connsiteY13" fmla="*/ 667091 h 987099"/>
              <a:gd name="connsiteX14" fmla="*/ 6053065 w 10791524"/>
              <a:gd name="connsiteY14" fmla="*/ 628180 h 987099"/>
              <a:gd name="connsiteX15" fmla="*/ 5469406 w 10791524"/>
              <a:gd name="connsiteY15" fmla="*/ 900554 h 987099"/>
              <a:gd name="connsiteX16" fmla="*/ 4555006 w 10791524"/>
              <a:gd name="connsiteY16" fmla="*/ 978376 h 987099"/>
              <a:gd name="connsiteX17" fmla="*/ 3874069 w 10791524"/>
              <a:gd name="connsiteY17" fmla="*/ 725457 h 987099"/>
              <a:gd name="connsiteX18" fmla="*/ 3465508 w 10791524"/>
              <a:gd name="connsiteY18" fmla="*/ 706001 h 987099"/>
              <a:gd name="connsiteX19" fmla="*/ 3056946 w 10791524"/>
              <a:gd name="connsiteY19" fmla="*/ 706001 h 987099"/>
              <a:gd name="connsiteX20" fmla="*/ 2453831 w 10791524"/>
              <a:gd name="connsiteY20" fmla="*/ 939465 h 987099"/>
              <a:gd name="connsiteX21" fmla="*/ 1772895 w 10791524"/>
              <a:gd name="connsiteY21" fmla="*/ 744912 h 987099"/>
              <a:gd name="connsiteX22" fmla="*/ 235925 w 10791524"/>
              <a:gd name="connsiteY22" fmla="*/ 861645 h 987099"/>
              <a:gd name="connsiteX23" fmla="*/ 197014 w 10791524"/>
              <a:gd name="connsiteY23" fmla="*/ 102886 h 987099"/>
              <a:gd name="connsiteX0" fmla="*/ 83156 w 10677666"/>
              <a:gd name="connsiteY0" fmla="*/ 116732 h 1000945"/>
              <a:gd name="connsiteX1" fmla="*/ 1970322 w 10677666"/>
              <a:gd name="connsiteY1" fmla="*/ 58366 h 1000945"/>
              <a:gd name="connsiteX2" fmla="*/ 2515071 w 10677666"/>
              <a:gd name="connsiteY2" fmla="*/ 466928 h 1000945"/>
              <a:gd name="connsiteX3" fmla="*/ 3157097 w 10677666"/>
              <a:gd name="connsiteY3" fmla="*/ 544749 h 1000945"/>
              <a:gd name="connsiteX4" fmla="*/ 3565658 w 10677666"/>
              <a:gd name="connsiteY4" fmla="*/ 369652 h 1000945"/>
              <a:gd name="connsiteX5" fmla="*/ 4557879 w 10677666"/>
              <a:gd name="connsiteY5" fmla="*/ 175098 h 1000945"/>
              <a:gd name="connsiteX6" fmla="*/ 8332211 w 10677666"/>
              <a:gd name="connsiteY6" fmla="*/ 155643 h 1000945"/>
              <a:gd name="connsiteX7" fmla="*/ 10472297 w 10677666"/>
              <a:gd name="connsiteY7" fmla="*/ 175098 h 1000945"/>
              <a:gd name="connsiteX8" fmla="*/ 10608484 w 10677666"/>
              <a:gd name="connsiteY8" fmla="*/ 194554 h 1000945"/>
              <a:gd name="connsiteX9" fmla="*/ 10627939 w 10677666"/>
              <a:gd name="connsiteY9" fmla="*/ 875490 h 1000945"/>
              <a:gd name="connsiteX10" fmla="*/ 10627939 w 10677666"/>
              <a:gd name="connsiteY10" fmla="*/ 953311 h 1000945"/>
              <a:gd name="connsiteX11" fmla="*/ 9966458 w 10677666"/>
              <a:gd name="connsiteY11" fmla="*/ 953311 h 1000945"/>
              <a:gd name="connsiteX12" fmla="*/ 7573454 w 10677666"/>
              <a:gd name="connsiteY12" fmla="*/ 953311 h 1000945"/>
              <a:gd name="connsiteX13" fmla="*/ 6659054 w 10677666"/>
              <a:gd name="connsiteY13" fmla="*/ 680937 h 1000945"/>
              <a:gd name="connsiteX14" fmla="*/ 5939207 w 10677666"/>
              <a:gd name="connsiteY14" fmla="*/ 642026 h 1000945"/>
              <a:gd name="connsiteX15" fmla="*/ 5355548 w 10677666"/>
              <a:gd name="connsiteY15" fmla="*/ 914400 h 1000945"/>
              <a:gd name="connsiteX16" fmla="*/ 4441148 w 10677666"/>
              <a:gd name="connsiteY16" fmla="*/ 992222 h 1000945"/>
              <a:gd name="connsiteX17" fmla="*/ 3760211 w 10677666"/>
              <a:gd name="connsiteY17" fmla="*/ 739303 h 1000945"/>
              <a:gd name="connsiteX18" fmla="*/ 3351650 w 10677666"/>
              <a:gd name="connsiteY18" fmla="*/ 719847 h 1000945"/>
              <a:gd name="connsiteX19" fmla="*/ 2943088 w 10677666"/>
              <a:gd name="connsiteY19" fmla="*/ 719847 h 1000945"/>
              <a:gd name="connsiteX20" fmla="*/ 2339973 w 10677666"/>
              <a:gd name="connsiteY20" fmla="*/ 953311 h 1000945"/>
              <a:gd name="connsiteX21" fmla="*/ 1659037 w 10677666"/>
              <a:gd name="connsiteY21" fmla="*/ 758758 h 1000945"/>
              <a:gd name="connsiteX22" fmla="*/ 122067 w 10677666"/>
              <a:gd name="connsiteY22" fmla="*/ 875491 h 1000945"/>
              <a:gd name="connsiteX23" fmla="*/ 83156 w 10677666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576136 w 10594765"/>
              <a:gd name="connsiteY21" fmla="*/ 758758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81717 w 10676227"/>
              <a:gd name="connsiteY0" fmla="*/ 116732 h 1000945"/>
              <a:gd name="connsiteX1" fmla="*/ 1968883 w 10676227"/>
              <a:gd name="connsiteY1" fmla="*/ 58366 h 1000945"/>
              <a:gd name="connsiteX2" fmla="*/ 2513632 w 10676227"/>
              <a:gd name="connsiteY2" fmla="*/ 466928 h 1000945"/>
              <a:gd name="connsiteX3" fmla="*/ 3155658 w 10676227"/>
              <a:gd name="connsiteY3" fmla="*/ 544749 h 1000945"/>
              <a:gd name="connsiteX4" fmla="*/ 3564219 w 10676227"/>
              <a:gd name="connsiteY4" fmla="*/ 369652 h 1000945"/>
              <a:gd name="connsiteX5" fmla="*/ 4556440 w 10676227"/>
              <a:gd name="connsiteY5" fmla="*/ 175098 h 1000945"/>
              <a:gd name="connsiteX6" fmla="*/ 8330772 w 10676227"/>
              <a:gd name="connsiteY6" fmla="*/ 155643 h 1000945"/>
              <a:gd name="connsiteX7" fmla="*/ 10470858 w 10676227"/>
              <a:gd name="connsiteY7" fmla="*/ 175098 h 1000945"/>
              <a:gd name="connsiteX8" fmla="*/ 10607045 w 10676227"/>
              <a:gd name="connsiteY8" fmla="*/ 194554 h 1000945"/>
              <a:gd name="connsiteX9" fmla="*/ 10626500 w 10676227"/>
              <a:gd name="connsiteY9" fmla="*/ 875490 h 1000945"/>
              <a:gd name="connsiteX10" fmla="*/ 10626500 w 10676227"/>
              <a:gd name="connsiteY10" fmla="*/ 953311 h 1000945"/>
              <a:gd name="connsiteX11" fmla="*/ 9965019 w 10676227"/>
              <a:gd name="connsiteY11" fmla="*/ 953311 h 1000945"/>
              <a:gd name="connsiteX12" fmla="*/ 7572015 w 10676227"/>
              <a:gd name="connsiteY12" fmla="*/ 953311 h 1000945"/>
              <a:gd name="connsiteX13" fmla="*/ 6657615 w 10676227"/>
              <a:gd name="connsiteY13" fmla="*/ 680937 h 1000945"/>
              <a:gd name="connsiteX14" fmla="*/ 5937768 w 10676227"/>
              <a:gd name="connsiteY14" fmla="*/ 642026 h 1000945"/>
              <a:gd name="connsiteX15" fmla="*/ 5354109 w 10676227"/>
              <a:gd name="connsiteY15" fmla="*/ 914400 h 1000945"/>
              <a:gd name="connsiteX16" fmla="*/ 4439709 w 10676227"/>
              <a:gd name="connsiteY16" fmla="*/ 992222 h 1000945"/>
              <a:gd name="connsiteX17" fmla="*/ 3758772 w 10676227"/>
              <a:gd name="connsiteY17" fmla="*/ 739303 h 1000945"/>
              <a:gd name="connsiteX18" fmla="*/ 3350211 w 10676227"/>
              <a:gd name="connsiteY18" fmla="*/ 719847 h 1000945"/>
              <a:gd name="connsiteX19" fmla="*/ 2941649 w 10676227"/>
              <a:gd name="connsiteY19" fmla="*/ 719847 h 1000945"/>
              <a:gd name="connsiteX20" fmla="*/ 2338534 w 10676227"/>
              <a:gd name="connsiteY20" fmla="*/ 953311 h 1000945"/>
              <a:gd name="connsiteX21" fmla="*/ 1638143 w 10676227"/>
              <a:gd name="connsiteY21" fmla="*/ 875490 h 1000945"/>
              <a:gd name="connsiteX22" fmla="*/ 120628 w 10676227"/>
              <a:gd name="connsiteY22" fmla="*/ 875491 h 1000945"/>
              <a:gd name="connsiteX23" fmla="*/ 81717 w 10676227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556681 w 10594765"/>
              <a:gd name="connsiteY21" fmla="*/ 875490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77407 w 10671917"/>
              <a:gd name="connsiteY0" fmla="*/ 116732 h 1000945"/>
              <a:gd name="connsiteX1" fmla="*/ 1964573 w 10671917"/>
              <a:gd name="connsiteY1" fmla="*/ 58366 h 1000945"/>
              <a:gd name="connsiteX2" fmla="*/ 2509322 w 10671917"/>
              <a:gd name="connsiteY2" fmla="*/ 466928 h 1000945"/>
              <a:gd name="connsiteX3" fmla="*/ 3151348 w 10671917"/>
              <a:gd name="connsiteY3" fmla="*/ 544749 h 1000945"/>
              <a:gd name="connsiteX4" fmla="*/ 3559909 w 10671917"/>
              <a:gd name="connsiteY4" fmla="*/ 369652 h 1000945"/>
              <a:gd name="connsiteX5" fmla="*/ 4552130 w 10671917"/>
              <a:gd name="connsiteY5" fmla="*/ 175098 h 1000945"/>
              <a:gd name="connsiteX6" fmla="*/ 8326462 w 10671917"/>
              <a:gd name="connsiteY6" fmla="*/ 155643 h 1000945"/>
              <a:gd name="connsiteX7" fmla="*/ 10466548 w 10671917"/>
              <a:gd name="connsiteY7" fmla="*/ 175098 h 1000945"/>
              <a:gd name="connsiteX8" fmla="*/ 10602735 w 10671917"/>
              <a:gd name="connsiteY8" fmla="*/ 194554 h 1000945"/>
              <a:gd name="connsiteX9" fmla="*/ 10622190 w 10671917"/>
              <a:gd name="connsiteY9" fmla="*/ 875490 h 1000945"/>
              <a:gd name="connsiteX10" fmla="*/ 10622190 w 10671917"/>
              <a:gd name="connsiteY10" fmla="*/ 953311 h 1000945"/>
              <a:gd name="connsiteX11" fmla="*/ 9960709 w 10671917"/>
              <a:gd name="connsiteY11" fmla="*/ 953311 h 1000945"/>
              <a:gd name="connsiteX12" fmla="*/ 7567705 w 10671917"/>
              <a:gd name="connsiteY12" fmla="*/ 953311 h 1000945"/>
              <a:gd name="connsiteX13" fmla="*/ 6653305 w 10671917"/>
              <a:gd name="connsiteY13" fmla="*/ 680937 h 1000945"/>
              <a:gd name="connsiteX14" fmla="*/ 5933458 w 10671917"/>
              <a:gd name="connsiteY14" fmla="*/ 642026 h 1000945"/>
              <a:gd name="connsiteX15" fmla="*/ 5349799 w 10671917"/>
              <a:gd name="connsiteY15" fmla="*/ 914400 h 1000945"/>
              <a:gd name="connsiteX16" fmla="*/ 4435399 w 10671917"/>
              <a:gd name="connsiteY16" fmla="*/ 992222 h 1000945"/>
              <a:gd name="connsiteX17" fmla="*/ 3754462 w 10671917"/>
              <a:gd name="connsiteY17" fmla="*/ 739303 h 1000945"/>
              <a:gd name="connsiteX18" fmla="*/ 3345901 w 10671917"/>
              <a:gd name="connsiteY18" fmla="*/ 719847 h 1000945"/>
              <a:gd name="connsiteX19" fmla="*/ 2937339 w 10671917"/>
              <a:gd name="connsiteY19" fmla="*/ 719847 h 1000945"/>
              <a:gd name="connsiteX20" fmla="*/ 2334224 w 10671917"/>
              <a:gd name="connsiteY20" fmla="*/ 953311 h 1000945"/>
              <a:gd name="connsiteX21" fmla="*/ 1575467 w 10671917"/>
              <a:gd name="connsiteY21" fmla="*/ 933856 h 1000945"/>
              <a:gd name="connsiteX22" fmla="*/ 116318 w 10671917"/>
              <a:gd name="connsiteY22" fmla="*/ 875491 h 1000945"/>
              <a:gd name="connsiteX23" fmla="*/ 77407 w 10671917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498315 w 10594765"/>
              <a:gd name="connsiteY21" fmla="*/ 933856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255 w 10594765"/>
              <a:gd name="connsiteY0" fmla="*/ 98550 h 982763"/>
              <a:gd name="connsiteX1" fmla="*/ 1887421 w 10594765"/>
              <a:gd name="connsiteY1" fmla="*/ 40184 h 982763"/>
              <a:gd name="connsiteX2" fmla="*/ 2432170 w 10594765"/>
              <a:gd name="connsiteY2" fmla="*/ 137461 h 982763"/>
              <a:gd name="connsiteX3" fmla="*/ 3074196 w 10594765"/>
              <a:gd name="connsiteY3" fmla="*/ 526567 h 982763"/>
              <a:gd name="connsiteX4" fmla="*/ 3482757 w 10594765"/>
              <a:gd name="connsiteY4" fmla="*/ 351470 h 982763"/>
              <a:gd name="connsiteX5" fmla="*/ 4474978 w 10594765"/>
              <a:gd name="connsiteY5" fmla="*/ 156916 h 982763"/>
              <a:gd name="connsiteX6" fmla="*/ 8249310 w 10594765"/>
              <a:gd name="connsiteY6" fmla="*/ 137461 h 982763"/>
              <a:gd name="connsiteX7" fmla="*/ 10389396 w 10594765"/>
              <a:gd name="connsiteY7" fmla="*/ 156916 h 982763"/>
              <a:gd name="connsiteX8" fmla="*/ 10525583 w 10594765"/>
              <a:gd name="connsiteY8" fmla="*/ 176372 h 982763"/>
              <a:gd name="connsiteX9" fmla="*/ 10545038 w 10594765"/>
              <a:gd name="connsiteY9" fmla="*/ 857308 h 982763"/>
              <a:gd name="connsiteX10" fmla="*/ 10545038 w 10594765"/>
              <a:gd name="connsiteY10" fmla="*/ 935129 h 982763"/>
              <a:gd name="connsiteX11" fmla="*/ 9883557 w 10594765"/>
              <a:gd name="connsiteY11" fmla="*/ 935129 h 982763"/>
              <a:gd name="connsiteX12" fmla="*/ 7490553 w 10594765"/>
              <a:gd name="connsiteY12" fmla="*/ 935129 h 982763"/>
              <a:gd name="connsiteX13" fmla="*/ 6576153 w 10594765"/>
              <a:gd name="connsiteY13" fmla="*/ 662755 h 982763"/>
              <a:gd name="connsiteX14" fmla="*/ 5856306 w 10594765"/>
              <a:gd name="connsiteY14" fmla="*/ 623844 h 982763"/>
              <a:gd name="connsiteX15" fmla="*/ 5272647 w 10594765"/>
              <a:gd name="connsiteY15" fmla="*/ 896218 h 982763"/>
              <a:gd name="connsiteX16" fmla="*/ 4358247 w 10594765"/>
              <a:gd name="connsiteY16" fmla="*/ 974040 h 982763"/>
              <a:gd name="connsiteX17" fmla="*/ 3677310 w 10594765"/>
              <a:gd name="connsiteY17" fmla="*/ 721121 h 982763"/>
              <a:gd name="connsiteX18" fmla="*/ 3268749 w 10594765"/>
              <a:gd name="connsiteY18" fmla="*/ 701665 h 982763"/>
              <a:gd name="connsiteX19" fmla="*/ 2860187 w 10594765"/>
              <a:gd name="connsiteY19" fmla="*/ 701665 h 982763"/>
              <a:gd name="connsiteX20" fmla="*/ 2257072 w 10594765"/>
              <a:gd name="connsiteY20" fmla="*/ 935129 h 982763"/>
              <a:gd name="connsiteX21" fmla="*/ 1498315 w 10594765"/>
              <a:gd name="connsiteY21" fmla="*/ 915674 h 982763"/>
              <a:gd name="connsiteX22" fmla="*/ 39166 w 10594765"/>
              <a:gd name="connsiteY22" fmla="*/ 857309 h 982763"/>
              <a:gd name="connsiteX23" fmla="*/ 255 w 10594765"/>
              <a:gd name="connsiteY23" fmla="*/ 98550 h 982763"/>
              <a:gd name="connsiteX0" fmla="*/ 255 w 10594765"/>
              <a:gd name="connsiteY0" fmla="*/ 98550 h 982763"/>
              <a:gd name="connsiteX1" fmla="*/ 1887421 w 10594765"/>
              <a:gd name="connsiteY1" fmla="*/ 40184 h 982763"/>
              <a:gd name="connsiteX2" fmla="*/ 2432170 w 10594765"/>
              <a:gd name="connsiteY2" fmla="*/ 137461 h 982763"/>
              <a:gd name="connsiteX3" fmla="*/ 3074196 w 10594765"/>
              <a:gd name="connsiteY3" fmla="*/ 118005 h 982763"/>
              <a:gd name="connsiteX4" fmla="*/ 3482757 w 10594765"/>
              <a:gd name="connsiteY4" fmla="*/ 351470 h 982763"/>
              <a:gd name="connsiteX5" fmla="*/ 4474978 w 10594765"/>
              <a:gd name="connsiteY5" fmla="*/ 156916 h 982763"/>
              <a:gd name="connsiteX6" fmla="*/ 8249310 w 10594765"/>
              <a:gd name="connsiteY6" fmla="*/ 137461 h 982763"/>
              <a:gd name="connsiteX7" fmla="*/ 10389396 w 10594765"/>
              <a:gd name="connsiteY7" fmla="*/ 156916 h 982763"/>
              <a:gd name="connsiteX8" fmla="*/ 10525583 w 10594765"/>
              <a:gd name="connsiteY8" fmla="*/ 176372 h 982763"/>
              <a:gd name="connsiteX9" fmla="*/ 10545038 w 10594765"/>
              <a:gd name="connsiteY9" fmla="*/ 857308 h 982763"/>
              <a:gd name="connsiteX10" fmla="*/ 10545038 w 10594765"/>
              <a:gd name="connsiteY10" fmla="*/ 935129 h 982763"/>
              <a:gd name="connsiteX11" fmla="*/ 9883557 w 10594765"/>
              <a:gd name="connsiteY11" fmla="*/ 935129 h 982763"/>
              <a:gd name="connsiteX12" fmla="*/ 7490553 w 10594765"/>
              <a:gd name="connsiteY12" fmla="*/ 935129 h 982763"/>
              <a:gd name="connsiteX13" fmla="*/ 6576153 w 10594765"/>
              <a:gd name="connsiteY13" fmla="*/ 662755 h 982763"/>
              <a:gd name="connsiteX14" fmla="*/ 5856306 w 10594765"/>
              <a:gd name="connsiteY14" fmla="*/ 623844 h 982763"/>
              <a:gd name="connsiteX15" fmla="*/ 5272647 w 10594765"/>
              <a:gd name="connsiteY15" fmla="*/ 896218 h 982763"/>
              <a:gd name="connsiteX16" fmla="*/ 4358247 w 10594765"/>
              <a:gd name="connsiteY16" fmla="*/ 974040 h 982763"/>
              <a:gd name="connsiteX17" fmla="*/ 3677310 w 10594765"/>
              <a:gd name="connsiteY17" fmla="*/ 721121 h 982763"/>
              <a:gd name="connsiteX18" fmla="*/ 3268749 w 10594765"/>
              <a:gd name="connsiteY18" fmla="*/ 701665 h 982763"/>
              <a:gd name="connsiteX19" fmla="*/ 2860187 w 10594765"/>
              <a:gd name="connsiteY19" fmla="*/ 701665 h 982763"/>
              <a:gd name="connsiteX20" fmla="*/ 2257072 w 10594765"/>
              <a:gd name="connsiteY20" fmla="*/ 935129 h 982763"/>
              <a:gd name="connsiteX21" fmla="*/ 1498315 w 10594765"/>
              <a:gd name="connsiteY21" fmla="*/ 915674 h 982763"/>
              <a:gd name="connsiteX22" fmla="*/ 39166 w 10594765"/>
              <a:gd name="connsiteY22" fmla="*/ 857309 h 982763"/>
              <a:gd name="connsiteX23" fmla="*/ 255 w 10594765"/>
              <a:gd name="connsiteY23" fmla="*/ 98550 h 982763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114923 h 979681"/>
              <a:gd name="connsiteX4" fmla="*/ 3482757 w 10594765"/>
              <a:gd name="connsiteY4" fmla="*/ 348388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348388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912591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912591 h 979681"/>
              <a:gd name="connsiteX19" fmla="*/ 2860187 w 10594765"/>
              <a:gd name="connsiteY19" fmla="*/ 912591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659673 h 971740"/>
              <a:gd name="connsiteX14" fmla="*/ 5856306 w 10594765"/>
              <a:gd name="connsiteY14" fmla="*/ 620762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659673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912592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14923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912592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38910 h 973548"/>
              <a:gd name="connsiteX4" fmla="*/ 3482757 w 10594765"/>
              <a:gd name="connsiteY4" fmla="*/ 77821 h 973548"/>
              <a:gd name="connsiteX5" fmla="*/ 4474978 w 10594765"/>
              <a:gd name="connsiteY5" fmla="*/ 77820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38910 h 973548"/>
              <a:gd name="connsiteX4" fmla="*/ 3482757 w 10594765"/>
              <a:gd name="connsiteY4" fmla="*/ 77821 h 973548"/>
              <a:gd name="connsiteX5" fmla="*/ 4474978 w 10594765"/>
              <a:gd name="connsiteY5" fmla="*/ 38909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77821 h 973548"/>
              <a:gd name="connsiteX4" fmla="*/ 3482757 w 10594765"/>
              <a:gd name="connsiteY4" fmla="*/ 77821 h 973548"/>
              <a:gd name="connsiteX5" fmla="*/ 4474978 w 10594765"/>
              <a:gd name="connsiteY5" fmla="*/ 38909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123162 w 10717672"/>
              <a:gd name="connsiteY0" fmla="*/ 97276 h 973548"/>
              <a:gd name="connsiteX1" fmla="*/ 2010328 w 10717672"/>
              <a:gd name="connsiteY1" fmla="*/ 97276 h 973548"/>
              <a:gd name="connsiteX2" fmla="*/ 2555077 w 10717672"/>
              <a:gd name="connsiteY2" fmla="*/ 77821 h 973548"/>
              <a:gd name="connsiteX3" fmla="*/ 3197103 w 10717672"/>
              <a:gd name="connsiteY3" fmla="*/ 77821 h 973548"/>
              <a:gd name="connsiteX4" fmla="*/ 3605664 w 10717672"/>
              <a:gd name="connsiteY4" fmla="*/ 77821 h 973548"/>
              <a:gd name="connsiteX5" fmla="*/ 4597885 w 10717672"/>
              <a:gd name="connsiteY5" fmla="*/ 38909 h 973548"/>
              <a:gd name="connsiteX6" fmla="*/ 8372217 w 10717672"/>
              <a:gd name="connsiteY6" fmla="*/ 0 h 973548"/>
              <a:gd name="connsiteX7" fmla="*/ 10512303 w 10717672"/>
              <a:gd name="connsiteY7" fmla="*/ 116731 h 973548"/>
              <a:gd name="connsiteX8" fmla="*/ 10648490 w 10717672"/>
              <a:gd name="connsiteY8" fmla="*/ 175098 h 973548"/>
              <a:gd name="connsiteX9" fmla="*/ 10667945 w 10717672"/>
              <a:gd name="connsiteY9" fmla="*/ 856034 h 973548"/>
              <a:gd name="connsiteX10" fmla="*/ 10667945 w 10717672"/>
              <a:gd name="connsiteY10" fmla="*/ 933855 h 973548"/>
              <a:gd name="connsiteX11" fmla="*/ 10006464 w 10717672"/>
              <a:gd name="connsiteY11" fmla="*/ 933855 h 973548"/>
              <a:gd name="connsiteX12" fmla="*/ 7613460 w 10717672"/>
              <a:gd name="connsiteY12" fmla="*/ 933855 h 973548"/>
              <a:gd name="connsiteX13" fmla="*/ 6699060 w 10717672"/>
              <a:gd name="connsiteY13" fmla="*/ 914400 h 973548"/>
              <a:gd name="connsiteX14" fmla="*/ 5979213 w 10717672"/>
              <a:gd name="connsiteY14" fmla="*/ 875489 h 973548"/>
              <a:gd name="connsiteX15" fmla="*/ 5395554 w 10717672"/>
              <a:gd name="connsiteY15" fmla="*/ 894944 h 973548"/>
              <a:gd name="connsiteX16" fmla="*/ 4481154 w 10717672"/>
              <a:gd name="connsiteY16" fmla="*/ 972766 h 973548"/>
              <a:gd name="connsiteX17" fmla="*/ 3800217 w 10717672"/>
              <a:gd name="connsiteY17" fmla="*/ 933855 h 973548"/>
              <a:gd name="connsiteX18" fmla="*/ 3391656 w 10717672"/>
              <a:gd name="connsiteY18" fmla="*/ 914399 h 973548"/>
              <a:gd name="connsiteX19" fmla="*/ 2983094 w 10717672"/>
              <a:gd name="connsiteY19" fmla="*/ 914399 h 973548"/>
              <a:gd name="connsiteX20" fmla="*/ 2379979 w 10717672"/>
              <a:gd name="connsiteY20" fmla="*/ 933855 h 973548"/>
              <a:gd name="connsiteX21" fmla="*/ 1621222 w 10717672"/>
              <a:gd name="connsiteY21" fmla="*/ 914400 h 973548"/>
              <a:gd name="connsiteX22" fmla="*/ 162073 w 10717672"/>
              <a:gd name="connsiteY22" fmla="*/ 856035 h 973548"/>
              <a:gd name="connsiteX23" fmla="*/ 123162 w 10717672"/>
              <a:gd name="connsiteY23" fmla="*/ 97276 h 973548"/>
              <a:gd name="connsiteX0" fmla="*/ 123162 w 10717672"/>
              <a:gd name="connsiteY0" fmla="*/ 59818 h 936090"/>
              <a:gd name="connsiteX1" fmla="*/ 2010328 w 10717672"/>
              <a:gd name="connsiteY1" fmla="*/ 59818 h 936090"/>
              <a:gd name="connsiteX2" fmla="*/ 2555077 w 10717672"/>
              <a:gd name="connsiteY2" fmla="*/ 40363 h 936090"/>
              <a:gd name="connsiteX3" fmla="*/ 3197103 w 10717672"/>
              <a:gd name="connsiteY3" fmla="*/ 40363 h 936090"/>
              <a:gd name="connsiteX4" fmla="*/ 3605664 w 10717672"/>
              <a:gd name="connsiteY4" fmla="*/ 40363 h 936090"/>
              <a:gd name="connsiteX5" fmla="*/ 4597885 w 10717672"/>
              <a:gd name="connsiteY5" fmla="*/ 1451 h 936090"/>
              <a:gd name="connsiteX6" fmla="*/ 8372217 w 10717672"/>
              <a:gd name="connsiteY6" fmla="*/ 98730 h 936090"/>
              <a:gd name="connsiteX7" fmla="*/ 10512303 w 10717672"/>
              <a:gd name="connsiteY7" fmla="*/ 79273 h 936090"/>
              <a:gd name="connsiteX8" fmla="*/ 10648490 w 10717672"/>
              <a:gd name="connsiteY8" fmla="*/ 137640 h 936090"/>
              <a:gd name="connsiteX9" fmla="*/ 10667945 w 10717672"/>
              <a:gd name="connsiteY9" fmla="*/ 818576 h 936090"/>
              <a:gd name="connsiteX10" fmla="*/ 10667945 w 10717672"/>
              <a:gd name="connsiteY10" fmla="*/ 896397 h 936090"/>
              <a:gd name="connsiteX11" fmla="*/ 10006464 w 10717672"/>
              <a:gd name="connsiteY11" fmla="*/ 896397 h 936090"/>
              <a:gd name="connsiteX12" fmla="*/ 7613460 w 10717672"/>
              <a:gd name="connsiteY12" fmla="*/ 896397 h 936090"/>
              <a:gd name="connsiteX13" fmla="*/ 6699060 w 10717672"/>
              <a:gd name="connsiteY13" fmla="*/ 876942 h 936090"/>
              <a:gd name="connsiteX14" fmla="*/ 5979213 w 10717672"/>
              <a:gd name="connsiteY14" fmla="*/ 838031 h 936090"/>
              <a:gd name="connsiteX15" fmla="*/ 5395554 w 10717672"/>
              <a:gd name="connsiteY15" fmla="*/ 857486 h 936090"/>
              <a:gd name="connsiteX16" fmla="*/ 4481154 w 10717672"/>
              <a:gd name="connsiteY16" fmla="*/ 935308 h 936090"/>
              <a:gd name="connsiteX17" fmla="*/ 3800217 w 10717672"/>
              <a:gd name="connsiteY17" fmla="*/ 896397 h 936090"/>
              <a:gd name="connsiteX18" fmla="*/ 3391656 w 10717672"/>
              <a:gd name="connsiteY18" fmla="*/ 876941 h 936090"/>
              <a:gd name="connsiteX19" fmla="*/ 2983094 w 10717672"/>
              <a:gd name="connsiteY19" fmla="*/ 876941 h 936090"/>
              <a:gd name="connsiteX20" fmla="*/ 2379979 w 10717672"/>
              <a:gd name="connsiteY20" fmla="*/ 896397 h 936090"/>
              <a:gd name="connsiteX21" fmla="*/ 1621222 w 10717672"/>
              <a:gd name="connsiteY21" fmla="*/ 876942 h 936090"/>
              <a:gd name="connsiteX22" fmla="*/ 162073 w 10717672"/>
              <a:gd name="connsiteY22" fmla="*/ 818577 h 936090"/>
              <a:gd name="connsiteX23" fmla="*/ 123162 w 10717672"/>
              <a:gd name="connsiteY23" fmla="*/ 59818 h 936090"/>
              <a:gd name="connsiteX0" fmla="*/ 123162 w 10717672"/>
              <a:gd name="connsiteY0" fmla="*/ 55491 h 931763"/>
              <a:gd name="connsiteX1" fmla="*/ 2010328 w 10717672"/>
              <a:gd name="connsiteY1" fmla="*/ 55491 h 931763"/>
              <a:gd name="connsiteX2" fmla="*/ 2555077 w 10717672"/>
              <a:gd name="connsiteY2" fmla="*/ 36036 h 931763"/>
              <a:gd name="connsiteX3" fmla="*/ 3197103 w 10717672"/>
              <a:gd name="connsiteY3" fmla="*/ 36036 h 931763"/>
              <a:gd name="connsiteX4" fmla="*/ 3605664 w 10717672"/>
              <a:gd name="connsiteY4" fmla="*/ 36036 h 931763"/>
              <a:gd name="connsiteX5" fmla="*/ 4597885 w 10717672"/>
              <a:gd name="connsiteY5" fmla="*/ 74945 h 931763"/>
              <a:gd name="connsiteX6" fmla="*/ 8372217 w 10717672"/>
              <a:gd name="connsiteY6" fmla="*/ 94403 h 931763"/>
              <a:gd name="connsiteX7" fmla="*/ 10512303 w 10717672"/>
              <a:gd name="connsiteY7" fmla="*/ 74946 h 931763"/>
              <a:gd name="connsiteX8" fmla="*/ 10648490 w 10717672"/>
              <a:gd name="connsiteY8" fmla="*/ 133313 h 931763"/>
              <a:gd name="connsiteX9" fmla="*/ 10667945 w 10717672"/>
              <a:gd name="connsiteY9" fmla="*/ 814249 h 931763"/>
              <a:gd name="connsiteX10" fmla="*/ 10667945 w 10717672"/>
              <a:gd name="connsiteY10" fmla="*/ 892070 h 931763"/>
              <a:gd name="connsiteX11" fmla="*/ 10006464 w 10717672"/>
              <a:gd name="connsiteY11" fmla="*/ 892070 h 931763"/>
              <a:gd name="connsiteX12" fmla="*/ 7613460 w 10717672"/>
              <a:gd name="connsiteY12" fmla="*/ 892070 h 931763"/>
              <a:gd name="connsiteX13" fmla="*/ 6699060 w 10717672"/>
              <a:gd name="connsiteY13" fmla="*/ 872615 h 931763"/>
              <a:gd name="connsiteX14" fmla="*/ 5979213 w 10717672"/>
              <a:gd name="connsiteY14" fmla="*/ 833704 h 931763"/>
              <a:gd name="connsiteX15" fmla="*/ 5395554 w 10717672"/>
              <a:gd name="connsiteY15" fmla="*/ 853159 h 931763"/>
              <a:gd name="connsiteX16" fmla="*/ 4481154 w 10717672"/>
              <a:gd name="connsiteY16" fmla="*/ 930981 h 931763"/>
              <a:gd name="connsiteX17" fmla="*/ 3800217 w 10717672"/>
              <a:gd name="connsiteY17" fmla="*/ 892070 h 931763"/>
              <a:gd name="connsiteX18" fmla="*/ 3391656 w 10717672"/>
              <a:gd name="connsiteY18" fmla="*/ 872614 h 931763"/>
              <a:gd name="connsiteX19" fmla="*/ 2983094 w 10717672"/>
              <a:gd name="connsiteY19" fmla="*/ 872614 h 931763"/>
              <a:gd name="connsiteX20" fmla="*/ 2379979 w 10717672"/>
              <a:gd name="connsiteY20" fmla="*/ 892070 h 931763"/>
              <a:gd name="connsiteX21" fmla="*/ 1621222 w 10717672"/>
              <a:gd name="connsiteY21" fmla="*/ 872615 h 931763"/>
              <a:gd name="connsiteX22" fmla="*/ 162073 w 10717672"/>
              <a:gd name="connsiteY22" fmla="*/ 814250 h 931763"/>
              <a:gd name="connsiteX23" fmla="*/ 123162 w 10717672"/>
              <a:gd name="connsiteY23" fmla="*/ 55491 h 931763"/>
              <a:gd name="connsiteX0" fmla="*/ 123162 w 10717672"/>
              <a:gd name="connsiteY0" fmla="*/ 55491 h 905904"/>
              <a:gd name="connsiteX1" fmla="*/ 2010328 w 10717672"/>
              <a:gd name="connsiteY1" fmla="*/ 55491 h 905904"/>
              <a:gd name="connsiteX2" fmla="*/ 2555077 w 10717672"/>
              <a:gd name="connsiteY2" fmla="*/ 36036 h 905904"/>
              <a:gd name="connsiteX3" fmla="*/ 3197103 w 10717672"/>
              <a:gd name="connsiteY3" fmla="*/ 36036 h 905904"/>
              <a:gd name="connsiteX4" fmla="*/ 3605664 w 10717672"/>
              <a:gd name="connsiteY4" fmla="*/ 36036 h 905904"/>
              <a:gd name="connsiteX5" fmla="*/ 4597885 w 10717672"/>
              <a:gd name="connsiteY5" fmla="*/ 74945 h 905904"/>
              <a:gd name="connsiteX6" fmla="*/ 8372217 w 10717672"/>
              <a:gd name="connsiteY6" fmla="*/ 94403 h 905904"/>
              <a:gd name="connsiteX7" fmla="*/ 10512303 w 10717672"/>
              <a:gd name="connsiteY7" fmla="*/ 74946 h 905904"/>
              <a:gd name="connsiteX8" fmla="*/ 10648490 w 10717672"/>
              <a:gd name="connsiteY8" fmla="*/ 133313 h 905904"/>
              <a:gd name="connsiteX9" fmla="*/ 10667945 w 10717672"/>
              <a:gd name="connsiteY9" fmla="*/ 814249 h 905904"/>
              <a:gd name="connsiteX10" fmla="*/ 10667945 w 10717672"/>
              <a:gd name="connsiteY10" fmla="*/ 892070 h 905904"/>
              <a:gd name="connsiteX11" fmla="*/ 10006464 w 10717672"/>
              <a:gd name="connsiteY11" fmla="*/ 892070 h 905904"/>
              <a:gd name="connsiteX12" fmla="*/ 7613460 w 10717672"/>
              <a:gd name="connsiteY12" fmla="*/ 892070 h 905904"/>
              <a:gd name="connsiteX13" fmla="*/ 6699060 w 10717672"/>
              <a:gd name="connsiteY13" fmla="*/ 872615 h 905904"/>
              <a:gd name="connsiteX14" fmla="*/ 5979213 w 10717672"/>
              <a:gd name="connsiteY14" fmla="*/ 833704 h 905904"/>
              <a:gd name="connsiteX15" fmla="*/ 5395554 w 10717672"/>
              <a:gd name="connsiteY15" fmla="*/ 853159 h 905904"/>
              <a:gd name="connsiteX16" fmla="*/ 4481154 w 10717672"/>
              <a:gd name="connsiteY16" fmla="*/ 892071 h 905904"/>
              <a:gd name="connsiteX17" fmla="*/ 3800217 w 10717672"/>
              <a:gd name="connsiteY17" fmla="*/ 892070 h 905904"/>
              <a:gd name="connsiteX18" fmla="*/ 3391656 w 10717672"/>
              <a:gd name="connsiteY18" fmla="*/ 872614 h 905904"/>
              <a:gd name="connsiteX19" fmla="*/ 2983094 w 10717672"/>
              <a:gd name="connsiteY19" fmla="*/ 872614 h 905904"/>
              <a:gd name="connsiteX20" fmla="*/ 2379979 w 10717672"/>
              <a:gd name="connsiteY20" fmla="*/ 892070 h 905904"/>
              <a:gd name="connsiteX21" fmla="*/ 1621222 w 10717672"/>
              <a:gd name="connsiteY21" fmla="*/ 872615 h 905904"/>
              <a:gd name="connsiteX22" fmla="*/ 162073 w 10717672"/>
              <a:gd name="connsiteY22" fmla="*/ 814250 h 905904"/>
              <a:gd name="connsiteX23" fmla="*/ 123162 w 10717672"/>
              <a:gd name="connsiteY23" fmla="*/ 55491 h 905904"/>
              <a:gd name="connsiteX0" fmla="*/ 123162 w 10717672"/>
              <a:gd name="connsiteY0" fmla="*/ 55491 h 905904"/>
              <a:gd name="connsiteX1" fmla="*/ 2010328 w 10717672"/>
              <a:gd name="connsiteY1" fmla="*/ 55491 h 905904"/>
              <a:gd name="connsiteX2" fmla="*/ 2555077 w 10717672"/>
              <a:gd name="connsiteY2" fmla="*/ 36036 h 905904"/>
              <a:gd name="connsiteX3" fmla="*/ 3197103 w 10717672"/>
              <a:gd name="connsiteY3" fmla="*/ 36036 h 905904"/>
              <a:gd name="connsiteX4" fmla="*/ 3605664 w 10717672"/>
              <a:gd name="connsiteY4" fmla="*/ 36036 h 905904"/>
              <a:gd name="connsiteX5" fmla="*/ 4597885 w 10717672"/>
              <a:gd name="connsiteY5" fmla="*/ 74945 h 905904"/>
              <a:gd name="connsiteX6" fmla="*/ 8372217 w 10717672"/>
              <a:gd name="connsiteY6" fmla="*/ 94403 h 905904"/>
              <a:gd name="connsiteX7" fmla="*/ 10512303 w 10717672"/>
              <a:gd name="connsiteY7" fmla="*/ 74946 h 905904"/>
              <a:gd name="connsiteX8" fmla="*/ 10648490 w 10717672"/>
              <a:gd name="connsiteY8" fmla="*/ 133313 h 905904"/>
              <a:gd name="connsiteX9" fmla="*/ 10667945 w 10717672"/>
              <a:gd name="connsiteY9" fmla="*/ 814249 h 905904"/>
              <a:gd name="connsiteX10" fmla="*/ 10667945 w 10717672"/>
              <a:gd name="connsiteY10" fmla="*/ 892070 h 905904"/>
              <a:gd name="connsiteX11" fmla="*/ 10006464 w 10717672"/>
              <a:gd name="connsiteY11" fmla="*/ 892070 h 905904"/>
              <a:gd name="connsiteX12" fmla="*/ 7613460 w 10717672"/>
              <a:gd name="connsiteY12" fmla="*/ 892070 h 905904"/>
              <a:gd name="connsiteX13" fmla="*/ 6699060 w 10717672"/>
              <a:gd name="connsiteY13" fmla="*/ 872615 h 905904"/>
              <a:gd name="connsiteX14" fmla="*/ 5979213 w 10717672"/>
              <a:gd name="connsiteY14" fmla="*/ 853160 h 905904"/>
              <a:gd name="connsiteX15" fmla="*/ 5395554 w 10717672"/>
              <a:gd name="connsiteY15" fmla="*/ 853159 h 905904"/>
              <a:gd name="connsiteX16" fmla="*/ 4481154 w 10717672"/>
              <a:gd name="connsiteY16" fmla="*/ 892071 h 905904"/>
              <a:gd name="connsiteX17" fmla="*/ 3800217 w 10717672"/>
              <a:gd name="connsiteY17" fmla="*/ 892070 h 905904"/>
              <a:gd name="connsiteX18" fmla="*/ 3391656 w 10717672"/>
              <a:gd name="connsiteY18" fmla="*/ 872614 h 905904"/>
              <a:gd name="connsiteX19" fmla="*/ 2983094 w 10717672"/>
              <a:gd name="connsiteY19" fmla="*/ 872614 h 905904"/>
              <a:gd name="connsiteX20" fmla="*/ 2379979 w 10717672"/>
              <a:gd name="connsiteY20" fmla="*/ 892070 h 905904"/>
              <a:gd name="connsiteX21" fmla="*/ 1621222 w 10717672"/>
              <a:gd name="connsiteY21" fmla="*/ 872615 h 905904"/>
              <a:gd name="connsiteX22" fmla="*/ 162073 w 10717672"/>
              <a:gd name="connsiteY22" fmla="*/ 814250 h 905904"/>
              <a:gd name="connsiteX23" fmla="*/ 123162 w 10717672"/>
              <a:gd name="connsiteY23" fmla="*/ 55491 h 905904"/>
              <a:gd name="connsiteX0" fmla="*/ 192751 w 10787261"/>
              <a:gd name="connsiteY0" fmla="*/ 55491 h 897834"/>
              <a:gd name="connsiteX1" fmla="*/ 2079917 w 10787261"/>
              <a:gd name="connsiteY1" fmla="*/ 55491 h 897834"/>
              <a:gd name="connsiteX2" fmla="*/ 2624666 w 10787261"/>
              <a:gd name="connsiteY2" fmla="*/ 36036 h 897834"/>
              <a:gd name="connsiteX3" fmla="*/ 3266692 w 10787261"/>
              <a:gd name="connsiteY3" fmla="*/ 36036 h 897834"/>
              <a:gd name="connsiteX4" fmla="*/ 3675253 w 10787261"/>
              <a:gd name="connsiteY4" fmla="*/ 36036 h 897834"/>
              <a:gd name="connsiteX5" fmla="*/ 4667474 w 10787261"/>
              <a:gd name="connsiteY5" fmla="*/ 74945 h 897834"/>
              <a:gd name="connsiteX6" fmla="*/ 8441806 w 10787261"/>
              <a:gd name="connsiteY6" fmla="*/ 94403 h 897834"/>
              <a:gd name="connsiteX7" fmla="*/ 10581892 w 10787261"/>
              <a:gd name="connsiteY7" fmla="*/ 74946 h 897834"/>
              <a:gd name="connsiteX8" fmla="*/ 10718079 w 10787261"/>
              <a:gd name="connsiteY8" fmla="*/ 133313 h 897834"/>
              <a:gd name="connsiteX9" fmla="*/ 10737534 w 10787261"/>
              <a:gd name="connsiteY9" fmla="*/ 814249 h 897834"/>
              <a:gd name="connsiteX10" fmla="*/ 10737534 w 10787261"/>
              <a:gd name="connsiteY10" fmla="*/ 892070 h 897834"/>
              <a:gd name="connsiteX11" fmla="*/ 10076053 w 10787261"/>
              <a:gd name="connsiteY11" fmla="*/ 892070 h 897834"/>
              <a:gd name="connsiteX12" fmla="*/ 7683049 w 10787261"/>
              <a:gd name="connsiteY12" fmla="*/ 892070 h 897834"/>
              <a:gd name="connsiteX13" fmla="*/ 6768649 w 10787261"/>
              <a:gd name="connsiteY13" fmla="*/ 872615 h 897834"/>
              <a:gd name="connsiteX14" fmla="*/ 6048802 w 10787261"/>
              <a:gd name="connsiteY14" fmla="*/ 853160 h 897834"/>
              <a:gd name="connsiteX15" fmla="*/ 5465143 w 10787261"/>
              <a:gd name="connsiteY15" fmla="*/ 853159 h 897834"/>
              <a:gd name="connsiteX16" fmla="*/ 4550743 w 10787261"/>
              <a:gd name="connsiteY16" fmla="*/ 892071 h 897834"/>
              <a:gd name="connsiteX17" fmla="*/ 3869806 w 10787261"/>
              <a:gd name="connsiteY17" fmla="*/ 892070 h 897834"/>
              <a:gd name="connsiteX18" fmla="*/ 3461245 w 10787261"/>
              <a:gd name="connsiteY18" fmla="*/ 872614 h 897834"/>
              <a:gd name="connsiteX19" fmla="*/ 3052683 w 10787261"/>
              <a:gd name="connsiteY19" fmla="*/ 872614 h 897834"/>
              <a:gd name="connsiteX20" fmla="*/ 2449568 w 10787261"/>
              <a:gd name="connsiteY20" fmla="*/ 892070 h 897834"/>
              <a:gd name="connsiteX21" fmla="*/ 1690811 w 10787261"/>
              <a:gd name="connsiteY21" fmla="*/ 833705 h 897834"/>
              <a:gd name="connsiteX22" fmla="*/ 231662 w 10787261"/>
              <a:gd name="connsiteY22" fmla="*/ 814250 h 897834"/>
              <a:gd name="connsiteX23" fmla="*/ 192751 w 10787261"/>
              <a:gd name="connsiteY23" fmla="*/ 55491 h 897834"/>
              <a:gd name="connsiteX0" fmla="*/ 192751 w 10787261"/>
              <a:gd name="connsiteY0" fmla="*/ 55491 h 897834"/>
              <a:gd name="connsiteX1" fmla="*/ 2079917 w 10787261"/>
              <a:gd name="connsiteY1" fmla="*/ 55491 h 897834"/>
              <a:gd name="connsiteX2" fmla="*/ 2624666 w 10787261"/>
              <a:gd name="connsiteY2" fmla="*/ 36036 h 897834"/>
              <a:gd name="connsiteX3" fmla="*/ 3266692 w 10787261"/>
              <a:gd name="connsiteY3" fmla="*/ 36036 h 897834"/>
              <a:gd name="connsiteX4" fmla="*/ 3675253 w 10787261"/>
              <a:gd name="connsiteY4" fmla="*/ 36036 h 897834"/>
              <a:gd name="connsiteX5" fmla="*/ 4667474 w 10787261"/>
              <a:gd name="connsiteY5" fmla="*/ 74945 h 897834"/>
              <a:gd name="connsiteX6" fmla="*/ 8441806 w 10787261"/>
              <a:gd name="connsiteY6" fmla="*/ 94403 h 897834"/>
              <a:gd name="connsiteX7" fmla="*/ 10581892 w 10787261"/>
              <a:gd name="connsiteY7" fmla="*/ 74946 h 897834"/>
              <a:gd name="connsiteX8" fmla="*/ 10718079 w 10787261"/>
              <a:gd name="connsiteY8" fmla="*/ 133313 h 897834"/>
              <a:gd name="connsiteX9" fmla="*/ 10737534 w 10787261"/>
              <a:gd name="connsiteY9" fmla="*/ 814249 h 897834"/>
              <a:gd name="connsiteX10" fmla="*/ 10737534 w 10787261"/>
              <a:gd name="connsiteY10" fmla="*/ 892070 h 897834"/>
              <a:gd name="connsiteX11" fmla="*/ 10076053 w 10787261"/>
              <a:gd name="connsiteY11" fmla="*/ 892070 h 897834"/>
              <a:gd name="connsiteX12" fmla="*/ 7683049 w 10787261"/>
              <a:gd name="connsiteY12" fmla="*/ 892070 h 897834"/>
              <a:gd name="connsiteX13" fmla="*/ 6768649 w 10787261"/>
              <a:gd name="connsiteY13" fmla="*/ 872615 h 897834"/>
              <a:gd name="connsiteX14" fmla="*/ 6048802 w 10787261"/>
              <a:gd name="connsiteY14" fmla="*/ 853160 h 897834"/>
              <a:gd name="connsiteX15" fmla="*/ 5465143 w 10787261"/>
              <a:gd name="connsiteY15" fmla="*/ 853159 h 897834"/>
              <a:gd name="connsiteX16" fmla="*/ 4550743 w 10787261"/>
              <a:gd name="connsiteY16" fmla="*/ 892071 h 897834"/>
              <a:gd name="connsiteX17" fmla="*/ 3869806 w 10787261"/>
              <a:gd name="connsiteY17" fmla="*/ 892070 h 897834"/>
              <a:gd name="connsiteX18" fmla="*/ 3461245 w 10787261"/>
              <a:gd name="connsiteY18" fmla="*/ 872614 h 897834"/>
              <a:gd name="connsiteX19" fmla="*/ 3052683 w 10787261"/>
              <a:gd name="connsiteY19" fmla="*/ 872614 h 897834"/>
              <a:gd name="connsiteX20" fmla="*/ 2449568 w 10787261"/>
              <a:gd name="connsiteY20" fmla="*/ 853160 h 897834"/>
              <a:gd name="connsiteX21" fmla="*/ 1690811 w 10787261"/>
              <a:gd name="connsiteY21" fmla="*/ 833705 h 897834"/>
              <a:gd name="connsiteX22" fmla="*/ 231662 w 10787261"/>
              <a:gd name="connsiteY22" fmla="*/ 814250 h 897834"/>
              <a:gd name="connsiteX23" fmla="*/ 192751 w 10787261"/>
              <a:gd name="connsiteY23" fmla="*/ 55491 h 897834"/>
              <a:gd name="connsiteX0" fmla="*/ 137715 w 10934246"/>
              <a:gd name="connsiteY0" fmla="*/ 55491 h 897834"/>
              <a:gd name="connsiteX1" fmla="*/ 2226902 w 10934246"/>
              <a:gd name="connsiteY1" fmla="*/ 55491 h 897834"/>
              <a:gd name="connsiteX2" fmla="*/ 2771651 w 10934246"/>
              <a:gd name="connsiteY2" fmla="*/ 36036 h 897834"/>
              <a:gd name="connsiteX3" fmla="*/ 3413677 w 10934246"/>
              <a:gd name="connsiteY3" fmla="*/ 36036 h 897834"/>
              <a:gd name="connsiteX4" fmla="*/ 3822238 w 10934246"/>
              <a:gd name="connsiteY4" fmla="*/ 36036 h 897834"/>
              <a:gd name="connsiteX5" fmla="*/ 4814459 w 10934246"/>
              <a:gd name="connsiteY5" fmla="*/ 74945 h 897834"/>
              <a:gd name="connsiteX6" fmla="*/ 8588791 w 10934246"/>
              <a:gd name="connsiteY6" fmla="*/ 94403 h 897834"/>
              <a:gd name="connsiteX7" fmla="*/ 10728877 w 10934246"/>
              <a:gd name="connsiteY7" fmla="*/ 74946 h 897834"/>
              <a:gd name="connsiteX8" fmla="*/ 10865064 w 10934246"/>
              <a:gd name="connsiteY8" fmla="*/ 133313 h 897834"/>
              <a:gd name="connsiteX9" fmla="*/ 10884519 w 10934246"/>
              <a:gd name="connsiteY9" fmla="*/ 814249 h 897834"/>
              <a:gd name="connsiteX10" fmla="*/ 10884519 w 10934246"/>
              <a:gd name="connsiteY10" fmla="*/ 892070 h 897834"/>
              <a:gd name="connsiteX11" fmla="*/ 10223038 w 10934246"/>
              <a:gd name="connsiteY11" fmla="*/ 892070 h 897834"/>
              <a:gd name="connsiteX12" fmla="*/ 7830034 w 10934246"/>
              <a:gd name="connsiteY12" fmla="*/ 892070 h 897834"/>
              <a:gd name="connsiteX13" fmla="*/ 6915634 w 10934246"/>
              <a:gd name="connsiteY13" fmla="*/ 872615 h 897834"/>
              <a:gd name="connsiteX14" fmla="*/ 6195787 w 10934246"/>
              <a:gd name="connsiteY14" fmla="*/ 853160 h 897834"/>
              <a:gd name="connsiteX15" fmla="*/ 5612128 w 10934246"/>
              <a:gd name="connsiteY15" fmla="*/ 853159 h 897834"/>
              <a:gd name="connsiteX16" fmla="*/ 4697728 w 10934246"/>
              <a:gd name="connsiteY16" fmla="*/ 892071 h 897834"/>
              <a:gd name="connsiteX17" fmla="*/ 4016791 w 10934246"/>
              <a:gd name="connsiteY17" fmla="*/ 892070 h 897834"/>
              <a:gd name="connsiteX18" fmla="*/ 3608230 w 10934246"/>
              <a:gd name="connsiteY18" fmla="*/ 872614 h 897834"/>
              <a:gd name="connsiteX19" fmla="*/ 3199668 w 10934246"/>
              <a:gd name="connsiteY19" fmla="*/ 872614 h 897834"/>
              <a:gd name="connsiteX20" fmla="*/ 2596553 w 10934246"/>
              <a:gd name="connsiteY20" fmla="*/ 853160 h 897834"/>
              <a:gd name="connsiteX21" fmla="*/ 1837796 w 10934246"/>
              <a:gd name="connsiteY21" fmla="*/ 833705 h 897834"/>
              <a:gd name="connsiteX22" fmla="*/ 378647 w 10934246"/>
              <a:gd name="connsiteY22" fmla="*/ 814250 h 897834"/>
              <a:gd name="connsiteX23" fmla="*/ 137715 w 10934246"/>
              <a:gd name="connsiteY23" fmla="*/ 55491 h 897834"/>
              <a:gd name="connsiteX0" fmla="*/ 104 w 10796635"/>
              <a:gd name="connsiteY0" fmla="*/ 107368 h 949711"/>
              <a:gd name="connsiteX1" fmla="*/ 2089291 w 10796635"/>
              <a:gd name="connsiteY1" fmla="*/ 107368 h 949711"/>
              <a:gd name="connsiteX2" fmla="*/ 2634040 w 10796635"/>
              <a:gd name="connsiteY2" fmla="*/ 87913 h 949711"/>
              <a:gd name="connsiteX3" fmla="*/ 3276066 w 10796635"/>
              <a:gd name="connsiteY3" fmla="*/ 87913 h 949711"/>
              <a:gd name="connsiteX4" fmla="*/ 3684627 w 10796635"/>
              <a:gd name="connsiteY4" fmla="*/ 87913 h 949711"/>
              <a:gd name="connsiteX5" fmla="*/ 4676848 w 10796635"/>
              <a:gd name="connsiteY5" fmla="*/ 126822 h 949711"/>
              <a:gd name="connsiteX6" fmla="*/ 8451180 w 10796635"/>
              <a:gd name="connsiteY6" fmla="*/ 146280 h 949711"/>
              <a:gd name="connsiteX7" fmla="*/ 10591266 w 10796635"/>
              <a:gd name="connsiteY7" fmla="*/ 126823 h 949711"/>
              <a:gd name="connsiteX8" fmla="*/ 10727453 w 10796635"/>
              <a:gd name="connsiteY8" fmla="*/ 185190 h 949711"/>
              <a:gd name="connsiteX9" fmla="*/ 10746908 w 10796635"/>
              <a:gd name="connsiteY9" fmla="*/ 866126 h 949711"/>
              <a:gd name="connsiteX10" fmla="*/ 10746908 w 10796635"/>
              <a:gd name="connsiteY10" fmla="*/ 943947 h 949711"/>
              <a:gd name="connsiteX11" fmla="*/ 10085427 w 10796635"/>
              <a:gd name="connsiteY11" fmla="*/ 943947 h 949711"/>
              <a:gd name="connsiteX12" fmla="*/ 7692423 w 10796635"/>
              <a:gd name="connsiteY12" fmla="*/ 943947 h 949711"/>
              <a:gd name="connsiteX13" fmla="*/ 6778023 w 10796635"/>
              <a:gd name="connsiteY13" fmla="*/ 924492 h 949711"/>
              <a:gd name="connsiteX14" fmla="*/ 6058176 w 10796635"/>
              <a:gd name="connsiteY14" fmla="*/ 905037 h 949711"/>
              <a:gd name="connsiteX15" fmla="*/ 5474517 w 10796635"/>
              <a:gd name="connsiteY15" fmla="*/ 905036 h 949711"/>
              <a:gd name="connsiteX16" fmla="*/ 4560117 w 10796635"/>
              <a:gd name="connsiteY16" fmla="*/ 943948 h 949711"/>
              <a:gd name="connsiteX17" fmla="*/ 3879180 w 10796635"/>
              <a:gd name="connsiteY17" fmla="*/ 943947 h 949711"/>
              <a:gd name="connsiteX18" fmla="*/ 3470619 w 10796635"/>
              <a:gd name="connsiteY18" fmla="*/ 924491 h 949711"/>
              <a:gd name="connsiteX19" fmla="*/ 3062057 w 10796635"/>
              <a:gd name="connsiteY19" fmla="*/ 924491 h 949711"/>
              <a:gd name="connsiteX20" fmla="*/ 2458942 w 10796635"/>
              <a:gd name="connsiteY20" fmla="*/ 905037 h 949711"/>
              <a:gd name="connsiteX21" fmla="*/ 1700185 w 10796635"/>
              <a:gd name="connsiteY21" fmla="*/ 885582 h 949711"/>
              <a:gd name="connsiteX22" fmla="*/ 241036 w 10796635"/>
              <a:gd name="connsiteY22" fmla="*/ 866127 h 949711"/>
              <a:gd name="connsiteX23" fmla="*/ 104 w 10796635"/>
              <a:gd name="connsiteY23" fmla="*/ 107368 h 949711"/>
              <a:gd name="connsiteX0" fmla="*/ 217684 w 11014215"/>
              <a:gd name="connsiteY0" fmla="*/ 58373 h 910963"/>
              <a:gd name="connsiteX1" fmla="*/ 2306871 w 11014215"/>
              <a:gd name="connsiteY1" fmla="*/ 58373 h 910963"/>
              <a:gd name="connsiteX2" fmla="*/ 2851620 w 11014215"/>
              <a:gd name="connsiteY2" fmla="*/ 38918 h 910963"/>
              <a:gd name="connsiteX3" fmla="*/ 3493646 w 11014215"/>
              <a:gd name="connsiteY3" fmla="*/ 38918 h 910963"/>
              <a:gd name="connsiteX4" fmla="*/ 3902207 w 11014215"/>
              <a:gd name="connsiteY4" fmla="*/ 38918 h 910963"/>
              <a:gd name="connsiteX5" fmla="*/ 4894428 w 11014215"/>
              <a:gd name="connsiteY5" fmla="*/ 77827 h 910963"/>
              <a:gd name="connsiteX6" fmla="*/ 8668760 w 11014215"/>
              <a:gd name="connsiteY6" fmla="*/ 97285 h 910963"/>
              <a:gd name="connsiteX7" fmla="*/ 10808846 w 11014215"/>
              <a:gd name="connsiteY7" fmla="*/ 77828 h 910963"/>
              <a:gd name="connsiteX8" fmla="*/ 10945033 w 11014215"/>
              <a:gd name="connsiteY8" fmla="*/ 136195 h 910963"/>
              <a:gd name="connsiteX9" fmla="*/ 10964488 w 11014215"/>
              <a:gd name="connsiteY9" fmla="*/ 817131 h 910963"/>
              <a:gd name="connsiteX10" fmla="*/ 10964488 w 11014215"/>
              <a:gd name="connsiteY10" fmla="*/ 894952 h 910963"/>
              <a:gd name="connsiteX11" fmla="*/ 10303007 w 11014215"/>
              <a:gd name="connsiteY11" fmla="*/ 894952 h 910963"/>
              <a:gd name="connsiteX12" fmla="*/ 7910003 w 11014215"/>
              <a:gd name="connsiteY12" fmla="*/ 894952 h 910963"/>
              <a:gd name="connsiteX13" fmla="*/ 6995603 w 11014215"/>
              <a:gd name="connsiteY13" fmla="*/ 875497 h 910963"/>
              <a:gd name="connsiteX14" fmla="*/ 6275756 w 11014215"/>
              <a:gd name="connsiteY14" fmla="*/ 856042 h 910963"/>
              <a:gd name="connsiteX15" fmla="*/ 5692097 w 11014215"/>
              <a:gd name="connsiteY15" fmla="*/ 856041 h 910963"/>
              <a:gd name="connsiteX16" fmla="*/ 4777697 w 11014215"/>
              <a:gd name="connsiteY16" fmla="*/ 894953 h 910963"/>
              <a:gd name="connsiteX17" fmla="*/ 4096760 w 11014215"/>
              <a:gd name="connsiteY17" fmla="*/ 894952 h 910963"/>
              <a:gd name="connsiteX18" fmla="*/ 3688199 w 11014215"/>
              <a:gd name="connsiteY18" fmla="*/ 875496 h 910963"/>
              <a:gd name="connsiteX19" fmla="*/ 3279637 w 11014215"/>
              <a:gd name="connsiteY19" fmla="*/ 875496 h 910963"/>
              <a:gd name="connsiteX20" fmla="*/ 2676522 w 11014215"/>
              <a:gd name="connsiteY20" fmla="*/ 856042 h 910963"/>
              <a:gd name="connsiteX21" fmla="*/ 1917765 w 11014215"/>
              <a:gd name="connsiteY21" fmla="*/ 836587 h 910963"/>
              <a:gd name="connsiteX22" fmla="*/ 256595 w 11014215"/>
              <a:gd name="connsiteY22" fmla="*/ 856043 h 910963"/>
              <a:gd name="connsiteX23" fmla="*/ 217684 w 11014215"/>
              <a:gd name="connsiteY23" fmla="*/ 58373 h 910963"/>
              <a:gd name="connsiteX0" fmla="*/ 142505 w 10939036"/>
              <a:gd name="connsiteY0" fmla="*/ 58373 h 997339"/>
              <a:gd name="connsiteX1" fmla="*/ 2231692 w 10939036"/>
              <a:gd name="connsiteY1" fmla="*/ 58373 h 997339"/>
              <a:gd name="connsiteX2" fmla="*/ 2776441 w 10939036"/>
              <a:gd name="connsiteY2" fmla="*/ 38918 h 997339"/>
              <a:gd name="connsiteX3" fmla="*/ 3418467 w 10939036"/>
              <a:gd name="connsiteY3" fmla="*/ 38918 h 997339"/>
              <a:gd name="connsiteX4" fmla="*/ 3827028 w 10939036"/>
              <a:gd name="connsiteY4" fmla="*/ 38918 h 997339"/>
              <a:gd name="connsiteX5" fmla="*/ 4819249 w 10939036"/>
              <a:gd name="connsiteY5" fmla="*/ 77827 h 997339"/>
              <a:gd name="connsiteX6" fmla="*/ 8593581 w 10939036"/>
              <a:gd name="connsiteY6" fmla="*/ 97285 h 997339"/>
              <a:gd name="connsiteX7" fmla="*/ 10733667 w 10939036"/>
              <a:gd name="connsiteY7" fmla="*/ 77828 h 997339"/>
              <a:gd name="connsiteX8" fmla="*/ 10869854 w 10939036"/>
              <a:gd name="connsiteY8" fmla="*/ 136195 h 997339"/>
              <a:gd name="connsiteX9" fmla="*/ 10889309 w 10939036"/>
              <a:gd name="connsiteY9" fmla="*/ 817131 h 997339"/>
              <a:gd name="connsiteX10" fmla="*/ 10889309 w 10939036"/>
              <a:gd name="connsiteY10" fmla="*/ 894952 h 997339"/>
              <a:gd name="connsiteX11" fmla="*/ 10227828 w 10939036"/>
              <a:gd name="connsiteY11" fmla="*/ 894952 h 997339"/>
              <a:gd name="connsiteX12" fmla="*/ 7834824 w 10939036"/>
              <a:gd name="connsiteY12" fmla="*/ 894952 h 997339"/>
              <a:gd name="connsiteX13" fmla="*/ 6920424 w 10939036"/>
              <a:gd name="connsiteY13" fmla="*/ 875497 h 997339"/>
              <a:gd name="connsiteX14" fmla="*/ 6200577 w 10939036"/>
              <a:gd name="connsiteY14" fmla="*/ 856042 h 997339"/>
              <a:gd name="connsiteX15" fmla="*/ 5616918 w 10939036"/>
              <a:gd name="connsiteY15" fmla="*/ 856041 h 997339"/>
              <a:gd name="connsiteX16" fmla="*/ 4702518 w 10939036"/>
              <a:gd name="connsiteY16" fmla="*/ 894953 h 997339"/>
              <a:gd name="connsiteX17" fmla="*/ 4021581 w 10939036"/>
              <a:gd name="connsiteY17" fmla="*/ 894952 h 997339"/>
              <a:gd name="connsiteX18" fmla="*/ 3613020 w 10939036"/>
              <a:gd name="connsiteY18" fmla="*/ 875496 h 997339"/>
              <a:gd name="connsiteX19" fmla="*/ 3204458 w 10939036"/>
              <a:gd name="connsiteY19" fmla="*/ 875496 h 997339"/>
              <a:gd name="connsiteX20" fmla="*/ 2601343 w 10939036"/>
              <a:gd name="connsiteY20" fmla="*/ 856042 h 997339"/>
              <a:gd name="connsiteX21" fmla="*/ 1842586 w 10939036"/>
              <a:gd name="connsiteY21" fmla="*/ 836587 h 997339"/>
              <a:gd name="connsiteX22" fmla="*/ 181416 w 10939036"/>
              <a:gd name="connsiteY22" fmla="*/ 856043 h 997339"/>
              <a:gd name="connsiteX23" fmla="*/ 142505 w 10939036"/>
              <a:gd name="connsiteY23" fmla="*/ 58373 h 997339"/>
              <a:gd name="connsiteX0" fmla="*/ 1 w 10796532"/>
              <a:gd name="connsiteY0" fmla="*/ 75664 h 1014630"/>
              <a:gd name="connsiteX1" fmla="*/ 2089188 w 10796532"/>
              <a:gd name="connsiteY1" fmla="*/ 75664 h 1014630"/>
              <a:gd name="connsiteX2" fmla="*/ 2633937 w 10796532"/>
              <a:gd name="connsiteY2" fmla="*/ 56209 h 1014630"/>
              <a:gd name="connsiteX3" fmla="*/ 3275963 w 10796532"/>
              <a:gd name="connsiteY3" fmla="*/ 56209 h 1014630"/>
              <a:gd name="connsiteX4" fmla="*/ 3684524 w 10796532"/>
              <a:gd name="connsiteY4" fmla="*/ 56209 h 1014630"/>
              <a:gd name="connsiteX5" fmla="*/ 4676745 w 10796532"/>
              <a:gd name="connsiteY5" fmla="*/ 95118 h 1014630"/>
              <a:gd name="connsiteX6" fmla="*/ 8451077 w 10796532"/>
              <a:gd name="connsiteY6" fmla="*/ 114576 h 1014630"/>
              <a:gd name="connsiteX7" fmla="*/ 10591163 w 10796532"/>
              <a:gd name="connsiteY7" fmla="*/ 95119 h 1014630"/>
              <a:gd name="connsiteX8" fmla="*/ 10727350 w 10796532"/>
              <a:gd name="connsiteY8" fmla="*/ 153486 h 1014630"/>
              <a:gd name="connsiteX9" fmla="*/ 10746805 w 10796532"/>
              <a:gd name="connsiteY9" fmla="*/ 834422 h 1014630"/>
              <a:gd name="connsiteX10" fmla="*/ 10746805 w 10796532"/>
              <a:gd name="connsiteY10" fmla="*/ 912243 h 1014630"/>
              <a:gd name="connsiteX11" fmla="*/ 10085324 w 10796532"/>
              <a:gd name="connsiteY11" fmla="*/ 912243 h 1014630"/>
              <a:gd name="connsiteX12" fmla="*/ 7692320 w 10796532"/>
              <a:gd name="connsiteY12" fmla="*/ 912243 h 1014630"/>
              <a:gd name="connsiteX13" fmla="*/ 6777920 w 10796532"/>
              <a:gd name="connsiteY13" fmla="*/ 892788 h 1014630"/>
              <a:gd name="connsiteX14" fmla="*/ 6058073 w 10796532"/>
              <a:gd name="connsiteY14" fmla="*/ 873333 h 1014630"/>
              <a:gd name="connsiteX15" fmla="*/ 5474414 w 10796532"/>
              <a:gd name="connsiteY15" fmla="*/ 873332 h 1014630"/>
              <a:gd name="connsiteX16" fmla="*/ 4560014 w 10796532"/>
              <a:gd name="connsiteY16" fmla="*/ 912244 h 1014630"/>
              <a:gd name="connsiteX17" fmla="*/ 3879077 w 10796532"/>
              <a:gd name="connsiteY17" fmla="*/ 912243 h 1014630"/>
              <a:gd name="connsiteX18" fmla="*/ 3470516 w 10796532"/>
              <a:gd name="connsiteY18" fmla="*/ 892787 h 1014630"/>
              <a:gd name="connsiteX19" fmla="*/ 3061954 w 10796532"/>
              <a:gd name="connsiteY19" fmla="*/ 892787 h 1014630"/>
              <a:gd name="connsiteX20" fmla="*/ 2458839 w 10796532"/>
              <a:gd name="connsiteY20" fmla="*/ 873333 h 1014630"/>
              <a:gd name="connsiteX21" fmla="*/ 1700082 w 10796532"/>
              <a:gd name="connsiteY21" fmla="*/ 853878 h 1014630"/>
              <a:gd name="connsiteX22" fmla="*/ 38912 w 10796532"/>
              <a:gd name="connsiteY22" fmla="*/ 873334 h 1014630"/>
              <a:gd name="connsiteX23" fmla="*/ 1 w 10796532"/>
              <a:gd name="connsiteY23" fmla="*/ 75664 h 1014630"/>
              <a:gd name="connsiteX0" fmla="*/ 142504 w 10939035"/>
              <a:gd name="connsiteY0" fmla="*/ 48286 h 895088"/>
              <a:gd name="connsiteX1" fmla="*/ 2231691 w 10939035"/>
              <a:gd name="connsiteY1" fmla="*/ 48286 h 895088"/>
              <a:gd name="connsiteX2" fmla="*/ 2776440 w 10939035"/>
              <a:gd name="connsiteY2" fmla="*/ 28831 h 895088"/>
              <a:gd name="connsiteX3" fmla="*/ 3418466 w 10939035"/>
              <a:gd name="connsiteY3" fmla="*/ 28831 h 895088"/>
              <a:gd name="connsiteX4" fmla="*/ 3827027 w 10939035"/>
              <a:gd name="connsiteY4" fmla="*/ 28831 h 895088"/>
              <a:gd name="connsiteX5" fmla="*/ 4819248 w 10939035"/>
              <a:gd name="connsiteY5" fmla="*/ 67740 h 895088"/>
              <a:gd name="connsiteX6" fmla="*/ 8593580 w 10939035"/>
              <a:gd name="connsiteY6" fmla="*/ 87198 h 895088"/>
              <a:gd name="connsiteX7" fmla="*/ 10733666 w 10939035"/>
              <a:gd name="connsiteY7" fmla="*/ 67741 h 895088"/>
              <a:gd name="connsiteX8" fmla="*/ 10869853 w 10939035"/>
              <a:gd name="connsiteY8" fmla="*/ 126108 h 895088"/>
              <a:gd name="connsiteX9" fmla="*/ 10889308 w 10939035"/>
              <a:gd name="connsiteY9" fmla="*/ 807044 h 895088"/>
              <a:gd name="connsiteX10" fmla="*/ 10889308 w 10939035"/>
              <a:gd name="connsiteY10" fmla="*/ 884865 h 895088"/>
              <a:gd name="connsiteX11" fmla="*/ 10227827 w 10939035"/>
              <a:gd name="connsiteY11" fmla="*/ 884865 h 895088"/>
              <a:gd name="connsiteX12" fmla="*/ 7834823 w 10939035"/>
              <a:gd name="connsiteY12" fmla="*/ 884865 h 895088"/>
              <a:gd name="connsiteX13" fmla="*/ 6920423 w 10939035"/>
              <a:gd name="connsiteY13" fmla="*/ 865410 h 895088"/>
              <a:gd name="connsiteX14" fmla="*/ 6200576 w 10939035"/>
              <a:gd name="connsiteY14" fmla="*/ 845955 h 895088"/>
              <a:gd name="connsiteX15" fmla="*/ 5616917 w 10939035"/>
              <a:gd name="connsiteY15" fmla="*/ 845954 h 895088"/>
              <a:gd name="connsiteX16" fmla="*/ 4702517 w 10939035"/>
              <a:gd name="connsiteY16" fmla="*/ 884866 h 895088"/>
              <a:gd name="connsiteX17" fmla="*/ 4021580 w 10939035"/>
              <a:gd name="connsiteY17" fmla="*/ 884865 h 895088"/>
              <a:gd name="connsiteX18" fmla="*/ 3613019 w 10939035"/>
              <a:gd name="connsiteY18" fmla="*/ 865409 h 895088"/>
              <a:gd name="connsiteX19" fmla="*/ 3204457 w 10939035"/>
              <a:gd name="connsiteY19" fmla="*/ 865409 h 895088"/>
              <a:gd name="connsiteX20" fmla="*/ 2601342 w 10939035"/>
              <a:gd name="connsiteY20" fmla="*/ 845955 h 895088"/>
              <a:gd name="connsiteX21" fmla="*/ 1842585 w 10939035"/>
              <a:gd name="connsiteY21" fmla="*/ 826500 h 895088"/>
              <a:gd name="connsiteX22" fmla="*/ 181415 w 10939035"/>
              <a:gd name="connsiteY22" fmla="*/ 709768 h 895088"/>
              <a:gd name="connsiteX23" fmla="*/ 142504 w 10939035"/>
              <a:gd name="connsiteY23" fmla="*/ 48286 h 895088"/>
              <a:gd name="connsiteX0" fmla="*/ 233200 w 10989327"/>
              <a:gd name="connsiteY0" fmla="*/ 119614 h 864681"/>
              <a:gd name="connsiteX1" fmla="*/ 2281983 w 10989327"/>
              <a:gd name="connsiteY1" fmla="*/ 22338 h 864681"/>
              <a:gd name="connsiteX2" fmla="*/ 2826732 w 10989327"/>
              <a:gd name="connsiteY2" fmla="*/ 2883 h 864681"/>
              <a:gd name="connsiteX3" fmla="*/ 3468758 w 10989327"/>
              <a:gd name="connsiteY3" fmla="*/ 2883 h 864681"/>
              <a:gd name="connsiteX4" fmla="*/ 3877319 w 10989327"/>
              <a:gd name="connsiteY4" fmla="*/ 2883 h 864681"/>
              <a:gd name="connsiteX5" fmla="*/ 4869540 w 10989327"/>
              <a:gd name="connsiteY5" fmla="*/ 41792 h 864681"/>
              <a:gd name="connsiteX6" fmla="*/ 8643872 w 10989327"/>
              <a:gd name="connsiteY6" fmla="*/ 61250 h 864681"/>
              <a:gd name="connsiteX7" fmla="*/ 10783958 w 10989327"/>
              <a:gd name="connsiteY7" fmla="*/ 41793 h 864681"/>
              <a:gd name="connsiteX8" fmla="*/ 10920145 w 10989327"/>
              <a:gd name="connsiteY8" fmla="*/ 100160 h 864681"/>
              <a:gd name="connsiteX9" fmla="*/ 10939600 w 10989327"/>
              <a:gd name="connsiteY9" fmla="*/ 781096 h 864681"/>
              <a:gd name="connsiteX10" fmla="*/ 10939600 w 10989327"/>
              <a:gd name="connsiteY10" fmla="*/ 858917 h 864681"/>
              <a:gd name="connsiteX11" fmla="*/ 10278119 w 10989327"/>
              <a:gd name="connsiteY11" fmla="*/ 858917 h 864681"/>
              <a:gd name="connsiteX12" fmla="*/ 7885115 w 10989327"/>
              <a:gd name="connsiteY12" fmla="*/ 858917 h 864681"/>
              <a:gd name="connsiteX13" fmla="*/ 6970715 w 10989327"/>
              <a:gd name="connsiteY13" fmla="*/ 839462 h 864681"/>
              <a:gd name="connsiteX14" fmla="*/ 6250868 w 10989327"/>
              <a:gd name="connsiteY14" fmla="*/ 820007 h 864681"/>
              <a:gd name="connsiteX15" fmla="*/ 5667209 w 10989327"/>
              <a:gd name="connsiteY15" fmla="*/ 820006 h 864681"/>
              <a:gd name="connsiteX16" fmla="*/ 4752809 w 10989327"/>
              <a:gd name="connsiteY16" fmla="*/ 858918 h 864681"/>
              <a:gd name="connsiteX17" fmla="*/ 4071872 w 10989327"/>
              <a:gd name="connsiteY17" fmla="*/ 858917 h 864681"/>
              <a:gd name="connsiteX18" fmla="*/ 3663311 w 10989327"/>
              <a:gd name="connsiteY18" fmla="*/ 839461 h 864681"/>
              <a:gd name="connsiteX19" fmla="*/ 3254749 w 10989327"/>
              <a:gd name="connsiteY19" fmla="*/ 839461 h 864681"/>
              <a:gd name="connsiteX20" fmla="*/ 2651634 w 10989327"/>
              <a:gd name="connsiteY20" fmla="*/ 820007 h 864681"/>
              <a:gd name="connsiteX21" fmla="*/ 1892877 w 10989327"/>
              <a:gd name="connsiteY21" fmla="*/ 800552 h 864681"/>
              <a:gd name="connsiteX22" fmla="*/ 231707 w 10989327"/>
              <a:gd name="connsiteY22" fmla="*/ 683820 h 864681"/>
              <a:gd name="connsiteX23" fmla="*/ 233200 w 10989327"/>
              <a:gd name="connsiteY23" fmla="*/ 119614 h 864681"/>
              <a:gd name="connsiteX0" fmla="*/ 123667 w 10879794"/>
              <a:gd name="connsiteY0" fmla="*/ 143800 h 888867"/>
              <a:gd name="connsiteX1" fmla="*/ 2172450 w 10879794"/>
              <a:gd name="connsiteY1" fmla="*/ 46524 h 888867"/>
              <a:gd name="connsiteX2" fmla="*/ 2717199 w 10879794"/>
              <a:gd name="connsiteY2" fmla="*/ 27069 h 888867"/>
              <a:gd name="connsiteX3" fmla="*/ 3359225 w 10879794"/>
              <a:gd name="connsiteY3" fmla="*/ 27069 h 888867"/>
              <a:gd name="connsiteX4" fmla="*/ 3767786 w 10879794"/>
              <a:gd name="connsiteY4" fmla="*/ 27069 h 888867"/>
              <a:gd name="connsiteX5" fmla="*/ 4760007 w 10879794"/>
              <a:gd name="connsiteY5" fmla="*/ 65978 h 888867"/>
              <a:gd name="connsiteX6" fmla="*/ 8534339 w 10879794"/>
              <a:gd name="connsiteY6" fmla="*/ 85436 h 888867"/>
              <a:gd name="connsiteX7" fmla="*/ 10674425 w 10879794"/>
              <a:gd name="connsiteY7" fmla="*/ 65979 h 888867"/>
              <a:gd name="connsiteX8" fmla="*/ 10810612 w 10879794"/>
              <a:gd name="connsiteY8" fmla="*/ 124346 h 888867"/>
              <a:gd name="connsiteX9" fmla="*/ 10830067 w 10879794"/>
              <a:gd name="connsiteY9" fmla="*/ 805282 h 888867"/>
              <a:gd name="connsiteX10" fmla="*/ 10830067 w 10879794"/>
              <a:gd name="connsiteY10" fmla="*/ 883103 h 888867"/>
              <a:gd name="connsiteX11" fmla="*/ 10168586 w 10879794"/>
              <a:gd name="connsiteY11" fmla="*/ 883103 h 888867"/>
              <a:gd name="connsiteX12" fmla="*/ 7775582 w 10879794"/>
              <a:gd name="connsiteY12" fmla="*/ 883103 h 888867"/>
              <a:gd name="connsiteX13" fmla="*/ 6861182 w 10879794"/>
              <a:gd name="connsiteY13" fmla="*/ 863648 h 888867"/>
              <a:gd name="connsiteX14" fmla="*/ 6141335 w 10879794"/>
              <a:gd name="connsiteY14" fmla="*/ 844193 h 888867"/>
              <a:gd name="connsiteX15" fmla="*/ 5557676 w 10879794"/>
              <a:gd name="connsiteY15" fmla="*/ 844192 h 888867"/>
              <a:gd name="connsiteX16" fmla="*/ 4643276 w 10879794"/>
              <a:gd name="connsiteY16" fmla="*/ 883104 h 888867"/>
              <a:gd name="connsiteX17" fmla="*/ 3962339 w 10879794"/>
              <a:gd name="connsiteY17" fmla="*/ 883103 h 888867"/>
              <a:gd name="connsiteX18" fmla="*/ 3553778 w 10879794"/>
              <a:gd name="connsiteY18" fmla="*/ 863647 h 888867"/>
              <a:gd name="connsiteX19" fmla="*/ 3145216 w 10879794"/>
              <a:gd name="connsiteY19" fmla="*/ 863647 h 888867"/>
              <a:gd name="connsiteX20" fmla="*/ 2542101 w 10879794"/>
              <a:gd name="connsiteY20" fmla="*/ 844193 h 888867"/>
              <a:gd name="connsiteX21" fmla="*/ 1783344 w 10879794"/>
              <a:gd name="connsiteY21" fmla="*/ 824738 h 888867"/>
              <a:gd name="connsiteX22" fmla="*/ 122174 w 10879794"/>
              <a:gd name="connsiteY22" fmla="*/ 708006 h 888867"/>
              <a:gd name="connsiteX23" fmla="*/ 123667 w 10879794"/>
              <a:gd name="connsiteY23" fmla="*/ 143800 h 888867"/>
              <a:gd name="connsiteX0" fmla="*/ 1864 w 10757991"/>
              <a:gd name="connsiteY0" fmla="*/ 143800 h 888867"/>
              <a:gd name="connsiteX1" fmla="*/ 2050647 w 10757991"/>
              <a:gd name="connsiteY1" fmla="*/ 46524 h 888867"/>
              <a:gd name="connsiteX2" fmla="*/ 2595396 w 10757991"/>
              <a:gd name="connsiteY2" fmla="*/ 27069 h 888867"/>
              <a:gd name="connsiteX3" fmla="*/ 3237422 w 10757991"/>
              <a:gd name="connsiteY3" fmla="*/ 27069 h 888867"/>
              <a:gd name="connsiteX4" fmla="*/ 3645983 w 10757991"/>
              <a:gd name="connsiteY4" fmla="*/ 27069 h 888867"/>
              <a:gd name="connsiteX5" fmla="*/ 4638204 w 10757991"/>
              <a:gd name="connsiteY5" fmla="*/ 65978 h 888867"/>
              <a:gd name="connsiteX6" fmla="*/ 8412536 w 10757991"/>
              <a:gd name="connsiteY6" fmla="*/ 85436 h 888867"/>
              <a:gd name="connsiteX7" fmla="*/ 10552622 w 10757991"/>
              <a:gd name="connsiteY7" fmla="*/ 65979 h 888867"/>
              <a:gd name="connsiteX8" fmla="*/ 10688809 w 10757991"/>
              <a:gd name="connsiteY8" fmla="*/ 124346 h 888867"/>
              <a:gd name="connsiteX9" fmla="*/ 10708264 w 10757991"/>
              <a:gd name="connsiteY9" fmla="*/ 805282 h 888867"/>
              <a:gd name="connsiteX10" fmla="*/ 10708264 w 10757991"/>
              <a:gd name="connsiteY10" fmla="*/ 883103 h 888867"/>
              <a:gd name="connsiteX11" fmla="*/ 10046783 w 10757991"/>
              <a:gd name="connsiteY11" fmla="*/ 883103 h 888867"/>
              <a:gd name="connsiteX12" fmla="*/ 7653779 w 10757991"/>
              <a:gd name="connsiteY12" fmla="*/ 883103 h 888867"/>
              <a:gd name="connsiteX13" fmla="*/ 6739379 w 10757991"/>
              <a:gd name="connsiteY13" fmla="*/ 863648 h 888867"/>
              <a:gd name="connsiteX14" fmla="*/ 6019532 w 10757991"/>
              <a:gd name="connsiteY14" fmla="*/ 844193 h 888867"/>
              <a:gd name="connsiteX15" fmla="*/ 5435873 w 10757991"/>
              <a:gd name="connsiteY15" fmla="*/ 844192 h 888867"/>
              <a:gd name="connsiteX16" fmla="*/ 4521473 w 10757991"/>
              <a:gd name="connsiteY16" fmla="*/ 883104 h 888867"/>
              <a:gd name="connsiteX17" fmla="*/ 3840536 w 10757991"/>
              <a:gd name="connsiteY17" fmla="*/ 883103 h 888867"/>
              <a:gd name="connsiteX18" fmla="*/ 3431975 w 10757991"/>
              <a:gd name="connsiteY18" fmla="*/ 863647 h 888867"/>
              <a:gd name="connsiteX19" fmla="*/ 3023413 w 10757991"/>
              <a:gd name="connsiteY19" fmla="*/ 863647 h 888867"/>
              <a:gd name="connsiteX20" fmla="*/ 2420298 w 10757991"/>
              <a:gd name="connsiteY20" fmla="*/ 844193 h 888867"/>
              <a:gd name="connsiteX21" fmla="*/ 1661541 w 10757991"/>
              <a:gd name="connsiteY21" fmla="*/ 824738 h 888867"/>
              <a:gd name="connsiteX22" fmla="*/ 371 w 10757991"/>
              <a:gd name="connsiteY22" fmla="*/ 708006 h 888867"/>
              <a:gd name="connsiteX23" fmla="*/ 1864 w 10757991"/>
              <a:gd name="connsiteY23" fmla="*/ 143800 h 888867"/>
              <a:gd name="connsiteX0" fmla="*/ 134120 w 10890247"/>
              <a:gd name="connsiteY0" fmla="*/ 138348 h 883415"/>
              <a:gd name="connsiteX1" fmla="*/ 2015174 w 10890247"/>
              <a:gd name="connsiteY1" fmla="*/ 313447 h 883415"/>
              <a:gd name="connsiteX2" fmla="*/ 2727652 w 10890247"/>
              <a:gd name="connsiteY2" fmla="*/ 21617 h 883415"/>
              <a:gd name="connsiteX3" fmla="*/ 3369678 w 10890247"/>
              <a:gd name="connsiteY3" fmla="*/ 21617 h 883415"/>
              <a:gd name="connsiteX4" fmla="*/ 3778239 w 10890247"/>
              <a:gd name="connsiteY4" fmla="*/ 21617 h 883415"/>
              <a:gd name="connsiteX5" fmla="*/ 4770460 w 10890247"/>
              <a:gd name="connsiteY5" fmla="*/ 60526 h 883415"/>
              <a:gd name="connsiteX6" fmla="*/ 8544792 w 10890247"/>
              <a:gd name="connsiteY6" fmla="*/ 79984 h 883415"/>
              <a:gd name="connsiteX7" fmla="*/ 10684878 w 10890247"/>
              <a:gd name="connsiteY7" fmla="*/ 60527 h 883415"/>
              <a:gd name="connsiteX8" fmla="*/ 10821065 w 10890247"/>
              <a:gd name="connsiteY8" fmla="*/ 118894 h 883415"/>
              <a:gd name="connsiteX9" fmla="*/ 10840520 w 10890247"/>
              <a:gd name="connsiteY9" fmla="*/ 799830 h 883415"/>
              <a:gd name="connsiteX10" fmla="*/ 10840520 w 10890247"/>
              <a:gd name="connsiteY10" fmla="*/ 877651 h 883415"/>
              <a:gd name="connsiteX11" fmla="*/ 10179039 w 10890247"/>
              <a:gd name="connsiteY11" fmla="*/ 877651 h 883415"/>
              <a:gd name="connsiteX12" fmla="*/ 7786035 w 10890247"/>
              <a:gd name="connsiteY12" fmla="*/ 877651 h 883415"/>
              <a:gd name="connsiteX13" fmla="*/ 6871635 w 10890247"/>
              <a:gd name="connsiteY13" fmla="*/ 858196 h 883415"/>
              <a:gd name="connsiteX14" fmla="*/ 6151788 w 10890247"/>
              <a:gd name="connsiteY14" fmla="*/ 838741 h 883415"/>
              <a:gd name="connsiteX15" fmla="*/ 5568129 w 10890247"/>
              <a:gd name="connsiteY15" fmla="*/ 838740 h 883415"/>
              <a:gd name="connsiteX16" fmla="*/ 4653729 w 10890247"/>
              <a:gd name="connsiteY16" fmla="*/ 877652 h 883415"/>
              <a:gd name="connsiteX17" fmla="*/ 3972792 w 10890247"/>
              <a:gd name="connsiteY17" fmla="*/ 877651 h 883415"/>
              <a:gd name="connsiteX18" fmla="*/ 3564231 w 10890247"/>
              <a:gd name="connsiteY18" fmla="*/ 858195 h 883415"/>
              <a:gd name="connsiteX19" fmla="*/ 3155669 w 10890247"/>
              <a:gd name="connsiteY19" fmla="*/ 858195 h 883415"/>
              <a:gd name="connsiteX20" fmla="*/ 2552554 w 10890247"/>
              <a:gd name="connsiteY20" fmla="*/ 838741 h 883415"/>
              <a:gd name="connsiteX21" fmla="*/ 1793797 w 10890247"/>
              <a:gd name="connsiteY21" fmla="*/ 819286 h 883415"/>
              <a:gd name="connsiteX22" fmla="*/ 132627 w 10890247"/>
              <a:gd name="connsiteY22" fmla="*/ 702554 h 883415"/>
              <a:gd name="connsiteX23" fmla="*/ 134120 w 10890247"/>
              <a:gd name="connsiteY23" fmla="*/ 138348 h 883415"/>
              <a:gd name="connsiteX0" fmla="*/ 237868 w 10993995"/>
              <a:gd name="connsiteY0" fmla="*/ 138348 h 883415"/>
              <a:gd name="connsiteX1" fmla="*/ 2118922 w 10993995"/>
              <a:gd name="connsiteY1" fmla="*/ 313447 h 883415"/>
              <a:gd name="connsiteX2" fmla="*/ 2831400 w 10993995"/>
              <a:gd name="connsiteY2" fmla="*/ 21617 h 883415"/>
              <a:gd name="connsiteX3" fmla="*/ 3473426 w 10993995"/>
              <a:gd name="connsiteY3" fmla="*/ 21617 h 883415"/>
              <a:gd name="connsiteX4" fmla="*/ 3881987 w 10993995"/>
              <a:gd name="connsiteY4" fmla="*/ 21617 h 883415"/>
              <a:gd name="connsiteX5" fmla="*/ 4874208 w 10993995"/>
              <a:gd name="connsiteY5" fmla="*/ 60526 h 883415"/>
              <a:gd name="connsiteX6" fmla="*/ 8648540 w 10993995"/>
              <a:gd name="connsiteY6" fmla="*/ 79984 h 883415"/>
              <a:gd name="connsiteX7" fmla="*/ 10788626 w 10993995"/>
              <a:gd name="connsiteY7" fmla="*/ 60527 h 883415"/>
              <a:gd name="connsiteX8" fmla="*/ 10924813 w 10993995"/>
              <a:gd name="connsiteY8" fmla="*/ 118894 h 883415"/>
              <a:gd name="connsiteX9" fmla="*/ 10944268 w 10993995"/>
              <a:gd name="connsiteY9" fmla="*/ 799830 h 883415"/>
              <a:gd name="connsiteX10" fmla="*/ 10944268 w 10993995"/>
              <a:gd name="connsiteY10" fmla="*/ 877651 h 883415"/>
              <a:gd name="connsiteX11" fmla="*/ 10282787 w 10993995"/>
              <a:gd name="connsiteY11" fmla="*/ 877651 h 883415"/>
              <a:gd name="connsiteX12" fmla="*/ 7889783 w 10993995"/>
              <a:gd name="connsiteY12" fmla="*/ 877651 h 883415"/>
              <a:gd name="connsiteX13" fmla="*/ 6975383 w 10993995"/>
              <a:gd name="connsiteY13" fmla="*/ 858196 h 883415"/>
              <a:gd name="connsiteX14" fmla="*/ 6255536 w 10993995"/>
              <a:gd name="connsiteY14" fmla="*/ 838741 h 883415"/>
              <a:gd name="connsiteX15" fmla="*/ 5671877 w 10993995"/>
              <a:gd name="connsiteY15" fmla="*/ 838740 h 883415"/>
              <a:gd name="connsiteX16" fmla="*/ 4757477 w 10993995"/>
              <a:gd name="connsiteY16" fmla="*/ 877652 h 883415"/>
              <a:gd name="connsiteX17" fmla="*/ 4076540 w 10993995"/>
              <a:gd name="connsiteY17" fmla="*/ 877651 h 883415"/>
              <a:gd name="connsiteX18" fmla="*/ 3667979 w 10993995"/>
              <a:gd name="connsiteY18" fmla="*/ 858195 h 883415"/>
              <a:gd name="connsiteX19" fmla="*/ 3259417 w 10993995"/>
              <a:gd name="connsiteY19" fmla="*/ 858195 h 883415"/>
              <a:gd name="connsiteX20" fmla="*/ 2656302 w 10993995"/>
              <a:gd name="connsiteY20" fmla="*/ 838741 h 883415"/>
              <a:gd name="connsiteX21" fmla="*/ 2149140 w 10993995"/>
              <a:gd name="connsiteY21" fmla="*/ 546911 h 883415"/>
              <a:gd name="connsiteX22" fmla="*/ 236375 w 10993995"/>
              <a:gd name="connsiteY22" fmla="*/ 702554 h 883415"/>
              <a:gd name="connsiteX23" fmla="*/ 237868 w 10993995"/>
              <a:gd name="connsiteY23" fmla="*/ 138348 h 883415"/>
              <a:gd name="connsiteX0" fmla="*/ 237869 w 10999288"/>
              <a:gd name="connsiteY0" fmla="*/ 428015 h 1173082"/>
              <a:gd name="connsiteX1" fmla="*/ 2118923 w 10999288"/>
              <a:gd name="connsiteY1" fmla="*/ 603114 h 1173082"/>
              <a:gd name="connsiteX2" fmla="*/ 2831401 w 10999288"/>
              <a:gd name="connsiteY2" fmla="*/ 311284 h 1173082"/>
              <a:gd name="connsiteX3" fmla="*/ 3473427 w 10999288"/>
              <a:gd name="connsiteY3" fmla="*/ 311284 h 1173082"/>
              <a:gd name="connsiteX4" fmla="*/ 3881988 w 10999288"/>
              <a:gd name="connsiteY4" fmla="*/ 311284 h 1173082"/>
              <a:gd name="connsiteX5" fmla="*/ 4874209 w 10999288"/>
              <a:gd name="connsiteY5" fmla="*/ 350193 h 1173082"/>
              <a:gd name="connsiteX6" fmla="*/ 8564677 w 10999288"/>
              <a:gd name="connsiteY6" fmla="*/ 0 h 1173082"/>
              <a:gd name="connsiteX7" fmla="*/ 10788627 w 10999288"/>
              <a:gd name="connsiteY7" fmla="*/ 350194 h 1173082"/>
              <a:gd name="connsiteX8" fmla="*/ 10924814 w 10999288"/>
              <a:gd name="connsiteY8" fmla="*/ 408561 h 1173082"/>
              <a:gd name="connsiteX9" fmla="*/ 10944269 w 10999288"/>
              <a:gd name="connsiteY9" fmla="*/ 1089497 h 1173082"/>
              <a:gd name="connsiteX10" fmla="*/ 10944269 w 10999288"/>
              <a:gd name="connsiteY10" fmla="*/ 1167318 h 1173082"/>
              <a:gd name="connsiteX11" fmla="*/ 10282788 w 10999288"/>
              <a:gd name="connsiteY11" fmla="*/ 1167318 h 1173082"/>
              <a:gd name="connsiteX12" fmla="*/ 7889784 w 10999288"/>
              <a:gd name="connsiteY12" fmla="*/ 1167318 h 1173082"/>
              <a:gd name="connsiteX13" fmla="*/ 6975384 w 10999288"/>
              <a:gd name="connsiteY13" fmla="*/ 1147863 h 1173082"/>
              <a:gd name="connsiteX14" fmla="*/ 6255537 w 10999288"/>
              <a:gd name="connsiteY14" fmla="*/ 1128408 h 1173082"/>
              <a:gd name="connsiteX15" fmla="*/ 5671878 w 10999288"/>
              <a:gd name="connsiteY15" fmla="*/ 1128407 h 1173082"/>
              <a:gd name="connsiteX16" fmla="*/ 4757478 w 10999288"/>
              <a:gd name="connsiteY16" fmla="*/ 1167319 h 1173082"/>
              <a:gd name="connsiteX17" fmla="*/ 4076541 w 10999288"/>
              <a:gd name="connsiteY17" fmla="*/ 1167318 h 1173082"/>
              <a:gd name="connsiteX18" fmla="*/ 3667980 w 10999288"/>
              <a:gd name="connsiteY18" fmla="*/ 1147862 h 1173082"/>
              <a:gd name="connsiteX19" fmla="*/ 3259418 w 10999288"/>
              <a:gd name="connsiteY19" fmla="*/ 1147862 h 1173082"/>
              <a:gd name="connsiteX20" fmla="*/ 2656303 w 10999288"/>
              <a:gd name="connsiteY20" fmla="*/ 1128408 h 1173082"/>
              <a:gd name="connsiteX21" fmla="*/ 2149141 w 10999288"/>
              <a:gd name="connsiteY21" fmla="*/ 836578 h 1173082"/>
              <a:gd name="connsiteX22" fmla="*/ 236376 w 10999288"/>
              <a:gd name="connsiteY22" fmla="*/ 992221 h 1173082"/>
              <a:gd name="connsiteX23" fmla="*/ 237869 w 10999288"/>
              <a:gd name="connsiteY23" fmla="*/ 428015 h 1173082"/>
              <a:gd name="connsiteX0" fmla="*/ 237869 w 11074749"/>
              <a:gd name="connsiteY0" fmla="*/ 428015 h 1439693"/>
              <a:gd name="connsiteX1" fmla="*/ 2118923 w 11074749"/>
              <a:gd name="connsiteY1" fmla="*/ 603114 h 1439693"/>
              <a:gd name="connsiteX2" fmla="*/ 2831401 w 11074749"/>
              <a:gd name="connsiteY2" fmla="*/ 311284 h 1439693"/>
              <a:gd name="connsiteX3" fmla="*/ 3473427 w 11074749"/>
              <a:gd name="connsiteY3" fmla="*/ 311284 h 1439693"/>
              <a:gd name="connsiteX4" fmla="*/ 3881988 w 11074749"/>
              <a:gd name="connsiteY4" fmla="*/ 311284 h 1439693"/>
              <a:gd name="connsiteX5" fmla="*/ 4874209 w 11074749"/>
              <a:gd name="connsiteY5" fmla="*/ 350193 h 1439693"/>
              <a:gd name="connsiteX6" fmla="*/ 8564677 w 11074749"/>
              <a:gd name="connsiteY6" fmla="*/ 0 h 1439693"/>
              <a:gd name="connsiteX7" fmla="*/ 10788627 w 11074749"/>
              <a:gd name="connsiteY7" fmla="*/ 350194 h 1439693"/>
              <a:gd name="connsiteX8" fmla="*/ 10924814 w 11074749"/>
              <a:gd name="connsiteY8" fmla="*/ 408561 h 1439693"/>
              <a:gd name="connsiteX9" fmla="*/ 10944269 w 11074749"/>
              <a:gd name="connsiteY9" fmla="*/ 1089497 h 1439693"/>
              <a:gd name="connsiteX10" fmla="*/ 10944269 w 11074749"/>
              <a:gd name="connsiteY10" fmla="*/ 1167318 h 1439693"/>
              <a:gd name="connsiteX11" fmla="*/ 9192546 w 11074749"/>
              <a:gd name="connsiteY11" fmla="*/ 1439693 h 1439693"/>
              <a:gd name="connsiteX12" fmla="*/ 7889784 w 11074749"/>
              <a:gd name="connsiteY12" fmla="*/ 1167318 h 1439693"/>
              <a:gd name="connsiteX13" fmla="*/ 6975384 w 11074749"/>
              <a:gd name="connsiteY13" fmla="*/ 1147863 h 1439693"/>
              <a:gd name="connsiteX14" fmla="*/ 6255537 w 11074749"/>
              <a:gd name="connsiteY14" fmla="*/ 1128408 h 1439693"/>
              <a:gd name="connsiteX15" fmla="*/ 5671878 w 11074749"/>
              <a:gd name="connsiteY15" fmla="*/ 1128407 h 1439693"/>
              <a:gd name="connsiteX16" fmla="*/ 4757478 w 11074749"/>
              <a:gd name="connsiteY16" fmla="*/ 1167319 h 1439693"/>
              <a:gd name="connsiteX17" fmla="*/ 4076541 w 11074749"/>
              <a:gd name="connsiteY17" fmla="*/ 1167318 h 1439693"/>
              <a:gd name="connsiteX18" fmla="*/ 3667980 w 11074749"/>
              <a:gd name="connsiteY18" fmla="*/ 1147862 h 1439693"/>
              <a:gd name="connsiteX19" fmla="*/ 3259418 w 11074749"/>
              <a:gd name="connsiteY19" fmla="*/ 1147862 h 1439693"/>
              <a:gd name="connsiteX20" fmla="*/ 2656303 w 11074749"/>
              <a:gd name="connsiteY20" fmla="*/ 1128408 h 1439693"/>
              <a:gd name="connsiteX21" fmla="*/ 2149141 w 11074749"/>
              <a:gd name="connsiteY21" fmla="*/ 836578 h 1439693"/>
              <a:gd name="connsiteX22" fmla="*/ 236376 w 11074749"/>
              <a:gd name="connsiteY22" fmla="*/ 992221 h 1439693"/>
              <a:gd name="connsiteX23" fmla="*/ 237869 w 11074749"/>
              <a:gd name="connsiteY23" fmla="*/ 428015 h 1439693"/>
              <a:gd name="connsiteX0" fmla="*/ 237869 w 11074749"/>
              <a:gd name="connsiteY0" fmla="*/ 428015 h 1444136"/>
              <a:gd name="connsiteX1" fmla="*/ 2118923 w 11074749"/>
              <a:gd name="connsiteY1" fmla="*/ 603114 h 1444136"/>
              <a:gd name="connsiteX2" fmla="*/ 2831401 w 11074749"/>
              <a:gd name="connsiteY2" fmla="*/ 311284 h 1444136"/>
              <a:gd name="connsiteX3" fmla="*/ 3473427 w 11074749"/>
              <a:gd name="connsiteY3" fmla="*/ 311284 h 1444136"/>
              <a:gd name="connsiteX4" fmla="*/ 3881988 w 11074749"/>
              <a:gd name="connsiteY4" fmla="*/ 311284 h 1444136"/>
              <a:gd name="connsiteX5" fmla="*/ 4874209 w 11074749"/>
              <a:gd name="connsiteY5" fmla="*/ 350193 h 1444136"/>
              <a:gd name="connsiteX6" fmla="*/ 8564677 w 11074749"/>
              <a:gd name="connsiteY6" fmla="*/ 0 h 1444136"/>
              <a:gd name="connsiteX7" fmla="*/ 10788627 w 11074749"/>
              <a:gd name="connsiteY7" fmla="*/ 350194 h 1444136"/>
              <a:gd name="connsiteX8" fmla="*/ 10924814 w 11074749"/>
              <a:gd name="connsiteY8" fmla="*/ 408561 h 1444136"/>
              <a:gd name="connsiteX9" fmla="*/ 10944269 w 11074749"/>
              <a:gd name="connsiteY9" fmla="*/ 1089497 h 1444136"/>
              <a:gd name="connsiteX10" fmla="*/ 10944269 w 11074749"/>
              <a:gd name="connsiteY10" fmla="*/ 1167318 h 1444136"/>
              <a:gd name="connsiteX11" fmla="*/ 9192546 w 11074749"/>
              <a:gd name="connsiteY11" fmla="*/ 1439693 h 1444136"/>
              <a:gd name="connsiteX12" fmla="*/ 8057514 w 11074749"/>
              <a:gd name="connsiteY12" fmla="*/ 1322961 h 1444136"/>
              <a:gd name="connsiteX13" fmla="*/ 6975384 w 11074749"/>
              <a:gd name="connsiteY13" fmla="*/ 1147863 h 1444136"/>
              <a:gd name="connsiteX14" fmla="*/ 6255537 w 11074749"/>
              <a:gd name="connsiteY14" fmla="*/ 1128408 h 1444136"/>
              <a:gd name="connsiteX15" fmla="*/ 5671878 w 11074749"/>
              <a:gd name="connsiteY15" fmla="*/ 1128407 h 1444136"/>
              <a:gd name="connsiteX16" fmla="*/ 4757478 w 11074749"/>
              <a:gd name="connsiteY16" fmla="*/ 1167319 h 1444136"/>
              <a:gd name="connsiteX17" fmla="*/ 4076541 w 11074749"/>
              <a:gd name="connsiteY17" fmla="*/ 1167318 h 1444136"/>
              <a:gd name="connsiteX18" fmla="*/ 3667980 w 11074749"/>
              <a:gd name="connsiteY18" fmla="*/ 1147862 h 1444136"/>
              <a:gd name="connsiteX19" fmla="*/ 3259418 w 11074749"/>
              <a:gd name="connsiteY19" fmla="*/ 1147862 h 1444136"/>
              <a:gd name="connsiteX20" fmla="*/ 2656303 w 11074749"/>
              <a:gd name="connsiteY20" fmla="*/ 1128408 h 1444136"/>
              <a:gd name="connsiteX21" fmla="*/ 2149141 w 11074749"/>
              <a:gd name="connsiteY21" fmla="*/ 836578 h 1444136"/>
              <a:gd name="connsiteX22" fmla="*/ 236376 w 11074749"/>
              <a:gd name="connsiteY22" fmla="*/ 992221 h 1444136"/>
              <a:gd name="connsiteX23" fmla="*/ 237869 w 11074749"/>
              <a:gd name="connsiteY23" fmla="*/ 428015 h 1444136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831401 w 11074749"/>
              <a:gd name="connsiteY2" fmla="*/ 314003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076541 w 11074749"/>
              <a:gd name="connsiteY17" fmla="*/ 1170037 h 1446855"/>
              <a:gd name="connsiteX18" fmla="*/ 3667980 w 11074749"/>
              <a:gd name="connsiteY18" fmla="*/ 1150581 h 1446855"/>
              <a:gd name="connsiteX19" fmla="*/ 3259418 w 11074749"/>
              <a:gd name="connsiteY19" fmla="*/ 1150581 h 1446855"/>
              <a:gd name="connsiteX20" fmla="*/ 2656303 w 11074749"/>
              <a:gd name="connsiteY20" fmla="*/ 1131127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831401 w 11074749"/>
              <a:gd name="connsiteY2" fmla="*/ 314003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076541 w 11074749"/>
              <a:gd name="connsiteY17" fmla="*/ 1170037 h 1446855"/>
              <a:gd name="connsiteX18" fmla="*/ 3667980 w 11074749"/>
              <a:gd name="connsiteY18" fmla="*/ 1150581 h 1446855"/>
              <a:gd name="connsiteX19" fmla="*/ 3259418 w 11074749"/>
              <a:gd name="connsiteY19" fmla="*/ 1150581 h 1446855"/>
              <a:gd name="connsiteX20" fmla="*/ 3075627 w 11074749"/>
              <a:gd name="connsiteY20" fmla="*/ 956029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831401 w 11074749"/>
              <a:gd name="connsiteY2" fmla="*/ 314003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076541 w 11074749"/>
              <a:gd name="connsiteY17" fmla="*/ 1170037 h 1446855"/>
              <a:gd name="connsiteX18" fmla="*/ 3667980 w 11074749"/>
              <a:gd name="connsiteY18" fmla="*/ 1150581 h 1446855"/>
              <a:gd name="connsiteX19" fmla="*/ 3566922 w 11074749"/>
              <a:gd name="connsiteY19" fmla="*/ 1014394 h 1446855"/>
              <a:gd name="connsiteX20" fmla="*/ 3075627 w 11074749"/>
              <a:gd name="connsiteY20" fmla="*/ 956029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831401 w 11074749"/>
              <a:gd name="connsiteY2" fmla="*/ 314003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076541 w 11074749"/>
              <a:gd name="connsiteY17" fmla="*/ 1170037 h 1446855"/>
              <a:gd name="connsiteX18" fmla="*/ 3667980 w 11074749"/>
              <a:gd name="connsiteY18" fmla="*/ 1150581 h 1446855"/>
              <a:gd name="connsiteX19" fmla="*/ 3594878 w 11074749"/>
              <a:gd name="connsiteY19" fmla="*/ 936572 h 1446855"/>
              <a:gd name="connsiteX20" fmla="*/ 3075627 w 11074749"/>
              <a:gd name="connsiteY20" fmla="*/ 956029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831401 w 11074749"/>
              <a:gd name="connsiteY2" fmla="*/ 314003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076541 w 11074749"/>
              <a:gd name="connsiteY17" fmla="*/ 1170037 h 1446855"/>
              <a:gd name="connsiteX18" fmla="*/ 3947531 w 11074749"/>
              <a:gd name="connsiteY18" fmla="*/ 1053304 h 1446855"/>
              <a:gd name="connsiteX19" fmla="*/ 3594878 w 11074749"/>
              <a:gd name="connsiteY19" fmla="*/ 936572 h 1446855"/>
              <a:gd name="connsiteX20" fmla="*/ 3075627 w 11074749"/>
              <a:gd name="connsiteY20" fmla="*/ 956029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831401 w 11074749"/>
              <a:gd name="connsiteY2" fmla="*/ 314003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076541 w 11074749"/>
              <a:gd name="connsiteY17" fmla="*/ 1170037 h 1446855"/>
              <a:gd name="connsiteX18" fmla="*/ 4087307 w 11074749"/>
              <a:gd name="connsiteY18" fmla="*/ 1033848 h 1446855"/>
              <a:gd name="connsiteX19" fmla="*/ 3594878 w 11074749"/>
              <a:gd name="connsiteY19" fmla="*/ 936572 h 1446855"/>
              <a:gd name="connsiteX20" fmla="*/ 3075627 w 11074749"/>
              <a:gd name="connsiteY20" fmla="*/ 956029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831401 w 11074749"/>
              <a:gd name="connsiteY2" fmla="*/ 314003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495866 w 11074749"/>
              <a:gd name="connsiteY17" fmla="*/ 1111672 h 1446855"/>
              <a:gd name="connsiteX18" fmla="*/ 4087307 w 11074749"/>
              <a:gd name="connsiteY18" fmla="*/ 1033848 h 1446855"/>
              <a:gd name="connsiteX19" fmla="*/ 3594878 w 11074749"/>
              <a:gd name="connsiteY19" fmla="*/ 936572 h 1446855"/>
              <a:gd name="connsiteX20" fmla="*/ 3075627 w 11074749"/>
              <a:gd name="connsiteY20" fmla="*/ 956029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831401 w 11074749"/>
              <a:gd name="connsiteY2" fmla="*/ 314003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495866 w 11074749"/>
              <a:gd name="connsiteY17" fmla="*/ 1111672 h 1446855"/>
              <a:gd name="connsiteX18" fmla="*/ 4087307 w 11074749"/>
              <a:gd name="connsiteY18" fmla="*/ 1033848 h 1446855"/>
              <a:gd name="connsiteX19" fmla="*/ 3594878 w 11074749"/>
              <a:gd name="connsiteY19" fmla="*/ 936572 h 1446855"/>
              <a:gd name="connsiteX20" fmla="*/ 2740169 w 11074749"/>
              <a:gd name="connsiteY20" fmla="*/ 956029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831401 w 11074749"/>
              <a:gd name="connsiteY2" fmla="*/ 314003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495866 w 11074749"/>
              <a:gd name="connsiteY17" fmla="*/ 1111672 h 1446855"/>
              <a:gd name="connsiteX18" fmla="*/ 3919577 w 11074749"/>
              <a:gd name="connsiteY18" fmla="*/ 1092214 h 1446855"/>
              <a:gd name="connsiteX19" fmla="*/ 3594878 w 11074749"/>
              <a:gd name="connsiteY19" fmla="*/ 936572 h 1446855"/>
              <a:gd name="connsiteX20" fmla="*/ 2740169 w 11074749"/>
              <a:gd name="connsiteY20" fmla="*/ 956029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943220 w 11074749"/>
              <a:gd name="connsiteY2" fmla="*/ 547467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495866 w 11074749"/>
              <a:gd name="connsiteY17" fmla="*/ 1111672 h 1446855"/>
              <a:gd name="connsiteX18" fmla="*/ 3919577 w 11074749"/>
              <a:gd name="connsiteY18" fmla="*/ 1092214 h 1446855"/>
              <a:gd name="connsiteX19" fmla="*/ 3594878 w 11074749"/>
              <a:gd name="connsiteY19" fmla="*/ 936572 h 1446855"/>
              <a:gd name="connsiteX20" fmla="*/ 2740169 w 11074749"/>
              <a:gd name="connsiteY20" fmla="*/ 956029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843017 w 10869203"/>
              <a:gd name="connsiteY0" fmla="*/ 605832 h 1446855"/>
              <a:gd name="connsiteX1" fmla="*/ 1913377 w 10869203"/>
              <a:gd name="connsiteY1" fmla="*/ 605833 h 1446855"/>
              <a:gd name="connsiteX2" fmla="*/ 2737674 w 10869203"/>
              <a:gd name="connsiteY2" fmla="*/ 547467 h 1446855"/>
              <a:gd name="connsiteX3" fmla="*/ 3267881 w 10869203"/>
              <a:gd name="connsiteY3" fmla="*/ 314003 h 1446855"/>
              <a:gd name="connsiteX4" fmla="*/ 3676442 w 10869203"/>
              <a:gd name="connsiteY4" fmla="*/ 314003 h 1446855"/>
              <a:gd name="connsiteX5" fmla="*/ 5675041 w 10869203"/>
              <a:gd name="connsiteY5" fmla="*/ 547465 h 1446855"/>
              <a:gd name="connsiteX6" fmla="*/ 8359131 w 10869203"/>
              <a:gd name="connsiteY6" fmla="*/ 2719 h 1446855"/>
              <a:gd name="connsiteX7" fmla="*/ 10583081 w 10869203"/>
              <a:gd name="connsiteY7" fmla="*/ 352913 h 1446855"/>
              <a:gd name="connsiteX8" fmla="*/ 10719268 w 10869203"/>
              <a:gd name="connsiteY8" fmla="*/ 411280 h 1446855"/>
              <a:gd name="connsiteX9" fmla="*/ 10738723 w 10869203"/>
              <a:gd name="connsiteY9" fmla="*/ 1092216 h 1446855"/>
              <a:gd name="connsiteX10" fmla="*/ 10738723 w 10869203"/>
              <a:gd name="connsiteY10" fmla="*/ 1170037 h 1446855"/>
              <a:gd name="connsiteX11" fmla="*/ 8987000 w 10869203"/>
              <a:gd name="connsiteY11" fmla="*/ 1442412 h 1446855"/>
              <a:gd name="connsiteX12" fmla="*/ 7851968 w 10869203"/>
              <a:gd name="connsiteY12" fmla="*/ 1325680 h 1446855"/>
              <a:gd name="connsiteX13" fmla="*/ 6769838 w 10869203"/>
              <a:gd name="connsiteY13" fmla="*/ 1150582 h 1446855"/>
              <a:gd name="connsiteX14" fmla="*/ 6049991 w 10869203"/>
              <a:gd name="connsiteY14" fmla="*/ 1131127 h 1446855"/>
              <a:gd name="connsiteX15" fmla="*/ 5466332 w 10869203"/>
              <a:gd name="connsiteY15" fmla="*/ 1131126 h 1446855"/>
              <a:gd name="connsiteX16" fmla="*/ 4551932 w 10869203"/>
              <a:gd name="connsiteY16" fmla="*/ 1170038 h 1446855"/>
              <a:gd name="connsiteX17" fmla="*/ 4290320 w 10869203"/>
              <a:gd name="connsiteY17" fmla="*/ 1111672 h 1446855"/>
              <a:gd name="connsiteX18" fmla="*/ 3714031 w 10869203"/>
              <a:gd name="connsiteY18" fmla="*/ 1092214 h 1446855"/>
              <a:gd name="connsiteX19" fmla="*/ 3389332 w 10869203"/>
              <a:gd name="connsiteY19" fmla="*/ 936572 h 1446855"/>
              <a:gd name="connsiteX20" fmla="*/ 2534623 w 10869203"/>
              <a:gd name="connsiteY20" fmla="*/ 956029 h 1446855"/>
              <a:gd name="connsiteX21" fmla="*/ 1943595 w 10869203"/>
              <a:gd name="connsiteY21" fmla="*/ 839297 h 1446855"/>
              <a:gd name="connsiteX22" fmla="*/ 30830 w 10869203"/>
              <a:gd name="connsiteY22" fmla="*/ 994940 h 1446855"/>
              <a:gd name="connsiteX23" fmla="*/ 843017 w 10869203"/>
              <a:gd name="connsiteY23" fmla="*/ 605832 h 1446855"/>
              <a:gd name="connsiteX0" fmla="*/ 918601 w 10944787"/>
              <a:gd name="connsiteY0" fmla="*/ 605832 h 1446855"/>
              <a:gd name="connsiteX1" fmla="*/ 1988961 w 10944787"/>
              <a:gd name="connsiteY1" fmla="*/ 605833 h 1446855"/>
              <a:gd name="connsiteX2" fmla="*/ 2813258 w 10944787"/>
              <a:gd name="connsiteY2" fmla="*/ 547467 h 1446855"/>
              <a:gd name="connsiteX3" fmla="*/ 3343465 w 10944787"/>
              <a:gd name="connsiteY3" fmla="*/ 314003 h 1446855"/>
              <a:gd name="connsiteX4" fmla="*/ 3752026 w 10944787"/>
              <a:gd name="connsiteY4" fmla="*/ 314003 h 1446855"/>
              <a:gd name="connsiteX5" fmla="*/ 5750625 w 10944787"/>
              <a:gd name="connsiteY5" fmla="*/ 547465 h 1446855"/>
              <a:gd name="connsiteX6" fmla="*/ 8434715 w 10944787"/>
              <a:gd name="connsiteY6" fmla="*/ 2719 h 1446855"/>
              <a:gd name="connsiteX7" fmla="*/ 10658665 w 10944787"/>
              <a:gd name="connsiteY7" fmla="*/ 352913 h 1446855"/>
              <a:gd name="connsiteX8" fmla="*/ 10794852 w 10944787"/>
              <a:gd name="connsiteY8" fmla="*/ 411280 h 1446855"/>
              <a:gd name="connsiteX9" fmla="*/ 10814307 w 10944787"/>
              <a:gd name="connsiteY9" fmla="*/ 1092216 h 1446855"/>
              <a:gd name="connsiteX10" fmla="*/ 10814307 w 10944787"/>
              <a:gd name="connsiteY10" fmla="*/ 1170037 h 1446855"/>
              <a:gd name="connsiteX11" fmla="*/ 9062584 w 10944787"/>
              <a:gd name="connsiteY11" fmla="*/ 1442412 h 1446855"/>
              <a:gd name="connsiteX12" fmla="*/ 7927552 w 10944787"/>
              <a:gd name="connsiteY12" fmla="*/ 1325680 h 1446855"/>
              <a:gd name="connsiteX13" fmla="*/ 6845422 w 10944787"/>
              <a:gd name="connsiteY13" fmla="*/ 1150582 h 1446855"/>
              <a:gd name="connsiteX14" fmla="*/ 6125575 w 10944787"/>
              <a:gd name="connsiteY14" fmla="*/ 1131127 h 1446855"/>
              <a:gd name="connsiteX15" fmla="*/ 5541916 w 10944787"/>
              <a:gd name="connsiteY15" fmla="*/ 1131126 h 1446855"/>
              <a:gd name="connsiteX16" fmla="*/ 4627516 w 10944787"/>
              <a:gd name="connsiteY16" fmla="*/ 1170038 h 1446855"/>
              <a:gd name="connsiteX17" fmla="*/ 4365904 w 10944787"/>
              <a:gd name="connsiteY17" fmla="*/ 1111672 h 1446855"/>
              <a:gd name="connsiteX18" fmla="*/ 3789615 w 10944787"/>
              <a:gd name="connsiteY18" fmla="*/ 1092214 h 1446855"/>
              <a:gd name="connsiteX19" fmla="*/ 3464916 w 10944787"/>
              <a:gd name="connsiteY19" fmla="*/ 936572 h 1446855"/>
              <a:gd name="connsiteX20" fmla="*/ 2610207 w 10944787"/>
              <a:gd name="connsiteY20" fmla="*/ 956029 h 1446855"/>
              <a:gd name="connsiteX21" fmla="*/ 202176 w 10944787"/>
              <a:gd name="connsiteY21" fmla="*/ 1402835 h 1446855"/>
              <a:gd name="connsiteX22" fmla="*/ 106414 w 10944787"/>
              <a:gd name="connsiteY22" fmla="*/ 994940 h 1446855"/>
              <a:gd name="connsiteX23" fmla="*/ 918601 w 10944787"/>
              <a:gd name="connsiteY23" fmla="*/ 605832 h 1446855"/>
              <a:gd name="connsiteX0" fmla="*/ 1280253 w 11306439"/>
              <a:gd name="connsiteY0" fmla="*/ 605832 h 1446855"/>
              <a:gd name="connsiteX1" fmla="*/ 2350613 w 11306439"/>
              <a:gd name="connsiteY1" fmla="*/ 605833 h 1446855"/>
              <a:gd name="connsiteX2" fmla="*/ 3174910 w 11306439"/>
              <a:gd name="connsiteY2" fmla="*/ 547467 h 1446855"/>
              <a:gd name="connsiteX3" fmla="*/ 3705117 w 11306439"/>
              <a:gd name="connsiteY3" fmla="*/ 314003 h 1446855"/>
              <a:gd name="connsiteX4" fmla="*/ 4113678 w 11306439"/>
              <a:gd name="connsiteY4" fmla="*/ 314003 h 1446855"/>
              <a:gd name="connsiteX5" fmla="*/ 6112277 w 11306439"/>
              <a:gd name="connsiteY5" fmla="*/ 547465 h 1446855"/>
              <a:gd name="connsiteX6" fmla="*/ 8796367 w 11306439"/>
              <a:gd name="connsiteY6" fmla="*/ 2719 h 1446855"/>
              <a:gd name="connsiteX7" fmla="*/ 11020317 w 11306439"/>
              <a:gd name="connsiteY7" fmla="*/ 352913 h 1446855"/>
              <a:gd name="connsiteX8" fmla="*/ 11156504 w 11306439"/>
              <a:gd name="connsiteY8" fmla="*/ 411280 h 1446855"/>
              <a:gd name="connsiteX9" fmla="*/ 11175959 w 11306439"/>
              <a:gd name="connsiteY9" fmla="*/ 1092216 h 1446855"/>
              <a:gd name="connsiteX10" fmla="*/ 11175959 w 11306439"/>
              <a:gd name="connsiteY10" fmla="*/ 1170037 h 1446855"/>
              <a:gd name="connsiteX11" fmla="*/ 9424236 w 11306439"/>
              <a:gd name="connsiteY11" fmla="*/ 1442412 h 1446855"/>
              <a:gd name="connsiteX12" fmla="*/ 8289204 w 11306439"/>
              <a:gd name="connsiteY12" fmla="*/ 1325680 h 1446855"/>
              <a:gd name="connsiteX13" fmla="*/ 7207074 w 11306439"/>
              <a:gd name="connsiteY13" fmla="*/ 1150582 h 1446855"/>
              <a:gd name="connsiteX14" fmla="*/ 6487227 w 11306439"/>
              <a:gd name="connsiteY14" fmla="*/ 1131127 h 1446855"/>
              <a:gd name="connsiteX15" fmla="*/ 5903568 w 11306439"/>
              <a:gd name="connsiteY15" fmla="*/ 1131126 h 1446855"/>
              <a:gd name="connsiteX16" fmla="*/ 4989168 w 11306439"/>
              <a:gd name="connsiteY16" fmla="*/ 1170038 h 1446855"/>
              <a:gd name="connsiteX17" fmla="*/ 4727556 w 11306439"/>
              <a:gd name="connsiteY17" fmla="*/ 1111672 h 1446855"/>
              <a:gd name="connsiteX18" fmla="*/ 4151267 w 11306439"/>
              <a:gd name="connsiteY18" fmla="*/ 1092214 h 1446855"/>
              <a:gd name="connsiteX19" fmla="*/ 3826568 w 11306439"/>
              <a:gd name="connsiteY19" fmla="*/ 936572 h 1446855"/>
              <a:gd name="connsiteX20" fmla="*/ 2971859 w 11306439"/>
              <a:gd name="connsiteY20" fmla="*/ 956029 h 1446855"/>
              <a:gd name="connsiteX21" fmla="*/ 563828 w 11306439"/>
              <a:gd name="connsiteY21" fmla="*/ 1402835 h 1446855"/>
              <a:gd name="connsiteX22" fmla="*/ 23086 w 11306439"/>
              <a:gd name="connsiteY22" fmla="*/ 1376691 h 1446855"/>
              <a:gd name="connsiteX23" fmla="*/ 1280253 w 11306439"/>
              <a:gd name="connsiteY23" fmla="*/ 605832 h 1446855"/>
              <a:gd name="connsiteX0" fmla="*/ 1436256 w 11314117"/>
              <a:gd name="connsiteY0" fmla="*/ 787619 h 1446855"/>
              <a:gd name="connsiteX1" fmla="*/ 2358291 w 11314117"/>
              <a:gd name="connsiteY1" fmla="*/ 605833 h 1446855"/>
              <a:gd name="connsiteX2" fmla="*/ 3182588 w 11314117"/>
              <a:gd name="connsiteY2" fmla="*/ 547467 h 1446855"/>
              <a:gd name="connsiteX3" fmla="*/ 3712795 w 11314117"/>
              <a:gd name="connsiteY3" fmla="*/ 314003 h 1446855"/>
              <a:gd name="connsiteX4" fmla="*/ 4121356 w 11314117"/>
              <a:gd name="connsiteY4" fmla="*/ 314003 h 1446855"/>
              <a:gd name="connsiteX5" fmla="*/ 6119955 w 11314117"/>
              <a:gd name="connsiteY5" fmla="*/ 547465 h 1446855"/>
              <a:gd name="connsiteX6" fmla="*/ 8804045 w 11314117"/>
              <a:gd name="connsiteY6" fmla="*/ 2719 h 1446855"/>
              <a:gd name="connsiteX7" fmla="*/ 11027995 w 11314117"/>
              <a:gd name="connsiteY7" fmla="*/ 352913 h 1446855"/>
              <a:gd name="connsiteX8" fmla="*/ 11164182 w 11314117"/>
              <a:gd name="connsiteY8" fmla="*/ 411280 h 1446855"/>
              <a:gd name="connsiteX9" fmla="*/ 11183637 w 11314117"/>
              <a:gd name="connsiteY9" fmla="*/ 1092216 h 1446855"/>
              <a:gd name="connsiteX10" fmla="*/ 11183637 w 11314117"/>
              <a:gd name="connsiteY10" fmla="*/ 1170037 h 1446855"/>
              <a:gd name="connsiteX11" fmla="*/ 9431914 w 11314117"/>
              <a:gd name="connsiteY11" fmla="*/ 1442412 h 1446855"/>
              <a:gd name="connsiteX12" fmla="*/ 8296882 w 11314117"/>
              <a:gd name="connsiteY12" fmla="*/ 1325680 h 1446855"/>
              <a:gd name="connsiteX13" fmla="*/ 7214752 w 11314117"/>
              <a:gd name="connsiteY13" fmla="*/ 1150582 h 1446855"/>
              <a:gd name="connsiteX14" fmla="*/ 6494905 w 11314117"/>
              <a:gd name="connsiteY14" fmla="*/ 1131127 h 1446855"/>
              <a:gd name="connsiteX15" fmla="*/ 5911246 w 11314117"/>
              <a:gd name="connsiteY15" fmla="*/ 1131126 h 1446855"/>
              <a:gd name="connsiteX16" fmla="*/ 4996846 w 11314117"/>
              <a:gd name="connsiteY16" fmla="*/ 1170038 h 1446855"/>
              <a:gd name="connsiteX17" fmla="*/ 4735234 w 11314117"/>
              <a:gd name="connsiteY17" fmla="*/ 1111672 h 1446855"/>
              <a:gd name="connsiteX18" fmla="*/ 4158945 w 11314117"/>
              <a:gd name="connsiteY18" fmla="*/ 1092214 h 1446855"/>
              <a:gd name="connsiteX19" fmla="*/ 3834246 w 11314117"/>
              <a:gd name="connsiteY19" fmla="*/ 936572 h 1446855"/>
              <a:gd name="connsiteX20" fmla="*/ 2979537 w 11314117"/>
              <a:gd name="connsiteY20" fmla="*/ 956029 h 1446855"/>
              <a:gd name="connsiteX21" fmla="*/ 571506 w 11314117"/>
              <a:gd name="connsiteY21" fmla="*/ 1402835 h 1446855"/>
              <a:gd name="connsiteX22" fmla="*/ 30764 w 11314117"/>
              <a:gd name="connsiteY22" fmla="*/ 1376691 h 1446855"/>
              <a:gd name="connsiteX23" fmla="*/ 1436256 w 11314117"/>
              <a:gd name="connsiteY23" fmla="*/ 787619 h 1446855"/>
              <a:gd name="connsiteX0" fmla="*/ 1436256 w 11314117"/>
              <a:gd name="connsiteY0" fmla="*/ 787619 h 1446855"/>
              <a:gd name="connsiteX1" fmla="*/ 2358291 w 11314117"/>
              <a:gd name="connsiteY1" fmla="*/ 605833 h 1446855"/>
              <a:gd name="connsiteX2" fmla="*/ 3182588 w 11314117"/>
              <a:gd name="connsiteY2" fmla="*/ 547467 h 1446855"/>
              <a:gd name="connsiteX3" fmla="*/ 3712795 w 11314117"/>
              <a:gd name="connsiteY3" fmla="*/ 314003 h 1446855"/>
              <a:gd name="connsiteX4" fmla="*/ 4121356 w 11314117"/>
              <a:gd name="connsiteY4" fmla="*/ 314003 h 1446855"/>
              <a:gd name="connsiteX5" fmla="*/ 6119955 w 11314117"/>
              <a:gd name="connsiteY5" fmla="*/ 547465 h 1446855"/>
              <a:gd name="connsiteX6" fmla="*/ 8804045 w 11314117"/>
              <a:gd name="connsiteY6" fmla="*/ 2719 h 1446855"/>
              <a:gd name="connsiteX7" fmla="*/ 11027995 w 11314117"/>
              <a:gd name="connsiteY7" fmla="*/ 352913 h 1446855"/>
              <a:gd name="connsiteX8" fmla="*/ 11164182 w 11314117"/>
              <a:gd name="connsiteY8" fmla="*/ 411280 h 1446855"/>
              <a:gd name="connsiteX9" fmla="*/ 11183637 w 11314117"/>
              <a:gd name="connsiteY9" fmla="*/ 1092216 h 1446855"/>
              <a:gd name="connsiteX10" fmla="*/ 11183637 w 11314117"/>
              <a:gd name="connsiteY10" fmla="*/ 1170037 h 1446855"/>
              <a:gd name="connsiteX11" fmla="*/ 9431914 w 11314117"/>
              <a:gd name="connsiteY11" fmla="*/ 1442412 h 1446855"/>
              <a:gd name="connsiteX12" fmla="*/ 8296882 w 11314117"/>
              <a:gd name="connsiteY12" fmla="*/ 1325680 h 1446855"/>
              <a:gd name="connsiteX13" fmla="*/ 7214752 w 11314117"/>
              <a:gd name="connsiteY13" fmla="*/ 1150582 h 1446855"/>
              <a:gd name="connsiteX14" fmla="*/ 6494905 w 11314117"/>
              <a:gd name="connsiteY14" fmla="*/ 1131127 h 1446855"/>
              <a:gd name="connsiteX15" fmla="*/ 5911246 w 11314117"/>
              <a:gd name="connsiteY15" fmla="*/ 1131126 h 1446855"/>
              <a:gd name="connsiteX16" fmla="*/ 4996846 w 11314117"/>
              <a:gd name="connsiteY16" fmla="*/ 1170038 h 1446855"/>
              <a:gd name="connsiteX17" fmla="*/ 4735234 w 11314117"/>
              <a:gd name="connsiteY17" fmla="*/ 1111672 h 1446855"/>
              <a:gd name="connsiteX18" fmla="*/ 4158945 w 11314117"/>
              <a:gd name="connsiteY18" fmla="*/ 1092214 h 1446855"/>
              <a:gd name="connsiteX19" fmla="*/ 3834246 w 11314117"/>
              <a:gd name="connsiteY19" fmla="*/ 936572 h 1446855"/>
              <a:gd name="connsiteX20" fmla="*/ 1830005 w 11314117"/>
              <a:gd name="connsiteY20" fmla="*/ 1155993 h 1446855"/>
              <a:gd name="connsiteX21" fmla="*/ 571506 w 11314117"/>
              <a:gd name="connsiteY21" fmla="*/ 1402835 h 1446855"/>
              <a:gd name="connsiteX22" fmla="*/ 30764 w 11314117"/>
              <a:gd name="connsiteY22" fmla="*/ 1376691 h 1446855"/>
              <a:gd name="connsiteX23" fmla="*/ 1436256 w 11314117"/>
              <a:gd name="connsiteY23" fmla="*/ 787619 h 1446855"/>
              <a:gd name="connsiteX0" fmla="*/ 1436256 w 11314117"/>
              <a:gd name="connsiteY0" fmla="*/ 787619 h 1446855"/>
              <a:gd name="connsiteX1" fmla="*/ 2358291 w 11314117"/>
              <a:gd name="connsiteY1" fmla="*/ 605833 h 1446855"/>
              <a:gd name="connsiteX2" fmla="*/ 3182588 w 11314117"/>
              <a:gd name="connsiteY2" fmla="*/ 547467 h 1446855"/>
              <a:gd name="connsiteX3" fmla="*/ 3712795 w 11314117"/>
              <a:gd name="connsiteY3" fmla="*/ 314003 h 1446855"/>
              <a:gd name="connsiteX4" fmla="*/ 4121356 w 11314117"/>
              <a:gd name="connsiteY4" fmla="*/ 314003 h 1446855"/>
              <a:gd name="connsiteX5" fmla="*/ 6119955 w 11314117"/>
              <a:gd name="connsiteY5" fmla="*/ 547465 h 1446855"/>
              <a:gd name="connsiteX6" fmla="*/ 8804045 w 11314117"/>
              <a:gd name="connsiteY6" fmla="*/ 2719 h 1446855"/>
              <a:gd name="connsiteX7" fmla="*/ 11027995 w 11314117"/>
              <a:gd name="connsiteY7" fmla="*/ 352913 h 1446855"/>
              <a:gd name="connsiteX8" fmla="*/ 11164182 w 11314117"/>
              <a:gd name="connsiteY8" fmla="*/ 411280 h 1446855"/>
              <a:gd name="connsiteX9" fmla="*/ 11183637 w 11314117"/>
              <a:gd name="connsiteY9" fmla="*/ 1092216 h 1446855"/>
              <a:gd name="connsiteX10" fmla="*/ 11183637 w 11314117"/>
              <a:gd name="connsiteY10" fmla="*/ 1170037 h 1446855"/>
              <a:gd name="connsiteX11" fmla="*/ 9431914 w 11314117"/>
              <a:gd name="connsiteY11" fmla="*/ 1442412 h 1446855"/>
              <a:gd name="connsiteX12" fmla="*/ 8296882 w 11314117"/>
              <a:gd name="connsiteY12" fmla="*/ 1325680 h 1446855"/>
              <a:gd name="connsiteX13" fmla="*/ 7214752 w 11314117"/>
              <a:gd name="connsiteY13" fmla="*/ 1150582 h 1446855"/>
              <a:gd name="connsiteX14" fmla="*/ 6494905 w 11314117"/>
              <a:gd name="connsiteY14" fmla="*/ 1131127 h 1446855"/>
              <a:gd name="connsiteX15" fmla="*/ 5911246 w 11314117"/>
              <a:gd name="connsiteY15" fmla="*/ 1131126 h 1446855"/>
              <a:gd name="connsiteX16" fmla="*/ 4996846 w 11314117"/>
              <a:gd name="connsiteY16" fmla="*/ 1170038 h 1446855"/>
              <a:gd name="connsiteX17" fmla="*/ 4735234 w 11314117"/>
              <a:gd name="connsiteY17" fmla="*/ 1111672 h 1446855"/>
              <a:gd name="connsiteX18" fmla="*/ 4158945 w 11314117"/>
              <a:gd name="connsiteY18" fmla="*/ 1092214 h 1446855"/>
              <a:gd name="connsiteX19" fmla="*/ 3203854 w 11314117"/>
              <a:gd name="connsiteY19" fmla="*/ 954751 h 1446855"/>
              <a:gd name="connsiteX20" fmla="*/ 1830005 w 11314117"/>
              <a:gd name="connsiteY20" fmla="*/ 1155993 h 1446855"/>
              <a:gd name="connsiteX21" fmla="*/ 571506 w 11314117"/>
              <a:gd name="connsiteY21" fmla="*/ 1402835 h 1446855"/>
              <a:gd name="connsiteX22" fmla="*/ 30764 w 11314117"/>
              <a:gd name="connsiteY22" fmla="*/ 1376691 h 1446855"/>
              <a:gd name="connsiteX23" fmla="*/ 1436256 w 11314117"/>
              <a:gd name="connsiteY23" fmla="*/ 787619 h 1446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1314117" h="1446855">
                <a:moveTo>
                  <a:pt x="1436256" y="787619"/>
                </a:moveTo>
                <a:cubicBezTo>
                  <a:pt x="1824177" y="659143"/>
                  <a:pt x="2067236" y="645858"/>
                  <a:pt x="2358291" y="605833"/>
                </a:cubicBezTo>
                <a:cubicBezTo>
                  <a:pt x="2649346" y="565808"/>
                  <a:pt x="2956837" y="596105"/>
                  <a:pt x="3182588" y="547467"/>
                </a:cubicBezTo>
                <a:cubicBezTo>
                  <a:pt x="3408339" y="498829"/>
                  <a:pt x="3556334" y="352914"/>
                  <a:pt x="3712795" y="314003"/>
                </a:cubicBezTo>
                <a:cubicBezTo>
                  <a:pt x="3869256" y="275092"/>
                  <a:pt x="3720163" y="275093"/>
                  <a:pt x="4121356" y="314003"/>
                </a:cubicBezTo>
                <a:cubicBezTo>
                  <a:pt x="4522549" y="352913"/>
                  <a:pt x="5339507" y="599346"/>
                  <a:pt x="6119955" y="547465"/>
                </a:cubicBezTo>
                <a:cubicBezTo>
                  <a:pt x="6900403" y="495584"/>
                  <a:pt x="7986038" y="35144"/>
                  <a:pt x="8804045" y="2719"/>
                </a:cubicBezTo>
                <a:cubicBezTo>
                  <a:pt x="9622052" y="-29706"/>
                  <a:pt x="10286678" y="236182"/>
                  <a:pt x="11027995" y="352913"/>
                </a:cubicBezTo>
                <a:cubicBezTo>
                  <a:pt x="11421351" y="421007"/>
                  <a:pt x="11138242" y="288063"/>
                  <a:pt x="11164182" y="411280"/>
                </a:cubicBezTo>
                <a:cubicBezTo>
                  <a:pt x="11190122" y="534497"/>
                  <a:pt x="11180395" y="965757"/>
                  <a:pt x="11183637" y="1092216"/>
                </a:cubicBezTo>
                <a:cubicBezTo>
                  <a:pt x="11186879" y="1218675"/>
                  <a:pt x="11475591" y="1111671"/>
                  <a:pt x="11183637" y="1170037"/>
                </a:cubicBezTo>
                <a:cubicBezTo>
                  <a:pt x="10891683" y="1228403"/>
                  <a:pt x="9913040" y="1416471"/>
                  <a:pt x="9431914" y="1442412"/>
                </a:cubicBezTo>
                <a:cubicBezTo>
                  <a:pt x="8950788" y="1468353"/>
                  <a:pt x="8666409" y="1374318"/>
                  <a:pt x="8296882" y="1325680"/>
                </a:cubicBezTo>
                <a:cubicBezTo>
                  <a:pt x="7927355" y="1277042"/>
                  <a:pt x="7515081" y="1183007"/>
                  <a:pt x="7214752" y="1150582"/>
                </a:cubicBezTo>
                <a:cubicBezTo>
                  <a:pt x="6914423" y="1118157"/>
                  <a:pt x="6734854" y="1137612"/>
                  <a:pt x="6494905" y="1131127"/>
                </a:cubicBezTo>
                <a:cubicBezTo>
                  <a:pt x="6277654" y="1127884"/>
                  <a:pt x="6160922" y="1124641"/>
                  <a:pt x="5911246" y="1131126"/>
                </a:cubicBezTo>
                <a:cubicBezTo>
                  <a:pt x="5661570" y="1137611"/>
                  <a:pt x="5192848" y="1173280"/>
                  <a:pt x="4996846" y="1170038"/>
                </a:cubicBezTo>
                <a:cubicBezTo>
                  <a:pt x="4800844" y="1166796"/>
                  <a:pt x="4874884" y="1124643"/>
                  <a:pt x="4735234" y="1111672"/>
                </a:cubicBezTo>
                <a:cubicBezTo>
                  <a:pt x="4595584" y="1098701"/>
                  <a:pt x="4414175" y="1118368"/>
                  <a:pt x="4158945" y="1092214"/>
                </a:cubicBezTo>
                <a:cubicBezTo>
                  <a:pt x="3903715" y="1066060"/>
                  <a:pt x="3592011" y="944121"/>
                  <a:pt x="3203854" y="954751"/>
                </a:cubicBezTo>
                <a:cubicBezTo>
                  <a:pt x="2815697" y="965381"/>
                  <a:pt x="2268730" y="1081312"/>
                  <a:pt x="1830005" y="1155993"/>
                </a:cubicBezTo>
                <a:cubicBezTo>
                  <a:pt x="1391280" y="1230674"/>
                  <a:pt x="863336" y="1393107"/>
                  <a:pt x="571506" y="1402835"/>
                </a:cubicBezTo>
                <a:cubicBezTo>
                  <a:pt x="279676" y="1412563"/>
                  <a:pt x="-113361" y="1479227"/>
                  <a:pt x="30764" y="1376691"/>
                </a:cubicBezTo>
                <a:cubicBezTo>
                  <a:pt x="174889" y="1274155"/>
                  <a:pt x="1048335" y="916095"/>
                  <a:pt x="1436256" y="787619"/>
                </a:cubicBezTo>
                <a:close/>
              </a:path>
            </a:pathLst>
          </a:custGeom>
          <a:solidFill>
            <a:srgbClr val="C0C19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 smtClean="0"/>
              <a:t>Topic 1a</a:t>
            </a:r>
            <a:endParaRPr kumimoji="1" lang="zh-CN" altLang="en-US" sz="2400" b="1" dirty="0"/>
          </a:p>
        </p:txBody>
      </p:sp>
      <p:sp>
        <p:nvSpPr>
          <p:cNvPr id="23" name="任意形状 22"/>
          <p:cNvSpPr/>
          <p:nvPr/>
        </p:nvSpPr>
        <p:spPr>
          <a:xfrm>
            <a:off x="7620319" y="4208024"/>
            <a:ext cx="3568092" cy="616371"/>
          </a:xfrm>
          <a:custGeom>
            <a:avLst/>
            <a:gdLst>
              <a:gd name="connsiteX0" fmla="*/ 127480 w 10274518"/>
              <a:gd name="connsiteY0" fmla="*/ 88289 h 1108025"/>
              <a:gd name="connsiteX1" fmla="*/ 1567174 w 10274518"/>
              <a:gd name="connsiteY1" fmla="*/ 88289 h 1108025"/>
              <a:gd name="connsiteX2" fmla="*/ 2111923 w 10274518"/>
              <a:gd name="connsiteY2" fmla="*/ 496851 h 1108025"/>
              <a:gd name="connsiteX3" fmla="*/ 2753949 w 10274518"/>
              <a:gd name="connsiteY3" fmla="*/ 574672 h 1108025"/>
              <a:gd name="connsiteX4" fmla="*/ 3162510 w 10274518"/>
              <a:gd name="connsiteY4" fmla="*/ 399575 h 1108025"/>
              <a:gd name="connsiteX5" fmla="*/ 4154731 w 10274518"/>
              <a:gd name="connsiteY5" fmla="*/ 205021 h 1108025"/>
              <a:gd name="connsiteX6" fmla="*/ 7929063 w 10274518"/>
              <a:gd name="connsiteY6" fmla="*/ 185566 h 1108025"/>
              <a:gd name="connsiteX7" fmla="*/ 10069149 w 10274518"/>
              <a:gd name="connsiteY7" fmla="*/ 205021 h 1108025"/>
              <a:gd name="connsiteX8" fmla="*/ 10205336 w 10274518"/>
              <a:gd name="connsiteY8" fmla="*/ 224477 h 1108025"/>
              <a:gd name="connsiteX9" fmla="*/ 10224791 w 10274518"/>
              <a:gd name="connsiteY9" fmla="*/ 905413 h 1108025"/>
              <a:gd name="connsiteX10" fmla="*/ 10224791 w 10274518"/>
              <a:gd name="connsiteY10" fmla="*/ 983234 h 1108025"/>
              <a:gd name="connsiteX11" fmla="*/ 9563310 w 10274518"/>
              <a:gd name="connsiteY11" fmla="*/ 983234 h 1108025"/>
              <a:gd name="connsiteX12" fmla="*/ 7170306 w 10274518"/>
              <a:gd name="connsiteY12" fmla="*/ 983234 h 1108025"/>
              <a:gd name="connsiteX13" fmla="*/ 6255906 w 10274518"/>
              <a:gd name="connsiteY13" fmla="*/ 710860 h 1108025"/>
              <a:gd name="connsiteX14" fmla="*/ 5536059 w 10274518"/>
              <a:gd name="connsiteY14" fmla="*/ 671949 h 1108025"/>
              <a:gd name="connsiteX15" fmla="*/ 4952400 w 10274518"/>
              <a:gd name="connsiteY15" fmla="*/ 944323 h 1108025"/>
              <a:gd name="connsiteX16" fmla="*/ 4038000 w 10274518"/>
              <a:gd name="connsiteY16" fmla="*/ 1022145 h 1108025"/>
              <a:gd name="connsiteX17" fmla="*/ 3357063 w 10274518"/>
              <a:gd name="connsiteY17" fmla="*/ 769226 h 1108025"/>
              <a:gd name="connsiteX18" fmla="*/ 2948502 w 10274518"/>
              <a:gd name="connsiteY18" fmla="*/ 749770 h 1108025"/>
              <a:gd name="connsiteX19" fmla="*/ 2539940 w 10274518"/>
              <a:gd name="connsiteY19" fmla="*/ 749770 h 1108025"/>
              <a:gd name="connsiteX20" fmla="*/ 1936825 w 10274518"/>
              <a:gd name="connsiteY20" fmla="*/ 983234 h 1108025"/>
              <a:gd name="connsiteX21" fmla="*/ 1100246 w 10274518"/>
              <a:gd name="connsiteY21" fmla="*/ 1022145 h 1108025"/>
              <a:gd name="connsiteX22" fmla="*/ 185846 w 10274518"/>
              <a:gd name="connsiteY22" fmla="*/ 1041600 h 1108025"/>
              <a:gd name="connsiteX23" fmla="*/ 127480 w 10274518"/>
              <a:gd name="connsiteY23" fmla="*/ 88289 h 1108025"/>
              <a:gd name="connsiteX0" fmla="*/ 110328 w 10315732"/>
              <a:gd name="connsiteY0" fmla="*/ 447567 h 986794"/>
              <a:gd name="connsiteX1" fmla="*/ 1608388 w 10315732"/>
              <a:gd name="connsiteY1" fmla="*/ 94 h 986794"/>
              <a:gd name="connsiteX2" fmla="*/ 2153137 w 10315732"/>
              <a:gd name="connsiteY2" fmla="*/ 408656 h 986794"/>
              <a:gd name="connsiteX3" fmla="*/ 2795163 w 10315732"/>
              <a:gd name="connsiteY3" fmla="*/ 486477 h 986794"/>
              <a:gd name="connsiteX4" fmla="*/ 3203724 w 10315732"/>
              <a:gd name="connsiteY4" fmla="*/ 311380 h 986794"/>
              <a:gd name="connsiteX5" fmla="*/ 4195945 w 10315732"/>
              <a:gd name="connsiteY5" fmla="*/ 116826 h 986794"/>
              <a:gd name="connsiteX6" fmla="*/ 7970277 w 10315732"/>
              <a:gd name="connsiteY6" fmla="*/ 97371 h 986794"/>
              <a:gd name="connsiteX7" fmla="*/ 10110363 w 10315732"/>
              <a:gd name="connsiteY7" fmla="*/ 116826 h 986794"/>
              <a:gd name="connsiteX8" fmla="*/ 10246550 w 10315732"/>
              <a:gd name="connsiteY8" fmla="*/ 136282 h 986794"/>
              <a:gd name="connsiteX9" fmla="*/ 10266005 w 10315732"/>
              <a:gd name="connsiteY9" fmla="*/ 817218 h 986794"/>
              <a:gd name="connsiteX10" fmla="*/ 10266005 w 10315732"/>
              <a:gd name="connsiteY10" fmla="*/ 895039 h 986794"/>
              <a:gd name="connsiteX11" fmla="*/ 9604524 w 10315732"/>
              <a:gd name="connsiteY11" fmla="*/ 895039 h 986794"/>
              <a:gd name="connsiteX12" fmla="*/ 7211520 w 10315732"/>
              <a:gd name="connsiteY12" fmla="*/ 895039 h 986794"/>
              <a:gd name="connsiteX13" fmla="*/ 6297120 w 10315732"/>
              <a:gd name="connsiteY13" fmla="*/ 622665 h 986794"/>
              <a:gd name="connsiteX14" fmla="*/ 5577273 w 10315732"/>
              <a:gd name="connsiteY14" fmla="*/ 583754 h 986794"/>
              <a:gd name="connsiteX15" fmla="*/ 4993614 w 10315732"/>
              <a:gd name="connsiteY15" fmla="*/ 856128 h 986794"/>
              <a:gd name="connsiteX16" fmla="*/ 4079214 w 10315732"/>
              <a:gd name="connsiteY16" fmla="*/ 933950 h 986794"/>
              <a:gd name="connsiteX17" fmla="*/ 3398277 w 10315732"/>
              <a:gd name="connsiteY17" fmla="*/ 681031 h 986794"/>
              <a:gd name="connsiteX18" fmla="*/ 2989716 w 10315732"/>
              <a:gd name="connsiteY18" fmla="*/ 661575 h 986794"/>
              <a:gd name="connsiteX19" fmla="*/ 2581154 w 10315732"/>
              <a:gd name="connsiteY19" fmla="*/ 661575 h 986794"/>
              <a:gd name="connsiteX20" fmla="*/ 1978039 w 10315732"/>
              <a:gd name="connsiteY20" fmla="*/ 895039 h 986794"/>
              <a:gd name="connsiteX21" fmla="*/ 1141460 w 10315732"/>
              <a:gd name="connsiteY21" fmla="*/ 933950 h 986794"/>
              <a:gd name="connsiteX22" fmla="*/ 227060 w 10315732"/>
              <a:gd name="connsiteY22" fmla="*/ 953405 h 986794"/>
              <a:gd name="connsiteX23" fmla="*/ 110328 w 10315732"/>
              <a:gd name="connsiteY23" fmla="*/ 447567 h 986794"/>
              <a:gd name="connsiteX0" fmla="*/ 56848 w 10262252"/>
              <a:gd name="connsiteY0" fmla="*/ 447567 h 942673"/>
              <a:gd name="connsiteX1" fmla="*/ 1554908 w 10262252"/>
              <a:gd name="connsiteY1" fmla="*/ 94 h 942673"/>
              <a:gd name="connsiteX2" fmla="*/ 2099657 w 10262252"/>
              <a:gd name="connsiteY2" fmla="*/ 408656 h 942673"/>
              <a:gd name="connsiteX3" fmla="*/ 2741683 w 10262252"/>
              <a:gd name="connsiteY3" fmla="*/ 486477 h 942673"/>
              <a:gd name="connsiteX4" fmla="*/ 3150244 w 10262252"/>
              <a:gd name="connsiteY4" fmla="*/ 311380 h 942673"/>
              <a:gd name="connsiteX5" fmla="*/ 4142465 w 10262252"/>
              <a:gd name="connsiteY5" fmla="*/ 116826 h 942673"/>
              <a:gd name="connsiteX6" fmla="*/ 7916797 w 10262252"/>
              <a:gd name="connsiteY6" fmla="*/ 97371 h 942673"/>
              <a:gd name="connsiteX7" fmla="*/ 10056883 w 10262252"/>
              <a:gd name="connsiteY7" fmla="*/ 116826 h 942673"/>
              <a:gd name="connsiteX8" fmla="*/ 10193070 w 10262252"/>
              <a:gd name="connsiteY8" fmla="*/ 136282 h 942673"/>
              <a:gd name="connsiteX9" fmla="*/ 10212525 w 10262252"/>
              <a:gd name="connsiteY9" fmla="*/ 817218 h 942673"/>
              <a:gd name="connsiteX10" fmla="*/ 10212525 w 10262252"/>
              <a:gd name="connsiteY10" fmla="*/ 895039 h 942673"/>
              <a:gd name="connsiteX11" fmla="*/ 9551044 w 10262252"/>
              <a:gd name="connsiteY11" fmla="*/ 895039 h 942673"/>
              <a:gd name="connsiteX12" fmla="*/ 7158040 w 10262252"/>
              <a:gd name="connsiteY12" fmla="*/ 895039 h 942673"/>
              <a:gd name="connsiteX13" fmla="*/ 6243640 w 10262252"/>
              <a:gd name="connsiteY13" fmla="*/ 622665 h 942673"/>
              <a:gd name="connsiteX14" fmla="*/ 5523793 w 10262252"/>
              <a:gd name="connsiteY14" fmla="*/ 583754 h 942673"/>
              <a:gd name="connsiteX15" fmla="*/ 4940134 w 10262252"/>
              <a:gd name="connsiteY15" fmla="*/ 856128 h 942673"/>
              <a:gd name="connsiteX16" fmla="*/ 4025734 w 10262252"/>
              <a:gd name="connsiteY16" fmla="*/ 933950 h 942673"/>
              <a:gd name="connsiteX17" fmla="*/ 3344797 w 10262252"/>
              <a:gd name="connsiteY17" fmla="*/ 681031 h 942673"/>
              <a:gd name="connsiteX18" fmla="*/ 2936236 w 10262252"/>
              <a:gd name="connsiteY18" fmla="*/ 661575 h 942673"/>
              <a:gd name="connsiteX19" fmla="*/ 2527674 w 10262252"/>
              <a:gd name="connsiteY19" fmla="*/ 661575 h 942673"/>
              <a:gd name="connsiteX20" fmla="*/ 1924559 w 10262252"/>
              <a:gd name="connsiteY20" fmla="*/ 895039 h 942673"/>
              <a:gd name="connsiteX21" fmla="*/ 1087980 w 10262252"/>
              <a:gd name="connsiteY21" fmla="*/ 933950 h 942673"/>
              <a:gd name="connsiteX22" fmla="*/ 387589 w 10262252"/>
              <a:gd name="connsiteY22" fmla="*/ 642120 h 942673"/>
              <a:gd name="connsiteX23" fmla="*/ 56848 w 10262252"/>
              <a:gd name="connsiteY23" fmla="*/ 447567 h 942673"/>
              <a:gd name="connsiteX0" fmla="*/ 59568 w 10264972"/>
              <a:gd name="connsiteY0" fmla="*/ 447567 h 942673"/>
              <a:gd name="connsiteX1" fmla="*/ 1557628 w 10264972"/>
              <a:gd name="connsiteY1" fmla="*/ 94 h 942673"/>
              <a:gd name="connsiteX2" fmla="*/ 2102377 w 10264972"/>
              <a:gd name="connsiteY2" fmla="*/ 408656 h 942673"/>
              <a:gd name="connsiteX3" fmla="*/ 2744403 w 10264972"/>
              <a:gd name="connsiteY3" fmla="*/ 486477 h 942673"/>
              <a:gd name="connsiteX4" fmla="*/ 3152964 w 10264972"/>
              <a:gd name="connsiteY4" fmla="*/ 311380 h 942673"/>
              <a:gd name="connsiteX5" fmla="*/ 4145185 w 10264972"/>
              <a:gd name="connsiteY5" fmla="*/ 116826 h 942673"/>
              <a:gd name="connsiteX6" fmla="*/ 7919517 w 10264972"/>
              <a:gd name="connsiteY6" fmla="*/ 97371 h 942673"/>
              <a:gd name="connsiteX7" fmla="*/ 10059603 w 10264972"/>
              <a:gd name="connsiteY7" fmla="*/ 116826 h 942673"/>
              <a:gd name="connsiteX8" fmla="*/ 10195790 w 10264972"/>
              <a:gd name="connsiteY8" fmla="*/ 136282 h 942673"/>
              <a:gd name="connsiteX9" fmla="*/ 10215245 w 10264972"/>
              <a:gd name="connsiteY9" fmla="*/ 817218 h 942673"/>
              <a:gd name="connsiteX10" fmla="*/ 10215245 w 10264972"/>
              <a:gd name="connsiteY10" fmla="*/ 895039 h 942673"/>
              <a:gd name="connsiteX11" fmla="*/ 9553764 w 10264972"/>
              <a:gd name="connsiteY11" fmla="*/ 895039 h 942673"/>
              <a:gd name="connsiteX12" fmla="*/ 7160760 w 10264972"/>
              <a:gd name="connsiteY12" fmla="*/ 895039 h 942673"/>
              <a:gd name="connsiteX13" fmla="*/ 6246360 w 10264972"/>
              <a:gd name="connsiteY13" fmla="*/ 622665 h 942673"/>
              <a:gd name="connsiteX14" fmla="*/ 5526513 w 10264972"/>
              <a:gd name="connsiteY14" fmla="*/ 583754 h 942673"/>
              <a:gd name="connsiteX15" fmla="*/ 4942854 w 10264972"/>
              <a:gd name="connsiteY15" fmla="*/ 856128 h 942673"/>
              <a:gd name="connsiteX16" fmla="*/ 4028454 w 10264972"/>
              <a:gd name="connsiteY16" fmla="*/ 933950 h 942673"/>
              <a:gd name="connsiteX17" fmla="*/ 3347517 w 10264972"/>
              <a:gd name="connsiteY17" fmla="*/ 681031 h 942673"/>
              <a:gd name="connsiteX18" fmla="*/ 2938956 w 10264972"/>
              <a:gd name="connsiteY18" fmla="*/ 661575 h 942673"/>
              <a:gd name="connsiteX19" fmla="*/ 2530394 w 10264972"/>
              <a:gd name="connsiteY19" fmla="*/ 661575 h 942673"/>
              <a:gd name="connsiteX20" fmla="*/ 1927279 w 10264972"/>
              <a:gd name="connsiteY20" fmla="*/ 895039 h 942673"/>
              <a:gd name="connsiteX21" fmla="*/ 1246343 w 10264972"/>
              <a:gd name="connsiteY21" fmla="*/ 700486 h 942673"/>
              <a:gd name="connsiteX22" fmla="*/ 390309 w 10264972"/>
              <a:gd name="connsiteY22" fmla="*/ 642120 h 942673"/>
              <a:gd name="connsiteX23" fmla="*/ 59568 w 10264972"/>
              <a:gd name="connsiteY23" fmla="*/ 447567 h 942673"/>
              <a:gd name="connsiteX0" fmla="*/ 52777 w 10258181"/>
              <a:gd name="connsiteY0" fmla="*/ 447567 h 942673"/>
              <a:gd name="connsiteX1" fmla="*/ 1550837 w 10258181"/>
              <a:gd name="connsiteY1" fmla="*/ 94 h 942673"/>
              <a:gd name="connsiteX2" fmla="*/ 2095586 w 10258181"/>
              <a:gd name="connsiteY2" fmla="*/ 408656 h 942673"/>
              <a:gd name="connsiteX3" fmla="*/ 2737612 w 10258181"/>
              <a:gd name="connsiteY3" fmla="*/ 486477 h 942673"/>
              <a:gd name="connsiteX4" fmla="*/ 3146173 w 10258181"/>
              <a:gd name="connsiteY4" fmla="*/ 311380 h 942673"/>
              <a:gd name="connsiteX5" fmla="*/ 4138394 w 10258181"/>
              <a:gd name="connsiteY5" fmla="*/ 116826 h 942673"/>
              <a:gd name="connsiteX6" fmla="*/ 7912726 w 10258181"/>
              <a:gd name="connsiteY6" fmla="*/ 97371 h 942673"/>
              <a:gd name="connsiteX7" fmla="*/ 10052812 w 10258181"/>
              <a:gd name="connsiteY7" fmla="*/ 116826 h 942673"/>
              <a:gd name="connsiteX8" fmla="*/ 10188999 w 10258181"/>
              <a:gd name="connsiteY8" fmla="*/ 136282 h 942673"/>
              <a:gd name="connsiteX9" fmla="*/ 10208454 w 10258181"/>
              <a:gd name="connsiteY9" fmla="*/ 817218 h 942673"/>
              <a:gd name="connsiteX10" fmla="*/ 10208454 w 10258181"/>
              <a:gd name="connsiteY10" fmla="*/ 895039 h 942673"/>
              <a:gd name="connsiteX11" fmla="*/ 9546973 w 10258181"/>
              <a:gd name="connsiteY11" fmla="*/ 895039 h 942673"/>
              <a:gd name="connsiteX12" fmla="*/ 7153969 w 10258181"/>
              <a:gd name="connsiteY12" fmla="*/ 895039 h 942673"/>
              <a:gd name="connsiteX13" fmla="*/ 6239569 w 10258181"/>
              <a:gd name="connsiteY13" fmla="*/ 622665 h 942673"/>
              <a:gd name="connsiteX14" fmla="*/ 5519722 w 10258181"/>
              <a:gd name="connsiteY14" fmla="*/ 583754 h 942673"/>
              <a:gd name="connsiteX15" fmla="*/ 4936063 w 10258181"/>
              <a:gd name="connsiteY15" fmla="*/ 856128 h 942673"/>
              <a:gd name="connsiteX16" fmla="*/ 4021663 w 10258181"/>
              <a:gd name="connsiteY16" fmla="*/ 933950 h 942673"/>
              <a:gd name="connsiteX17" fmla="*/ 3340726 w 10258181"/>
              <a:gd name="connsiteY17" fmla="*/ 681031 h 942673"/>
              <a:gd name="connsiteX18" fmla="*/ 2932165 w 10258181"/>
              <a:gd name="connsiteY18" fmla="*/ 661575 h 942673"/>
              <a:gd name="connsiteX19" fmla="*/ 2523603 w 10258181"/>
              <a:gd name="connsiteY19" fmla="*/ 661575 h 942673"/>
              <a:gd name="connsiteX20" fmla="*/ 1920488 w 10258181"/>
              <a:gd name="connsiteY20" fmla="*/ 895039 h 942673"/>
              <a:gd name="connsiteX21" fmla="*/ 1239552 w 10258181"/>
              <a:gd name="connsiteY21" fmla="*/ 700486 h 942673"/>
              <a:gd name="connsiteX22" fmla="*/ 422429 w 10258181"/>
              <a:gd name="connsiteY22" fmla="*/ 544844 h 942673"/>
              <a:gd name="connsiteX23" fmla="*/ 52777 w 10258181"/>
              <a:gd name="connsiteY23" fmla="*/ 447567 h 942673"/>
              <a:gd name="connsiteX0" fmla="*/ 46864 w 10330089"/>
              <a:gd name="connsiteY0" fmla="*/ 78065 h 981733"/>
              <a:gd name="connsiteX1" fmla="*/ 1622745 w 10330089"/>
              <a:gd name="connsiteY1" fmla="*/ 39154 h 981733"/>
              <a:gd name="connsiteX2" fmla="*/ 2167494 w 10330089"/>
              <a:gd name="connsiteY2" fmla="*/ 447716 h 981733"/>
              <a:gd name="connsiteX3" fmla="*/ 2809520 w 10330089"/>
              <a:gd name="connsiteY3" fmla="*/ 525537 h 981733"/>
              <a:gd name="connsiteX4" fmla="*/ 3218081 w 10330089"/>
              <a:gd name="connsiteY4" fmla="*/ 350440 h 981733"/>
              <a:gd name="connsiteX5" fmla="*/ 4210302 w 10330089"/>
              <a:gd name="connsiteY5" fmla="*/ 155886 h 981733"/>
              <a:gd name="connsiteX6" fmla="*/ 7984634 w 10330089"/>
              <a:gd name="connsiteY6" fmla="*/ 136431 h 981733"/>
              <a:gd name="connsiteX7" fmla="*/ 10124720 w 10330089"/>
              <a:gd name="connsiteY7" fmla="*/ 155886 h 981733"/>
              <a:gd name="connsiteX8" fmla="*/ 10260907 w 10330089"/>
              <a:gd name="connsiteY8" fmla="*/ 175342 h 981733"/>
              <a:gd name="connsiteX9" fmla="*/ 10280362 w 10330089"/>
              <a:gd name="connsiteY9" fmla="*/ 856278 h 981733"/>
              <a:gd name="connsiteX10" fmla="*/ 10280362 w 10330089"/>
              <a:gd name="connsiteY10" fmla="*/ 934099 h 981733"/>
              <a:gd name="connsiteX11" fmla="*/ 9618881 w 10330089"/>
              <a:gd name="connsiteY11" fmla="*/ 934099 h 981733"/>
              <a:gd name="connsiteX12" fmla="*/ 7225877 w 10330089"/>
              <a:gd name="connsiteY12" fmla="*/ 934099 h 981733"/>
              <a:gd name="connsiteX13" fmla="*/ 6311477 w 10330089"/>
              <a:gd name="connsiteY13" fmla="*/ 661725 h 981733"/>
              <a:gd name="connsiteX14" fmla="*/ 5591630 w 10330089"/>
              <a:gd name="connsiteY14" fmla="*/ 622814 h 981733"/>
              <a:gd name="connsiteX15" fmla="*/ 5007971 w 10330089"/>
              <a:gd name="connsiteY15" fmla="*/ 895188 h 981733"/>
              <a:gd name="connsiteX16" fmla="*/ 4093571 w 10330089"/>
              <a:gd name="connsiteY16" fmla="*/ 973010 h 981733"/>
              <a:gd name="connsiteX17" fmla="*/ 3412634 w 10330089"/>
              <a:gd name="connsiteY17" fmla="*/ 720091 h 981733"/>
              <a:gd name="connsiteX18" fmla="*/ 3004073 w 10330089"/>
              <a:gd name="connsiteY18" fmla="*/ 700635 h 981733"/>
              <a:gd name="connsiteX19" fmla="*/ 2595511 w 10330089"/>
              <a:gd name="connsiteY19" fmla="*/ 700635 h 981733"/>
              <a:gd name="connsiteX20" fmla="*/ 1992396 w 10330089"/>
              <a:gd name="connsiteY20" fmla="*/ 934099 h 981733"/>
              <a:gd name="connsiteX21" fmla="*/ 1311460 w 10330089"/>
              <a:gd name="connsiteY21" fmla="*/ 739546 h 981733"/>
              <a:gd name="connsiteX22" fmla="*/ 494337 w 10330089"/>
              <a:gd name="connsiteY22" fmla="*/ 583904 h 981733"/>
              <a:gd name="connsiteX23" fmla="*/ 46864 w 10330089"/>
              <a:gd name="connsiteY23" fmla="*/ 78065 h 981733"/>
              <a:gd name="connsiteX0" fmla="*/ 133142 w 10416367"/>
              <a:gd name="connsiteY0" fmla="*/ 90065 h 993733"/>
              <a:gd name="connsiteX1" fmla="*/ 1709023 w 10416367"/>
              <a:gd name="connsiteY1" fmla="*/ 51154 h 993733"/>
              <a:gd name="connsiteX2" fmla="*/ 2253772 w 10416367"/>
              <a:gd name="connsiteY2" fmla="*/ 459716 h 993733"/>
              <a:gd name="connsiteX3" fmla="*/ 2895798 w 10416367"/>
              <a:gd name="connsiteY3" fmla="*/ 537537 h 993733"/>
              <a:gd name="connsiteX4" fmla="*/ 3304359 w 10416367"/>
              <a:gd name="connsiteY4" fmla="*/ 362440 h 993733"/>
              <a:gd name="connsiteX5" fmla="*/ 4296580 w 10416367"/>
              <a:gd name="connsiteY5" fmla="*/ 167886 h 993733"/>
              <a:gd name="connsiteX6" fmla="*/ 8070912 w 10416367"/>
              <a:gd name="connsiteY6" fmla="*/ 148431 h 993733"/>
              <a:gd name="connsiteX7" fmla="*/ 10210998 w 10416367"/>
              <a:gd name="connsiteY7" fmla="*/ 167886 h 993733"/>
              <a:gd name="connsiteX8" fmla="*/ 10347185 w 10416367"/>
              <a:gd name="connsiteY8" fmla="*/ 187342 h 993733"/>
              <a:gd name="connsiteX9" fmla="*/ 10366640 w 10416367"/>
              <a:gd name="connsiteY9" fmla="*/ 868278 h 993733"/>
              <a:gd name="connsiteX10" fmla="*/ 10366640 w 10416367"/>
              <a:gd name="connsiteY10" fmla="*/ 946099 h 993733"/>
              <a:gd name="connsiteX11" fmla="*/ 9705159 w 10416367"/>
              <a:gd name="connsiteY11" fmla="*/ 946099 h 993733"/>
              <a:gd name="connsiteX12" fmla="*/ 7312155 w 10416367"/>
              <a:gd name="connsiteY12" fmla="*/ 946099 h 993733"/>
              <a:gd name="connsiteX13" fmla="*/ 6397755 w 10416367"/>
              <a:gd name="connsiteY13" fmla="*/ 673725 h 993733"/>
              <a:gd name="connsiteX14" fmla="*/ 5677908 w 10416367"/>
              <a:gd name="connsiteY14" fmla="*/ 634814 h 993733"/>
              <a:gd name="connsiteX15" fmla="*/ 5094249 w 10416367"/>
              <a:gd name="connsiteY15" fmla="*/ 907188 h 993733"/>
              <a:gd name="connsiteX16" fmla="*/ 4179849 w 10416367"/>
              <a:gd name="connsiteY16" fmla="*/ 985010 h 993733"/>
              <a:gd name="connsiteX17" fmla="*/ 3498912 w 10416367"/>
              <a:gd name="connsiteY17" fmla="*/ 732091 h 993733"/>
              <a:gd name="connsiteX18" fmla="*/ 3090351 w 10416367"/>
              <a:gd name="connsiteY18" fmla="*/ 712635 h 993733"/>
              <a:gd name="connsiteX19" fmla="*/ 2681789 w 10416367"/>
              <a:gd name="connsiteY19" fmla="*/ 712635 h 993733"/>
              <a:gd name="connsiteX20" fmla="*/ 2078674 w 10416367"/>
              <a:gd name="connsiteY20" fmla="*/ 946099 h 993733"/>
              <a:gd name="connsiteX21" fmla="*/ 1397738 w 10416367"/>
              <a:gd name="connsiteY21" fmla="*/ 751546 h 993733"/>
              <a:gd name="connsiteX22" fmla="*/ 230419 w 10416367"/>
              <a:gd name="connsiteY22" fmla="*/ 809913 h 993733"/>
              <a:gd name="connsiteX23" fmla="*/ 133142 w 10416367"/>
              <a:gd name="connsiteY23" fmla="*/ 90065 h 993733"/>
              <a:gd name="connsiteX0" fmla="*/ 94744 w 10377969"/>
              <a:gd name="connsiteY0" fmla="*/ 90065 h 993733"/>
              <a:gd name="connsiteX1" fmla="*/ 1670625 w 10377969"/>
              <a:gd name="connsiteY1" fmla="*/ 51154 h 993733"/>
              <a:gd name="connsiteX2" fmla="*/ 2215374 w 10377969"/>
              <a:gd name="connsiteY2" fmla="*/ 459716 h 993733"/>
              <a:gd name="connsiteX3" fmla="*/ 2857400 w 10377969"/>
              <a:gd name="connsiteY3" fmla="*/ 537537 h 993733"/>
              <a:gd name="connsiteX4" fmla="*/ 3265961 w 10377969"/>
              <a:gd name="connsiteY4" fmla="*/ 362440 h 993733"/>
              <a:gd name="connsiteX5" fmla="*/ 4258182 w 10377969"/>
              <a:gd name="connsiteY5" fmla="*/ 167886 h 993733"/>
              <a:gd name="connsiteX6" fmla="*/ 8032514 w 10377969"/>
              <a:gd name="connsiteY6" fmla="*/ 148431 h 993733"/>
              <a:gd name="connsiteX7" fmla="*/ 10172600 w 10377969"/>
              <a:gd name="connsiteY7" fmla="*/ 167886 h 993733"/>
              <a:gd name="connsiteX8" fmla="*/ 10308787 w 10377969"/>
              <a:gd name="connsiteY8" fmla="*/ 187342 h 993733"/>
              <a:gd name="connsiteX9" fmla="*/ 10328242 w 10377969"/>
              <a:gd name="connsiteY9" fmla="*/ 868278 h 993733"/>
              <a:gd name="connsiteX10" fmla="*/ 10328242 w 10377969"/>
              <a:gd name="connsiteY10" fmla="*/ 946099 h 993733"/>
              <a:gd name="connsiteX11" fmla="*/ 9666761 w 10377969"/>
              <a:gd name="connsiteY11" fmla="*/ 946099 h 993733"/>
              <a:gd name="connsiteX12" fmla="*/ 7273757 w 10377969"/>
              <a:gd name="connsiteY12" fmla="*/ 946099 h 993733"/>
              <a:gd name="connsiteX13" fmla="*/ 6359357 w 10377969"/>
              <a:gd name="connsiteY13" fmla="*/ 673725 h 993733"/>
              <a:gd name="connsiteX14" fmla="*/ 5639510 w 10377969"/>
              <a:gd name="connsiteY14" fmla="*/ 634814 h 993733"/>
              <a:gd name="connsiteX15" fmla="*/ 5055851 w 10377969"/>
              <a:gd name="connsiteY15" fmla="*/ 907188 h 993733"/>
              <a:gd name="connsiteX16" fmla="*/ 4141451 w 10377969"/>
              <a:gd name="connsiteY16" fmla="*/ 985010 h 993733"/>
              <a:gd name="connsiteX17" fmla="*/ 3460514 w 10377969"/>
              <a:gd name="connsiteY17" fmla="*/ 732091 h 993733"/>
              <a:gd name="connsiteX18" fmla="*/ 3051953 w 10377969"/>
              <a:gd name="connsiteY18" fmla="*/ 712635 h 993733"/>
              <a:gd name="connsiteX19" fmla="*/ 2643391 w 10377969"/>
              <a:gd name="connsiteY19" fmla="*/ 712635 h 993733"/>
              <a:gd name="connsiteX20" fmla="*/ 2040276 w 10377969"/>
              <a:gd name="connsiteY20" fmla="*/ 946099 h 993733"/>
              <a:gd name="connsiteX21" fmla="*/ 1359340 w 10377969"/>
              <a:gd name="connsiteY21" fmla="*/ 751546 h 993733"/>
              <a:gd name="connsiteX22" fmla="*/ 192021 w 10377969"/>
              <a:gd name="connsiteY22" fmla="*/ 809913 h 993733"/>
              <a:gd name="connsiteX23" fmla="*/ 94744 w 10377969"/>
              <a:gd name="connsiteY23" fmla="*/ 90065 h 993733"/>
              <a:gd name="connsiteX0" fmla="*/ 288186 w 10571411"/>
              <a:gd name="connsiteY0" fmla="*/ 93633 h 997301"/>
              <a:gd name="connsiteX1" fmla="*/ 1864067 w 10571411"/>
              <a:gd name="connsiteY1" fmla="*/ 54722 h 997301"/>
              <a:gd name="connsiteX2" fmla="*/ 2408816 w 10571411"/>
              <a:gd name="connsiteY2" fmla="*/ 463284 h 997301"/>
              <a:gd name="connsiteX3" fmla="*/ 3050842 w 10571411"/>
              <a:gd name="connsiteY3" fmla="*/ 541105 h 997301"/>
              <a:gd name="connsiteX4" fmla="*/ 3459403 w 10571411"/>
              <a:gd name="connsiteY4" fmla="*/ 366008 h 997301"/>
              <a:gd name="connsiteX5" fmla="*/ 4451624 w 10571411"/>
              <a:gd name="connsiteY5" fmla="*/ 171454 h 997301"/>
              <a:gd name="connsiteX6" fmla="*/ 8225956 w 10571411"/>
              <a:gd name="connsiteY6" fmla="*/ 151999 h 997301"/>
              <a:gd name="connsiteX7" fmla="*/ 10366042 w 10571411"/>
              <a:gd name="connsiteY7" fmla="*/ 171454 h 997301"/>
              <a:gd name="connsiteX8" fmla="*/ 10502229 w 10571411"/>
              <a:gd name="connsiteY8" fmla="*/ 190910 h 997301"/>
              <a:gd name="connsiteX9" fmla="*/ 10521684 w 10571411"/>
              <a:gd name="connsiteY9" fmla="*/ 871846 h 997301"/>
              <a:gd name="connsiteX10" fmla="*/ 10521684 w 10571411"/>
              <a:gd name="connsiteY10" fmla="*/ 949667 h 997301"/>
              <a:gd name="connsiteX11" fmla="*/ 9860203 w 10571411"/>
              <a:gd name="connsiteY11" fmla="*/ 949667 h 997301"/>
              <a:gd name="connsiteX12" fmla="*/ 7467199 w 10571411"/>
              <a:gd name="connsiteY12" fmla="*/ 949667 h 997301"/>
              <a:gd name="connsiteX13" fmla="*/ 6552799 w 10571411"/>
              <a:gd name="connsiteY13" fmla="*/ 677293 h 997301"/>
              <a:gd name="connsiteX14" fmla="*/ 5832952 w 10571411"/>
              <a:gd name="connsiteY14" fmla="*/ 638382 h 997301"/>
              <a:gd name="connsiteX15" fmla="*/ 5249293 w 10571411"/>
              <a:gd name="connsiteY15" fmla="*/ 910756 h 997301"/>
              <a:gd name="connsiteX16" fmla="*/ 4334893 w 10571411"/>
              <a:gd name="connsiteY16" fmla="*/ 988578 h 997301"/>
              <a:gd name="connsiteX17" fmla="*/ 3653956 w 10571411"/>
              <a:gd name="connsiteY17" fmla="*/ 735659 h 997301"/>
              <a:gd name="connsiteX18" fmla="*/ 3245395 w 10571411"/>
              <a:gd name="connsiteY18" fmla="*/ 716203 h 997301"/>
              <a:gd name="connsiteX19" fmla="*/ 2836833 w 10571411"/>
              <a:gd name="connsiteY19" fmla="*/ 716203 h 997301"/>
              <a:gd name="connsiteX20" fmla="*/ 2233718 w 10571411"/>
              <a:gd name="connsiteY20" fmla="*/ 949667 h 997301"/>
              <a:gd name="connsiteX21" fmla="*/ 1552782 w 10571411"/>
              <a:gd name="connsiteY21" fmla="*/ 755114 h 997301"/>
              <a:gd name="connsiteX22" fmla="*/ 15812 w 10571411"/>
              <a:gd name="connsiteY22" fmla="*/ 871847 h 997301"/>
              <a:gd name="connsiteX23" fmla="*/ 288186 w 10571411"/>
              <a:gd name="connsiteY23" fmla="*/ 93633 h 997301"/>
              <a:gd name="connsiteX0" fmla="*/ 197014 w 10791524"/>
              <a:gd name="connsiteY0" fmla="*/ 102886 h 987099"/>
              <a:gd name="connsiteX1" fmla="*/ 2084180 w 10791524"/>
              <a:gd name="connsiteY1" fmla="*/ 44520 h 987099"/>
              <a:gd name="connsiteX2" fmla="*/ 2628929 w 10791524"/>
              <a:gd name="connsiteY2" fmla="*/ 453082 h 987099"/>
              <a:gd name="connsiteX3" fmla="*/ 3270955 w 10791524"/>
              <a:gd name="connsiteY3" fmla="*/ 530903 h 987099"/>
              <a:gd name="connsiteX4" fmla="*/ 3679516 w 10791524"/>
              <a:gd name="connsiteY4" fmla="*/ 355806 h 987099"/>
              <a:gd name="connsiteX5" fmla="*/ 4671737 w 10791524"/>
              <a:gd name="connsiteY5" fmla="*/ 161252 h 987099"/>
              <a:gd name="connsiteX6" fmla="*/ 8446069 w 10791524"/>
              <a:gd name="connsiteY6" fmla="*/ 141797 h 987099"/>
              <a:gd name="connsiteX7" fmla="*/ 10586155 w 10791524"/>
              <a:gd name="connsiteY7" fmla="*/ 161252 h 987099"/>
              <a:gd name="connsiteX8" fmla="*/ 10722342 w 10791524"/>
              <a:gd name="connsiteY8" fmla="*/ 180708 h 987099"/>
              <a:gd name="connsiteX9" fmla="*/ 10741797 w 10791524"/>
              <a:gd name="connsiteY9" fmla="*/ 861644 h 987099"/>
              <a:gd name="connsiteX10" fmla="*/ 10741797 w 10791524"/>
              <a:gd name="connsiteY10" fmla="*/ 939465 h 987099"/>
              <a:gd name="connsiteX11" fmla="*/ 10080316 w 10791524"/>
              <a:gd name="connsiteY11" fmla="*/ 939465 h 987099"/>
              <a:gd name="connsiteX12" fmla="*/ 7687312 w 10791524"/>
              <a:gd name="connsiteY12" fmla="*/ 939465 h 987099"/>
              <a:gd name="connsiteX13" fmla="*/ 6772912 w 10791524"/>
              <a:gd name="connsiteY13" fmla="*/ 667091 h 987099"/>
              <a:gd name="connsiteX14" fmla="*/ 6053065 w 10791524"/>
              <a:gd name="connsiteY14" fmla="*/ 628180 h 987099"/>
              <a:gd name="connsiteX15" fmla="*/ 5469406 w 10791524"/>
              <a:gd name="connsiteY15" fmla="*/ 900554 h 987099"/>
              <a:gd name="connsiteX16" fmla="*/ 4555006 w 10791524"/>
              <a:gd name="connsiteY16" fmla="*/ 978376 h 987099"/>
              <a:gd name="connsiteX17" fmla="*/ 3874069 w 10791524"/>
              <a:gd name="connsiteY17" fmla="*/ 725457 h 987099"/>
              <a:gd name="connsiteX18" fmla="*/ 3465508 w 10791524"/>
              <a:gd name="connsiteY18" fmla="*/ 706001 h 987099"/>
              <a:gd name="connsiteX19" fmla="*/ 3056946 w 10791524"/>
              <a:gd name="connsiteY19" fmla="*/ 706001 h 987099"/>
              <a:gd name="connsiteX20" fmla="*/ 2453831 w 10791524"/>
              <a:gd name="connsiteY20" fmla="*/ 939465 h 987099"/>
              <a:gd name="connsiteX21" fmla="*/ 1772895 w 10791524"/>
              <a:gd name="connsiteY21" fmla="*/ 744912 h 987099"/>
              <a:gd name="connsiteX22" fmla="*/ 235925 w 10791524"/>
              <a:gd name="connsiteY22" fmla="*/ 861645 h 987099"/>
              <a:gd name="connsiteX23" fmla="*/ 197014 w 10791524"/>
              <a:gd name="connsiteY23" fmla="*/ 102886 h 987099"/>
              <a:gd name="connsiteX0" fmla="*/ 83156 w 10677666"/>
              <a:gd name="connsiteY0" fmla="*/ 116732 h 1000945"/>
              <a:gd name="connsiteX1" fmla="*/ 1970322 w 10677666"/>
              <a:gd name="connsiteY1" fmla="*/ 58366 h 1000945"/>
              <a:gd name="connsiteX2" fmla="*/ 2515071 w 10677666"/>
              <a:gd name="connsiteY2" fmla="*/ 466928 h 1000945"/>
              <a:gd name="connsiteX3" fmla="*/ 3157097 w 10677666"/>
              <a:gd name="connsiteY3" fmla="*/ 544749 h 1000945"/>
              <a:gd name="connsiteX4" fmla="*/ 3565658 w 10677666"/>
              <a:gd name="connsiteY4" fmla="*/ 369652 h 1000945"/>
              <a:gd name="connsiteX5" fmla="*/ 4557879 w 10677666"/>
              <a:gd name="connsiteY5" fmla="*/ 175098 h 1000945"/>
              <a:gd name="connsiteX6" fmla="*/ 8332211 w 10677666"/>
              <a:gd name="connsiteY6" fmla="*/ 155643 h 1000945"/>
              <a:gd name="connsiteX7" fmla="*/ 10472297 w 10677666"/>
              <a:gd name="connsiteY7" fmla="*/ 175098 h 1000945"/>
              <a:gd name="connsiteX8" fmla="*/ 10608484 w 10677666"/>
              <a:gd name="connsiteY8" fmla="*/ 194554 h 1000945"/>
              <a:gd name="connsiteX9" fmla="*/ 10627939 w 10677666"/>
              <a:gd name="connsiteY9" fmla="*/ 875490 h 1000945"/>
              <a:gd name="connsiteX10" fmla="*/ 10627939 w 10677666"/>
              <a:gd name="connsiteY10" fmla="*/ 953311 h 1000945"/>
              <a:gd name="connsiteX11" fmla="*/ 9966458 w 10677666"/>
              <a:gd name="connsiteY11" fmla="*/ 953311 h 1000945"/>
              <a:gd name="connsiteX12" fmla="*/ 7573454 w 10677666"/>
              <a:gd name="connsiteY12" fmla="*/ 953311 h 1000945"/>
              <a:gd name="connsiteX13" fmla="*/ 6659054 w 10677666"/>
              <a:gd name="connsiteY13" fmla="*/ 680937 h 1000945"/>
              <a:gd name="connsiteX14" fmla="*/ 5939207 w 10677666"/>
              <a:gd name="connsiteY14" fmla="*/ 642026 h 1000945"/>
              <a:gd name="connsiteX15" fmla="*/ 5355548 w 10677666"/>
              <a:gd name="connsiteY15" fmla="*/ 914400 h 1000945"/>
              <a:gd name="connsiteX16" fmla="*/ 4441148 w 10677666"/>
              <a:gd name="connsiteY16" fmla="*/ 992222 h 1000945"/>
              <a:gd name="connsiteX17" fmla="*/ 3760211 w 10677666"/>
              <a:gd name="connsiteY17" fmla="*/ 739303 h 1000945"/>
              <a:gd name="connsiteX18" fmla="*/ 3351650 w 10677666"/>
              <a:gd name="connsiteY18" fmla="*/ 719847 h 1000945"/>
              <a:gd name="connsiteX19" fmla="*/ 2943088 w 10677666"/>
              <a:gd name="connsiteY19" fmla="*/ 719847 h 1000945"/>
              <a:gd name="connsiteX20" fmla="*/ 2339973 w 10677666"/>
              <a:gd name="connsiteY20" fmla="*/ 953311 h 1000945"/>
              <a:gd name="connsiteX21" fmla="*/ 1659037 w 10677666"/>
              <a:gd name="connsiteY21" fmla="*/ 758758 h 1000945"/>
              <a:gd name="connsiteX22" fmla="*/ 122067 w 10677666"/>
              <a:gd name="connsiteY22" fmla="*/ 875491 h 1000945"/>
              <a:gd name="connsiteX23" fmla="*/ 83156 w 10677666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576136 w 10594765"/>
              <a:gd name="connsiteY21" fmla="*/ 758758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81717 w 10676227"/>
              <a:gd name="connsiteY0" fmla="*/ 116732 h 1000945"/>
              <a:gd name="connsiteX1" fmla="*/ 1968883 w 10676227"/>
              <a:gd name="connsiteY1" fmla="*/ 58366 h 1000945"/>
              <a:gd name="connsiteX2" fmla="*/ 2513632 w 10676227"/>
              <a:gd name="connsiteY2" fmla="*/ 466928 h 1000945"/>
              <a:gd name="connsiteX3" fmla="*/ 3155658 w 10676227"/>
              <a:gd name="connsiteY3" fmla="*/ 544749 h 1000945"/>
              <a:gd name="connsiteX4" fmla="*/ 3564219 w 10676227"/>
              <a:gd name="connsiteY4" fmla="*/ 369652 h 1000945"/>
              <a:gd name="connsiteX5" fmla="*/ 4556440 w 10676227"/>
              <a:gd name="connsiteY5" fmla="*/ 175098 h 1000945"/>
              <a:gd name="connsiteX6" fmla="*/ 8330772 w 10676227"/>
              <a:gd name="connsiteY6" fmla="*/ 155643 h 1000945"/>
              <a:gd name="connsiteX7" fmla="*/ 10470858 w 10676227"/>
              <a:gd name="connsiteY7" fmla="*/ 175098 h 1000945"/>
              <a:gd name="connsiteX8" fmla="*/ 10607045 w 10676227"/>
              <a:gd name="connsiteY8" fmla="*/ 194554 h 1000945"/>
              <a:gd name="connsiteX9" fmla="*/ 10626500 w 10676227"/>
              <a:gd name="connsiteY9" fmla="*/ 875490 h 1000945"/>
              <a:gd name="connsiteX10" fmla="*/ 10626500 w 10676227"/>
              <a:gd name="connsiteY10" fmla="*/ 953311 h 1000945"/>
              <a:gd name="connsiteX11" fmla="*/ 9965019 w 10676227"/>
              <a:gd name="connsiteY11" fmla="*/ 953311 h 1000945"/>
              <a:gd name="connsiteX12" fmla="*/ 7572015 w 10676227"/>
              <a:gd name="connsiteY12" fmla="*/ 953311 h 1000945"/>
              <a:gd name="connsiteX13" fmla="*/ 6657615 w 10676227"/>
              <a:gd name="connsiteY13" fmla="*/ 680937 h 1000945"/>
              <a:gd name="connsiteX14" fmla="*/ 5937768 w 10676227"/>
              <a:gd name="connsiteY14" fmla="*/ 642026 h 1000945"/>
              <a:gd name="connsiteX15" fmla="*/ 5354109 w 10676227"/>
              <a:gd name="connsiteY15" fmla="*/ 914400 h 1000945"/>
              <a:gd name="connsiteX16" fmla="*/ 4439709 w 10676227"/>
              <a:gd name="connsiteY16" fmla="*/ 992222 h 1000945"/>
              <a:gd name="connsiteX17" fmla="*/ 3758772 w 10676227"/>
              <a:gd name="connsiteY17" fmla="*/ 739303 h 1000945"/>
              <a:gd name="connsiteX18" fmla="*/ 3350211 w 10676227"/>
              <a:gd name="connsiteY18" fmla="*/ 719847 h 1000945"/>
              <a:gd name="connsiteX19" fmla="*/ 2941649 w 10676227"/>
              <a:gd name="connsiteY19" fmla="*/ 719847 h 1000945"/>
              <a:gd name="connsiteX20" fmla="*/ 2338534 w 10676227"/>
              <a:gd name="connsiteY20" fmla="*/ 953311 h 1000945"/>
              <a:gd name="connsiteX21" fmla="*/ 1638143 w 10676227"/>
              <a:gd name="connsiteY21" fmla="*/ 875490 h 1000945"/>
              <a:gd name="connsiteX22" fmla="*/ 120628 w 10676227"/>
              <a:gd name="connsiteY22" fmla="*/ 875491 h 1000945"/>
              <a:gd name="connsiteX23" fmla="*/ 81717 w 10676227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556681 w 10594765"/>
              <a:gd name="connsiteY21" fmla="*/ 875490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77407 w 10671917"/>
              <a:gd name="connsiteY0" fmla="*/ 116732 h 1000945"/>
              <a:gd name="connsiteX1" fmla="*/ 1964573 w 10671917"/>
              <a:gd name="connsiteY1" fmla="*/ 58366 h 1000945"/>
              <a:gd name="connsiteX2" fmla="*/ 2509322 w 10671917"/>
              <a:gd name="connsiteY2" fmla="*/ 466928 h 1000945"/>
              <a:gd name="connsiteX3" fmla="*/ 3151348 w 10671917"/>
              <a:gd name="connsiteY3" fmla="*/ 544749 h 1000945"/>
              <a:gd name="connsiteX4" fmla="*/ 3559909 w 10671917"/>
              <a:gd name="connsiteY4" fmla="*/ 369652 h 1000945"/>
              <a:gd name="connsiteX5" fmla="*/ 4552130 w 10671917"/>
              <a:gd name="connsiteY5" fmla="*/ 175098 h 1000945"/>
              <a:gd name="connsiteX6" fmla="*/ 8326462 w 10671917"/>
              <a:gd name="connsiteY6" fmla="*/ 155643 h 1000945"/>
              <a:gd name="connsiteX7" fmla="*/ 10466548 w 10671917"/>
              <a:gd name="connsiteY7" fmla="*/ 175098 h 1000945"/>
              <a:gd name="connsiteX8" fmla="*/ 10602735 w 10671917"/>
              <a:gd name="connsiteY8" fmla="*/ 194554 h 1000945"/>
              <a:gd name="connsiteX9" fmla="*/ 10622190 w 10671917"/>
              <a:gd name="connsiteY9" fmla="*/ 875490 h 1000945"/>
              <a:gd name="connsiteX10" fmla="*/ 10622190 w 10671917"/>
              <a:gd name="connsiteY10" fmla="*/ 953311 h 1000945"/>
              <a:gd name="connsiteX11" fmla="*/ 9960709 w 10671917"/>
              <a:gd name="connsiteY11" fmla="*/ 953311 h 1000945"/>
              <a:gd name="connsiteX12" fmla="*/ 7567705 w 10671917"/>
              <a:gd name="connsiteY12" fmla="*/ 953311 h 1000945"/>
              <a:gd name="connsiteX13" fmla="*/ 6653305 w 10671917"/>
              <a:gd name="connsiteY13" fmla="*/ 680937 h 1000945"/>
              <a:gd name="connsiteX14" fmla="*/ 5933458 w 10671917"/>
              <a:gd name="connsiteY14" fmla="*/ 642026 h 1000945"/>
              <a:gd name="connsiteX15" fmla="*/ 5349799 w 10671917"/>
              <a:gd name="connsiteY15" fmla="*/ 914400 h 1000945"/>
              <a:gd name="connsiteX16" fmla="*/ 4435399 w 10671917"/>
              <a:gd name="connsiteY16" fmla="*/ 992222 h 1000945"/>
              <a:gd name="connsiteX17" fmla="*/ 3754462 w 10671917"/>
              <a:gd name="connsiteY17" fmla="*/ 739303 h 1000945"/>
              <a:gd name="connsiteX18" fmla="*/ 3345901 w 10671917"/>
              <a:gd name="connsiteY18" fmla="*/ 719847 h 1000945"/>
              <a:gd name="connsiteX19" fmla="*/ 2937339 w 10671917"/>
              <a:gd name="connsiteY19" fmla="*/ 719847 h 1000945"/>
              <a:gd name="connsiteX20" fmla="*/ 2334224 w 10671917"/>
              <a:gd name="connsiteY20" fmla="*/ 953311 h 1000945"/>
              <a:gd name="connsiteX21" fmla="*/ 1575467 w 10671917"/>
              <a:gd name="connsiteY21" fmla="*/ 933856 h 1000945"/>
              <a:gd name="connsiteX22" fmla="*/ 116318 w 10671917"/>
              <a:gd name="connsiteY22" fmla="*/ 875491 h 1000945"/>
              <a:gd name="connsiteX23" fmla="*/ 77407 w 10671917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498315 w 10594765"/>
              <a:gd name="connsiteY21" fmla="*/ 933856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255 w 10594765"/>
              <a:gd name="connsiteY0" fmla="*/ 98550 h 982763"/>
              <a:gd name="connsiteX1" fmla="*/ 1887421 w 10594765"/>
              <a:gd name="connsiteY1" fmla="*/ 40184 h 982763"/>
              <a:gd name="connsiteX2" fmla="*/ 2432170 w 10594765"/>
              <a:gd name="connsiteY2" fmla="*/ 137461 h 982763"/>
              <a:gd name="connsiteX3" fmla="*/ 3074196 w 10594765"/>
              <a:gd name="connsiteY3" fmla="*/ 526567 h 982763"/>
              <a:gd name="connsiteX4" fmla="*/ 3482757 w 10594765"/>
              <a:gd name="connsiteY4" fmla="*/ 351470 h 982763"/>
              <a:gd name="connsiteX5" fmla="*/ 4474978 w 10594765"/>
              <a:gd name="connsiteY5" fmla="*/ 156916 h 982763"/>
              <a:gd name="connsiteX6" fmla="*/ 8249310 w 10594765"/>
              <a:gd name="connsiteY6" fmla="*/ 137461 h 982763"/>
              <a:gd name="connsiteX7" fmla="*/ 10389396 w 10594765"/>
              <a:gd name="connsiteY7" fmla="*/ 156916 h 982763"/>
              <a:gd name="connsiteX8" fmla="*/ 10525583 w 10594765"/>
              <a:gd name="connsiteY8" fmla="*/ 176372 h 982763"/>
              <a:gd name="connsiteX9" fmla="*/ 10545038 w 10594765"/>
              <a:gd name="connsiteY9" fmla="*/ 857308 h 982763"/>
              <a:gd name="connsiteX10" fmla="*/ 10545038 w 10594765"/>
              <a:gd name="connsiteY10" fmla="*/ 935129 h 982763"/>
              <a:gd name="connsiteX11" fmla="*/ 9883557 w 10594765"/>
              <a:gd name="connsiteY11" fmla="*/ 935129 h 982763"/>
              <a:gd name="connsiteX12" fmla="*/ 7490553 w 10594765"/>
              <a:gd name="connsiteY12" fmla="*/ 935129 h 982763"/>
              <a:gd name="connsiteX13" fmla="*/ 6576153 w 10594765"/>
              <a:gd name="connsiteY13" fmla="*/ 662755 h 982763"/>
              <a:gd name="connsiteX14" fmla="*/ 5856306 w 10594765"/>
              <a:gd name="connsiteY14" fmla="*/ 623844 h 982763"/>
              <a:gd name="connsiteX15" fmla="*/ 5272647 w 10594765"/>
              <a:gd name="connsiteY15" fmla="*/ 896218 h 982763"/>
              <a:gd name="connsiteX16" fmla="*/ 4358247 w 10594765"/>
              <a:gd name="connsiteY16" fmla="*/ 974040 h 982763"/>
              <a:gd name="connsiteX17" fmla="*/ 3677310 w 10594765"/>
              <a:gd name="connsiteY17" fmla="*/ 721121 h 982763"/>
              <a:gd name="connsiteX18" fmla="*/ 3268749 w 10594765"/>
              <a:gd name="connsiteY18" fmla="*/ 701665 h 982763"/>
              <a:gd name="connsiteX19" fmla="*/ 2860187 w 10594765"/>
              <a:gd name="connsiteY19" fmla="*/ 701665 h 982763"/>
              <a:gd name="connsiteX20" fmla="*/ 2257072 w 10594765"/>
              <a:gd name="connsiteY20" fmla="*/ 935129 h 982763"/>
              <a:gd name="connsiteX21" fmla="*/ 1498315 w 10594765"/>
              <a:gd name="connsiteY21" fmla="*/ 915674 h 982763"/>
              <a:gd name="connsiteX22" fmla="*/ 39166 w 10594765"/>
              <a:gd name="connsiteY22" fmla="*/ 857309 h 982763"/>
              <a:gd name="connsiteX23" fmla="*/ 255 w 10594765"/>
              <a:gd name="connsiteY23" fmla="*/ 98550 h 982763"/>
              <a:gd name="connsiteX0" fmla="*/ 255 w 10594765"/>
              <a:gd name="connsiteY0" fmla="*/ 98550 h 982763"/>
              <a:gd name="connsiteX1" fmla="*/ 1887421 w 10594765"/>
              <a:gd name="connsiteY1" fmla="*/ 40184 h 982763"/>
              <a:gd name="connsiteX2" fmla="*/ 2432170 w 10594765"/>
              <a:gd name="connsiteY2" fmla="*/ 137461 h 982763"/>
              <a:gd name="connsiteX3" fmla="*/ 3074196 w 10594765"/>
              <a:gd name="connsiteY3" fmla="*/ 118005 h 982763"/>
              <a:gd name="connsiteX4" fmla="*/ 3482757 w 10594765"/>
              <a:gd name="connsiteY4" fmla="*/ 351470 h 982763"/>
              <a:gd name="connsiteX5" fmla="*/ 4474978 w 10594765"/>
              <a:gd name="connsiteY5" fmla="*/ 156916 h 982763"/>
              <a:gd name="connsiteX6" fmla="*/ 8249310 w 10594765"/>
              <a:gd name="connsiteY6" fmla="*/ 137461 h 982763"/>
              <a:gd name="connsiteX7" fmla="*/ 10389396 w 10594765"/>
              <a:gd name="connsiteY7" fmla="*/ 156916 h 982763"/>
              <a:gd name="connsiteX8" fmla="*/ 10525583 w 10594765"/>
              <a:gd name="connsiteY8" fmla="*/ 176372 h 982763"/>
              <a:gd name="connsiteX9" fmla="*/ 10545038 w 10594765"/>
              <a:gd name="connsiteY9" fmla="*/ 857308 h 982763"/>
              <a:gd name="connsiteX10" fmla="*/ 10545038 w 10594765"/>
              <a:gd name="connsiteY10" fmla="*/ 935129 h 982763"/>
              <a:gd name="connsiteX11" fmla="*/ 9883557 w 10594765"/>
              <a:gd name="connsiteY11" fmla="*/ 935129 h 982763"/>
              <a:gd name="connsiteX12" fmla="*/ 7490553 w 10594765"/>
              <a:gd name="connsiteY12" fmla="*/ 935129 h 982763"/>
              <a:gd name="connsiteX13" fmla="*/ 6576153 w 10594765"/>
              <a:gd name="connsiteY13" fmla="*/ 662755 h 982763"/>
              <a:gd name="connsiteX14" fmla="*/ 5856306 w 10594765"/>
              <a:gd name="connsiteY14" fmla="*/ 623844 h 982763"/>
              <a:gd name="connsiteX15" fmla="*/ 5272647 w 10594765"/>
              <a:gd name="connsiteY15" fmla="*/ 896218 h 982763"/>
              <a:gd name="connsiteX16" fmla="*/ 4358247 w 10594765"/>
              <a:gd name="connsiteY16" fmla="*/ 974040 h 982763"/>
              <a:gd name="connsiteX17" fmla="*/ 3677310 w 10594765"/>
              <a:gd name="connsiteY17" fmla="*/ 721121 h 982763"/>
              <a:gd name="connsiteX18" fmla="*/ 3268749 w 10594765"/>
              <a:gd name="connsiteY18" fmla="*/ 701665 h 982763"/>
              <a:gd name="connsiteX19" fmla="*/ 2860187 w 10594765"/>
              <a:gd name="connsiteY19" fmla="*/ 701665 h 982763"/>
              <a:gd name="connsiteX20" fmla="*/ 2257072 w 10594765"/>
              <a:gd name="connsiteY20" fmla="*/ 935129 h 982763"/>
              <a:gd name="connsiteX21" fmla="*/ 1498315 w 10594765"/>
              <a:gd name="connsiteY21" fmla="*/ 915674 h 982763"/>
              <a:gd name="connsiteX22" fmla="*/ 39166 w 10594765"/>
              <a:gd name="connsiteY22" fmla="*/ 857309 h 982763"/>
              <a:gd name="connsiteX23" fmla="*/ 255 w 10594765"/>
              <a:gd name="connsiteY23" fmla="*/ 98550 h 982763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114923 h 979681"/>
              <a:gd name="connsiteX4" fmla="*/ 3482757 w 10594765"/>
              <a:gd name="connsiteY4" fmla="*/ 348388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348388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912591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912591 h 979681"/>
              <a:gd name="connsiteX19" fmla="*/ 2860187 w 10594765"/>
              <a:gd name="connsiteY19" fmla="*/ 912591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659673 h 971740"/>
              <a:gd name="connsiteX14" fmla="*/ 5856306 w 10594765"/>
              <a:gd name="connsiteY14" fmla="*/ 620762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659673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912592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14923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912592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38910 h 973548"/>
              <a:gd name="connsiteX4" fmla="*/ 3482757 w 10594765"/>
              <a:gd name="connsiteY4" fmla="*/ 77821 h 973548"/>
              <a:gd name="connsiteX5" fmla="*/ 4474978 w 10594765"/>
              <a:gd name="connsiteY5" fmla="*/ 77820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38910 h 973548"/>
              <a:gd name="connsiteX4" fmla="*/ 3482757 w 10594765"/>
              <a:gd name="connsiteY4" fmla="*/ 77821 h 973548"/>
              <a:gd name="connsiteX5" fmla="*/ 4474978 w 10594765"/>
              <a:gd name="connsiteY5" fmla="*/ 38909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77821 h 973548"/>
              <a:gd name="connsiteX4" fmla="*/ 3482757 w 10594765"/>
              <a:gd name="connsiteY4" fmla="*/ 77821 h 973548"/>
              <a:gd name="connsiteX5" fmla="*/ 4474978 w 10594765"/>
              <a:gd name="connsiteY5" fmla="*/ 38909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123162 w 10717672"/>
              <a:gd name="connsiteY0" fmla="*/ 97276 h 973548"/>
              <a:gd name="connsiteX1" fmla="*/ 2010328 w 10717672"/>
              <a:gd name="connsiteY1" fmla="*/ 97276 h 973548"/>
              <a:gd name="connsiteX2" fmla="*/ 2555077 w 10717672"/>
              <a:gd name="connsiteY2" fmla="*/ 77821 h 973548"/>
              <a:gd name="connsiteX3" fmla="*/ 3197103 w 10717672"/>
              <a:gd name="connsiteY3" fmla="*/ 77821 h 973548"/>
              <a:gd name="connsiteX4" fmla="*/ 3605664 w 10717672"/>
              <a:gd name="connsiteY4" fmla="*/ 77821 h 973548"/>
              <a:gd name="connsiteX5" fmla="*/ 4597885 w 10717672"/>
              <a:gd name="connsiteY5" fmla="*/ 38909 h 973548"/>
              <a:gd name="connsiteX6" fmla="*/ 8372217 w 10717672"/>
              <a:gd name="connsiteY6" fmla="*/ 0 h 973548"/>
              <a:gd name="connsiteX7" fmla="*/ 10512303 w 10717672"/>
              <a:gd name="connsiteY7" fmla="*/ 116731 h 973548"/>
              <a:gd name="connsiteX8" fmla="*/ 10648490 w 10717672"/>
              <a:gd name="connsiteY8" fmla="*/ 175098 h 973548"/>
              <a:gd name="connsiteX9" fmla="*/ 10667945 w 10717672"/>
              <a:gd name="connsiteY9" fmla="*/ 856034 h 973548"/>
              <a:gd name="connsiteX10" fmla="*/ 10667945 w 10717672"/>
              <a:gd name="connsiteY10" fmla="*/ 933855 h 973548"/>
              <a:gd name="connsiteX11" fmla="*/ 10006464 w 10717672"/>
              <a:gd name="connsiteY11" fmla="*/ 933855 h 973548"/>
              <a:gd name="connsiteX12" fmla="*/ 7613460 w 10717672"/>
              <a:gd name="connsiteY12" fmla="*/ 933855 h 973548"/>
              <a:gd name="connsiteX13" fmla="*/ 6699060 w 10717672"/>
              <a:gd name="connsiteY13" fmla="*/ 914400 h 973548"/>
              <a:gd name="connsiteX14" fmla="*/ 5979213 w 10717672"/>
              <a:gd name="connsiteY14" fmla="*/ 875489 h 973548"/>
              <a:gd name="connsiteX15" fmla="*/ 5395554 w 10717672"/>
              <a:gd name="connsiteY15" fmla="*/ 894944 h 973548"/>
              <a:gd name="connsiteX16" fmla="*/ 4481154 w 10717672"/>
              <a:gd name="connsiteY16" fmla="*/ 972766 h 973548"/>
              <a:gd name="connsiteX17" fmla="*/ 3800217 w 10717672"/>
              <a:gd name="connsiteY17" fmla="*/ 933855 h 973548"/>
              <a:gd name="connsiteX18" fmla="*/ 3391656 w 10717672"/>
              <a:gd name="connsiteY18" fmla="*/ 914399 h 973548"/>
              <a:gd name="connsiteX19" fmla="*/ 2983094 w 10717672"/>
              <a:gd name="connsiteY19" fmla="*/ 914399 h 973548"/>
              <a:gd name="connsiteX20" fmla="*/ 2379979 w 10717672"/>
              <a:gd name="connsiteY20" fmla="*/ 933855 h 973548"/>
              <a:gd name="connsiteX21" fmla="*/ 1621222 w 10717672"/>
              <a:gd name="connsiteY21" fmla="*/ 914400 h 973548"/>
              <a:gd name="connsiteX22" fmla="*/ 162073 w 10717672"/>
              <a:gd name="connsiteY22" fmla="*/ 856035 h 973548"/>
              <a:gd name="connsiteX23" fmla="*/ 123162 w 10717672"/>
              <a:gd name="connsiteY23" fmla="*/ 97276 h 973548"/>
              <a:gd name="connsiteX0" fmla="*/ 123162 w 10717672"/>
              <a:gd name="connsiteY0" fmla="*/ 59818 h 936090"/>
              <a:gd name="connsiteX1" fmla="*/ 2010328 w 10717672"/>
              <a:gd name="connsiteY1" fmla="*/ 59818 h 936090"/>
              <a:gd name="connsiteX2" fmla="*/ 2555077 w 10717672"/>
              <a:gd name="connsiteY2" fmla="*/ 40363 h 936090"/>
              <a:gd name="connsiteX3" fmla="*/ 3197103 w 10717672"/>
              <a:gd name="connsiteY3" fmla="*/ 40363 h 936090"/>
              <a:gd name="connsiteX4" fmla="*/ 3605664 w 10717672"/>
              <a:gd name="connsiteY4" fmla="*/ 40363 h 936090"/>
              <a:gd name="connsiteX5" fmla="*/ 4597885 w 10717672"/>
              <a:gd name="connsiteY5" fmla="*/ 1451 h 936090"/>
              <a:gd name="connsiteX6" fmla="*/ 8372217 w 10717672"/>
              <a:gd name="connsiteY6" fmla="*/ 98730 h 936090"/>
              <a:gd name="connsiteX7" fmla="*/ 10512303 w 10717672"/>
              <a:gd name="connsiteY7" fmla="*/ 79273 h 936090"/>
              <a:gd name="connsiteX8" fmla="*/ 10648490 w 10717672"/>
              <a:gd name="connsiteY8" fmla="*/ 137640 h 936090"/>
              <a:gd name="connsiteX9" fmla="*/ 10667945 w 10717672"/>
              <a:gd name="connsiteY9" fmla="*/ 818576 h 936090"/>
              <a:gd name="connsiteX10" fmla="*/ 10667945 w 10717672"/>
              <a:gd name="connsiteY10" fmla="*/ 896397 h 936090"/>
              <a:gd name="connsiteX11" fmla="*/ 10006464 w 10717672"/>
              <a:gd name="connsiteY11" fmla="*/ 896397 h 936090"/>
              <a:gd name="connsiteX12" fmla="*/ 7613460 w 10717672"/>
              <a:gd name="connsiteY12" fmla="*/ 896397 h 936090"/>
              <a:gd name="connsiteX13" fmla="*/ 6699060 w 10717672"/>
              <a:gd name="connsiteY13" fmla="*/ 876942 h 936090"/>
              <a:gd name="connsiteX14" fmla="*/ 5979213 w 10717672"/>
              <a:gd name="connsiteY14" fmla="*/ 838031 h 936090"/>
              <a:gd name="connsiteX15" fmla="*/ 5395554 w 10717672"/>
              <a:gd name="connsiteY15" fmla="*/ 857486 h 936090"/>
              <a:gd name="connsiteX16" fmla="*/ 4481154 w 10717672"/>
              <a:gd name="connsiteY16" fmla="*/ 935308 h 936090"/>
              <a:gd name="connsiteX17" fmla="*/ 3800217 w 10717672"/>
              <a:gd name="connsiteY17" fmla="*/ 896397 h 936090"/>
              <a:gd name="connsiteX18" fmla="*/ 3391656 w 10717672"/>
              <a:gd name="connsiteY18" fmla="*/ 876941 h 936090"/>
              <a:gd name="connsiteX19" fmla="*/ 2983094 w 10717672"/>
              <a:gd name="connsiteY19" fmla="*/ 876941 h 936090"/>
              <a:gd name="connsiteX20" fmla="*/ 2379979 w 10717672"/>
              <a:gd name="connsiteY20" fmla="*/ 896397 h 936090"/>
              <a:gd name="connsiteX21" fmla="*/ 1621222 w 10717672"/>
              <a:gd name="connsiteY21" fmla="*/ 876942 h 936090"/>
              <a:gd name="connsiteX22" fmla="*/ 162073 w 10717672"/>
              <a:gd name="connsiteY22" fmla="*/ 818577 h 936090"/>
              <a:gd name="connsiteX23" fmla="*/ 123162 w 10717672"/>
              <a:gd name="connsiteY23" fmla="*/ 59818 h 936090"/>
              <a:gd name="connsiteX0" fmla="*/ 123162 w 10717672"/>
              <a:gd name="connsiteY0" fmla="*/ 55491 h 931763"/>
              <a:gd name="connsiteX1" fmla="*/ 2010328 w 10717672"/>
              <a:gd name="connsiteY1" fmla="*/ 55491 h 931763"/>
              <a:gd name="connsiteX2" fmla="*/ 2555077 w 10717672"/>
              <a:gd name="connsiteY2" fmla="*/ 36036 h 931763"/>
              <a:gd name="connsiteX3" fmla="*/ 3197103 w 10717672"/>
              <a:gd name="connsiteY3" fmla="*/ 36036 h 931763"/>
              <a:gd name="connsiteX4" fmla="*/ 3605664 w 10717672"/>
              <a:gd name="connsiteY4" fmla="*/ 36036 h 931763"/>
              <a:gd name="connsiteX5" fmla="*/ 4597885 w 10717672"/>
              <a:gd name="connsiteY5" fmla="*/ 74945 h 931763"/>
              <a:gd name="connsiteX6" fmla="*/ 8372217 w 10717672"/>
              <a:gd name="connsiteY6" fmla="*/ 94403 h 931763"/>
              <a:gd name="connsiteX7" fmla="*/ 10512303 w 10717672"/>
              <a:gd name="connsiteY7" fmla="*/ 74946 h 931763"/>
              <a:gd name="connsiteX8" fmla="*/ 10648490 w 10717672"/>
              <a:gd name="connsiteY8" fmla="*/ 133313 h 931763"/>
              <a:gd name="connsiteX9" fmla="*/ 10667945 w 10717672"/>
              <a:gd name="connsiteY9" fmla="*/ 814249 h 931763"/>
              <a:gd name="connsiteX10" fmla="*/ 10667945 w 10717672"/>
              <a:gd name="connsiteY10" fmla="*/ 892070 h 931763"/>
              <a:gd name="connsiteX11" fmla="*/ 10006464 w 10717672"/>
              <a:gd name="connsiteY11" fmla="*/ 892070 h 931763"/>
              <a:gd name="connsiteX12" fmla="*/ 7613460 w 10717672"/>
              <a:gd name="connsiteY12" fmla="*/ 892070 h 931763"/>
              <a:gd name="connsiteX13" fmla="*/ 6699060 w 10717672"/>
              <a:gd name="connsiteY13" fmla="*/ 872615 h 931763"/>
              <a:gd name="connsiteX14" fmla="*/ 5979213 w 10717672"/>
              <a:gd name="connsiteY14" fmla="*/ 833704 h 931763"/>
              <a:gd name="connsiteX15" fmla="*/ 5395554 w 10717672"/>
              <a:gd name="connsiteY15" fmla="*/ 853159 h 931763"/>
              <a:gd name="connsiteX16" fmla="*/ 4481154 w 10717672"/>
              <a:gd name="connsiteY16" fmla="*/ 930981 h 931763"/>
              <a:gd name="connsiteX17" fmla="*/ 3800217 w 10717672"/>
              <a:gd name="connsiteY17" fmla="*/ 892070 h 931763"/>
              <a:gd name="connsiteX18" fmla="*/ 3391656 w 10717672"/>
              <a:gd name="connsiteY18" fmla="*/ 872614 h 931763"/>
              <a:gd name="connsiteX19" fmla="*/ 2983094 w 10717672"/>
              <a:gd name="connsiteY19" fmla="*/ 872614 h 931763"/>
              <a:gd name="connsiteX20" fmla="*/ 2379979 w 10717672"/>
              <a:gd name="connsiteY20" fmla="*/ 892070 h 931763"/>
              <a:gd name="connsiteX21" fmla="*/ 1621222 w 10717672"/>
              <a:gd name="connsiteY21" fmla="*/ 872615 h 931763"/>
              <a:gd name="connsiteX22" fmla="*/ 162073 w 10717672"/>
              <a:gd name="connsiteY22" fmla="*/ 814250 h 931763"/>
              <a:gd name="connsiteX23" fmla="*/ 123162 w 10717672"/>
              <a:gd name="connsiteY23" fmla="*/ 55491 h 931763"/>
              <a:gd name="connsiteX0" fmla="*/ 123162 w 10717672"/>
              <a:gd name="connsiteY0" fmla="*/ 55491 h 905904"/>
              <a:gd name="connsiteX1" fmla="*/ 2010328 w 10717672"/>
              <a:gd name="connsiteY1" fmla="*/ 55491 h 905904"/>
              <a:gd name="connsiteX2" fmla="*/ 2555077 w 10717672"/>
              <a:gd name="connsiteY2" fmla="*/ 36036 h 905904"/>
              <a:gd name="connsiteX3" fmla="*/ 3197103 w 10717672"/>
              <a:gd name="connsiteY3" fmla="*/ 36036 h 905904"/>
              <a:gd name="connsiteX4" fmla="*/ 3605664 w 10717672"/>
              <a:gd name="connsiteY4" fmla="*/ 36036 h 905904"/>
              <a:gd name="connsiteX5" fmla="*/ 4597885 w 10717672"/>
              <a:gd name="connsiteY5" fmla="*/ 74945 h 905904"/>
              <a:gd name="connsiteX6" fmla="*/ 8372217 w 10717672"/>
              <a:gd name="connsiteY6" fmla="*/ 94403 h 905904"/>
              <a:gd name="connsiteX7" fmla="*/ 10512303 w 10717672"/>
              <a:gd name="connsiteY7" fmla="*/ 74946 h 905904"/>
              <a:gd name="connsiteX8" fmla="*/ 10648490 w 10717672"/>
              <a:gd name="connsiteY8" fmla="*/ 133313 h 905904"/>
              <a:gd name="connsiteX9" fmla="*/ 10667945 w 10717672"/>
              <a:gd name="connsiteY9" fmla="*/ 814249 h 905904"/>
              <a:gd name="connsiteX10" fmla="*/ 10667945 w 10717672"/>
              <a:gd name="connsiteY10" fmla="*/ 892070 h 905904"/>
              <a:gd name="connsiteX11" fmla="*/ 10006464 w 10717672"/>
              <a:gd name="connsiteY11" fmla="*/ 892070 h 905904"/>
              <a:gd name="connsiteX12" fmla="*/ 7613460 w 10717672"/>
              <a:gd name="connsiteY12" fmla="*/ 892070 h 905904"/>
              <a:gd name="connsiteX13" fmla="*/ 6699060 w 10717672"/>
              <a:gd name="connsiteY13" fmla="*/ 872615 h 905904"/>
              <a:gd name="connsiteX14" fmla="*/ 5979213 w 10717672"/>
              <a:gd name="connsiteY14" fmla="*/ 833704 h 905904"/>
              <a:gd name="connsiteX15" fmla="*/ 5395554 w 10717672"/>
              <a:gd name="connsiteY15" fmla="*/ 853159 h 905904"/>
              <a:gd name="connsiteX16" fmla="*/ 4481154 w 10717672"/>
              <a:gd name="connsiteY16" fmla="*/ 892071 h 905904"/>
              <a:gd name="connsiteX17" fmla="*/ 3800217 w 10717672"/>
              <a:gd name="connsiteY17" fmla="*/ 892070 h 905904"/>
              <a:gd name="connsiteX18" fmla="*/ 3391656 w 10717672"/>
              <a:gd name="connsiteY18" fmla="*/ 872614 h 905904"/>
              <a:gd name="connsiteX19" fmla="*/ 2983094 w 10717672"/>
              <a:gd name="connsiteY19" fmla="*/ 872614 h 905904"/>
              <a:gd name="connsiteX20" fmla="*/ 2379979 w 10717672"/>
              <a:gd name="connsiteY20" fmla="*/ 892070 h 905904"/>
              <a:gd name="connsiteX21" fmla="*/ 1621222 w 10717672"/>
              <a:gd name="connsiteY21" fmla="*/ 872615 h 905904"/>
              <a:gd name="connsiteX22" fmla="*/ 162073 w 10717672"/>
              <a:gd name="connsiteY22" fmla="*/ 814250 h 905904"/>
              <a:gd name="connsiteX23" fmla="*/ 123162 w 10717672"/>
              <a:gd name="connsiteY23" fmla="*/ 55491 h 905904"/>
              <a:gd name="connsiteX0" fmla="*/ 123162 w 10717672"/>
              <a:gd name="connsiteY0" fmla="*/ 55491 h 905904"/>
              <a:gd name="connsiteX1" fmla="*/ 2010328 w 10717672"/>
              <a:gd name="connsiteY1" fmla="*/ 55491 h 905904"/>
              <a:gd name="connsiteX2" fmla="*/ 2555077 w 10717672"/>
              <a:gd name="connsiteY2" fmla="*/ 36036 h 905904"/>
              <a:gd name="connsiteX3" fmla="*/ 3197103 w 10717672"/>
              <a:gd name="connsiteY3" fmla="*/ 36036 h 905904"/>
              <a:gd name="connsiteX4" fmla="*/ 3605664 w 10717672"/>
              <a:gd name="connsiteY4" fmla="*/ 36036 h 905904"/>
              <a:gd name="connsiteX5" fmla="*/ 4597885 w 10717672"/>
              <a:gd name="connsiteY5" fmla="*/ 74945 h 905904"/>
              <a:gd name="connsiteX6" fmla="*/ 8372217 w 10717672"/>
              <a:gd name="connsiteY6" fmla="*/ 94403 h 905904"/>
              <a:gd name="connsiteX7" fmla="*/ 10512303 w 10717672"/>
              <a:gd name="connsiteY7" fmla="*/ 74946 h 905904"/>
              <a:gd name="connsiteX8" fmla="*/ 10648490 w 10717672"/>
              <a:gd name="connsiteY8" fmla="*/ 133313 h 905904"/>
              <a:gd name="connsiteX9" fmla="*/ 10667945 w 10717672"/>
              <a:gd name="connsiteY9" fmla="*/ 814249 h 905904"/>
              <a:gd name="connsiteX10" fmla="*/ 10667945 w 10717672"/>
              <a:gd name="connsiteY10" fmla="*/ 892070 h 905904"/>
              <a:gd name="connsiteX11" fmla="*/ 10006464 w 10717672"/>
              <a:gd name="connsiteY11" fmla="*/ 892070 h 905904"/>
              <a:gd name="connsiteX12" fmla="*/ 7613460 w 10717672"/>
              <a:gd name="connsiteY12" fmla="*/ 892070 h 905904"/>
              <a:gd name="connsiteX13" fmla="*/ 6699060 w 10717672"/>
              <a:gd name="connsiteY13" fmla="*/ 872615 h 905904"/>
              <a:gd name="connsiteX14" fmla="*/ 5979213 w 10717672"/>
              <a:gd name="connsiteY14" fmla="*/ 853160 h 905904"/>
              <a:gd name="connsiteX15" fmla="*/ 5395554 w 10717672"/>
              <a:gd name="connsiteY15" fmla="*/ 853159 h 905904"/>
              <a:gd name="connsiteX16" fmla="*/ 4481154 w 10717672"/>
              <a:gd name="connsiteY16" fmla="*/ 892071 h 905904"/>
              <a:gd name="connsiteX17" fmla="*/ 3800217 w 10717672"/>
              <a:gd name="connsiteY17" fmla="*/ 892070 h 905904"/>
              <a:gd name="connsiteX18" fmla="*/ 3391656 w 10717672"/>
              <a:gd name="connsiteY18" fmla="*/ 872614 h 905904"/>
              <a:gd name="connsiteX19" fmla="*/ 2983094 w 10717672"/>
              <a:gd name="connsiteY19" fmla="*/ 872614 h 905904"/>
              <a:gd name="connsiteX20" fmla="*/ 2379979 w 10717672"/>
              <a:gd name="connsiteY20" fmla="*/ 892070 h 905904"/>
              <a:gd name="connsiteX21" fmla="*/ 1621222 w 10717672"/>
              <a:gd name="connsiteY21" fmla="*/ 872615 h 905904"/>
              <a:gd name="connsiteX22" fmla="*/ 162073 w 10717672"/>
              <a:gd name="connsiteY22" fmla="*/ 814250 h 905904"/>
              <a:gd name="connsiteX23" fmla="*/ 123162 w 10717672"/>
              <a:gd name="connsiteY23" fmla="*/ 55491 h 905904"/>
              <a:gd name="connsiteX0" fmla="*/ 192751 w 10787261"/>
              <a:gd name="connsiteY0" fmla="*/ 55491 h 897834"/>
              <a:gd name="connsiteX1" fmla="*/ 2079917 w 10787261"/>
              <a:gd name="connsiteY1" fmla="*/ 55491 h 897834"/>
              <a:gd name="connsiteX2" fmla="*/ 2624666 w 10787261"/>
              <a:gd name="connsiteY2" fmla="*/ 36036 h 897834"/>
              <a:gd name="connsiteX3" fmla="*/ 3266692 w 10787261"/>
              <a:gd name="connsiteY3" fmla="*/ 36036 h 897834"/>
              <a:gd name="connsiteX4" fmla="*/ 3675253 w 10787261"/>
              <a:gd name="connsiteY4" fmla="*/ 36036 h 897834"/>
              <a:gd name="connsiteX5" fmla="*/ 4667474 w 10787261"/>
              <a:gd name="connsiteY5" fmla="*/ 74945 h 897834"/>
              <a:gd name="connsiteX6" fmla="*/ 8441806 w 10787261"/>
              <a:gd name="connsiteY6" fmla="*/ 94403 h 897834"/>
              <a:gd name="connsiteX7" fmla="*/ 10581892 w 10787261"/>
              <a:gd name="connsiteY7" fmla="*/ 74946 h 897834"/>
              <a:gd name="connsiteX8" fmla="*/ 10718079 w 10787261"/>
              <a:gd name="connsiteY8" fmla="*/ 133313 h 897834"/>
              <a:gd name="connsiteX9" fmla="*/ 10737534 w 10787261"/>
              <a:gd name="connsiteY9" fmla="*/ 814249 h 897834"/>
              <a:gd name="connsiteX10" fmla="*/ 10737534 w 10787261"/>
              <a:gd name="connsiteY10" fmla="*/ 892070 h 897834"/>
              <a:gd name="connsiteX11" fmla="*/ 10076053 w 10787261"/>
              <a:gd name="connsiteY11" fmla="*/ 892070 h 897834"/>
              <a:gd name="connsiteX12" fmla="*/ 7683049 w 10787261"/>
              <a:gd name="connsiteY12" fmla="*/ 892070 h 897834"/>
              <a:gd name="connsiteX13" fmla="*/ 6768649 w 10787261"/>
              <a:gd name="connsiteY13" fmla="*/ 872615 h 897834"/>
              <a:gd name="connsiteX14" fmla="*/ 6048802 w 10787261"/>
              <a:gd name="connsiteY14" fmla="*/ 853160 h 897834"/>
              <a:gd name="connsiteX15" fmla="*/ 5465143 w 10787261"/>
              <a:gd name="connsiteY15" fmla="*/ 853159 h 897834"/>
              <a:gd name="connsiteX16" fmla="*/ 4550743 w 10787261"/>
              <a:gd name="connsiteY16" fmla="*/ 892071 h 897834"/>
              <a:gd name="connsiteX17" fmla="*/ 3869806 w 10787261"/>
              <a:gd name="connsiteY17" fmla="*/ 892070 h 897834"/>
              <a:gd name="connsiteX18" fmla="*/ 3461245 w 10787261"/>
              <a:gd name="connsiteY18" fmla="*/ 872614 h 897834"/>
              <a:gd name="connsiteX19" fmla="*/ 3052683 w 10787261"/>
              <a:gd name="connsiteY19" fmla="*/ 872614 h 897834"/>
              <a:gd name="connsiteX20" fmla="*/ 2449568 w 10787261"/>
              <a:gd name="connsiteY20" fmla="*/ 892070 h 897834"/>
              <a:gd name="connsiteX21" fmla="*/ 1690811 w 10787261"/>
              <a:gd name="connsiteY21" fmla="*/ 833705 h 897834"/>
              <a:gd name="connsiteX22" fmla="*/ 231662 w 10787261"/>
              <a:gd name="connsiteY22" fmla="*/ 814250 h 897834"/>
              <a:gd name="connsiteX23" fmla="*/ 192751 w 10787261"/>
              <a:gd name="connsiteY23" fmla="*/ 55491 h 897834"/>
              <a:gd name="connsiteX0" fmla="*/ 192751 w 10787261"/>
              <a:gd name="connsiteY0" fmla="*/ 55491 h 897834"/>
              <a:gd name="connsiteX1" fmla="*/ 2079917 w 10787261"/>
              <a:gd name="connsiteY1" fmla="*/ 55491 h 897834"/>
              <a:gd name="connsiteX2" fmla="*/ 2624666 w 10787261"/>
              <a:gd name="connsiteY2" fmla="*/ 36036 h 897834"/>
              <a:gd name="connsiteX3" fmla="*/ 3266692 w 10787261"/>
              <a:gd name="connsiteY3" fmla="*/ 36036 h 897834"/>
              <a:gd name="connsiteX4" fmla="*/ 3675253 w 10787261"/>
              <a:gd name="connsiteY4" fmla="*/ 36036 h 897834"/>
              <a:gd name="connsiteX5" fmla="*/ 4667474 w 10787261"/>
              <a:gd name="connsiteY5" fmla="*/ 74945 h 897834"/>
              <a:gd name="connsiteX6" fmla="*/ 8441806 w 10787261"/>
              <a:gd name="connsiteY6" fmla="*/ 94403 h 897834"/>
              <a:gd name="connsiteX7" fmla="*/ 10581892 w 10787261"/>
              <a:gd name="connsiteY7" fmla="*/ 74946 h 897834"/>
              <a:gd name="connsiteX8" fmla="*/ 10718079 w 10787261"/>
              <a:gd name="connsiteY8" fmla="*/ 133313 h 897834"/>
              <a:gd name="connsiteX9" fmla="*/ 10737534 w 10787261"/>
              <a:gd name="connsiteY9" fmla="*/ 814249 h 897834"/>
              <a:gd name="connsiteX10" fmla="*/ 10737534 w 10787261"/>
              <a:gd name="connsiteY10" fmla="*/ 892070 h 897834"/>
              <a:gd name="connsiteX11" fmla="*/ 10076053 w 10787261"/>
              <a:gd name="connsiteY11" fmla="*/ 892070 h 897834"/>
              <a:gd name="connsiteX12" fmla="*/ 7683049 w 10787261"/>
              <a:gd name="connsiteY12" fmla="*/ 892070 h 897834"/>
              <a:gd name="connsiteX13" fmla="*/ 6768649 w 10787261"/>
              <a:gd name="connsiteY13" fmla="*/ 872615 h 897834"/>
              <a:gd name="connsiteX14" fmla="*/ 6048802 w 10787261"/>
              <a:gd name="connsiteY14" fmla="*/ 853160 h 897834"/>
              <a:gd name="connsiteX15" fmla="*/ 5465143 w 10787261"/>
              <a:gd name="connsiteY15" fmla="*/ 853159 h 897834"/>
              <a:gd name="connsiteX16" fmla="*/ 4550743 w 10787261"/>
              <a:gd name="connsiteY16" fmla="*/ 892071 h 897834"/>
              <a:gd name="connsiteX17" fmla="*/ 3869806 w 10787261"/>
              <a:gd name="connsiteY17" fmla="*/ 892070 h 897834"/>
              <a:gd name="connsiteX18" fmla="*/ 3461245 w 10787261"/>
              <a:gd name="connsiteY18" fmla="*/ 872614 h 897834"/>
              <a:gd name="connsiteX19" fmla="*/ 3052683 w 10787261"/>
              <a:gd name="connsiteY19" fmla="*/ 872614 h 897834"/>
              <a:gd name="connsiteX20" fmla="*/ 2449568 w 10787261"/>
              <a:gd name="connsiteY20" fmla="*/ 853160 h 897834"/>
              <a:gd name="connsiteX21" fmla="*/ 1690811 w 10787261"/>
              <a:gd name="connsiteY21" fmla="*/ 833705 h 897834"/>
              <a:gd name="connsiteX22" fmla="*/ 231662 w 10787261"/>
              <a:gd name="connsiteY22" fmla="*/ 814250 h 897834"/>
              <a:gd name="connsiteX23" fmla="*/ 192751 w 10787261"/>
              <a:gd name="connsiteY23" fmla="*/ 55491 h 897834"/>
              <a:gd name="connsiteX0" fmla="*/ 137715 w 10934246"/>
              <a:gd name="connsiteY0" fmla="*/ 55491 h 897834"/>
              <a:gd name="connsiteX1" fmla="*/ 2226902 w 10934246"/>
              <a:gd name="connsiteY1" fmla="*/ 55491 h 897834"/>
              <a:gd name="connsiteX2" fmla="*/ 2771651 w 10934246"/>
              <a:gd name="connsiteY2" fmla="*/ 36036 h 897834"/>
              <a:gd name="connsiteX3" fmla="*/ 3413677 w 10934246"/>
              <a:gd name="connsiteY3" fmla="*/ 36036 h 897834"/>
              <a:gd name="connsiteX4" fmla="*/ 3822238 w 10934246"/>
              <a:gd name="connsiteY4" fmla="*/ 36036 h 897834"/>
              <a:gd name="connsiteX5" fmla="*/ 4814459 w 10934246"/>
              <a:gd name="connsiteY5" fmla="*/ 74945 h 897834"/>
              <a:gd name="connsiteX6" fmla="*/ 8588791 w 10934246"/>
              <a:gd name="connsiteY6" fmla="*/ 94403 h 897834"/>
              <a:gd name="connsiteX7" fmla="*/ 10728877 w 10934246"/>
              <a:gd name="connsiteY7" fmla="*/ 74946 h 897834"/>
              <a:gd name="connsiteX8" fmla="*/ 10865064 w 10934246"/>
              <a:gd name="connsiteY8" fmla="*/ 133313 h 897834"/>
              <a:gd name="connsiteX9" fmla="*/ 10884519 w 10934246"/>
              <a:gd name="connsiteY9" fmla="*/ 814249 h 897834"/>
              <a:gd name="connsiteX10" fmla="*/ 10884519 w 10934246"/>
              <a:gd name="connsiteY10" fmla="*/ 892070 h 897834"/>
              <a:gd name="connsiteX11" fmla="*/ 10223038 w 10934246"/>
              <a:gd name="connsiteY11" fmla="*/ 892070 h 897834"/>
              <a:gd name="connsiteX12" fmla="*/ 7830034 w 10934246"/>
              <a:gd name="connsiteY12" fmla="*/ 892070 h 897834"/>
              <a:gd name="connsiteX13" fmla="*/ 6915634 w 10934246"/>
              <a:gd name="connsiteY13" fmla="*/ 872615 h 897834"/>
              <a:gd name="connsiteX14" fmla="*/ 6195787 w 10934246"/>
              <a:gd name="connsiteY14" fmla="*/ 853160 h 897834"/>
              <a:gd name="connsiteX15" fmla="*/ 5612128 w 10934246"/>
              <a:gd name="connsiteY15" fmla="*/ 853159 h 897834"/>
              <a:gd name="connsiteX16" fmla="*/ 4697728 w 10934246"/>
              <a:gd name="connsiteY16" fmla="*/ 892071 h 897834"/>
              <a:gd name="connsiteX17" fmla="*/ 4016791 w 10934246"/>
              <a:gd name="connsiteY17" fmla="*/ 892070 h 897834"/>
              <a:gd name="connsiteX18" fmla="*/ 3608230 w 10934246"/>
              <a:gd name="connsiteY18" fmla="*/ 872614 h 897834"/>
              <a:gd name="connsiteX19" fmla="*/ 3199668 w 10934246"/>
              <a:gd name="connsiteY19" fmla="*/ 872614 h 897834"/>
              <a:gd name="connsiteX20" fmla="*/ 2596553 w 10934246"/>
              <a:gd name="connsiteY20" fmla="*/ 853160 h 897834"/>
              <a:gd name="connsiteX21" fmla="*/ 1837796 w 10934246"/>
              <a:gd name="connsiteY21" fmla="*/ 833705 h 897834"/>
              <a:gd name="connsiteX22" fmla="*/ 378647 w 10934246"/>
              <a:gd name="connsiteY22" fmla="*/ 814250 h 897834"/>
              <a:gd name="connsiteX23" fmla="*/ 137715 w 10934246"/>
              <a:gd name="connsiteY23" fmla="*/ 55491 h 897834"/>
              <a:gd name="connsiteX0" fmla="*/ 104 w 10796635"/>
              <a:gd name="connsiteY0" fmla="*/ 107368 h 949711"/>
              <a:gd name="connsiteX1" fmla="*/ 2089291 w 10796635"/>
              <a:gd name="connsiteY1" fmla="*/ 107368 h 949711"/>
              <a:gd name="connsiteX2" fmla="*/ 2634040 w 10796635"/>
              <a:gd name="connsiteY2" fmla="*/ 87913 h 949711"/>
              <a:gd name="connsiteX3" fmla="*/ 3276066 w 10796635"/>
              <a:gd name="connsiteY3" fmla="*/ 87913 h 949711"/>
              <a:gd name="connsiteX4" fmla="*/ 3684627 w 10796635"/>
              <a:gd name="connsiteY4" fmla="*/ 87913 h 949711"/>
              <a:gd name="connsiteX5" fmla="*/ 4676848 w 10796635"/>
              <a:gd name="connsiteY5" fmla="*/ 126822 h 949711"/>
              <a:gd name="connsiteX6" fmla="*/ 8451180 w 10796635"/>
              <a:gd name="connsiteY6" fmla="*/ 146280 h 949711"/>
              <a:gd name="connsiteX7" fmla="*/ 10591266 w 10796635"/>
              <a:gd name="connsiteY7" fmla="*/ 126823 h 949711"/>
              <a:gd name="connsiteX8" fmla="*/ 10727453 w 10796635"/>
              <a:gd name="connsiteY8" fmla="*/ 185190 h 949711"/>
              <a:gd name="connsiteX9" fmla="*/ 10746908 w 10796635"/>
              <a:gd name="connsiteY9" fmla="*/ 866126 h 949711"/>
              <a:gd name="connsiteX10" fmla="*/ 10746908 w 10796635"/>
              <a:gd name="connsiteY10" fmla="*/ 943947 h 949711"/>
              <a:gd name="connsiteX11" fmla="*/ 10085427 w 10796635"/>
              <a:gd name="connsiteY11" fmla="*/ 943947 h 949711"/>
              <a:gd name="connsiteX12" fmla="*/ 7692423 w 10796635"/>
              <a:gd name="connsiteY12" fmla="*/ 943947 h 949711"/>
              <a:gd name="connsiteX13" fmla="*/ 6778023 w 10796635"/>
              <a:gd name="connsiteY13" fmla="*/ 924492 h 949711"/>
              <a:gd name="connsiteX14" fmla="*/ 6058176 w 10796635"/>
              <a:gd name="connsiteY14" fmla="*/ 905037 h 949711"/>
              <a:gd name="connsiteX15" fmla="*/ 5474517 w 10796635"/>
              <a:gd name="connsiteY15" fmla="*/ 905036 h 949711"/>
              <a:gd name="connsiteX16" fmla="*/ 4560117 w 10796635"/>
              <a:gd name="connsiteY16" fmla="*/ 943948 h 949711"/>
              <a:gd name="connsiteX17" fmla="*/ 3879180 w 10796635"/>
              <a:gd name="connsiteY17" fmla="*/ 943947 h 949711"/>
              <a:gd name="connsiteX18" fmla="*/ 3470619 w 10796635"/>
              <a:gd name="connsiteY18" fmla="*/ 924491 h 949711"/>
              <a:gd name="connsiteX19" fmla="*/ 3062057 w 10796635"/>
              <a:gd name="connsiteY19" fmla="*/ 924491 h 949711"/>
              <a:gd name="connsiteX20" fmla="*/ 2458942 w 10796635"/>
              <a:gd name="connsiteY20" fmla="*/ 905037 h 949711"/>
              <a:gd name="connsiteX21" fmla="*/ 1700185 w 10796635"/>
              <a:gd name="connsiteY21" fmla="*/ 885582 h 949711"/>
              <a:gd name="connsiteX22" fmla="*/ 241036 w 10796635"/>
              <a:gd name="connsiteY22" fmla="*/ 866127 h 949711"/>
              <a:gd name="connsiteX23" fmla="*/ 104 w 10796635"/>
              <a:gd name="connsiteY23" fmla="*/ 107368 h 949711"/>
              <a:gd name="connsiteX0" fmla="*/ 217684 w 11014215"/>
              <a:gd name="connsiteY0" fmla="*/ 58373 h 910963"/>
              <a:gd name="connsiteX1" fmla="*/ 2306871 w 11014215"/>
              <a:gd name="connsiteY1" fmla="*/ 58373 h 910963"/>
              <a:gd name="connsiteX2" fmla="*/ 2851620 w 11014215"/>
              <a:gd name="connsiteY2" fmla="*/ 38918 h 910963"/>
              <a:gd name="connsiteX3" fmla="*/ 3493646 w 11014215"/>
              <a:gd name="connsiteY3" fmla="*/ 38918 h 910963"/>
              <a:gd name="connsiteX4" fmla="*/ 3902207 w 11014215"/>
              <a:gd name="connsiteY4" fmla="*/ 38918 h 910963"/>
              <a:gd name="connsiteX5" fmla="*/ 4894428 w 11014215"/>
              <a:gd name="connsiteY5" fmla="*/ 77827 h 910963"/>
              <a:gd name="connsiteX6" fmla="*/ 8668760 w 11014215"/>
              <a:gd name="connsiteY6" fmla="*/ 97285 h 910963"/>
              <a:gd name="connsiteX7" fmla="*/ 10808846 w 11014215"/>
              <a:gd name="connsiteY7" fmla="*/ 77828 h 910963"/>
              <a:gd name="connsiteX8" fmla="*/ 10945033 w 11014215"/>
              <a:gd name="connsiteY8" fmla="*/ 136195 h 910963"/>
              <a:gd name="connsiteX9" fmla="*/ 10964488 w 11014215"/>
              <a:gd name="connsiteY9" fmla="*/ 817131 h 910963"/>
              <a:gd name="connsiteX10" fmla="*/ 10964488 w 11014215"/>
              <a:gd name="connsiteY10" fmla="*/ 894952 h 910963"/>
              <a:gd name="connsiteX11" fmla="*/ 10303007 w 11014215"/>
              <a:gd name="connsiteY11" fmla="*/ 894952 h 910963"/>
              <a:gd name="connsiteX12" fmla="*/ 7910003 w 11014215"/>
              <a:gd name="connsiteY12" fmla="*/ 894952 h 910963"/>
              <a:gd name="connsiteX13" fmla="*/ 6995603 w 11014215"/>
              <a:gd name="connsiteY13" fmla="*/ 875497 h 910963"/>
              <a:gd name="connsiteX14" fmla="*/ 6275756 w 11014215"/>
              <a:gd name="connsiteY14" fmla="*/ 856042 h 910963"/>
              <a:gd name="connsiteX15" fmla="*/ 5692097 w 11014215"/>
              <a:gd name="connsiteY15" fmla="*/ 856041 h 910963"/>
              <a:gd name="connsiteX16" fmla="*/ 4777697 w 11014215"/>
              <a:gd name="connsiteY16" fmla="*/ 894953 h 910963"/>
              <a:gd name="connsiteX17" fmla="*/ 4096760 w 11014215"/>
              <a:gd name="connsiteY17" fmla="*/ 894952 h 910963"/>
              <a:gd name="connsiteX18" fmla="*/ 3688199 w 11014215"/>
              <a:gd name="connsiteY18" fmla="*/ 875496 h 910963"/>
              <a:gd name="connsiteX19" fmla="*/ 3279637 w 11014215"/>
              <a:gd name="connsiteY19" fmla="*/ 875496 h 910963"/>
              <a:gd name="connsiteX20" fmla="*/ 2676522 w 11014215"/>
              <a:gd name="connsiteY20" fmla="*/ 856042 h 910963"/>
              <a:gd name="connsiteX21" fmla="*/ 1917765 w 11014215"/>
              <a:gd name="connsiteY21" fmla="*/ 836587 h 910963"/>
              <a:gd name="connsiteX22" fmla="*/ 256595 w 11014215"/>
              <a:gd name="connsiteY22" fmla="*/ 856043 h 910963"/>
              <a:gd name="connsiteX23" fmla="*/ 217684 w 11014215"/>
              <a:gd name="connsiteY23" fmla="*/ 58373 h 910963"/>
              <a:gd name="connsiteX0" fmla="*/ 142505 w 10939036"/>
              <a:gd name="connsiteY0" fmla="*/ 58373 h 997339"/>
              <a:gd name="connsiteX1" fmla="*/ 2231692 w 10939036"/>
              <a:gd name="connsiteY1" fmla="*/ 58373 h 997339"/>
              <a:gd name="connsiteX2" fmla="*/ 2776441 w 10939036"/>
              <a:gd name="connsiteY2" fmla="*/ 38918 h 997339"/>
              <a:gd name="connsiteX3" fmla="*/ 3418467 w 10939036"/>
              <a:gd name="connsiteY3" fmla="*/ 38918 h 997339"/>
              <a:gd name="connsiteX4" fmla="*/ 3827028 w 10939036"/>
              <a:gd name="connsiteY4" fmla="*/ 38918 h 997339"/>
              <a:gd name="connsiteX5" fmla="*/ 4819249 w 10939036"/>
              <a:gd name="connsiteY5" fmla="*/ 77827 h 997339"/>
              <a:gd name="connsiteX6" fmla="*/ 8593581 w 10939036"/>
              <a:gd name="connsiteY6" fmla="*/ 97285 h 997339"/>
              <a:gd name="connsiteX7" fmla="*/ 10733667 w 10939036"/>
              <a:gd name="connsiteY7" fmla="*/ 77828 h 997339"/>
              <a:gd name="connsiteX8" fmla="*/ 10869854 w 10939036"/>
              <a:gd name="connsiteY8" fmla="*/ 136195 h 997339"/>
              <a:gd name="connsiteX9" fmla="*/ 10889309 w 10939036"/>
              <a:gd name="connsiteY9" fmla="*/ 817131 h 997339"/>
              <a:gd name="connsiteX10" fmla="*/ 10889309 w 10939036"/>
              <a:gd name="connsiteY10" fmla="*/ 894952 h 997339"/>
              <a:gd name="connsiteX11" fmla="*/ 10227828 w 10939036"/>
              <a:gd name="connsiteY11" fmla="*/ 894952 h 997339"/>
              <a:gd name="connsiteX12" fmla="*/ 7834824 w 10939036"/>
              <a:gd name="connsiteY12" fmla="*/ 894952 h 997339"/>
              <a:gd name="connsiteX13" fmla="*/ 6920424 w 10939036"/>
              <a:gd name="connsiteY13" fmla="*/ 875497 h 997339"/>
              <a:gd name="connsiteX14" fmla="*/ 6200577 w 10939036"/>
              <a:gd name="connsiteY14" fmla="*/ 856042 h 997339"/>
              <a:gd name="connsiteX15" fmla="*/ 5616918 w 10939036"/>
              <a:gd name="connsiteY15" fmla="*/ 856041 h 997339"/>
              <a:gd name="connsiteX16" fmla="*/ 4702518 w 10939036"/>
              <a:gd name="connsiteY16" fmla="*/ 894953 h 997339"/>
              <a:gd name="connsiteX17" fmla="*/ 4021581 w 10939036"/>
              <a:gd name="connsiteY17" fmla="*/ 894952 h 997339"/>
              <a:gd name="connsiteX18" fmla="*/ 3613020 w 10939036"/>
              <a:gd name="connsiteY18" fmla="*/ 875496 h 997339"/>
              <a:gd name="connsiteX19" fmla="*/ 3204458 w 10939036"/>
              <a:gd name="connsiteY19" fmla="*/ 875496 h 997339"/>
              <a:gd name="connsiteX20" fmla="*/ 2601343 w 10939036"/>
              <a:gd name="connsiteY20" fmla="*/ 856042 h 997339"/>
              <a:gd name="connsiteX21" fmla="*/ 1842586 w 10939036"/>
              <a:gd name="connsiteY21" fmla="*/ 836587 h 997339"/>
              <a:gd name="connsiteX22" fmla="*/ 181416 w 10939036"/>
              <a:gd name="connsiteY22" fmla="*/ 856043 h 997339"/>
              <a:gd name="connsiteX23" fmla="*/ 142505 w 10939036"/>
              <a:gd name="connsiteY23" fmla="*/ 58373 h 997339"/>
              <a:gd name="connsiteX0" fmla="*/ 1 w 10796532"/>
              <a:gd name="connsiteY0" fmla="*/ 75664 h 1014630"/>
              <a:gd name="connsiteX1" fmla="*/ 2089188 w 10796532"/>
              <a:gd name="connsiteY1" fmla="*/ 75664 h 1014630"/>
              <a:gd name="connsiteX2" fmla="*/ 2633937 w 10796532"/>
              <a:gd name="connsiteY2" fmla="*/ 56209 h 1014630"/>
              <a:gd name="connsiteX3" fmla="*/ 3275963 w 10796532"/>
              <a:gd name="connsiteY3" fmla="*/ 56209 h 1014630"/>
              <a:gd name="connsiteX4" fmla="*/ 3684524 w 10796532"/>
              <a:gd name="connsiteY4" fmla="*/ 56209 h 1014630"/>
              <a:gd name="connsiteX5" fmla="*/ 4676745 w 10796532"/>
              <a:gd name="connsiteY5" fmla="*/ 95118 h 1014630"/>
              <a:gd name="connsiteX6" fmla="*/ 8451077 w 10796532"/>
              <a:gd name="connsiteY6" fmla="*/ 114576 h 1014630"/>
              <a:gd name="connsiteX7" fmla="*/ 10591163 w 10796532"/>
              <a:gd name="connsiteY7" fmla="*/ 95119 h 1014630"/>
              <a:gd name="connsiteX8" fmla="*/ 10727350 w 10796532"/>
              <a:gd name="connsiteY8" fmla="*/ 153486 h 1014630"/>
              <a:gd name="connsiteX9" fmla="*/ 10746805 w 10796532"/>
              <a:gd name="connsiteY9" fmla="*/ 834422 h 1014630"/>
              <a:gd name="connsiteX10" fmla="*/ 10746805 w 10796532"/>
              <a:gd name="connsiteY10" fmla="*/ 912243 h 1014630"/>
              <a:gd name="connsiteX11" fmla="*/ 10085324 w 10796532"/>
              <a:gd name="connsiteY11" fmla="*/ 912243 h 1014630"/>
              <a:gd name="connsiteX12" fmla="*/ 7692320 w 10796532"/>
              <a:gd name="connsiteY12" fmla="*/ 912243 h 1014630"/>
              <a:gd name="connsiteX13" fmla="*/ 6777920 w 10796532"/>
              <a:gd name="connsiteY13" fmla="*/ 892788 h 1014630"/>
              <a:gd name="connsiteX14" fmla="*/ 6058073 w 10796532"/>
              <a:gd name="connsiteY14" fmla="*/ 873333 h 1014630"/>
              <a:gd name="connsiteX15" fmla="*/ 5474414 w 10796532"/>
              <a:gd name="connsiteY15" fmla="*/ 873332 h 1014630"/>
              <a:gd name="connsiteX16" fmla="*/ 4560014 w 10796532"/>
              <a:gd name="connsiteY16" fmla="*/ 912244 h 1014630"/>
              <a:gd name="connsiteX17" fmla="*/ 3879077 w 10796532"/>
              <a:gd name="connsiteY17" fmla="*/ 912243 h 1014630"/>
              <a:gd name="connsiteX18" fmla="*/ 3470516 w 10796532"/>
              <a:gd name="connsiteY18" fmla="*/ 892787 h 1014630"/>
              <a:gd name="connsiteX19" fmla="*/ 3061954 w 10796532"/>
              <a:gd name="connsiteY19" fmla="*/ 892787 h 1014630"/>
              <a:gd name="connsiteX20" fmla="*/ 2458839 w 10796532"/>
              <a:gd name="connsiteY20" fmla="*/ 873333 h 1014630"/>
              <a:gd name="connsiteX21" fmla="*/ 1700082 w 10796532"/>
              <a:gd name="connsiteY21" fmla="*/ 853878 h 1014630"/>
              <a:gd name="connsiteX22" fmla="*/ 38912 w 10796532"/>
              <a:gd name="connsiteY22" fmla="*/ 873334 h 1014630"/>
              <a:gd name="connsiteX23" fmla="*/ 1 w 10796532"/>
              <a:gd name="connsiteY23" fmla="*/ 75664 h 1014630"/>
              <a:gd name="connsiteX0" fmla="*/ 142504 w 10939035"/>
              <a:gd name="connsiteY0" fmla="*/ 48286 h 895088"/>
              <a:gd name="connsiteX1" fmla="*/ 2231691 w 10939035"/>
              <a:gd name="connsiteY1" fmla="*/ 48286 h 895088"/>
              <a:gd name="connsiteX2" fmla="*/ 2776440 w 10939035"/>
              <a:gd name="connsiteY2" fmla="*/ 28831 h 895088"/>
              <a:gd name="connsiteX3" fmla="*/ 3418466 w 10939035"/>
              <a:gd name="connsiteY3" fmla="*/ 28831 h 895088"/>
              <a:gd name="connsiteX4" fmla="*/ 3827027 w 10939035"/>
              <a:gd name="connsiteY4" fmla="*/ 28831 h 895088"/>
              <a:gd name="connsiteX5" fmla="*/ 4819248 w 10939035"/>
              <a:gd name="connsiteY5" fmla="*/ 67740 h 895088"/>
              <a:gd name="connsiteX6" fmla="*/ 8593580 w 10939035"/>
              <a:gd name="connsiteY6" fmla="*/ 87198 h 895088"/>
              <a:gd name="connsiteX7" fmla="*/ 10733666 w 10939035"/>
              <a:gd name="connsiteY7" fmla="*/ 67741 h 895088"/>
              <a:gd name="connsiteX8" fmla="*/ 10869853 w 10939035"/>
              <a:gd name="connsiteY8" fmla="*/ 126108 h 895088"/>
              <a:gd name="connsiteX9" fmla="*/ 10889308 w 10939035"/>
              <a:gd name="connsiteY9" fmla="*/ 807044 h 895088"/>
              <a:gd name="connsiteX10" fmla="*/ 10889308 w 10939035"/>
              <a:gd name="connsiteY10" fmla="*/ 884865 h 895088"/>
              <a:gd name="connsiteX11" fmla="*/ 10227827 w 10939035"/>
              <a:gd name="connsiteY11" fmla="*/ 884865 h 895088"/>
              <a:gd name="connsiteX12" fmla="*/ 7834823 w 10939035"/>
              <a:gd name="connsiteY12" fmla="*/ 884865 h 895088"/>
              <a:gd name="connsiteX13" fmla="*/ 6920423 w 10939035"/>
              <a:gd name="connsiteY13" fmla="*/ 865410 h 895088"/>
              <a:gd name="connsiteX14" fmla="*/ 6200576 w 10939035"/>
              <a:gd name="connsiteY14" fmla="*/ 845955 h 895088"/>
              <a:gd name="connsiteX15" fmla="*/ 5616917 w 10939035"/>
              <a:gd name="connsiteY15" fmla="*/ 845954 h 895088"/>
              <a:gd name="connsiteX16" fmla="*/ 4702517 w 10939035"/>
              <a:gd name="connsiteY16" fmla="*/ 884866 h 895088"/>
              <a:gd name="connsiteX17" fmla="*/ 4021580 w 10939035"/>
              <a:gd name="connsiteY17" fmla="*/ 884865 h 895088"/>
              <a:gd name="connsiteX18" fmla="*/ 3613019 w 10939035"/>
              <a:gd name="connsiteY18" fmla="*/ 865409 h 895088"/>
              <a:gd name="connsiteX19" fmla="*/ 3204457 w 10939035"/>
              <a:gd name="connsiteY19" fmla="*/ 865409 h 895088"/>
              <a:gd name="connsiteX20" fmla="*/ 2601342 w 10939035"/>
              <a:gd name="connsiteY20" fmla="*/ 845955 h 895088"/>
              <a:gd name="connsiteX21" fmla="*/ 1842585 w 10939035"/>
              <a:gd name="connsiteY21" fmla="*/ 826500 h 895088"/>
              <a:gd name="connsiteX22" fmla="*/ 181415 w 10939035"/>
              <a:gd name="connsiteY22" fmla="*/ 709768 h 895088"/>
              <a:gd name="connsiteX23" fmla="*/ 142504 w 10939035"/>
              <a:gd name="connsiteY23" fmla="*/ 48286 h 895088"/>
              <a:gd name="connsiteX0" fmla="*/ 233200 w 10989327"/>
              <a:gd name="connsiteY0" fmla="*/ 119614 h 864681"/>
              <a:gd name="connsiteX1" fmla="*/ 2281983 w 10989327"/>
              <a:gd name="connsiteY1" fmla="*/ 22338 h 864681"/>
              <a:gd name="connsiteX2" fmla="*/ 2826732 w 10989327"/>
              <a:gd name="connsiteY2" fmla="*/ 2883 h 864681"/>
              <a:gd name="connsiteX3" fmla="*/ 3468758 w 10989327"/>
              <a:gd name="connsiteY3" fmla="*/ 2883 h 864681"/>
              <a:gd name="connsiteX4" fmla="*/ 3877319 w 10989327"/>
              <a:gd name="connsiteY4" fmla="*/ 2883 h 864681"/>
              <a:gd name="connsiteX5" fmla="*/ 4869540 w 10989327"/>
              <a:gd name="connsiteY5" fmla="*/ 41792 h 864681"/>
              <a:gd name="connsiteX6" fmla="*/ 8643872 w 10989327"/>
              <a:gd name="connsiteY6" fmla="*/ 61250 h 864681"/>
              <a:gd name="connsiteX7" fmla="*/ 10783958 w 10989327"/>
              <a:gd name="connsiteY7" fmla="*/ 41793 h 864681"/>
              <a:gd name="connsiteX8" fmla="*/ 10920145 w 10989327"/>
              <a:gd name="connsiteY8" fmla="*/ 100160 h 864681"/>
              <a:gd name="connsiteX9" fmla="*/ 10939600 w 10989327"/>
              <a:gd name="connsiteY9" fmla="*/ 781096 h 864681"/>
              <a:gd name="connsiteX10" fmla="*/ 10939600 w 10989327"/>
              <a:gd name="connsiteY10" fmla="*/ 858917 h 864681"/>
              <a:gd name="connsiteX11" fmla="*/ 10278119 w 10989327"/>
              <a:gd name="connsiteY11" fmla="*/ 858917 h 864681"/>
              <a:gd name="connsiteX12" fmla="*/ 7885115 w 10989327"/>
              <a:gd name="connsiteY12" fmla="*/ 858917 h 864681"/>
              <a:gd name="connsiteX13" fmla="*/ 6970715 w 10989327"/>
              <a:gd name="connsiteY13" fmla="*/ 839462 h 864681"/>
              <a:gd name="connsiteX14" fmla="*/ 6250868 w 10989327"/>
              <a:gd name="connsiteY14" fmla="*/ 820007 h 864681"/>
              <a:gd name="connsiteX15" fmla="*/ 5667209 w 10989327"/>
              <a:gd name="connsiteY15" fmla="*/ 820006 h 864681"/>
              <a:gd name="connsiteX16" fmla="*/ 4752809 w 10989327"/>
              <a:gd name="connsiteY16" fmla="*/ 858918 h 864681"/>
              <a:gd name="connsiteX17" fmla="*/ 4071872 w 10989327"/>
              <a:gd name="connsiteY17" fmla="*/ 858917 h 864681"/>
              <a:gd name="connsiteX18" fmla="*/ 3663311 w 10989327"/>
              <a:gd name="connsiteY18" fmla="*/ 839461 h 864681"/>
              <a:gd name="connsiteX19" fmla="*/ 3254749 w 10989327"/>
              <a:gd name="connsiteY19" fmla="*/ 839461 h 864681"/>
              <a:gd name="connsiteX20" fmla="*/ 2651634 w 10989327"/>
              <a:gd name="connsiteY20" fmla="*/ 820007 h 864681"/>
              <a:gd name="connsiteX21" fmla="*/ 1892877 w 10989327"/>
              <a:gd name="connsiteY21" fmla="*/ 800552 h 864681"/>
              <a:gd name="connsiteX22" fmla="*/ 231707 w 10989327"/>
              <a:gd name="connsiteY22" fmla="*/ 683820 h 864681"/>
              <a:gd name="connsiteX23" fmla="*/ 233200 w 10989327"/>
              <a:gd name="connsiteY23" fmla="*/ 119614 h 864681"/>
              <a:gd name="connsiteX0" fmla="*/ 123667 w 10879794"/>
              <a:gd name="connsiteY0" fmla="*/ 143800 h 888867"/>
              <a:gd name="connsiteX1" fmla="*/ 2172450 w 10879794"/>
              <a:gd name="connsiteY1" fmla="*/ 46524 h 888867"/>
              <a:gd name="connsiteX2" fmla="*/ 2717199 w 10879794"/>
              <a:gd name="connsiteY2" fmla="*/ 27069 h 888867"/>
              <a:gd name="connsiteX3" fmla="*/ 3359225 w 10879794"/>
              <a:gd name="connsiteY3" fmla="*/ 27069 h 888867"/>
              <a:gd name="connsiteX4" fmla="*/ 3767786 w 10879794"/>
              <a:gd name="connsiteY4" fmla="*/ 27069 h 888867"/>
              <a:gd name="connsiteX5" fmla="*/ 4760007 w 10879794"/>
              <a:gd name="connsiteY5" fmla="*/ 65978 h 888867"/>
              <a:gd name="connsiteX6" fmla="*/ 8534339 w 10879794"/>
              <a:gd name="connsiteY6" fmla="*/ 85436 h 888867"/>
              <a:gd name="connsiteX7" fmla="*/ 10674425 w 10879794"/>
              <a:gd name="connsiteY7" fmla="*/ 65979 h 888867"/>
              <a:gd name="connsiteX8" fmla="*/ 10810612 w 10879794"/>
              <a:gd name="connsiteY8" fmla="*/ 124346 h 888867"/>
              <a:gd name="connsiteX9" fmla="*/ 10830067 w 10879794"/>
              <a:gd name="connsiteY9" fmla="*/ 805282 h 888867"/>
              <a:gd name="connsiteX10" fmla="*/ 10830067 w 10879794"/>
              <a:gd name="connsiteY10" fmla="*/ 883103 h 888867"/>
              <a:gd name="connsiteX11" fmla="*/ 10168586 w 10879794"/>
              <a:gd name="connsiteY11" fmla="*/ 883103 h 888867"/>
              <a:gd name="connsiteX12" fmla="*/ 7775582 w 10879794"/>
              <a:gd name="connsiteY12" fmla="*/ 883103 h 888867"/>
              <a:gd name="connsiteX13" fmla="*/ 6861182 w 10879794"/>
              <a:gd name="connsiteY13" fmla="*/ 863648 h 888867"/>
              <a:gd name="connsiteX14" fmla="*/ 6141335 w 10879794"/>
              <a:gd name="connsiteY14" fmla="*/ 844193 h 888867"/>
              <a:gd name="connsiteX15" fmla="*/ 5557676 w 10879794"/>
              <a:gd name="connsiteY15" fmla="*/ 844192 h 888867"/>
              <a:gd name="connsiteX16" fmla="*/ 4643276 w 10879794"/>
              <a:gd name="connsiteY16" fmla="*/ 883104 h 888867"/>
              <a:gd name="connsiteX17" fmla="*/ 3962339 w 10879794"/>
              <a:gd name="connsiteY17" fmla="*/ 883103 h 888867"/>
              <a:gd name="connsiteX18" fmla="*/ 3553778 w 10879794"/>
              <a:gd name="connsiteY18" fmla="*/ 863647 h 888867"/>
              <a:gd name="connsiteX19" fmla="*/ 3145216 w 10879794"/>
              <a:gd name="connsiteY19" fmla="*/ 863647 h 888867"/>
              <a:gd name="connsiteX20" fmla="*/ 2542101 w 10879794"/>
              <a:gd name="connsiteY20" fmla="*/ 844193 h 888867"/>
              <a:gd name="connsiteX21" fmla="*/ 1783344 w 10879794"/>
              <a:gd name="connsiteY21" fmla="*/ 824738 h 888867"/>
              <a:gd name="connsiteX22" fmla="*/ 122174 w 10879794"/>
              <a:gd name="connsiteY22" fmla="*/ 708006 h 888867"/>
              <a:gd name="connsiteX23" fmla="*/ 123667 w 10879794"/>
              <a:gd name="connsiteY23" fmla="*/ 143800 h 888867"/>
              <a:gd name="connsiteX0" fmla="*/ 1864 w 10757991"/>
              <a:gd name="connsiteY0" fmla="*/ 143800 h 888867"/>
              <a:gd name="connsiteX1" fmla="*/ 2050647 w 10757991"/>
              <a:gd name="connsiteY1" fmla="*/ 46524 h 888867"/>
              <a:gd name="connsiteX2" fmla="*/ 2595396 w 10757991"/>
              <a:gd name="connsiteY2" fmla="*/ 27069 h 888867"/>
              <a:gd name="connsiteX3" fmla="*/ 3237422 w 10757991"/>
              <a:gd name="connsiteY3" fmla="*/ 27069 h 888867"/>
              <a:gd name="connsiteX4" fmla="*/ 3645983 w 10757991"/>
              <a:gd name="connsiteY4" fmla="*/ 27069 h 888867"/>
              <a:gd name="connsiteX5" fmla="*/ 4638204 w 10757991"/>
              <a:gd name="connsiteY5" fmla="*/ 65978 h 888867"/>
              <a:gd name="connsiteX6" fmla="*/ 8412536 w 10757991"/>
              <a:gd name="connsiteY6" fmla="*/ 85436 h 888867"/>
              <a:gd name="connsiteX7" fmla="*/ 10552622 w 10757991"/>
              <a:gd name="connsiteY7" fmla="*/ 65979 h 888867"/>
              <a:gd name="connsiteX8" fmla="*/ 10688809 w 10757991"/>
              <a:gd name="connsiteY8" fmla="*/ 124346 h 888867"/>
              <a:gd name="connsiteX9" fmla="*/ 10708264 w 10757991"/>
              <a:gd name="connsiteY9" fmla="*/ 805282 h 888867"/>
              <a:gd name="connsiteX10" fmla="*/ 10708264 w 10757991"/>
              <a:gd name="connsiteY10" fmla="*/ 883103 h 888867"/>
              <a:gd name="connsiteX11" fmla="*/ 10046783 w 10757991"/>
              <a:gd name="connsiteY11" fmla="*/ 883103 h 888867"/>
              <a:gd name="connsiteX12" fmla="*/ 7653779 w 10757991"/>
              <a:gd name="connsiteY12" fmla="*/ 883103 h 888867"/>
              <a:gd name="connsiteX13" fmla="*/ 6739379 w 10757991"/>
              <a:gd name="connsiteY13" fmla="*/ 863648 h 888867"/>
              <a:gd name="connsiteX14" fmla="*/ 6019532 w 10757991"/>
              <a:gd name="connsiteY14" fmla="*/ 844193 h 888867"/>
              <a:gd name="connsiteX15" fmla="*/ 5435873 w 10757991"/>
              <a:gd name="connsiteY15" fmla="*/ 844192 h 888867"/>
              <a:gd name="connsiteX16" fmla="*/ 4521473 w 10757991"/>
              <a:gd name="connsiteY16" fmla="*/ 883104 h 888867"/>
              <a:gd name="connsiteX17" fmla="*/ 3840536 w 10757991"/>
              <a:gd name="connsiteY17" fmla="*/ 883103 h 888867"/>
              <a:gd name="connsiteX18" fmla="*/ 3431975 w 10757991"/>
              <a:gd name="connsiteY18" fmla="*/ 863647 h 888867"/>
              <a:gd name="connsiteX19" fmla="*/ 3023413 w 10757991"/>
              <a:gd name="connsiteY19" fmla="*/ 863647 h 888867"/>
              <a:gd name="connsiteX20" fmla="*/ 2420298 w 10757991"/>
              <a:gd name="connsiteY20" fmla="*/ 844193 h 888867"/>
              <a:gd name="connsiteX21" fmla="*/ 1661541 w 10757991"/>
              <a:gd name="connsiteY21" fmla="*/ 824738 h 888867"/>
              <a:gd name="connsiteX22" fmla="*/ 371 w 10757991"/>
              <a:gd name="connsiteY22" fmla="*/ 708006 h 888867"/>
              <a:gd name="connsiteX23" fmla="*/ 1864 w 10757991"/>
              <a:gd name="connsiteY23" fmla="*/ 143800 h 888867"/>
              <a:gd name="connsiteX0" fmla="*/ 31302 w 10787429"/>
              <a:gd name="connsiteY0" fmla="*/ 119614 h 864681"/>
              <a:gd name="connsiteX1" fmla="*/ 2080085 w 10787429"/>
              <a:gd name="connsiteY1" fmla="*/ 22338 h 864681"/>
              <a:gd name="connsiteX2" fmla="*/ 2624834 w 10787429"/>
              <a:gd name="connsiteY2" fmla="*/ 2883 h 864681"/>
              <a:gd name="connsiteX3" fmla="*/ 3266860 w 10787429"/>
              <a:gd name="connsiteY3" fmla="*/ 2883 h 864681"/>
              <a:gd name="connsiteX4" fmla="*/ 3675421 w 10787429"/>
              <a:gd name="connsiteY4" fmla="*/ 2883 h 864681"/>
              <a:gd name="connsiteX5" fmla="*/ 4667642 w 10787429"/>
              <a:gd name="connsiteY5" fmla="*/ 41792 h 864681"/>
              <a:gd name="connsiteX6" fmla="*/ 8441974 w 10787429"/>
              <a:gd name="connsiteY6" fmla="*/ 61250 h 864681"/>
              <a:gd name="connsiteX7" fmla="*/ 10582060 w 10787429"/>
              <a:gd name="connsiteY7" fmla="*/ 41793 h 864681"/>
              <a:gd name="connsiteX8" fmla="*/ 10718247 w 10787429"/>
              <a:gd name="connsiteY8" fmla="*/ 100160 h 864681"/>
              <a:gd name="connsiteX9" fmla="*/ 10737702 w 10787429"/>
              <a:gd name="connsiteY9" fmla="*/ 781096 h 864681"/>
              <a:gd name="connsiteX10" fmla="*/ 10737702 w 10787429"/>
              <a:gd name="connsiteY10" fmla="*/ 858917 h 864681"/>
              <a:gd name="connsiteX11" fmla="*/ 10076221 w 10787429"/>
              <a:gd name="connsiteY11" fmla="*/ 858917 h 864681"/>
              <a:gd name="connsiteX12" fmla="*/ 7683217 w 10787429"/>
              <a:gd name="connsiteY12" fmla="*/ 858917 h 864681"/>
              <a:gd name="connsiteX13" fmla="*/ 6768817 w 10787429"/>
              <a:gd name="connsiteY13" fmla="*/ 839462 h 864681"/>
              <a:gd name="connsiteX14" fmla="*/ 6048970 w 10787429"/>
              <a:gd name="connsiteY14" fmla="*/ 820007 h 864681"/>
              <a:gd name="connsiteX15" fmla="*/ 5465311 w 10787429"/>
              <a:gd name="connsiteY15" fmla="*/ 820006 h 864681"/>
              <a:gd name="connsiteX16" fmla="*/ 4550911 w 10787429"/>
              <a:gd name="connsiteY16" fmla="*/ 858918 h 864681"/>
              <a:gd name="connsiteX17" fmla="*/ 3869974 w 10787429"/>
              <a:gd name="connsiteY17" fmla="*/ 858917 h 864681"/>
              <a:gd name="connsiteX18" fmla="*/ 3461413 w 10787429"/>
              <a:gd name="connsiteY18" fmla="*/ 839461 h 864681"/>
              <a:gd name="connsiteX19" fmla="*/ 3052851 w 10787429"/>
              <a:gd name="connsiteY19" fmla="*/ 839461 h 864681"/>
              <a:gd name="connsiteX20" fmla="*/ 2449736 w 10787429"/>
              <a:gd name="connsiteY20" fmla="*/ 820007 h 864681"/>
              <a:gd name="connsiteX21" fmla="*/ 1690979 w 10787429"/>
              <a:gd name="connsiteY21" fmla="*/ 800552 h 864681"/>
              <a:gd name="connsiteX22" fmla="*/ 775257 w 10787429"/>
              <a:gd name="connsiteY22" fmla="*/ 411446 h 864681"/>
              <a:gd name="connsiteX23" fmla="*/ 31302 w 10787429"/>
              <a:gd name="connsiteY23" fmla="*/ 119614 h 864681"/>
              <a:gd name="connsiteX0" fmla="*/ 20667 w 10776794"/>
              <a:gd name="connsiteY0" fmla="*/ 662062 h 1407129"/>
              <a:gd name="connsiteX1" fmla="*/ 1787389 w 10776794"/>
              <a:gd name="connsiteY1" fmla="*/ 582 h 1407129"/>
              <a:gd name="connsiteX2" fmla="*/ 2614199 w 10776794"/>
              <a:gd name="connsiteY2" fmla="*/ 545331 h 1407129"/>
              <a:gd name="connsiteX3" fmla="*/ 3256225 w 10776794"/>
              <a:gd name="connsiteY3" fmla="*/ 545331 h 1407129"/>
              <a:gd name="connsiteX4" fmla="*/ 3664786 w 10776794"/>
              <a:gd name="connsiteY4" fmla="*/ 545331 h 1407129"/>
              <a:gd name="connsiteX5" fmla="*/ 4657007 w 10776794"/>
              <a:gd name="connsiteY5" fmla="*/ 584240 h 1407129"/>
              <a:gd name="connsiteX6" fmla="*/ 8431339 w 10776794"/>
              <a:gd name="connsiteY6" fmla="*/ 603698 h 1407129"/>
              <a:gd name="connsiteX7" fmla="*/ 10571425 w 10776794"/>
              <a:gd name="connsiteY7" fmla="*/ 584241 h 1407129"/>
              <a:gd name="connsiteX8" fmla="*/ 10707612 w 10776794"/>
              <a:gd name="connsiteY8" fmla="*/ 642608 h 1407129"/>
              <a:gd name="connsiteX9" fmla="*/ 10727067 w 10776794"/>
              <a:gd name="connsiteY9" fmla="*/ 1323544 h 1407129"/>
              <a:gd name="connsiteX10" fmla="*/ 10727067 w 10776794"/>
              <a:gd name="connsiteY10" fmla="*/ 1401365 h 1407129"/>
              <a:gd name="connsiteX11" fmla="*/ 10065586 w 10776794"/>
              <a:gd name="connsiteY11" fmla="*/ 1401365 h 1407129"/>
              <a:gd name="connsiteX12" fmla="*/ 7672582 w 10776794"/>
              <a:gd name="connsiteY12" fmla="*/ 1401365 h 1407129"/>
              <a:gd name="connsiteX13" fmla="*/ 6758182 w 10776794"/>
              <a:gd name="connsiteY13" fmla="*/ 1381910 h 1407129"/>
              <a:gd name="connsiteX14" fmla="*/ 6038335 w 10776794"/>
              <a:gd name="connsiteY14" fmla="*/ 1362455 h 1407129"/>
              <a:gd name="connsiteX15" fmla="*/ 5454676 w 10776794"/>
              <a:gd name="connsiteY15" fmla="*/ 1362454 h 1407129"/>
              <a:gd name="connsiteX16" fmla="*/ 4540276 w 10776794"/>
              <a:gd name="connsiteY16" fmla="*/ 1401366 h 1407129"/>
              <a:gd name="connsiteX17" fmla="*/ 3859339 w 10776794"/>
              <a:gd name="connsiteY17" fmla="*/ 1401365 h 1407129"/>
              <a:gd name="connsiteX18" fmla="*/ 3450778 w 10776794"/>
              <a:gd name="connsiteY18" fmla="*/ 1381909 h 1407129"/>
              <a:gd name="connsiteX19" fmla="*/ 3042216 w 10776794"/>
              <a:gd name="connsiteY19" fmla="*/ 1381909 h 1407129"/>
              <a:gd name="connsiteX20" fmla="*/ 2439101 w 10776794"/>
              <a:gd name="connsiteY20" fmla="*/ 1362455 h 1407129"/>
              <a:gd name="connsiteX21" fmla="*/ 1680344 w 10776794"/>
              <a:gd name="connsiteY21" fmla="*/ 1343000 h 1407129"/>
              <a:gd name="connsiteX22" fmla="*/ 764622 w 10776794"/>
              <a:gd name="connsiteY22" fmla="*/ 953894 h 1407129"/>
              <a:gd name="connsiteX23" fmla="*/ 20667 w 10776794"/>
              <a:gd name="connsiteY23" fmla="*/ 662062 h 1407129"/>
              <a:gd name="connsiteX0" fmla="*/ 20667 w 10776794"/>
              <a:gd name="connsiteY0" fmla="*/ 662108 h 1407175"/>
              <a:gd name="connsiteX1" fmla="*/ 1787389 w 10776794"/>
              <a:gd name="connsiteY1" fmla="*/ 628 h 1407175"/>
              <a:gd name="connsiteX2" fmla="*/ 2614199 w 10776794"/>
              <a:gd name="connsiteY2" fmla="*/ 545377 h 1407175"/>
              <a:gd name="connsiteX3" fmla="*/ 3356962 w 10776794"/>
              <a:gd name="connsiteY3" fmla="*/ 759385 h 1407175"/>
              <a:gd name="connsiteX4" fmla="*/ 3664786 w 10776794"/>
              <a:gd name="connsiteY4" fmla="*/ 545377 h 1407175"/>
              <a:gd name="connsiteX5" fmla="*/ 4657007 w 10776794"/>
              <a:gd name="connsiteY5" fmla="*/ 584286 h 1407175"/>
              <a:gd name="connsiteX6" fmla="*/ 8431339 w 10776794"/>
              <a:gd name="connsiteY6" fmla="*/ 603744 h 1407175"/>
              <a:gd name="connsiteX7" fmla="*/ 10571425 w 10776794"/>
              <a:gd name="connsiteY7" fmla="*/ 584287 h 1407175"/>
              <a:gd name="connsiteX8" fmla="*/ 10707612 w 10776794"/>
              <a:gd name="connsiteY8" fmla="*/ 642654 h 1407175"/>
              <a:gd name="connsiteX9" fmla="*/ 10727067 w 10776794"/>
              <a:gd name="connsiteY9" fmla="*/ 1323590 h 1407175"/>
              <a:gd name="connsiteX10" fmla="*/ 10727067 w 10776794"/>
              <a:gd name="connsiteY10" fmla="*/ 1401411 h 1407175"/>
              <a:gd name="connsiteX11" fmla="*/ 10065586 w 10776794"/>
              <a:gd name="connsiteY11" fmla="*/ 1401411 h 1407175"/>
              <a:gd name="connsiteX12" fmla="*/ 7672582 w 10776794"/>
              <a:gd name="connsiteY12" fmla="*/ 1401411 h 1407175"/>
              <a:gd name="connsiteX13" fmla="*/ 6758182 w 10776794"/>
              <a:gd name="connsiteY13" fmla="*/ 1381956 h 1407175"/>
              <a:gd name="connsiteX14" fmla="*/ 6038335 w 10776794"/>
              <a:gd name="connsiteY14" fmla="*/ 1362501 h 1407175"/>
              <a:gd name="connsiteX15" fmla="*/ 5454676 w 10776794"/>
              <a:gd name="connsiteY15" fmla="*/ 1362500 h 1407175"/>
              <a:gd name="connsiteX16" fmla="*/ 4540276 w 10776794"/>
              <a:gd name="connsiteY16" fmla="*/ 1401412 h 1407175"/>
              <a:gd name="connsiteX17" fmla="*/ 3859339 w 10776794"/>
              <a:gd name="connsiteY17" fmla="*/ 1401411 h 1407175"/>
              <a:gd name="connsiteX18" fmla="*/ 3450778 w 10776794"/>
              <a:gd name="connsiteY18" fmla="*/ 1381955 h 1407175"/>
              <a:gd name="connsiteX19" fmla="*/ 3042216 w 10776794"/>
              <a:gd name="connsiteY19" fmla="*/ 1381955 h 1407175"/>
              <a:gd name="connsiteX20" fmla="*/ 2439101 w 10776794"/>
              <a:gd name="connsiteY20" fmla="*/ 1362501 h 1407175"/>
              <a:gd name="connsiteX21" fmla="*/ 1680344 w 10776794"/>
              <a:gd name="connsiteY21" fmla="*/ 1343046 h 1407175"/>
              <a:gd name="connsiteX22" fmla="*/ 764622 w 10776794"/>
              <a:gd name="connsiteY22" fmla="*/ 953940 h 1407175"/>
              <a:gd name="connsiteX23" fmla="*/ 20667 w 10776794"/>
              <a:gd name="connsiteY23" fmla="*/ 662108 h 1407175"/>
              <a:gd name="connsiteX0" fmla="*/ 20667 w 10776794"/>
              <a:gd name="connsiteY0" fmla="*/ 662108 h 1407175"/>
              <a:gd name="connsiteX1" fmla="*/ 1787389 w 10776794"/>
              <a:gd name="connsiteY1" fmla="*/ 628 h 1407175"/>
              <a:gd name="connsiteX2" fmla="*/ 2614199 w 10776794"/>
              <a:gd name="connsiteY2" fmla="*/ 545377 h 1407175"/>
              <a:gd name="connsiteX3" fmla="*/ 3356962 w 10776794"/>
              <a:gd name="connsiteY3" fmla="*/ 759385 h 1407175"/>
              <a:gd name="connsiteX4" fmla="*/ 4087878 w 10776794"/>
              <a:gd name="connsiteY4" fmla="*/ 545377 h 1407175"/>
              <a:gd name="connsiteX5" fmla="*/ 4657007 w 10776794"/>
              <a:gd name="connsiteY5" fmla="*/ 584286 h 1407175"/>
              <a:gd name="connsiteX6" fmla="*/ 8431339 w 10776794"/>
              <a:gd name="connsiteY6" fmla="*/ 603744 h 1407175"/>
              <a:gd name="connsiteX7" fmla="*/ 10571425 w 10776794"/>
              <a:gd name="connsiteY7" fmla="*/ 584287 h 1407175"/>
              <a:gd name="connsiteX8" fmla="*/ 10707612 w 10776794"/>
              <a:gd name="connsiteY8" fmla="*/ 642654 h 1407175"/>
              <a:gd name="connsiteX9" fmla="*/ 10727067 w 10776794"/>
              <a:gd name="connsiteY9" fmla="*/ 1323590 h 1407175"/>
              <a:gd name="connsiteX10" fmla="*/ 10727067 w 10776794"/>
              <a:gd name="connsiteY10" fmla="*/ 1401411 h 1407175"/>
              <a:gd name="connsiteX11" fmla="*/ 10065586 w 10776794"/>
              <a:gd name="connsiteY11" fmla="*/ 1401411 h 1407175"/>
              <a:gd name="connsiteX12" fmla="*/ 7672582 w 10776794"/>
              <a:gd name="connsiteY12" fmla="*/ 1401411 h 1407175"/>
              <a:gd name="connsiteX13" fmla="*/ 6758182 w 10776794"/>
              <a:gd name="connsiteY13" fmla="*/ 1381956 h 1407175"/>
              <a:gd name="connsiteX14" fmla="*/ 6038335 w 10776794"/>
              <a:gd name="connsiteY14" fmla="*/ 1362501 h 1407175"/>
              <a:gd name="connsiteX15" fmla="*/ 5454676 w 10776794"/>
              <a:gd name="connsiteY15" fmla="*/ 1362500 h 1407175"/>
              <a:gd name="connsiteX16" fmla="*/ 4540276 w 10776794"/>
              <a:gd name="connsiteY16" fmla="*/ 1401412 h 1407175"/>
              <a:gd name="connsiteX17" fmla="*/ 3859339 w 10776794"/>
              <a:gd name="connsiteY17" fmla="*/ 1401411 h 1407175"/>
              <a:gd name="connsiteX18" fmla="*/ 3450778 w 10776794"/>
              <a:gd name="connsiteY18" fmla="*/ 1381955 h 1407175"/>
              <a:gd name="connsiteX19" fmla="*/ 3042216 w 10776794"/>
              <a:gd name="connsiteY19" fmla="*/ 1381955 h 1407175"/>
              <a:gd name="connsiteX20" fmla="*/ 2439101 w 10776794"/>
              <a:gd name="connsiteY20" fmla="*/ 1362501 h 1407175"/>
              <a:gd name="connsiteX21" fmla="*/ 1680344 w 10776794"/>
              <a:gd name="connsiteY21" fmla="*/ 1343046 h 1407175"/>
              <a:gd name="connsiteX22" fmla="*/ 764622 w 10776794"/>
              <a:gd name="connsiteY22" fmla="*/ 953940 h 1407175"/>
              <a:gd name="connsiteX23" fmla="*/ 20667 w 10776794"/>
              <a:gd name="connsiteY23" fmla="*/ 662108 h 1407175"/>
              <a:gd name="connsiteX0" fmla="*/ 20667 w 10776794"/>
              <a:gd name="connsiteY0" fmla="*/ 662108 h 1407175"/>
              <a:gd name="connsiteX1" fmla="*/ 1787389 w 10776794"/>
              <a:gd name="connsiteY1" fmla="*/ 628 h 1407175"/>
              <a:gd name="connsiteX2" fmla="*/ 2614199 w 10776794"/>
              <a:gd name="connsiteY2" fmla="*/ 545377 h 1407175"/>
              <a:gd name="connsiteX3" fmla="*/ 3356962 w 10776794"/>
              <a:gd name="connsiteY3" fmla="*/ 759385 h 1407175"/>
              <a:gd name="connsiteX4" fmla="*/ 4087878 w 10776794"/>
              <a:gd name="connsiteY4" fmla="*/ 545377 h 1407175"/>
              <a:gd name="connsiteX5" fmla="*/ 5644224 w 10776794"/>
              <a:gd name="connsiteY5" fmla="*/ 117358 h 1407175"/>
              <a:gd name="connsiteX6" fmla="*/ 8431339 w 10776794"/>
              <a:gd name="connsiteY6" fmla="*/ 603744 h 1407175"/>
              <a:gd name="connsiteX7" fmla="*/ 10571425 w 10776794"/>
              <a:gd name="connsiteY7" fmla="*/ 584287 h 1407175"/>
              <a:gd name="connsiteX8" fmla="*/ 10707612 w 10776794"/>
              <a:gd name="connsiteY8" fmla="*/ 642654 h 1407175"/>
              <a:gd name="connsiteX9" fmla="*/ 10727067 w 10776794"/>
              <a:gd name="connsiteY9" fmla="*/ 1323590 h 1407175"/>
              <a:gd name="connsiteX10" fmla="*/ 10727067 w 10776794"/>
              <a:gd name="connsiteY10" fmla="*/ 1401411 h 1407175"/>
              <a:gd name="connsiteX11" fmla="*/ 10065586 w 10776794"/>
              <a:gd name="connsiteY11" fmla="*/ 1401411 h 1407175"/>
              <a:gd name="connsiteX12" fmla="*/ 7672582 w 10776794"/>
              <a:gd name="connsiteY12" fmla="*/ 1401411 h 1407175"/>
              <a:gd name="connsiteX13" fmla="*/ 6758182 w 10776794"/>
              <a:gd name="connsiteY13" fmla="*/ 1381956 h 1407175"/>
              <a:gd name="connsiteX14" fmla="*/ 6038335 w 10776794"/>
              <a:gd name="connsiteY14" fmla="*/ 1362501 h 1407175"/>
              <a:gd name="connsiteX15" fmla="*/ 5454676 w 10776794"/>
              <a:gd name="connsiteY15" fmla="*/ 1362500 h 1407175"/>
              <a:gd name="connsiteX16" fmla="*/ 4540276 w 10776794"/>
              <a:gd name="connsiteY16" fmla="*/ 1401412 h 1407175"/>
              <a:gd name="connsiteX17" fmla="*/ 3859339 w 10776794"/>
              <a:gd name="connsiteY17" fmla="*/ 1401411 h 1407175"/>
              <a:gd name="connsiteX18" fmla="*/ 3450778 w 10776794"/>
              <a:gd name="connsiteY18" fmla="*/ 1381955 h 1407175"/>
              <a:gd name="connsiteX19" fmla="*/ 3042216 w 10776794"/>
              <a:gd name="connsiteY19" fmla="*/ 1381955 h 1407175"/>
              <a:gd name="connsiteX20" fmla="*/ 2439101 w 10776794"/>
              <a:gd name="connsiteY20" fmla="*/ 1362501 h 1407175"/>
              <a:gd name="connsiteX21" fmla="*/ 1680344 w 10776794"/>
              <a:gd name="connsiteY21" fmla="*/ 1343046 h 1407175"/>
              <a:gd name="connsiteX22" fmla="*/ 764622 w 10776794"/>
              <a:gd name="connsiteY22" fmla="*/ 953940 h 1407175"/>
              <a:gd name="connsiteX23" fmla="*/ 20667 w 10776794"/>
              <a:gd name="connsiteY23" fmla="*/ 662108 h 1407175"/>
              <a:gd name="connsiteX0" fmla="*/ 28757 w 10784884"/>
              <a:gd name="connsiteY0" fmla="*/ 662108 h 1416252"/>
              <a:gd name="connsiteX1" fmla="*/ 1795479 w 10784884"/>
              <a:gd name="connsiteY1" fmla="*/ 628 h 1416252"/>
              <a:gd name="connsiteX2" fmla="*/ 2622289 w 10784884"/>
              <a:gd name="connsiteY2" fmla="*/ 545377 h 1416252"/>
              <a:gd name="connsiteX3" fmla="*/ 3365052 w 10784884"/>
              <a:gd name="connsiteY3" fmla="*/ 759385 h 1416252"/>
              <a:gd name="connsiteX4" fmla="*/ 4095968 w 10784884"/>
              <a:gd name="connsiteY4" fmla="*/ 545377 h 1416252"/>
              <a:gd name="connsiteX5" fmla="*/ 5652314 w 10784884"/>
              <a:gd name="connsiteY5" fmla="*/ 117358 h 1416252"/>
              <a:gd name="connsiteX6" fmla="*/ 8439429 w 10784884"/>
              <a:gd name="connsiteY6" fmla="*/ 603744 h 1416252"/>
              <a:gd name="connsiteX7" fmla="*/ 10579515 w 10784884"/>
              <a:gd name="connsiteY7" fmla="*/ 584287 h 1416252"/>
              <a:gd name="connsiteX8" fmla="*/ 10715702 w 10784884"/>
              <a:gd name="connsiteY8" fmla="*/ 642654 h 1416252"/>
              <a:gd name="connsiteX9" fmla="*/ 10735157 w 10784884"/>
              <a:gd name="connsiteY9" fmla="*/ 1323590 h 1416252"/>
              <a:gd name="connsiteX10" fmla="*/ 10735157 w 10784884"/>
              <a:gd name="connsiteY10" fmla="*/ 1401411 h 1416252"/>
              <a:gd name="connsiteX11" fmla="*/ 10073676 w 10784884"/>
              <a:gd name="connsiteY11" fmla="*/ 1401411 h 1416252"/>
              <a:gd name="connsiteX12" fmla="*/ 7680672 w 10784884"/>
              <a:gd name="connsiteY12" fmla="*/ 1401411 h 1416252"/>
              <a:gd name="connsiteX13" fmla="*/ 6766272 w 10784884"/>
              <a:gd name="connsiteY13" fmla="*/ 1381956 h 1416252"/>
              <a:gd name="connsiteX14" fmla="*/ 6046425 w 10784884"/>
              <a:gd name="connsiteY14" fmla="*/ 1362501 h 1416252"/>
              <a:gd name="connsiteX15" fmla="*/ 5462766 w 10784884"/>
              <a:gd name="connsiteY15" fmla="*/ 1362500 h 1416252"/>
              <a:gd name="connsiteX16" fmla="*/ 4548366 w 10784884"/>
              <a:gd name="connsiteY16" fmla="*/ 1401412 h 1416252"/>
              <a:gd name="connsiteX17" fmla="*/ 3867429 w 10784884"/>
              <a:gd name="connsiteY17" fmla="*/ 1401411 h 1416252"/>
              <a:gd name="connsiteX18" fmla="*/ 3458868 w 10784884"/>
              <a:gd name="connsiteY18" fmla="*/ 1381955 h 1416252"/>
              <a:gd name="connsiteX19" fmla="*/ 3050306 w 10784884"/>
              <a:gd name="connsiteY19" fmla="*/ 1381955 h 1416252"/>
              <a:gd name="connsiteX20" fmla="*/ 2447191 w 10784884"/>
              <a:gd name="connsiteY20" fmla="*/ 1362501 h 1416252"/>
              <a:gd name="connsiteX21" fmla="*/ 1728729 w 10784884"/>
              <a:gd name="connsiteY21" fmla="*/ 720476 h 1416252"/>
              <a:gd name="connsiteX22" fmla="*/ 772712 w 10784884"/>
              <a:gd name="connsiteY22" fmla="*/ 953940 h 1416252"/>
              <a:gd name="connsiteX23" fmla="*/ 28757 w 10784884"/>
              <a:gd name="connsiteY23" fmla="*/ 662108 h 1416252"/>
              <a:gd name="connsiteX0" fmla="*/ 28639 w 10784766"/>
              <a:gd name="connsiteY0" fmla="*/ 662108 h 1407175"/>
              <a:gd name="connsiteX1" fmla="*/ 1795361 w 10784766"/>
              <a:gd name="connsiteY1" fmla="*/ 628 h 1407175"/>
              <a:gd name="connsiteX2" fmla="*/ 2622171 w 10784766"/>
              <a:gd name="connsiteY2" fmla="*/ 545377 h 1407175"/>
              <a:gd name="connsiteX3" fmla="*/ 3364934 w 10784766"/>
              <a:gd name="connsiteY3" fmla="*/ 759385 h 1407175"/>
              <a:gd name="connsiteX4" fmla="*/ 4095850 w 10784766"/>
              <a:gd name="connsiteY4" fmla="*/ 545377 h 1407175"/>
              <a:gd name="connsiteX5" fmla="*/ 5652196 w 10784766"/>
              <a:gd name="connsiteY5" fmla="*/ 117358 h 1407175"/>
              <a:gd name="connsiteX6" fmla="*/ 8439311 w 10784766"/>
              <a:gd name="connsiteY6" fmla="*/ 603744 h 1407175"/>
              <a:gd name="connsiteX7" fmla="*/ 10579397 w 10784766"/>
              <a:gd name="connsiteY7" fmla="*/ 584287 h 1407175"/>
              <a:gd name="connsiteX8" fmla="*/ 10715584 w 10784766"/>
              <a:gd name="connsiteY8" fmla="*/ 642654 h 1407175"/>
              <a:gd name="connsiteX9" fmla="*/ 10735039 w 10784766"/>
              <a:gd name="connsiteY9" fmla="*/ 1323590 h 1407175"/>
              <a:gd name="connsiteX10" fmla="*/ 10735039 w 10784766"/>
              <a:gd name="connsiteY10" fmla="*/ 1401411 h 1407175"/>
              <a:gd name="connsiteX11" fmla="*/ 10073558 w 10784766"/>
              <a:gd name="connsiteY11" fmla="*/ 1401411 h 1407175"/>
              <a:gd name="connsiteX12" fmla="*/ 7680554 w 10784766"/>
              <a:gd name="connsiteY12" fmla="*/ 1401411 h 1407175"/>
              <a:gd name="connsiteX13" fmla="*/ 6766154 w 10784766"/>
              <a:gd name="connsiteY13" fmla="*/ 1381956 h 1407175"/>
              <a:gd name="connsiteX14" fmla="*/ 6046307 w 10784766"/>
              <a:gd name="connsiteY14" fmla="*/ 1362501 h 1407175"/>
              <a:gd name="connsiteX15" fmla="*/ 5462648 w 10784766"/>
              <a:gd name="connsiteY15" fmla="*/ 1362500 h 1407175"/>
              <a:gd name="connsiteX16" fmla="*/ 4548248 w 10784766"/>
              <a:gd name="connsiteY16" fmla="*/ 1401412 h 1407175"/>
              <a:gd name="connsiteX17" fmla="*/ 3867311 w 10784766"/>
              <a:gd name="connsiteY17" fmla="*/ 1401411 h 1407175"/>
              <a:gd name="connsiteX18" fmla="*/ 3458750 w 10784766"/>
              <a:gd name="connsiteY18" fmla="*/ 1381955 h 1407175"/>
              <a:gd name="connsiteX19" fmla="*/ 3050188 w 10784766"/>
              <a:gd name="connsiteY19" fmla="*/ 1381955 h 1407175"/>
              <a:gd name="connsiteX20" fmla="*/ 2447073 w 10784766"/>
              <a:gd name="connsiteY20" fmla="*/ 1362501 h 1407175"/>
              <a:gd name="connsiteX21" fmla="*/ 1708463 w 10784766"/>
              <a:gd name="connsiteY21" fmla="*/ 1284680 h 1407175"/>
              <a:gd name="connsiteX22" fmla="*/ 772594 w 10784766"/>
              <a:gd name="connsiteY22" fmla="*/ 953940 h 1407175"/>
              <a:gd name="connsiteX23" fmla="*/ 28639 w 10784766"/>
              <a:gd name="connsiteY23" fmla="*/ 662108 h 1407175"/>
              <a:gd name="connsiteX0" fmla="*/ 12770 w 10768897"/>
              <a:gd name="connsiteY0" fmla="*/ 662108 h 1407175"/>
              <a:gd name="connsiteX1" fmla="*/ 1779492 w 10768897"/>
              <a:gd name="connsiteY1" fmla="*/ 628 h 1407175"/>
              <a:gd name="connsiteX2" fmla="*/ 2606302 w 10768897"/>
              <a:gd name="connsiteY2" fmla="*/ 545377 h 1407175"/>
              <a:gd name="connsiteX3" fmla="*/ 3349065 w 10768897"/>
              <a:gd name="connsiteY3" fmla="*/ 759385 h 1407175"/>
              <a:gd name="connsiteX4" fmla="*/ 4079981 w 10768897"/>
              <a:gd name="connsiteY4" fmla="*/ 545377 h 1407175"/>
              <a:gd name="connsiteX5" fmla="*/ 5636327 w 10768897"/>
              <a:gd name="connsiteY5" fmla="*/ 117358 h 1407175"/>
              <a:gd name="connsiteX6" fmla="*/ 8423442 w 10768897"/>
              <a:gd name="connsiteY6" fmla="*/ 603744 h 1407175"/>
              <a:gd name="connsiteX7" fmla="*/ 10563528 w 10768897"/>
              <a:gd name="connsiteY7" fmla="*/ 584287 h 1407175"/>
              <a:gd name="connsiteX8" fmla="*/ 10699715 w 10768897"/>
              <a:gd name="connsiteY8" fmla="*/ 642654 h 1407175"/>
              <a:gd name="connsiteX9" fmla="*/ 10719170 w 10768897"/>
              <a:gd name="connsiteY9" fmla="*/ 1323590 h 1407175"/>
              <a:gd name="connsiteX10" fmla="*/ 10719170 w 10768897"/>
              <a:gd name="connsiteY10" fmla="*/ 1401411 h 1407175"/>
              <a:gd name="connsiteX11" fmla="*/ 10057689 w 10768897"/>
              <a:gd name="connsiteY11" fmla="*/ 1401411 h 1407175"/>
              <a:gd name="connsiteX12" fmla="*/ 7664685 w 10768897"/>
              <a:gd name="connsiteY12" fmla="*/ 1401411 h 1407175"/>
              <a:gd name="connsiteX13" fmla="*/ 6750285 w 10768897"/>
              <a:gd name="connsiteY13" fmla="*/ 1381956 h 1407175"/>
              <a:gd name="connsiteX14" fmla="*/ 6030438 w 10768897"/>
              <a:gd name="connsiteY14" fmla="*/ 1362501 h 1407175"/>
              <a:gd name="connsiteX15" fmla="*/ 5446779 w 10768897"/>
              <a:gd name="connsiteY15" fmla="*/ 1362500 h 1407175"/>
              <a:gd name="connsiteX16" fmla="*/ 4532379 w 10768897"/>
              <a:gd name="connsiteY16" fmla="*/ 1401412 h 1407175"/>
              <a:gd name="connsiteX17" fmla="*/ 3851442 w 10768897"/>
              <a:gd name="connsiteY17" fmla="*/ 1401411 h 1407175"/>
              <a:gd name="connsiteX18" fmla="*/ 3442881 w 10768897"/>
              <a:gd name="connsiteY18" fmla="*/ 1381955 h 1407175"/>
              <a:gd name="connsiteX19" fmla="*/ 3034319 w 10768897"/>
              <a:gd name="connsiteY19" fmla="*/ 1381955 h 1407175"/>
              <a:gd name="connsiteX20" fmla="*/ 2431204 w 10768897"/>
              <a:gd name="connsiteY20" fmla="*/ 1362501 h 1407175"/>
              <a:gd name="connsiteX21" fmla="*/ 1692594 w 10768897"/>
              <a:gd name="connsiteY21" fmla="*/ 1284680 h 1407175"/>
              <a:gd name="connsiteX22" fmla="*/ 1018639 w 10768897"/>
              <a:gd name="connsiteY22" fmla="*/ 798298 h 1407175"/>
              <a:gd name="connsiteX23" fmla="*/ 12770 w 10768897"/>
              <a:gd name="connsiteY23" fmla="*/ 662108 h 1407175"/>
              <a:gd name="connsiteX0" fmla="*/ 12770 w 10768897"/>
              <a:gd name="connsiteY0" fmla="*/ 662108 h 1498778"/>
              <a:gd name="connsiteX1" fmla="*/ 1779492 w 10768897"/>
              <a:gd name="connsiteY1" fmla="*/ 628 h 1498778"/>
              <a:gd name="connsiteX2" fmla="*/ 2606302 w 10768897"/>
              <a:gd name="connsiteY2" fmla="*/ 545377 h 1498778"/>
              <a:gd name="connsiteX3" fmla="*/ 3349065 w 10768897"/>
              <a:gd name="connsiteY3" fmla="*/ 759385 h 1498778"/>
              <a:gd name="connsiteX4" fmla="*/ 4079981 w 10768897"/>
              <a:gd name="connsiteY4" fmla="*/ 545377 h 1498778"/>
              <a:gd name="connsiteX5" fmla="*/ 5636327 w 10768897"/>
              <a:gd name="connsiteY5" fmla="*/ 117358 h 1498778"/>
              <a:gd name="connsiteX6" fmla="*/ 8423442 w 10768897"/>
              <a:gd name="connsiteY6" fmla="*/ 603744 h 1498778"/>
              <a:gd name="connsiteX7" fmla="*/ 10563528 w 10768897"/>
              <a:gd name="connsiteY7" fmla="*/ 584287 h 1498778"/>
              <a:gd name="connsiteX8" fmla="*/ 10699715 w 10768897"/>
              <a:gd name="connsiteY8" fmla="*/ 642654 h 1498778"/>
              <a:gd name="connsiteX9" fmla="*/ 10719170 w 10768897"/>
              <a:gd name="connsiteY9" fmla="*/ 1323590 h 1498778"/>
              <a:gd name="connsiteX10" fmla="*/ 10719170 w 10768897"/>
              <a:gd name="connsiteY10" fmla="*/ 1401411 h 1498778"/>
              <a:gd name="connsiteX11" fmla="*/ 10057689 w 10768897"/>
              <a:gd name="connsiteY11" fmla="*/ 1401411 h 1498778"/>
              <a:gd name="connsiteX12" fmla="*/ 7664685 w 10768897"/>
              <a:gd name="connsiteY12" fmla="*/ 1401411 h 1498778"/>
              <a:gd name="connsiteX13" fmla="*/ 6750285 w 10768897"/>
              <a:gd name="connsiteY13" fmla="*/ 1381956 h 1498778"/>
              <a:gd name="connsiteX14" fmla="*/ 6030438 w 10768897"/>
              <a:gd name="connsiteY14" fmla="*/ 1362501 h 1498778"/>
              <a:gd name="connsiteX15" fmla="*/ 5446779 w 10768897"/>
              <a:gd name="connsiteY15" fmla="*/ 1362500 h 1498778"/>
              <a:gd name="connsiteX16" fmla="*/ 4532379 w 10768897"/>
              <a:gd name="connsiteY16" fmla="*/ 1401412 h 1498778"/>
              <a:gd name="connsiteX17" fmla="*/ 3851442 w 10768897"/>
              <a:gd name="connsiteY17" fmla="*/ 1401411 h 1498778"/>
              <a:gd name="connsiteX18" fmla="*/ 3442881 w 10768897"/>
              <a:gd name="connsiteY18" fmla="*/ 1498687 h 1498778"/>
              <a:gd name="connsiteX19" fmla="*/ 3034319 w 10768897"/>
              <a:gd name="connsiteY19" fmla="*/ 1381955 h 1498778"/>
              <a:gd name="connsiteX20" fmla="*/ 2431204 w 10768897"/>
              <a:gd name="connsiteY20" fmla="*/ 1362501 h 1498778"/>
              <a:gd name="connsiteX21" fmla="*/ 1692594 w 10768897"/>
              <a:gd name="connsiteY21" fmla="*/ 1284680 h 1498778"/>
              <a:gd name="connsiteX22" fmla="*/ 1018639 w 10768897"/>
              <a:gd name="connsiteY22" fmla="*/ 798298 h 1498778"/>
              <a:gd name="connsiteX23" fmla="*/ 12770 w 10768897"/>
              <a:gd name="connsiteY23" fmla="*/ 662108 h 1498778"/>
              <a:gd name="connsiteX0" fmla="*/ 12770 w 10768897"/>
              <a:gd name="connsiteY0" fmla="*/ 662108 h 1500788"/>
              <a:gd name="connsiteX1" fmla="*/ 1779492 w 10768897"/>
              <a:gd name="connsiteY1" fmla="*/ 628 h 1500788"/>
              <a:gd name="connsiteX2" fmla="*/ 2606302 w 10768897"/>
              <a:gd name="connsiteY2" fmla="*/ 545377 h 1500788"/>
              <a:gd name="connsiteX3" fmla="*/ 3349065 w 10768897"/>
              <a:gd name="connsiteY3" fmla="*/ 759385 h 1500788"/>
              <a:gd name="connsiteX4" fmla="*/ 4079981 w 10768897"/>
              <a:gd name="connsiteY4" fmla="*/ 545377 h 1500788"/>
              <a:gd name="connsiteX5" fmla="*/ 5636327 w 10768897"/>
              <a:gd name="connsiteY5" fmla="*/ 117358 h 1500788"/>
              <a:gd name="connsiteX6" fmla="*/ 8423442 w 10768897"/>
              <a:gd name="connsiteY6" fmla="*/ 603744 h 1500788"/>
              <a:gd name="connsiteX7" fmla="*/ 10563528 w 10768897"/>
              <a:gd name="connsiteY7" fmla="*/ 584287 h 1500788"/>
              <a:gd name="connsiteX8" fmla="*/ 10699715 w 10768897"/>
              <a:gd name="connsiteY8" fmla="*/ 642654 h 1500788"/>
              <a:gd name="connsiteX9" fmla="*/ 10719170 w 10768897"/>
              <a:gd name="connsiteY9" fmla="*/ 1323590 h 1500788"/>
              <a:gd name="connsiteX10" fmla="*/ 10719170 w 10768897"/>
              <a:gd name="connsiteY10" fmla="*/ 1401411 h 1500788"/>
              <a:gd name="connsiteX11" fmla="*/ 10057689 w 10768897"/>
              <a:gd name="connsiteY11" fmla="*/ 1401411 h 1500788"/>
              <a:gd name="connsiteX12" fmla="*/ 7664685 w 10768897"/>
              <a:gd name="connsiteY12" fmla="*/ 1401411 h 1500788"/>
              <a:gd name="connsiteX13" fmla="*/ 6750285 w 10768897"/>
              <a:gd name="connsiteY13" fmla="*/ 1381956 h 1500788"/>
              <a:gd name="connsiteX14" fmla="*/ 6030438 w 10768897"/>
              <a:gd name="connsiteY14" fmla="*/ 1362501 h 1500788"/>
              <a:gd name="connsiteX15" fmla="*/ 5446779 w 10768897"/>
              <a:gd name="connsiteY15" fmla="*/ 1362500 h 1500788"/>
              <a:gd name="connsiteX16" fmla="*/ 4532379 w 10768897"/>
              <a:gd name="connsiteY16" fmla="*/ 1401412 h 1500788"/>
              <a:gd name="connsiteX17" fmla="*/ 3851442 w 10768897"/>
              <a:gd name="connsiteY17" fmla="*/ 1401411 h 1500788"/>
              <a:gd name="connsiteX18" fmla="*/ 3442881 w 10768897"/>
              <a:gd name="connsiteY18" fmla="*/ 1498687 h 1500788"/>
              <a:gd name="connsiteX19" fmla="*/ 3034319 w 10768897"/>
              <a:gd name="connsiteY19" fmla="*/ 1459776 h 1500788"/>
              <a:gd name="connsiteX20" fmla="*/ 2431204 w 10768897"/>
              <a:gd name="connsiteY20" fmla="*/ 1362501 h 1500788"/>
              <a:gd name="connsiteX21" fmla="*/ 1692594 w 10768897"/>
              <a:gd name="connsiteY21" fmla="*/ 1284680 h 1500788"/>
              <a:gd name="connsiteX22" fmla="*/ 1018639 w 10768897"/>
              <a:gd name="connsiteY22" fmla="*/ 798298 h 1500788"/>
              <a:gd name="connsiteX23" fmla="*/ 12770 w 10768897"/>
              <a:gd name="connsiteY23" fmla="*/ 662108 h 1500788"/>
              <a:gd name="connsiteX0" fmla="*/ 12770 w 10768897"/>
              <a:gd name="connsiteY0" fmla="*/ 662108 h 1500788"/>
              <a:gd name="connsiteX1" fmla="*/ 1779492 w 10768897"/>
              <a:gd name="connsiteY1" fmla="*/ 628 h 1500788"/>
              <a:gd name="connsiteX2" fmla="*/ 2606302 w 10768897"/>
              <a:gd name="connsiteY2" fmla="*/ 545377 h 1500788"/>
              <a:gd name="connsiteX3" fmla="*/ 3349065 w 10768897"/>
              <a:gd name="connsiteY3" fmla="*/ 759385 h 1500788"/>
              <a:gd name="connsiteX4" fmla="*/ 4079981 w 10768897"/>
              <a:gd name="connsiteY4" fmla="*/ 545377 h 1500788"/>
              <a:gd name="connsiteX5" fmla="*/ 5636327 w 10768897"/>
              <a:gd name="connsiteY5" fmla="*/ 117358 h 1500788"/>
              <a:gd name="connsiteX6" fmla="*/ 8423442 w 10768897"/>
              <a:gd name="connsiteY6" fmla="*/ 603744 h 1500788"/>
              <a:gd name="connsiteX7" fmla="*/ 10563528 w 10768897"/>
              <a:gd name="connsiteY7" fmla="*/ 584287 h 1500788"/>
              <a:gd name="connsiteX8" fmla="*/ 10699715 w 10768897"/>
              <a:gd name="connsiteY8" fmla="*/ 642654 h 1500788"/>
              <a:gd name="connsiteX9" fmla="*/ 10719170 w 10768897"/>
              <a:gd name="connsiteY9" fmla="*/ 1323590 h 1500788"/>
              <a:gd name="connsiteX10" fmla="*/ 10719170 w 10768897"/>
              <a:gd name="connsiteY10" fmla="*/ 1401411 h 1500788"/>
              <a:gd name="connsiteX11" fmla="*/ 10057689 w 10768897"/>
              <a:gd name="connsiteY11" fmla="*/ 1401411 h 1500788"/>
              <a:gd name="connsiteX12" fmla="*/ 7664685 w 10768897"/>
              <a:gd name="connsiteY12" fmla="*/ 1401411 h 1500788"/>
              <a:gd name="connsiteX13" fmla="*/ 6750285 w 10768897"/>
              <a:gd name="connsiteY13" fmla="*/ 1381956 h 1500788"/>
              <a:gd name="connsiteX14" fmla="*/ 6030438 w 10768897"/>
              <a:gd name="connsiteY14" fmla="*/ 1362501 h 1500788"/>
              <a:gd name="connsiteX15" fmla="*/ 5446779 w 10768897"/>
              <a:gd name="connsiteY15" fmla="*/ 1362500 h 1500788"/>
              <a:gd name="connsiteX16" fmla="*/ 4895029 w 10768897"/>
              <a:gd name="connsiteY16" fmla="*/ 1381956 h 1500788"/>
              <a:gd name="connsiteX17" fmla="*/ 3851442 w 10768897"/>
              <a:gd name="connsiteY17" fmla="*/ 1401411 h 1500788"/>
              <a:gd name="connsiteX18" fmla="*/ 3442881 w 10768897"/>
              <a:gd name="connsiteY18" fmla="*/ 1498687 h 1500788"/>
              <a:gd name="connsiteX19" fmla="*/ 3034319 w 10768897"/>
              <a:gd name="connsiteY19" fmla="*/ 1459776 h 1500788"/>
              <a:gd name="connsiteX20" fmla="*/ 2431204 w 10768897"/>
              <a:gd name="connsiteY20" fmla="*/ 1362501 h 1500788"/>
              <a:gd name="connsiteX21" fmla="*/ 1692594 w 10768897"/>
              <a:gd name="connsiteY21" fmla="*/ 1284680 h 1500788"/>
              <a:gd name="connsiteX22" fmla="*/ 1018639 w 10768897"/>
              <a:gd name="connsiteY22" fmla="*/ 798298 h 1500788"/>
              <a:gd name="connsiteX23" fmla="*/ 12770 w 10768897"/>
              <a:gd name="connsiteY23" fmla="*/ 662108 h 1500788"/>
              <a:gd name="connsiteX0" fmla="*/ 12770 w 10768897"/>
              <a:gd name="connsiteY0" fmla="*/ 662108 h 1557054"/>
              <a:gd name="connsiteX1" fmla="*/ 1779492 w 10768897"/>
              <a:gd name="connsiteY1" fmla="*/ 628 h 1557054"/>
              <a:gd name="connsiteX2" fmla="*/ 2606302 w 10768897"/>
              <a:gd name="connsiteY2" fmla="*/ 545377 h 1557054"/>
              <a:gd name="connsiteX3" fmla="*/ 3349065 w 10768897"/>
              <a:gd name="connsiteY3" fmla="*/ 759385 h 1557054"/>
              <a:gd name="connsiteX4" fmla="*/ 4079981 w 10768897"/>
              <a:gd name="connsiteY4" fmla="*/ 545377 h 1557054"/>
              <a:gd name="connsiteX5" fmla="*/ 5636327 w 10768897"/>
              <a:gd name="connsiteY5" fmla="*/ 117358 h 1557054"/>
              <a:gd name="connsiteX6" fmla="*/ 8423442 w 10768897"/>
              <a:gd name="connsiteY6" fmla="*/ 603744 h 1557054"/>
              <a:gd name="connsiteX7" fmla="*/ 10563528 w 10768897"/>
              <a:gd name="connsiteY7" fmla="*/ 584287 h 1557054"/>
              <a:gd name="connsiteX8" fmla="*/ 10699715 w 10768897"/>
              <a:gd name="connsiteY8" fmla="*/ 642654 h 1557054"/>
              <a:gd name="connsiteX9" fmla="*/ 10719170 w 10768897"/>
              <a:gd name="connsiteY9" fmla="*/ 1323590 h 1557054"/>
              <a:gd name="connsiteX10" fmla="*/ 10719170 w 10768897"/>
              <a:gd name="connsiteY10" fmla="*/ 1401411 h 1557054"/>
              <a:gd name="connsiteX11" fmla="*/ 10057689 w 10768897"/>
              <a:gd name="connsiteY11" fmla="*/ 1401411 h 1557054"/>
              <a:gd name="connsiteX12" fmla="*/ 7664685 w 10768897"/>
              <a:gd name="connsiteY12" fmla="*/ 1401411 h 1557054"/>
              <a:gd name="connsiteX13" fmla="*/ 6750285 w 10768897"/>
              <a:gd name="connsiteY13" fmla="*/ 1381956 h 1557054"/>
              <a:gd name="connsiteX14" fmla="*/ 6030438 w 10768897"/>
              <a:gd name="connsiteY14" fmla="*/ 1362501 h 1557054"/>
              <a:gd name="connsiteX15" fmla="*/ 5446779 w 10768897"/>
              <a:gd name="connsiteY15" fmla="*/ 1362500 h 1557054"/>
              <a:gd name="connsiteX16" fmla="*/ 4895029 w 10768897"/>
              <a:gd name="connsiteY16" fmla="*/ 1381956 h 1557054"/>
              <a:gd name="connsiteX17" fmla="*/ 4173798 w 10768897"/>
              <a:gd name="connsiteY17" fmla="*/ 1557054 h 1557054"/>
              <a:gd name="connsiteX18" fmla="*/ 3442881 w 10768897"/>
              <a:gd name="connsiteY18" fmla="*/ 1498687 h 1557054"/>
              <a:gd name="connsiteX19" fmla="*/ 3034319 w 10768897"/>
              <a:gd name="connsiteY19" fmla="*/ 1459776 h 1557054"/>
              <a:gd name="connsiteX20" fmla="*/ 2431204 w 10768897"/>
              <a:gd name="connsiteY20" fmla="*/ 1362501 h 1557054"/>
              <a:gd name="connsiteX21" fmla="*/ 1692594 w 10768897"/>
              <a:gd name="connsiteY21" fmla="*/ 1284680 h 1557054"/>
              <a:gd name="connsiteX22" fmla="*/ 1018639 w 10768897"/>
              <a:gd name="connsiteY22" fmla="*/ 798298 h 1557054"/>
              <a:gd name="connsiteX23" fmla="*/ 12770 w 10768897"/>
              <a:gd name="connsiteY23" fmla="*/ 662108 h 1557054"/>
              <a:gd name="connsiteX0" fmla="*/ 12770 w 10768897"/>
              <a:gd name="connsiteY0" fmla="*/ 662108 h 1561724"/>
              <a:gd name="connsiteX1" fmla="*/ 1779492 w 10768897"/>
              <a:gd name="connsiteY1" fmla="*/ 628 h 1561724"/>
              <a:gd name="connsiteX2" fmla="*/ 2606302 w 10768897"/>
              <a:gd name="connsiteY2" fmla="*/ 545377 h 1561724"/>
              <a:gd name="connsiteX3" fmla="*/ 3349065 w 10768897"/>
              <a:gd name="connsiteY3" fmla="*/ 759385 h 1561724"/>
              <a:gd name="connsiteX4" fmla="*/ 4079981 w 10768897"/>
              <a:gd name="connsiteY4" fmla="*/ 545377 h 1561724"/>
              <a:gd name="connsiteX5" fmla="*/ 5636327 w 10768897"/>
              <a:gd name="connsiteY5" fmla="*/ 117358 h 1561724"/>
              <a:gd name="connsiteX6" fmla="*/ 8423442 w 10768897"/>
              <a:gd name="connsiteY6" fmla="*/ 603744 h 1561724"/>
              <a:gd name="connsiteX7" fmla="*/ 10563528 w 10768897"/>
              <a:gd name="connsiteY7" fmla="*/ 584287 h 1561724"/>
              <a:gd name="connsiteX8" fmla="*/ 10699715 w 10768897"/>
              <a:gd name="connsiteY8" fmla="*/ 642654 h 1561724"/>
              <a:gd name="connsiteX9" fmla="*/ 10719170 w 10768897"/>
              <a:gd name="connsiteY9" fmla="*/ 1323590 h 1561724"/>
              <a:gd name="connsiteX10" fmla="*/ 10719170 w 10768897"/>
              <a:gd name="connsiteY10" fmla="*/ 1401411 h 1561724"/>
              <a:gd name="connsiteX11" fmla="*/ 10057689 w 10768897"/>
              <a:gd name="connsiteY11" fmla="*/ 1401411 h 1561724"/>
              <a:gd name="connsiteX12" fmla="*/ 7664685 w 10768897"/>
              <a:gd name="connsiteY12" fmla="*/ 1401411 h 1561724"/>
              <a:gd name="connsiteX13" fmla="*/ 6750285 w 10768897"/>
              <a:gd name="connsiteY13" fmla="*/ 1381956 h 1561724"/>
              <a:gd name="connsiteX14" fmla="*/ 6030438 w 10768897"/>
              <a:gd name="connsiteY14" fmla="*/ 1362501 h 1561724"/>
              <a:gd name="connsiteX15" fmla="*/ 5446779 w 10768897"/>
              <a:gd name="connsiteY15" fmla="*/ 1362500 h 1561724"/>
              <a:gd name="connsiteX16" fmla="*/ 4895029 w 10768897"/>
              <a:gd name="connsiteY16" fmla="*/ 1381956 h 1561724"/>
              <a:gd name="connsiteX17" fmla="*/ 4173798 w 10768897"/>
              <a:gd name="connsiteY17" fmla="*/ 1557054 h 1561724"/>
              <a:gd name="connsiteX18" fmla="*/ 3442881 w 10768897"/>
              <a:gd name="connsiteY18" fmla="*/ 1498687 h 1561724"/>
              <a:gd name="connsiteX19" fmla="*/ 3034319 w 10768897"/>
              <a:gd name="connsiteY19" fmla="*/ 1459776 h 1561724"/>
              <a:gd name="connsiteX20" fmla="*/ 2390910 w 10768897"/>
              <a:gd name="connsiteY20" fmla="*/ 1557054 h 1561724"/>
              <a:gd name="connsiteX21" fmla="*/ 1692594 w 10768897"/>
              <a:gd name="connsiteY21" fmla="*/ 1284680 h 1561724"/>
              <a:gd name="connsiteX22" fmla="*/ 1018639 w 10768897"/>
              <a:gd name="connsiteY22" fmla="*/ 798298 h 1561724"/>
              <a:gd name="connsiteX23" fmla="*/ 12770 w 10768897"/>
              <a:gd name="connsiteY23" fmla="*/ 662108 h 1561724"/>
              <a:gd name="connsiteX0" fmla="*/ 12770 w 10768897"/>
              <a:gd name="connsiteY0" fmla="*/ 662108 h 1560124"/>
              <a:gd name="connsiteX1" fmla="*/ 1779492 w 10768897"/>
              <a:gd name="connsiteY1" fmla="*/ 628 h 1560124"/>
              <a:gd name="connsiteX2" fmla="*/ 2606302 w 10768897"/>
              <a:gd name="connsiteY2" fmla="*/ 545377 h 1560124"/>
              <a:gd name="connsiteX3" fmla="*/ 3349065 w 10768897"/>
              <a:gd name="connsiteY3" fmla="*/ 759385 h 1560124"/>
              <a:gd name="connsiteX4" fmla="*/ 4079981 w 10768897"/>
              <a:gd name="connsiteY4" fmla="*/ 545377 h 1560124"/>
              <a:gd name="connsiteX5" fmla="*/ 5636327 w 10768897"/>
              <a:gd name="connsiteY5" fmla="*/ 117358 h 1560124"/>
              <a:gd name="connsiteX6" fmla="*/ 8423442 w 10768897"/>
              <a:gd name="connsiteY6" fmla="*/ 603744 h 1560124"/>
              <a:gd name="connsiteX7" fmla="*/ 10563528 w 10768897"/>
              <a:gd name="connsiteY7" fmla="*/ 584287 h 1560124"/>
              <a:gd name="connsiteX8" fmla="*/ 10699715 w 10768897"/>
              <a:gd name="connsiteY8" fmla="*/ 642654 h 1560124"/>
              <a:gd name="connsiteX9" fmla="*/ 10719170 w 10768897"/>
              <a:gd name="connsiteY9" fmla="*/ 1323590 h 1560124"/>
              <a:gd name="connsiteX10" fmla="*/ 10719170 w 10768897"/>
              <a:gd name="connsiteY10" fmla="*/ 1401411 h 1560124"/>
              <a:gd name="connsiteX11" fmla="*/ 10057689 w 10768897"/>
              <a:gd name="connsiteY11" fmla="*/ 1401411 h 1560124"/>
              <a:gd name="connsiteX12" fmla="*/ 7664685 w 10768897"/>
              <a:gd name="connsiteY12" fmla="*/ 1401411 h 1560124"/>
              <a:gd name="connsiteX13" fmla="*/ 6750285 w 10768897"/>
              <a:gd name="connsiteY13" fmla="*/ 1381956 h 1560124"/>
              <a:gd name="connsiteX14" fmla="*/ 6030438 w 10768897"/>
              <a:gd name="connsiteY14" fmla="*/ 1362501 h 1560124"/>
              <a:gd name="connsiteX15" fmla="*/ 5446779 w 10768897"/>
              <a:gd name="connsiteY15" fmla="*/ 1362500 h 1560124"/>
              <a:gd name="connsiteX16" fmla="*/ 4895029 w 10768897"/>
              <a:gd name="connsiteY16" fmla="*/ 1381956 h 1560124"/>
              <a:gd name="connsiteX17" fmla="*/ 4173798 w 10768897"/>
              <a:gd name="connsiteY17" fmla="*/ 1557054 h 1560124"/>
              <a:gd name="connsiteX18" fmla="*/ 3442881 w 10768897"/>
              <a:gd name="connsiteY18" fmla="*/ 1498687 h 1560124"/>
              <a:gd name="connsiteX19" fmla="*/ 3034319 w 10768897"/>
              <a:gd name="connsiteY19" fmla="*/ 1459776 h 1560124"/>
              <a:gd name="connsiteX20" fmla="*/ 2390910 w 10768897"/>
              <a:gd name="connsiteY20" fmla="*/ 1557054 h 1560124"/>
              <a:gd name="connsiteX21" fmla="*/ 1692594 w 10768897"/>
              <a:gd name="connsiteY21" fmla="*/ 1323591 h 1560124"/>
              <a:gd name="connsiteX22" fmla="*/ 1018639 w 10768897"/>
              <a:gd name="connsiteY22" fmla="*/ 798298 h 1560124"/>
              <a:gd name="connsiteX23" fmla="*/ 12770 w 10768897"/>
              <a:gd name="connsiteY23" fmla="*/ 662108 h 1560124"/>
              <a:gd name="connsiteX0" fmla="*/ 12770 w 10768897"/>
              <a:gd name="connsiteY0" fmla="*/ 662108 h 1560124"/>
              <a:gd name="connsiteX1" fmla="*/ 1779492 w 10768897"/>
              <a:gd name="connsiteY1" fmla="*/ 628 h 1560124"/>
              <a:gd name="connsiteX2" fmla="*/ 2606302 w 10768897"/>
              <a:gd name="connsiteY2" fmla="*/ 545377 h 1560124"/>
              <a:gd name="connsiteX3" fmla="*/ 3349065 w 10768897"/>
              <a:gd name="connsiteY3" fmla="*/ 759385 h 1560124"/>
              <a:gd name="connsiteX4" fmla="*/ 4079981 w 10768897"/>
              <a:gd name="connsiteY4" fmla="*/ 545377 h 1560124"/>
              <a:gd name="connsiteX5" fmla="*/ 5636327 w 10768897"/>
              <a:gd name="connsiteY5" fmla="*/ 117358 h 1560124"/>
              <a:gd name="connsiteX6" fmla="*/ 8423442 w 10768897"/>
              <a:gd name="connsiteY6" fmla="*/ 603744 h 1560124"/>
              <a:gd name="connsiteX7" fmla="*/ 10563528 w 10768897"/>
              <a:gd name="connsiteY7" fmla="*/ 584287 h 1560124"/>
              <a:gd name="connsiteX8" fmla="*/ 10699715 w 10768897"/>
              <a:gd name="connsiteY8" fmla="*/ 642654 h 1560124"/>
              <a:gd name="connsiteX9" fmla="*/ 10719170 w 10768897"/>
              <a:gd name="connsiteY9" fmla="*/ 1323590 h 1560124"/>
              <a:gd name="connsiteX10" fmla="*/ 10719170 w 10768897"/>
              <a:gd name="connsiteY10" fmla="*/ 1401411 h 1560124"/>
              <a:gd name="connsiteX11" fmla="*/ 10057689 w 10768897"/>
              <a:gd name="connsiteY11" fmla="*/ 1401411 h 1560124"/>
              <a:gd name="connsiteX12" fmla="*/ 7664685 w 10768897"/>
              <a:gd name="connsiteY12" fmla="*/ 1401411 h 1560124"/>
              <a:gd name="connsiteX13" fmla="*/ 6750285 w 10768897"/>
              <a:gd name="connsiteY13" fmla="*/ 1381956 h 1560124"/>
              <a:gd name="connsiteX14" fmla="*/ 6030438 w 10768897"/>
              <a:gd name="connsiteY14" fmla="*/ 1362501 h 1560124"/>
              <a:gd name="connsiteX15" fmla="*/ 5446779 w 10768897"/>
              <a:gd name="connsiteY15" fmla="*/ 1362500 h 1560124"/>
              <a:gd name="connsiteX16" fmla="*/ 4895029 w 10768897"/>
              <a:gd name="connsiteY16" fmla="*/ 1381956 h 1560124"/>
              <a:gd name="connsiteX17" fmla="*/ 4173798 w 10768897"/>
              <a:gd name="connsiteY17" fmla="*/ 1557054 h 1560124"/>
              <a:gd name="connsiteX18" fmla="*/ 3442881 w 10768897"/>
              <a:gd name="connsiteY18" fmla="*/ 1498687 h 1560124"/>
              <a:gd name="connsiteX19" fmla="*/ 3034319 w 10768897"/>
              <a:gd name="connsiteY19" fmla="*/ 1459776 h 1560124"/>
              <a:gd name="connsiteX20" fmla="*/ 2390910 w 10768897"/>
              <a:gd name="connsiteY20" fmla="*/ 1557054 h 1560124"/>
              <a:gd name="connsiteX21" fmla="*/ 1692594 w 10768897"/>
              <a:gd name="connsiteY21" fmla="*/ 1323591 h 1560124"/>
              <a:gd name="connsiteX22" fmla="*/ 1018639 w 10768897"/>
              <a:gd name="connsiteY22" fmla="*/ 798298 h 1560124"/>
              <a:gd name="connsiteX23" fmla="*/ 12770 w 10768897"/>
              <a:gd name="connsiteY23" fmla="*/ 662108 h 1560124"/>
              <a:gd name="connsiteX0" fmla="*/ 12770 w 10768897"/>
              <a:gd name="connsiteY0" fmla="*/ 662108 h 1641995"/>
              <a:gd name="connsiteX1" fmla="*/ 1779492 w 10768897"/>
              <a:gd name="connsiteY1" fmla="*/ 628 h 1641995"/>
              <a:gd name="connsiteX2" fmla="*/ 2606302 w 10768897"/>
              <a:gd name="connsiteY2" fmla="*/ 545377 h 1641995"/>
              <a:gd name="connsiteX3" fmla="*/ 3349065 w 10768897"/>
              <a:gd name="connsiteY3" fmla="*/ 759385 h 1641995"/>
              <a:gd name="connsiteX4" fmla="*/ 4079981 w 10768897"/>
              <a:gd name="connsiteY4" fmla="*/ 545377 h 1641995"/>
              <a:gd name="connsiteX5" fmla="*/ 5636327 w 10768897"/>
              <a:gd name="connsiteY5" fmla="*/ 117358 h 1641995"/>
              <a:gd name="connsiteX6" fmla="*/ 8423442 w 10768897"/>
              <a:gd name="connsiteY6" fmla="*/ 603744 h 1641995"/>
              <a:gd name="connsiteX7" fmla="*/ 10563528 w 10768897"/>
              <a:gd name="connsiteY7" fmla="*/ 584287 h 1641995"/>
              <a:gd name="connsiteX8" fmla="*/ 10699715 w 10768897"/>
              <a:gd name="connsiteY8" fmla="*/ 642654 h 1641995"/>
              <a:gd name="connsiteX9" fmla="*/ 10719170 w 10768897"/>
              <a:gd name="connsiteY9" fmla="*/ 1323590 h 1641995"/>
              <a:gd name="connsiteX10" fmla="*/ 10719170 w 10768897"/>
              <a:gd name="connsiteY10" fmla="*/ 1401411 h 1641995"/>
              <a:gd name="connsiteX11" fmla="*/ 10057689 w 10768897"/>
              <a:gd name="connsiteY11" fmla="*/ 1401411 h 1641995"/>
              <a:gd name="connsiteX12" fmla="*/ 7664685 w 10768897"/>
              <a:gd name="connsiteY12" fmla="*/ 1401411 h 1641995"/>
              <a:gd name="connsiteX13" fmla="*/ 6750285 w 10768897"/>
              <a:gd name="connsiteY13" fmla="*/ 1381956 h 1641995"/>
              <a:gd name="connsiteX14" fmla="*/ 6030438 w 10768897"/>
              <a:gd name="connsiteY14" fmla="*/ 1362501 h 1641995"/>
              <a:gd name="connsiteX15" fmla="*/ 5446779 w 10768897"/>
              <a:gd name="connsiteY15" fmla="*/ 1362500 h 1641995"/>
              <a:gd name="connsiteX16" fmla="*/ 5156944 w 10768897"/>
              <a:gd name="connsiteY16" fmla="*/ 1634876 h 1641995"/>
              <a:gd name="connsiteX17" fmla="*/ 4173798 w 10768897"/>
              <a:gd name="connsiteY17" fmla="*/ 1557054 h 1641995"/>
              <a:gd name="connsiteX18" fmla="*/ 3442881 w 10768897"/>
              <a:gd name="connsiteY18" fmla="*/ 1498687 h 1641995"/>
              <a:gd name="connsiteX19" fmla="*/ 3034319 w 10768897"/>
              <a:gd name="connsiteY19" fmla="*/ 1459776 h 1641995"/>
              <a:gd name="connsiteX20" fmla="*/ 2390910 w 10768897"/>
              <a:gd name="connsiteY20" fmla="*/ 1557054 h 1641995"/>
              <a:gd name="connsiteX21" fmla="*/ 1692594 w 10768897"/>
              <a:gd name="connsiteY21" fmla="*/ 1323591 h 1641995"/>
              <a:gd name="connsiteX22" fmla="*/ 1018639 w 10768897"/>
              <a:gd name="connsiteY22" fmla="*/ 798298 h 1641995"/>
              <a:gd name="connsiteX23" fmla="*/ 12770 w 10768897"/>
              <a:gd name="connsiteY23" fmla="*/ 662108 h 1641995"/>
              <a:gd name="connsiteX0" fmla="*/ 12770 w 10768897"/>
              <a:gd name="connsiteY0" fmla="*/ 662108 h 1637249"/>
              <a:gd name="connsiteX1" fmla="*/ 1779492 w 10768897"/>
              <a:gd name="connsiteY1" fmla="*/ 628 h 1637249"/>
              <a:gd name="connsiteX2" fmla="*/ 2606302 w 10768897"/>
              <a:gd name="connsiteY2" fmla="*/ 545377 h 1637249"/>
              <a:gd name="connsiteX3" fmla="*/ 3349065 w 10768897"/>
              <a:gd name="connsiteY3" fmla="*/ 759385 h 1637249"/>
              <a:gd name="connsiteX4" fmla="*/ 4079981 w 10768897"/>
              <a:gd name="connsiteY4" fmla="*/ 545377 h 1637249"/>
              <a:gd name="connsiteX5" fmla="*/ 5636327 w 10768897"/>
              <a:gd name="connsiteY5" fmla="*/ 117358 h 1637249"/>
              <a:gd name="connsiteX6" fmla="*/ 8423442 w 10768897"/>
              <a:gd name="connsiteY6" fmla="*/ 603744 h 1637249"/>
              <a:gd name="connsiteX7" fmla="*/ 10563528 w 10768897"/>
              <a:gd name="connsiteY7" fmla="*/ 584287 h 1637249"/>
              <a:gd name="connsiteX8" fmla="*/ 10699715 w 10768897"/>
              <a:gd name="connsiteY8" fmla="*/ 642654 h 1637249"/>
              <a:gd name="connsiteX9" fmla="*/ 10719170 w 10768897"/>
              <a:gd name="connsiteY9" fmla="*/ 1323590 h 1637249"/>
              <a:gd name="connsiteX10" fmla="*/ 10719170 w 10768897"/>
              <a:gd name="connsiteY10" fmla="*/ 1401411 h 1637249"/>
              <a:gd name="connsiteX11" fmla="*/ 10057689 w 10768897"/>
              <a:gd name="connsiteY11" fmla="*/ 1401411 h 1637249"/>
              <a:gd name="connsiteX12" fmla="*/ 7664685 w 10768897"/>
              <a:gd name="connsiteY12" fmla="*/ 1401411 h 1637249"/>
              <a:gd name="connsiteX13" fmla="*/ 6750285 w 10768897"/>
              <a:gd name="connsiteY13" fmla="*/ 1381956 h 1637249"/>
              <a:gd name="connsiteX14" fmla="*/ 6030438 w 10768897"/>
              <a:gd name="connsiteY14" fmla="*/ 1362501 h 1637249"/>
              <a:gd name="connsiteX15" fmla="*/ 5769136 w 10768897"/>
              <a:gd name="connsiteY15" fmla="*/ 1459776 h 1637249"/>
              <a:gd name="connsiteX16" fmla="*/ 5156944 w 10768897"/>
              <a:gd name="connsiteY16" fmla="*/ 1634876 h 1637249"/>
              <a:gd name="connsiteX17" fmla="*/ 4173798 w 10768897"/>
              <a:gd name="connsiteY17" fmla="*/ 1557054 h 1637249"/>
              <a:gd name="connsiteX18" fmla="*/ 3442881 w 10768897"/>
              <a:gd name="connsiteY18" fmla="*/ 1498687 h 1637249"/>
              <a:gd name="connsiteX19" fmla="*/ 3034319 w 10768897"/>
              <a:gd name="connsiteY19" fmla="*/ 1459776 h 1637249"/>
              <a:gd name="connsiteX20" fmla="*/ 2390910 w 10768897"/>
              <a:gd name="connsiteY20" fmla="*/ 1557054 h 1637249"/>
              <a:gd name="connsiteX21" fmla="*/ 1692594 w 10768897"/>
              <a:gd name="connsiteY21" fmla="*/ 1323591 h 1637249"/>
              <a:gd name="connsiteX22" fmla="*/ 1018639 w 10768897"/>
              <a:gd name="connsiteY22" fmla="*/ 798298 h 1637249"/>
              <a:gd name="connsiteX23" fmla="*/ 12770 w 10768897"/>
              <a:gd name="connsiteY23" fmla="*/ 662108 h 1637249"/>
              <a:gd name="connsiteX0" fmla="*/ 12770 w 10768897"/>
              <a:gd name="connsiteY0" fmla="*/ 662108 h 1637249"/>
              <a:gd name="connsiteX1" fmla="*/ 1779492 w 10768897"/>
              <a:gd name="connsiteY1" fmla="*/ 628 h 1637249"/>
              <a:gd name="connsiteX2" fmla="*/ 2606302 w 10768897"/>
              <a:gd name="connsiteY2" fmla="*/ 545377 h 1637249"/>
              <a:gd name="connsiteX3" fmla="*/ 3349065 w 10768897"/>
              <a:gd name="connsiteY3" fmla="*/ 759385 h 1637249"/>
              <a:gd name="connsiteX4" fmla="*/ 4079981 w 10768897"/>
              <a:gd name="connsiteY4" fmla="*/ 545377 h 1637249"/>
              <a:gd name="connsiteX5" fmla="*/ 5636327 w 10768897"/>
              <a:gd name="connsiteY5" fmla="*/ 117358 h 1637249"/>
              <a:gd name="connsiteX6" fmla="*/ 8423442 w 10768897"/>
              <a:gd name="connsiteY6" fmla="*/ 603744 h 1637249"/>
              <a:gd name="connsiteX7" fmla="*/ 10563528 w 10768897"/>
              <a:gd name="connsiteY7" fmla="*/ 584287 h 1637249"/>
              <a:gd name="connsiteX8" fmla="*/ 10699715 w 10768897"/>
              <a:gd name="connsiteY8" fmla="*/ 642654 h 1637249"/>
              <a:gd name="connsiteX9" fmla="*/ 10719170 w 10768897"/>
              <a:gd name="connsiteY9" fmla="*/ 1323590 h 1637249"/>
              <a:gd name="connsiteX10" fmla="*/ 10719170 w 10768897"/>
              <a:gd name="connsiteY10" fmla="*/ 1401411 h 1637249"/>
              <a:gd name="connsiteX11" fmla="*/ 10057689 w 10768897"/>
              <a:gd name="connsiteY11" fmla="*/ 1401411 h 1637249"/>
              <a:gd name="connsiteX12" fmla="*/ 7866158 w 10768897"/>
              <a:gd name="connsiteY12" fmla="*/ 1070670 h 1637249"/>
              <a:gd name="connsiteX13" fmla="*/ 6750285 w 10768897"/>
              <a:gd name="connsiteY13" fmla="*/ 1381956 h 1637249"/>
              <a:gd name="connsiteX14" fmla="*/ 6030438 w 10768897"/>
              <a:gd name="connsiteY14" fmla="*/ 1362501 h 1637249"/>
              <a:gd name="connsiteX15" fmla="*/ 5769136 w 10768897"/>
              <a:gd name="connsiteY15" fmla="*/ 1459776 h 1637249"/>
              <a:gd name="connsiteX16" fmla="*/ 5156944 w 10768897"/>
              <a:gd name="connsiteY16" fmla="*/ 1634876 h 1637249"/>
              <a:gd name="connsiteX17" fmla="*/ 4173798 w 10768897"/>
              <a:gd name="connsiteY17" fmla="*/ 1557054 h 1637249"/>
              <a:gd name="connsiteX18" fmla="*/ 3442881 w 10768897"/>
              <a:gd name="connsiteY18" fmla="*/ 1498687 h 1637249"/>
              <a:gd name="connsiteX19" fmla="*/ 3034319 w 10768897"/>
              <a:gd name="connsiteY19" fmla="*/ 1459776 h 1637249"/>
              <a:gd name="connsiteX20" fmla="*/ 2390910 w 10768897"/>
              <a:gd name="connsiteY20" fmla="*/ 1557054 h 1637249"/>
              <a:gd name="connsiteX21" fmla="*/ 1692594 w 10768897"/>
              <a:gd name="connsiteY21" fmla="*/ 1323591 h 1637249"/>
              <a:gd name="connsiteX22" fmla="*/ 1018639 w 10768897"/>
              <a:gd name="connsiteY22" fmla="*/ 798298 h 1637249"/>
              <a:gd name="connsiteX23" fmla="*/ 12770 w 10768897"/>
              <a:gd name="connsiteY23" fmla="*/ 662108 h 1637249"/>
              <a:gd name="connsiteX0" fmla="*/ 5966 w 10762093"/>
              <a:gd name="connsiteY0" fmla="*/ 544961 h 1520102"/>
              <a:gd name="connsiteX1" fmla="*/ 1510773 w 10762093"/>
              <a:gd name="connsiteY1" fmla="*/ 214222 h 1520102"/>
              <a:gd name="connsiteX2" fmla="*/ 2599498 w 10762093"/>
              <a:gd name="connsiteY2" fmla="*/ 428230 h 1520102"/>
              <a:gd name="connsiteX3" fmla="*/ 3342261 w 10762093"/>
              <a:gd name="connsiteY3" fmla="*/ 642238 h 1520102"/>
              <a:gd name="connsiteX4" fmla="*/ 4073177 w 10762093"/>
              <a:gd name="connsiteY4" fmla="*/ 428230 h 1520102"/>
              <a:gd name="connsiteX5" fmla="*/ 5629523 w 10762093"/>
              <a:gd name="connsiteY5" fmla="*/ 211 h 1520102"/>
              <a:gd name="connsiteX6" fmla="*/ 8416638 w 10762093"/>
              <a:gd name="connsiteY6" fmla="*/ 486597 h 1520102"/>
              <a:gd name="connsiteX7" fmla="*/ 10556724 w 10762093"/>
              <a:gd name="connsiteY7" fmla="*/ 467140 h 1520102"/>
              <a:gd name="connsiteX8" fmla="*/ 10692911 w 10762093"/>
              <a:gd name="connsiteY8" fmla="*/ 525507 h 1520102"/>
              <a:gd name="connsiteX9" fmla="*/ 10712366 w 10762093"/>
              <a:gd name="connsiteY9" fmla="*/ 1206443 h 1520102"/>
              <a:gd name="connsiteX10" fmla="*/ 10712366 w 10762093"/>
              <a:gd name="connsiteY10" fmla="*/ 1284264 h 1520102"/>
              <a:gd name="connsiteX11" fmla="*/ 10050885 w 10762093"/>
              <a:gd name="connsiteY11" fmla="*/ 1284264 h 1520102"/>
              <a:gd name="connsiteX12" fmla="*/ 7859354 w 10762093"/>
              <a:gd name="connsiteY12" fmla="*/ 953523 h 1520102"/>
              <a:gd name="connsiteX13" fmla="*/ 6743481 w 10762093"/>
              <a:gd name="connsiteY13" fmla="*/ 1264809 h 1520102"/>
              <a:gd name="connsiteX14" fmla="*/ 6023634 w 10762093"/>
              <a:gd name="connsiteY14" fmla="*/ 1245354 h 1520102"/>
              <a:gd name="connsiteX15" fmla="*/ 5762332 w 10762093"/>
              <a:gd name="connsiteY15" fmla="*/ 1342629 h 1520102"/>
              <a:gd name="connsiteX16" fmla="*/ 5150140 w 10762093"/>
              <a:gd name="connsiteY16" fmla="*/ 1517729 h 1520102"/>
              <a:gd name="connsiteX17" fmla="*/ 4166994 w 10762093"/>
              <a:gd name="connsiteY17" fmla="*/ 1439907 h 1520102"/>
              <a:gd name="connsiteX18" fmla="*/ 3436077 w 10762093"/>
              <a:gd name="connsiteY18" fmla="*/ 1381540 h 1520102"/>
              <a:gd name="connsiteX19" fmla="*/ 3027515 w 10762093"/>
              <a:gd name="connsiteY19" fmla="*/ 1342629 h 1520102"/>
              <a:gd name="connsiteX20" fmla="*/ 2384106 w 10762093"/>
              <a:gd name="connsiteY20" fmla="*/ 1439907 h 1520102"/>
              <a:gd name="connsiteX21" fmla="*/ 1685790 w 10762093"/>
              <a:gd name="connsiteY21" fmla="*/ 1206444 h 1520102"/>
              <a:gd name="connsiteX22" fmla="*/ 1011835 w 10762093"/>
              <a:gd name="connsiteY22" fmla="*/ 681151 h 1520102"/>
              <a:gd name="connsiteX23" fmla="*/ 5966 w 10762093"/>
              <a:gd name="connsiteY23" fmla="*/ 544961 h 1520102"/>
              <a:gd name="connsiteX0" fmla="*/ 5966 w 10762093"/>
              <a:gd name="connsiteY0" fmla="*/ 544961 h 1520102"/>
              <a:gd name="connsiteX1" fmla="*/ 1510773 w 10762093"/>
              <a:gd name="connsiteY1" fmla="*/ 214222 h 1520102"/>
              <a:gd name="connsiteX2" fmla="*/ 2599498 w 10762093"/>
              <a:gd name="connsiteY2" fmla="*/ 428230 h 1520102"/>
              <a:gd name="connsiteX3" fmla="*/ 3342261 w 10762093"/>
              <a:gd name="connsiteY3" fmla="*/ 642238 h 1520102"/>
              <a:gd name="connsiteX4" fmla="*/ 4073177 w 10762093"/>
              <a:gd name="connsiteY4" fmla="*/ 428230 h 1520102"/>
              <a:gd name="connsiteX5" fmla="*/ 5629523 w 10762093"/>
              <a:gd name="connsiteY5" fmla="*/ 211 h 1520102"/>
              <a:gd name="connsiteX6" fmla="*/ 8416638 w 10762093"/>
              <a:gd name="connsiteY6" fmla="*/ 486597 h 1520102"/>
              <a:gd name="connsiteX7" fmla="*/ 10556724 w 10762093"/>
              <a:gd name="connsiteY7" fmla="*/ 467140 h 1520102"/>
              <a:gd name="connsiteX8" fmla="*/ 10692911 w 10762093"/>
              <a:gd name="connsiteY8" fmla="*/ 525507 h 1520102"/>
              <a:gd name="connsiteX9" fmla="*/ 10712366 w 10762093"/>
              <a:gd name="connsiteY9" fmla="*/ 1206443 h 1520102"/>
              <a:gd name="connsiteX10" fmla="*/ 10712366 w 10762093"/>
              <a:gd name="connsiteY10" fmla="*/ 1284264 h 1520102"/>
              <a:gd name="connsiteX11" fmla="*/ 10050885 w 10762093"/>
              <a:gd name="connsiteY11" fmla="*/ 1284264 h 1520102"/>
              <a:gd name="connsiteX12" fmla="*/ 7859354 w 10762093"/>
              <a:gd name="connsiteY12" fmla="*/ 953523 h 1520102"/>
              <a:gd name="connsiteX13" fmla="*/ 6743481 w 10762093"/>
              <a:gd name="connsiteY13" fmla="*/ 1264809 h 1520102"/>
              <a:gd name="connsiteX14" fmla="*/ 6023634 w 10762093"/>
              <a:gd name="connsiteY14" fmla="*/ 1245354 h 1520102"/>
              <a:gd name="connsiteX15" fmla="*/ 5762332 w 10762093"/>
              <a:gd name="connsiteY15" fmla="*/ 1342629 h 1520102"/>
              <a:gd name="connsiteX16" fmla="*/ 5150140 w 10762093"/>
              <a:gd name="connsiteY16" fmla="*/ 1517729 h 1520102"/>
              <a:gd name="connsiteX17" fmla="*/ 4166994 w 10762093"/>
              <a:gd name="connsiteY17" fmla="*/ 1439907 h 1520102"/>
              <a:gd name="connsiteX18" fmla="*/ 3436077 w 10762093"/>
              <a:gd name="connsiteY18" fmla="*/ 1381540 h 1520102"/>
              <a:gd name="connsiteX19" fmla="*/ 2946926 w 10762093"/>
              <a:gd name="connsiteY19" fmla="*/ 1478817 h 1520102"/>
              <a:gd name="connsiteX20" fmla="*/ 2384106 w 10762093"/>
              <a:gd name="connsiteY20" fmla="*/ 1439907 h 1520102"/>
              <a:gd name="connsiteX21" fmla="*/ 1685790 w 10762093"/>
              <a:gd name="connsiteY21" fmla="*/ 1206444 h 1520102"/>
              <a:gd name="connsiteX22" fmla="*/ 1011835 w 10762093"/>
              <a:gd name="connsiteY22" fmla="*/ 681151 h 1520102"/>
              <a:gd name="connsiteX23" fmla="*/ 5966 w 10762093"/>
              <a:gd name="connsiteY23" fmla="*/ 544961 h 1520102"/>
              <a:gd name="connsiteX0" fmla="*/ 149895 w 10906022"/>
              <a:gd name="connsiteY0" fmla="*/ 544961 h 1623899"/>
              <a:gd name="connsiteX1" fmla="*/ 1654702 w 10906022"/>
              <a:gd name="connsiteY1" fmla="*/ 214222 h 1623899"/>
              <a:gd name="connsiteX2" fmla="*/ 2743427 w 10906022"/>
              <a:gd name="connsiteY2" fmla="*/ 428230 h 1623899"/>
              <a:gd name="connsiteX3" fmla="*/ 3486190 w 10906022"/>
              <a:gd name="connsiteY3" fmla="*/ 642238 h 1623899"/>
              <a:gd name="connsiteX4" fmla="*/ 4217106 w 10906022"/>
              <a:gd name="connsiteY4" fmla="*/ 428230 h 1623899"/>
              <a:gd name="connsiteX5" fmla="*/ 5773452 w 10906022"/>
              <a:gd name="connsiteY5" fmla="*/ 211 h 1623899"/>
              <a:gd name="connsiteX6" fmla="*/ 8560567 w 10906022"/>
              <a:gd name="connsiteY6" fmla="*/ 486597 h 1623899"/>
              <a:gd name="connsiteX7" fmla="*/ 10700653 w 10906022"/>
              <a:gd name="connsiteY7" fmla="*/ 467140 h 1623899"/>
              <a:gd name="connsiteX8" fmla="*/ 10836840 w 10906022"/>
              <a:gd name="connsiteY8" fmla="*/ 525507 h 1623899"/>
              <a:gd name="connsiteX9" fmla="*/ 10856295 w 10906022"/>
              <a:gd name="connsiteY9" fmla="*/ 1206443 h 1623899"/>
              <a:gd name="connsiteX10" fmla="*/ 10856295 w 10906022"/>
              <a:gd name="connsiteY10" fmla="*/ 1284264 h 1623899"/>
              <a:gd name="connsiteX11" fmla="*/ 10194814 w 10906022"/>
              <a:gd name="connsiteY11" fmla="*/ 1284264 h 1623899"/>
              <a:gd name="connsiteX12" fmla="*/ 8003283 w 10906022"/>
              <a:gd name="connsiteY12" fmla="*/ 953523 h 1623899"/>
              <a:gd name="connsiteX13" fmla="*/ 6887410 w 10906022"/>
              <a:gd name="connsiteY13" fmla="*/ 1264809 h 1623899"/>
              <a:gd name="connsiteX14" fmla="*/ 6167563 w 10906022"/>
              <a:gd name="connsiteY14" fmla="*/ 1245354 h 1623899"/>
              <a:gd name="connsiteX15" fmla="*/ 5906261 w 10906022"/>
              <a:gd name="connsiteY15" fmla="*/ 1342629 h 1623899"/>
              <a:gd name="connsiteX16" fmla="*/ 5294069 w 10906022"/>
              <a:gd name="connsiteY16" fmla="*/ 1517729 h 1623899"/>
              <a:gd name="connsiteX17" fmla="*/ 4310923 w 10906022"/>
              <a:gd name="connsiteY17" fmla="*/ 1439907 h 1623899"/>
              <a:gd name="connsiteX18" fmla="*/ 3580006 w 10906022"/>
              <a:gd name="connsiteY18" fmla="*/ 1381540 h 1623899"/>
              <a:gd name="connsiteX19" fmla="*/ 3090855 w 10906022"/>
              <a:gd name="connsiteY19" fmla="*/ 1478817 h 1623899"/>
              <a:gd name="connsiteX20" fmla="*/ 2528035 w 10906022"/>
              <a:gd name="connsiteY20" fmla="*/ 1439907 h 1623899"/>
              <a:gd name="connsiteX21" fmla="*/ 1829719 w 10906022"/>
              <a:gd name="connsiteY21" fmla="*/ 1206444 h 1623899"/>
              <a:gd name="connsiteX22" fmla="*/ 243853 w 10906022"/>
              <a:gd name="connsiteY22" fmla="*/ 1608090 h 1623899"/>
              <a:gd name="connsiteX23" fmla="*/ 149895 w 10906022"/>
              <a:gd name="connsiteY23" fmla="*/ 544961 h 1623899"/>
              <a:gd name="connsiteX0" fmla="*/ 1157651 w 10665902"/>
              <a:gd name="connsiteY0" fmla="*/ 575858 h 1622675"/>
              <a:gd name="connsiteX1" fmla="*/ 1414582 w 10665902"/>
              <a:gd name="connsiteY1" fmla="*/ 214222 h 1622675"/>
              <a:gd name="connsiteX2" fmla="*/ 2503307 w 10665902"/>
              <a:gd name="connsiteY2" fmla="*/ 428230 h 1622675"/>
              <a:gd name="connsiteX3" fmla="*/ 3246070 w 10665902"/>
              <a:gd name="connsiteY3" fmla="*/ 642238 h 1622675"/>
              <a:gd name="connsiteX4" fmla="*/ 3976986 w 10665902"/>
              <a:gd name="connsiteY4" fmla="*/ 428230 h 1622675"/>
              <a:gd name="connsiteX5" fmla="*/ 5533332 w 10665902"/>
              <a:gd name="connsiteY5" fmla="*/ 211 h 1622675"/>
              <a:gd name="connsiteX6" fmla="*/ 8320447 w 10665902"/>
              <a:gd name="connsiteY6" fmla="*/ 486597 h 1622675"/>
              <a:gd name="connsiteX7" fmla="*/ 10460533 w 10665902"/>
              <a:gd name="connsiteY7" fmla="*/ 467140 h 1622675"/>
              <a:gd name="connsiteX8" fmla="*/ 10596720 w 10665902"/>
              <a:gd name="connsiteY8" fmla="*/ 525507 h 1622675"/>
              <a:gd name="connsiteX9" fmla="*/ 10616175 w 10665902"/>
              <a:gd name="connsiteY9" fmla="*/ 1206443 h 1622675"/>
              <a:gd name="connsiteX10" fmla="*/ 10616175 w 10665902"/>
              <a:gd name="connsiteY10" fmla="*/ 1284264 h 1622675"/>
              <a:gd name="connsiteX11" fmla="*/ 9954694 w 10665902"/>
              <a:gd name="connsiteY11" fmla="*/ 1284264 h 1622675"/>
              <a:gd name="connsiteX12" fmla="*/ 7763163 w 10665902"/>
              <a:gd name="connsiteY12" fmla="*/ 953523 h 1622675"/>
              <a:gd name="connsiteX13" fmla="*/ 6647290 w 10665902"/>
              <a:gd name="connsiteY13" fmla="*/ 1264809 h 1622675"/>
              <a:gd name="connsiteX14" fmla="*/ 5927443 w 10665902"/>
              <a:gd name="connsiteY14" fmla="*/ 1245354 h 1622675"/>
              <a:gd name="connsiteX15" fmla="*/ 5666141 w 10665902"/>
              <a:gd name="connsiteY15" fmla="*/ 1342629 h 1622675"/>
              <a:gd name="connsiteX16" fmla="*/ 5053949 w 10665902"/>
              <a:gd name="connsiteY16" fmla="*/ 1517729 h 1622675"/>
              <a:gd name="connsiteX17" fmla="*/ 4070803 w 10665902"/>
              <a:gd name="connsiteY17" fmla="*/ 1439907 h 1622675"/>
              <a:gd name="connsiteX18" fmla="*/ 3339886 w 10665902"/>
              <a:gd name="connsiteY18" fmla="*/ 1381540 h 1622675"/>
              <a:gd name="connsiteX19" fmla="*/ 2850735 w 10665902"/>
              <a:gd name="connsiteY19" fmla="*/ 1478817 h 1622675"/>
              <a:gd name="connsiteX20" fmla="*/ 2287915 w 10665902"/>
              <a:gd name="connsiteY20" fmla="*/ 1439907 h 1622675"/>
              <a:gd name="connsiteX21" fmla="*/ 1589599 w 10665902"/>
              <a:gd name="connsiteY21" fmla="*/ 1206444 h 1622675"/>
              <a:gd name="connsiteX22" fmla="*/ 3733 w 10665902"/>
              <a:gd name="connsiteY22" fmla="*/ 1608090 h 1622675"/>
              <a:gd name="connsiteX23" fmla="*/ 1157651 w 10665902"/>
              <a:gd name="connsiteY23" fmla="*/ 575858 h 1622675"/>
              <a:gd name="connsiteX0" fmla="*/ 1157858 w 10666109"/>
              <a:gd name="connsiteY0" fmla="*/ 575858 h 1622675"/>
              <a:gd name="connsiteX1" fmla="*/ 1750757 w 10666109"/>
              <a:gd name="connsiteY1" fmla="*/ 430508 h 1622675"/>
              <a:gd name="connsiteX2" fmla="*/ 2503514 w 10666109"/>
              <a:gd name="connsiteY2" fmla="*/ 428230 h 1622675"/>
              <a:gd name="connsiteX3" fmla="*/ 3246277 w 10666109"/>
              <a:gd name="connsiteY3" fmla="*/ 642238 h 1622675"/>
              <a:gd name="connsiteX4" fmla="*/ 3977193 w 10666109"/>
              <a:gd name="connsiteY4" fmla="*/ 428230 h 1622675"/>
              <a:gd name="connsiteX5" fmla="*/ 5533539 w 10666109"/>
              <a:gd name="connsiteY5" fmla="*/ 211 h 1622675"/>
              <a:gd name="connsiteX6" fmla="*/ 8320654 w 10666109"/>
              <a:gd name="connsiteY6" fmla="*/ 486597 h 1622675"/>
              <a:gd name="connsiteX7" fmla="*/ 10460740 w 10666109"/>
              <a:gd name="connsiteY7" fmla="*/ 467140 h 1622675"/>
              <a:gd name="connsiteX8" fmla="*/ 10596927 w 10666109"/>
              <a:gd name="connsiteY8" fmla="*/ 525507 h 1622675"/>
              <a:gd name="connsiteX9" fmla="*/ 10616382 w 10666109"/>
              <a:gd name="connsiteY9" fmla="*/ 1206443 h 1622675"/>
              <a:gd name="connsiteX10" fmla="*/ 10616382 w 10666109"/>
              <a:gd name="connsiteY10" fmla="*/ 1284264 h 1622675"/>
              <a:gd name="connsiteX11" fmla="*/ 9954901 w 10666109"/>
              <a:gd name="connsiteY11" fmla="*/ 1284264 h 1622675"/>
              <a:gd name="connsiteX12" fmla="*/ 7763370 w 10666109"/>
              <a:gd name="connsiteY12" fmla="*/ 953523 h 1622675"/>
              <a:gd name="connsiteX13" fmla="*/ 6647497 w 10666109"/>
              <a:gd name="connsiteY13" fmla="*/ 1264809 h 1622675"/>
              <a:gd name="connsiteX14" fmla="*/ 5927650 w 10666109"/>
              <a:gd name="connsiteY14" fmla="*/ 1245354 h 1622675"/>
              <a:gd name="connsiteX15" fmla="*/ 5666348 w 10666109"/>
              <a:gd name="connsiteY15" fmla="*/ 1342629 h 1622675"/>
              <a:gd name="connsiteX16" fmla="*/ 5054156 w 10666109"/>
              <a:gd name="connsiteY16" fmla="*/ 1517729 h 1622675"/>
              <a:gd name="connsiteX17" fmla="*/ 4071010 w 10666109"/>
              <a:gd name="connsiteY17" fmla="*/ 1439907 h 1622675"/>
              <a:gd name="connsiteX18" fmla="*/ 3340093 w 10666109"/>
              <a:gd name="connsiteY18" fmla="*/ 1381540 h 1622675"/>
              <a:gd name="connsiteX19" fmla="*/ 2850942 w 10666109"/>
              <a:gd name="connsiteY19" fmla="*/ 1478817 h 1622675"/>
              <a:gd name="connsiteX20" fmla="*/ 2288122 w 10666109"/>
              <a:gd name="connsiteY20" fmla="*/ 1439907 h 1622675"/>
              <a:gd name="connsiteX21" fmla="*/ 1589806 w 10666109"/>
              <a:gd name="connsiteY21" fmla="*/ 1206444 h 1622675"/>
              <a:gd name="connsiteX22" fmla="*/ 3940 w 10666109"/>
              <a:gd name="connsiteY22" fmla="*/ 1608090 h 1622675"/>
              <a:gd name="connsiteX23" fmla="*/ 1157858 w 10666109"/>
              <a:gd name="connsiteY23" fmla="*/ 575858 h 1622675"/>
              <a:gd name="connsiteX0" fmla="*/ 1155746 w 10663997"/>
              <a:gd name="connsiteY0" fmla="*/ 575858 h 1627163"/>
              <a:gd name="connsiteX1" fmla="*/ 1748645 w 10663997"/>
              <a:gd name="connsiteY1" fmla="*/ 430508 h 1627163"/>
              <a:gd name="connsiteX2" fmla="*/ 2501402 w 10663997"/>
              <a:gd name="connsiteY2" fmla="*/ 428230 h 1627163"/>
              <a:gd name="connsiteX3" fmla="*/ 3244165 w 10663997"/>
              <a:gd name="connsiteY3" fmla="*/ 642238 h 1627163"/>
              <a:gd name="connsiteX4" fmla="*/ 3975081 w 10663997"/>
              <a:gd name="connsiteY4" fmla="*/ 428230 h 1627163"/>
              <a:gd name="connsiteX5" fmla="*/ 5531427 w 10663997"/>
              <a:gd name="connsiteY5" fmla="*/ 211 h 1627163"/>
              <a:gd name="connsiteX6" fmla="*/ 8318542 w 10663997"/>
              <a:gd name="connsiteY6" fmla="*/ 486597 h 1627163"/>
              <a:gd name="connsiteX7" fmla="*/ 10458628 w 10663997"/>
              <a:gd name="connsiteY7" fmla="*/ 467140 h 1627163"/>
              <a:gd name="connsiteX8" fmla="*/ 10594815 w 10663997"/>
              <a:gd name="connsiteY8" fmla="*/ 525507 h 1627163"/>
              <a:gd name="connsiteX9" fmla="*/ 10614270 w 10663997"/>
              <a:gd name="connsiteY9" fmla="*/ 1206443 h 1627163"/>
              <a:gd name="connsiteX10" fmla="*/ 10614270 w 10663997"/>
              <a:gd name="connsiteY10" fmla="*/ 1284264 h 1627163"/>
              <a:gd name="connsiteX11" fmla="*/ 9952789 w 10663997"/>
              <a:gd name="connsiteY11" fmla="*/ 1284264 h 1627163"/>
              <a:gd name="connsiteX12" fmla="*/ 7761258 w 10663997"/>
              <a:gd name="connsiteY12" fmla="*/ 953523 h 1627163"/>
              <a:gd name="connsiteX13" fmla="*/ 6645385 w 10663997"/>
              <a:gd name="connsiteY13" fmla="*/ 1264809 h 1627163"/>
              <a:gd name="connsiteX14" fmla="*/ 5925538 w 10663997"/>
              <a:gd name="connsiteY14" fmla="*/ 1245354 h 1627163"/>
              <a:gd name="connsiteX15" fmla="*/ 5664236 w 10663997"/>
              <a:gd name="connsiteY15" fmla="*/ 1342629 h 1627163"/>
              <a:gd name="connsiteX16" fmla="*/ 5052044 w 10663997"/>
              <a:gd name="connsiteY16" fmla="*/ 1517729 h 1627163"/>
              <a:gd name="connsiteX17" fmla="*/ 4068898 w 10663997"/>
              <a:gd name="connsiteY17" fmla="*/ 1439907 h 1627163"/>
              <a:gd name="connsiteX18" fmla="*/ 3337981 w 10663997"/>
              <a:gd name="connsiteY18" fmla="*/ 1381540 h 1627163"/>
              <a:gd name="connsiteX19" fmla="*/ 2848830 w 10663997"/>
              <a:gd name="connsiteY19" fmla="*/ 1478817 h 1627163"/>
              <a:gd name="connsiteX20" fmla="*/ 2286010 w 10663997"/>
              <a:gd name="connsiteY20" fmla="*/ 1439907 h 1627163"/>
              <a:gd name="connsiteX21" fmla="*/ 1443708 w 10663997"/>
              <a:gd name="connsiteY21" fmla="*/ 1268241 h 1627163"/>
              <a:gd name="connsiteX22" fmla="*/ 1828 w 10663997"/>
              <a:gd name="connsiteY22" fmla="*/ 1608090 h 1627163"/>
              <a:gd name="connsiteX23" fmla="*/ 1155746 w 10663997"/>
              <a:gd name="connsiteY23" fmla="*/ 575858 h 1627163"/>
              <a:gd name="connsiteX0" fmla="*/ 1155746 w 10663997"/>
              <a:gd name="connsiteY0" fmla="*/ 575858 h 1627163"/>
              <a:gd name="connsiteX1" fmla="*/ 1748645 w 10663997"/>
              <a:gd name="connsiteY1" fmla="*/ 430508 h 1627163"/>
              <a:gd name="connsiteX2" fmla="*/ 2501402 w 10663997"/>
              <a:gd name="connsiteY2" fmla="*/ 428230 h 1627163"/>
              <a:gd name="connsiteX3" fmla="*/ 3244165 w 10663997"/>
              <a:gd name="connsiteY3" fmla="*/ 642238 h 1627163"/>
              <a:gd name="connsiteX4" fmla="*/ 3975081 w 10663997"/>
              <a:gd name="connsiteY4" fmla="*/ 428230 h 1627163"/>
              <a:gd name="connsiteX5" fmla="*/ 5531427 w 10663997"/>
              <a:gd name="connsiteY5" fmla="*/ 211 h 1627163"/>
              <a:gd name="connsiteX6" fmla="*/ 8318542 w 10663997"/>
              <a:gd name="connsiteY6" fmla="*/ 486597 h 1627163"/>
              <a:gd name="connsiteX7" fmla="*/ 10458628 w 10663997"/>
              <a:gd name="connsiteY7" fmla="*/ 467140 h 1627163"/>
              <a:gd name="connsiteX8" fmla="*/ 10594815 w 10663997"/>
              <a:gd name="connsiteY8" fmla="*/ 525507 h 1627163"/>
              <a:gd name="connsiteX9" fmla="*/ 10614270 w 10663997"/>
              <a:gd name="connsiteY9" fmla="*/ 1206443 h 1627163"/>
              <a:gd name="connsiteX10" fmla="*/ 10614270 w 10663997"/>
              <a:gd name="connsiteY10" fmla="*/ 1284264 h 1627163"/>
              <a:gd name="connsiteX11" fmla="*/ 9952789 w 10663997"/>
              <a:gd name="connsiteY11" fmla="*/ 1284264 h 1627163"/>
              <a:gd name="connsiteX12" fmla="*/ 7761258 w 10663997"/>
              <a:gd name="connsiteY12" fmla="*/ 953523 h 1627163"/>
              <a:gd name="connsiteX13" fmla="*/ 6645385 w 10663997"/>
              <a:gd name="connsiteY13" fmla="*/ 1264809 h 1627163"/>
              <a:gd name="connsiteX14" fmla="*/ 5925538 w 10663997"/>
              <a:gd name="connsiteY14" fmla="*/ 1245354 h 1627163"/>
              <a:gd name="connsiteX15" fmla="*/ 5664236 w 10663997"/>
              <a:gd name="connsiteY15" fmla="*/ 1342629 h 1627163"/>
              <a:gd name="connsiteX16" fmla="*/ 5052044 w 10663997"/>
              <a:gd name="connsiteY16" fmla="*/ 1517729 h 1627163"/>
              <a:gd name="connsiteX17" fmla="*/ 4068898 w 10663997"/>
              <a:gd name="connsiteY17" fmla="*/ 1439907 h 1627163"/>
              <a:gd name="connsiteX18" fmla="*/ 3337981 w 10663997"/>
              <a:gd name="connsiteY18" fmla="*/ 1381540 h 1627163"/>
              <a:gd name="connsiteX19" fmla="*/ 2848830 w 10663997"/>
              <a:gd name="connsiteY19" fmla="*/ 1478817 h 1627163"/>
              <a:gd name="connsiteX20" fmla="*/ 2238016 w 10663997"/>
              <a:gd name="connsiteY20" fmla="*/ 1130928 h 1627163"/>
              <a:gd name="connsiteX21" fmla="*/ 1443708 w 10663997"/>
              <a:gd name="connsiteY21" fmla="*/ 1268241 h 1627163"/>
              <a:gd name="connsiteX22" fmla="*/ 1828 w 10663997"/>
              <a:gd name="connsiteY22" fmla="*/ 1608090 h 1627163"/>
              <a:gd name="connsiteX23" fmla="*/ 1155746 w 10663997"/>
              <a:gd name="connsiteY23" fmla="*/ 575858 h 1627163"/>
              <a:gd name="connsiteX0" fmla="*/ 1153918 w 10662169"/>
              <a:gd name="connsiteY0" fmla="*/ 575858 h 1629825"/>
              <a:gd name="connsiteX1" fmla="*/ 1746817 w 10662169"/>
              <a:gd name="connsiteY1" fmla="*/ 430508 h 1629825"/>
              <a:gd name="connsiteX2" fmla="*/ 2499574 w 10662169"/>
              <a:gd name="connsiteY2" fmla="*/ 428230 h 1629825"/>
              <a:gd name="connsiteX3" fmla="*/ 3242337 w 10662169"/>
              <a:gd name="connsiteY3" fmla="*/ 642238 h 1629825"/>
              <a:gd name="connsiteX4" fmla="*/ 3973253 w 10662169"/>
              <a:gd name="connsiteY4" fmla="*/ 428230 h 1629825"/>
              <a:gd name="connsiteX5" fmla="*/ 5529599 w 10662169"/>
              <a:gd name="connsiteY5" fmla="*/ 211 h 1629825"/>
              <a:gd name="connsiteX6" fmla="*/ 8316714 w 10662169"/>
              <a:gd name="connsiteY6" fmla="*/ 486597 h 1629825"/>
              <a:gd name="connsiteX7" fmla="*/ 10456800 w 10662169"/>
              <a:gd name="connsiteY7" fmla="*/ 467140 h 1629825"/>
              <a:gd name="connsiteX8" fmla="*/ 10592987 w 10662169"/>
              <a:gd name="connsiteY8" fmla="*/ 525507 h 1629825"/>
              <a:gd name="connsiteX9" fmla="*/ 10612442 w 10662169"/>
              <a:gd name="connsiteY9" fmla="*/ 1206443 h 1629825"/>
              <a:gd name="connsiteX10" fmla="*/ 10612442 w 10662169"/>
              <a:gd name="connsiteY10" fmla="*/ 1284264 h 1629825"/>
              <a:gd name="connsiteX11" fmla="*/ 9950961 w 10662169"/>
              <a:gd name="connsiteY11" fmla="*/ 1284264 h 1629825"/>
              <a:gd name="connsiteX12" fmla="*/ 7759430 w 10662169"/>
              <a:gd name="connsiteY12" fmla="*/ 953523 h 1629825"/>
              <a:gd name="connsiteX13" fmla="*/ 6643557 w 10662169"/>
              <a:gd name="connsiteY13" fmla="*/ 1264809 h 1629825"/>
              <a:gd name="connsiteX14" fmla="*/ 5923710 w 10662169"/>
              <a:gd name="connsiteY14" fmla="*/ 1245354 h 1629825"/>
              <a:gd name="connsiteX15" fmla="*/ 5662408 w 10662169"/>
              <a:gd name="connsiteY15" fmla="*/ 1342629 h 1629825"/>
              <a:gd name="connsiteX16" fmla="*/ 5050216 w 10662169"/>
              <a:gd name="connsiteY16" fmla="*/ 1517729 h 1629825"/>
              <a:gd name="connsiteX17" fmla="*/ 4067070 w 10662169"/>
              <a:gd name="connsiteY17" fmla="*/ 1439907 h 1629825"/>
              <a:gd name="connsiteX18" fmla="*/ 3336153 w 10662169"/>
              <a:gd name="connsiteY18" fmla="*/ 1381540 h 1629825"/>
              <a:gd name="connsiteX19" fmla="*/ 2847002 w 10662169"/>
              <a:gd name="connsiteY19" fmla="*/ 1478817 h 1629825"/>
              <a:gd name="connsiteX20" fmla="*/ 2236188 w 10662169"/>
              <a:gd name="connsiteY20" fmla="*/ 1130928 h 1629825"/>
              <a:gd name="connsiteX21" fmla="*/ 1153908 w 10662169"/>
              <a:gd name="connsiteY21" fmla="*/ 1299139 h 1629825"/>
              <a:gd name="connsiteX22" fmla="*/ 0 w 10662169"/>
              <a:gd name="connsiteY22" fmla="*/ 1608090 h 1629825"/>
              <a:gd name="connsiteX23" fmla="*/ 1153918 w 10662169"/>
              <a:gd name="connsiteY23" fmla="*/ 575858 h 1629825"/>
              <a:gd name="connsiteX0" fmla="*/ 1153918 w 10662169"/>
              <a:gd name="connsiteY0" fmla="*/ 575858 h 1629823"/>
              <a:gd name="connsiteX1" fmla="*/ 1746817 w 10662169"/>
              <a:gd name="connsiteY1" fmla="*/ 430508 h 1629823"/>
              <a:gd name="connsiteX2" fmla="*/ 2499574 w 10662169"/>
              <a:gd name="connsiteY2" fmla="*/ 428230 h 1629823"/>
              <a:gd name="connsiteX3" fmla="*/ 3242337 w 10662169"/>
              <a:gd name="connsiteY3" fmla="*/ 642238 h 1629823"/>
              <a:gd name="connsiteX4" fmla="*/ 3973253 w 10662169"/>
              <a:gd name="connsiteY4" fmla="*/ 428230 h 1629823"/>
              <a:gd name="connsiteX5" fmla="*/ 5529599 w 10662169"/>
              <a:gd name="connsiteY5" fmla="*/ 211 h 1629823"/>
              <a:gd name="connsiteX6" fmla="*/ 8316714 w 10662169"/>
              <a:gd name="connsiteY6" fmla="*/ 486597 h 1629823"/>
              <a:gd name="connsiteX7" fmla="*/ 10456800 w 10662169"/>
              <a:gd name="connsiteY7" fmla="*/ 467140 h 1629823"/>
              <a:gd name="connsiteX8" fmla="*/ 10592987 w 10662169"/>
              <a:gd name="connsiteY8" fmla="*/ 525507 h 1629823"/>
              <a:gd name="connsiteX9" fmla="*/ 10612442 w 10662169"/>
              <a:gd name="connsiteY9" fmla="*/ 1206443 h 1629823"/>
              <a:gd name="connsiteX10" fmla="*/ 10612442 w 10662169"/>
              <a:gd name="connsiteY10" fmla="*/ 1284264 h 1629823"/>
              <a:gd name="connsiteX11" fmla="*/ 9950961 w 10662169"/>
              <a:gd name="connsiteY11" fmla="*/ 1284264 h 1629823"/>
              <a:gd name="connsiteX12" fmla="*/ 7759430 w 10662169"/>
              <a:gd name="connsiteY12" fmla="*/ 953523 h 1629823"/>
              <a:gd name="connsiteX13" fmla="*/ 6643557 w 10662169"/>
              <a:gd name="connsiteY13" fmla="*/ 1264809 h 1629823"/>
              <a:gd name="connsiteX14" fmla="*/ 5923710 w 10662169"/>
              <a:gd name="connsiteY14" fmla="*/ 1245354 h 1629823"/>
              <a:gd name="connsiteX15" fmla="*/ 5662408 w 10662169"/>
              <a:gd name="connsiteY15" fmla="*/ 1342629 h 1629823"/>
              <a:gd name="connsiteX16" fmla="*/ 5050216 w 10662169"/>
              <a:gd name="connsiteY16" fmla="*/ 1517729 h 1629823"/>
              <a:gd name="connsiteX17" fmla="*/ 4067070 w 10662169"/>
              <a:gd name="connsiteY17" fmla="*/ 1439907 h 1629823"/>
              <a:gd name="connsiteX18" fmla="*/ 3336153 w 10662169"/>
              <a:gd name="connsiteY18" fmla="*/ 1381540 h 1629823"/>
              <a:gd name="connsiteX19" fmla="*/ 2847002 w 10662169"/>
              <a:gd name="connsiteY19" fmla="*/ 1478817 h 1629823"/>
              <a:gd name="connsiteX20" fmla="*/ 2236188 w 10662169"/>
              <a:gd name="connsiteY20" fmla="*/ 1130928 h 1629823"/>
              <a:gd name="connsiteX21" fmla="*/ 1153908 w 10662169"/>
              <a:gd name="connsiteY21" fmla="*/ 1299139 h 1629823"/>
              <a:gd name="connsiteX22" fmla="*/ 0 w 10662169"/>
              <a:gd name="connsiteY22" fmla="*/ 1608090 h 1629823"/>
              <a:gd name="connsiteX23" fmla="*/ 1153918 w 10662169"/>
              <a:gd name="connsiteY23" fmla="*/ 575858 h 1629823"/>
              <a:gd name="connsiteX0" fmla="*/ 1153918 w 10662169"/>
              <a:gd name="connsiteY0" fmla="*/ 575858 h 1629825"/>
              <a:gd name="connsiteX1" fmla="*/ 1746817 w 10662169"/>
              <a:gd name="connsiteY1" fmla="*/ 430508 h 1629825"/>
              <a:gd name="connsiteX2" fmla="*/ 2499574 w 10662169"/>
              <a:gd name="connsiteY2" fmla="*/ 428230 h 1629825"/>
              <a:gd name="connsiteX3" fmla="*/ 3242337 w 10662169"/>
              <a:gd name="connsiteY3" fmla="*/ 642238 h 1629825"/>
              <a:gd name="connsiteX4" fmla="*/ 3973253 w 10662169"/>
              <a:gd name="connsiteY4" fmla="*/ 428230 h 1629825"/>
              <a:gd name="connsiteX5" fmla="*/ 5529599 w 10662169"/>
              <a:gd name="connsiteY5" fmla="*/ 211 h 1629825"/>
              <a:gd name="connsiteX6" fmla="*/ 8316714 w 10662169"/>
              <a:gd name="connsiteY6" fmla="*/ 486597 h 1629825"/>
              <a:gd name="connsiteX7" fmla="*/ 10456800 w 10662169"/>
              <a:gd name="connsiteY7" fmla="*/ 467140 h 1629825"/>
              <a:gd name="connsiteX8" fmla="*/ 10592987 w 10662169"/>
              <a:gd name="connsiteY8" fmla="*/ 525507 h 1629825"/>
              <a:gd name="connsiteX9" fmla="*/ 10612442 w 10662169"/>
              <a:gd name="connsiteY9" fmla="*/ 1206443 h 1629825"/>
              <a:gd name="connsiteX10" fmla="*/ 10612442 w 10662169"/>
              <a:gd name="connsiteY10" fmla="*/ 1284264 h 1629825"/>
              <a:gd name="connsiteX11" fmla="*/ 9950961 w 10662169"/>
              <a:gd name="connsiteY11" fmla="*/ 1284264 h 1629825"/>
              <a:gd name="connsiteX12" fmla="*/ 7759430 w 10662169"/>
              <a:gd name="connsiteY12" fmla="*/ 953523 h 1629825"/>
              <a:gd name="connsiteX13" fmla="*/ 6643557 w 10662169"/>
              <a:gd name="connsiteY13" fmla="*/ 1264809 h 1629825"/>
              <a:gd name="connsiteX14" fmla="*/ 5923710 w 10662169"/>
              <a:gd name="connsiteY14" fmla="*/ 1245354 h 1629825"/>
              <a:gd name="connsiteX15" fmla="*/ 5662408 w 10662169"/>
              <a:gd name="connsiteY15" fmla="*/ 1342629 h 1629825"/>
              <a:gd name="connsiteX16" fmla="*/ 5050216 w 10662169"/>
              <a:gd name="connsiteY16" fmla="*/ 1517729 h 1629825"/>
              <a:gd name="connsiteX17" fmla="*/ 4067070 w 10662169"/>
              <a:gd name="connsiteY17" fmla="*/ 1439907 h 1629825"/>
              <a:gd name="connsiteX18" fmla="*/ 3336153 w 10662169"/>
              <a:gd name="connsiteY18" fmla="*/ 1381540 h 1629825"/>
              <a:gd name="connsiteX19" fmla="*/ 3086977 w 10662169"/>
              <a:gd name="connsiteY19" fmla="*/ 1262532 h 1629825"/>
              <a:gd name="connsiteX20" fmla="*/ 2236188 w 10662169"/>
              <a:gd name="connsiteY20" fmla="*/ 1130928 h 1629825"/>
              <a:gd name="connsiteX21" fmla="*/ 1153908 w 10662169"/>
              <a:gd name="connsiteY21" fmla="*/ 1299139 h 1629825"/>
              <a:gd name="connsiteX22" fmla="*/ 0 w 10662169"/>
              <a:gd name="connsiteY22" fmla="*/ 1608090 h 1629825"/>
              <a:gd name="connsiteX23" fmla="*/ 1153918 w 10662169"/>
              <a:gd name="connsiteY23" fmla="*/ 575858 h 1629825"/>
              <a:gd name="connsiteX0" fmla="*/ 913943 w 10422194"/>
              <a:gd name="connsiteY0" fmla="*/ 575858 h 1520101"/>
              <a:gd name="connsiteX1" fmla="*/ 1506842 w 10422194"/>
              <a:gd name="connsiteY1" fmla="*/ 430508 h 1520101"/>
              <a:gd name="connsiteX2" fmla="*/ 2259599 w 10422194"/>
              <a:gd name="connsiteY2" fmla="*/ 428230 h 1520101"/>
              <a:gd name="connsiteX3" fmla="*/ 3002362 w 10422194"/>
              <a:gd name="connsiteY3" fmla="*/ 642238 h 1520101"/>
              <a:gd name="connsiteX4" fmla="*/ 3733278 w 10422194"/>
              <a:gd name="connsiteY4" fmla="*/ 428230 h 1520101"/>
              <a:gd name="connsiteX5" fmla="*/ 5289624 w 10422194"/>
              <a:gd name="connsiteY5" fmla="*/ 211 h 1520101"/>
              <a:gd name="connsiteX6" fmla="*/ 8076739 w 10422194"/>
              <a:gd name="connsiteY6" fmla="*/ 486597 h 1520101"/>
              <a:gd name="connsiteX7" fmla="*/ 10216825 w 10422194"/>
              <a:gd name="connsiteY7" fmla="*/ 467140 h 1520101"/>
              <a:gd name="connsiteX8" fmla="*/ 10353012 w 10422194"/>
              <a:gd name="connsiteY8" fmla="*/ 525507 h 1520101"/>
              <a:gd name="connsiteX9" fmla="*/ 10372467 w 10422194"/>
              <a:gd name="connsiteY9" fmla="*/ 1206443 h 1520101"/>
              <a:gd name="connsiteX10" fmla="*/ 10372467 w 10422194"/>
              <a:gd name="connsiteY10" fmla="*/ 1284264 h 1520101"/>
              <a:gd name="connsiteX11" fmla="*/ 9710986 w 10422194"/>
              <a:gd name="connsiteY11" fmla="*/ 1284264 h 1520101"/>
              <a:gd name="connsiteX12" fmla="*/ 7519455 w 10422194"/>
              <a:gd name="connsiteY12" fmla="*/ 953523 h 1520101"/>
              <a:gd name="connsiteX13" fmla="*/ 6403582 w 10422194"/>
              <a:gd name="connsiteY13" fmla="*/ 1264809 h 1520101"/>
              <a:gd name="connsiteX14" fmla="*/ 5683735 w 10422194"/>
              <a:gd name="connsiteY14" fmla="*/ 1245354 h 1520101"/>
              <a:gd name="connsiteX15" fmla="*/ 5422433 w 10422194"/>
              <a:gd name="connsiteY15" fmla="*/ 1342629 h 1520101"/>
              <a:gd name="connsiteX16" fmla="*/ 4810241 w 10422194"/>
              <a:gd name="connsiteY16" fmla="*/ 1517729 h 1520101"/>
              <a:gd name="connsiteX17" fmla="*/ 3827095 w 10422194"/>
              <a:gd name="connsiteY17" fmla="*/ 1439907 h 1520101"/>
              <a:gd name="connsiteX18" fmla="*/ 3096178 w 10422194"/>
              <a:gd name="connsiteY18" fmla="*/ 1381540 h 1520101"/>
              <a:gd name="connsiteX19" fmla="*/ 2847002 w 10422194"/>
              <a:gd name="connsiteY19" fmla="*/ 1262532 h 1520101"/>
              <a:gd name="connsiteX20" fmla="*/ 1996213 w 10422194"/>
              <a:gd name="connsiteY20" fmla="*/ 1130928 h 1520101"/>
              <a:gd name="connsiteX21" fmla="*/ 913933 w 10422194"/>
              <a:gd name="connsiteY21" fmla="*/ 1299139 h 1520101"/>
              <a:gd name="connsiteX22" fmla="*/ 0 w 10422194"/>
              <a:gd name="connsiteY22" fmla="*/ 897435 h 1520101"/>
              <a:gd name="connsiteX23" fmla="*/ 913943 w 10422194"/>
              <a:gd name="connsiteY23" fmla="*/ 575858 h 1520101"/>
              <a:gd name="connsiteX0" fmla="*/ 916259 w 10424510"/>
              <a:gd name="connsiteY0" fmla="*/ 575858 h 1520103"/>
              <a:gd name="connsiteX1" fmla="*/ 1509158 w 10424510"/>
              <a:gd name="connsiteY1" fmla="*/ 430508 h 1520103"/>
              <a:gd name="connsiteX2" fmla="*/ 2261915 w 10424510"/>
              <a:gd name="connsiteY2" fmla="*/ 428230 h 1520103"/>
              <a:gd name="connsiteX3" fmla="*/ 3004678 w 10424510"/>
              <a:gd name="connsiteY3" fmla="*/ 642238 h 1520103"/>
              <a:gd name="connsiteX4" fmla="*/ 3735594 w 10424510"/>
              <a:gd name="connsiteY4" fmla="*/ 428230 h 1520103"/>
              <a:gd name="connsiteX5" fmla="*/ 5291940 w 10424510"/>
              <a:gd name="connsiteY5" fmla="*/ 211 h 1520103"/>
              <a:gd name="connsiteX6" fmla="*/ 8079055 w 10424510"/>
              <a:gd name="connsiteY6" fmla="*/ 486597 h 1520103"/>
              <a:gd name="connsiteX7" fmla="*/ 10219141 w 10424510"/>
              <a:gd name="connsiteY7" fmla="*/ 467140 h 1520103"/>
              <a:gd name="connsiteX8" fmla="*/ 10355328 w 10424510"/>
              <a:gd name="connsiteY8" fmla="*/ 525507 h 1520103"/>
              <a:gd name="connsiteX9" fmla="*/ 10374783 w 10424510"/>
              <a:gd name="connsiteY9" fmla="*/ 1206443 h 1520103"/>
              <a:gd name="connsiteX10" fmla="*/ 10374783 w 10424510"/>
              <a:gd name="connsiteY10" fmla="*/ 1284264 h 1520103"/>
              <a:gd name="connsiteX11" fmla="*/ 9713302 w 10424510"/>
              <a:gd name="connsiteY11" fmla="*/ 1284264 h 1520103"/>
              <a:gd name="connsiteX12" fmla="*/ 7521771 w 10424510"/>
              <a:gd name="connsiteY12" fmla="*/ 953523 h 1520103"/>
              <a:gd name="connsiteX13" fmla="*/ 6405898 w 10424510"/>
              <a:gd name="connsiteY13" fmla="*/ 1264809 h 1520103"/>
              <a:gd name="connsiteX14" fmla="*/ 5686051 w 10424510"/>
              <a:gd name="connsiteY14" fmla="*/ 1245354 h 1520103"/>
              <a:gd name="connsiteX15" fmla="*/ 5424749 w 10424510"/>
              <a:gd name="connsiteY15" fmla="*/ 1342629 h 1520103"/>
              <a:gd name="connsiteX16" fmla="*/ 4812557 w 10424510"/>
              <a:gd name="connsiteY16" fmla="*/ 1517729 h 1520103"/>
              <a:gd name="connsiteX17" fmla="*/ 3829411 w 10424510"/>
              <a:gd name="connsiteY17" fmla="*/ 1439907 h 1520103"/>
              <a:gd name="connsiteX18" fmla="*/ 3098494 w 10424510"/>
              <a:gd name="connsiteY18" fmla="*/ 1381540 h 1520103"/>
              <a:gd name="connsiteX19" fmla="*/ 2849318 w 10424510"/>
              <a:gd name="connsiteY19" fmla="*/ 1262532 h 1520103"/>
              <a:gd name="connsiteX20" fmla="*/ 1998529 w 10424510"/>
              <a:gd name="connsiteY20" fmla="*/ 1130928 h 1520103"/>
              <a:gd name="connsiteX21" fmla="*/ 1204221 w 10424510"/>
              <a:gd name="connsiteY21" fmla="*/ 1021057 h 1520103"/>
              <a:gd name="connsiteX22" fmla="*/ 2316 w 10424510"/>
              <a:gd name="connsiteY22" fmla="*/ 897435 h 1520103"/>
              <a:gd name="connsiteX23" fmla="*/ 916259 w 10424510"/>
              <a:gd name="connsiteY23" fmla="*/ 575858 h 1520103"/>
              <a:gd name="connsiteX0" fmla="*/ 916259 w 10424510"/>
              <a:gd name="connsiteY0" fmla="*/ 575858 h 1520101"/>
              <a:gd name="connsiteX1" fmla="*/ 1509158 w 10424510"/>
              <a:gd name="connsiteY1" fmla="*/ 430508 h 1520101"/>
              <a:gd name="connsiteX2" fmla="*/ 2261915 w 10424510"/>
              <a:gd name="connsiteY2" fmla="*/ 428230 h 1520101"/>
              <a:gd name="connsiteX3" fmla="*/ 3004678 w 10424510"/>
              <a:gd name="connsiteY3" fmla="*/ 642238 h 1520101"/>
              <a:gd name="connsiteX4" fmla="*/ 3735594 w 10424510"/>
              <a:gd name="connsiteY4" fmla="*/ 428230 h 1520101"/>
              <a:gd name="connsiteX5" fmla="*/ 5291940 w 10424510"/>
              <a:gd name="connsiteY5" fmla="*/ 211 h 1520101"/>
              <a:gd name="connsiteX6" fmla="*/ 8079055 w 10424510"/>
              <a:gd name="connsiteY6" fmla="*/ 486597 h 1520101"/>
              <a:gd name="connsiteX7" fmla="*/ 10219141 w 10424510"/>
              <a:gd name="connsiteY7" fmla="*/ 467140 h 1520101"/>
              <a:gd name="connsiteX8" fmla="*/ 10355328 w 10424510"/>
              <a:gd name="connsiteY8" fmla="*/ 525507 h 1520101"/>
              <a:gd name="connsiteX9" fmla="*/ 10374783 w 10424510"/>
              <a:gd name="connsiteY9" fmla="*/ 1206443 h 1520101"/>
              <a:gd name="connsiteX10" fmla="*/ 10374783 w 10424510"/>
              <a:gd name="connsiteY10" fmla="*/ 1284264 h 1520101"/>
              <a:gd name="connsiteX11" fmla="*/ 9713302 w 10424510"/>
              <a:gd name="connsiteY11" fmla="*/ 1284264 h 1520101"/>
              <a:gd name="connsiteX12" fmla="*/ 7521771 w 10424510"/>
              <a:gd name="connsiteY12" fmla="*/ 953523 h 1520101"/>
              <a:gd name="connsiteX13" fmla="*/ 6405898 w 10424510"/>
              <a:gd name="connsiteY13" fmla="*/ 1264809 h 1520101"/>
              <a:gd name="connsiteX14" fmla="*/ 5686051 w 10424510"/>
              <a:gd name="connsiteY14" fmla="*/ 1245354 h 1520101"/>
              <a:gd name="connsiteX15" fmla="*/ 5424749 w 10424510"/>
              <a:gd name="connsiteY15" fmla="*/ 1342629 h 1520101"/>
              <a:gd name="connsiteX16" fmla="*/ 4812557 w 10424510"/>
              <a:gd name="connsiteY16" fmla="*/ 1517729 h 1520101"/>
              <a:gd name="connsiteX17" fmla="*/ 3829411 w 10424510"/>
              <a:gd name="connsiteY17" fmla="*/ 1439907 h 1520101"/>
              <a:gd name="connsiteX18" fmla="*/ 3098494 w 10424510"/>
              <a:gd name="connsiteY18" fmla="*/ 1381540 h 1520101"/>
              <a:gd name="connsiteX19" fmla="*/ 2849318 w 10424510"/>
              <a:gd name="connsiteY19" fmla="*/ 1262532 h 1520101"/>
              <a:gd name="connsiteX20" fmla="*/ 1998529 w 10424510"/>
              <a:gd name="connsiteY20" fmla="*/ 1130928 h 1520101"/>
              <a:gd name="connsiteX21" fmla="*/ 1204221 w 10424510"/>
              <a:gd name="connsiteY21" fmla="*/ 1021057 h 1520101"/>
              <a:gd name="connsiteX22" fmla="*/ 2316 w 10424510"/>
              <a:gd name="connsiteY22" fmla="*/ 897435 h 1520101"/>
              <a:gd name="connsiteX23" fmla="*/ 916259 w 10424510"/>
              <a:gd name="connsiteY23" fmla="*/ 575858 h 1520101"/>
              <a:gd name="connsiteX0" fmla="*/ 915255 w 10423506"/>
              <a:gd name="connsiteY0" fmla="*/ 575858 h 1520103"/>
              <a:gd name="connsiteX1" fmla="*/ 1508154 w 10423506"/>
              <a:gd name="connsiteY1" fmla="*/ 430508 h 1520103"/>
              <a:gd name="connsiteX2" fmla="*/ 2260911 w 10423506"/>
              <a:gd name="connsiteY2" fmla="*/ 428230 h 1520103"/>
              <a:gd name="connsiteX3" fmla="*/ 3003674 w 10423506"/>
              <a:gd name="connsiteY3" fmla="*/ 642238 h 1520103"/>
              <a:gd name="connsiteX4" fmla="*/ 3734590 w 10423506"/>
              <a:gd name="connsiteY4" fmla="*/ 428230 h 1520103"/>
              <a:gd name="connsiteX5" fmla="*/ 5290936 w 10423506"/>
              <a:gd name="connsiteY5" fmla="*/ 211 h 1520103"/>
              <a:gd name="connsiteX6" fmla="*/ 8078051 w 10423506"/>
              <a:gd name="connsiteY6" fmla="*/ 486597 h 1520103"/>
              <a:gd name="connsiteX7" fmla="*/ 10218137 w 10423506"/>
              <a:gd name="connsiteY7" fmla="*/ 467140 h 1520103"/>
              <a:gd name="connsiteX8" fmla="*/ 10354324 w 10423506"/>
              <a:gd name="connsiteY8" fmla="*/ 525507 h 1520103"/>
              <a:gd name="connsiteX9" fmla="*/ 10373779 w 10423506"/>
              <a:gd name="connsiteY9" fmla="*/ 1206443 h 1520103"/>
              <a:gd name="connsiteX10" fmla="*/ 10373779 w 10423506"/>
              <a:gd name="connsiteY10" fmla="*/ 1284264 h 1520103"/>
              <a:gd name="connsiteX11" fmla="*/ 9712298 w 10423506"/>
              <a:gd name="connsiteY11" fmla="*/ 1284264 h 1520103"/>
              <a:gd name="connsiteX12" fmla="*/ 7520767 w 10423506"/>
              <a:gd name="connsiteY12" fmla="*/ 953523 h 1520103"/>
              <a:gd name="connsiteX13" fmla="*/ 6404894 w 10423506"/>
              <a:gd name="connsiteY13" fmla="*/ 1264809 h 1520103"/>
              <a:gd name="connsiteX14" fmla="*/ 5685047 w 10423506"/>
              <a:gd name="connsiteY14" fmla="*/ 1245354 h 1520103"/>
              <a:gd name="connsiteX15" fmla="*/ 5423745 w 10423506"/>
              <a:gd name="connsiteY15" fmla="*/ 1342629 h 1520103"/>
              <a:gd name="connsiteX16" fmla="*/ 4811553 w 10423506"/>
              <a:gd name="connsiteY16" fmla="*/ 1517729 h 1520103"/>
              <a:gd name="connsiteX17" fmla="*/ 3828407 w 10423506"/>
              <a:gd name="connsiteY17" fmla="*/ 1439907 h 1520103"/>
              <a:gd name="connsiteX18" fmla="*/ 3097490 w 10423506"/>
              <a:gd name="connsiteY18" fmla="*/ 1381540 h 1520103"/>
              <a:gd name="connsiteX19" fmla="*/ 2848314 w 10423506"/>
              <a:gd name="connsiteY19" fmla="*/ 1262532 h 1520103"/>
              <a:gd name="connsiteX20" fmla="*/ 1997525 w 10423506"/>
              <a:gd name="connsiteY20" fmla="*/ 1130928 h 1520103"/>
              <a:gd name="connsiteX21" fmla="*/ 1203217 w 10423506"/>
              <a:gd name="connsiteY21" fmla="*/ 1021057 h 1520103"/>
              <a:gd name="connsiteX22" fmla="*/ 724508 w 10423506"/>
              <a:gd name="connsiteY22" fmla="*/ 820626 h 1520103"/>
              <a:gd name="connsiteX23" fmla="*/ 1312 w 10423506"/>
              <a:gd name="connsiteY23" fmla="*/ 897435 h 1520103"/>
              <a:gd name="connsiteX24" fmla="*/ 915255 w 10423506"/>
              <a:gd name="connsiteY24" fmla="*/ 575858 h 1520103"/>
              <a:gd name="connsiteX0" fmla="*/ 852468 w 10360719"/>
              <a:gd name="connsiteY0" fmla="*/ 925511 h 1869756"/>
              <a:gd name="connsiteX1" fmla="*/ 1445367 w 10360719"/>
              <a:gd name="connsiteY1" fmla="*/ 780161 h 1869756"/>
              <a:gd name="connsiteX2" fmla="*/ 2198124 w 10360719"/>
              <a:gd name="connsiteY2" fmla="*/ 777883 h 1869756"/>
              <a:gd name="connsiteX3" fmla="*/ 2940887 w 10360719"/>
              <a:gd name="connsiteY3" fmla="*/ 991891 h 1869756"/>
              <a:gd name="connsiteX4" fmla="*/ 3671803 w 10360719"/>
              <a:gd name="connsiteY4" fmla="*/ 777883 h 1869756"/>
              <a:gd name="connsiteX5" fmla="*/ 5228149 w 10360719"/>
              <a:gd name="connsiteY5" fmla="*/ 349864 h 1869756"/>
              <a:gd name="connsiteX6" fmla="*/ 8015264 w 10360719"/>
              <a:gd name="connsiteY6" fmla="*/ 836250 h 1869756"/>
              <a:gd name="connsiteX7" fmla="*/ 10155350 w 10360719"/>
              <a:gd name="connsiteY7" fmla="*/ 816793 h 1869756"/>
              <a:gd name="connsiteX8" fmla="*/ 10291537 w 10360719"/>
              <a:gd name="connsiteY8" fmla="*/ 875160 h 1869756"/>
              <a:gd name="connsiteX9" fmla="*/ 10310992 w 10360719"/>
              <a:gd name="connsiteY9" fmla="*/ 1556096 h 1869756"/>
              <a:gd name="connsiteX10" fmla="*/ 10310992 w 10360719"/>
              <a:gd name="connsiteY10" fmla="*/ 1633917 h 1869756"/>
              <a:gd name="connsiteX11" fmla="*/ 9649511 w 10360719"/>
              <a:gd name="connsiteY11" fmla="*/ 1633917 h 1869756"/>
              <a:gd name="connsiteX12" fmla="*/ 7457980 w 10360719"/>
              <a:gd name="connsiteY12" fmla="*/ 1303176 h 1869756"/>
              <a:gd name="connsiteX13" fmla="*/ 6342107 w 10360719"/>
              <a:gd name="connsiteY13" fmla="*/ 1614462 h 1869756"/>
              <a:gd name="connsiteX14" fmla="*/ 5622260 w 10360719"/>
              <a:gd name="connsiteY14" fmla="*/ 1595007 h 1869756"/>
              <a:gd name="connsiteX15" fmla="*/ 5360958 w 10360719"/>
              <a:gd name="connsiteY15" fmla="*/ 1692282 h 1869756"/>
              <a:gd name="connsiteX16" fmla="*/ 4748766 w 10360719"/>
              <a:gd name="connsiteY16" fmla="*/ 1867382 h 1869756"/>
              <a:gd name="connsiteX17" fmla="*/ 3765620 w 10360719"/>
              <a:gd name="connsiteY17" fmla="*/ 1789560 h 1869756"/>
              <a:gd name="connsiteX18" fmla="*/ 3034703 w 10360719"/>
              <a:gd name="connsiteY18" fmla="*/ 1731193 h 1869756"/>
              <a:gd name="connsiteX19" fmla="*/ 2785527 w 10360719"/>
              <a:gd name="connsiteY19" fmla="*/ 1612185 h 1869756"/>
              <a:gd name="connsiteX20" fmla="*/ 1934738 w 10360719"/>
              <a:gd name="connsiteY20" fmla="*/ 1480581 h 1869756"/>
              <a:gd name="connsiteX21" fmla="*/ 1140430 w 10360719"/>
              <a:gd name="connsiteY21" fmla="*/ 1370710 h 1869756"/>
              <a:gd name="connsiteX22" fmla="*/ 661721 w 10360719"/>
              <a:gd name="connsiteY22" fmla="*/ 1170279 h 1869756"/>
              <a:gd name="connsiteX23" fmla="*/ 1472 w 10360719"/>
              <a:gd name="connsiteY23" fmla="*/ 1445 h 1869756"/>
              <a:gd name="connsiteX24" fmla="*/ 852468 w 10360719"/>
              <a:gd name="connsiteY24" fmla="*/ 925511 h 1869756"/>
              <a:gd name="connsiteX0" fmla="*/ 852468 w 10360719"/>
              <a:gd name="connsiteY0" fmla="*/ 1053394 h 1997639"/>
              <a:gd name="connsiteX1" fmla="*/ 1682046 w 10360719"/>
              <a:gd name="connsiteY1" fmla="*/ 596 h 1997639"/>
              <a:gd name="connsiteX2" fmla="*/ 2198124 w 10360719"/>
              <a:gd name="connsiteY2" fmla="*/ 905766 h 1997639"/>
              <a:gd name="connsiteX3" fmla="*/ 2940887 w 10360719"/>
              <a:gd name="connsiteY3" fmla="*/ 1119774 h 1997639"/>
              <a:gd name="connsiteX4" fmla="*/ 3671803 w 10360719"/>
              <a:gd name="connsiteY4" fmla="*/ 905766 h 1997639"/>
              <a:gd name="connsiteX5" fmla="*/ 5228149 w 10360719"/>
              <a:gd name="connsiteY5" fmla="*/ 477747 h 1997639"/>
              <a:gd name="connsiteX6" fmla="*/ 8015264 w 10360719"/>
              <a:gd name="connsiteY6" fmla="*/ 964133 h 1997639"/>
              <a:gd name="connsiteX7" fmla="*/ 10155350 w 10360719"/>
              <a:gd name="connsiteY7" fmla="*/ 944676 h 1997639"/>
              <a:gd name="connsiteX8" fmla="*/ 10291537 w 10360719"/>
              <a:gd name="connsiteY8" fmla="*/ 1003043 h 1997639"/>
              <a:gd name="connsiteX9" fmla="*/ 10310992 w 10360719"/>
              <a:gd name="connsiteY9" fmla="*/ 1683979 h 1997639"/>
              <a:gd name="connsiteX10" fmla="*/ 10310992 w 10360719"/>
              <a:gd name="connsiteY10" fmla="*/ 1761800 h 1997639"/>
              <a:gd name="connsiteX11" fmla="*/ 9649511 w 10360719"/>
              <a:gd name="connsiteY11" fmla="*/ 1761800 h 1997639"/>
              <a:gd name="connsiteX12" fmla="*/ 7457980 w 10360719"/>
              <a:gd name="connsiteY12" fmla="*/ 1431059 h 1997639"/>
              <a:gd name="connsiteX13" fmla="*/ 6342107 w 10360719"/>
              <a:gd name="connsiteY13" fmla="*/ 1742345 h 1997639"/>
              <a:gd name="connsiteX14" fmla="*/ 5622260 w 10360719"/>
              <a:gd name="connsiteY14" fmla="*/ 1722890 h 1997639"/>
              <a:gd name="connsiteX15" fmla="*/ 5360958 w 10360719"/>
              <a:gd name="connsiteY15" fmla="*/ 1820165 h 1997639"/>
              <a:gd name="connsiteX16" fmla="*/ 4748766 w 10360719"/>
              <a:gd name="connsiteY16" fmla="*/ 1995265 h 1997639"/>
              <a:gd name="connsiteX17" fmla="*/ 3765620 w 10360719"/>
              <a:gd name="connsiteY17" fmla="*/ 1917443 h 1997639"/>
              <a:gd name="connsiteX18" fmla="*/ 3034703 w 10360719"/>
              <a:gd name="connsiteY18" fmla="*/ 1859076 h 1997639"/>
              <a:gd name="connsiteX19" fmla="*/ 2785527 w 10360719"/>
              <a:gd name="connsiteY19" fmla="*/ 1740068 h 1997639"/>
              <a:gd name="connsiteX20" fmla="*/ 1934738 w 10360719"/>
              <a:gd name="connsiteY20" fmla="*/ 1608464 h 1997639"/>
              <a:gd name="connsiteX21" fmla="*/ 1140430 w 10360719"/>
              <a:gd name="connsiteY21" fmla="*/ 1498593 h 1997639"/>
              <a:gd name="connsiteX22" fmla="*/ 661721 w 10360719"/>
              <a:gd name="connsiteY22" fmla="*/ 1298162 h 1997639"/>
              <a:gd name="connsiteX23" fmla="*/ 1472 w 10360719"/>
              <a:gd name="connsiteY23" fmla="*/ 129328 h 1997639"/>
              <a:gd name="connsiteX24" fmla="*/ 852468 w 10360719"/>
              <a:gd name="connsiteY24" fmla="*/ 1053394 h 1997639"/>
              <a:gd name="connsiteX0" fmla="*/ 852469 w 10360719"/>
              <a:gd name="connsiteY0" fmla="*/ 71437 h 2069492"/>
              <a:gd name="connsiteX1" fmla="*/ 1682046 w 10360719"/>
              <a:gd name="connsiteY1" fmla="*/ 72449 h 2069492"/>
              <a:gd name="connsiteX2" fmla="*/ 2198124 w 10360719"/>
              <a:gd name="connsiteY2" fmla="*/ 977619 h 2069492"/>
              <a:gd name="connsiteX3" fmla="*/ 2940887 w 10360719"/>
              <a:gd name="connsiteY3" fmla="*/ 1191627 h 2069492"/>
              <a:gd name="connsiteX4" fmla="*/ 3671803 w 10360719"/>
              <a:gd name="connsiteY4" fmla="*/ 977619 h 2069492"/>
              <a:gd name="connsiteX5" fmla="*/ 5228149 w 10360719"/>
              <a:gd name="connsiteY5" fmla="*/ 549600 h 2069492"/>
              <a:gd name="connsiteX6" fmla="*/ 8015264 w 10360719"/>
              <a:gd name="connsiteY6" fmla="*/ 1035986 h 2069492"/>
              <a:gd name="connsiteX7" fmla="*/ 10155350 w 10360719"/>
              <a:gd name="connsiteY7" fmla="*/ 1016529 h 2069492"/>
              <a:gd name="connsiteX8" fmla="*/ 10291537 w 10360719"/>
              <a:gd name="connsiteY8" fmla="*/ 1074896 h 2069492"/>
              <a:gd name="connsiteX9" fmla="*/ 10310992 w 10360719"/>
              <a:gd name="connsiteY9" fmla="*/ 1755832 h 2069492"/>
              <a:gd name="connsiteX10" fmla="*/ 10310992 w 10360719"/>
              <a:gd name="connsiteY10" fmla="*/ 1833653 h 2069492"/>
              <a:gd name="connsiteX11" fmla="*/ 9649511 w 10360719"/>
              <a:gd name="connsiteY11" fmla="*/ 1833653 h 2069492"/>
              <a:gd name="connsiteX12" fmla="*/ 7457980 w 10360719"/>
              <a:gd name="connsiteY12" fmla="*/ 1502912 h 2069492"/>
              <a:gd name="connsiteX13" fmla="*/ 6342107 w 10360719"/>
              <a:gd name="connsiteY13" fmla="*/ 1814198 h 2069492"/>
              <a:gd name="connsiteX14" fmla="*/ 5622260 w 10360719"/>
              <a:gd name="connsiteY14" fmla="*/ 1794743 h 2069492"/>
              <a:gd name="connsiteX15" fmla="*/ 5360958 w 10360719"/>
              <a:gd name="connsiteY15" fmla="*/ 1892018 h 2069492"/>
              <a:gd name="connsiteX16" fmla="*/ 4748766 w 10360719"/>
              <a:gd name="connsiteY16" fmla="*/ 2067118 h 2069492"/>
              <a:gd name="connsiteX17" fmla="*/ 3765620 w 10360719"/>
              <a:gd name="connsiteY17" fmla="*/ 1989296 h 2069492"/>
              <a:gd name="connsiteX18" fmla="*/ 3034703 w 10360719"/>
              <a:gd name="connsiteY18" fmla="*/ 1930929 h 2069492"/>
              <a:gd name="connsiteX19" fmla="*/ 2785527 w 10360719"/>
              <a:gd name="connsiteY19" fmla="*/ 1811921 h 2069492"/>
              <a:gd name="connsiteX20" fmla="*/ 1934738 w 10360719"/>
              <a:gd name="connsiteY20" fmla="*/ 1680317 h 2069492"/>
              <a:gd name="connsiteX21" fmla="*/ 1140430 w 10360719"/>
              <a:gd name="connsiteY21" fmla="*/ 1570446 h 2069492"/>
              <a:gd name="connsiteX22" fmla="*/ 661721 w 10360719"/>
              <a:gd name="connsiteY22" fmla="*/ 1370015 h 2069492"/>
              <a:gd name="connsiteX23" fmla="*/ 1472 w 10360719"/>
              <a:gd name="connsiteY23" fmla="*/ 201181 h 2069492"/>
              <a:gd name="connsiteX24" fmla="*/ 852469 w 10360719"/>
              <a:gd name="connsiteY24" fmla="*/ 71437 h 2069492"/>
              <a:gd name="connsiteX0" fmla="*/ 851301 w 10359551"/>
              <a:gd name="connsiteY0" fmla="*/ 71437 h 2069492"/>
              <a:gd name="connsiteX1" fmla="*/ 1680878 w 10359551"/>
              <a:gd name="connsiteY1" fmla="*/ 72449 h 2069492"/>
              <a:gd name="connsiteX2" fmla="*/ 2196956 w 10359551"/>
              <a:gd name="connsiteY2" fmla="*/ 977619 h 2069492"/>
              <a:gd name="connsiteX3" fmla="*/ 2939719 w 10359551"/>
              <a:gd name="connsiteY3" fmla="*/ 1191627 h 2069492"/>
              <a:gd name="connsiteX4" fmla="*/ 3670635 w 10359551"/>
              <a:gd name="connsiteY4" fmla="*/ 977619 h 2069492"/>
              <a:gd name="connsiteX5" fmla="*/ 5226981 w 10359551"/>
              <a:gd name="connsiteY5" fmla="*/ 549600 h 2069492"/>
              <a:gd name="connsiteX6" fmla="*/ 8014096 w 10359551"/>
              <a:gd name="connsiteY6" fmla="*/ 1035986 h 2069492"/>
              <a:gd name="connsiteX7" fmla="*/ 10154182 w 10359551"/>
              <a:gd name="connsiteY7" fmla="*/ 1016529 h 2069492"/>
              <a:gd name="connsiteX8" fmla="*/ 10290369 w 10359551"/>
              <a:gd name="connsiteY8" fmla="*/ 1074896 h 2069492"/>
              <a:gd name="connsiteX9" fmla="*/ 10309824 w 10359551"/>
              <a:gd name="connsiteY9" fmla="*/ 1755832 h 2069492"/>
              <a:gd name="connsiteX10" fmla="*/ 10309824 w 10359551"/>
              <a:gd name="connsiteY10" fmla="*/ 1833653 h 2069492"/>
              <a:gd name="connsiteX11" fmla="*/ 9648343 w 10359551"/>
              <a:gd name="connsiteY11" fmla="*/ 1833653 h 2069492"/>
              <a:gd name="connsiteX12" fmla="*/ 7456812 w 10359551"/>
              <a:gd name="connsiteY12" fmla="*/ 1502912 h 2069492"/>
              <a:gd name="connsiteX13" fmla="*/ 6340939 w 10359551"/>
              <a:gd name="connsiteY13" fmla="*/ 1814198 h 2069492"/>
              <a:gd name="connsiteX14" fmla="*/ 5621092 w 10359551"/>
              <a:gd name="connsiteY14" fmla="*/ 1794743 h 2069492"/>
              <a:gd name="connsiteX15" fmla="*/ 5359790 w 10359551"/>
              <a:gd name="connsiteY15" fmla="*/ 1892018 h 2069492"/>
              <a:gd name="connsiteX16" fmla="*/ 4747598 w 10359551"/>
              <a:gd name="connsiteY16" fmla="*/ 2067118 h 2069492"/>
              <a:gd name="connsiteX17" fmla="*/ 3764452 w 10359551"/>
              <a:gd name="connsiteY17" fmla="*/ 1989296 h 2069492"/>
              <a:gd name="connsiteX18" fmla="*/ 3033535 w 10359551"/>
              <a:gd name="connsiteY18" fmla="*/ 1930929 h 2069492"/>
              <a:gd name="connsiteX19" fmla="*/ 2784359 w 10359551"/>
              <a:gd name="connsiteY19" fmla="*/ 1811921 h 2069492"/>
              <a:gd name="connsiteX20" fmla="*/ 1933570 w 10359551"/>
              <a:gd name="connsiteY20" fmla="*/ 1680317 h 2069492"/>
              <a:gd name="connsiteX21" fmla="*/ 1139262 w 10359551"/>
              <a:gd name="connsiteY21" fmla="*/ 1570446 h 2069492"/>
              <a:gd name="connsiteX22" fmla="*/ 944568 w 10359551"/>
              <a:gd name="connsiteY22" fmla="*/ 667472 h 2069492"/>
              <a:gd name="connsiteX23" fmla="*/ 304 w 10359551"/>
              <a:gd name="connsiteY23" fmla="*/ 201181 h 2069492"/>
              <a:gd name="connsiteX24" fmla="*/ 851301 w 10359551"/>
              <a:gd name="connsiteY24" fmla="*/ 71437 h 2069492"/>
              <a:gd name="connsiteX0" fmla="*/ 851301 w 10359551"/>
              <a:gd name="connsiteY0" fmla="*/ 71437 h 2069492"/>
              <a:gd name="connsiteX1" fmla="*/ 1680878 w 10359551"/>
              <a:gd name="connsiteY1" fmla="*/ 72449 h 2069492"/>
              <a:gd name="connsiteX2" fmla="*/ 2196956 w 10359551"/>
              <a:gd name="connsiteY2" fmla="*/ 977619 h 2069492"/>
              <a:gd name="connsiteX3" fmla="*/ 2939719 w 10359551"/>
              <a:gd name="connsiteY3" fmla="*/ 1191627 h 2069492"/>
              <a:gd name="connsiteX4" fmla="*/ 3670635 w 10359551"/>
              <a:gd name="connsiteY4" fmla="*/ 977619 h 2069492"/>
              <a:gd name="connsiteX5" fmla="*/ 5226981 w 10359551"/>
              <a:gd name="connsiteY5" fmla="*/ 549600 h 2069492"/>
              <a:gd name="connsiteX6" fmla="*/ 8014096 w 10359551"/>
              <a:gd name="connsiteY6" fmla="*/ 1035986 h 2069492"/>
              <a:gd name="connsiteX7" fmla="*/ 10154182 w 10359551"/>
              <a:gd name="connsiteY7" fmla="*/ 1016529 h 2069492"/>
              <a:gd name="connsiteX8" fmla="*/ 10290369 w 10359551"/>
              <a:gd name="connsiteY8" fmla="*/ 1074896 h 2069492"/>
              <a:gd name="connsiteX9" fmla="*/ 10309824 w 10359551"/>
              <a:gd name="connsiteY9" fmla="*/ 1755832 h 2069492"/>
              <a:gd name="connsiteX10" fmla="*/ 10309824 w 10359551"/>
              <a:gd name="connsiteY10" fmla="*/ 1833653 h 2069492"/>
              <a:gd name="connsiteX11" fmla="*/ 9648343 w 10359551"/>
              <a:gd name="connsiteY11" fmla="*/ 1833653 h 2069492"/>
              <a:gd name="connsiteX12" fmla="*/ 7456812 w 10359551"/>
              <a:gd name="connsiteY12" fmla="*/ 1502912 h 2069492"/>
              <a:gd name="connsiteX13" fmla="*/ 6340939 w 10359551"/>
              <a:gd name="connsiteY13" fmla="*/ 1814198 h 2069492"/>
              <a:gd name="connsiteX14" fmla="*/ 5621092 w 10359551"/>
              <a:gd name="connsiteY14" fmla="*/ 1794743 h 2069492"/>
              <a:gd name="connsiteX15" fmla="*/ 5359790 w 10359551"/>
              <a:gd name="connsiteY15" fmla="*/ 1892018 h 2069492"/>
              <a:gd name="connsiteX16" fmla="*/ 4747598 w 10359551"/>
              <a:gd name="connsiteY16" fmla="*/ 2067118 h 2069492"/>
              <a:gd name="connsiteX17" fmla="*/ 3764452 w 10359551"/>
              <a:gd name="connsiteY17" fmla="*/ 1989296 h 2069492"/>
              <a:gd name="connsiteX18" fmla="*/ 3033535 w 10359551"/>
              <a:gd name="connsiteY18" fmla="*/ 1930929 h 2069492"/>
              <a:gd name="connsiteX19" fmla="*/ 2784359 w 10359551"/>
              <a:gd name="connsiteY19" fmla="*/ 1811921 h 2069492"/>
              <a:gd name="connsiteX20" fmla="*/ 1933570 w 10359551"/>
              <a:gd name="connsiteY20" fmla="*/ 1680317 h 2069492"/>
              <a:gd name="connsiteX21" fmla="*/ 1636284 w 10359551"/>
              <a:gd name="connsiteY21" fmla="*/ 984996 h 2069492"/>
              <a:gd name="connsiteX22" fmla="*/ 944568 w 10359551"/>
              <a:gd name="connsiteY22" fmla="*/ 667472 h 2069492"/>
              <a:gd name="connsiteX23" fmla="*/ 304 w 10359551"/>
              <a:gd name="connsiteY23" fmla="*/ 201181 h 2069492"/>
              <a:gd name="connsiteX24" fmla="*/ 851301 w 10359551"/>
              <a:gd name="connsiteY24" fmla="*/ 71437 h 2069492"/>
              <a:gd name="connsiteX0" fmla="*/ 851301 w 10359551"/>
              <a:gd name="connsiteY0" fmla="*/ 22449 h 2020504"/>
              <a:gd name="connsiteX1" fmla="*/ 1680878 w 10359551"/>
              <a:gd name="connsiteY1" fmla="*/ 23461 h 2020504"/>
              <a:gd name="connsiteX2" fmla="*/ 2315295 w 10359551"/>
              <a:gd name="connsiteY2" fmla="*/ 255358 h 2020504"/>
              <a:gd name="connsiteX3" fmla="*/ 2939719 w 10359551"/>
              <a:gd name="connsiteY3" fmla="*/ 1142639 h 2020504"/>
              <a:gd name="connsiteX4" fmla="*/ 3670635 w 10359551"/>
              <a:gd name="connsiteY4" fmla="*/ 928631 h 2020504"/>
              <a:gd name="connsiteX5" fmla="*/ 5226981 w 10359551"/>
              <a:gd name="connsiteY5" fmla="*/ 500612 h 2020504"/>
              <a:gd name="connsiteX6" fmla="*/ 8014096 w 10359551"/>
              <a:gd name="connsiteY6" fmla="*/ 986998 h 2020504"/>
              <a:gd name="connsiteX7" fmla="*/ 10154182 w 10359551"/>
              <a:gd name="connsiteY7" fmla="*/ 967541 h 2020504"/>
              <a:gd name="connsiteX8" fmla="*/ 10290369 w 10359551"/>
              <a:gd name="connsiteY8" fmla="*/ 1025908 h 2020504"/>
              <a:gd name="connsiteX9" fmla="*/ 10309824 w 10359551"/>
              <a:gd name="connsiteY9" fmla="*/ 1706844 h 2020504"/>
              <a:gd name="connsiteX10" fmla="*/ 10309824 w 10359551"/>
              <a:gd name="connsiteY10" fmla="*/ 1784665 h 2020504"/>
              <a:gd name="connsiteX11" fmla="*/ 9648343 w 10359551"/>
              <a:gd name="connsiteY11" fmla="*/ 1784665 h 2020504"/>
              <a:gd name="connsiteX12" fmla="*/ 7456812 w 10359551"/>
              <a:gd name="connsiteY12" fmla="*/ 1453924 h 2020504"/>
              <a:gd name="connsiteX13" fmla="*/ 6340939 w 10359551"/>
              <a:gd name="connsiteY13" fmla="*/ 1765210 h 2020504"/>
              <a:gd name="connsiteX14" fmla="*/ 5621092 w 10359551"/>
              <a:gd name="connsiteY14" fmla="*/ 1745755 h 2020504"/>
              <a:gd name="connsiteX15" fmla="*/ 5359790 w 10359551"/>
              <a:gd name="connsiteY15" fmla="*/ 1843030 h 2020504"/>
              <a:gd name="connsiteX16" fmla="*/ 4747598 w 10359551"/>
              <a:gd name="connsiteY16" fmla="*/ 2018130 h 2020504"/>
              <a:gd name="connsiteX17" fmla="*/ 3764452 w 10359551"/>
              <a:gd name="connsiteY17" fmla="*/ 1940308 h 2020504"/>
              <a:gd name="connsiteX18" fmla="*/ 3033535 w 10359551"/>
              <a:gd name="connsiteY18" fmla="*/ 1881941 h 2020504"/>
              <a:gd name="connsiteX19" fmla="*/ 2784359 w 10359551"/>
              <a:gd name="connsiteY19" fmla="*/ 1762933 h 2020504"/>
              <a:gd name="connsiteX20" fmla="*/ 1933570 w 10359551"/>
              <a:gd name="connsiteY20" fmla="*/ 1631329 h 2020504"/>
              <a:gd name="connsiteX21" fmla="*/ 1636284 w 10359551"/>
              <a:gd name="connsiteY21" fmla="*/ 936008 h 2020504"/>
              <a:gd name="connsiteX22" fmla="*/ 944568 w 10359551"/>
              <a:gd name="connsiteY22" fmla="*/ 618484 h 2020504"/>
              <a:gd name="connsiteX23" fmla="*/ 304 w 10359551"/>
              <a:gd name="connsiteY23" fmla="*/ 152193 h 2020504"/>
              <a:gd name="connsiteX24" fmla="*/ 851301 w 10359551"/>
              <a:gd name="connsiteY24" fmla="*/ 22449 h 2020504"/>
              <a:gd name="connsiteX0" fmla="*/ 851301 w 10359551"/>
              <a:gd name="connsiteY0" fmla="*/ 22449 h 2020504"/>
              <a:gd name="connsiteX1" fmla="*/ 1680878 w 10359551"/>
              <a:gd name="connsiteY1" fmla="*/ 23461 h 2020504"/>
              <a:gd name="connsiteX2" fmla="*/ 2315295 w 10359551"/>
              <a:gd name="connsiteY2" fmla="*/ 255358 h 2020504"/>
              <a:gd name="connsiteX3" fmla="*/ 3081727 w 10359551"/>
              <a:gd name="connsiteY3" fmla="*/ 469369 h 2020504"/>
              <a:gd name="connsiteX4" fmla="*/ 3670635 w 10359551"/>
              <a:gd name="connsiteY4" fmla="*/ 928631 h 2020504"/>
              <a:gd name="connsiteX5" fmla="*/ 5226981 w 10359551"/>
              <a:gd name="connsiteY5" fmla="*/ 500612 h 2020504"/>
              <a:gd name="connsiteX6" fmla="*/ 8014096 w 10359551"/>
              <a:gd name="connsiteY6" fmla="*/ 986998 h 2020504"/>
              <a:gd name="connsiteX7" fmla="*/ 10154182 w 10359551"/>
              <a:gd name="connsiteY7" fmla="*/ 967541 h 2020504"/>
              <a:gd name="connsiteX8" fmla="*/ 10290369 w 10359551"/>
              <a:gd name="connsiteY8" fmla="*/ 1025908 h 2020504"/>
              <a:gd name="connsiteX9" fmla="*/ 10309824 w 10359551"/>
              <a:gd name="connsiteY9" fmla="*/ 1706844 h 2020504"/>
              <a:gd name="connsiteX10" fmla="*/ 10309824 w 10359551"/>
              <a:gd name="connsiteY10" fmla="*/ 1784665 h 2020504"/>
              <a:gd name="connsiteX11" fmla="*/ 9648343 w 10359551"/>
              <a:gd name="connsiteY11" fmla="*/ 1784665 h 2020504"/>
              <a:gd name="connsiteX12" fmla="*/ 7456812 w 10359551"/>
              <a:gd name="connsiteY12" fmla="*/ 1453924 h 2020504"/>
              <a:gd name="connsiteX13" fmla="*/ 6340939 w 10359551"/>
              <a:gd name="connsiteY13" fmla="*/ 1765210 h 2020504"/>
              <a:gd name="connsiteX14" fmla="*/ 5621092 w 10359551"/>
              <a:gd name="connsiteY14" fmla="*/ 1745755 h 2020504"/>
              <a:gd name="connsiteX15" fmla="*/ 5359790 w 10359551"/>
              <a:gd name="connsiteY15" fmla="*/ 1843030 h 2020504"/>
              <a:gd name="connsiteX16" fmla="*/ 4747598 w 10359551"/>
              <a:gd name="connsiteY16" fmla="*/ 2018130 h 2020504"/>
              <a:gd name="connsiteX17" fmla="*/ 3764452 w 10359551"/>
              <a:gd name="connsiteY17" fmla="*/ 1940308 h 2020504"/>
              <a:gd name="connsiteX18" fmla="*/ 3033535 w 10359551"/>
              <a:gd name="connsiteY18" fmla="*/ 1881941 h 2020504"/>
              <a:gd name="connsiteX19" fmla="*/ 2784359 w 10359551"/>
              <a:gd name="connsiteY19" fmla="*/ 1762933 h 2020504"/>
              <a:gd name="connsiteX20" fmla="*/ 1933570 w 10359551"/>
              <a:gd name="connsiteY20" fmla="*/ 1631329 h 2020504"/>
              <a:gd name="connsiteX21" fmla="*/ 1636284 w 10359551"/>
              <a:gd name="connsiteY21" fmla="*/ 936008 h 2020504"/>
              <a:gd name="connsiteX22" fmla="*/ 944568 w 10359551"/>
              <a:gd name="connsiteY22" fmla="*/ 618484 h 2020504"/>
              <a:gd name="connsiteX23" fmla="*/ 304 w 10359551"/>
              <a:gd name="connsiteY23" fmla="*/ 152193 h 2020504"/>
              <a:gd name="connsiteX24" fmla="*/ 851301 w 10359551"/>
              <a:gd name="connsiteY24" fmla="*/ 22449 h 2020504"/>
              <a:gd name="connsiteX0" fmla="*/ 851301 w 10359551"/>
              <a:gd name="connsiteY0" fmla="*/ 22449 h 2020504"/>
              <a:gd name="connsiteX1" fmla="*/ 1680878 w 10359551"/>
              <a:gd name="connsiteY1" fmla="*/ 23461 h 2020504"/>
              <a:gd name="connsiteX2" fmla="*/ 2315295 w 10359551"/>
              <a:gd name="connsiteY2" fmla="*/ 255358 h 2020504"/>
              <a:gd name="connsiteX3" fmla="*/ 3081727 w 10359551"/>
              <a:gd name="connsiteY3" fmla="*/ 469369 h 2020504"/>
              <a:gd name="connsiteX4" fmla="*/ 3883645 w 10359551"/>
              <a:gd name="connsiteY4" fmla="*/ 401721 h 2020504"/>
              <a:gd name="connsiteX5" fmla="*/ 5226981 w 10359551"/>
              <a:gd name="connsiteY5" fmla="*/ 500612 h 2020504"/>
              <a:gd name="connsiteX6" fmla="*/ 8014096 w 10359551"/>
              <a:gd name="connsiteY6" fmla="*/ 986998 h 2020504"/>
              <a:gd name="connsiteX7" fmla="*/ 10154182 w 10359551"/>
              <a:gd name="connsiteY7" fmla="*/ 967541 h 2020504"/>
              <a:gd name="connsiteX8" fmla="*/ 10290369 w 10359551"/>
              <a:gd name="connsiteY8" fmla="*/ 1025908 h 2020504"/>
              <a:gd name="connsiteX9" fmla="*/ 10309824 w 10359551"/>
              <a:gd name="connsiteY9" fmla="*/ 1706844 h 2020504"/>
              <a:gd name="connsiteX10" fmla="*/ 10309824 w 10359551"/>
              <a:gd name="connsiteY10" fmla="*/ 1784665 h 2020504"/>
              <a:gd name="connsiteX11" fmla="*/ 9648343 w 10359551"/>
              <a:gd name="connsiteY11" fmla="*/ 1784665 h 2020504"/>
              <a:gd name="connsiteX12" fmla="*/ 7456812 w 10359551"/>
              <a:gd name="connsiteY12" fmla="*/ 1453924 h 2020504"/>
              <a:gd name="connsiteX13" fmla="*/ 6340939 w 10359551"/>
              <a:gd name="connsiteY13" fmla="*/ 1765210 h 2020504"/>
              <a:gd name="connsiteX14" fmla="*/ 5621092 w 10359551"/>
              <a:gd name="connsiteY14" fmla="*/ 1745755 h 2020504"/>
              <a:gd name="connsiteX15" fmla="*/ 5359790 w 10359551"/>
              <a:gd name="connsiteY15" fmla="*/ 1843030 h 2020504"/>
              <a:gd name="connsiteX16" fmla="*/ 4747598 w 10359551"/>
              <a:gd name="connsiteY16" fmla="*/ 2018130 h 2020504"/>
              <a:gd name="connsiteX17" fmla="*/ 3764452 w 10359551"/>
              <a:gd name="connsiteY17" fmla="*/ 1940308 h 2020504"/>
              <a:gd name="connsiteX18" fmla="*/ 3033535 w 10359551"/>
              <a:gd name="connsiteY18" fmla="*/ 1881941 h 2020504"/>
              <a:gd name="connsiteX19" fmla="*/ 2784359 w 10359551"/>
              <a:gd name="connsiteY19" fmla="*/ 1762933 h 2020504"/>
              <a:gd name="connsiteX20" fmla="*/ 1933570 w 10359551"/>
              <a:gd name="connsiteY20" fmla="*/ 1631329 h 2020504"/>
              <a:gd name="connsiteX21" fmla="*/ 1636284 w 10359551"/>
              <a:gd name="connsiteY21" fmla="*/ 936008 h 2020504"/>
              <a:gd name="connsiteX22" fmla="*/ 944568 w 10359551"/>
              <a:gd name="connsiteY22" fmla="*/ 618484 h 2020504"/>
              <a:gd name="connsiteX23" fmla="*/ 304 w 10359551"/>
              <a:gd name="connsiteY23" fmla="*/ 152193 h 2020504"/>
              <a:gd name="connsiteX24" fmla="*/ 851301 w 10359551"/>
              <a:gd name="connsiteY24" fmla="*/ 22449 h 2020504"/>
              <a:gd name="connsiteX0" fmla="*/ 854397 w 10362647"/>
              <a:gd name="connsiteY0" fmla="*/ 22449 h 2020504"/>
              <a:gd name="connsiteX1" fmla="*/ 1683974 w 10362647"/>
              <a:gd name="connsiteY1" fmla="*/ 23461 h 2020504"/>
              <a:gd name="connsiteX2" fmla="*/ 2318391 w 10362647"/>
              <a:gd name="connsiteY2" fmla="*/ 255358 h 2020504"/>
              <a:gd name="connsiteX3" fmla="*/ 3084823 w 10362647"/>
              <a:gd name="connsiteY3" fmla="*/ 469369 h 2020504"/>
              <a:gd name="connsiteX4" fmla="*/ 3886741 w 10362647"/>
              <a:gd name="connsiteY4" fmla="*/ 401721 h 2020504"/>
              <a:gd name="connsiteX5" fmla="*/ 5230077 w 10362647"/>
              <a:gd name="connsiteY5" fmla="*/ 500612 h 2020504"/>
              <a:gd name="connsiteX6" fmla="*/ 8017192 w 10362647"/>
              <a:gd name="connsiteY6" fmla="*/ 986998 h 2020504"/>
              <a:gd name="connsiteX7" fmla="*/ 10157278 w 10362647"/>
              <a:gd name="connsiteY7" fmla="*/ 967541 h 2020504"/>
              <a:gd name="connsiteX8" fmla="*/ 10293465 w 10362647"/>
              <a:gd name="connsiteY8" fmla="*/ 1025908 h 2020504"/>
              <a:gd name="connsiteX9" fmla="*/ 10312920 w 10362647"/>
              <a:gd name="connsiteY9" fmla="*/ 1706844 h 2020504"/>
              <a:gd name="connsiteX10" fmla="*/ 10312920 w 10362647"/>
              <a:gd name="connsiteY10" fmla="*/ 1784665 h 2020504"/>
              <a:gd name="connsiteX11" fmla="*/ 9651439 w 10362647"/>
              <a:gd name="connsiteY11" fmla="*/ 1784665 h 2020504"/>
              <a:gd name="connsiteX12" fmla="*/ 7459908 w 10362647"/>
              <a:gd name="connsiteY12" fmla="*/ 1453924 h 2020504"/>
              <a:gd name="connsiteX13" fmla="*/ 6344035 w 10362647"/>
              <a:gd name="connsiteY13" fmla="*/ 1765210 h 2020504"/>
              <a:gd name="connsiteX14" fmla="*/ 5624188 w 10362647"/>
              <a:gd name="connsiteY14" fmla="*/ 1745755 h 2020504"/>
              <a:gd name="connsiteX15" fmla="*/ 5362886 w 10362647"/>
              <a:gd name="connsiteY15" fmla="*/ 1843030 h 2020504"/>
              <a:gd name="connsiteX16" fmla="*/ 4750694 w 10362647"/>
              <a:gd name="connsiteY16" fmla="*/ 2018130 h 2020504"/>
              <a:gd name="connsiteX17" fmla="*/ 3767548 w 10362647"/>
              <a:gd name="connsiteY17" fmla="*/ 1940308 h 2020504"/>
              <a:gd name="connsiteX18" fmla="*/ 3036631 w 10362647"/>
              <a:gd name="connsiteY18" fmla="*/ 1881941 h 2020504"/>
              <a:gd name="connsiteX19" fmla="*/ 2787455 w 10362647"/>
              <a:gd name="connsiteY19" fmla="*/ 1762933 h 2020504"/>
              <a:gd name="connsiteX20" fmla="*/ 1936666 w 10362647"/>
              <a:gd name="connsiteY20" fmla="*/ 1631329 h 2020504"/>
              <a:gd name="connsiteX21" fmla="*/ 1639380 w 10362647"/>
              <a:gd name="connsiteY21" fmla="*/ 936008 h 2020504"/>
              <a:gd name="connsiteX22" fmla="*/ 1184343 w 10362647"/>
              <a:gd name="connsiteY22" fmla="*/ 472122 h 2020504"/>
              <a:gd name="connsiteX23" fmla="*/ 3400 w 10362647"/>
              <a:gd name="connsiteY23" fmla="*/ 152193 h 2020504"/>
              <a:gd name="connsiteX24" fmla="*/ 854397 w 10362647"/>
              <a:gd name="connsiteY24" fmla="*/ 22449 h 2020504"/>
              <a:gd name="connsiteX0" fmla="*/ 854397 w 10362647"/>
              <a:gd name="connsiteY0" fmla="*/ 22449 h 2020504"/>
              <a:gd name="connsiteX1" fmla="*/ 1683974 w 10362647"/>
              <a:gd name="connsiteY1" fmla="*/ 23461 h 2020504"/>
              <a:gd name="connsiteX2" fmla="*/ 2318391 w 10362647"/>
              <a:gd name="connsiteY2" fmla="*/ 255358 h 2020504"/>
              <a:gd name="connsiteX3" fmla="*/ 3084823 w 10362647"/>
              <a:gd name="connsiteY3" fmla="*/ 469369 h 2020504"/>
              <a:gd name="connsiteX4" fmla="*/ 3886741 w 10362647"/>
              <a:gd name="connsiteY4" fmla="*/ 401721 h 2020504"/>
              <a:gd name="connsiteX5" fmla="*/ 5230077 w 10362647"/>
              <a:gd name="connsiteY5" fmla="*/ 500612 h 2020504"/>
              <a:gd name="connsiteX6" fmla="*/ 8017192 w 10362647"/>
              <a:gd name="connsiteY6" fmla="*/ 986998 h 2020504"/>
              <a:gd name="connsiteX7" fmla="*/ 10157278 w 10362647"/>
              <a:gd name="connsiteY7" fmla="*/ 967541 h 2020504"/>
              <a:gd name="connsiteX8" fmla="*/ 10293465 w 10362647"/>
              <a:gd name="connsiteY8" fmla="*/ 1025908 h 2020504"/>
              <a:gd name="connsiteX9" fmla="*/ 10312920 w 10362647"/>
              <a:gd name="connsiteY9" fmla="*/ 1706844 h 2020504"/>
              <a:gd name="connsiteX10" fmla="*/ 10312920 w 10362647"/>
              <a:gd name="connsiteY10" fmla="*/ 1784665 h 2020504"/>
              <a:gd name="connsiteX11" fmla="*/ 9651439 w 10362647"/>
              <a:gd name="connsiteY11" fmla="*/ 1784665 h 2020504"/>
              <a:gd name="connsiteX12" fmla="*/ 7459908 w 10362647"/>
              <a:gd name="connsiteY12" fmla="*/ 1453924 h 2020504"/>
              <a:gd name="connsiteX13" fmla="*/ 6344035 w 10362647"/>
              <a:gd name="connsiteY13" fmla="*/ 1765210 h 2020504"/>
              <a:gd name="connsiteX14" fmla="*/ 5624188 w 10362647"/>
              <a:gd name="connsiteY14" fmla="*/ 1745755 h 2020504"/>
              <a:gd name="connsiteX15" fmla="*/ 5362886 w 10362647"/>
              <a:gd name="connsiteY15" fmla="*/ 1843030 h 2020504"/>
              <a:gd name="connsiteX16" fmla="*/ 4750694 w 10362647"/>
              <a:gd name="connsiteY16" fmla="*/ 2018130 h 2020504"/>
              <a:gd name="connsiteX17" fmla="*/ 3767548 w 10362647"/>
              <a:gd name="connsiteY17" fmla="*/ 1940308 h 2020504"/>
              <a:gd name="connsiteX18" fmla="*/ 3036631 w 10362647"/>
              <a:gd name="connsiteY18" fmla="*/ 1881941 h 2020504"/>
              <a:gd name="connsiteX19" fmla="*/ 2787455 w 10362647"/>
              <a:gd name="connsiteY19" fmla="*/ 1762933 h 2020504"/>
              <a:gd name="connsiteX20" fmla="*/ 1936666 w 10362647"/>
              <a:gd name="connsiteY20" fmla="*/ 1631329 h 2020504"/>
              <a:gd name="connsiteX21" fmla="*/ 1805057 w 10362647"/>
              <a:gd name="connsiteY21" fmla="*/ 789645 h 2020504"/>
              <a:gd name="connsiteX22" fmla="*/ 1184343 w 10362647"/>
              <a:gd name="connsiteY22" fmla="*/ 472122 h 2020504"/>
              <a:gd name="connsiteX23" fmla="*/ 3400 w 10362647"/>
              <a:gd name="connsiteY23" fmla="*/ 152193 h 2020504"/>
              <a:gd name="connsiteX24" fmla="*/ 854397 w 10362647"/>
              <a:gd name="connsiteY24" fmla="*/ 22449 h 2020504"/>
              <a:gd name="connsiteX0" fmla="*/ 854397 w 10362647"/>
              <a:gd name="connsiteY0" fmla="*/ 22449 h 2020504"/>
              <a:gd name="connsiteX1" fmla="*/ 1683974 w 10362647"/>
              <a:gd name="connsiteY1" fmla="*/ 23461 h 2020504"/>
              <a:gd name="connsiteX2" fmla="*/ 2318391 w 10362647"/>
              <a:gd name="connsiteY2" fmla="*/ 255358 h 2020504"/>
              <a:gd name="connsiteX3" fmla="*/ 3084823 w 10362647"/>
              <a:gd name="connsiteY3" fmla="*/ 469369 h 2020504"/>
              <a:gd name="connsiteX4" fmla="*/ 3886741 w 10362647"/>
              <a:gd name="connsiteY4" fmla="*/ 401721 h 2020504"/>
              <a:gd name="connsiteX5" fmla="*/ 5230077 w 10362647"/>
              <a:gd name="connsiteY5" fmla="*/ 500612 h 2020504"/>
              <a:gd name="connsiteX6" fmla="*/ 8017192 w 10362647"/>
              <a:gd name="connsiteY6" fmla="*/ 986998 h 2020504"/>
              <a:gd name="connsiteX7" fmla="*/ 10157278 w 10362647"/>
              <a:gd name="connsiteY7" fmla="*/ 967541 h 2020504"/>
              <a:gd name="connsiteX8" fmla="*/ 10293465 w 10362647"/>
              <a:gd name="connsiteY8" fmla="*/ 1025908 h 2020504"/>
              <a:gd name="connsiteX9" fmla="*/ 10312920 w 10362647"/>
              <a:gd name="connsiteY9" fmla="*/ 1706844 h 2020504"/>
              <a:gd name="connsiteX10" fmla="*/ 10312920 w 10362647"/>
              <a:gd name="connsiteY10" fmla="*/ 1784665 h 2020504"/>
              <a:gd name="connsiteX11" fmla="*/ 9651439 w 10362647"/>
              <a:gd name="connsiteY11" fmla="*/ 1784665 h 2020504"/>
              <a:gd name="connsiteX12" fmla="*/ 7459908 w 10362647"/>
              <a:gd name="connsiteY12" fmla="*/ 1453924 h 2020504"/>
              <a:gd name="connsiteX13" fmla="*/ 6344035 w 10362647"/>
              <a:gd name="connsiteY13" fmla="*/ 1765210 h 2020504"/>
              <a:gd name="connsiteX14" fmla="*/ 5624188 w 10362647"/>
              <a:gd name="connsiteY14" fmla="*/ 1745755 h 2020504"/>
              <a:gd name="connsiteX15" fmla="*/ 5362886 w 10362647"/>
              <a:gd name="connsiteY15" fmla="*/ 1843030 h 2020504"/>
              <a:gd name="connsiteX16" fmla="*/ 4750694 w 10362647"/>
              <a:gd name="connsiteY16" fmla="*/ 2018130 h 2020504"/>
              <a:gd name="connsiteX17" fmla="*/ 3767548 w 10362647"/>
              <a:gd name="connsiteY17" fmla="*/ 1940308 h 2020504"/>
              <a:gd name="connsiteX18" fmla="*/ 3036631 w 10362647"/>
              <a:gd name="connsiteY18" fmla="*/ 1881941 h 2020504"/>
              <a:gd name="connsiteX19" fmla="*/ 2787455 w 10362647"/>
              <a:gd name="connsiteY19" fmla="*/ 1762933 h 2020504"/>
              <a:gd name="connsiteX20" fmla="*/ 2552031 w 10362647"/>
              <a:gd name="connsiteY20" fmla="*/ 1133692 h 2020504"/>
              <a:gd name="connsiteX21" fmla="*/ 1805057 w 10362647"/>
              <a:gd name="connsiteY21" fmla="*/ 789645 h 2020504"/>
              <a:gd name="connsiteX22" fmla="*/ 1184343 w 10362647"/>
              <a:gd name="connsiteY22" fmla="*/ 472122 h 2020504"/>
              <a:gd name="connsiteX23" fmla="*/ 3400 w 10362647"/>
              <a:gd name="connsiteY23" fmla="*/ 152193 h 2020504"/>
              <a:gd name="connsiteX24" fmla="*/ 854397 w 10362647"/>
              <a:gd name="connsiteY24" fmla="*/ 22449 h 2020504"/>
              <a:gd name="connsiteX0" fmla="*/ 854397 w 10362647"/>
              <a:gd name="connsiteY0" fmla="*/ 22449 h 2020504"/>
              <a:gd name="connsiteX1" fmla="*/ 1683974 w 10362647"/>
              <a:gd name="connsiteY1" fmla="*/ 23461 h 2020504"/>
              <a:gd name="connsiteX2" fmla="*/ 2318391 w 10362647"/>
              <a:gd name="connsiteY2" fmla="*/ 255358 h 2020504"/>
              <a:gd name="connsiteX3" fmla="*/ 3084823 w 10362647"/>
              <a:gd name="connsiteY3" fmla="*/ 469369 h 2020504"/>
              <a:gd name="connsiteX4" fmla="*/ 3886741 w 10362647"/>
              <a:gd name="connsiteY4" fmla="*/ 401721 h 2020504"/>
              <a:gd name="connsiteX5" fmla="*/ 5230077 w 10362647"/>
              <a:gd name="connsiteY5" fmla="*/ 500612 h 2020504"/>
              <a:gd name="connsiteX6" fmla="*/ 8017192 w 10362647"/>
              <a:gd name="connsiteY6" fmla="*/ 986998 h 2020504"/>
              <a:gd name="connsiteX7" fmla="*/ 10157278 w 10362647"/>
              <a:gd name="connsiteY7" fmla="*/ 967541 h 2020504"/>
              <a:gd name="connsiteX8" fmla="*/ 10293465 w 10362647"/>
              <a:gd name="connsiteY8" fmla="*/ 1025908 h 2020504"/>
              <a:gd name="connsiteX9" fmla="*/ 10312920 w 10362647"/>
              <a:gd name="connsiteY9" fmla="*/ 1706844 h 2020504"/>
              <a:gd name="connsiteX10" fmla="*/ 10312920 w 10362647"/>
              <a:gd name="connsiteY10" fmla="*/ 1784665 h 2020504"/>
              <a:gd name="connsiteX11" fmla="*/ 9651439 w 10362647"/>
              <a:gd name="connsiteY11" fmla="*/ 1784665 h 2020504"/>
              <a:gd name="connsiteX12" fmla="*/ 7459908 w 10362647"/>
              <a:gd name="connsiteY12" fmla="*/ 1453924 h 2020504"/>
              <a:gd name="connsiteX13" fmla="*/ 6344035 w 10362647"/>
              <a:gd name="connsiteY13" fmla="*/ 1765210 h 2020504"/>
              <a:gd name="connsiteX14" fmla="*/ 5624188 w 10362647"/>
              <a:gd name="connsiteY14" fmla="*/ 1745755 h 2020504"/>
              <a:gd name="connsiteX15" fmla="*/ 5362886 w 10362647"/>
              <a:gd name="connsiteY15" fmla="*/ 1843030 h 2020504"/>
              <a:gd name="connsiteX16" fmla="*/ 4750694 w 10362647"/>
              <a:gd name="connsiteY16" fmla="*/ 2018130 h 2020504"/>
              <a:gd name="connsiteX17" fmla="*/ 3767548 w 10362647"/>
              <a:gd name="connsiteY17" fmla="*/ 1940308 h 2020504"/>
              <a:gd name="connsiteX18" fmla="*/ 3036631 w 10362647"/>
              <a:gd name="connsiteY18" fmla="*/ 1881941 h 2020504"/>
              <a:gd name="connsiteX19" fmla="*/ 2787455 w 10362647"/>
              <a:gd name="connsiteY19" fmla="*/ 1762933 h 2020504"/>
              <a:gd name="connsiteX20" fmla="*/ 2552031 w 10362647"/>
              <a:gd name="connsiteY20" fmla="*/ 1133692 h 2020504"/>
              <a:gd name="connsiteX21" fmla="*/ 1970734 w 10362647"/>
              <a:gd name="connsiteY21" fmla="*/ 643283 h 2020504"/>
              <a:gd name="connsiteX22" fmla="*/ 1184343 w 10362647"/>
              <a:gd name="connsiteY22" fmla="*/ 472122 h 2020504"/>
              <a:gd name="connsiteX23" fmla="*/ 3400 w 10362647"/>
              <a:gd name="connsiteY23" fmla="*/ 152193 h 2020504"/>
              <a:gd name="connsiteX24" fmla="*/ 854397 w 10362647"/>
              <a:gd name="connsiteY24" fmla="*/ 22449 h 2020504"/>
              <a:gd name="connsiteX0" fmla="*/ 854397 w 10362647"/>
              <a:gd name="connsiteY0" fmla="*/ 22449 h 2020504"/>
              <a:gd name="connsiteX1" fmla="*/ 1683974 w 10362647"/>
              <a:gd name="connsiteY1" fmla="*/ 23461 h 2020504"/>
              <a:gd name="connsiteX2" fmla="*/ 2318391 w 10362647"/>
              <a:gd name="connsiteY2" fmla="*/ 255358 h 2020504"/>
              <a:gd name="connsiteX3" fmla="*/ 3084823 w 10362647"/>
              <a:gd name="connsiteY3" fmla="*/ 469369 h 2020504"/>
              <a:gd name="connsiteX4" fmla="*/ 3886741 w 10362647"/>
              <a:gd name="connsiteY4" fmla="*/ 401721 h 2020504"/>
              <a:gd name="connsiteX5" fmla="*/ 5230077 w 10362647"/>
              <a:gd name="connsiteY5" fmla="*/ 500612 h 2020504"/>
              <a:gd name="connsiteX6" fmla="*/ 8017192 w 10362647"/>
              <a:gd name="connsiteY6" fmla="*/ 986998 h 2020504"/>
              <a:gd name="connsiteX7" fmla="*/ 10157278 w 10362647"/>
              <a:gd name="connsiteY7" fmla="*/ 967541 h 2020504"/>
              <a:gd name="connsiteX8" fmla="*/ 10293465 w 10362647"/>
              <a:gd name="connsiteY8" fmla="*/ 1025908 h 2020504"/>
              <a:gd name="connsiteX9" fmla="*/ 10312920 w 10362647"/>
              <a:gd name="connsiteY9" fmla="*/ 1706844 h 2020504"/>
              <a:gd name="connsiteX10" fmla="*/ 10312920 w 10362647"/>
              <a:gd name="connsiteY10" fmla="*/ 1784665 h 2020504"/>
              <a:gd name="connsiteX11" fmla="*/ 9651439 w 10362647"/>
              <a:gd name="connsiteY11" fmla="*/ 1784665 h 2020504"/>
              <a:gd name="connsiteX12" fmla="*/ 7459908 w 10362647"/>
              <a:gd name="connsiteY12" fmla="*/ 1453924 h 2020504"/>
              <a:gd name="connsiteX13" fmla="*/ 6344035 w 10362647"/>
              <a:gd name="connsiteY13" fmla="*/ 1765210 h 2020504"/>
              <a:gd name="connsiteX14" fmla="*/ 5624188 w 10362647"/>
              <a:gd name="connsiteY14" fmla="*/ 1745755 h 2020504"/>
              <a:gd name="connsiteX15" fmla="*/ 5362886 w 10362647"/>
              <a:gd name="connsiteY15" fmla="*/ 1843030 h 2020504"/>
              <a:gd name="connsiteX16" fmla="*/ 4750694 w 10362647"/>
              <a:gd name="connsiteY16" fmla="*/ 2018130 h 2020504"/>
              <a:gd name="connsiteX17" fmla="*/ 3767548 w 10362647"/>
              <a:gd name="connsiteY17" fmla="*/ 1940308 h 2020504"/>
              <a:gd name="connsiteX18" fmla="*/ 3036631 w 10362647"/>
              <a:gd name="connsiteY18" fmla="*/ 1881941 h 2020504"/>
              <a:gd name="connsiteX19" fmla="*/ 3095138 w 10362647"/>
              <a:gd name="connsiteY19" fmla="*/ 1411663 h 2020504"/>
              <a:gd name="connsiteX20" fmla="*/ 2552031 w 10362647"/>
              <a:gd name="connsiteY20" fmla="*/ 1133692 h 2020504"/>
              <a:gd name="connsiteX21" fmla="*/ 1970734 w 10362647"/>
              <a:gd name="connsiteY21" fmla="*/ 643283 h 2020504"/>
              <a:gd name="connsiteX22" fmla="*/ 1184343 w 10362647"/>
              <a:gd name="connsiteY22" fmla="*/ 472122 h 2020504"/>
              <a:gd name="connsiteX23" fmla="*/ 3400 w 10362647"/>
              <a:gd name="connsiteY23" fmla="*/ 152193 h 2020504"/>
              <a:gd name="connsiteX24" fmla="*/ 854397 w 10362647"/>
              <a:gd name="connsiteY24" fmla="*/ 22449 h 2020504"/>
              <a:gd name="connsiteX0" fmla="*/ 854397 w 10362647"/>
              <a:gd name="connsiteY0" fmla="*/ 22449 h 2021656"/>
              <a:gd name="connsiteX1" fmla="*/ 1683974 w 10362647"/>
              <a:gd name="connsiteY1" fmla="*/ 23461 h 2021656"/>
              <a:gd name="connsiteX2" fmla="*/ 2318391 w 10362647"/>
              <a:gd name="connsiteY2" fmla="*/ 255358 h 2021656"/>
              <a:gd name="connsiteX3" fmla="*/ 3084823 w 10362647"/>
              <a:gd name="connsiteY3" fmla="*/ 469369 h 2021656"/>
              <a:gd name="connsiteX4" fmla="*/ 3886741 w 10362647"/>
              <a:gd name="connsiteY4" fmla="*/ 401721 h 2021656"/>
              <a:gd name="connsiteX5" fmla="*/ 5230077 w 10362647"/>
              <a:gd name="connsiteY5" fmla="*/ 500612 h 2021656"/>
              <a:gd name="connsiteX6" fmla="*/ 8017192 w 10362647"/>
              <a:gd name="connsiteY6" fmla="*/ 986998 h 2021656"/>
              <a:gd name="connsiteX7" fmla="*/ 10157278 w 10362647"/>
              <a:gd name="connsiteY7" fmla="*/ 967541 h 2021656"/>
              <a:gd name="connsiteX8" fmla="*/ 10293465 w 10362647"/>
              <a:gd name="connsiteY8" fmla="*/ 1025908 h 2021656"/>
              <a:gd name="connsiteX9" fmla="*/ 10312920 w 10362647"/>
              <a:gd name="connsiteY9" fmla="*/ 1706844 h 2021656"/>
              <a:gd name="connsiteX10" fmla="*/ 10312920 w 10362647"/>
              <a:gd name="connsiteY10" fmla="*/ 1784665 h 2021656"/>
              <a:gd name="connsiteX11" fmla="*/ 9651439 w 10362647"/>
              <a:gd name="connsiteY11" fmla="*/ 1784665 h 2021656"/>
              <a:gd name="connsiteX12" fmla="*/ 7459908 w 10362647"/>
              <a:gd name="connsiteY12" fmla="*/ 1453924 h 2021656"/>
              <a:gd name="connsiteX13" fmla="*/ 6344035 w 10362647"/>
              <a:gd name="connsiteY13" fmla="*/ 1765210 h 2021656"/>
              <a:gd name="connsiteX14" fmla="*/ 5624188 w 10362647"/>
              <a:gd name="connsiteY14" fmla="*/ 1745755 h 2021656"/>
              <a:gd name="connsiteX15" fmla="*/ 5362886 w 10362647"/>
              <a:gd name="connsiteY15" fmla="*/ 1843030 h 2021656"/>
              <a:gd name="connsiteX16" fmla="*/ 4750694 w 10362647"/>
              <a:gd name="connsiteY16" fmla="*/ 2018130 h 2021656"/>
              <a:gd name="connsiteX17" fmla="*/ 3767548 w 10362647"/>
              <a:gd name="connsiteY17" fmla="*/ 1940308 h 2021656"/>
              <a:gd name="connsiteX18" fmla="*/ 3651998 w 10362647"/>
              <a:gd name="connsiteY18" fmla="*/ 1706302 h 2021656"/>
              <a:gd name="connsiteX19" fmla="*/ 3095138 w 10362647"/>
              <a:gd name="connsiteY19" fmla="*/ 1411663 h 2021656"/>
              <a:gd name="connsiteX20" fmla="*/ 2552031 w 10362647"/>
              <a:gd name="connsiteY20" fmla="*/ 1133692 h 2021656"/>
              <a:gd name="connsiteX21" fmla="*/ 1970734 w 10362647"/>
              <a:gd name="connsiteY21" fmla="*/ 643283 h 2021656"/>
              <a:gd name="connsiteX22" fmla="*/ 1184343 w 10362647"/>
              <a:gd name="connsiteY22" fmla="*/ 472122 h 2021656"/>
              <a:gd name="connsiteX23" fmla="*/ 3400 w 10362647"/>
              <a:gd name="connsiteY23" fmla="*/ 152193 h 2021656"/>
              <a:gd name="connsiteX24" fmla="*/ 854397 w 10362647"/>
              <a:gd name="connsiteY24" fmla="*/ 22449 h 2021656"/>
              <a:gd name="connsiteX0" fmla="*/ 854397 w 10362647"/>
              <a:gd name="connsiteY0" fmla="*/ 22449 h 2018147"/>
              <a:gd name="connsiteX1" fmla="*/ 1683974 w 10362647"/>
              <a:gd name="connsiteY1" fmla="*/ 23461 h 2018147"/>
              <a:gd name="connsiteX2" fmla="*/ 2318391 w 10362647"/>
              <a:gd name="connsiteY2" fmla="*/ 255358 h 2018147"/>
              <a:gd name="connsiteX3" fmla="*/ 3084823 w 10362647"/>
              <a:gd name="connsiteY3" fmla="*/ 469369 h 2018147"/>
              <a:gd name="connsiteX4" fmla="*/ 3886741 w 10362647"/>
              <a:gd name="connsiteY4" fmla="*/ 401721 h 2018147"/>
              <a:gd name="connsiteX5" fmla="*/ 5230077 w 10362647"/>
              <a:gd name="connsiteY5" fmla="*/ 500612 h 2018147"/>
              <a:gd name="connsiteX6" fmla="*/ 8017192 w 10362647"/>
              <a:gd name="connsiteY6" fmla="*/ 986998 h 2018147"/>
              <a:gd name="connsiteX7" fmla="*/ 10157278 w 10362647"/>
              <a:gd name="connsiteY7" fmla="*/ 967541 h 2018147"/>
              <a:gd name="connsiteX8" fmla="*/ 10293465 w 10362647"/>
              <a:gd name="connsiteY8" fmla="*/ 1025908 h 2018147"/>
              <a:gd name="connsiteX9" fmla="*/ 10312920 w 10362647"/>
              <a:gd name="connsiteY9" fmla="*/ 1706844 h 2018147"/>
              <a:gd name="connsiteX10" fmla="*/ 10312920 w 10362647"/>
              <a:gd name="connsiteY10" fmla="*/ 1784665 h 2018147"/>
              <a:gd name="connsiteX11" fmla="*/ 9651439 w 10362647"/>
              <a:gd name="connsiteY11" fmla="*/ 1784665 h 2018147"/>
              <a:gd name="connsiteX12" fmla="*/ 7459908 w 10362647"/>
              <a:gd name="connsiteY12" fmla="*/ 1453924 h 2018147"/>
              <a:gd name="connsiteX13" fmla="*/ 6344035 w 10362647"/>
              <a:gd name="connsiteY13" fmla="*/ 1765210 h 2018147"/>
              <a:gd name="connsiteX14" fmla="*/ 5624188 w 10362647"/>
              <a:gd name="connsiteY14" fmla="*/ 1745755 h 2018147"/>
              <a:gd name="connsiteX15" fmla="*/ 5362886 w 10362647"/>
              <a:gd name="connsiteY15" fmla="*/ 1843030 h 2018147"/>
              <a:gd name="connsiteX16" fmla="*/ 4750694 w 10362647"/>
              <a:gd name="connsiteY16" fmla="*/ 2018130 h 2018147"/>
              <a:gd name="connsiteX17" fmla="*/ 4098898 w 10362647"/>
              <a:gd name="connsiteY17" fmla="*/ 1852492 h 2018147"/>
              <a:gd name="connsiteX18" fmla="*/ 3651998 w 10362647"/>
              <a:gd name="connsiteY18" fmla="*/ 1706302 h 2018147"/>
              <a:gd name="connsiteX19" fmla="*/ 3095138 w 10362647"/>
              <a:gd name="connsiteY19" fmla="*/ 1411663 h 2018147"/>
              <a:gd name="connsiteX20" fmla="*/ 2552031 w 10362647"/>
              <a:gd name="connsiteY20" fmla="*/ 1133692 h 2018147"/>
              <a:gd name="connsiteX21" fmla="*/ 1970734 w 10362647"/>
              <a:gd name="connsiteY21" fmla="*/ 643283 h 2018147"/>
              <a:gd name="connsiteX22" fmla="*/ 1184343 w 10362647"/>
              <a:gd name="connsiteY22" fmla="*/ 472122 h 2018147"/>
              <a:gd name="connsiteX23" fmla="*/ 3400 w 10362647"/>
              <a:gd name="connsiteY23" fmla="*/ 152193 h 2018147"/>
              <a:gd name="connsiteX24" fmla="*/ 854397 w 10362647"/>
              <a:gd name="connsiteY24" fmla="*/ 22449 h 2018147"/>
              <a:gd name="connsiteX0" fmla="*/ 854397 w 10362647"/>
              <a:gd name="connsiteY0" fmla="*/ 22449 h 1860752"/>
              <a:gd name="connsiteX1" fmla="*/ 1683974 w 10362647"/>
              <a:gd name="connsiteY1" fmla="*/ 23461 h 1860752"/>
              <a:gd name="connsiteX2" fmla="*/ 2318391 w 10362647"/>
              <a:gd name="connsiteY2" fmla="*/ 255358 h 1860752"/>
              <a:gd name="connsiteX3" fmla="*/ 3084823 w 10362647"/>
              <a:gd name="connsiteY3" fmla="*/ 469369 h 1860752"/>
              <a:gd name="connsiteX4" fmla="*/ 3886741 w 10362647"/>
              <a:gd name="connsiteY4" fmla="*/ 401721 h 1860752"/>
              <a:gd name="connsiteX5" fmla="*/ 5230077 w 10362647"/>
              <a:gd name="connsiteY5" fmla="*/ 500612 h 1860752"/>
              <a:gd name="connsiteX6" fmla="*/ 8017192 w 10362647"/>
              <a:gd name="connsiteY6" fmla="*/ 986998 h 1860752"/>
              <a:gd name="connsiteX7" fmla="*/ 10157278 w 10362647"/>
              <a:gd name="connsiteY7" fmla="*/ 967541 h 1860752"/>
              <a:gd name="connsiteX8" fmla="*/ 10293465 w 10362647"/>
              <a:gd name="connsiteY8" fmla="*/ 1025908 h 1860752"/>
              <a:gd name="connsiteX9" fmla="*/ 10312920 w 10362647"/>
              <a:gd name="connsiteY9" fmla="*/ 1706844 h 1860752"/>
              <a:gd name="connsiteX10" fmla="*/ 10312920 w 10362647"/>
              <a:gd name="connsiteY10" fmla="*/ 1784665 h 1860752"/>
              <a:gd name="connsiteX11" fmla="*/ 9651439 w 10362647"/>
              <a:gd name="connsiteY11" fmla="*/ 1784665 h 1860752"/>
              <a:gd name="connsiteX12" fmla="*/ 7459908 w 10362647"/>
              <a:gd name="connsiteY12" fmla="*/ 1453924 h 1860752"/>
              <a:gd name="connsiteX13" fmla="*/ 6344035 w 10362647"/>
              <a:gd name="connsiteY13" fmla="*/ 1765210 h 1860752"/>
              <a:gd name="connsiteX14" fmla="*/ 5624188 w 10362647"/>
              <a:gd name="connsiteY14" fmla="*/ 1745755 h 1860752"/>
              <a:gd name="connsiteX15" fmla="*/ 5362886 w 10362647"/>
              <a:gd name="connsiteY15" fmla="*/ 1843030 h 1860752"/>
              <a:gd name="connsiteX16" fmla="*/ 4798030 w 10362647"/>
              <a:gd name="connsiteY16" fmla="*/ 1842496 h 1860752"/>
              <a:gd name="connsiteX17" fmla="*/ 4098898 w 10362647"/>
              <a:gd name="connsiteY17" fmla="*/ 1852492 h 1860752"/>
              <a:gd name="connsiteX18" fmla="*/ 3651998 w 10362647"/>
              <a:gd name="connsiteY18" fmla="*/ 1706302 h 1860752"/>
              <a:gd name="connsiteX19" fmla="*/ 3095138 w 10362647"/>
              <a:gd name="connsiteY19" fmla="*/ 1411663 h 1860752"/>
              <a:gd name="connsiteX20" fmla="*/ 2552031 w 10362647"/>
              <a:gd name="connsiteY20" fmla="*/ 1133692 h 1860752"/>
              <a:gd name="connsiteX21" fmla="*/ 1970734 w 10362647"/>
              <a:gd name="connsiteY21" fmla="*/ 643283 h 1860752"/>
              <a:gd name="connsiteX22" fmla="*/ 1184343 w 10362647"/>
              <a:gd name="connsiteY22" fmla="*/ 472122 h 1860752"/>
              <a:gd name="connsiteX23" fmla="*/ 3400 w 10362647"/>
              <a:gd name="connsiteY23" fmla="*/ 152193 h 1860752"/>
              <a:gd name="connsiteX24" fmla="*/ 854397 w 10362647"/>
              <a:gd name="connsiteY24" fmla="*/ 22449 h 1860752"/>
              <a:gd name="connsiteX0" fmla="*/ 854397 w 10362647"/>
              <a:gd name="connsiteY0" fmla="*/ 22449 h 1865646"/>
              <a:gd name="connsiteX1" fmla="*/ 1683974 w 10362647"/>
              <a:gd name="connsiteY1" fmla="*/ 23461 h 1865646"/>
              <a:gd name="connsiteX2" fmla="*/ 2318391 w 10362647"/>
              <a:gd name="connsiteY2" fmla="*/ 255358 h 1865646"/>
              <a:gd name="connsiteX3" fmla="*/ 3084823 w 10362647"/>
              <a:gd name="connsiteY3" fmla="*/ 469369 h 1865646"/>
              <a:gd name="connsiteX4" fmla="*/ 3886741 w 10362647"/>
              <a:gd name="connsiteY4" fmla="*/ 401721 h 1865646"/>
              <a:gd name="connsiteX5" fmla="*/ 5230077 w 10362647"/>
              <a:gd name="connsiteY5" fmla="*/ 500612 h 1865646"/>
              <a:gd name="connsiteX6" fmla="*/ 8017192 w 10362647"/>
              <a:gd name="connsiteY6" fmla="*/ 986998 h 1865646"/>
              <a:gd name="connsiteX7" fmla="*/ 10157278 w 10362647"/>
              <a:gd name="connsiteY7" fmla="*/ 967541 h 1865646"/>
              <a:gd name="connsiteX8" fmla="*/ 10293465 w 10362647"/>
              <a:gd name="connsiteY8" fmla="*/ 1025908 h 1865646"/>
              <a:gd name="connsiteX9" fmla="*/ 10312920 w 10362647"/>
              <a:gd name="connsiteY9" fmla="*/ 1706844 h 1865646"/>
              <a:gd name="connsiteX10" fmla="*/ 10312920 w 10362647"/>
              <a:gd name="connsiteY10" fmla="*/ 1784665 h 1865646"/>
              <a:gd name="connsiteX11" fmla="*/ 9651439 w 10362647"/>
              <a:gd name="connsiteY11" fmla="*/ 1784665 h 1865646"/>
              <a:gd name="connsiteX12" fmla="*/ 7459908 w 10362647"/>
              <a:gd name="connsiteY12" fmla="*/ 1453924 h 1865646"/>
              <a:gd name="connsiteX13" fmla="*/ 6344035 w 10362647"/>
              <a:gd name="connsiteY13" fmla="*/ 1765210 h 1865646"/>
              <a:gd name="connsiteX14" fmla="*/ 5624188 w 10362647"/>
              <a:gd name="connsiteY14" fmla="*/ 1745755 h 1865646"/>
              <a:gd name="connsiteX15" fmla="*/ 5362886 w 10362647"/>
              <a:gd name="connsiteY15" fmla="*/ 1843030 h 1865646"/>
              <a:gd name="connsiteX16" fmla="*/ 4798030 w 10362647"/>
              <a:gd name="connsiteY16" fmla="*/ 1842496 h 1865646"/>
              <a:gd name="connsiteX17" fmla="*/ 4241131 w 10362647"/>
              <a:gd name="connsiteY17" fmla="*/ 1588619 h 1865646"/>
              <a:gd name="connsiteX18" fmla="*/ 3651998 w 10362647"/>
              <a:gd name="connsiteY18" fmla="*/ 1706302 h 1865646"/>
              <a:gd name="connsiteX19" fmla="*/ 3095138 w 10362647"/>
              <a:gd name="connsiteY19" fmla="*/ 1411663 h 1865646"/>
              <a:gd name="connsiteX20" fmla="*/ 2552031 w 10362647"/>
              <a:gd name="connsiteY20" fmla="*/ 1133692 h 1865646"/>
              <a:gd name="connsiteX21" fmla="*/ 1970734 w 10362647"/>
              <a:gd name="connsiteY21" fmla="*/ 643283 h 1865646"/>
              <a:gd name="connsiteX22" fmla="*/ 1184343 w 10362647"/>
              <a:gd name="connsiteY22" fmla="*/ 472122 h 1865646"/>
              <a:gd name="connsiteX23" fmla="*/ 3400 w 10362647"/>
              <a:gd name="connsiteY23" fmla="*/ 152193 h 1865646"/>
              <a:gd name="connsiteX24" fmla="*/ 854397 w 10362647"/>
              <a:gd name="connsiteY24" fmla="*/ 22449 h 1865646"/>
              <a:gd name="connsiteX0" fmla="*/ 854397 w 10362647"/>
              <a:gd name="connsiteY0" fmla="*/ 22449 h 1865646"/>
              <a:gd name="connsiteX1" fmla="*/ 1683974 w 10362647"/>
              <a:gd name="connsiteY1" fmla="*/ 23461 h 1865646"/>
              <a:gd name="connsiteX2" fmla="*/ 2318391 w 10362647"/>
              <a:gd name="connsiteY2" fmla="*/ 255358 h 1865646"/>
              <a:gd name="connsiteX3" fmla="*/ 3084823 w 10362647"/>
              <a:gd name="connsiteY3" fmla="*/ 469369 h 1865646"/>
              <a:gd name="connsiteX4" fmla="*/ 3886741 w 10362647"/>
              <a:gd name="connsiteY4" fmla="*/ 401721 h 1865646"/>
              <a:gd name="connsiteX5" fmla="*/ 5230077 w 10362647"/>
              <a:gd name="connsiteY5" fmla="*/ 500612 h 1865646"/>
              <a:gd name="connsiteX6" fmla="*/ 8017192 w 10362647"/>
              <a:gd name="connsiteY6" fmla="*/ 986998 h 1865646"/>
              <a:gd name="connsiteX7" fmla="*/ 10157278 w 10362647"/>
              <a:gd name="connsiteY7" fmla="*/ 967541 h 1865646"/>
              <a:gd name="connsiteX8" fmla="*/ 10293465 w 10362647"/>
              <a:gd name="connsiteY8" fmla="*/ 1025908 h 1865646"/>
              <a:gd name="connsiteX9" fmla="*/ 10312920 w 10362647"/>
              <a:gd name="connsiteY9" fmla="*/ 1706844 h 1865646"/>
              <a:gd name="connsiteX10" fmla="*/ 10312920 w 10362647"/>
              <a:gd name="connsiteY10" fmla="*/ 1784665 h 1865646"/>
              <a:gd name="connsiteX11" fmla="*/ 9651439 w 10362647"/>
              <a:gd name="connsiteY11" fmla="*/ 1784665 h 1865646"/>
              <a:gd name="connsiteX12" fmla="*/ 7459908 w 10362647"/>
              <a:gd name="connsiteY12" fmla="*/ 1453924 h 1865646"/>
              <a:gd name="connsiteX13" fmla="*/ 6344035 w 10362647"/>
              <a:gd name="connsiteY13" fmla="*/ 1765210 h 1865646"/>
              <a:gd name="connsiteX14" fmla="*/ 5624188 w 10362647"/>
              <a:gd name="connsiteY14" fmla="*/ 1745755 h 1865646"/>
              <a:gd name="connsiteX15" fmla="*/ 5362886 w 10362647"/>
              <a:gd name="connsiteY15" fmla="*/ 1843030 h 1865646"/>
              <a:gd name="connsiteX16" fmla="*/ 4798030 w 10362647"/>
              <a:gd name="connsiteY16" fmla="*/ 1842496 h 1865646"/>
              <a:gd name="connsiteX17" fmla="*/ 4241131 w 10362647"/>
              <a:gd name="connsiteY17" fmla="*/ 1588619 h 1865646"/>
              <a:gd name="connsiteX18" fmla="*/ 3680444 w 10362647"/>
              <a:gd name="connsiteY18" fmla="*/ 1477610 h 1865646"/>
              <a:gd name="connsiteX19" fmla="*/ 3095138 w 10362647"/>
              <a:gd name="connsiteY19" fmla="*/ 1411663 h 1865646"/>
              <a:gd name="connsiteX20" fmla="*/ 2552031 w 10362647"/>
              <a:gd name="connsiteY20" fmla="*/ 1133692 h 1865646"/>
              <a:gd name="connsiteX21" fmla="*/ 1970734 w 10362647"/>
              <a:gd name="connsiteY21" fmla="*/ 643283 h 1865646"/>
              <a:gd name="connsiteX22" fmla="*/ 1184343 w 10362647"/>
              <a:gd name="connsiteY22" fmla="*/ 472122 h 1865646"/>
              <a:gd name="connsiteX23" fmla="*/ 3400 w 10362647"/>
              <a:gd name="connsiteY23" fmla="*/ 152193 h 1865646"/>
              <a:gd name="connsiteX24" fmla="*/ 854397 w 10362647"/>
              <a:gd name="connsiteY24" fmla="*/ 22449 h 1865646"/>
              <a:gd name="connsiteX0" fmla="*/ 854397 w 10362647"/>
              <a:gd name="connsiteY0" fmla="*/ 22449 h 1865646"/>
              <a:gd name="connsiteX1" fmla="*/ 1683974 w 10362647"/>
              <a:gd name="connsiteY1" fmla="*/ 23461 h 1865646"/>
              <a:gd name="connsiteX2" fmla="*/ 2318391 w 10362647"/>
              <a:gd name="connsiteY2" fmla="*/ 255358 h 1865646"/>
              <a:gd name="connsiteX3" fmla="*/ 3084823 w 10362647"/>
              <a:gd name="connsiteY3" fmla="*/ 469369 h 1865646"/>
              <a:gd name="connsiteX4" fmla="*/ 3886741 w 10362647"/>
              <a:gd name="connsiteY4" fmla="*/ 401721 h 1865646"/>
              <a:gd name="connsiteX5" fmla="*/ 5230077 w 10362647"/>
              <a:gd name="connsiteY5" fmla="*/ 500612 h 1865646"/>
              <a:gd name="connsiteX6" fmla="*/ 8017192 w 10362647"/>
              <a:gd name="connsiteY6" fmla="*/ 986998 h 1865646"/>
              <a:gd name="connsiteX7" fmla="*/ 10157278 w 10362647"/>
              <a:gd name="connsiteY7" fmla="*/ 967541 h 1865646"/>
              <a:gd name="connsiteX8" fmla="*/ 10293465 w 10362647"/>
              <a:gd name="connsiteY8" fmla="*/ 1025908 h 1865646"/>
              <a:gd name="connsiteX9" fmla="*/ 10312920 w 10362647"/>
              <a:gd name="connsiteY9" fmla="*/ 1706844 h 1865646"/>
              <a:gd name="connsiteX10" fmla="*/ 10312920 w 10362647"/>
              <a:gd name="connsiteY10" fmla="*/ 1784665 h 1865646"/>
              <a:gd name="connsiteX11" fmla="*/ 9651439 w 10362647"/>
              <a:gd name="connsiteY11" fmla="*/ 1784665 h 1865646"/>
              <a:gd name="connsiteX12" fmla="*/ 7459908 w 10362647"/>
              <a:gd name="connsiteY12" fmla="*/ 1453924 h 1865646"/>
              <a:gd name="connsiteX13" fmla="*/ 6344035 w 10362647"/>
              <a:gd name="connsiteY13" fmla="*/ 1765210 h 1865646"/>
              <a:gd name="connsiteX14" fmla="*/ 5624188 w 10362647"/>
              <a:gd name="connsiteY14" fmla="*/ 1745755 h 1865646"/>
              <a:gd name="connsiteX15" fmla="*/ 5362886 w 10362647"/>
              <a:gd name="connsiteY15" fmla="*/ 1843030 h 1865646"/>
              <a:gd name="connsiteX16" fmla="*/ 4798030 w 10362647"/>
              <a:gd name="connsiteY16" fmla="*/ 1842496 h 1865646"/>
              <a:gd name="connsiteX17" fmla="*/ 4241131 w 10362647"/>
              <a:gd name="connsiteY17" fmla="*/ 1588619 h 1865646"/>
              <a:gd name="connsiteX18" fmla="*/ 3680444 w 10362647"/>
              <a:gd name="connsiteY18" fmla="*/ 1477610 h 1865646"/>
              <a:gd name="connsiteX19" fmla="*/ 3095138 w 10362647"/>
              <a:gd name="connsiteY19" fmla="*/ 1411663 h 1865646"/>
              <a:gd name="connsiteX20" fmla="*/ 2608927 w 10362647"/>
              <a:gd name="connsiteY20" fmla="*/ 1028141 h 1865646"/>
              <a:gd name="connsiteX21" fmla="*/ 1970734 w 10362647"/>
              <a:gd name="connsiteY21" fmla="*/ 643283 h 1865646"/>
              <a:gd name="connsiteX22" fmla="*/ 1184343 w 10362647"/>
              <a:gd name="connsiteY22" fmla="*/ 472122 h 1865646"/>
              <a:gd name="connsiteX23" fmla="*/ 3400 w 10362647"/>
              <a:gd name="connsiteY23" fmla="*/ 152193 h 1865646"/>
              <a:gd name="connsiteX24" fmla="*/ 854397 w 10362647"/>
              <a:gd name="connsiteY24" fmla="*/ 22449 h 1865646"/>
              <a:gd name="connsiteX0" fmla="*/ 854397 w 10362647"/>
              <a:gd name="connsiteY0" fmla="*/ 22449 h 1865646"/>
              <a:gd name="connsiteX1" fmla="*/ 1683974 w 10362647"/>
              <a:gd name="connsiteY1" fmla="*/ 23461 h 1865646"/>
              <a:gd name="connsiteX2" fmla="*/ 2318391 w 10362647"/>
              <a:gd name="connsiteY2" fmla="*/ 255358 h 1865646"/>
              <a:gd name="connsiteX3" fmla="*/ 3084823 w 10362647"/>
              <a:gd name="connsiteY3" fmla="*/ 469369 h 1865646"/>
              <a:gd name="connsiteX4" fmla="*/ 3886741 w 10362647"/>
              <a:gd name="connsiteY4" fmla="*/ 401721 h 1865646"/>
              <a:gd name="connsiteX5" fmla="*/ 5230077 w 10362647"/>
              <a:gd name="connsiteY5" fmla="*/ 500612 h 1865646"/>
              <a:gd name="connsiteX6" fmla="*/ 8017192 w 10362647"/>
              <a:gd name="connsiteY6" fmla="*/ 986998 h 1865646"/>
              <a:gd name="connsiteX7" fmla="*/ 10157278 w 10362647"/>
              <a:gd name="connsiteY7" fmla="*/ 967541 h 1865646"/>
              <a:gd name="connsiteX8" fmla="*/ 10293465 w 10362647"/>
              <a:gd name="connsiteY8" fmla="*/ 1025908 h 1865646"/>
              <a:gd name="connsiteX9" fmla="*/ 10312920 w 10362647"/>
              <a:gd name="connsiteY9" fmla="*/ 1706844 h 1865646"/>
              <a:gd name="connsiteX10" fmla="*/ 10312920 w 10362647"/>
              <a:gd name="connsiteY10" fmla="*/ 1784665 h 1865646"/>
              <a:gd name="connsiteX11" fmla="*/ 9651439 w 10362647"/>
              <a:gd name="connsiteY11" fmla="*/ 1784665 h 1865646"/>
              <a:gd name="connsiteX12" fmla="*/ 7459908 w 10362647"/>
              <a:gd name="connsiteY12" fmla="*/ 1453924 h 1865646"/>
              <a:gd name="connsiteX13" fmla="*/ 6344035 w 10362647"/>
              <a:gd name="connsiteY13" fmla="*/ 1765210 h 1865646"/>
              <a:gd name="connsiteX14" fmla="*/ 5624188 w 10362647"/>
              <a:gd name="connsiteY14" fmla="*/ 1745755 h 1865646"/>
              <a:gd name="connsiteX15" fmla="*/ 5362886 w 10362647"/>
              <a:gd name="connsiteY15" fmla="*/ 1843030 h 1865646"/>
              <a:gd name="connsiteX16" fmla="*/ 4798030 w 10362647"/>
              <a:gd name="connsiteY16" fmla="*/ 1842496 h 1865646"/>
              <a:gd name="connsiteX17" fmla="*/ 4241131 w 10362647"/>
              <a:gd name="connsiteY17" fmla="*/ 1588619 h 1865646"/>
              <a:gd name="connsiteX18" fmla="*/ 3680444 w 10362647"/>
              <a:gd name="connsiteY18" fmla="*/ 1477610 h 1865646"/>
              <a:gd name="connsiteX19" fmla="*/ 3095138 w 10362647"/>
              <a:gd name="connsiteY19" fmla="*/ 1411663 h 1865646"/>
              <a:gd name="connsiteX20" fmla="*/ 2608927 w 10362647"/>
              <a:gd name="connsiteY20" fmla="*/ 1028141 h 1865646"/>
              <a:gd name="connsiteX21" fmla="*/ 1970734 w 10362647"/>
              <a:gd name="connsiteY21" fmla="*/ 643283 h 1865646"/>
              <a:gd name="connsiteX22" fmla="*/ 1184343 w 10362647"/>
              <a:gd name="connsiteY22" fmla="*/ 472122 h 1865646"/>
              <a:gd name="connsiteX23" fmla="*/ 3400 w 10362647"/>
              <a:gd name="connsiteY23" fmla="*/ 152193 h 1865646"/>
              <a:gd name="connsiteX24" fmla="*/ 854397 w 10362647"/>
              <a:gd name="connsiteY24" fmla="*/ 22449 h 1865646"/>
              <a:gd name="connsiteX0" fmla="*/ 854397 w 10362647"/>
              <a:gd name="connsiteY0" fmla="*/ 22449 h 1865646"/>
              <a:gd name="connsiteX1" fmla="*/ 1683974 w 10362647"/>
              <a:gd name="connsiteY1" fmla="*/ 23461 h 1865646"/>
              <a:gd name="connsiteX2" fmla="*/ 2318391 w 10362647"/>
              <a:gd name="connsiteY2" fmla="*/ 255358 h 1865646"/>
              <a:gd name="connsiteX3" fmla="*/ 3084823 w 10362647"/>
              <a:gd name="connsiteY3" fmla="*/ 469369 h 1865646"/>
              <a:gd name="connsiteX4" fmla="*/ 3886741 w 10362647"/>
              <a:gd name="connsiteY4" fmla="*/ 401721 h 1865646"/>
              <a:gd name="connsiteX5" fmla="*/ 5230077 w 10362647"/>
              <a:gd name="connsiteY5" fmla="*/ 500612 h 1865646"/>
              <a:gd name="connsiteX6" fmla="*/ 8017192 w 10362647"/>
              <a:gd name="connsiteY6" fmla="*/ 986998 h 1865646"/>
              <a:gd name="connsiteX7" fmla="*/ 10157278 w 10362647"/>
              <a:gd name="connsiteY7" fmla="*/ 967541 h 1865646"/>
              <a:gd name="connsiteX8" fmla="*/ 10293465 w 10362647"/>
              <a:gd name="connsiteY8" fmla="*/ 1025908 h 1865646"/>
              <a:gd name="connsiteX9" fmla="*/ 10312920 w 10362647"/>
              <a:gd name="connsiteY9" fmla="*/ 1706844 h 1865646"/>
              <a:gd name="connsiteX10" fmla="*/ 10312920 w 10362647"/>
              <a:gd name="connsiteY10" fmla="*/ 1784665 h 1865646"/>
              <a:gd name="connsiteX11" fmla="*/ 9651439 w 10362647"/>
              <a:gd name="connsiteY11" fmla="*/ 1784665 h 1865646"/>
              <a:gd name="connsiteX12" fmla="*/ 7459908 w 10362647"/>
              <a:gd name="connsiteY12" fmla="*/ 1453924 h 1865646"/>
              <a:gd name="connsiteX13" fmla="*/ 6344035 w 10362647"/>
              <a:gd name="connsiteY13" fmla="*/ 1765210 h 1865646"/>
              <a:gd name="connsiteX14" fmla="*/ 5624188 w 10362647"/>
              <a:gd name="connsiteY14" fmla="*/ 1745755 h 1865646"/>
              <a:gd name="connsiteX15" fmla="*/ 5362886 w 10362647"/>
              <a:gd name="connsiteY15" fmla="*/ 1843030 h 1865646"/>
              <a:gd name="connsiteX16" fmla="*/ 4798030 w 10362647"/>
              <a:gd name="connsiteY16" fmla="*/ 1842496 h 1865646"/>
              <a:gd name="connsiteX17" fmla="*/ 4241131 w 10362647"/>
              <a:gd name="connsiteY17" fmla="*/ 1588619 h 1865646"/>
              <a:gd name="connsiteX18" fmla="*/ 3680444 w 10362647"/>
              <a:gd name="connsiteY18" fmla="*/ 1477610 h 1865646"/>
              <a:gd name="connsiteX19" fmla="*/ 3095138 w 10362647"/>
              <a:gd name="connsiteY19" fmla="*/ 1411663 h 1865646"/>
              <a:gd name="connsiteX20" fmla="*/ 2608927 w 10362647"/>
              <a:gd name="connsiteY20" fmla="*/ 1028141 h 1865646"/>
              <a:gd name="connsiteX21" fmla="*/ 1970734 w 10362647"/>
              <a:gd name="connsiteY21" fmla="*/ 643283 h 1865646"/>
              <a:gd name="connsiteX22" fmla="*/ 1184343 w 10362647"/>
              <a:gd name="connsiteY22" fmla="*/ 472122 h 1865646"/>
              <a:gd name="connsiteX23" fmla="*/ 3400 w 10362647"/>
              <a:gd name="connsiteY23" fmla="*/ 152193 h 1865646"/>
              <a:gd name="connsiteX24" fmla="*/ 854397 w 10362647"/>
              <a:gd name="connsiteY24" fmla="*/ 22449 h 1865646"/>
              <a:gd name="connsiteX0" fmla="*/ 854397 w 10362647"/>
              <a:gd name="connsiteY0" fmla="*/ 22449 h 1865646"/>
              <a:gd name="connsiteX1" fmla="*/ 1683974 w 10362647"/>
              <a:gd name="connsiteY1" fmla="*/ 23461 h 1865646"/>
              <a:gd name="connsiteX2" fmla="*/ 2318391 w 10362647"/>
              <a:gd name="connsiteY2" fmla="*/ 255358 h 1865646"/>
              <a:gd name="connsiteX3" fmla="*/ 3084823 w 10362647"/>
              <a:gd name="connsiteY3" fmla="*/ 469369 h 1865646"/>
              <a:gd name="connsiteX4" fmla="*/ 3886741 w 10362647"/>
              <a:gd name="connsiteY4" fmla="*/ 401721 h 1865646"/>
              <a:gd name="connsiteX5" fmla="*/ 5230077 w 10362647"/>
              <a:gd name="connsiteY5" fmla="*/ 500612 h 1865646"/>
              <a:gd name="connsiteX6" fmla="*/ 8017192 w 10362647"/>
              <a:gd name="connsiteY6" fmla="*/ 986998 h 1865646"/>
              <a:gd name="connsiteX7" fmla="*/ 10157278 w 10362647"/>
              <a:gd name="connsiteY7" fmla="*/ 967541 h 1865646"/>
              <a:gd name="connsiteX8" fmla="*/ 10293465 w 10362647"/>
              <a:gd name="connsiteY8" fmla="*/ 1025908 h 1865646"/>
              <a:gd name="connsiteX9" fmla="*/ 10312920 w 10362647"/>
              <a:gd name="connsiteY9" fmla="*/ 1706844 h 1865646"/>
              <a:gd name="connsiteX10" fmla="*/ 10312920 w 10362647"/>
              <a:gd name="connsiteY10" fmla="*/ 1784665 h 1865646"/>
              <a:gd name="connsiteX11" fmla="*/ 9651439 w 10362647"/>
              <a:gd name="connsiteY11" fmla="*/ 1784665 h 1865646"/>
              <a:gd name="connsiteX12" fmla="*/ 7459908 w 10362647"/>
              <a:gd name="connsiteY12" fmla="*/ 1453924 h 1865646"/>
              <a:gd name="connsiteX13" fmla="*/ 6344035 w 10362647"/>
              <a:gd name="connsiteY13" fmla="*/ 1765210 h 1865646"/>
              <a:gd name="connsiteX14" fmla="*/ 5624188 w 10362647"/>
              <a:gd name="connsiteY14" fmla="*/ 1745755 h 1865646"/>
              <a:gd name="connsiteX15" fmla="*/ 5362886 w 10362647"/>
              <a:gd name="connsiteY15" fmla="*/ 1843030 h 1865646"/>
              <a:gd name="connsiteX16" fmla="*/ 4798030 w 10362647"/>
              <a:gd name="connsiteY16" fmla="*/ 1842496 h 1865646"/>
              <a:gd name="connsiteX17" fmla="*/ 4241131 w 10362647"/>
              <a:gd name="connsiteY17" fmla="*/ 1588619 h 1865646"/>
              <a:gd name="connsiteX18" fmla="*/ 3680444 w 10362647"/>
              <a:gd name="connsiteY18" fmla="*/ 1477610 h 1865646"/>
              <a:gd name="connsiteX19" fmla="*/ 3095138 w 10362647"/>
              <a:gd name="connsiteY19" fmla="*/ 1288522 h 1865646"/>
              <a:gd name="connsiteX20" fmla="*/ 2608927 w 10362647"/>
              <a:gd name="connsiteY20" fmla="*/ 1028141 h 1865646"/>
              <a:gd name="connsiteX21" fmla="*/ 1970734 w 10362647"/>
              <a:gd name="connsiteY21" fmla="*/ 643283 h 1865646"/>
              <a:gd name="connsiteX22" fmla="*/ 1184343 w 10362647"/>
              <a:gd name="connsiteY22" fmla="*/ 472122 h 1865646"/>
              <a:gd name="connsiteX23" fmla="*/ 3400 w 10362647"/>
              <a:gd name="connsiteY23" fmla="*/ 152193 h 1865646"/>
              <a:gd name="connsiteX24" fmla="*/ 854397 w 10362647"/>
              <a:gd name="connsiteY24" fmla="*/ 22449 h 1865646"/>
              <a:gd name="connsiteX0" fmla="*/ 854397 w 10362647"/>
              <a:gd name="connsiteY0" fmla="*/ 22449 h 1845366"/>
              <a:gd name="connsiteX1" fmla="*/ 1683974 w 10362647"/>
              <a:gd name="connsiteY1" fmla="*/ 23461 h 1845366"/>
              <a:gd name="connsiteX2" fmla="*/ 2318391 w 10362647"/>
              <a:gd name="connsiteY2" fmla="*/ 255358 h 1845366"/>
              <a:gd name="connsiteX3" fmla="*/ 3084823 w 10362647"/>
              <a:gd name="connsiteY3" fmla="*/ 469369 h 1845366"/>
              <a:gd name="connsiteX4" fmla="*/ 3886741 w 10362647"/>
              <a:gd name="connsiteY4" fmla="*/ 401721 h 1845366"/>
              <a:gd name="connsiteX5" fmla="*/ 5230077 w 10362647"/>
              <a:gd name="connsiteY5" fmla="*/ 500612 h 1845366"/>
              <a:gd name="connsiteX6" fmla="*/ 8017192 w 10362647"/>
              <a:gd name="connsiteY6" fmla="*/ 986998 h 1845366"/>
              <a:gd name="connsiteX7" fmla="*/ 10157278 w 10362647"/>
              <a:gd name="connsiteY7" fmla="*/ 967541 h 1845366"/>
              <a:gd name="connsiteX8" fmla="*/ 10293465 w 10362647"/>
              <a:gd name="connsiteY8" fmla="*/ 1025908 h 1845366"/>
              <a:gd name="connsiteX9" fmla="*/ 10312920 w 10362647"/>
              <a:gd name="connsiteY9" fmla="*/ 1706844 h 1845366"/>
              <a:gd name="connsiteX10" fmla="*/ 10312920 w 10362647"/>
              <a:gd name="connsiteY10" fmla="*/ 1784665 h 1845366"/>
              <a:gd name="connsiteX11" fmla="*/ 9651439 w 10362647"/>
              <a:gd name="connsiteY11" fmla="*/ 1784665 h 1845366"/>
              <a:gd name="connsiteX12" fmla="*/ 7459908 w 10362647"/>
              <a:gd name="connsiteY12" fmla="*/ 1453924 h 1845366"/>
              <a:gd name="connsiteX13" fmla="*/ 6344035 w 10362647"/>
              <a:gd name="connsiteY13" fmla="*/ 1765210 h 1845366"/>
              <a:gd name="connsiteX14" fmla="*/ 5624188 w 10362647"/>
              <a:gd name="connsiteY14" fmla="*/ 1745755 h 1845366"/>
              <a:gd name="connsiteX15" fmla="*/ 5362886 w 10362647"/>
              <a:gd name="connsiteY15" fmla="*/ 1843030 h 1845366"/>
              <a:gd name="connsiteX16" fmla="*/ 4911817 w 10362647"/>
              <a:gd name="connsiteY16" fmla="*/ 1631396 h 1845366"/>
              <a:gd name="connsiteX17" fmla="*/ 4241131 w 10362647"/>
              <a:gd name="connsiteY17" fmla="*/ 1588619 h 1845366"/>
              <a:gd name="connsiteX18" fmla="*/ 3680444 w 10362647"/>
              <a:gd name="connsiteY18" fmla="*/ 1477610 h 1845366"/>
              <a:gd name="connsiteX19" fmla="*/ 3095138 w 10362647"/>
              <a:gd name="connsiteY19" fmla="*/ 1288522 h 1845366"/>
              <a:gd name="connsiteX20" fmla="*/ 2608927 w 10362647"/>
              <a:gd name="connsiteY20" fmla="*/ 1028141 h 1845366"/>
              <a:gd name="connsiteX21" fmla="*/ 1970734 w 10362647"/>
              <a:gd name="connsiteY21" fmla="*/ 643283 h 1845366"/>
              <a:gd name="connsiteX22" fmla="*/ 1184343 w 10362647"/>
              <a:gd name="connsiteY22" fmla="*/ 472122 h 1845366"/>
              <a:gd name="connsiteX23" fmla="*/ 3400 w 10362647"/>
              <a:gd name="connsiteY23" fmla="*/ 152193 h 1845366"/>
              <a:gd name="connsiteX24" fmla="*/ 854397 w 10362647"/>
              <a:gd name="connsiteY24" fmla="*/ 22449 h 1845366"/>
              <a:gd name="connsiteX0" fmla="*/ 854397 w 10362647"/>
              <a:gd name="connsiteY0" fmla="*/ 22449 h 1812309"/>
              <a:gd name="connsiteX1" fmla="*/ 1683974 w 10362647"/>
              <a:gd name="connsiteY1" fmla="*/ 23461 h 1812309"/>
              <a:gd name="connsiteX2" fmla="*/ 2318391 w 10362647"/>
              <a:gd name="connsiteY2" fmla="*/ 255358 h 1812309"/>
              <a:gd name="connsiteX3" fmla="*/ 3084823 w 10362647"/>
              <a:gd name="connsiteY3" fmla="*/ 469369 h 1812309"/>
              <a:gd name="connsiteX4" fmla="*/ 3886741 w 10362647"/>
              <a:gd name="connsiteY4" fmla="*/ 401721 h 1812309"/>
              <a:gd name="connsiteX5" fmla="*/ 5230077 w 10362647"/>
              <a:gd name="connsiteY5" fmla="*/ 500612 h 1812309"/>
              <a:gd name="connsiteX6" fmla="*/ 8017192 w 10362647"/>
              <a:gd name="connsiteY6" fmla="*/ 986998 h 1812309"/>
              <a:gd name="connsiteX7" fmla="*/ 10157278 w 10362647"/>
              <a:gd name="connsiteY7" fmla="*/ 967541 h 1812309"/>
              <a:gd name="connsiteX8" fmla="*/ 10293465 w 10362647"/>
              <a:gd name="connsiteY8" fmla="*/ 1025908 h 1812309"/>
              <a:gd name="connsiteX9" fmla="*/ 10312920 w 10362647"/>
              <a:gd name="connsiteY9" fmla="*/ 1706844 h 1812309"/>
              <a:gd name="connsiteX10" fmla="*/ 10312920 w 10362647"/>
              <a:gd name="connsiteY10" fmla="*/ 1784665 h 1812309"/>
              <a:gd name="connsiteX11" fmla="*/ 9651439 w 10362647"/>
              <a:gd name="connsiteY11" fmla="*/ 1784665 h 1812309"/>
              <a:gd name="connsiteX12" fmla="*/ 7459908 w 10362647"/>
              <a:gd name="connsiteY12" fmla="*/ 1453924 h 1812309"/>
              <a:gd name="connsiteX13" fmla="*/ 6344035 w 10362647"/>
              <a:gd name="connsiteY13" fmla="*/ 1765210 h 1812309"/>
              <a:gd name="connsiteX14" fmla="*/ 5624188 w 10362647"/>
              <a:gd name="connsiteY14" fmla="*/ 1745755 h 1812309"/>
              <a:gd name="connsiteX15" fmla="*/ 5362885 w 10362647"/>
              <a:gd name="connsiteY15" fmla="*/ 1684705 h 1812309"/>
              <a:gd name="connsiteX16" fmla="*/ 4911817 w 10362647"/>
              <a:gd name="connsiteY16" fmla="*/ 1631396 h 1812309"/>
              <a:gd name="connsiteX17" fmla="*/ 4241131 w 10362647"/>
              <a:gd name="connsiteY17" fmla="*/ 1588619 h 1812309"/>
              <a:gd name="connsiteX18" fmla="*/ 3680444 w 10362647"/>
              <a:gd name="connsiteY18" fmla="*/ 1477610 h 1812309"/>
              <a:gd name="connsiteX19" fmla="*/ 3095138 w 10362647"/>
              <a:gd name="connsiteY19" fmla="*/ 1288522 h 1812309"/>
              <a:gd name="connsiteX20" fmla="*/ 2608927 w 10362647"/>
              <a:gd name="connsiteY20" fmla="*/ 1028141 h 1812309"/>
              <a:gd name="connsiteX21" fmla="*/ 1970734 w 10362647"/>
              <a:gd name="connsiteY21" fmla="*/ 643283 h 1812309"/>
              <a:gd name="connsiteX22" fmla="*/ 1184343 w 10362647"/>
              <a:gd name="connsiteY22" fmla="*/ 472122 h 1812309"/>
              <a:gd name="connsiteX23" fmla="*/ 3400 w 10362647"/>
              <a:gd name="connsiteY23" fmla="*/ 152193 h 1812309"/>
              <a:gd name="connsiteX24" fmla="*/ 854397 w 10362647"/>
              <a:gd name="connsiteY24" fmla="*/ 22449 h 1812309"/>
              <a:gd name="connsiteX0" fmla="*/ 854397 w 10362647"/>
              <a:gd name="connsiteY0" fmla="*/ 22449 h 1812309"/>
              <a:gd name="connsiteX1" fmla="*/ 1683974 w 10362647"/>
              <a:gd name="connsiteY1" fmla="*/ 23461 h 1812309"/>
              <a:gd name="connsiteX2" fmla="*/ 2318391 w 10362647"/>
              <a:gd name="connsiteY2" fmla="*/ 255358 h 1812309"/>
              <a:gd name="connsiteX3" fmla="*/ 3084823 w 10362647"/>
              <a:gd name="connsiteY3" fmla="*/ 469369 h 1812309"/>
              <a:gd name="connsiteX4" fmla="*/ 3886741 w 10362647"/>
              <a:gd name="connsiteY4" fmla="*/ 401721 h 1812309"/>
              <a:gd name="connsiteX5" fmla="*/ 5230077 w 10362647"/>
              <a:gd name="connsiteY5" fmla="*/ 500612 h 1812309"/>
              <a:gd name="connsiteX6" fmla="*/ 8017192 w 10362647"/>
              <a:gd name="connsiteY6" fmla="*/ 986998 h 1812309"/>
              <a:gd name="connsiteX7" fmla="*/ 10157278 w 10362647"/>
              <a:gd name="connsiteY7" fmla="*/ 967541 h 1812309"/>
              <a:gd name="connsiteX8" fmla="*/ 10293465 w 10362647"/>
              <a:gd name="connsiteY8" fmla="*/ 1025908 h 1812309"/>
              <a:gd name="connsiteX9" fmla="*/ 10312920 w 10362647"/>
              <a:gd name="connsiteY9" fmla="*/ 1706844 h 1812309"/>
              <a:gd name="connsiteX10" fmla="*/ 10312920 w 10362647"/>
              <a:gd name="connsiteY10" fmla="*/ 1784665 h 1812309"/>
              <a:gd name="connsiteX11" fmla="*/ 9651439 w 10362647"/>
              <a:gd name="connsiteY11" fmla="*/ 1784665 h 1812309"/>
              <a:gd name="connsiteX12" fmla="*/ 7459908 w 10362647"/>
              <a:gd name="connsiteY12" fmla="*/ 1453924 h 1812309"/>
              <a:gd name="connsiteX13" fmla="*/ 6344035 w 10362647"/>
              <a:gd name="connsiteY13" fmla="*/ 1765210 h 1812309"/>
              <a:gd name="connsiteX14" fmla="*/ 5624188 w 10362647"/>
              <a:gd name="connsiteY14" fmla="*/ 1745755 h 1812309"/>
              <a:gd name="connsiteX15" fmla="*/ 5362885 w 10362647"/>
              <a:gd name="connsiteY15" fmla="*/ 1684705 h 1812309"/>
              <a:gd name="connsiteX16" fmla="*/ 4911817 w 10362647"/>
              <a:gd name="connsiteY16" fmla="*/ 1631396 h 1812309"/>
              <a:gd name="connsiteX17" fmla="*/ 4241131 w 10362647"/>
              <a:gd name="connsiteY17" fmla="*/ 1588619 h 1812309"/>
              <a:gd name="connsiteX18" fmla="*/ 3680444 w 10362647"/>
              <a:gd name="connsiteY18" fmla="*/ 1477610 h 1812309"/>
              <a:gd name="connsiteX19" fmla="*/ 3095138 w 10362647"/>
              <a:gd name="connsiteY19" fmla="*/ 1288522 h 1812309"/>
              <a:gd name="connsiteX20" fmla="*/ 2608927 w 10362647"/>
              <a:gd name="connsiteY20" fmla="*/ 1028141 h 1812309"/>
              <a:gd name="connsiteX21" fmla="*/ 1871170 w 10362647"/>
              <a:gd name="connsiteY21" fmla="*/ 660874 h 1812309"/>
              <a:gd name="connsiteX22" fmla="*/ 1184343 w 10362647"/>
              <a:gd name="connsiteY22" fmla="*/ 472122 h 1812309"/>
              <a:gd name="connsiteX23" fmla="*/ 3400 w 10362647"/>
              <a:gd name="connsiteY23" fmla="*/ 152193 h 1812309"/>
              <a:gd name="connsiteX24" fmla="*/ 854397 w 10362647"/>
              <a:gd name="connsiteY24" fmla="*/ 22449 h 1812309"/>
              <a:gd name="connsiteX0" fmla="*/ 1945783 w 11454033"/>
              <a:gd name="connsiteY0" fmla="*/ 396660 h 2186520"/>
              <a:gd name="connsiteX1" fmla="*/ 2775360 w 11454033"/>
              <a:gd name="connsiteY1" fmla="*/ 397672 h 2186520"/>
              <a:gd name="connsiteX2" fmla="*/ 3409777 w 11454033"/>
              <a:gd name="connsiteY2" fmla="*/ 629569 h 2186520"/>
              <a:gd name="connsiteX3" fmla="*/ 4176209 w 11454033"/>
              <a:gd name="connsiteY3" fmla="*/ 843580 h 2186520"/>
              <a:gd name="connsiteX4" fmla="*/ 4978127 w 11454033"/>
              <a:gd name="connsiteY4" fmla="*/ 775932 h 2186520"/>
              <a:gd name="connsiteX5" fmla="*/ 6321463 w 11454033"/>
              <a:gd name="connsiteY5" fmla="*/ 874823 h 2186520"/>
              <a:gd name="connsiteX6" fmla="*/ 9108578 w 11454033"/>
              <a:gd name="connsiteY6" fmla="*/ 1361209 h 2186520"/>
              <a:gd name="connsiteX7" fmla="*/ 11248664 w 11454033"/>
              <a:gd name="connsiteY7" fmla="*/ 1341752 h 2186520"/>
              <a:gd name="connsiteX8" fmla="*/ 11384851 w 11454033"/>
              <a:gd name="connsiteY8" fmla="*/ 1400119 h 2186520"/>
              <a:gd name="connsiteX9" fmla="*/ 11404306 w 11454033"/>
              <a:gd name="connsiteY9" fmla="*/ 2081055 h 2186520"/>
              <a:gd name="connsiteX10" fmla="*/ 11404306 w 11454033"/>
              <a:gd name="connsiteY10" fmla="*/ 2158876 h 2186520"/>
              <a:gd name="connsiteX11" fmla="*/ 10742825 w 11454033"/>
              <a:gd name="connsiteY11" fmla="*/ 2158876 h 2186520"/>
              <a:gd name="connsiteX12" fmla="*/ 8551294 w 11454033"/>
              <a:gd name="connsiteY12" fmla="*/ 1828135 h 2186520"/>
              <a:gd name="connsiteX13" fmla="*/ 7435421 w 11454033"/>
              <a:gd name="connsiteY13" fmla="*/ 2139421 h 2186520"/>
              <a:gd name="connsiteX14" fmla="*/ 6715574 w 11454033"/>
              <a:gd name="connsiteY14" fmla="*/ 2119966 h 2186520"/>
              <a:gd name="connsiteX15" fmla="*/ 6454271 w 11454033"/>
              <a:gd name="connsiteY15" fmla="*/ 2058916 h 2186520"/>
              <a:gd name="connsiteX16" fmla="*/ 6003203 w 11454033"/>
              <a:gd name="connsiteY16" fmla="*/ 2005607 h 2186520"/>
              <a:gd name="connsiteX17" fmla="*/ 5332517 w 11454033"/>
              <a:gd name="connsiteY17" fmla="*/ 1962830 h 2186520"/>
              <a:gd name="connsiteX18" fmla="*/ 4771830 w 11454033"/>
              <a:gd name="connsiteY18" fmla="*/ 1851821 h 2186520"/>
              <a:gd name="connsiteX19" fmla="*/ 4186524 w 11454033"/>
              <a:gd name="connsiteY19" fmla="*/ 1662733 h 2186520"/>
              <a:gd name="connsiteX20" fmla="*/ 3700313 w 11454033"/>
              <a:gd name="connsiteY20" fmla="*/ 1402352 h 2186520"/>
              <a:gd name="connsiteX21" fmla="*/ 2962556 w 11454033"/>
              <a:gd name="connsiteY21" fmla="*/ 1035085 h 2186520"/>
              <a:gd name="connsiteX22" fmla="*/ 2275729 w 11454033"/>
              <a:gd name="connsiteY22" fmla="*/ 846333 h 2186520"/>
              <a:gd name="connsiteX23" fmla="*/ 1437 w 11454033"/>
              <a:gd name="connsiteY23" fmla="*/ 9364 h 2186520"/>
              <a:gd name="connsiteX24" fmla="*/ 1945783 w 11454033"/>
              <a:gd name="connsiteY24" fmla="*/ 396660 h 2186520"/>
              <a:gd name="connsiteX0" fmla="*/ 539363 w 11591167"/>
              <a:gd name="connsiteY0" fmla="*/ 19860 h 2406308"/>
              <a:gd name="connsiteX1" fmla="*/ 2912494 w 11591167"/>
              <a:gd name="connsiteY1" fmla="*/ 617460 h 2406308"/>
              <a:gd name="connsiteX2" fmla="*/ 3546911 w 11591167"/>
              <a:gd name="connsiteY2" fmla="*/ 849357 h 2406308"/>
              <a:gd name="connsiteX3" fmla="*/ 4313343 w 11591167"/>
              <a:gd name="connsiteY3" fmla="*/ 1063368 h 2406308"/>
              <a:gd name="connsiteX4" fmla="*/ 5115261 w 11591167"/>
              <a:gd name="connsiteY4" fmla="*/ 995720 h 2406308"/>
              <a:gd name="connsiteX5" fmla="*/ 6458597 w 11591167"/>
              <a:gd name="connsiteY5" fmla="*/ 1094611 h 2406308"/>
              <a:gd name="connsiteX6" fmla="*/ 9245712 w 11591167"/>
              <a:gd name="connsiteY6" fmla="*/ 1580997 h 2406308"/>
              <a:gd name="connsiteX7" fmla="*/ 11385798 w 11591167"/>
              <a:gd name="connsiteY7" fmla="*/ 1561540 h 2406308"/>
              <a:gd name="connsiteX8" fmla="*/ 11521985 w 11591167"/>
              <a:gd name="connsiteY8" fmla="*/ 1619907 h 2406308"/>
              <a:gd name="connsiteX9" fmla="*/ 11541440 w 11591167"/>
              <a:gd name="connsiteY9" fmla="*/ 2300843 h 2406308"/>
              <a:gd name="connsiteX10" fmla="*/ 11541440 w 11591167"/>
              <a:gd name="connsiteY10" fmla="*/ 2378664 h 2406308"/>
              <a:gd name="connsiteX11" fmla="*/ 10879959 w 11591167"/>
              <a:gd name="connsiteY11" fmla="*/ 2378664 h 2406308"/>
              <a:gd name="connsiteX12" fmla="*/ 8688428 w 11591167"/>
              <a:gd name="connsiteY12" fmla="*/ 2047923 h 2406308"/>
              <a:gd name="connsiteX13" fmla="*/ 7572555 w 11591167"/>
              <a:gd name="connsiteY13" fmla="*/ 2359209 h 2406308"/>
              <a:gd name="connsiteX14" fmla="*/ 6852708 w 11591167"/>
              <a:gd name="connsiteY14" fmla="*/ 2339754 h 2406308"/>
              <a:gd name="connsiteX15" fmla="*/ 6591405 w 11591167"/>
              <a:gd name="connsiteY15" fmla="*/ 2278704 h 2406308"/>
              <a:gd name="connsiteX16" fmla="*/ 6140337 w 11591167"/>
              <a:gd name="connsiteY16" fmla="*/ 2225395 h 2406308"/>
              <a:gd name="connsiteX17" fmla="*/ 5469651 w 11591167"/>
              <a:gd name="connsiteY17" fmla="*/ 2182618 h 2406308"/>
              <a:gd name="connsiteX18" fmla="*/ 4908964 w 11591167"/>
              <a:gd name="connsiteY18" fmla="*/ 2071609 h 2406308"/>
              <a:gd name="connsiteX19" fmla="*/ 4323658 w 11591167"/>
              <a:gd name="connsiteY19" fmla="*/ 1882521 h 2406308"/>
              <a:gd name="connsiteX20" fmla="*/ 3837447 w 11591167"/>
              <a:gd name="connsiteY20" fmla="*/ 1622140 h 2406308"/>
              <a:gd name="connsiteX21" fmla="*/ 3099690 w 11591167"/>
              <a:gd name="connsiteY21" fmla="*/ 1254873 h 2406308"/>
              <a:gd name="connsiteX22" fmla="*/ 2412863 w 11591167"/>
              <a:gd name="connsiteY22" fmla="*/ 1066121 h 2406308"/>
              <a:gd name="connsiteX23" fmla="*/ 138571 w 11591167"/>
              <a:gd name="connsiteY23" fmla="*/ 229152 h 2406308"/>
              <a:gd name="connsiteX24" fmla="*/ 539363 w 11591167"/>
              <a:gd name="connsiteY24" fmla="*/ 19860 h 2406308"/>
              <a:gd name="connsiteX0" fmla="*/ 447363 w 11499167"/>
              <a:gd name="connsiteY0" fmla="*/ 13774 h 2400222"/>
              <a:gd name="connsiteX1" fmla="*/ 2820494 w 11499167"/>
              <a:gd name="connsiteY1" fmla="*/ 611374 h 2400222"/>
              <a:gd name="connsiteX2" fmla="*/ 3454911 w 11499167"/>
              <a:gd name="connsiteY2" fmla="*/ 843271 h 2400222"/>
              <a:gd name="connsiteX3" fmla="*/ 4221343 w 11499167"/>
              <a:gd name="connsiteY3" fmla="*/ 1057282 h 2400222"/>
              <a:gd name="connsiteX4" fmla="*/ 5023261 w 11499167"/>
              <a:gd name="connsiteY4" fmla="*/ 989634 h 2400222"/>
              <a:gd name="connsiteX5" fmla="*/ 6366597 w 11499167"/>
              <a:gd name="connsiteY5" fmla="*/ 1088525 h 2400222"/>
              <a:gd name="connsiteX6" fmla="*/ 9153712 w 11499167"/>
              <a:gd name="connsiteY6" fmla="*/ 1574911 h 2400222"/>
              <a:gd name="connsiteX7" fmla="*/ 11293798 w 11499167"/>
              <a:gd name="connsiteY7" fmla="*/ 1555454 h 2400222"/>
              <a:gd name="connsiteX8" fmla="*/ 11429985 w 11499167"/>
              <a:gd name="connsiteY8" fmla="*/ 1613821 h 2400222"/>
              <a:gd name="connsiteX9" fmla="*/ 11449440 w 11499167"/>
              <a:gd name="connsiteY9" fmla="*/ 2294757 h 2400222"/>
              <a:gd name="connsiteX10" fmla="*/ 11449440 w 11499167"/>
              <a:gd name="connsiteY10" fmla="*/ 2372578 h 2400222"/>
              <a:gd name="connsiteX11" fmla="*/ 10787959 w 11499167"/>
              <a:gd name="connsiteY11" fmla="*/ 2372578 h 2400222"/>
              <a:gd name="connsiteX12" fmla="*/ 8596428 w 11499167"/>
              <a:gd name="connsiteY12" fmla="*/ 2041837 h 2400222"/>
              <a:gd name="connsiteX13" fmla="*/ 7480555 w 11499167"/>
              <a:gd name="connsiteY13" fmla="*/ 2353123 h 2400222"/>
              <a:gd name="connsiteX14" fmla="*/ 6760708 w 11499167"/>
              <a:gd name="connsiteY14" fmla="*/ 2333668 h 2400222"/>
              <a:gd name="connsiteX15" fmla="*/ 6499405 w 11499167"/>
              <a:gd name="connsiteY15" fmla="*/ 2272618 h 2400222"/>
              <a:gd name="connsiteX16" fmla="*/ 6048337 w 11499167"/>
              <a:gd name="connsiteY16" fmla="*/ 2219309 h 2400222"/>
              <a:gd name="connsiteX17" fmla="*/ 5377651 w 11499167"/>
              <a:gd name="connsiteY17" fmla="*/ 2176532 h 2400222"/>
              <a:gd name="connsiteX18" fmla="*/ 4816964 w 11499167"/>
              <a:gd name="connsiteY18" fmla="*/ 2065523 h 2400222"/>
              <a:gd name="connsiteX19" fmla="*/ 4231658 w 11499167"/>
              <a:gd name="connsiteY19" fmla="*/ 1876435 h 2400222"/>
              <a:gd name="connsiteX20" fmla="*/ 3745447 w 11499167"/>
              <a:gd name="connsiteY20" fmla="*/ 1616054 h 2400222"/>
              <a:gd name="connsiteX21" fmla="*/ 3007690 w 11499167"/>
              <a:gd name="connsiteY21" fmla="*/ 1248787 h 2400222"/>
              <a:gd name="connsiteX22" fmla="*/ 1066725 w 11499167"/>
              <a:gd name="connsiteY22" fmla="*/ 582767 h 2400222"/>
              <a:gd name="connsiteX23" fmla="*/ 46571 w 11499167"/>
              <a:gd name="connsiteY23" fmla="*/ 223066 h 2400222"/>
              <a:gd name="connsiteX24" fmla="*/ 447363 w 11499167"/>
              <a:gd name="connsiteY24" fmla="*/ 13774 h 2400222"/>
              <a:gd name="connsiteX0" fmla="*/ 426025 w 11477829"/>
              <a:gd name="connsiteY0" fmla="*/ 1245 h 2387693"/>
              <a:gd name="connsiteX1" fmla="*/ 1673647 w 11477829"/>
              <a:gd name="connsiteY1" fmla="*/ 161349 h 2387693"/>
              <a:gd name="connsiteX2" fmla="*/ 3433573 w 11477829"/>
              <a:gd name="connsiteY2" fmla="*/ 830742 h 2387693"/>
              <a:gd name="connsiteX3" fmla="*/ 4200005 w 11477829"/>
              <a:gd name="connsiteY3" fmla="*/ 1044753 h 2387693"/>
              <a:gd name="connsiteX4" fmla="*/ 5001923 w 11477829"/>
              <a:gd name="connsiteY4" fmla="*/ 977105 h 2387693"/>
              <a:gd name="connsiteX5" fmla="*/ 6345259 w 11477829"/>
              <a:gd name="connsiteY5" fmla="*/ 1075996 h 2387693"/>
              <a:gd name="connsiteX6" fmla="*/ 9132374 w 11477829"/>
              <a:gd name="connsiteY6" fmla="*/ 1562382 h 2387693"/>
              <a:gd name="connsiteX7" fmla="*/ 11272460 w 11477829"/>
              <a:gd name="connsiteY7" fmla="*/ 1542925 h 2387693"/>
              <a:gd name="connsiteX8" fmla="*/ 11408647 w 11477829"/>
              <a:gd name="connsiteY8" fmla="*/ 1601292 h 2387693"/>
              <a:gd name="connsiteX9" fmla="*/ 11428102 w 11477829"/>
              <a:gd name="connsiteY9" fmla="*/ 2282228 h 2387693"/>
              <a:gd name="connsiteX10" fmla="*/ 11428102 w 11477829"/>
              <a:gd name="connsiteY10" fmla="*/ 2360049 h 2387693"/>
              <a:gd name="connsiteX11" fmla="*/ 10766621 w 11477829"/>
              <a:gd name="connsiteY11" fmla="*/ 2360049 h 2387693"/>
              <a:gd name="connsiteX12" fmla="*/ 8575090 w 11477829"/>
              <a:gd name="connsiteY12" fmla="*/ 2029308 h 2387693"/>
              <a:gd name="connsiteX13" fmla="*/ 7459217 w 11477829"/>
              <a:gd name="connsiteY13" fmla="*/ 2340594 h 2387693"/>
              <a:gd name="connsiteX14" fmla="*/ 6739370 w 11477829"/>
              <a:gd name="connsiteY14" fmla="*/ 2321139 h 2387693"/>
              <a:gd name="connsiteX15" fmla="*/ 6478067 w 11477829"/>
              <a:gd name="connsiteY15" fmla="*/ 2260089 h 2387693"/>
              <a:gd name="connsiteX16" fmla="*/ 6026999 w 11477829"/>
              <a:gd name="connsiteY16" fmla="*/ 2206780 h 2387693"/>
              <a:gd name="connsiteX17" fmla="*/ 5356313 w 11477829"/>
              <a:gd name="connsiteY17" fmla="*/ 2164003 h 2387693"/>
              <a:gd name="connsiteX18" fmla="*/ 4795626 w 11477829"/>
              <a:gd name="connsiteY18" fmla="*/ 2052994 h 2387693"/>
              <a:gd name="connsiteX19" fmla="*/ 4210320 w 11477829"/>
              <a:gd name="connsiteY19" fmla="*/ 1863906 h 2387693"/>
              <a:gd name="connsiteX20" fmla="*/ 3724109 w 11477829"/>
              <a:gd name="connsiteY20" fmla="*/ 1603525 h 2387693"/>
              <a:gd name="connsiteX21" fmla="*/ 2986352 w 11477829"/>
              <a:gd name="connsiteY21" fmla="*/ 1236258 h 2387693"/>
              <a:gd name="connsiteX22" fmla="*/ 1045387 w 11477829"/>
              <a:gd name="connsiteY22" fmla="*/ 570238 h 2387693"/>
              <a:gd name="connsiteX23" fmla="*/ 25233 w 11477829"/>
              <a:gd name="connsiteY23" fmla="*/ 210537 h 2387693"/>
              <a:gd name="connsiteX24" fmla="*/ 426025 w 11477829"/>
              <a:gd name="connsiteY24" fmla="*/ 1245 h 2387693"/>
              <a:gd name="connsiteX0" fmla="*/ 235258 w 11544320"/>
              <a:gd name="connsiteY0" fmla="*/ 484 h 2466477"/>
              <a:gd name="connsiteX1" fmla="*/ 1740138 w 11544320"/>
              <a:gd name="connsiteY1" fmla="*/ 240133 h 2466477"/>
              <a:gd name="connsiteX2" fmla="*/ 3500064 w 11544320"/>
              <a:gd name="connsiteY2" fmla="*/ 909526 h 2466477"/>
              <a:gd name="connsiteX3" fmla="*/ 4266496 w 11544320"/>
              <a:gd name="connsiteY3" fmla="*/ 1123537 h 2466477"/>
              <a:gd name="connsiteX4" fmla="*/ 5068414 w 11544320"/>
              <a:gd name="connsiteY4" fmla="*/ 1055889 h 2466477"/>
              <a:gd name="connsiteX5" fmla="*/ 6411750 w 11544320"/>
              <a:gd name="connsiteY5" fmla="*/ 1154780 h 2466477"/>
              <a:gd name="connsiteX6" fmla="*/ 9198865 w 11544320"/>
              <a:gd name="connsiteY6" fmla="*/ 1641166 h 2466477"/>
              <a:gd name="connsiteX7" fmla="*/ 11338951 w 11544320"/>
              <a:gd name="connsiteY7" fmla="*/ 1621709 h 2466477"/>
              <a:gd name="connsiteX8" fmla="*/ 11475138 w 11544320"/>
              <a:gd name="connsiteY8" fmla="*/ 1680076 h 2466477"/>
              <a:gd name="connsiteX9" fmla="*/ 11494593 w 11544320"/>
              <a:gd name="connsiteY9" fmla="*/ 2361012 h 2466477"/>
              <a:gd name="connsiteX10" fmla="*/ 11494593 w 11544320"/>
              <a:gd name="connsiteY10" fmla="*/ 2438833 h 2466477"/>
              <a:gd name="connsiteX11" fmla="*/ 10833112 w 11544320"/>
              <a:gd name="connsiteY11" fmla="*/ 2438833 h 2466477"/>
              <a:gd name="connsiteX12" fmla="*/ 8641581 w 11544320"/>
              <a:gd name="connsiteY12" fmla="*/ 2108092 h 2466477"/>
              <a:gd name="connsiteX13" fmla="*/ 7525708 w 11544320"/>
              <a:gd name="connsiteY13" fmla="*/ 2419378 h 2466477"/>
              <a:gd name="connsiteX14" fmla="*/ 6805861 w 11544320"/>
              <a:gd name="connsiteY14" fmla="*/ 2399923 h 2466477"/>
              <a:gd name="connsiteX15" fmla="*/ 6544558 w 11544320"/>
              <a:gd name="connsiteY15" fmla="*/ 2338873 h 2466477"/>
              <a:gd name="connsiteX16" fmla="*/ 6093490 w 11544320"/>
              <a:gd name="connsiteY16" fmla="*/ 2285564 h 2466477"/>
              <a:gd name="connsiteX17" fmla="*/ 5422804 w 11544320"/>
              <a:gd name="connsiteY17" fmla="*/ 2242787 h 2466477"/>
              <a:gd name="connsiteX18" fmla="*/ 4862117 w 11544320"/>
              <a:gd name="connsiteY18" fmla="*/ 2131778 h 2466477"/>
              <a:gd name="connsiteX19" fmla="*/ 4276811 w 11544320"/>
              <a:gd name="connsiteY19" fmla="*/ 1942690 h 2466477"/>
              <a:gd name="connsiteX20" fmla="*/ 3790600 w 11544320"/>
              <a:gd name="connsiteY20" fmla="*/ 1682309 h 2466477"/>
              <a:gd name="connsiteX21" fmla="*/ 3052843 w 11544320"/>
              <a:gd name="connsiteY21" fmla="*/ 1315042 h 2466477"/>
              <a:gd name="connsiteX22" fmla="*/ 1111878 w 11544320"/>
              <a:gd name="connsiteY22" fmla="*/ 649022 h 2466477"/>
              <a:gd name="connsiteX23" fmla="*/ 91724 w 11544320"/>
              <a:gd name="connsiteY23" fmla="*/ 289321 h 2466477"/>
              <a:gd name="connsiteX24" fmla="*/ 235258 w 11544320"/>
              <a:gd name="connsiteY24" fmla="*/ 484 h 246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1544320" h="2466477">
                <a:moveTo>
                  <a:pt x="235258" y="484"/>
                </a:moveTo>
                <a:cubicBezTo>
                  <a:pt x="509994" y="-7714"/>
                  <a:pt x="1196004" y="88626"/>
                  <a:pt x="1740138" y="240133"/>
                </a:cubicBezTo>
                <a:cubicBezTo>
                  <a:pt x="2284272" y="391640"/>
                  <a:pt x="3079004" y="762292"/>
                  <a:pt x="3500064" y="909526"/>
                </a:cubicBezTo>
                <a:cubicBezTo>
                  <a:pt x="3921124" y="1056760"/>
                  <a:pt x="4005104" y="1099143"/>
                  <a:pt x="4266496" y="1123537"/>
                </a:cubicBezTo>
                <a:cubicBezTo>
                  <a:pt x="4527888" y="1147931"/>
                  <a:pt x="4710872" y="1050682"/>
                  <a:pt x="5068414" y="1055889"/>
                </a:cubicBezTo>
                <a:cubicBezTo>
                  <a:pt x="5425956" y="1061096"/>
                  <a:pt x="5723342" y="1057234"/>
                  <a:pt x="6411750" y="1154780"/>
                </a:cubicBezTo>
                <a:cubicBezTo>
                  <a:pt x="7100159" y="1252326"/>
                  <a:pt x="8377665" y="1563345"/>
                  <a:pt x="9198865" y="1641166"/>
                </a:cubicBezTo>
                <a:cubicBezTo>
                  <a:pt x="10020065" y="1718987"/>
                  <a:pt x="10625589" y="1628195"/>
                  <a:pt x="11338951" y="1621709"/>
                </a:cubicBezTo>
                <a:cubicBezTo>
                  <a:pt x="11718330" y="1628194"/>
                  <a:pt x="11449198" y="1556859"/>
                  <a:pt x="11475138" y="1680076"/>
                </a:cubicBezTo>
                <a:cubicBezTo>
                  <a:pt x="11501078" y="1803293"/>
                  <a:pt x="11491351" y="2234553"/>
                  <a:pt x="11494593" y="2361012"/>
                </a:cubicBezTo>
                <a:cubicBezTo>
                  <a:pt x="11497835" y="2487471"/>
                  <a:pt x="11604840" y="2425863"/>
                  <a:pt x="11494593" y="2438833"/>
                </a:cubicBezTo>
                <a:cubicBezTo>
                  <a:pt x="11384346" y="2451803"/>
                  <a:pt x="11308614" y="2493956"/>
                  <a:pt x="10833112" y="2438833"/>
                </a:cubicBezTo>
                <a:cubicBezTo>
                  <a:pt x="10357610" y="2383710"/>
                  <a:pt x="9372091" y="2218339"/>
                  <a:pt x="8641581" y="2108092"/>
                </a:cubicBezTo>
                <a:cubicBezTo>
                  <a:pt x="8090347" y="2104850"/>
                  <a:pt x="7831661" y="2370740"/>
                  <a:pt x="7525708" y="2419378"/>
                </a:cubicBezTo>
                <a:cubicBezTo>
                  <a:pt x="7219755" y="2468016"/>
                  <a:pt x="6969386" y="2413340"/>
                  <a:pt x="6805861" y="2399923"/>
                </a:cubicBezTo>
                <a:cubicBezTo>
                  <a:pt x="6642336" y="2386506"/>
                  <a:pt x="6663286" y="2357933"/>
                  <a:pt x="6544558" y="2338873"/>
                </a:cubicBezTo>
                <a:cubicBezTo>
                  <a:pt x="6425830" y="2319813"/>
                  <a:pt x="6280449" y="2301578"/>
                  <a:pt x="6093490" y="2285564"/>
                </a:cubicBezTo>
                <a:cubicBezTo>
                  <a:pt x="5906531" y="2269550"/>
                  <a:pt x="5628033" y="2268418"/>
                  <a:pt x="5422804" y="2242787"/>
                </a:cubicBezTo>
                <a:cubicBezTo>
                  <a:pt x="5217575" y="2217156"/>
                  <a:pt x="5053116" y="2181794"/>
                  <a:pt x="4862117" y="2131778"/>
                </a:cubicBezTo>
                <a:cubicBezTo>
                  <a:pt x="4671118" y="2081762"/>
                  <a:pt x="4455397" y="2017601"/>
                  <a:pt x="4276811" y="1942690"/>
                </a:cubicBezTo>
                <a:cubicBezTo>
                  <a:pt x="4098225" y="1867779"/>
                  <a:pt x="3994595" y="1786917"/>
                  <a:pt x="3790600" y="1682309"/>
                </a:cubicBezTo>
                <a:cubicBezTo>
                  <a:pt x="3586605" y="1577701"/>
                  <a:pt x="3265725" y="1388491"/>
                  <a:pt x="3052843" y="1315042"/>
                </a:cubicBezTo>
                <a:cubicBezTo>
                  <a:pt x="2824675" y="1278774"/>
                  <a:pt x="1312195" y="669626"/>
                  <a:pt x="1111878" y="649022"/>
                </a:cubicBezTo>
                <a:cubicBezTo>
                  <a:pt x="911561" y="628418"/>
                  <a:pt x="237827" y="397411"/>
                  <a:pt x="91724" y="289321"/>
                </a:cubicBezTo>
                <a:cubicBezTo>
                  <a:pt x="-54379" y="181231"/>
                  <a:pt x="-39478" y="8682"/>
                  <a:pt x="235258" y="484"/>
                </a:cubicBezTo>
                <a:close/>
              </a:path>
            </a:pathLst>
          </a:custGeom>
          <a:solidFill>
            <a:srgbClr val="F7A3A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 smtClean="0"/>
              <a:t>topic 2c</a:t>
            </a:r>
            <a:endParaRPr kumimoji="1" lang="zh-CN" altLang="en-US" sz="1600" b="1" dirty="0"/>
          </a:p>
        </p:txBody>
      </p:sp>
      <p:sp>
        <p:nvSpPr>
          <p:cNvPr id="8" name="椭圆 7"/>
          <p:cNvSpPr/>
          <p:nvPr/>
        </p:nvSpPr>
        <p:spPr>
          <a:xfrm>
            <a:off x="3401826" y="5240760"/>
            <a:ext cx="234509" cy="1818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7573333" y="4032194"/>
            <a:ext cx="234509" cy="1818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6850301" y="3351717"/>
            <a:ext cx="234509" cy="1818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1087473" y="3543097"/>
            <a:ext cx="234509" cy="1818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9210744" y="5265570"/>
            <a:ext cx="234509" cy="1818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34917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6477" y="365124"/>
            <a:ext cx="1260000" cy="864000"/>
          </a:xfrm>
          <a:noFill/>
          <a:ln w="57150">
            <a:noFill/>
          </a:ln>
        </p:spPr>
        <p:txBody>
          <a:bodyPr>
            <a:normAutofit/>
          </a:bodyPr>
          <a:lstStyle/>
          <a:p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Stream </a:t>
            </a:r>
            <a:b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graph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22</a:t>
            </a:fld>
            <a:endParaRPr kumimoji="1" lang="zh-CN" altLang="en-US" dirty="0"/>
          </a:p>
        </p:txBody>
      </p:sp>
      <p:grpSp>
        <p:nvGrpSpPr>
          <p:cNvPr id="38" name="组 37"/>
          <p:cNvGrpSpPr/>
          <p:nvPr/>
        </p:nvGrpSpPr>
        <p:grpSpPr>
          <a:xfrm>
            <a:off x="2785235" y="488729"/>
            <a:ext cx="683177" cy="725216"/>
            <a:chOff x="3242437" y="567557"/>
            <a:chExt cx="715688" cy="646388"/>
          </a:xfrm>
        </p:grpSpPr>
        <p:cxnSp>
          <p:nvCxnSpPr>
            <p:cNvPr id="32" name="肘形连接符 31"/>
            <p:cNvCxnSpPr/>
            <p:nvPr/>
          </p:nvCxnSpPr>
          <p:spPr>
            <a:xfrm>
              <a:off x="3294993" y="867103"/>
              <a:ext cx="630621" cy="346842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肘形连接符 35"/>
            <p:cNvCxnSpPr/>
            <p:nvPr/>
          </p:nvCxnSpPr>
          <p:spPr>
            <a:xfrm flipV="1">
              <a:off x="3242437" y="567557"/>
              <a:ext cx="715688" cy="294287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直线连接符 39"/>
          <p:cNvCxnSpPr/>
          <p:nvPr/>
        </p:nvCxnSpPr>
        <p:spPr>
          <a:xfrm>
            <a:off x="1072056" y="818905"/>
            <a:ext cx="5491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标题 1"/>
          <p:cNvSpPr txBox="1">
            <a:spLocks/>
          </p:cNvSpPr>
          <p:nvPr/>
        </p:nvSpPr>
        <p:spPr>
          <a:xfrm>
            <a:off x="3401826" y="167474"/>
            <a:ext cx="1188000" cy="576000"/>
          </a:xfrm>
          <a:prstGeom prst="rect">
            <a:avLst/>
          </a:prstGeom>
          <a:ln w="57150">
            <a:solidFill>
              <a:srgbClr val="F7A3A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glyph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标题 1"/>
          <p:cNvSpPr txBox="1">
            <a:spLocks/>
          </p:cNvSpPr>
          <p:nvPr/>
        </p:nvSpPr>
        <p:spPr>
          <a:xfrm>
            <a:off x="3463649" y="794682"/>
            <a:ext cx="3310264" cy="739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thread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直线箭头连接符 6"/>
          <p:cNvCxnSpPr/>
          <p:nvPr/>
        </p:nvCxnSpPr>
        <p:spPr>
          <a:xfrm>
            <a:off x="819807" y="5896303"/>
            <a:ext cx="1038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819807" y="5896303"/>
            <a:ext cx="1038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Early time                                                                                                                               </a:t>
            </a:r>
            <a:r>
              <a:rPr kumimoji="1" lang="en-US" altLang="zh-CN" b="1" dirty="0">
                <a:solidFill>
                  <a:schemeClr val="accent1">
                    <a:lumMod val="50000"/>
                  </a:schemeClr>
                </a:solidFill>
              </a:rPr>
              <a:t>L</a:t>
            </a:r>
            <a:r>
              <a:rPr kumimoji="1"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ater time</a:t>
            </a:r>
            <a:endParaRPr kumimoji="1"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603371" y="6167234"/>
            <a:ext cx="1986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Time line</a:t>
            </a:r>
            <a:endParaRPr kumimoji="1"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任意形状 18"/>
          <p:cNvSpPr/>
          <p:nvPr/>
        </p:nvSpPr>
        <p:spPr>
          <a:xfrm>
            <a:off x="2021611" y="4585037"/>
            <a:ext cx="7564451" cy="1446855"/>
          </a:xfrm>
          <a:custGeom>
            <a:avLst/>
            <a:gdLst>
              <a:gd name="connsiteX0" fmla="*/ 127480 w 10274518"/>
              <a:gd name="connsiteY0" fmla="*/ 88289 h 1108025"/>
              <a:gd name="connsiteX1" fmla="*/ 1567174 w 10274518"/>
              <a:gd name="connsiteY1" fmla="*/ 88289 h 1108025"/>
              <a:gd name="connsiteX2" fmla="*/ 2111923 w 10274518"/>
              <a:gd name="connsiteY2" fmla="*/ 496851 h 1108025"/>
              <a:gd name="connsiteX3" fmla="*/ 2753949 w 10274518"/>
              <a:gd name="connsiteY3" fmla="*/ 574672 h 1108025"/>
              <a:gd name="connsiteX4" fmla="*/ 3162510 w 10274518"/>
              <a:gd name="connsiteY4" fmla="*/ 399575 h 1108025"/>
              <a:gd name="connsiteX5" fmla="*/ 4154731 w 10274518"/>
              <a:gd name="connsiteY5" fmla="*/ 205021 h 1108025"/>
              <a:gd name="connsiteX6" fmla="*/ 7929063 w 10274518"/>
              <a:gd name="connsiteY6" fmla="*/ 185566 h 1108025"/>
              <a:gd name="connsiteX7" fmla="*/ 10069149 w 10274518"/>
              <a:gd name="connsiteY7" fmla="*/ 205021 h 1108025"/>
              <a:gd name="connsiteX8" fmla="*/ 10205336 w 10274518"/>
              <a:gd name="connsiteY8" fmla="*/ 224477 h 1108025"/>
              <a:gd name="connsiteX9" fmla="*/ 10224791 w 10274518"/>
              <a:gd name="connsiteY9" fmla="*/ 905413 h 1108025"/>
              <a:gd name="connsiteX10" fmla="*/ 10224791 w 10274518"/>
              <a:gd name="connsiteY10" fmla="*/ 983234 h 1108025"/>
              <a:gd name="connsiteX11" fmla="*/ 9563310 w 10274518"/>
              <a:gd name="connsiteY11" fmla="*/ 983234 h 1108025"/>
              <a:gd name="connsiteX12" fmla="*/ 7170306 w 10274518"/>
              <a:gd name="connsiteY12" fmla="*/ 983234 h 1108025"/>
              <a:gd name="connsiteX13" fmla="*/ 6255906 w 10274518"/>
              <a:gd name="connsiteY13" fmla="*/ 710860 h 1108025"/>
              <a:gd name="connsiteX14" fmla="*/ 5536059 w 10274518"/>
              <a:gd name="connsiteY14" fmla="*/ 671949 h 1108025"/>
              <a:gd name="connsiteX15" fmla="*/ 4952400 w 10274518"/>
              <a:gd name="connsiteY15" fmla="*/ 944323 h 1108025"/>
              <a:gd name="connsiteX16" fmla="*/ 4038000 w 10274518"/>
              <a:gd name="connsiteY16" fmla="*/ 1022145 h 1108025"/>
              <a:gd name="connsiteX17" fmla="*/ 3357063 w 10274518"/>
              <a:gd name="connsiteY17" fmla="*/ 769226 h 1108025"/>
              <a:gd name="connsiteX18" fmla="*/ 2948502 w 10274518"/>
              <a:gd name="connsiteY18" fmla="*/ 749770 h 1108025"/>
              <a:gd name="connsiteX19" fmla="*/ 2539940 w 10274518"/>
              <a:gd name="connsiteY19" fmla="*/ 749770 h 1108025"/>
              <a:gd name="connsiteX20" fmla="*/ 1936825 w 10274518"/>
              <a:gd name="connsiteY20" fmla="*/ 983234 h 1108025"/>
              <a:gd name="connsiteX21" fmla="*/ 1100246 w 10274518"/>
              <a:gd name="connsiteY21" fmla="*/ 1022145 h 1108025"/>
              <a:gd name="connsiteX22" fmla="*/ 185846 w 10274518"/>
              <a:gd name="connsiteY22" fmla="*/ 1041600 h 1108025"/>
              <a:gd name="connsiteX23" fmla="*/ 127480 w 10274518"/>
              <a:gd name="connsiteY23" fmla="*/ 88289 h 1108025"/>
              <a:gd name="connsiteX0" fmla="*/ 110328 w 10315732"/>
              <a:gd name="connsiteY0" fmla="*/ 447567 h 986794"/>
              <a:gd name="connsiteX1" fmla="*/ 1608388 w 10315732"/>
              <a:gd name="connsiteY1" fmla="*/ 94 h 986794"/>
              <a:gd name="connsiteX2" fmla="*/ 2153137 w 10315732"/>
              <a:gd name="connsiteY2" fmla="*/ 408656 h 986794"/>
              <a:gd name="connsiteX3" fmla="*/ 2795163 w 10315732"/>
              <a:gd name="connsiteY3" fmla="*/ 486477 h 986794"/>
              <a:gd name="connsiteX4" fmla="*/ 3203724 w 10315732"/>
              <a:gd name="connsiteY4" fmla="*/ 311380 h 986794"/>
              <a:gd name="connsiteX5" fmla="*/ 4195945 w 10315732"/>
              <a:gd name="connsiteY5" fmla="*/ 116826 h 986794"/>
              <a:gd name="connsiteX6" fmla="*/ 7970277 w 10315732"/>
              <a:gd name="connsiteY6" fmla="*/ 97371 h 986794"/>
              <a:gd name="connsiteX7" fmla="*/ 10110363 w 10315732"/>
              <a:gd name="connsiteY7" fmla="*/ 116826 h 986794"/>
              <a:gd name="connsiteX8" fmla="*/ 10246550 w 10315732"/>
              <a:gd name="connsiteY8" fmla="*/ 136282 h 986794"/>
              <a:gd name="connsiteX9" fmla="*/ 10266005 w 10315732"/>
              <a:gd name="connsiteY9" fmla="*/ 817218 h 986794"/>
              <a:gd name="connsiteX10" fmla="*/ 10266005 w 10315732"/>
              <a:gd name="connsiteY10" fmla="*/ 895039 h 986794"/>
              <a:gd name="connsiteX11" fmla="*/ 9604524 w 10315732"/>
              <a:gd name="connsiteY11" fmla="*/ 895039 h 986794"/>
              <a:gd name="connsiteX12" fmla="*/ 7211520 w 10315732"/>
              <a:gd name="connsiteY12" fmla="*/ 895039 h 986794"/>
              <a:gd name="connsiteX13" fmla="*/ 6297120 w 10315732"/>
              <a:gd name="connsiteY13" fmla="*/ 622665 h 986794"/>
              <a:gd name="connsiteX14" fmla="*/ 5577273 w 10315732"/>
              <a:gd name="connsiteY14" fmla="*/ 583754 h 986794"/>
              <a:gd name="connsiteX15" fmla="*/ 4993614 w 10315732"/>
              <a:gd name="connsiteY15" fmla="*/ 856128 h 986794"/>
              <a:gd name="connsiteX16" fmla="*/ 4079214 w 10315732"/>
              <a:gd name="connsiteY16" fmla="*/ 933950 h 986794"/>
              <a:gd name="connsiteX17" fmla="*/ 3398277 w 10315732"/>
              <a:gd name="connsiteY17" fmla="*/ 681031 h 986794"/>
              <a:gd name="connsiteX18" fmla="*/ 2989716 w 10315732"/>
              <a:gd name="connsiteY18" fmla="*/ 661575 h 986794"/>
              <a:gd name="connsiteX19" fmla="*/ 2581154 w 10315732"/>
              <a:gd name="connsiteY19" fmla="*/ 661575 h 986794"/>
              <a:gd name="connsiteX20" fmla="*/ 1978039 w 10315732"/>
              <a:gd name="connsiteY20" fmla="*/ 895039 h 986794"/>
              <a:gd name="connsiteX21" fmla="*/ 1141460 w 10315732"/>
              <a:gd name="connsiteY21" fmla="*/ 933950 h 986794"/>
              <a:gd name="connsiteX22" fmla="*/ 227060 w 10315732"/>
              <a:gd name="connsiteY22" fmla="*/ 953405 h 986794"/>
              <a:gd name="connsiteX23" fmla="*/ 110328 w 10315732"/>
              <a:gd name="connsiteY23" fmla="*/ 447567 h 986794"/>
              <a:gd name="connsiteX0" fmla="*/ 56848 w 10262252"/>
              <a:gd name="connsiteY0" fmla="*/ 447567 h 942673"/>
              <a:gd name="connsiteX1" fmla="*/ 1554908 w 10262252"/>
              <a:gd name="connsiteY1" fmla="*/ 94 h 942673"/>
              <a:gd name="connsiteX2" fmla="*/ 2099657 w 10262252"/>
              <a:gd name="connsiteY2" fmla="*/ 408656 h 942673"/>
              <a:gd name="connsiteX3" fmla="*/ 2741683 w 10262252"/>
              <a:gd name="connsiteY3" fmla="*/ 486477 h 942673"/>
              <a:gd name="connsiteX4" fmla="*/ 3150244 w 10262252"/>
              <a:gd name="connsiteY4" fmla="*/ 311380 h 942673"/>
              <a:gd name="connsiteX5" fmla="*/ 4142465 w 10262252"/>
              <a:gd name="connsiteY5" fmla="*/ 116826 h 942673"/>
              <a:gd name="connsiteX6" fmla="*/ 7916797 w 10262252"/>
              <a:gd name="connsiteY6" fmla="*/ 97371 h 942673"/>
              <a:gd name="connsiteX7" fmla="*/ 10056883 w 10262252"/>
              <a:gd name="connsiteY7" fmla="*/ 116826 h 942673"/>
              <a:gd name="connsiteX8" fmla="*/ 10193070 w 10262252"/>
              <a:gd name="connsiteY8" fmla="*/ 136282 h 942673"/>
              <a:gd name="connsiteX9" fmla="*/ 10212525 w 10262252"/>
              <a:gd name="connsiteY9" fmla="*/ 817218 h 942673"/>
              <a:gd name="connsiteX10" fmla="*/ 10212525 w 10262252"/>
              <a:gd name="connsiteY10" fmla="*/ 895039 h 942673"/>
              <a:gd name="connsiteX11" fmla="*/ 9551044 w 10262252"/>
              <a:gd name="connsiteY11" fmla="*/ 895039 h 942673"/>
              <a:gd name="connsiteX12" fmla="*/ 7158040 w 10262252"/>
              <a:gd name="connsiteY12" fmla="*/ 895039 h 942673"/>
              <a:gd name="connsiteX13" fmla="*/ 6243640 w 10262252"/>
              <a:gd name="connsiteY13" fmla="*/ 622665 h 942673"/>
              <a:gd name="connsiteX14" fmla="*/ 5523793 w 10262252"/>
              <a:gd name="connsiteY14" fmla="*/ 583754 h 942673"/>
              <a:gd name="connsiteX15" fmla="*/ 4940134 w 10262252"/>
              <a:gd name="connsiteY15" fmla="*/ 856128 h 942673"/>
              <a:gd name="connsiteX16" fmla="*/ 4025734 w 10262252"/>
              <a:gd name="connsiteY16" fmla="*/ 933950 h 942673"/>
              <a:gd name="connsiteX17" fmla="*/ 3344797 w 10262252"/>
              <a:gd name="connsiteY17" fmla="*/ 681031 h 942673"/>
              <a:gd name="connsiteX18" fmla="*/ 2936236 w 10262252"/>
              <a:gd name="connsiteY18" fmla="*/ 661575 h 942673"/>
              <a:gd name="connsiteX19" fmla="*/ 2527674 w 10262252"/>
              <a:gd name="connsiteY19" fmla="*/ 661575 h 942673"/>
              <a:gd name="connsiteX20" fmla="*/ 1924559 w 10262252"/>
              <a:gd name="connsiteY20" fmla="*/ 895039 h 942673"/>
              <a:gd name="connsiteX21" fmla="*/ 1087980 w 10262252"/>
              <a:gd name="connsiteY21" fmla="*/ 933950 h 942673"/>
              <a:gd name="connsiteX22" fmla="*/ 387589 w 10262252"/>
              <a:gd name="connsiteY22" fmla="*/ 642120 h 942673"/>
              <a:gd name="connsiteX23" fmla="*/ 56848 w 10262252"/>
              <a:gd name="connsiteY23" fmla="*/ 447567 h 942673"/>
              <a:gd name="connsiteX0" fmla="*/ 59568 w 10264972"/>
              <a:gd name="connsiteY0" fmla="*/ 447567 h 942673"/>
              <a:gd name="connsiteX1" fmla="*/ 1557628 w 10264972"/>
              <a:gd name="connsiteY1" fmla="*/ 94 h 942673"/>
              <a:gd name="connsiteX2" fmla="*/ 2102377 w 10264972"/>
              <a:gd name="connsiteY2" fmla="*/ 408656 h 942673"/>
              <a:gd name="connsiteX3" fmla="*/ 2744403 w 10264972"/>
              <a:gd name="connsiteY3" fmla="*/ 486477 h 942673"/>
              <a:gd name="connsiteX4" fmla="*/ 3152964 w 10264972"/>
              <a:gd name="connsiteY4" fmla="*/ 311380 h 942673"/>
              <a:gd name="connsiteX5" fmla="*/ 4145185 w 10264972"/>
              <a:gd name="connsiteY5" fmla="*/ 116826 h 942673"/>
              <a:gd name="connsiteX6" fmla="*/ 7919517 w 10264972"/>
              <a:gd name="connsiteY6" fmla="*/ 97371 h 942673"/>
              <a:gd name="connsiteX7" fmla="*/ 10059603 w 10264972"/>
              <a:gd name="connsiteY7" fmla="*/ 116826 h 942673"/>
              <a:gd name="connsiteX8" fmla="*/ 10195790 w 10264972"/>
              <a:gd name="connsiteY8" fmla="*/ 136282 h 942673"/>
              <a:gd name="connsiteX9" fmla="*/ 10215245 w 10264972"/>
              <a:gd name="connsiteY9" fmla="*/ 817218 h 942673"/>
              <a:gd name="connsiteX10" fmla="*/ 10215245 w 10264972"/>
              <a:gd name="connsiteY10" fmla="*/ 895039 h 942673"/>
              <a:gd name="connsiteX11" fmla="*/ 9553764 w 10264972"/>
              <a:gd name="connsiteY11" fmla="*/ 895039 h 942673"/>
              <a:gd name="connsiteX12" fmla="*/ 7160760 w 10264972"/>
              <a:gd name="connsiteY12" fmla="*/ 895039 h 942673"/>
              <a:gd name="connsiteX13" fmla="*/ 6246360 w 10264972"/>
              <a:gd name="connsiteY13" fmla="*/ 622665 h 942673"/>
              <a:gd name="connsiteX14" fmla="*/ 5526513 w 10264972"/>
              <a:gd name="connsiteY14" fmla="*/ 583754 h 942673"/>
              <a:gd name="connsiteX15" fmla="*/ 4942854 w 10264972"/>
              <a:gd name="connsiteY15" fmla="*/ 856128 h 942673"/>
              <a:gd name="connsiteX16" fmla="*/ 4028454 w 10264972"/>
              <a:gd name="connsiteY16" fmla="*/ 933950 h 942673"/>
              <a:gd name="connsiteX17" fmla="*/ 3347517 w 10264972"/>
              <a:gd name="connsiteY17" fmla="*/ 681031 h 942673"/>
              <a:gd name="connsiteX18" fmla="*/ 2938956 w 10264972"/>
              <a:gd name="connsiteY18" fmla="*/ 661575 h 942673"/>
              <a:gd name="connsiteX19" fmla="*/ 2530394 w 10264972"/>
              <a:gd name="connsiteY19" fmla="*/ 661575 h 942673"/>
              <a:gd name="connsiteX20" fmla="*/ 1927279 w 10264972"/>
              <a:gd name="connsiteY20" fmla="*/ 895039 h 942673"/>
              <a:gd name="connsiteX21" fmla="*/ 1246343 w 10264972"/>
              <a:gd name="connsiteY21" fmla="*/ 700486 h 942673"/>
              <a:gd name="connsiteX22" fmla="*/ 390309 w 10264972"/>
              <a:gd name="connsiteY22" fmla="*/ 642120 h 942673"/>
              <a:gd name="connsiteX23" fmla="*/ 59568 w 10264972"/>
              <a:gd name="connsiteY23" fmla="*/ 447567 h 942673"/>
              <a:gd name="connsiteX0" fmla="*/ 52777 w 10258181"/>
              <a:gd name="connsiteY0" fmla="*/ 447567 h 942673"/>
              <a:gd name="connsiteX1" fmla="*/ 1550837 w 10258181"/>
              <a:gd name="connsiteY1" fmla="*/ 94 h 942673"/>
              <a:gd name="connsiteX2" fmla="*/ 2095586 w 10258181"/>
              <a:gd name="connsiteY2" fmla="*/ 408656 h 942673"/>
              <a:gd name="connsiteX3" fmla="*/ 2737612 w 10258181"/>
              <a:gd name="connsiteY3" fmla="*/ 486477 h 942673"/>
              <a:gd name="connsiteX4" fmla="*/ 3146173 w 10258181"/>
              <a:gd name="connsiteY4" fmla="*/ 311380 h 942673"/>
              <a:gd name="connsiteX5" fmla="*/ 4138394 w 10258181"/>
              <a:gd name="connsiteY5" fmla="*/ 116826 h 942673"/>
              <a:gd name="connsiteX6" fmla="*/ 7912726 w 10258181"/>
              <a:gd name="connsiteY6" fmla="*/ 97371 h 942673"/>
              <a:gd name="connsiteX7" fmla="*/ 10052812 w 10258181"/>
              <a:gd name="connsiteY7" fmla="*/ 116826 h 942673"/>
              <a:gd name="connsiteX8" fmla="*/ 10188999 w 10258181"/>
              <a:gd name="connsiteY8" fmla="*/ 136282 h 942673"/>
              <a:gd name="connsiteX9" fmla="*/ 10208454 w 10258181"/>
              <a:gd name="connsiteY9" fmla="*/ 817218 h 942673"/>
              <a:gd name="connsiteX10" fmla="*/ 10208454 w 10258181"/>
              <a:gd name="connsiteY10" fmla="*/ 895039 h 942673"/>
              <a:gd name="connsiteX11" fmla="*/ 9546973 w 10258181"/>
              <a:gd name="connsiteY11" fmla="*/ 895039 h 942673"/>
              <a:gd name="connsiteX12" fmla="*/ 7153969 w 10258181"/>
              <a:gd name="connsiteY12" fmla="*/ 895039 h 942673"/>
              <a:gd name="connsiteX13" fmla="*/ 6239569 w 10258181"/>
              <a:gd name="connsiteY13" fmla="*/ 622665 h 942673"/>
              <a:gd name="connsiteX14" fmla="*/ 5519722 w 10258181"/>
              <a:gd name="connsiteY14" fmla="*/ 583754 h 942673"/>
              <a:gd name="connsiteX15" fmla="*/ 4936063 w 10258181"/>
              <a:gd name="connsiteY15" fmla="*/ 856128 h 942673"/>
              <a:gd name="connsiteX16" fmla="*/ 4021663 w 10258181"/>
              <a:gd name="connsiteY16" fmla="*/ 933950 h 942673"/>
              <a:gd name="connsiteX17" fmla="*/ 3340726 w 10258181"/>
              <a:gd name="connsiteY17" fmla="*/ 681031 h 942673"/>
              <a:gd name="connsiteX18" fmla="*/ 2932165 w 10258181"/>
              <a:gd name="connsiteY18" fmla="*/ 661575 h 942673"/>
              <a:gd name="connsiteX19" fmla="*/ 2523603 w 10258181"/>
              <a:gd name="connsiteY19" fmla="*/ 661575 h 942673"/>
              <a:gd name="connsiteX20" fmla="*/ 1920488 w 10258181"/>
              <a:gd name="connsiteY20" fmla="*/ 895039 h 942673"/>
              <a:gd name="connsiteX21" fmla="*/ 1239552 w 10258181"/>
              <a:gd name="connsiteY21" fmla="*/ 700486 h 942673"/>
              <a:gd name="connsiteX22" fmla="*/ 422429 w 10258181"/>
              <a:gd name="connsiteY22" fmla="*/ 544844 h 942673"/>
              <a:gd name="connsiteX23" fmla="*/ 52777 w 10258181"/>
              <a:gd name="connsiteY23" fmla="*/ 447567 h 942673"/>
              <a:gd name="connsiteX0" fmla="*/ 46864 w 10330089"/>
              <a:gd name="connsiteY0" fmla="*/ 78065 h 981733"/>
              <a:gd name="connsiteX1" fmla="*/ 1622745 w 10330089"/>
              <a:gd name="connsiteY1" fmla="*/ 39154 h 981733"/>
              <a:gd name="connsiteX2" fmla="*/ 2167494 w 10330089"/>
              <a:gd name="connsiteY2" fmla="*/ 447716 h 981733"/>
              <a:gd name="connsiteX3" fmla="*/ 2809520 w 10330089"/>
              <a:gd name="connsiteY3" fmla="*/ 525537 h 981733"/>
              <a:gd name="connsiteX4" fmla="*/ 3218081 w 10330089"/>
              <a:gd name="connsiteY4" fmla="*/ 350440 h 981733"/>
              <a:gd name="connsiteX5" fmla="*/ 4210302 w 10330089"/>
              <a:gd name="connsiteY5" fmla="*/ 155886 h 981733"/>
              <a:gd name="connsiteX6" fmla="*/ 7984634 w 10330089"/>
              <a:gd name="connsiteY6" fmla="*/ 136431 h 981733"/>
              <a:gd name="connsiteX7" fmla="*/ 10124720 w 10330089"/>
              <a:gd name="connsiteY7" fmla="*/ 155886 h 981733"/>
              <a:gd name="connsiteX8" fmla="*/ 10260907 w 10330089"/>
              <a:gd name="connsiteY8" fmla="*/ 175342 h 981733"/>
              <a:gd name="connsiteX9" fmla="*/ 10280362 w 10330089"/>
              <a:gd name="connsiteY9" fmla="*/ 856278 h 981733"/>
              <a:gd name="connsiteX10" fmla="*/ 10280362 w 10330089"/>
              <a:gd name="connsiteY10" fmla="*/ 934099 h 981733"/>
              <a:gd name="connsiteX11" fmla="*/ 9618881 w 10330089"/>
              <a:gd name="connsiteY11" fmla="*/ 934099 h 981733"/>
              <a:gd name="connsiteX12" fmla="*/ 7225877 w 10330089"/>
              <a:gd name="connsiteY12" fmla="*/ 934099 h 981733"/>
              <a:gd name="connsiteX13" fmla="*/ 6311477 w 10330089"/>
              <a:gd name="connsiteY13" fmla="*/ 661725 h 981733"/>
              <a:gd name="connsiteX14" fmla="*/ 5591630 w 10330089"/>
              <a:gd name="connsiteY14" fmla="*/ 622814 h 981733"/>
              <a:gd name="connsiteX15" fmla="*/ 5007971 w 10330089"/>
              <a:gd name="connsiteY15" fmla="*/ 895188 h 981733"/>
              <a:gd name="connsiteX16" fmla="*/ 4093571 w 10330089"/>
              <a:gd name="connsiteY16" fmla="*/ 973010 h 981733"/>
              <a:gd name="connsiteX17" fmla="*/ 3412634 w 10330089"/>
              <a:gd name="connsiteY17" fmla="*/ 720091 h 981733"/>
              <a:gd name="connsiteX18" fmla="*/ 3004073 w 10330089"/>
              <a:gd name="connsiteY18" fmla="*/ 700635 h 981733"/>
              <a:gd name="connsiteX19" fmla="*/ 2595511 w 10330089"/>
              <a:gd name="connsiteY19" fmla="*/ 700635 h 981733"/>
              <a:gd name="connsiteX20" fmla="*/ 1992396 w 10330089"/>
              <a:gd name="connsiteY20" fmla="*/ 934099 h 981733"/>
              <a:gd name="connsiteX21" fmla="*/ 1311460 w 10330089"/>
              <a:gd name="connsiteY21" fmla="*/ 739546 h 981733"/>
              <a:gd name="connsiteX22" fmla="*/ 494337 w 10330089"/>
              <a:gd name="connsiteY22" fmla="*/ 583904 h 981733"/>
              <a:gd name="connsiteX23" fmla="*/ 46864 w 10330089"/>
              <a:gd name="connsiteY23" fmla="*/ 78065 h 981733"/>
              <a:gd name="connsiteX0" fmla="*/ 133142 w 10416367"/>
              <a:gd name="connsiteY0" fmla="*/ 90065 h 993733"/>
              <a:gd name="connsiteX1" fmla="*/ 1709023 w 10416367"/>
              <a:gd name="connsiteY1" fmla="*/ 51154 h 993733"/>
              <a:gd name="connsiteX2" fmla="*/ 2253772 w 10416367"/>
              <a:gd name="connsiteY2" fmla="*/ 459716 h 993733"/>
              <a:gd name="connsiteX3" fmla="*/ 2895798 w 10416367"/>
              <a:gd name="connsiteY3" fmla="*/ 537537 h 993733"/>
              <a:gd name="connsiteX4" fmla="*/ 3304359 w 10416367"/>
              <a:gd name="connsiteY4" fmla="*/ 362440 h 993733"/>
              <a:gd name="connsiteX5" fmla="*/ 4296580 w 10416367"/>
              <a:gd name="connsiteY5" fmla="*/ 167886 h 993733"/>
              <a:gd name="connsiteX6" fmla="*/ 8070912 w 10416367"/>
              <a:gd name="connsiteY6" fmla="*/ 148431 h 993733"/>
              <a:gd name="connsiteX7" fmla="*/ 10210998 w 10416367"/>
              <a:gd name="connsiteY7" fmla="*/ 167886 h 993733"/>
              <a:gd name="connsiteX8" fmla="*/ 10347185 w 10416367"/>
              <a:gd name="connsiteY8" fmla="*/ 187342 h 993733"/>
              <a:gd name="connsiteX9" fmla="*/ 10366640 w 10416367"/>
              <a:gd name="connsiteY9" fmla="*/ 868278 h 993733"/>
              <a:gd name="connsiteX10" fmla="*/ 10366640 w 10416367"/>
              <a:gd name="connsiteY10" fmla="*/ 946099 h 993733"/>
              <a:gd name="connsiteX11" fmla="*/ 9705159 w 10416367"/>
              <a:gd name="connsiteY11" fmla="*/ 946099 h 993733"/>
              <a:gd name="connsiteX12" fmla="*/ 7312155 w 10416367"/>
              <a:gd name="connsiteY12" fmla="*/ 946099 h 993733"/>
              <a:gd name="connsiteX13" fmla="*/ 6397755 w 10416367"/>
              <a:gd name="connsiteY13" fmla="*/ 673725 h 993733"/>
              <a:gd name="connsiteX14" fmla="*/ 5677908 w 10416367"/>
              <a:gd name="connsiteY14" fmla="*/ 634814 h 993733"/>
              <a:gd name="connsiteX15" fmla="*/ 5094249 w 10416367"/>
              <a:gd name="connsiteY15" fmla="*/ 907188 h 993733"/>
              <a:gd name="connsiteX16" fmla="*/ 4179849 w 10416367"/>
              <a:gd name="connsiteY16" fmla="*/ 985010 h 993733"/>
              <a:gd name="connsiteX17" fmla="*/ 3498912 w 10416367"/>
              <a:gd name="connsiteY17" fmla="*/ 732091 h 993733"/>
              <a:gd name="connsiteX18" fmla="*/ 3090351 w 10416367"/>
              <a:gd name="connsiteY18" fmla="*/ 712635 h 993733"/>
              <a:gd name="connsiteX19" fmla="*/ 2681789 w 10416367"/>
              <a:gd name="connsiteY19" fmla="*/ 712635 h 993733"/>
              <a:gd name="connsiteX20" fmla="*/ 2078674 w 10416367"/>
              <a:gd name="connsiteY20" fmla="*/ 946099 h 993733"/>
              <a:gd name="connsiteX21" fmla="*/ 1397738 w 10416367"/>
              <a:gd name="connsiteY21" fmla="*/ 751546 h 993733"/>
              <a:gd name="connsiteX22" fmla="*/ 230419 w 10416367"/>
              <a:gd name="connsiteY22" fmla="*/ 809913 h 993733"/>
              <a:gd name="connsiteX23" fmla="*/ 133142 w 10416367"/>
              <a:gd name="connsiteY23" fmla="*/ 90065 h 993733"/>
              <a:gd name="connsiteX0" fmla="*/ 94744 w 10377969"/>
              <a:gd name="connsiteY0" fmla="*/ 90065 h 993733"/>
              <a:gd name="connsiteX1" fmla="*/ 1670625 w 10377969"/>
              <a:gd name="connsiteY1" fmla="*/ 51154 h 993733"/>
              <a:gd name="connsiteX2" fmla="*/ 2215374 w 10377969"/>
              <a:gd name="connsiteY2" fmla="*/ 459716 h 993733"/>
              <a:gd name="connsiteX3" fmla="*/ 2857400 w 10377969"/>
              <a:gd name="connsiteY3" fmla="*/ 537537 h 993733"/>
              <a:gd name="connsiteX4" fmla="*/ 3265961 w 10377969"/>
              <a:gd name="connsiteY4" fmla="*/ 362440 h 993733"/>
              <a:gd name="connsiteX5" fmla="*/ 4258182 w 10377969"/>
              <a:gd name="connsiteY5" fmla="*/ 167886 h 993733"/>
              <a:gd name="connsiteX6" fmla="*/ 8032514 w 10377969"/>
              <a:gd name="connsiteY6" fmla="*/ 148431 h 993733"/>
              <a:gd name="connsiteX7" fmla="*/ 10172600 w 10377969"/>
              <a:gd name="connsiteY7" fmla="*/ 167886 h 993733"/>
              <a:gd name="connsiteX8" fmla="*/ 10308787 w 10377969"/>
              <a:gd name="connsiteY8" fmla="*/ 187342 h 993733"/>
              <a:gd name="connsiteX9" fmla="*/ 10328242 w 10377969"/>
              <a:gd name="connsiteY9" fmla="*/ 868278 h 993733"/>
              <a:gd name="connsiteX10" fmla="*/ 10328242 w 10377969"/>
              <a:gd name="connsiteY10" fmla="*/ 946099 h 993733"/>
              <a:gd name="connsiteX11" fmla="*/ 9666761 w 10377969"/>
              <a:gd name="connsiteY11" fmla="*/ 946099 h 993733"/>
              <a:gd name="connsiteX12" fmla="*/ 7273757 w 10377969"/>
              <a:gd name="connsiteY12" fmla="*/ 946099 h 993733"/>
              <a:gd name="connsiteX13" fmla="*/ 6359357 w 10377969"/>
              <a:gd name="connsiteY13" fmla="*/ 673725 h 993733"/>
              <a:gd name="connsiteX14" fmla="*/ 5639510 w 10377969"/>
              <a:gd name="connsiteY14" fmla="*/ 634814 h 993733"/>
              <a:gd name="connsiteX15" fmla="*/ 5055851 w 10377969"/>
              <a:gd name="connsiteY15" fmla="*/ 907188 h 993733"/>
              <a:gd name="connsiteX16" fmla="*/ 4141451 w 10377969"/>
              <a:gd name="connsiteY16" fmla="*/ 985010 h 993733"/>
              <a:gd name="connsiteX17" fmla="*/ 3460514 w 10377969"/>
              <a:gd name="connsiteY17" fmla="*/ 732091 h 993733"/>
              <a:gd name="connsiteX18" fmla="*/ 3051953 w 10377969"/>
              <a:gd name="connsiteY18" fmla="*/ 712635 h 993733"/>
              <a:gd name="connsiteX19" fmla="*/ 2643391 w 10377969"/>
              <a:gd name="connsiteY19" fmla="*/ 712635 h 993733"/>
              <a:gd name="connsiteX20" fmla="*/ 2040276 w 10377969"/>
              <a:gd name="connsiteY20" fmla="*/ 946099 h 993733"/>
              <a:gd name="connsiteX21" fmla="*/ 1359340 w 10377969"/>
              <a:gd name="connsiteY21" fmla="*/ 751546 h 993733"/>
              <a:gd name="connsiteX22" fmla="*/ 192021 w 10377969"/>
              <a:gd name="connsiteY22" fmla="*/ 809913 h 993733"/>
              <a:gd name="connsiteX23" fmla="*/ 94744 w 10377969"/>
              <a:gd name="connsiteY23" fmla="*/ 90065 h 993733"/>
              <a:gd name="connsiteX0" fmla="*/ 288186 w 10571411"/>
              <a:gd name="connsiteY0" fmla="*/ 93633 h 997301"/>
              <a:gd name="connsiteX1" fmla="*/ 1864067 w 10571411"/>
              <a:gd name="connsiteY1" fmla="*/ 54722 h 997301"/>
              <a:gd name="connsiteX2" fmla="*/ 2408816 w 10571411"/>
              <a:gd name="connsiteY2" fmla="*/ 463284 h 997301"/>
              <a:gd name="connsiteX3" fmla="*/ 3050842 w 10571411"/>
              <a:gd name="connsiteY3" fmla="*/ 541105 h 997301"/>
              <a:gd name="connsiteX4" fmla="*/ 3459403 w 10571411"/>
              <a:gd name="connsiteY4" fmla="*/ 366008 h 997301"/>
              <a:gd name="connsiteX5" fmla="*/ 4451624 w 10571411"/>
              <a:gd name="connsiteY5" fmla="*/ 171454 h 997301"/>
              <a:gd name="connsiteX6" fmla="*/ 8225956 w 10571411"/>
              <a:gd name="connsiteY6" fmla="*/ 151999 h 997301"/>
              <a:gd name="connsiteX7" fmla="*/ 10366042 w 10571411"/>
              <a:gd name="connsiteY7" fmla="*/ 171454 h 997301"/>
              <a:gd name="connsiteX8" fmla="*/ 10502229 w 10571411"/>
              <a:gd name="connsiteY8" fmla="*/ 190910 h 997301"/>
              <a:gd name="connsiteX9" fmla="*/ 10521684 w 10571411"/>
              <a:gd name="connsiteY9" fmla="*/ 871846 h 997301"/>
              <a:gd name="connsiteX10" fmla="*/ 10521684 w 10571411"/>
              <a:gd name="connsiteY10" fmla="*/ 949667 h 997301"/>
              <a:gd name="connsiteX11" fmla="*/ 9860203 w 10571411"/>
              <a:gd name="connsiteY11" fmla="*/ 949667 h 997301"/>
              <a:gd name="connsiteX12" fmla="*/ 7467199 w 10571411"/>
              <a:gd name="connsiteY12" fmla="*/ 949667 h 997301"/>
              <a:gd name="connsiteX13" fmla="*/ 6552799 w 10571411"/>
              <a:gd name="connsiteY13" fmla="*/ 677293 h 997301"/>
              <a:gd name="connsiteX14" fmla="*/ 5832952 w 10571411"/>
              <a:gd name="connsiteY14" fmla="*/ 638382 h 997301"/>
              <a:gd name="connsiteX15" fmla="*/ 5249293 w 10571411"/>
              <a:gd name="connsiteY15" fmla="*/ 910756 h 997301"/>
              <a:gd name="connsiteX16" fmla="*/ 4334893 w 10571411"/>
              <a:gd name="connsiteY16" fmla="*/ 988578 h 997301"/>
              <a:gd name="connsiteX17" fmla="*/ 3653956 w 10571411"/>
              <a:gd name="connsiteY17" fmla="*/ 735659 h 997301"/>
              <a:gd name="connsiteX18" fmla="*/ 3245395 w 10571411"/>
              <a:gd name="connsiteY18" fmla="*/ 716203 h 997301"/>
              <a:gd name="connsiteX19" fmla="*/ 2836833 w 10571411"/>
              <a:gd name="connsiteY19" fmla="*/ 716203 h 997301"/>
              <a:gd name="connsiteX20" fmla="*/ 2233718 w 10571411"/>
              <a:gd name="connsiteY20" fmla="*/ 949667 h 997301"/>
              <a:gd name="connsiteX21" fmla="*/ 1552782 w 10571411"/>
              <a:gd name="connsiteY21" fmla="*/ 755114 h 997301"/>
              <a:gd name="connsiteX22" fmla="*/ 15812 w 10571411"/>
              <a:gd name="connsiteY22" fmla="*/ 871847 h 997301"/>
              <a:gd name="connsiteX23" fmla="*/ 288186 w 10571411"/>
              <a:gd name="connsiteY23" fmla="*/ 93633 h 997301"/>
              <a:gd name="connsiteX0" fmla="*/ 197014 w 10791524"/>
              <a:gd name="connsiteY0" fmla="*/ 102886 h 987099"/>
              <a:gd name="connsiteX1" fmla="*/ 2084180 w 10791524"/>
              <a:gd name="connsiteY1" fmla="*/ 44520 h 987099"/>
              <a:gd name="connsiteX2" fmla="*/ 2628929 w 10791524"/>
              <a:gd name="connsiteY2" fmla="*/ 453082 h 987099"/>
              <a:gd name="connsiteX3" fmla="*/ 3270955 w 10791524"/>
              <a:gd name="connsiteY3" fmla="*/ 530903 h 987099"/>
              <a:gd name="connsiteX4" fmla="*/ 3679516 w 10791524"/>
              <a:gd name="connsiteY4" fmla="*/ 355806 h 987099"/>
              <a:gd name="connsiteX5" fmla="*/ 4671737 w 10791524"/>
              <a:gd name="connsiteY5" fmla="*/ 161252 h 987099"/>
              <a:gd name="connsiteX6" fmla="*/ 8446069 w 10791524"/>
              <a:gd name="connsiteY6" fmla="*/ 141797 h 987099"/>
              <a:gd name="connsiteX7" fmla="*/ 10586155 w 10791524"/>
              <a:gd name="connsiteY7" fmla="*/ 161252 h 987099"/>
              <a:gd name="connsiteX8" fmla="*/ 10722342 w 10791524"/>
              <a:gd name="connsiteY8" fmla="*/ 180708 h 987099"/>
              <a:gd name="connsiteX9" fmla="*/ 10741797 w 10791524"/>
              <a:gd name="connsiteY9" fmla="*/ 861644 h 987099"/>
              <a:gd name="connsiteX10" fmla="*/ 10741797 w 10791524"/>
              <a:gd name="connsiteY10" fmla="*/ 939465 h 987099"/>
              <a:gd name="connsiteX11" fmla="*/ 10080316 w 10791524"/>
              <a:gd name="connsiteY11" fmla="*/ 939465 h 987099"/>
              <a:gd name="connsiteX12" fmla="*/ 7687312 w 10791524"/>
              <a:gd name="connsiteY12" fmla="*/ 939465 h 987099"/>
              <a:gd name="connsiteX13" fmla="*/ 6772912 w 10791524"/>
              <a:gd name="connsiteY13" fmla="*/ 667091 h 987099"/>
              <a:gd name="connsiteX14" fmla="*/ 6053065 w 10791524"/>
              <a:gd name="connsiteY14" fmla="*/ 628180 h 987099"/>
              <a:gd name="connsiteX15" fmla="*/ 5469406 w 10791524"/>
              <a:gd name="connsiteY15" fmla="*/ 900554 h 987099"/>
              <a:gd name="connsiteX16" fmla="*/ 4555006 w 10791524"/>
              <a:gd name="connsiteY16" fmla="*/ 978376 h 987099"/>
              <a:gd name="connsiteX17" fmla="*/ 3874069 w 10791524"/>
              <a:gd name="connsiteY17" fmla="*/ 725457 h 987099"/>
              <a:gd name="connsiteX18" fmla="*/ 3465508 w 10791524"/>
              <a:gd name="connsiteY18" fmla="*/ 706001 h 987099"/>
              <a:gd name="connsiteX19" fmla="*/ 3056946 w 10791524"/>
              <a:gd name="connsiteY19" fmla="*/ 706001 h 987099"/>
              <a:gd name="connsiteX20" fmla="*/ 2453831 w 10791524"/>
              <a:gd name="connsiteY20" fmla="*/ 939465 h 987099"/>
              <a:gd name="connsiteX21" fmla="*/ 1772895 w 10791524"/>
              <a:gd name="connsiteY21" fmla="*/ 744912 h 987099"/>
              <a:gd name="connsiteX22" fmla="*/ 235925 w 10791524"/>
              <a:gd name="connsiteY22" fmla="*/ 861645 h 987099"/>
              <a:gd name="connsiteX23" fmla="*/ 197014 w 10791524"/>
              <a:gd name="connsiteY23" fmla="*/ 102886 h 987099"/>
              <a:gd name="connsiteX0" fmla="*/ 83156 w 10677666"/>
              <a:gd name="connsiteY0" fmla="*/ 116732 h 1000945"/>
              <a:gd name="connsiteX1" fmla="*/ 1970322 w 10677666"/>
              <a:gd name="connsiteY1" fmla="*/ 58366 h 1000945"/>
              <a:gd name="connsiteX2" fmla="*/ 2515071 w 10677666"/>
              <a:gd name="connsiteY2" fmla="*/ 466928 h 1000945"/>
              <a:gd name="connsiteX3" fmla="*/ 3157097 w 10677666"/>
              <a:gd name="connsiteY3" fmla="*/ 544749 h 1000945"/>
              <a:gd name="connsiteX4" fmla="*/ 3565658 w 10677666"/>
              <a:gd name="connsiteY4" fmla="*/ 369652 h 1000945"/>
              <a:gd name="connsiteX5" fmla="*/ 4557879 w 10677666"/>
              <a:gd name="connsiteY5" fmla="*/ 175098 h 1000945"/>
              <a:gd name="connsiteX6" fmla="*/ 8332211 w 10677666"/>
              <a:gd name="connsiteY6" fmla="*/ 155643 h 1000945"/>
              <a:gd name="connsiteX7" fmla="*/ 10472297 w 10677666"/>
              <a:gd name="connsiteY7" fmla="*/ 175098 h 1000945"/>
              <a:gd name="connsiteX8" fmla="*/ 10608484 w 10677666"/>
              <a:gd name="connsiteY8" fmla="*/ 194554 h 1000945"/>
              <a:gd name="connsiteX9" fmla="*/ 10627939 w 10677666"/>
              <a:gd name="connsiteY9" fmla="*/ 875490 h 1000945"/>
              <a:gd name="connsiteX10" fmla="*/ 10627939 w 10677666"/>
              <a:gd name="connsiteY10" fmla="*/ 953311 h 1000945"/>
              <a:gd name="connsiteX11" fmla="*/ 9966458 w 10677666"/>
              <a:gd name="connsiteY11" fmla="*/ 953311 h 1000945"/>
              <a:gd name="connsiteX12" fmla="*/ 7573454 w 10677666"/>
              <a:gd name="connsiteY12" fmla="*/ 953311 h 1000945"/>
              <a:gd name="connsiteX13" fmla="*/ 6659054 w 10677666"/>
              <a:gd name="connsiteY13" fmla="*/ 680937 h 1000945"/>
              <a:gd name="connsiteX14" fmla="*/ 5939207 w 10677666"/>
              <a:gd name="connsiteY14" fmla="*/ 642026 h 1000945"/>
              <a:gd name="connsiteX15" fmla="*/ 5355548 w 10677666"/>
              <a:gd name="connsiteY15" fmla="*/ 914400 h 1000945"/>
              <a:gd name="connsiteX16" fmla="*/ 4441148 w 10677666"/>
              <a:gd name="connsiteY16" fmla="*/ 992222 h 1000945"/>
              <a:gd name="connsiteX17" fmla="*/ 3760211 w 10677666"/>
              <a:gd name="connsiteY17" fmla="*/ 739303 h 1000945"/>
              <a:gd name="connsiteX18" fmla="*/ 3351650 w 10677666"/>
              <a:gd name="connsiteY18" fmla="*/ 719847 h 1000945"/>
              <a:gd name="connsiteX19" fmla="*/ 2943088 w 10677666"/>
              <a:gd name="connsiteY19" fmla="*/ 719847 h 1000945"/>
              <a:gd name="connsiteX20" fmla="*/ 2339973 w 10677666"/>
              <a:gd name="connsiteY20" fmla="*/ 953311 h 1000945"/>
              <a:gd name="connsiteX21" fmla="*/ 1659037 w 10677666"/>
              <a:gd name="connsiteY21" fmla="*/ 758758 h 1000945"/>
              <a:gd name="connsiteX22" fmla="*/ 122067 w 10677666"/>
              <a:gd name="connsiteY22" fmla="*/ 875491 h 1000945"/>
              <a:gd name="connsiteX23" fmla="*/ 83156 w 10677666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576136 w 10594765"/>
              <a:gd name="connsiteY21" fmla="*/ 758758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81717 w 10676227"/>
              <a:gd name="connsiteY0" fmla="*/ 116732 h 1000945"/>
              <a:gd name="connsiteX1" fmla="*/ 1968883 w 10676227"/>
              <a:gd name="connsiteY1" fmla="*/ 58366 h 1000945"/>
              <a:gd name="connsiteX2" fmla="*/ 2513632 w 10676227"/>
              <a:gd name="connsiteY2" fmla="*/ 466928 h 1000945"/>
              <a:gd name="connsiteX3" fmla="*/ 3155658 w 10676227"/>
              <a:gd name="connsiteY3" fmla="*/ 544749 h 1000945"/>
              <a:gd name="connsiteX4" fmla="*/ 3564219 w 10676227"/>
              <a:gd name="connsiteY4" fmla="*/ 369652 h 1000945"/>
              <a:gd name="connsiteX5" fmla="*/ 4556440 w 10676227"/>
              <a:gd name="connsiteY5" fmla="*/ 175098 h 1000945"/>
              <a:gd name="connsiteX6" fmla="*/ 8330772 w 10676227"/>
              <a:gd name="connsiteY6" fmla="*/ 155643 h 1000945"/>
              <a:gd name="connsiteX7" fmla="*/ 10470858 w 10676227"/>
              <a:gd name="connsiteY7" fmla="*/ 175098 h 1000945"/>
              <a:gd name="connsiteX8" fmla="*/ 10607045 w 10676227"/>
              <a:gd name="connsiteY8" fmla="*/ 194554 h 1000945"/>
              <a:gd name="connsiteX9" fmla="*/ 10626500 w 10676227"/>
              <a:gd name="connsiteY9" fmla="*/ 875490 h 1000945"/>
              <a:gd name="connsiteX10" fmla="*/ 10626500 w 10676227"/>
              <a:gd name="connsiteY10" fmla="*/ 953311 h 1000945"/>
              <a:gd name="connsiteX11" fmla="*/ 9965019 w 10676227"/>
              <a:gd name="connsiteY11" fmla="*/ 953311 h 1000945"/>
              <a:gd name="connsiteX12" fmla="*/ 7572015 w 10676227"/>
              <a:gd name="connsiteY12" fmla="*/ 953311 h 1000945"/>
              <a:gd name="connsiteX13" fmla="*/ 6657615 w 10676227"/>
              <a:gd name="connsiteY13" fmla="*/ 680937 h 1000945"/>
              <a:gd name="connsiteX14" fmla="*/ 5937768 w 10676227"/>
              <a:gd name="connsiteY14" fmla="*/ 642026 h 1000945"/>
              <a:gd name="connsiteX15" fmla="*/ 5354109 w 10676227"/>
              <a:gd name="connsiteY15" fmla="*/ 914400 h 1000945"/>
              <a:gd name="connsiteX16" fmla="*/ 4439709 w 10676227"/>
              <a:gd name="connsiteY16" fmla="*/ 992222 h 1000945"/>
              <a:gd name="connsiteX17" fmla="*/ 3758772 w 10676227"/>
              <a:gd name="connsiteY17" fmla="*/ 739303 h 1000945"/>
              <a:gd name="connsiteX18" fmla="*/ 3350211 w 10676227"/>
              <a:gd name="connsiteY18" fmla="*/ 719847 h 1000945"/>
              <a:gd name="connsiteX19" fmla="*/ 2941649 w 10676227"/>
              <a:gd name="connsiteY19" fmla="*/ 719847 h 1000945"/>
              <a:gd name="connsiteX20" fmla="*/ 2338534 w 10676227"/>
              <a:gd name="connsiteY20" fmla="*/ 953311 h 1000945"/>
              <a:gd name="connsiteX21" fmla="*/ 1638143 w 10676227"/>
              <a:gd name="connsiteY21" fmla="*/ 875490 h 1000945"/>
              <a:gd name="connsiteX22" fmla="*/ 120628 w 10676227"/>
              <a:gd name="connsiteY22" fmla="*/ 875491 h 1000945"/>
              <a:gd name="connsiteX23" fmla="*/ 81717 w 10676227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556681 w 10594765"/>
              <a:gd name="connsiteY21" fmla="*/ 875490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77407 w 10671917"/>
              <a:gd name="connsiteY0" fmla="*/ 116732 h 1000945"/>
              <a:gd name="connsiteX1" fmla="*/ 1964573 w 10671917"/>
              <a:gd name="connsiteY1" fmla="*/ 58366 h 1000945"/>
              <a:gd name="connsiteX2" fmla="*/ 2509322 w 10671917"/>
              <a:gd name="connsiteY2" fmla="*/ 466928 h 1000945"/>
              <a:gd name="connsiteX3" fmla="*/ 3151348 w 10671917"/>
              <a:gd name="connsiteY3" fmla="*/ 544749 h 1000945"/>
              <a:gd name="connsiteX4" fmla="*/ 3559909 w 10671917"/>
              <a:gd name="connsiteY4" fmla="*/ 369652 h 1000945"/>
              <a:gd name="connsiteX5" fmla="*/ 4552130 w 10671917"/>
              <a:gd name="connsiteY5" fmla="*/ 175098 h 1000945"/>
              <a:gd name="connsiteX6" fmla="*/ 8326462 w 10671917"/>
              <a:gd name="connsiteY6" fmla="*/ 155643 h 1000945"/>
              <a:gd name="connsiteX7" fmla="*/ 10466548 w 10671917"/>
              <a:gd name="connsiteY7" fmla="*/ 175098 h 1000945"/>
              <a:gd name="connsiteX8" fmla="*/ 10602735 w 10671917"/>
              <a:gd name="connsiteY8" fmla="*/ 194554 h 1000945"/>
              <a:gd name="connsiteX9" fmla="*/ 10622190 w 10671917"/>
              <a:gd name="connsiteY9" fmla="*/ 875490 h 1000945"/>
              <a:gd name="connsiteX10" fmla="*/ 10622190 w 10671917"/>
              <a:gd name="connsiteY10" fmla="*/ 953311 h 1000945"/>
              <a:gd name="connsiteX11" fmla="*/ 9960709 w 10671917"/>
              <a:gd name="connsiteY11" fmla="*/ 953311 h 1000945"/>
              <a:gd name="connsiteX12" fmla="*/ 7567705 w 10671917"/>
              <a:gd name="connsiteY12" fmla="*/ 953311 h 1000945"/>
              <a:gd name="connsiteX13" fmla="*/ 6653305 w 10671917"/>
              <a:gd name="connsiteY13" fmla="*/ 680937 h 1000945"/>
              <a:gd name="connsiteX14" fmla="*/ 5933458 w 10671917"/>
              <a:gd name="connsiteY14" fmla="*/ 642026 h 1000945"/>
              <a:gd name="connsiteX15" fmla="*/ 5349799 w 10671917"/>
              <a:gd name="connsiteY15" fmla="*/ 914400 h 1000945"/>
              <a:gd name="connsiteX16" fmla="*/ 4435399 w 10671917"/>
              <a:gd name="connsiteY16" fmla="*/ 992222 h 1000945"/>
              <a:gd name="connsiteX17" fmla="*/ 3754462 w 10671917"/>
              <a:gd name="connsiteY17" fmla="*/ 739303 h 1000945"/>
              <a:gd name="connsiteX18" fmla="*/ 3345901 w 10671917"/>
              <a:gd name="connsiteY18" fmla="*/ 719847 h 1000945"/>
              <a:gd name="connsiteX19" fmla="*/ 2937339 w 10671917"/>
              <a:gd name="connsiteY19" fmla="*/ 719847 h 1000945"/>
              <a:gd name="connsiteX20" fmla="*/ 2334224 w 10671917"/>
              <a:gd name="connsiteY20" fmla="*/ 953311 h 1000945"/>
              <a:gd name="connsiteX21" fmla="*/ 1575467 w 10671917"/>
              <a:gd name="connsiteY21" fmla="*/ 933856 h 1000945"/>
              <a:gd name="connsiteX22" fmla="*/ 116318 w 10671917"/>
              <a:gd name="connsiteY22" fmla="*/ 875491 h 1000945"/>
              <a:gd name="connsiteX23" fmla="*/ 77407 w 10671917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498315 w 10594765"/>
              <a:gd name="connsiteY21" fmla="*/ 933856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255 w 10594765"/>
              <a:gd name="connsiteY0" fmla="*/ 98550 h 982763"/>
              <a:gd name="connsiteX1" fmla="*/ 1887421 w 10594765"/>
              <a:gd name="connsiteY1" fmla="*/ 40184 h 982763"/>
              <a:gd name="connsiteX2" fmla="*/ 2432170 w 10594765"/>
              <a:gd name="connsiteY2" fmla="*/ 137461 h 982763"/>
              <a:gd name="connsiteX3" fmla="*/ 3074196 w 10594765"/>
              <a:gd name="connsiteY3" fmla="*/ 526567 h 982763"/>
              <a:gd name="connsiteX4" fmla="*/ 3482757 w 10594765"/>
              <a:gd name="connsiteY4" fmla="*/ 351470 h 982763"/>
              <a:gd name="connsiteX5" fmla="*/ 4474978 w 10594765"/>
              <a:gd name="connsiteY5" fmla="*/ 156916 h 982763"/>
              <a:gd name="connsiteX6" fmla="*/ 8249310 w 10594765"/>
              <a:gd name="connsiteY6" fmla="*/ 137461 h 982763"/>
              <a:gd name="connsiteX7" fmla="*/ 10389396 w 10594765"/>
              <a:gd name="connsiteY7" fmla="*/ 156916 h 982763"/>
              <a:gd name="connsiteX8" fmla="*/ 10525583 w 10594765"/>
              <a:gd name="connsiteY8" fmla="*/ 176372 h 982763"/>
              <a:gd name="connsiteX9" fmla="*/ 10545038 w 10594765"/>
              <a:gd name="connsiteY9" fmla="*/ 857308 h 982763"/>
              <a:gd name="connsiteX10" fmla="*/ 10545038 w 10594765"/>
              <a:gd name="connsiteY10" fmla="*/ 935129 h 982763"/>
              <a:gd name="connsiteX11" fmla="*/ 9883557 w 10594765"/>
              <a:gd name="connsiteY11" fmla="*/ 935129 h 982763"/>
              <a:gd name="connsiteX12" fmla="*/ 7490553 w 10594765"/>
              <a:gd name="connsiteY12" fmla="*/ 935129 h 982763"/>
              <a:gd name="connsiteX13" fmla="*/ 6576153 w 10594765"/>
              <a:gd name="connsiteY13" fmla="*/ 662755 h 982763"/>
              <a:gd name="connsiteX14" fmla="*/ 5856306 w 10594765"/>
              <a:gd name="connsiteY14" fmla="*/ 623844 h 982763"/>
              <a:gd name="connsiteX15" fmla="*/ 5272647 w 10594765"/>
              <a:gd name="connsiteY15" fmla="*/ 896218 h 982763"/>
              <a:gd name="connsiteX16" fmla="*/ 4358247 w 10594765"/>
              <a:gd name="connsiteY16" fmla="*/ 974040 h 982763"/>
              <a:gd name="connsiteX17" fmla="*/ 3677310 w 10594765"/>
              <a:gd name="connsiteY17" fmla="*/ 721121 h 982763"/>
              <a:gd name="connsiteX18" fmla="*/ 3268749 w 10594765"/>
              <a:gd name="connsiteY18" fmla="*/ 701665 h 982763"/>
              <a:gd name="connsiteX19" fmla="*/ 2860187 w 10594765"/>
              <a:gd name="connsiteY19" fmla="*/ 701665 h 982763"/>
              <a:gd name="connsiteX20" fmla="*/ 2257072 w 10594765"/>
              <a:gd name="connsiteY20" fmla="*/ 935129 h 982763"/>
              <a:gd name="connsiteX21" fmla="*/ 1498315 w 10594765"/>
              <a:gd name="connsiteY21" fmla="*/ 915674 h 982763"/>
              <a:gd name="connsiteX22" fmla="*/ 39166 w 10594765"/>
              <a:gd name="connsiteY22" fmla="*/ 857309 h 982763"/>
              <a:gd name="connsiteX23" fmla="*/ 255 w 10594765"/>
              <a:gd name="connsiteY23" fmla="*/ 98550 h 982763"/>
              <a:gd name="connsiteX0" fmla="*/ 255 w 10594765"/>
              <a:gd name="connsiteY0" fmla="*/ 98550 h 982763"/>
              <a:gd name="connsiteX1" fmla="*/ 1887421 w 10594765"/>
              <a:gd name="connsiteY1" fmla="*/ 40184 h 982763"/>
              <a:gd name="connsiteX2" fmla="*/ 2432170 w 10594765"/>
              <a:gd name="connsiteY2" fmla="*/ 137461 h 982763"/>
              <a:gd name="connsiteX3" fmla="*/ 3074196 w 10594765"/>
              <a:gd name="connsiteY3" fmla="*/ 118005 h 982763"/>
              <a:gd name="connsiteX4" fmla="*/ 3482757 w 10594765"/>
              <a:gd name="connsiteY4" fmla="*/ 351470 h 982763"/>
              <a:gd name="connsiteX5" fmla="*/ 4474978 w 10594765"/>
              <a:gd name="connsiteY5" fmla="*/ 156916 h 982763"/>
              <a:gd name="connsiteX6" fmla="*/ 8249310 w 10594765"/>
              <a:gd name="connsiteY6" fmla="*/ 137461 h 982763"/>
              <a:gd name="connsiteX7" fmla="*/ 10389396 w 10594765"/>
              <a:gd name="connsiteY7" fmla="*/ 156916 h 982763"/>
              <a:gd name="connsiteX8" fmla="*/ 10525583 w 10594765"/>
              <a:gd name="connsiteY8" fmla="*/ 176372 h 982763"/>
              <a:gd name="connsiteX9" fmla="*/ 10545038 w 10594765"/>
              <a:gd name="connsiteY9" fmla="*/ 857308 h 982763"/>
              <a:gd name="connsiteX10" fmla="*/ 10545038 w 10594765"/>
              <a:gd name="connsiteY10" fmla="*/ 935129 h 982763"/>
              <a:gd name="connsiteX11" fmla="*/ 9883557 w 10594765"/>
              <a:gd name="connsiteY11" fmla="*/ 935129 h 982763"/>
              <a:gd name="connsiteX12" fmla="*/ 7490553 w 10594765"/>
              <a:gd name="connsiteY12" fmla="*/ 935129 h 982763"/>
              <a:gd name="connsiteX13" fmla="*/ 6576153 w 10594765"/>
              <a:gd name="connsiteY13" fmla="*/ 662755 h 982763"/>
              <a:gd name="connsiteX14" fmla="*/ 5856306 w 10594765"/>
              <a:gd name="connsiteY14" fmla="*/ 623844 h 982763"/>
              <a:gd name="connsiteX15" fmla="*/ 5272647 w 10594765"/>
              <a:gd name="connsiteY15" fmla="*/ 896218 h 982763"/>
              <a:gd name="connsiteX16" fmla="*/ 4358247 w 10594765"/>
              <a:gd name="connsiteY16" fmla="*/ 974040 h 982763"/>
              <a:gd name="connsiteX17" fmla="*/ 3677310 w 10594765"/>
              <a:gd name="connsiteY17" fmla="*/ 721121 h 982763"/>
              <a:gd name="connsiteX18" fmla="*/ 3268749 w 10594765"/>
              <a:gd name="connsiteY18" fmla="*/ 701665 h 982763"/>
              <a:gd name="connsiteX19" fmla="*/ 2860187 w 10594765"/>
              <a:gd name="connsiteY19" fmla="*/ 701665 h 982763"/>
              <a:gd name="connsiteX20" fmla="*/ 2257072 w 10594765"/>
              <a:gd name="connsiteY20" fmla="*/ 935129 h 982763"/>
              <a:gd name="connsiteX21" fmla="*/ 1498315 w 10594765"/>
              <a:gd name="connsiteY21" fmla="*/ 915674 h 982763"/>
              <a:gd name="connsiteX22" fmla="*/ 39166 w 10594765"/>
              <a:gd name="connsiteY22" fmla="*/ 857309 h 982763"/>
              <a:gd name="connsiteX23" fmla="*/ 255 w 10594765"/>
              <a:gd name="connsiteY23" fmla="*/ 98550 h 982763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114923 h 979681"/>
              <a:gd name="connsiteX4" fmla="*/ 3482757 w 10594765"/>
              <a:gd name="connsiteY4" fmla="*/ 348388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348388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912591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912591 h 979681"/>
              <a:gd name="connsiteX19" fmla="*/ 2860187 w 10594765"/>
              <a:gd name="connsiteY19" fmla="*/ 912591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659673 h 971740"/>
              <a:gd name="connsiteX14" fmla="*/ 5856306 w 10594765"/>
              <a:gd name="connsiteY14" fmla="*/ 620762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659673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912592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14923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912592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38910 h 973548"/>
              <a:gd name="connsiteX4" fmla="*/ 3482757 w 10594765"/>
              <a:gd name="connsiteY4" fmla="*/ 77821 h 973548"/>
              <a:gd name="connsiteX5" fmla="*/ 4474978 w 10594765"/>
              <a:gd name="connsiteY5" fmla="*/ 77820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38910 h 973548"/>
              <a:gd name="connsiteX4" fmla="*/ 3482757 w 10594765"/>
              <a:gd name="connsiteY4" fmla="*/ 77821 h 973548"/>
              <a:gd name="connsiteX5" fmla="*/ 4474978 w 10594765"/>
              <a:gd name="connsiteY5" fmla="*/ 38909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77821 h 973548"/>
              <a:gd name="connsiteX4" fmla="*/ 3482757 w 10594765"/>
              <a:gd name="connsiteY4" fmla="*/ 77821 h 973548"/>
              <a:gd name="connsiteX5" fmla="*/ 4474978 w 10594765"/>
              <a:gd name="connsiteY5" fmla="*/ 38909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123162 w 10717672"/>
              <a:gd name="connsiteY0" fmla="*/ 97276 h 973548"/>
              <a:gd name="connsiteX1" fmla="*/ 2010328 w 10717672"/>
              <a:gd name="connsiteY1" fmla="*/ 97276 h 973548"/>
              <a:gd name="connsiteX2" fmla="*/ 2555077 w 10717672"/>
              <a:gd name="connsiteY2" fmla="*/ 77821 h 973548"/>
              <a:gd name="connsiteX3" fmla="*/ 3197103 w 10717672"/>
              <a:gd name="connsiteY3" fmla="*/ 77821 h 973548"/>
              <a:gd name="connsiteX4" fmla="*/ 3605664 w 10717672"/>
              <a:gd name="connsiteY4" fmla="*/ 77821 h 973548"/>
              <a:gd name="connsiteX5" fmla="*/ 4597885 w 10717672"/>
              <a:gd name="connsiteY5" fmla="*/ 38909 h 973548"/>
              <a:gd name="connsiteX6" fmla="*/ 8372217 w 10717672"/>
              <a:gd name="connsiteY6" fmla="*/ 0 h 973548"/>
              <a:gd name="connsiteX7" fmla="*/ 10512303 w 10717672"/>
              <a:gd name="connsiteY7" fmla="*/ 116731 h 973548"/>
              <a:gd name="connsiteX8" fmla="*/ 10648490 w 10717672"/>
              <a:gd name="connsiteY8" fmla="*/ 175098 h 973548"/>
              <a:gd name="connsiteX9" fmla="*/ 10667945 w 10717672"/>
              <a:gd name="connsiteY9" fmla="*/ 856034 h 973548"/>
              <a:gd name="connsiteX10" fmla="*/ 10667945 w 10717672"/>
              <a:gd name="connsiteY10" fmla="*/ 933855 h 973548"/>
              <a:gd name="connsiteX11" fmla="*/ 10006464 w 10717672"/>
              <a:gd name="connsiteY11" fmla="*/ 933855 h 973548"/>
              <a:gd name="connsiteX12" fmla="*/ 7613460 w 10717672"/>
              <a:gd name="connsiteY12" fmla="*/ 933855 h 973548"/>
              <a:gd name="connsiteX13" fmla="*/ 6699060 w 10717672"/>
              <a:gd name="connsiteY13" fmla="*/ 914400 h 973548"/>
              <a:gd name="connsiteX14" fmla="*/ 5979213 w 10717672"/>
              <a:gd name="connsiteY14" fmla="*/ 875489 h 973548"/>
              <a:gd name="connsiteX15" fmla="*/ 5395554 w 10717672"/>
              <a:gd name="connsiteY15" fmla="*/ 894944 h 973548"/>
              <a:gd name="connsiteX16" fmla="*/ 4481154 w 10717672"/>
              <a:gd name="connsiteY16" fmla="*/ 972766 h 973548"/>
              <a:gd name="connsiteX17" fmla="*/ 3800217 w 10717672"/>
              <a:gd name="connsiteY17" fmla="*/ 933855 h 973548"/>
              <a:gd name="connsiteX18" fmla="*/ 3391656 w 10717672"/>
              <a:gd name="connsiteY18" fmla="*/ 914399 h 973548"/>
              <a:gd name="connsiteX19" fmla="*/ 2983094 w 10717672"/>
              <a:gd name="connsiteY19" fmla="*/ 914399 h 973548"/>
              <a:gd name="connsiteX20" fmla="*/ 2379979 w 10717672"/>
              <a:gd name="connsiteY20" fmla="*/ 933855 h 973548"/>
              <a:gd name="connsiteX21" fmla="*/ 1621222 w 10717672"/>
              <a:gd name="connsiteY21" fmla="*/ 914400 h 973548"/>
              <a:gd name="connsiteX22" fmla="*/ 162073 w 10717672"/>
              <a:gd name="connsiteY22" fmla="*/ 856035 h 973548"/>
              <a:gd name="connsiteX23" fmla="*/ 123162 w 10717672"/>
              <a:gd name="connsiteY23" fmla="*/ 97276 h 973548"/>
              <a:gd name="connsiteX0" fmla="*/ 123162 w 10717672"/>
              <a:gd name="connsiteY0" fmla="*/ 59818 h 936090"/>
              <a:gd name="connsiteX1" fmla="*/ 2010328 w 10717672"/>
              <a:gd name="connsiteY1" fmla="*/ 59818 h 936090"/>
              <a:gd name="connsiteX2" fmla="*/ 2555077 w 10717672"/>
              <a:gd name="connsiteY2" fmla="*/ 40363 h 936090"/>
              <a:gd name="connsiteX3" fmla="*/ 3197103 w 10717672"/>
              <a:gd name="connsiteY3" fmla="*/ 40363 h 936090"/>
              <a:gd name="connsiteX4" fmla="*/ 3605664 w 10717672"/>
              <a:gd name="connsiteY4" fmla="*/ 40363 h 936090"/>
              <a:gd name="connsiteX5" fmla="*/ 4597885 w 10717672"/>
              <a:gd name="connsiteY5" fmla="*/ 1451 h 936090"/>
              <a:gd name="connsiteX6" fmla="*/ 8372217 w 10717672"/>
              <a:gd name="connsiteY6" fmla="*/ 98730 h 936090"/>
              <a:gd name="connsiteX7" fmla="*/ 10512303 w 10717672"/>
              <a:gd name="connsiteY7" fmla="*/ 79273 h 936090"/>
              <a:gd name="connsiteX8" fmla="*/ 10648490 w 10717672"/>
              <a:gd name="connsiteY8" fmla="*/ 137640 h 936090"/>
              <a:gd name="connsiteX9" fmla="*/ 10667945 w 10717672"/>
              <a:gd name="connsiteY9" fmla="*/ 818576 h 936090"/>
              <a:gd name="connsiteX10" fmla="*/ 10667945 w 10717672"/>
              <a:gd name="connsiteY10" fmla="*/ 896397 h 936090"/>
              <a:gd name="connsiteX11" fmla="*/ 10006464 w 10717672"/>
              <a:gd name="connsiteY11" fmla="*/ 896397 h 936090"/>
              <a:gd name="connsiteX12" fmla="*/ 7613460 w 10717672"/>
              <a:gd name="connsiteY12" fmla="*/ 896397 h 936090"/>
              <a:gd name="connsiteX13" fmla="*/ 6699060 w 10717672"/>
              <a:gd name="connsiteY13" fmla="*/ 876942 h 936090"/>
              <a:gd name="connsiteX14" fmla="*/ 5979213 w 10717672"/>
              <a:gd name="connsiteY14" fmla="*/ 838031 h 936090"/>
              <a:gd name="connsiteX15" fmla="*/ 5395554 w 10717672"/>
              <a:gd name="connsiteY15" fmla="*/ 857486 h 936090"/>
              <a:gd name="connsiteX16" fmla="*/ 4481154 w 10717672"/>
              <a:gd name="connsiteY16" fmla="*/ 935308 h 936090"/>
              <a:gd name="connsiteX17" fmla="*/ 3800217 w 10717672"/>
              <a:gd name="connsiteY17" fmla="*/ 896397 h 936090"/>
              <a:gd name="connsiteX18" fmla="*/ 3391656 w 10717672"/>
              <a:gd name="connsiteY18" fmla="*/ 876941 h 936090"/>
              <a:gd name="connsiteX19" fmla="*/ 2983094 w 10717672"/>
              <a:gd name="connsiteY19" fmla="*/ 876941 h 936090"/>
              <a:gd name="connsiteX20" fmla="*/ 2379979 w 10717672"/>
              <a:gd name="connsiteY20" fmla="*/ 896397 h 936090"/>
              <a:gd name="connsiteX21" fmla="*/ 1621222 w 10717672"/>
              <a:gd name="connsiteY21" fmla="*/ 876942 h 936090"/>
              <a:gd name="connsiteX22" fmla="*/ 162073 w 10717672"/>
              <a:gd name="connsiteY22" fmla="*/ 818577 h 936090"/>
              <a:gd name="connsiteX23" fmla="*/ 123162 w 10717672"/>
              <a:gd name="connsiteY23" fmla="*/ 59818 h 936090"/>
              <a:gd name="connsiteX0" fmla="*/ 123162 w 10717672"/>
              <a:gd name="connsiteY0" fmla="*/ 55491 h 931763"/>
              <a:gd name="connsiteX1" fmla="*/ 2010328 w 10717672"/>
              <a:gd name="connsiteY1" fmla="*/ 55491 h 931763"/>
              <a:gd name="connsiteX2" fmla="*/ 2555077 w 10717672"/>
              <a:gd name="connsiteY2" fmla="*/ 36036 h 931763"/>
              <a:gd name="connsiteX3" fmla="*/ 3197103 w 10717672"/>
              <a:gd name="connsiteY3" fmla="*/ 36036 h 931763"/>
              <a:gd name="connsiteX4" fmla="*/ 3605664 w 10717672"/>
              <a:gd name="connsiteY4" fmla="*/ 36036 h 931763"/>
              <a:gd name="connsiteX5" fmla="*/ 4597885 w 10717672"/>
              <a:gd name="connsiteY5" fmla="*/ 74945 h 931763"/>
              <a:gd name="connsiteX6" fmla="*/ 8372217 w 10717672"/>
              <a:gd name="connsiteY6" fmla="*/ 94403 h 931763"/>
              <a:gd name="connsiteX7" fmla="*/ 10512303 w 10717672"/>
              <a:gd name="connsiteY7" fmla="*/ 74946 h 931763"/>
              <a:gd name="connsiteX8" fmla="*/ 10648490 w 10717672"/>
              <a:gd name="connsiteY8" fmla="*/ 133313 h 931763"/>
              <a:gd name="connsiteX9" fmla="*/ 10667945 w 10717672"/>
              <a:gd name="connsiteY9" fmla="*/ 814249 h 931763"/>
              <a:gd name="connsiteX10" fmla="*/ 10667945 w 10717672"/>
              <a:gd name="connsiteY10" fmla="*/ 892070 h 931763"/>
              <a:gd name="connsiteX11" fmla="*/ 10006464 w 10717672"/>
              <a:gd name="connsiteY11" fmla="*/ 892070 h 931763"/>
              <a:gd name="connsiteX12" fmla="*/ 7613460 w 10717672"/>
              <a:gd name="connsiteY12" fmla="*/ 892070 h 931763"/>
              <a:gd name="connsiteX13" fmla="*/ 6699060 w 10717672"/>
              <a:gd name="connsiteY13" fmla="*/ 872615 h 931763"/>
              <a:gd name="connsiteX14" fmla="*/ 5979213 w 10717672"/>
              <a:gd name="connsiteY14" fmla="*/ 833704 h 931763"/>
              <a:gd name="connsiteX15" fmla="*/ 5395554 w 10717672"/>
              <a:gd name="connsiteY15" fmla="*/ 853159 h 931763"/>
              <a:gd name="connsiteX16" fmla="*/ 4481154 w 10717672"/>
              <a:gd name="connsiteY16" fmla="*/ 930981 h 931763"/>
              <a:gd name="connsiteX17" fmla="*/ 3800217 w 10717672"/>
              <a:gd name="connsiteY17" fmla="*/ 892070 h 931763"/>
              <a:gd name="connsiteX18" fmla="*/ 3391656 w 10717672"/>
              <a:gd name="connsiteY18" fmla="*/ 872614 h 931763"/>
              <a:gd name="connsiteX19" fmla="*/ 2983094 w 10717672"/>
              <a:gd name="connsiteY19" fmla="*/ 872614 h 931763"/>
              <a:gd name="connsiteX20" fmla="*/ 2379979 w 10717672"/>
              <a:gd name="connsiteY20" fmla="*/ 892070 h 931763"/>
              <a:gd name="connsiteX21" fmla="*/ 1621222 w 10717672"/>
              <a:gd name="connsiteY21" fmla="*/ 872615 h 931763"/>
              <a:gd name="connsiteX22" fmla="*/ 162073 w 10717672"/>
              <a:gd name="connsiteY22" fmla="*/ 814250 h 931763"/>
              <a:gd name="connsiteX23" fmla="*/ 123162 w 10717672"/>
              <a:gd name="connsiteY23" fmla="*/ 55491 h 931763"/>
              <a:gd name="connsiteX0" fmla="*/ 123162 w 10717672"/>
              <a:gd name="connsiteY0" fmla="*/ 55491 h 905904"/>
              <a:gd name="connsiteX1" fmla="*/ 2010328 w 10717672"/>
              <a:gd name="connsiteY1" fmla="*/ 55491 h 905904"/>
              <a:gd name="connsiteX2" fmla="*/ 2555077 w 10717672"/>
              <a:gd name="connsiteY2" fmla="*/ 36036 h 905904"/>
              <a:gd name="connsiteX3" fmla="*/ 3197103 w 10717672"/>
              <a:gd name="connsiteY3" fmla="*/ 36036 h 905904"/>
              <a:gd name="connsiteX4" fmla="*/ 3605664 w 10717672"/>
              <a:gd name="connsiteY4" fmla="*/ 36036 h 905904"/>
              <a:gd name="connsiteX5" fmla="*/ 4597885 w 10717672"/>
              <a:gd name="connsiteY5" fmla="*/ 74945 h 905904"/>
              <a:gd name="connsiteX6" fmla="*/ 8372217 w 10717672"/>
              <a:gd name="connsiteY6" fmla="*/ 94403 h 905904"/>
              <a:gd name="connsiteX7" fmla="*/ 10512303 w 10717672"/>
              <a:gd name="connsiteY7" fmla="*/ 74946 h 905904"/>
              <a:gd name="connsiteX8" fmla="*/ 10648490 w 10717672"/>
              <a:gd name="connsiteY8" fmla="*/ 133313 h 905904"/>
              <a:gd name="connsiteX9" fmla="*/ 10667945 w 10717672"/>
              <a:gd name="connsiteY9" fmla="*/ 814249 h 905904"/>
              <a:gd name="connsiteX10" fmla="*/ 10667945 w 10717672"/>
              <a:gd name="connsiteY10" fmla="*/ 892070 h 905904"/>
              <a:gd name="connsiteX11" fmla="*/ 10006464 w 10717672"/>
              <a:gd name="connsiteY11" fmla="*/ 892070 h 905904"/>
              <a:gd name="connsiteX12" fmla="*/ 7613460 w 10717672"/>
              <a:gd name="connsiteY12" fmla="*/ 892070 h 905904"/>
              <a:gd name="connsiteX13" fmla="*/ 6699060 w 10717672"/>
              <a:gd name="connsiteY13" fmla="*/ 872615 h 905904"/>
              <a:gd name="connsiteX14" fmla="*/ 5979213 w 10717672"/>
              <a:gd name="connsiteY14" fmla="*/ 833704 h 905904"/>
              <a:gd name="connsiteX15" fmla="*/ 5395554 w 10717672"/>
              <a:gd name="connsiteY15" fmla="*/ 853159 h 905904"/>
              <a:gd name="connsiteX16" fmla="*/ 4481154 w 10717672"/>
              <a:gd name="connsiteY16" fmla="*/ 892071 h 905904"/>
              <a:gd name="connsiteX17" fmla="*/ 3800217 w 10717672"/>
              <a:gd name="connsiteY17" fmla="*/ 892070 h 905904"/>
              <a:gd name="connsiteX18" fmla="*/ 3391656 w 10717672"/>
              <a:gd name="connsiteY18" fmla="*/ 872614 h 905904"/>
              <a:gd name="connsiteX19" fmla="*/ 2983094 w 10717672"/>
              <a:gd name="connsiteY19" fmla="*/ 872614 h 905904"/>
              <a:gd name="connsiteX20" fmla="*/ 2379979 w 10717672"/>
              <a:gd name="connsiteY20" fmla="*/ 892070 h 905904"/>
              <a:gd name="connsiteX21" fmla="*/ 1621222 w 10717672"/>
              <a:gd name="connsiteY21" fmla="*/ 872615 h 905904"/>
              <a:gd name="connsiteX22" fmla="*/ 162073 w 10717672"/>
              <a:gd name="connsiteY22" fmla="*/ 814250 h 905904"/>
              <a:gd name="connsiteX23" fmla="*/ 123162 w 10717672"/>
              <a:gd name="connsiteY23" fmla="*/ 55491 h 905904"/>
              <a:gd name="connsiteX0" fmla="*/ 123162 w 10717672"/>
              <a:gd name="connsiteY0" fmla="*/ 55491 h 905904"/>
              <a:gd name="connsiteX1" fmla="*/ 2010328 w 10717672"/>
              <a:gd name="connsiteY1" fmla="*/ 55491 h 905904"/>
              <a:gd name="connsiteX2" fmla="*/ 2555077 w 10717672"/>
              <a:gd name="connsiteY2" fmla="*/ 36036 h 905904"/>
              <a:gd name="connsiteX3" fmla="*/ 3197103 w 10717672"/>
              <a:gd name="connsiteY3" fmla="*/ 36036 h 905904"/>
              <a:gd name="connsiteX4" fmla="*/ 3605664 w 10717672"/>
              <a:gd name="connsiteY4" fmla="*/ 36036 h 905904"/>
              <a:gd name="connsiteX5" fmla="*/ 4597885 w 10717672"/>
              <a:gd name="connsiteY5" fmla="*/ 74945 h 905904"/>
              <a:gd name="connsiteX6" fmla="*/ 8372217 w 10717672"/>
              <a:gd name="connsiteY6" fmla="*/ 94403 h 905904"/>
              <a:gd name="connsiteX7" fmla="*/ 10512303 w 10717672"/>
              <a:gd name="connsiteY7" fmla="*/ 74946 h 905904"/>
              <a:gd name="connsiteX8" fmla="*/ 10648490 w 10717672"/>
              <a:gd name="connsiteY8" fmla="*/ 133313 h 905904"/>
              <a:gd name="connsiteX9" fmla="*/ 10667945 w 10717672"/>
              <a:gd name="connsiteY9" fmla="*/ 814249 h 905904"/>
              <a:gd name="connsiteX10" fmla="*/ 10667945 w 10717672"/>
              <a:gd name="connsiteY10" fmla="*/ 892070 h 905904"/>
              <a:gd name="connsiteX11" fmla="*/ 10006464 w 10717672"/>
              <a:gd name="connsiteY11" fmla="*/ 892070 h 905904"/>
              <a:gd name="connsiteX12" fmla="*/ 7613460 w 10717672"/>
              <a:gd name="connsiteY12" fmla="*/ 892070 h 905904"/>
              <a:gd name="connsiteX13" fmla="*/ 6699060 w 10717672"/>
              <a:gd name="connsiteY13" fmla="*/ 872615 h 905904"/>
              <a:gd name="connsiteX14" fmla="*/ 5979213 w 10717672"/>
              <a:gd name="connsiteY14" fmla="*/ 853160 h 905904"/>
              <a:gd name="connsiteX15" fmla="*/ 5395554 w 10717672"/>
              <a:gd name="connsiteY15" fmla="*/ 853159 h 905904"/>
              <a:gd name="connsiteX16" fmla="*/ 4481154 w 10717672"/>
              <a:gd name="connsiteY16" fmla="*/ 892071 h 905904"/>
              <a:gd name="connsiteX17" fmla="*/ 3800217 w 10717672"/>
              <a:gd name="connsiteY17" fmla="*/ 892070 h 905904"/>
              <a:gd name="connsiteX18" fmla="*/ 3391656 w 10717672"/>
              <a:gd name="connsiteY18" fmla="*/ 872614 h 905904"/>
              <a:gd name="connsiteX19" fmla="*/ 2983094 w 10717672"/>
              <a:gd name="connsiteY19" fmla="*/ 872614 h 905904"/>
              <a:gd name="connsiteX20" fmla="*/ 2379979 w 10717672"/>
              <a:gd name="connsiteY20" fmla="*/ 892070 h 905904"/>
              <a:gd name="connsiteX21" fmla="*/ 1621222 w 10717672"/>
              <a:gd name="connsiteY21" fmla="*/ 872615 h 905904"/>
              <a:gd name="connsiteX22" fmla="*/ 162073 w 10717672"/>
              <a:gd name="connsiteY22" fmla="*/ 814250 h 905904"/>
              <a:gd name="connsiteX23" fmla="*/ 123162 w 10717672"/>
              <a:gd name="connsiteY23" fmla="*/ 55491 h 905904"/>
              <a:gd name="connsiteX0" fmla="*/ 192751 w 10787261"/>
              <a:gd name="connsiteY0" fmla="*/ 55491 h 897834"/>
              <a:gd name="connsiteX1" fmla="*/ 2079917 w 10787261"/>
              <a:gd name="connsiteY1" fmla="*/ 55491 h 897834"/>
              <a:gd name="connsiteX2" fmla="*/ 2624666 w 10787261"/>
              <a:gd name="connsiteY2" fmla="*/ 36036 h 897834"/>
              <a:gd name="connsiteX3" fmla="*/ 3266692 w 10787261"/>
              <a:gd name="connsiteY3" fmla="*/ 36036 h 897834"/>
              <a:gd name="connsiteX4" fmla="*/ 3675253 w 10787261"/>
              <a:gd name="connsiteY4" fmla="*/ 36036 h 897834"/>
              <a:gd name="connsiteX5" fmla="*/ 4667474 w 10787261"/>
              <a:gd name="connsiteY5" fmla="*/ 74945 h 897834"/>
              <a:gd name="connsiteX6" fmla="*/ 8441806 w 10787261"/>
              <a:gd name="connsiteY6" fmla="*/ 94403 h 897834"/>
              <a:gd name="connsiteX7" fmla="*/ 10581892 w 10787261"/>
              <a:gd name="connsiteY7" fmla="*/ 74946 h 897834"/>
              <a:gd name="connsiteX8" fmla="*/ 10718079 w 10787261"/>
              <a:gd name="connsiteY8" fmla="*/ 133313 h 897834"/>
              <a:gd name="connsiteX9" fmla="*/ 10737534 w 10787261"/>
              <a:gd name="connsiteY9" fmla="*/ 814249 h 897834"/>
              <a:gd name="connsiteX10" fmla="*/ 10737534 w 10787261"/>
              <a:gd name="connsiteY10" fmla="*/ 892070 h 897834"/>
              <a:gd name="connsiteX11" fmla="*/ 10076053 w 10787261"/>
              <a:gd name="connsiteY11" fmla="*/ 892070 h 897834"/>
              <a:gd name="connsiteX12" fmla="*/ 7683049 w 10787261"/>
              <a:gd name="connsiteY12" fmla="*/ 892070 h 897834"/>
              <a:gd name="connsiteX13" fmla="*/ 6768649 w 10787261"/>
              <a:gd name="connsiteY13" fmla="*/ 872615 h 897834"/>
              <a:gd name="connsiteX14" fmla="*/ 6048802 w 10787261"/>
              <a:gd name="connsiteY14" fmla="*/ 853160 h 897834"/>
              <a:gd name="connsiteX15" fmla="*/ 5465143 w 10787261"/>
              <a:gd name="connsiteY15" fmla="*/ 853159 h 897834"/>
              <a:gd name="connsiteX16" fmla="*/ 4550743 w 10787261"/>
              <a:gd name="connsiteY16" fmla="*/ 892071 h 897834"/>
              <a:gd name="connsiteX17" fmla="*/ 3869806 w 10787261"/>
              <a:gd name="connsiteY17" fmla="*/ 892070 h 897834"/>
              <a:gd name="connsiteX18" fmla="*/ 3461245 w 10787261"/>
              <a:gd name="connsiteY18" fmla="*/ 872614 h 897834"/>
              <a:gd name="connsiteX19" fmla="*/ 3052683 w 10787261"/>
              <a:gd name="connsiteY19" fmla="*/ 872614 h 897834"/>
              <a:gd name="connsiteX20" fmla="*/ 2449568 w 10787261"/>
              <a:gd name="connsiteY20" fmla="*/ 892070 h 897834"/>
              <a:gd name="connsiteX21" fmla="*/ 1690811 w 10787261"/>
              <a:gd name="connsiteY21" fmla="*/ 833705 h 897834"/>
              <a:gd name="connsiteX22" fmla="*/ 231662 w 10787261"/>
              <a:gd name="connsiteY22" fmla="*/ 814250 h 897834"/>
              <a:gd name="connsiteX23" fmla="*/ 192751 w 10787261"/>
              <a:gd name="connsiteY23" fmla="*/ 55491 h 897834"/>
              <a:gd name="connsiteX0" fmla="*/ 192751 w 10787261"/>
              <a:gd name="connsiteY0" fmla="*/ 55491 h 897834"/>
              <a:gd name="connsiteX1" fmla="*/ 2079917 w 10787261"/>
              <a:gd name="connsiteY1" fmla="*/ 55491 h 897834"/>
              <a:gd name="connsiteX2" fmla="*/ 2624666 w 10787261"/>
              <a:gd name="connsiteY2" fmla="*/ 36036 h 897834"/>
              <a:gd name="connsiteX3" fmla="*/ 3266692 w 10787261"/>
              <a:gd name="connsiteY3" fmla="*/ 36036 h 897834"/>
              <a:gd name="connsiteX4" fmla="*/ 3675253 w 10787261"/>
              <a:gd name="connsiteY4" fmla="*/ 36036 h 897834"/>
              <a:gd name="connsiteX5" fmla="*/ 4667474 w 10787261"/>
              <a:gd name="connsiteY5" fmla="*/ 74945 h 897834"/>
              <a:gd name="connsiteX6" fmla="*/ 8441806 w 10787261"/>
              <a:gd name="connsiteY6" fmla="*/ 94403 h 897834"/>
              <a:gd name="connsiteX7" fmla="*/ 10581892 w 10787261"/>
              <a:gd name="connsiteY7" fmla="*/ 74946 h 897834"/>
              <a:gd name="connsiteX8" fmla="*/ 10718079 w 10787261"/>
              <a:gd name="connsiteY8" fmla="*/ 133313 h 897834"/>
              <a:gd name="connsiteX9" fmla="*/ 10737534 w 10787261"/>
              <a:gd name="connsiteY9" fmla="*/ 814249 h 897834"/>
              <a:gd name="connsiteX10" fmla="*/ 10737534 w 10787261"/>
              <a:gd name="connsiteY10" fmla="*/ 892070 h 897834"/>
              <a:gd name="connsiteX11" fmla="*/ 10076053 w 10787261"/>
              <a:gd name="connsiteY11" fmla="*/ 892070 h 897834"/>
              <a:gd name="connsiteX12" fmla="*/ 7683049 w 10787261"/>
              <a:gd name="connsiteY12" fmla="*/ 892070 h 897834"/>
              <a:gd name="connsiteX13" fmla="*/ 6768649 w 10787261"/>
              <a:gd name="connsiteY13" fmla="*/ 872615 h 897834"/>
              <a:gd name="connsiteX14" fmla="*/ 6048802 w 10787261"/>
              <a:gd name="connsiteY14" fmla="*/ 853160 h 897834"/>
              <a:gd name="connsiteX15" fmla="*/ 5465143 w 10787261"/>
              <a:gd name="connsiteY15" fmla="*/ 853159 h 897834"/>
              <a:gd name="connsiteX16" fmla="*/ 4550743 w 10787261"/>
              <a:gd name="connsiteY16" fmla="*/ 892071 h 897834"/>
              <a:gd name="connsiteX17" fmla="*/ 3869806 w 10787261"/>
              <a:gd name="connsiteY17" fmla="*/ 892070 h 897834"/>
              <a:gd name="connsiteX18" fmla="*/ 3461245 w 10787261"/>
              <a:gd name="connsiteY18" fmla="*/ 872614 h 897834"/>
              <a:gd name="connsiteX19" fmla="*/ 3052683 w 10787261"/>
              <a:gd name="connsiteY19" fmla="*/ 872614 h 897834"/>
              <a:gd name="connsiteX20" fmla="*/ 2449568 w 10787261"/>
              <a:gd name="connsiteY20" fmla="*/ 853160 h 897834"/>
              <a:gd name="connsiteX21" fmla="*/ 1690811 w 10787261"/>
              <a:gd name="connsiteY21" fmla="*/ 833705 h 897834"/>
              <a:gd name="connsiteX22" fmla="*/ 231662 w 10787261"/>
              <a:gd name="connsiteY22" fmla="*/ 814250 h 897834"/>
              <a:gd name="connsiteX23" fmla="*/ 192751 w 10787261"/>
              <a:gd name="connsiteY23" fmla="*/ 55491 h 897834"/>
              <a:gd name="connsiteX0" fmla="*/ 137715 w 10934246"/>
              <a:gd name="connsiteY0" fmla="*/ 55491 h 897834"/>
              <a:gd name="connsiteX1" fmla="*/ 2226902 w 10934246"/>
              <a:gd name="connsiteY1" fmla="*/ 55491 h 897834"/>
              <a:gd name="connsiteX2" fmla="*/ 2771651 w 10934246"/>
              <a:gd name="connsiteY2" fmla="*/ 36036 h 897834"/>
              <a:gd name="connsiteX3" fmla="*/ 3413677 w 10934246"/>
              <a:gd name="connsiteY3" fmla="*/ 36036 h 897834"/>
              <a:gd name="connsiteX4" fmla="*/ 3822238 w 10934246"/>
              <a:gd name="connsiteY4" fmla="*/ 36036 h 897834"/>
              <a:gd name="connsiteX5" fmla="*/ 4814459 w 10934246"/>
              <a:gd name="connsiteY5" fmla="*/ 74945 h 897834"/>
              <a:gd name="connsiteX6" fmla="*/ 8588791 w 10934246"/>
              <a:gd name="connsiteY6" fmla="*/ 94403 h 897834"/>
              <a:gd name="connsiteX7" fmla="*/ 10728877 w 10934246"/>
              <a:gd name="connsiteY7" fmla="*/ 74946 h 897834"/>
              <a:gd name="connsiteX8" fmla="*/ 10865064 w 10934246"/>
              <a:gd name="connsiteY8" fmla="*/ 133313 h 897834"/>
              <a:gd name="connsiteX9" fmla="*/ 10884519 w 10934246"/>
              <a:gd name="connsiteY9" fmla="*/ 814249 h 897834"/>
              <a:gd name="connsiteX10" fmla="*/ 10884519 w 10934246"/>
              <a:gd name="connsiteY10" fmla="*/ 892070 h 897834"/>
              <a:gd name="connsiteX11" fmla="*/ 10223038 w 10934246"/>
              <a:gd name="connsiteY11" fmla="*/ 892070 h 897834"/>
              <a:gd name="connsiteX12" fmla="*/ 7830034 w 10934246"/>
              <a:gd name="connsiteY12" fmla="*/ 892070 h 897834"/>
              <a:gd name="connsiteX13" fmla="*/ 6915634 w 10934246"/>
              <a:gd name="connsiteY13" fmla="*/ 872615 h 897834"/>
              <a:gd name="connsiteX14" fmla="*/ 6195787 w 10934246"/>
              <a:gd name="connsiteY14" fmla="*/ 853160 h 897834"/>
              <a:gd name="connsiteX15" fmla="*/ 5612128 w 10934246"/>
              <a:gd name="connsiteY15" fmla="*/ 853159 h 897834"/>
              <a:gd name="connsiteX16" fmla="*/ 4697728 w 10934246"/>
              <a:gd name="connsiteY16" fmla="*/ 892071 h 897834"/>
              <a:gd name="connsiteX17" fmla="*/ 4016791 w 10934246"/>
              <a:gd name="connsiteY17" fmla="*/ 892070 h 897834"/>
              <a:gd name="connsiteX18" fmla="*/ 3608230 w 10934246"/>
              <a:gd name="connsiteY18" fmla="*/ 872614 h 897834"/>
              <a:gd name="connsiteX19" fmla="*/ 3199668 w 10934246"/>
              <a:gd name="connsiteY19" fmla="*/ 872614 h 897834"/>
              <a:gd name="connsiteX20" fmla="*/ 2596553 w 10934246"/>
              <a:gd name="connsiteY20" fmla="*/ 853160 h 897834"/>
              <a:gd name="connsiteX21" fmla="*/ 1837796 w 10934246"/>
              <a:gd name="connsiteY21" fmla="*/ 833705 h 897834"/>
              <a:gd name="connsiteX22" fmla="*/ 378647 w 10934246"/>
              <a:gd name="connsiteY22" fmla="*/ 814250 h 897834"/>
              <a:gd name="connsiteX23" fmla="*/ 137715 w 10934246"/>
              <a:gd name="connsiteY23" fmla="*/ 55491 h 897834"/>
              <a:gd name="connsiteX0" fmla="*/ 104 w 10796635"/>
              <a:gd name="connsiteY0" fmla="*/ 107368 h 949711"/>
              <a:gd name="connsiteX1" fmla="*/ 2089291 w 10796635"/>
              <a:gd name="connsiteY1" fmla="*/ 107368 h 949711"/>
              <a:gd name="connsiteX2" fmla="*/ 2634040 w 10796635"/>
              <a:gd name="connsiteY2" fmla="*/ 87913 h 949711"/>
              <a:gd name="connsiteX3" fmla="*/ 3276066 w 10796635"/>
              <a:gd name="connsiteY3" fmla="*/ 87913 h 949711"/>
              <a:gd name="connsiteX4" fmla="*/ 3684627 w 10796635"/>
              <a:gd name="connsiteY4" fmla="*/ 87913 h 949711"/>
              <a:gd name="connsiteX5" fmla="*/ 4676848 w 10796635"/>
              <a:gd name="connsiteY5" fmla="*/ 126822 h 949711"/>
              <a:gd name="connsiteX6" fmla="*/ 8451180 w 10796635"/>
              <a:gd name="connsiteY6" fmla="*/ 146280 h 949711"/>
              <a:gd name="connsiteX7" fmla="*/ 10591266 w 10796635"/>
              <a:gd name="connsiteY7" fmla="*/ 126823 h 949711"/>
              <a:gd name="connsiteX8" fmla="*/ 10727453 w 10796635"/>
              <a:gd name="connsiteY8" fmla="*/ 185190 h 949711"/>
              <a:gd name="connsiteX9" fmla="*/ 10746908 w 10796635"/>
              <a:gd name="connsiteY9" fmla="*/ 866126 h 949711"/>
              <a:gd name="connsiteX10" fmla="*/ 10746908 w 10796635"/>
              <a:gd name="connsiteY10" fmla="*/ 943947 h 949711"/>
              <a:gd name="connsiteX11" fmla="*/ 10085427 w 10796635"/>
              <a:gd name="connsiteY11" fmla="*/ 943947 h 949711"/>
              <a:gd name="connsiteX12" fmla="*/ 7692423 w 10796635"/>
              <a:gd name="connsiteY12" fmla="*/ 943947 h 949711"/>
              <a:gd name="connsiteX13" fmla="*/ 6778023 w 10796635"/>
              <a:gd name="connsiteY13" fmla="*/ 924492 h 949711"/>
              <a:gd name="connsiteX14" fmla="*/ 6058176 w 10796635"/>
              <a:gd name="connsiteY14" fmla="*/ 905037 h 949711"/>
              <a:gd name="connsiteX15" fmla="*/ 5474517 w 10796635"/>
              <a:gd name="connsiteY15" fmla="*/ 905036 h 949711"/>
              <a:gd name="connsiteX16" fmla="*/ 4560117 w 10796635"/>
              <a:gd name="connsiteY16" fmla="*/ 943948 h 949711"/>
              <a:gd name="connsiteX17" fmla="*/ 3879180 w 10796635"/>
              <a:gd name="connsiteY17" fmla="*/ 943947 h 949711"/>
              <a:gd name="connsiteX18" fmla="*/ 3470619 w 10796635"/>
              <a:gd name="connsiteY18" fmla="*/ 924491 h 949711"/>
              <a:gd name="connsiteX19" fmla="*/ 3062057 w 10796635"/>
              <a:gd name="connsiteY19" fmla="*/ 924491 h 949711"/>
              <a:gd name="connsiteX20" fmla="*/ 2458942 w 10796635"/>
              <a:gd name="connsiteY20" fmla="*/ 905037 h 949711"/>
              <a:gd name="connsiteX21" fmla="*/ 1700185 w 10796635"/>
              <a:gd name="connsiteY21" fmla="*/ 885582 h 949711"/>
              <a:gd name="connsiteX22" fmla="*/ 241036 w 10796635"/>
              <a:gd name="connsiteY22" fmla="*/ 866127 h 949711"/>
              <a:gd name="connsiteX23" fmla="*/ 104 w 10796635"/>
              <a:gd name="connsiteY23" fmla="*/ 107368 h 949711"/>
              <a:gd name="connsiteX0" fmla="*/ 217684 w 11014215"/>
              <a:gd name="connsiteY0" fmla="*/ 58373 h 910963"/>
              <a:gd name="connsiteX1" fmla="*/ 2306871 w 11014215"/>
              <a:gd name="connsiteY1" fmla="*/ 58373 h 910963"/>
              <a:gd name="connsiteX2" fmla="*/ 2851620 w 11014215"/>
              <a:gd name="connsiteY2" fmla="*/ 38918 h 910963"/>
              <a:gd name="connsiteX3" fmla="*/ 3493646 w 11014215"/>
              <a:gd name="connsiteY3" fmla="*/ 38918 h 910963"/>
              <a:gd name="connsiteX4" fmla="*/ 3902207 w 11014215"/>
              <a:gd name="connsiteY4" fmla="*/ 38918 h 910963"/>
              <a:gd name="connsiteX5" fmla="*/ 4894428 w 11014215"/>
              <a:gd name="connsiteY5" fmla="*/ 77827 h 910963"/>
              <a:gd name="connsiteX6" fmla="*/ 8668760 w 11014215"/>
              <a:gd name="connsiteY6" fmla="*/ 97285 h 910963"/>
              <a:gd name="connsiteX7" fmla="*/ 10808846 w 11014215"/>
              <a:gd name="connsiteY7" fmla="*/ 77828 h 910963"/>
              <a:gd name="connsiteX8" fmla="*/ 10945033 w 11014215"/>
              <a:gd name="connsiteY8" fmla="*/ 136195 h 910963"/>
              <a:gd name="connsiteX9" fmla="*/ 10964488 w 11014215"/>
              <a:gd name="connsiteY9" fmla="*/ 817131 h 910963"/>
              <a:gd name="connsiteX10" fmla="*/ 10964488 w 11014215"/>
              <a:gd name="connsiteY10" fmla="*/ 894952 h 910963"/>
              <a:gd name="connsiteX11" fmla="*/ 10303007 w 11014215"/>
              <a:gd name="connsiteY11" fmla="*/ 894952 h 910963"/>
              <a:gd name="connsiteX12" fmla="*/ 7910003 w 11014215"/>
              <a:gd name="connsiteY12" fmla="*/ 894952 h 910963"/>
              <a:gd name="connsiteX13" fmla="*/ 6995603 w 11014215"/>
              <a:gd name="connsiteY13" fmla="*/ 875497 h 910963"/>
              <a:gd name="connsiteX14" fmla="*/ 6275756 w 11014215"/>
              <a:gd name="connsiteY14" fmla="*/ 856042 h 910963"/>
              <a:gd name="connsiteX15" fmla="*/ 5692097 w 11014215"/>
              <a:gd name="connsiteY15" fmla="*/ 856041 h 910963"/>
              <a:gd name="connsiteX16" fmla="*/ 4777697 w 11014215"/>
              <a:gd name="connsiteY16" fmla="*/ 894953 h 910963"/>
              <a:gd name="connsiteX17" fmla="*/ 4096760 w 11014215"/>
              <a:gd name="connsiteY17" fmla="*/ 894952 h 910963"/>
              <a:gd name="connsiteX18" fmla="*/ 3688199 w 11014215"/>
              <a:gd name="connsiteY18" fmla="*/ 875496 h 910963"/>
              <a:gd name="connsiteX19" fmla="*/ 3279637 w 11014215"/>
              <a:gd name="connsiteY19" fmla="*/ 875496 h 910963"/>
              <a:gd name="connsiteX20" fmla="*/ 2676522 w 11014215"/>
              <a:gd name="connsiteY20" fmla="*/ 856042 h 910963"/>
              <a:gd name="connsiteX21" fmla="*/ 1917765 w 11014215"/>
              <a:gd name="connsiteY21" fmla="*/ 836587 h 910963"/>
              <a:gd name="connsiteX22" fmla="*/ 256595 w 11014215"/>
              <a:gd name="connsiteY22" fmla="*/ 856043 h 910963"/>
              <a:gd name="connsiteX23" fmla="*/ 217684 w 11014215"/>
              <a:gd name="connsiteY23" fmla="*/ 58373 h 910963"/>
              <a:gd name="connsiteX0" fmla="*/ 142505 w 10939036"/>
              <a:gd name="connsiteY0" fmla="*/ 58373 h 997339"/>
              <a:gd name="connsiteX1" fmla="*/ 2231692 w 10939036"/>
              <a:gd name="connsiteY1" fmla="*/ 58373 h 997339"/>
              <a:gd name="connsiteX2" fmla="*/ 2776441 w 10939036"/>
              <a:gd name="connsiteY2" fmla="*/ 38918 h 997339"/>
              <a:gd name="connsiteX3" fmla="*/ 3418467 w 10939036"/>
              <a:gd name="connsiteY3" fmla="*/ 38918 h 997339"/>
              <a:gd name="connsiteX4" fmla="*/ 3827028 w 10939036"/>
              <a:gd name="connsiteY4" fmla="*/ 38918 h 997339"/>
              <a:gd name="connsiteX5" fmla="*/ 4819249 w 10939036"/>
              <a:gd name="connsiteY5" fmla="*/ 77827 h 997339"/>
              <a:gd name="connsiteX6" fmla="*/ 8593581 w 10939036"/>
              <a:gd name="connsiteY6" fmla="*/ 97285 h 997339"/>
              <a:gd name="connsiteX7" fmla="*/ 10733667 w 10939036"/>
              <a:gd name="connsiteY7" fmla="*/ 77828 h 997339"/>
              <a:gd name="connsiteX8" fmla="*/ 10869854 w 10939036"/>
              <a:gd name="connsiteY8" fmla="*/ 136195 h 997339"/>
              <a:gd name="connsiteX9" fmla="*/ 10889309 w 10939036"/>
              <a:gd name="connsiteY9" fmla="*/ 817131 h 997339"/>
              <a:gd name="connsiteX10" fmla="*/ 10889309 w 10939036"/>
              <a:gd name="connsiteY10" fmla="*/ 894952 h 997339"/>
              <a:gd name="connsiteX11" fmla="*/ 10227828 w 10939036"/>
              <a:gd name="connsiteY11" fmla="*/ 894952 h 997339"/>
              <a:gd name="connsiteX12" fmla="*/ 7834824 w 10939036"/>
              <a:gd name="connsiteY12" fmla="*/ 894952 h 997339"/>
              <a:gd name="connsiteX13" fmla="*/ 6920424 w 10939036"/>
              <a:gd name="connsiteY13" fmla="*/ 875497 h 997339"/>
              <a:gd name="connsiteX14" fmla="*/ 6200577 w 10939036"/>
              <a:gd name="connsiteY14" fmla="*/ 856042 h 997339"/>
              <a:gd name="connsiteX15" fmla="*/ 5616918 w 10939036"/>
              <a:gd name="connsiteY15" fmla="*/ 856041 h 997339"/>
              <a:gd name="connsiteX16" fmla="*/ 4702518 w 10939036"/>
              <a:gd name="connsiteY16" fmla="*/ 894953 h 997339"/>
              <a:gd name="connsiteX17" fmla="*/ 4021581 w 10939036"/>
              <a:gd name="connsiteY17" fmla="*/ 894952 h 997339"/>
              <a:gd name="connsiteX18" fmla="*/ 3613020 w 10939036"/>
              <a:gd name="connsiteY18" fmla="*/ 875496 h 997339"/>
              <a:gd name="connsiteX19" fmla="*/ 3204458 w 10939036"/>
              <a:gd name="connsiteY19" fmla="*/ 875496 h 997339"/>
              <a:gd name="connsiteX20" fmla="*/ 2601343 w 10939036"/>
              <a:gd name="connsiteY20" fmla="*/ 856042 h 997339"/>
              <a:gd name="connsiteX21" fmla="*/ 1842586 w 10939036"/>
              <a:gd name="connsiteY21" fmla="*/ 836587 h 997339"/>
              <a:gd name="connsiteX22" fmla="*/ 181416 w 10939036"/>
              <a:gd name="connsiteY22" fmla="*/ 856043 h 997339"/>
              <a:gd name="connsiteX23" fmla="*/ 142505 w 10939036"/>
              <a:gd name="connsiteY23" fmla="*/ 58373 h 997339"/>
              <a:gd name="connsiteX0" fmla="*/ 1 w 10796532"/>
              <a:gd name="connsiteY0" fmla="*/ 75664 h 1014630"/>
              <a:gd name="connsiteX1" fmla="*/ 2089188 w 10796532"/>
              <a:gd name="connsiteY1" fmla="*/ 75664 h 1014630"/>
              <a:gd name="connsiteX2" fmla="*/ 2633937 w 10796532"/>
              <a:gd name="connsiteY2" fmla="*/ 56209 h 1014630"/>
              <a:gd name="connsiteX3" fmla="*/ 3275963 w 10796532"/>
              <a:gd name="connsiteY3" fmla="*/ 56209 h 1014630"/>
              <a:gd name="connsiteX4" fmla="*/ 3684524 w 10796532"/>
              <a:gd name="connsiteY4" fmla="*/ 56209 h 1014630"/>
              <a:gd name="connsiteX5" fmla="*/ 4676745 w 10796532"/>
              <a:gd name="connsiteY5" fmla="*/ 95118 h 1014630"/>
              <a:gd name="connsiteX6" fmla="*/ 8451077 w 10796532"/>
              <a:gd name="connsiteY6" fmla="*/ 114576 h 1014630"/>
              <a:gd name="connsiteX7" fmla="*/ 10591163 w 10796532"/>
              <a:gd name="connsiteY7" fmla="*/ 95119 h 1014630"/>
              <a:gd name="connsiteX8" fmla="*/ 10727350 w 10796532"/>
              <a:gd name="connsiteY8" fmla="*/ 153486 h 1014630"/>
              <a:gd name="connsiteX9" fmla="*/ 10746805 w 10796532"/>
              <a:gd name="connsiteY9" fmla="*/ 834422 h 1014630"/>
              <a:gd name="connsiteX10" fmla="*/ 10746805 w 10796532"/>
              <a:gd name="connsiteY10" fmla="*/ 912243 h 1014630"/>
              <a:gd name="connsiteX11" fmla="*/ 10085324 w 10796532"/>
              <a:gd name="connsiteY11" fmla="*/ 912243 h 1014630"/>
              <a:gd name="connsiteX12" fmla="*/ 7692320 w 10796532"/>
              <a:gd name="connsiteY12" fmla="*/ 912243 h 1014630"/>
              <a:gd name="connsiteX13" fmla="*/ 6777920 w 10796532"/>
              <a:gd name="connsiteY13" fmla="*/ 892788 h 1014630"/>
              <a:gd name="connsiteX14" fmla="*/ 6058073 w 10796532"/>
              <a:gd name="connsiteY14" fmla="*/ 873333 h 1014630"/>
              <a:gd name="connsiteX15" fmla="*/ 5474414 w 10796532"/>
              <a:gd name="connsiteY15" fmla="*/ 873332 h 1014630"/>
              <a:gd name="connsiteX16" fmla="*/ 4560014 w 10796532"/>
              <a:gd name="connsiteY16" fmla="*/ 912244 h 1014630"/>
              <a:gd name="connsiteX17" fmla="*/ 3879077 w 10796532"/>
              <a:gd name="connsiteY17" fmla="*/ 912243 h 1014630"/>
              <a:gd name="connsiteX18" fmla="*/ 3470516 w 10796532"/>
              <a:gd name="connsiteY18" fmla="*/ 892787 h 1014630"/>
              <a:gd name="connsiteX19" fmla="*/ 3061954 w 10796532"/>
              <a:gd name="connsiteY19" fmla="*/ 892787 h 1014630"/>
              <a:gd name="connsiteX20" fmla="*/ 2458839 w 10796532"/>
              <a:gd name="connsiteY20" fmla="*/ 873333 h 1014630"/>
              <a:gd name="connsiteX21" fmla="*/ 1700082 w 10796532"/>
              <a:gd name="connsiteY21" fmla="*/ 853878 h 1014630"/>
              <a:gd name="connsiteX22" fmla="*/ 38912 w 10796532"/>
              <a:gd name="connsiteY22" fmla="*/ 873334 h 1014630"/>
              <a:gd name="connsiteX23" fmla="*/ 1 w 10796532"/>
              <a:gd name="connsiteY23" fmla="*/ 75664 h 1014630"/>
              <a:gd name="connsiteX0" fmla="*/ 142504 w 10939035"/>
              <a:gd name="connsiteY0" fmla="*/ 48286 h 895088"/>
              <a:gd name="connsiteX1" fmla="*/ 2231691 w 10939035"/>
              <a:gd name="connsiteY1" fmla="*/ 48286 h 895088"/>
              <a:gd name="connsiteX2" fmla="*/ 2776440 w 10939035"/>
              <a:gd name="connsiteY2" fmla="*/ 28831 h 895088"/>
              <a:gd name="connsiteX3" fmla="*/ 3418466 w 10939035"/>
              <a:gd name="connsiteY3" fmla="*/ 28831 h 895088"/>
              <a:gd name="connsiteX4" fmla="*/ 3827027 w 10939035"/>
              <a:gd name="connsiteY4" fmla="*/ 28831 h 895088"/>
              <a:gd name="connsiteX5" fmla="*/ 4819248 w 10939035"/>
              <a:gd name="connsiteY5" fmla="*/ 67740 h 895088"/>
              <a:gd name="connsiteX6" fmla="*/ 8593580 w 10939035"/>
              <a:gd name="connsiteY6" fmla="*/ 87198 h 895088"/>
              <a:gd name="connsiteX7" fmla="*/ 10733666 w 10939035"/>
              <a:gd name="connsiteY7" fmla="*/ 67741 h 895088"/>
              <a:gd name="connsiteX8" fmla="*/ 10869853 w 10939035"/>
              <a:gd name="connsiteY8" fmla="*/ 126108 h 895088"/>
              <a:gd name="connsiteX9" fmla="*/ 10889308 w 10939035"/>
              <a:gd name="connsiteY9" fmla="*/ 807044 h 895088"/>
              <a:gd name="connsiteX10" fmla="*/ 10889308 w 10939035"/>
              <a:gd name="connsiteY10" fmla="*/ 884865 h 895088"/>
              <a:gd name="connsiteX11" fmla="*/ 10227827 w 10939035"/>
              <a:gd name="connsiteY11" fmla="*/ 884865 h 895088"/>
              <a:gd name="connsiteX12" fmla="*/ 7834823 w 10939035"/>
              <a:gd name="connsiteY12" fmla="*/ 884865 h 895088"/>
              <a:gd name="connsiteX13" fmla="*/ 6920423 w 10939035"/>
              <a:gd name="connsiteY13" fmla="*/ 865410 h 895088"/>
              <a:gd name="connsiteX14" fmla="*/ 6200576 w 10939035"/>
              <a:gd name="connsiteY14" fmla="*/ 845955 h 895088"/>
              <a:gd name="connsiteX15" fmla="*/ 5616917 w 10939035"/>
              <a:gd name="connsiteY15" fmla="*/ 845954 h 895088"/>
              <a:gd name="connsiteX16" fmla="*/ 4702517 w 10939035"/>
              <a:gd name="connsiteY16" fmla="*/ 884866 h 895088"/>
              <a:gd name="connsiteX17" fmla="*/ 4021580 w 10939035"/>
              <a:gd name="connsiteY17" fmla="*/ 884865 h 895088"/>
              <a:gd name="connsiteX18" fmla="*/ 3613019 w 10939035"/>
              <a:gd name="connsiteY18" fmla="*/ 865409 h 895088"/>
              <a:gd name="connsiteX19" fmla="*/ 3204457 w 10939035"/>
              <a:gd name="connsiteY19" fmla="*/ 865409 h 895088"/>
              <a:gd name="connsiteX20" fmla="*/ 2601342 w 10939035"/>
              <a:gd name="connsiteY20" fmla="*/ 845955 h 895088"/>
              <a:gd name="connsiteX21" fmla="*/ 1842585 w 10939035"/>
              <a:gd name="connsiteY21" fmla="*/ 826500 h 895088"/>
              <a:gd name="connsiteX22" fmla="*/ 181415 w 10939035"/>
              <a:gd name="connsiteY22" fmla="*/ 709768 h 895088"/>
              <a:gd name="connsiteX23" fmla="*/ 142504 w 10939035"/>
              <a:gd name="connsiteY23" fmla="*/ 48286 h 895088"/>
              <a:gd name="connsiteX0" fmla="*/ 233200 w 10989327"/>
              <a:gd name="connsiteY0" fmla="*/ 119614 h 864681"/>
              <a:gd name="connsiteX1" fmla="*/ 2281983 w 10989327"/>
              <a:gd name="connsiteY1" fmla="*/ 22338 h 864681"/>
              <a:gd name="connsiteX2" fmla="*/ 2826732 w 10989327"/>
              <a:gd name="connsiteY2" fmla="*/ 2883 h 864681"/>
              <a:gd name="connsiteX3" fmla="*/ 3468758 w 10989327"/>
              <a:gd name="connsiteY3" fmla="*/ 2883 h 864681"/>
              <a:gd name="connsiteX4" fmla="*/ 3877319 w 10989327"/>
              <a:gd name="connsiteY4" fmla="*/ 2883 h 864681"/>
              <a:gd name="connsiteX5" fmla="*/ 4869540 w 10989327"/>
              <a:gd name="connsiteY5" fmla="*/ 41792 h 864681"/>
              <a:gd name="connsiteX6" fmla="*/ 8643872 w 10989327"/>
              <a:gd name="connsiteY6" fmla="*/ 61250 h 864681"/>
              <a:gd name="connsiteX7" fmla="*/ 10783958 w 10989327"/>
              <a:gd name="connsiteY7" fmla="*/ 41793 h 864681"/>
              <a:gd name="connsiteX8" fmla="*/ 10920145 w 10989327"/>
              <a:gd name="connsiteY8" fmla="*/ 100160 h 864681"/>
              <a:gd name="connsiteX9" fmla="*/ 10939600 w 10989327"/>
              <a:gd name="connsiteY9" fmla="*/ 781096 h 864681"/>
              <a:gd name="connsiteX10" fmla="*/ 10939600 w 10989327"/>
              <a:gd name="connsiteY10" fmla="*/ 858917 h 864681"/>
              <a:gd name="connsiteX11" fmla="*/ 10278119 w 10989327"/>
              <a:gd name="connsiteY11" fmla="*/ 858917 h 864681"/>
              <a:gd name="connsiteX12" fmla="*/ 7885115 w 10989327"/>
              <a:gd name="connsiteY12" fmla="*/ 858917 h 864681"/>
              <a:gd name="connsiteX13" fmla="*/ 6970715 w 10989327"/>
              <a:gd name="connsiteY13" fmla="*/ 839462 h 864681"/>
              <a:gd name="connsiteX14" fmla="*/ 6250868 w 10989327"/>
              <a:gd name="connsiteY14" fmla="*/ 820007 h 864681"/>
              <a:gd name="connsiteX15" fmla="*/ 5667209 w 10989327"/>
              <a:gd name="connsiteY15" fmla="*/ 820006 h 864681"/>
              <a:gd name="connsiteX16" fmla="*/ 4752809 w 10989327"/>
              <a:gd name="connsiteY16" fmla="*/ 858918 h 864681"/>
              <a:gd name="connsiteX17" fmla="*/ 4071872 w 10989327"/>
              <a:gd name="connsiteY17" fmla="*/ 858917 h 864681"/>
              <a:gd name="connsiteX18" fmla="*/ 3663311 w 10989327"/>
              <a:gd name="connsiteY18" fmla="*/ 839461 h 864681"/>
              <a:gd name="connsiteX19" fmla="*/ 3254749 w 10989327"/>
              <a:gd name="connsiteY19" fmla="*/ 839461 h 864681"/>
              <a:gd name="connsiteX20" fmla="*/ 2651634 w 10989327"/>
              <a:gd name="connsiteY20" fmla="*/ 820007 h 864681"/>
              <a:gd name="connsiteX21" fmla="*/ 1892877 w 10989327"/>
              <a:gd name="connsiteY21" fmla="*/ 800552 h 864681"/>
              <a:gd name="connsiteX22" fmla="*/ 231707 w 10989327"/>
              <a:gd name="connsiteY22" fmla="*/ 683820 h 864681"/>
              <a:gd name="connsiteX23" fmla="*/ 233200 w 10989327"/>
              <a:gd name="connsiteY23" fmla="*/ 119614 h 864681"/>
              <a:gd name="connsiteX0" fmla="*/ 123667 w 10879794"/>
              <a:gd name="connsiteY0" fmla="*/ 143800 h 888867"/>
              <a:gd name="connsiteX1" fmla="*/ 2172450 w 10879794"/>
              <a:gd name="connsiteY1" fmla="*/ 46524 h 888867"/>
              <a:gd name="connsiteX2" fmla="*/ 2717199 w 10879794"/>
              <a:gd name="connsiteY2" fmla="*/ 27069 h 888867"/>
              <a:gd name="connsiteX3" fmla="*/ 3359225 w 10879794"/>
              <a:gd name="connsiteY3" fmla="*/ 27069 h 888867"/>
              <a:gd name="connsiteX4" fmla="*/ 3767786 w 10879794"/>
              <a:gd name="connsiteY4" fmla="*/ 27069 h 888867"/>
              <a:gd name="connsiteX5" fmla="*/ 4760007 w 10879794"/>
              <a:gd name="connsiteY5" fmla="*/ 65978 h 888867"/>
              <a:gd name="connsiteX6" fmla="*/ 8534339 w 10879794"/>
              <a:gd name="connsiteY6" fmla="*/ 85436 h 888867"/>
              <a:gd name="connsiteX7" fmla="*/ 10674425 w 10879794"/>
              <a:gd name="connsiteY7" fmla="*/ 65979 h 888867"/>
              <a:gd name="connsiteX8" fmla="*/ 10810612 w 10879794"/>
              <a:gd name="connsiteY8" fmla="*/ 124346 h 888867"/>
              <a:gd name="connsiteX9" fmla="*/ 10830067 w 10879794"/>
              <a:gd name="connsiteY9" fmla="*/ 805282 h 888867"/>
              <a:gd name="connsiteX10" fmla="*/ 10830067 w 10879794"/>
              <a:gd name="connsiteY10" fmla="*/ 883103 h 888867"/>
              <a:gd name="connsiteX11" fmla="*/ 10168586 w 10879794"/>
              <a:gd name="connsiteY11" fmla="*/ 883103 h 888867"/>
              <a:gd name="connsiteX12" fmla="*/ 7775582 w 10879794"/>
              <a:gd name="connsiteY12" fmla="*/ 883103 h 888867"/>
              <a:gd name="connsiteX13" fmla="*/ 6861182 w 10879794"/>
              <a:gd name="connsiteY13" fmla="*/ 863648 h 888867"/>
              <a:gd name="connsiteX14" fmla="*/ 6141335 w 10879794"/>
              <a:gd name="connsiteY14" fmla="*/ 844193 h 888867"/>
              <a:gd name="connsiteX15" fmla="*/ 5557676 w 10879794"/>
              <a:gd name="connsiteY15" fmla="*/ 844192 h 888867"/>
              <a:gd name="connsiteX16" fmla="*/ 4643276 w 10879794"/>
              <a:gd name="connsiteY16" fmla="*/ 883104 h 888867"/>
              <a:gd name="connsiteX17" fmla="*/ 3962339 w 10879794"/>
              <a:gd name="connsiteY17" fmla="*/ 883103 h 888867"/>
              <a:gd name="connsiteX18" fmla="*/ 3553778 w 10879794"/>
              <a:gd name="connsiteY18" fmla="*/ 863647 h 888867"/>
              <a:gd name="connsiteX19" fmla="*/ 3145216 w 10879794"/>
              <a:gd name="connsiteY19" fmla="*/ 863647 h 888867"/>
              <a:gd name="connsiteX20" fmla="*/ 2542101 w 10879794"/>
              <a:gd name="connsiteY20" fmla="*/ 844193 h 888867"/>
              <a:gd name="connsiteX21" fmla="*/ 1783344 w 10879794"/>
              <a:gd name="connsiteY21" fmla="*/ 824738 h 888867"/>
              <a:gd name="connsiteX22" fmla="*/ 122174 w 10879794"/>
              <a:gd name="connsiteY22" fmla="*/ 708006 h 888867"/>
              <a:gd name="connsiteX23" fmla="*/ 123667 w 10879794"/>
              <a:gd name="connsiteY23" fmla="*/ 143800 h 888867"/>
              <a:gd name="connsiteX0" fmla="*/ 1864 w 10757991"/>
              <a:gd name="connsiteY0" fmla="*/ 143800 h 888867"/>
              <a:gd name="connsiteX1" fmla="*/ 2050647 w 10757991"/>
              <a:gd name="connsiteY1" fmla="*/ 46524 h 888867"/>
              <a:gd name="connsiteX2" fmla="*/ 2595396 w 10757991"/>
              <a:gd name="connsiteY2" fmla="*/ 27069 h 888867"/>
              <a:gd name="connsiteX3" fmla="*/ 3237422 w 10757991"/>
              <a:gd name="connsiteY3" fmla="*/ 27069 h 888867"/>
              <a:gd name="connsiteX4" fmla="*/ 3645983 w 10757991"/>
              <a:gd name="connsiteY4" fmla="*/ 27069 h 888867"/>
              <a:gd name="connsiteX5" fmla="*/ 4638204 w 10757991"/>
              <a:gd name="connsiteY5" fmla="*/ 65978 h 888867"/>
              <a:gd name="connsiteX6" fmla="*/ 8412536 w 10757991"/>
              <a:gd name="connsiteY6" fmla="*/ 85436 h 888867"/>
              <a:gd name="connsiteX7" fmla="*/ 10552622 w 10757991"/>
              <a:gd name="connsiteY7" fmla="*/ 65979 h 888867"/>
              <a:gd name="connsiteX8" fmla="*/ 10688809 w 10757991"/>
              <a:gd name="connsiteY8" fmla="*/ 124346 h 888867"/>
              <a:gd name="connsiteX9" fmla="*/ 10708264 w 10757991"/>
              <a:gd name="connsiteY9" fmla="*/ 805282 h 888867"/>
              <a:gd name="connsiteX10" fmla="*/ 10708264 w 10757991"/>
              <a:gd name="connsiteY10" fmla="*/ 883103 h 888867"/>
              <a:gd name="connsiteX11" fmla="*/ 10046783 w 10757991"/>
              <a:gd name="connsiteY11" fmla="*/ 883103 h 888867"/>
              <a:gd name="connsiteX12" fmla="*/ 7653779 w 10757991"/>
              <a:gd name="connsiteY12" fmla="*/ 883103 h 888867"/>
              <a:gd name="connsiteX13" fmla="*/ 6739379 w 10757991"/>
              <a:gd name="connsiteY13" fmla="*/ 863648 h 888867"/>
              <a:gd name="connsiteX14" fmla="*/ 6019532 w 10757991"/>
              <a:gd name="connsiteY14" fmla="*/ 844193 h 888867"/>
              <a:gd name="connsiteX15" fmla="*/ 5435873 w 10757991"/>
              <a:gd name="connsiteY15" fmla="*/ 844192 h 888867"/>
              <a:gd name="connsiteX16" fmla="*/ 4521473 w 10757991"/>
              <a:gd name="connsiteY16" fmla="*/ 883104 h 888867"/>
              <a:gd name="connsiteX17" fmla="*/ 3840536 w 10757991"/>
              <a:gd name="connsiteY17" fmla="*/ 883103 h 888867"/>
              <a:gd name="connsiteX18" fmla="*/ 3431975 w 10757991"/>
              <a:gd name="connsiteY18" fmla="*/ 863647 h 888867"/>
              <a:gd name="connsiteX19" fmla="*/ 3023413 w 10757991"/>
              <a:gd name="connsiteY19" fmla="*/ 863647 h 888867"/>
              <a:gd name="connsiteX20" fmla="*/ 2420298 w 10757991"/>
              <a:gd name="connsiteY20" fmla="*/ 844193 h 888867"/>
              <a:gd name="connsiteX21" fmla="*/ 1661541 w 10757991"/>
              <a:gd name="connsiteY21" fmla="*/ 824738 h 888867"/>
              <a:gd name="connsiteX22" fmla="*/ 371 w 10757991"/>
              <a:gd name="connsiteY22" fmla="*/ 708006 h 888867"/>
              <a:gd name="connsiteX23" fmla="*/ 1864 w 10757991"/>
              <a:gd name="connsiteY23" fmla="*/ 143800 h 888867"/>
              <a:gd name="connsiteX0" fmla="*/ 134120 w 10890247"/>
              <a:gd name="connsiteY0" fmla="*/ 138348 h 883415"/>
              <a:gd name="connsiteX1" fmla="*/ 2015174 w 10890247"/>
              <a:gd name="connsiteY1" fmla="*/ 313447 h 883415"/>
              <a:gd name="connsiteX2" fmla="*/ 2727652 w 10890247"/>
              <a:gd name="connsiteY2" fmla="*/ 21617 h 883415"/>
              <a:gd name="connsiteX3" fmla="*/ 3369678 w 10890247"/>
              <a:gd name="connsiteY3" fmla="*/ 21617 h 883415"/>
              <a:gd name="connsiteX4" fmla="*/ 3778239 w 10890247"/>
              <a:gd name="connsiteY4" fmla="*/ 21617 h 883415"/>
              <a:gd name="connsiteX5" fmla="*/ 4770460 w 10890247"/>
              <a:gd name="connsiteY5" fmla="*/ 60526 h 883415"/>
              <a:gd name="connsiteX6" fmla="*/ 8544792 w 10890247"/>
              <a:gd name="connsiteY6" fmla="*/ 79984 h 883415"/>
              <a:gd name="connsiteX7" fmla="*/ 10684878 w 10890247"/>
              <a:gd name="connsiteY7" fmla="*/ 60527 h 883415"/>
              <a:gd name="connsiteX8" fmla="*/ 10821065 w 10890247"/>
              <a:gd name="connsiteY8" fmla="*/ 118894 h 883415"/>
              <a:gd name="connsiteX9" fmla="*/ 10840520 w 10890247"/>
              <a:gd name="connsiteY9" fmla="*/ 799830 h 883415"/>
              <a:gd name="connsiteX10" fmla="*/ 10840520 w 10890247"/>
              <a:gd name="connsiteY10" fmla="*/ 877651 h 883415"/>
              <a:gd name="connsiteX11" fmla="*/ 10179039 w 10890247"/>
              <a:gd name="connsiteY11" fmla="*/ 877651 h 883415"/>
              <a:gd name="connsiteX12" fmla="*/ 7786035 w 10890247"/>
              <a:gd name="connsiteY12" fmla="*/ 877651 h 883415"/>
              <a:gd name="connsiteX13" fmla="*/ 6871635 w 10890247"/>
              <a:gd name="connsiteY13" fmla="*/ 858196 h 883415"/>
              <a:gd name="connsiteX14" fmla="*/ 6151788 w 10890247"/>
              <a:gd name="connsiteY14" fmla="*/ 838741 h 883415"/>
              <a:gd name="connsiteX15" fmla="*/ 5568129 w 10890247"/>
              <a:gd name="connsiteY15" fmla="*/ 838740 h 883415"/>
              <a:gd name="connsiteX16" fmla="*/ 4653729 w 10890247"/>
              <a:gd name="connsiteY16" fmla="*/ 877652 h 883415"/>
              <a:gd name="connsiteX17" fmla="*/ 3972792 w 10890247"/>
              <a:gd name="connsiteY17" fmla="*/ 877651 h 883415"/>
              <a:gd name="connsiteX18" fmla="*/ 3564231 w 10890247"/>
              <a:gd name="connsiteY18" fmla="*/ 858195 h 883415"/>
              <a:gd name="connsiteX19" fmla="*/ 3155669 w 10890247"/>
              <a:gd name="connsiteY19" fmla="*/ 858195 h 883415"/>
              <a:gd name="connsiteX20" fmla="*/ 2552554 w 10890247"/>
              <a:gd name="connsiteY20" fmla="*/ 838741 h 883415"/>
              <a:gd name="connsiteX21" fmla="*/ 1793797 w 10890247"/>
              <a:gd name="connsiteY21" fmla="*/ 819286 h 883415"/>
              <a:gd name="connsiteX22" fmla="*/ 132627 w 10890247"/>
              <a:gd name="connsiteY22" fmla="*/ 702554 h 883415"/>
              <a:gd name="connsiteX23" fmla="*/ 134120 w 10890247"/>
              <a:gd name="connsiteY23" fmla="*/ 138348 h 883415"/>
              <a:gd name="connsiteX0" fmla="*/ 237868 w 10993995"/>
              <a:gd name="connsiteY0" fmla="*/ 138348 h 883415"/>
              <a:gd name="connsiteX1" fmla="*/ 2118922 w 10993995"/>
              <a:gd name="connsiteY1" fmla="*/ 313447 h 883415"/>
              <a:gd name="connsiteX2" fmla="*/ 2831400 w 10993995"/>
              <a:gd name="connsiteY2" fmla="*/ 21617 h 883415"/>
              <a:gd name="connsiteX3" fmla="*/ 3473426 w 10993995"/>
              <a:gd name="connsiteY3" fmla="*/ 21617 h 883415"/>
              <a:gd name="connsiteX4" fmla="*/ 3881987 w 10993995"/>
              <a:gd name="connsiteY4" fmla="*/ 21617 h 883415"/>
              <a:gd name="connsiteX5" fmla="*/ 4874208 w 10993995"/>
              <a:gd name="connsiteY5" fmla="*/ 60526 h 883415"/>
              <a:gd name="connsiteX6" fmla="*/ 8648540 w 10993995"/>
              <a:gd name="connsiteY6" fmla="*/ 79984 h 883415"/>
              <a:gd name="connsiteX7" fmla="*/ 10788626 w 10993995"/>
              <a:gd name="connsiteY7" fmla="*/ 60527 h 883415"/>
              <a:gd name="connsiteX8" fmla="*/ 10924813 w 10993995"/>
              <a:gd name="connsiteY8" fmla="*/ 118894 h 883415"/>
              <a:gd name="connsiteX9" fmla="*/ 10944268 w 10993995"/>
              <a:gd name="connsiteY9" fmla="*/ 799830 h 883415"/>
              <a:gd name="connsiteX10" fmla="*/ 10944268 w 10993995"/>
              <a:gd name="connsiteY10" fmla="*/ 877651 h 883415"/>
              <a:gd name="connsiteX11" fmla="*/ 10282787 w 10993995"/>
              <a:gd name="connsiteY11" fmla="*/ 877651 h 883415"/>
              <a:gd name="connsiteX12" fmla="*/ 7889783 w 10993995"/>
              <a:gd name="connsiteY12" fmla="*/ 877651 h 883415"/>
              <a:gd name="connsiteX13" fmla="*/ 6975383 w 10993995"/>
              <a:gd name="connsiteY13" fmla="*/ 858196 h 883415"/>
              <a:gd name="connsiteX14" fmla="*/ 6255536 w 10993995"/>
              <a:gd name="connsiteY14" fmla="*/ 838741 h 883415"/>
              <a:gd name="connsiteX15" fmla="*/ 5671877 w 10993995"/>
              <a:gd name="connsiteY15" fmla="*/ 838740 h 883415"/>
              <a:gd name="connsiteX16" fmla="*/ 4757477 w 10993995"/>
              <a:gd name="connsiteY16" fmla="*/ 877652 h 883415"/>
              <a:gd name="connsiteX17" fmla="*/ 4076540 w 10993995"/>
              <a:gd name="connsiteY17" fmla="*/ 877651 h 883415"/>
              <a:gd name="connsiteX18" fmla="*/ 3667979 w 10993995"/>
              <a:gd name="connsiteY18" fmla="*/ 858195 h 883415"/>
              <a:gd name="connsiteX19" fmla="*/ 3259417 w 10993995"/>
              <a:gd name="connsiteY19" fmla="*/ 858195 h 883415"/>
              <a:gd name="connsiteX20" fmla="*/ 2656302 w 10993995"/>
              <a:gd name="connsiteY20" fmla="*/ 838741 h 883415"/>
              <a:gd name="connsiteX21" fmla="*/ 2149140 w 10993995"/>
              <a:gd name="connsiteY21" fmla="*/ 546911 h 883415"/>
              <a:gd name="connsiteX22" fmla="*/ 236375 w 10993995"/>
              <a:gd name="connsiteY22" fmla="*/ 702554 h 883415"/>
              <a:gd name="connsiteX23" fmla="*/ 237868 w 10993995"/>
              <a:gd name="connsiteY23" fmla="*/ 138348 h 883415"/>
              <a:gd name="connsiteX0" fmla="*/ 237869 w 10999288"/>
              <a:gd name="connsiteY0" fmla="*/ 428015 h 1173082"/>
              <a:gd name="connsiteX1" fmla="*/ 2118923 w 10999288"/>
              <a:gd name="connsiteY1" fmla="*/ 603114 h 1173082"/>
              <a:gd name="connsiteX2" fmla="*/ 2831401 w 10999288"/>
              <a:gd name="connsiteY2" fmla="*/ 311284 h 1173082"/>
              <a:gd name="connsiteX3" fmla="*/ 3473427 w 10999288"/>
              <a:gd name="connsiteY3" fmla="*/ 311284 h 1173082"/>
              <a:gd name="connsiteX4" fmla="*/ 3881988 w 10999288"/>
              <a:gd name="connsiteY4" fmla="*/ 311284 h 1173082"/>
              <a:gd name="connsiteX5" fmla="*/ 4874209 w 10999288"/>
              <a:gd name="connsiteY5" fmla="*/ 350193 h 1173082"/>
              <a:gd name="connsiteX6" fmla="*/ 8564677 w 10999288"/>
              <a:gd name="connsiteY6" fmla="*/ 0 h 1173082"/>
              <a:gd name="connsiteX7" fmla="*/ 10788627 w 10999288"/>
              <a:gd name="connsiteY7" fmla="*/ 350194 h 1173082"/>
              <a:gd name="connsiteX8" fmla="*/ 10924814 w 10999288"/>
              <a:gd name="connsiteY8" fmla="*/ 408561 h 1173082"/>
              <a:gd name="connsiteX9" fmla="*/ 10944269 w 10999288"/>
              <a:gd name="connsiteY9" fmla="*/ 1089497 h 1173082"/>
              <a:gd name="connsiteX10" fmla="*/ 10944269 w 10999288"/>
              <a:gd name="connsiteY10" fmla="*/ 1167318 h 1173082"/>
              <a:gd name="connsiteX11" fmla="*/ 10282788 w 10999288"/>
              <a:gd name="connsiteY11" fmla="*/ 1167318 h 1173082"/>
              <a:gd name="connsiteX12" fmla="*/ 7889784 w 10999288"/>
              <a:gd name="connsiteY12" fmla="*/ 1167318 h 1173082"/>
              <a:gd name="connsiteX13" fmla="*/ 6975384 w 10999288"/>
              <a:gd name="connsiteY13" fmla="*/ 1147863 h 1173082"/>
              <a:gd name="connsiteX14" fmla="*/ 6255537 w 10999288"/>
              <a:gd name="connsiteY14" fmla="*/ 1128408 h 1173082"/>
              <a:gd name="connsiteX15" fmla="*/ 5671878 w 10999288"/>
              <a:gd name="connsiteY15" fmla="*/ 1128407 h 1173082"/>
              <a:gd name="connsiteX16" fmla="*/ 4757478 w 10999288"/>
              <a:gd name="connsiteY16" fmla="*/ 1167319 h 1173082"/>
              <a:gd name="connsiteX17" fmla="*/ 4076541 w 10999288"/>
              <a:gd name="connsiteY17" fmla="*/ 1167318 h 1173082"/>
              <a:gd name="connsiteX18" fmla="*/ 3667980 w 10999288"/>
              <a:gd name="connsiteY18" fmla="*/ 1147862 h 1173082"/>
              <a:gd name="connsiteX19" fmla="*/ 3259418 w 10999288"/>
              <a:gd name="connsiteY19" fmla="*/ 1147862 h 1173082"/>
              <a:gd name="connsiteX20" fmla="*/ 2656303 w 10999288"/>
              <a:gd name="connsiteY20" fmla="*/ 1128408 h 1173082"/>
              <a:gd name="connsiteX21" fmla="*/ 2149141 w 10999288"/>
              <a:gd name="connsiteY21" fmla="*/ 836578 h 1173082"/>
              <a:gd name="connsiteX22" fmla="*/ 236376 w 10999288"/>
              <a:gd name="connsiteY22" fmla="*/ 992221 h 1173082"/>
              <a:gd name="connsiteX23" fmla="*/ 237869 w 10999288"/>
              <a:gd name="connsiteY23" fmla="*/ 428015 h 1173082"/>
              <a:gd name="connsiteX0" fmla="*/ 237869 w 11074749"/>
              <a:gd name="connsiteY0" fmla="*/ 428015 h 1439693"/>
              <a:gd name="connsiteX1" fmla="*/ 2118923 w 11074749"/>
              <a:gd name="connsiteY1" fmla="*/ 603114 h 1439693"/>
              <a:gd name="connsiteX2" fmla="*/ 2831401 w 11074749"/>
              <a:gd name="connsiteY2" fmla="*/ 311284 h 1439693"/>
              <a:gd name="connsiteX3" fmla="*/ 3473427 w 11074749"/>
              <a:gd name="connsiteY3" fmla="*/ 311284 h 1439693"/>
              <a:gd name="connsiteX4" fmla="*/ 3881988 w 11074749"/>
              <a:gd name="connsiteY4" fmla="*/ 311284 h 1439693"/>
              <a:gd name="connsiteX5" fmla="*/ 4874209 w 11074749"/>
              <a:gd name="connsiteY5" fmla="*/ 350193 h 1439693"/>
              <a:gd name="connsiteX6" fmla="*/ 8564677 w 11074749"/>
              <a:gd name="connsiteY6" fmla="*/ 0 h 1439693"/>
              <a:gd name="connsiteX7" fmla="*/ 10788627 w 11074749"/>
              <a:gd name="connsiteY7" fmla="*/ 350194 h 1439693"/>
              <a:gd name="connsiteX8" fmla="*/ 10924814 w 11074749"/>
              <a:gd name="connsiteY8" fmla="*/ 408561 h 1439693"/>
              <a:gd name="connsiteX9" fmla="*/ 10944269 w 11074749"/>
              <a:gd name="connsiteY9" fmla="*/ 1089497 h 1439693"/>
              <a:gd name="connsiteX10" fmla="*/ 10944269 w 11074749"/>
              <a:gd name="connsiteY10" fmla="*/ 1167318 h 1439693"/>
              <a:gd name="connsiteX11" fmla="*/ 9192546 w 11074749"/>
              <a:gd name="connsiteY11" fmla="*/ 1439693 h 1439693"/>
              <a:gd name="connsiteX12" fmla="*/ 7889784 w 11074749"/>
              <a:gd name="connsiteY12" fmla="*/ 1167318 h 1439693"/>
              <a:gd name="connsiteX13" fmla="*/ 6975384 w 11074749"/>
              <a:gd name="connsiteY13" fmla="*/ 1147863 h 1439693"/>
              <a:gd name="connsiteX14" fmla="*/ 6255537 w 11074749"/>
              <a:gd name="connsiteY14" fmla="*/ 1128408 h 1439693"/>
              <a:gd name="connsiteX15" fmla="*/ 5671878 w 11074749"/>
              <a:gd name="connsiteY15" fmla="*/ 1128407 h 1439693"/>
              <a:gd name="connsiteX16" fmla="*/ 4757478 w 11074749"/>
              <a:gd name="connsiteY16" fmla="*/ 1167319 h 1439693"/>
              <a:gd name="connsiteX17" fmla="*/ 4076541 w 11074749"/>
              <a:gd name="connsiteY17" fmla="*/ 1167318 h 1439693"/>
              <a:gd name="connsiteX18" fmla="*/ 3667980 w 11074749"/>
              <a:gd name="connsiteY18" fmla="*/ 1147862 h 1439693"/>
              <a:gd name="connsiteX19" fmla="*/ 3259418 w 11074749"/>
              <a:gd name="connsiteY19" fmla="*/ 1147862 h 1439693"/>
              <a:gd name="connsiteX20" fmla="*/ 2656303 w 11074749"/>
              <a:gd name="connsiteY20" fmla="*/ 1128408 h 1439693"/>
              <a:gd name="connsiteX21" fmla="*/ 2149141 w 11074749"/>
              <a:gd name="connsiteY21" fmla="*/ 836578 h 1439693"/>
              <a:gd name="connsiteX22" fmla="*/ 236376 w 11074749"/>
              <a:gd name="connsiteY22" fmla="*/ 992221 h 1439693"/>
              <a:gd name="connsiteX23" fmla="*/ 237869 w 11074749"/>
              <a:gd name="connsiteY23" fmla="*/ 428015 h 1439693"/>
              <a:gd name="connsiteX0" fmla="*/ 237869 w 11074749"/>
              <a:gd name="connsiteY0" fmla="*/ 428015 h 1444136"/>
              <a:gd name="connsiteX1" fmla="*/ 2118923 w 11074749"/>
              <a:gd name="connsiteY1" fmla="*/ 603114 h 1444136"/>
              <a:gd name="connsiteX2" fmla="*/ 2831401 w 11074749"/>
              <a:gd name="connsiteY2" fmla="*/ 311284 h 1444136"/>
              <a:gd name="connsiteX3" fmla="*/ 3473427 w 11074749"/>
              <a:gd name="connsiteY3" fmla="*/ 311284 h 1444136"/>
              <a:gd name="connsiteX4" fmla="*/ 3881988 w 11074749"/>
              <a:gd name="connsiteY4" fmla="*/ 311284 h 1444136"/>
              <a:gd name="connsiteX5" fmla="*/ 4874209 w 11074749"/>
              <a:gd name="connsiteY5" fmla="*/ 350193 h 1444136"/>
              <a:gd name="connsiteX6" fmla="*/ 8564677 w 11074749"/>
              <a:gd name="connsiteY6" fmla="*/ 0 h 1444136"/>
              <a:gd name="connsiteX7" fmla="*/ 10788627 w 11074749"/>
              <a:gd name="connsiteY7" fmla="*/ 350194 h 1444136"/>
              <a:gd name="connsiteX8" fmla="*/ 10924814 w 11074749"/>
              <a:gd name="connsiteY8" fmla="*/ 408561 h 1444136"/>
              <a:gd name="connsiteX9" fmla="*/ 10944269 w 11074749"/>
              <a:gd name="connsiteY9" fmla="*/ 1089497 h 1444136"/>
              <a:gd name="connsiteX10" fmla="*/ 10944269 w 11074749"/>
              <a:gd name="connsiteY10" fmla="*/ 1167318 h 1444136"/>
              <a:gd name="connsiteX11" fmla="*/ 9192546 w 11074749"/>
              <a:gd name="connsiteY11" fmla="*/ 1439693 h 1444136"/>
              <a:gd name="connsiteX12" fmla="*/ 8057514 w 11074749"/>
              <a:gd name="connsiteY12" fmla="*/ 1322961 h 1444136"/>
              <a:gd name="connsiteX13" fmla="*/ 6975384 w 11074749"/>
              <a:gd name="connsiteY13" fmla="*/ 1147863 h 1444136"/>
              <a:gd name="connsiteX14" fmla="*/ 6255537 w 11074749"/>
              <a:gd name="connsiteY14" fmla="*/ 1128408 h 1444136"/>
              <a:gd name="connsiteX15" fmla="*/ 5671878 w 11074749"/>
              <a:gd name="connsiteY15" fmla="*/ 1128407 h 1444136"/>
              <a:gd name="connsiteX16" fmla="*/ 4757478 w 11074749"/>
              <a:gd name="connsiteY16" fmla="*/ 1167319 h 1444136"/>
              <a:gd name="connsiteX17" fmla="*/ 4076541 w 11074749"/>
              <a:gd name="connsiteY17" fmla="*/ 1167318 h 1444136"/>
              <a:gd name="connsiteX18" fmla="*/ 3667980 w 11074749"/>
              <a:gd name="connsiteY18" fmla="*/ 1147862 h 1444136"/>
              <a:gd name="connsiteX19" fmla="*/ 3259418 w 11074749"/>
              <a:gd name="connsiteY19" fmla="*/ 1147862 h 1444136"/>
              <a:gd name="connsiteX20" fmla="*/ 2656303 w 11074749"/>
              <a:gd name="connsiteY20" fmla="*/ 1128408 h 1444136"/>
              <a:gd name="connsiteX21" fmla="*/ 2149141 w 11074749"/>
              <a:gd name="connsiteY21" fmla="*/ 836578 h 1444136"/>
              <a:gd name="connsiteX22" fmla="*/ 236376 w 11074749"/>
              <a:gd name="connsiteY22" fmla="*/ 992221 h 1444136"/>
              <a:gd name="connsiteX23" fmla="*/ 237869 w 11074749"/>
              <a:gd name="connsiteY23" fmla="*/ 428015 h 1444136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831401 w 11074749"/>
              <a:gd name="connsiteY2" fmla="*/ 314003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076541 w 11074749"/>
              <a:gd name="connsiteY17" fmla="*/ 1170037 h 1446855"/>
              <a:gd name="connsiteX18" fmla="*/ 3667980 w 11074749"/>
              <a:gd name="connsiteY18" fmla="*/ 1150581 h 1446855"/>
              <a:gd name="connsiteX19" fmla="*/ 3259418 w 11074749"/>
              <a:gd name="connsiteY19" fmla="*/ 1150581 h 1446855"/>
              <a:gd name="connsiteX20" fmla="*/ 2656303 w 11074749"/>
              <a:gd name="connsiteY20" fmla="*/ 1131127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831401 w 11074749"/>
              <a:gd name="connsiteY2" fmla="*/ 314003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076541 w 11074749"/>
              <a:gd name="connsiteY17" fmla="*/ 1170037 h 1446855"/>
              <a:gd name="connsiteX18" fmla="*/ 3667980 w 11074749"/>
              <a:gd name="connsiteY18" fmla="*/ 1150581 h 1446855"/>
              <a:gd name="connsiteX19" fmla="*/ 3259418 w 11074749"/>
              <a:gd name="connsiteY19" fmla="*/ 1150581 h 1446855"/>
              <a:gd name="connsiteX20" fmla="*/ 3075627 w 11074749"/>
              <a:gd name="connsiteY20" fmla="*/ 956029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831401 w 11074749"/>
              <a:gd name="connsiteY2" fmla="*/ 314003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076541 w 11074749"/>
              <a:gd name="connsiteY17" fmla="*/ 1170037 h 1446855"/>
              <a:gd name="connsiteX18" fmla="*/ 3667980 w 11074749"/>
              <a:gd name="connsiteY18" fmla="*/ 1150581 h 1446855"/>
              <a:gd name="connsiteX19" fmla="*/ 3566922 w 11074749"/>
              <a:gd name="connsiteY19" fmla="*/ 1014394 h 1446855"/>
              <a:gd name="connsiteX20" fmla="*/ 3075627 w 11074749"/>
              <a:gd name="connsiteY20" fmla="*/ 956029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831401 w 11074749"/>
              <a:gd name="connsiteY2" fmla="*/ 314003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076541 w 11074749"/>
              <a:gd name="connsiteY17" fmla="*/ 1170037 h 1446855"/>
              <a:gd name="connsiteX18" fmla="*/ 3667980 w 11074749"/>
              <a:gd name="connsiteY18" fmla="*/ 1150581 h 1446855"/>
              <a:gd name="connsiteX19" fmla="*/ 3594878 w 11074749"/>
              <a:gd name="connsiteY19" fmla="*/ 936572 h 1446855"/>
              <a:gd name="connsiteX20" fmla="*/ 3075627 w 11074749"/>
              <a:gd name="connsiteY20" fmla="*/ 956029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831401 w 11074749"/>
              <a:gd name="connsiteY2" fmla="*/ 314003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076541 w 11074749"/>
              <a:gd name="connsiteY17" fmla="*/ 1170037 h 1446855"/>
              <a:gd name="connsiteX18" fmla="*/ 3947531 w 11074749"/>
              <a:gd name="connsiteY18" fmla="*/ 1053304 h 1446855"/>
              <a:gd name="connsiteX19" fmla="*/ 3594878 w 11074749"/>
              <a:gd name="connsiteY19" fmla="*/ 936572 h 1446855"/>
              <a:gd name="connsiteX20" fmla="*/ 3075627 w 11074749"/>
              <a:gd name="connsiteY20" fmla="*/ 956029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831401 w 11074749"/>
              <a:gd name="connsiteY2" fmla="*/ 314003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076541 w 11074749"/>
              <a:gd name="connsiteY17" fmla="*/ 1170037 h 1446855"/>
              <a:gd name="connsiteX18" fmla="*/ 4087307 w 11074749"/>
              <a:gd name="connsiteY18" fmla="*/ 1033848 h 1446855"/>
              <a:gd name="connsiteX19" fmla="*/ 3594878 w 11074749"/>
              <a:gd name="connsiteY19" fmla="*/ 936572 h 1446855"/>
              <a:gd name="connsiteX20" fmla="*/ 3075627 w 11074749"/>
              <a:gd name="connsiteY20" fmla="*/ 956029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831401 w 11074749"/>
              <a:gd name="connsiteY2" fmla="*/ 314003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495866 w 11074749"/>
              <a:gd name="connsiteY17" fmla="*/ 1111672 h 1446855"/>
              <a:gd name="connsiteX18" fmla="*/ 4087307 w 11074749"/>
              <a:gd name="connsiteY18" fmla="*/ 1033848 h 1446855"/>
              <a:gd name="connsiteX19" fmla="*/ 3594878 w 11074749"/>
              <a:gd name="connsiteY19" fmla="*/ 936572 h 1446855"/>
              <a:gd name="connsiteX20" fmla="*/ 3075627 w 11074749"/>
              <a:gd name="connsiteY20" fmla="*/ 956029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831401 w 11074749"/>
              <a:gd name="connsiteY2" fmla="*/ 314003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495866 w 11074749"/>
              <a:gd name="connsiteY17" fmla="*/ 1111672 h 1446855"/>
              <a:gd name="connsiteX18" fmla="*/ 4087307 w 11074749"/>
              <a:gd name="connsiteY18" fmla="*/ 1033848 h 1446855"/>
              <a:gd name="connsiteX19" fmla="*/ 3594878 w 11074749"/>
              <a:gd name="connsiteY19" fmla="*/ 936572 h 1446855"/>
              <a:gd name="connsiteX20" fmla="*/ 2740169 w 11074749"/>
              <a:gd name="connsiteY20" fmla="*/ 956029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831401 w 11074749"/>
              <a:gd name="connsiteY2" fmla="*/ 314003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495866 w 11074749"/>
              <a:gd name="connsiteY17" fmla="*/ 1111672 h 1446855"/>
              <a:gd name="connsiteX18" fmla="*/ 3919577 w 11074749"/>
              <a:gd name="connsiteY18" fmla="*/ 1092214 h 1446855"/>
              <a:gd name="connsiteX19" fmla="*/ 3594878 w 11074749"/>
              <a:gd name="connsiteY19" fmla="*/ 936572 h 1446855"/>
              <a:gd name="connsiteX20" fmla="*/ 2740169 w 11074749"/>
              <a:gd name="connsiteY20" fmla="*/ 956029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943220 w 11074749"/>
              <a:gd name="connsiteY2" fmla="*/ 547467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495866 w 11074749"/>
              <a:gd name="connsiteY17" fmla="*/ 1111672 h 1446855"/>
              <a:gd name="connsiteX18" fmla="*/ 3919577 w 11074749"/>
              <a:gd name="connsiteY18" fmla="*/ 1092214 h 1446855"/>
              <a:gd name="connsiteX19" fmla="*/ 3594878 w 11074749"/>
              <a:gd name="connsiteY19" fmla="*/ 936572 h 1446855"/>
              <a:gd name="connsiteX20" fmla="*/ 2740169 w 11074749"/>
              <a:gd name="connsiteY20" fmla="*/ 956029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843017 w 10869203"/>
              <a:gd name="connsiteY0" fmla="*/ 605832 h 1446855"/>
              <a:gd name="connsiteX1" fmla="*/ 1913377 w 10869203"/>
              <a:gd name="connsiteY1" fmla="*/ 605833 h 1446855"/>
              <a:gd name="connsiteX2" fmla="*/ 2737674 w 10869203"/>
              <a:gd name="connsiteY2" fmla="*/ 547467 h 1446855"/>
              <a:gd name="connsiteX3" fmla="*/ 3267881 w 10869203"/>
              <a:gd name="connsiteY3" fmla="*/ 314003 h 1446855"/>
              <a:gd name="connsiteX4" fmla="*/ 3676442 w 10869203"/>
              <a:gd name="connsiteY4" fmla="*/ 314003 h 1446855"/>
              <a:gd name="connsiteX5" fmla="*/ 5675041 w 10869203"/>
              <a:gd name="connsiteY5" fmla="*/ 547465 h 1446855"/>
              <a:gd name="connsiteX6" fmla="*/ 8359131 w 10869203"/>
              <a:gd name="connsiteY6" fmla="*/ 2719 h 1446855"/>
              <a:gd name="connsiteX7" fmla="*/ 10583081 w 10869203"/>
              <a:gd name="connsiteY7" fmla="*/ 352913 h 1446855"/>
              <a:gd name="connsiteX8" fmla="*/ 10719268 w 10869203"/>
              <a:gd name="connsiteY8" fmla="*/ 411280 h 1446855"/>
              <a:gd name="connsiteX9" fmla="*/ 10738723 w 10869203"/>
              <a:gd name="connsiteY9" fmla="*/ 1092216 h 1446855"/>
              <a:gd name="connsiteX10" fmla="*/ 10738723 w 10869203"/>
              <a:gd name="connsiteY10" fmla="*/ 1170037 h 1446855"/>
              <a:gd name="connsiteX11" fmla="*/ 8987000 w 10869203"/>
              <a:gd name="connsiteY11" fmla="*/ 1442412 h 1446855"/>
              <a:gd name="connsiteX12" fmla="*/ 7851968 w 10869203"/>
              <a:gd name="connsiteY12" fmla="*/ 1325680 h 1446855"/>
              <a:gd name="connsiteX13" fmla="*/ 6769838 w 10869203"/>
              <a:gd name="connsiteY13" fmla="*/ 1150582 h 1446855"/>
              <a:gd name="connsiteX14" fmla="*/ 6049991 w 10869203"/>
              <a:gd name="connsiteY14" fmla="*/ 1131127 h 1446855"/>
              <a:gd name="connsiteX15" fmla="*/ 5466332 w 10869203"/>
              <a:gd name="connsiteY15" fmla="*/ 1131126 h 1446855"/>
              <a:gd name="connsiteX16" fmla="*/ 4551932 w 10869203"/>
              <a:gd name="connsiteY16" fmla="*/ 1170038 h 1446855"/>
              <a:gd name="connsiteX17" fmla="*/ 4290320 w 10869203"/>
              <a:gd name="connsiteY17" fmla="*/ 1111672 h 1446855"/>
              <a:gd name="connsiteX18" fmla="*/ 3714031 w 10869203"/>
              <a:gd name="connsiteY18" fmla="*/ 1092214 h 1446855"/>
              <a:gd name="connsiteX19" fmla="*/ 3389332 w 10869203"/>
              <a:gd name="connsiteY19" fmla="*/ 936572 h 1446855"/>
              <a:gd name="connsiteX20" fmla="*/ 2534623 w 10869203"/>
              <a:gd name="connsiteY20" fmla="*/ 956029 h 1446855"/>
              <a:gd name="connsiteX21" fmla="*/ 1943595 w 10869203"/>
              <a:gd name="connsiteY21" fmla="*/ 839297 h 1446855"/>
              <a:gd name="connsiteX22" fmla="*/ 30830 w 10869203"/>
              <a:gd name="connsiteY22" fmla="*/ 994940 h 1446855"/>
              <a:gd name="connsiteX23" fmla="*/ 843017 w 10869203"/>
              <a:gd name="connsiteY23" fmla="*/ 605832 h 1446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0869203" h="1446855">
                <a:moveTo>
                  <a:pt x="843017" y="605832"/>
                </a:moveTo>
                <a:cubicBezTo>
                  <a:pt x="1156775" y="540981"/>
                  <a:pt x="1597601" y="615560"/>
                  <a:pt x="1913377" y="605833"/>
                </a:cubicBezTo>
                <a:cubicBezTo>
                  <a:pt x="2229153" y="596106"/>
                  <a:pt x="2511923" y="596105"/>
                  <a:pt x="2737674" y="547467"/>
                </a:cubicBezTo>
                <a:cubicBezTo>
                  <a:pt x="2963425" y="498829"/>
                  <a:pt x="3111420" y="352914"/>
                  <a:pt x="3267881" y="314003"/>
                </a:cubicBezTo>
                <a:cubicBezTo>
                  <a:pt x="3424342" y="275092"/>
                  <a:pt x="3275249" y="275093"/>
                  <a:pt x="3676442" y="314003"/>
                </a:cubicBezTo>
                <a:cubicBezTo>
                  <a:pt x="4077635" y="352913"/>
                  <a:pt x="4894593" y="599346"/>
                  <a:pt x="5675041" y="547465"/>
                </a:cubicBezTo>
                <a:cubicBezTo>
                  <a:pt x="6455489" y="495584"/>
                  <a:pt x="7541124" y="35144"/>
                  <a:pt x="8359131" y="2719"/>
                </a:cubicBezTo>
                <a:cubicBezTo>
                  <a:pt x="9177138" y="-29706"/>
                  <a:pt x="9841764" y="236182"/>
                  <a:pt x="10583081" y="352913"/>
                </a:cubicBezTo>
                <a:cubicBezTo>
                  <a:pt x="10976437" y="421007"/>
                  <a:pt x="10693328" y="288063"/>
                  <a:pt x="10719268" y="411280"/>
                </a:cubicBezTo>
                <a:cubicBezTo>
                  <a:pt x="10745208" y="534497"/>
                  <a:pt x="10735481" y="965757"/>
                  <a:pt x="10738723" y="1092216"/>
                </a:cubicBezTo>
                <a:cubicBezTo>
                  <a:pt x="10741965" y="1218675"/>
                  <a:pt x="11030677" y="1111671"/>
                  <a:pt x="10738723" y="1170037"/>
                </a:cubicBezTo>
                <a:cubicBezTo>
                  <a:pt x="10446769" y="1228403"/>
                  <a:pt x="9468126" y="1416471"/>
                  <a:pt x="8987000" y="1442412"/>
                </a:cubicBezTo>
                <a:cubicBezTo>
                  <a:pt x="8505874" y="1468353"/>
                  <a:pt x="8221495" y="1374318"/>
                  <a:pt x="7851968" y="1325680"/>
                </a:cubicBezTo>
                <a:cubicBezTo>
                  <a:pt x="7482441" y="1277042"/>
                  <a:pt x="7070167" y="1183007"/>
                  <a:pt x="6769838" y="1150582"/>
                </a:cubicBezTo>
                <a:cubicBezTo>
                  <a:pt x="6469509" y="1118157"/>
                  <a:pt x="6289940" y="1137612"/>
                  <a:pt x="6049991" y="1131127"/>
                </a:cubicBezTo>
                <a:cubicBezTo>
                  <a:pt x="5832740" y="1127884"/>
                  <a:pt x="5716008" y="1124641"/>
                  <a:pt x="5466332" y="1131126"/>
                </a:cubicBezTo>
                <a:cubicBezTo>
                  <a:pt x="5216656" y="1137611"/>
                  <a:pt x="4747934" y="1173280"/>
                  <a:pt x="4551932" y="1170038"/>
                </a:cubicBezTo>
                <a:cubicBezTo>
                  <a:pt x="4355930" y="1166796"/>
                  <a:pt x="4429970" y="1124643"/>
                  <a:pt x="4290320" y="1111672"/>
                </a:cubicBezTo>
                <a:cubicBezTo>
                  <a:pt x="4150670" y="1098701"/>
                  <a:pt x="3864196" y="1121397"/>
                  <a:pt x="3714031" y="1092214"/>
                </a:cubicBezTo>
                <a:cubicBezTo>
                  <a:pt x="3563866" y="1063031"/>
                  <a:pt x="3585900" y="959270"/>
                  <a:pt x="3389332" y="936572"/>
                </a:cubicBezTo>
                <a:cubicBezTo>
                  <a:pt x="3192764" y="913875"/>
                  <a:pt x="2775579" y="972241"/>
                  <a:pt x="2534623" y="956029"/>
                </a:cubicBezTo>
                <a:cubicBezTo>
                  <a:pt x="2293667" y="939817"/>
                  <a:pt x="2235425" y="829569"/>
                  <a:pt x="1943595" y="839297"/>
                </a:cubicBezTo>
                <a:cubicBezTo>
                  <a:pt x="1651765" y="849025"/>
                  <a:pt x="214260" y="1033851"/>
                  <a:pt x="30830" y="994940"/>
                </a:cubicBezTo>
                <a:cubicBezTo>
                  <a:pt x="-152600" y="956029"/>
                  <a:pt x="529259" y="670683"/>
                  <a:pt x="843017" y="605832"/>
                </a:cubicBezTo>
                <a:close/>
              </a:path>
            </a:pathLst>
          </a:custGeom>
          <a:solidFill>
            <a:srgbClr val="C0C19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 smtClean="0"/>
              <a:t>Documents about topic 1b</a:t>
            </a:r>
            <a:endParaRPr kumimoji="1" lang="zh-CN" altLang="en-US" sz="2400" b="1" dirty="0"/>
          </a:p>
        </p:txBody>
      </p:sp>
      <p:sp>
        <p:nvSpPr>
          <p:cNvPr id="16" name="任意形状 15"/>
          <p:cNvSpPr/>
          <p:nvPr/>
        </p:nvSpPr>
        <p:spPr>
          <a:xfrm>
            <a:off x="815846" y="3143459"/>
            <a:ext cx="10392479" cy="1520102"/>
          </a:xfrm>
          <a:custGeom>
            <a:avLst/>
            <a:gdLst>
              <a:gd name="connsiteX0" fmla="*/ 127480 w 10274518"/>
              <a:gd name="connsiteY0" fmla="*/ 88289 h 1108025"/>
              <a:gd name="connsiteX1" fmla="*/ 1567174 w 10274518"/>
              <a:gd name="connsiteY1" fmla="*/ 88289 h 1108025"/>
              <a:gd name="connsiteX2" fmla="*/ 2111923 w 10274518"/>
              <a:gd name="connsiteY2" fmla="*/ 496851 h 1108025"/>
              <a:gd name="connsiteX3" fmla="*/ 2753949 w 10274518"/>
              <a:gd name="connsiteY3" fmla="*/ 574672 h 1108025"/>
              <a:gd name="connsiteX4" fmla="*/ 3162510 w 10274518"/>
              <a:gd name="connsiteY4" fmla="*/ 399575 h 1108025"/>
              <a:gd name="connsiteX5" fmla="*/ 4154731 w 10274518"/>
              <a:gd name="connsiteY5" fmla="*/ 205021 h 1108025"/>
              <a:gd name="connsiteX6" fmla="*/ 7929063 w 10274518"/>
              <a:gd name="connsiteY6" fmla="*/ 185566 h 1108025"/>
              <a:gd name="connsiteX7" fmla="*/ 10069149 w 10274518"/>
              <a:gd name="connsiteY7" fmla="*/ 205021 h 1108025"/>
              <a:gd name="connsiteX8" fmla="*/ 10205336 w 10274518"/>
              <a:gd name="connsiteY8" fmla="*/ 224477 h 1108025"/>
              <a:gd name="connsiteX9" fmla="*/ 10224791 w 10274518"/>
              <a:gd name="connsiteY9" fmla="*/ 905413 h 1108025"/>
              <a:gd name="connsiteX10" fmla="*/ 10224791 w 10274518"/>
              <a:gd name="connsiteY10" fmla="*/ 983234 h 1108025"/>
              <a:gd name="connsiteX11" fmla="*/ 9563310 w 10274518"/>
              <a:gd name="connsiteY11" fmla="*/ 983234 h 1108025"/>
              <a:gd name="connsiteX12" fmla="*/ 7170306 w 10274518"/>
              <a:gd name="connsiteY12" fmla="*/ 983234 h 1108025"/>
              <a:gd name="connsiteX13" fmla="*/ 6255906 w 10274518"/>
              <a:gd name="connsiteY13" fmla="*/ 710860 h 1108025"/>
              <a:gd name="connsiteX14" fmla="*/ 5536059 w 10274518"/>
              <a:gd name="connsiteY14" fmla="*/ 671949 h 1108025"/>
              <a:gd name="connsiteX15" fmla="*/ 4952400 w 10274518"/>
              <a:gd name="connsiteY15" fmla="*/ 944323 h 1108025"/>
              <a:gd name="connsiteX16" fmla="*/ 4038000 w 10274518"/>
              <a:gd name="connsiteY16" fmla="*/ 1022145 h 1108025"/>
              <a:gd name="connsiteX17" fmla="*/ 3357063 w 10274518"/>
              <a:gd name="connsiteY17" fmla="*/ 769226 h 1108025"/>
              <a:gd name="connsiteX18" fmla="*/ 2948502 w 10274518"/>
              <a:gd name="connsiteY18" fmla="*/ 749770 h 1108025"/>
              <a:gd name="connsiteX19" fmla="*/ 2539940 w 10274518"/>
              <a:gd name="connsiteY19" fmla="*/ 749770 h 1108025"/>
              <a:gd name="connsiteX20" fmla="*/ 1936825 w 10274518"/>
              <a:gd name="connsiteY20" fmla="*/ 983234 h 1108025"/>
              <a:gd name="connsiteX21" fmla="*/ 1100246 w 10274518"/>
              <a:gd name="connsiteY21" fmla="*/ 1022145 h 1108025"/>
              <a:gd name="connsiteX22" fmla="*/ 185846 w 10274518"/>
              <a:gd name="connsiteY22" fmla="*/ 1041600 h 1108025"/>
              <a:gd name="connsiteX23" fmla="*/ 127480 w 10274518"/>
              <a:gd name="connsiteY23" fmla="*/ 88289 h 1108025"/>
              <a:gd name="connsiteX0" fmla="*/ 110328 w 10315732"/>
              <a:gd name="connsiteY0" fmla="*/ 447567 h 986794"/>
              <a:gd name="connsiteX1" fmla="*/ 1608388 w 10315732"/>
              <a:gd name="connsiteY1" fmla="*/ 94 h 986794"/>
              <a:gd name="connsiteX2" fmla="*/ 2153137 w 10315732"/>
              <a:gd name="connsiteY2" fmla="*/ 408656 h 986794"/>
              <a:gd name="connsiteX3" fmla="*/ 2795163 w 10315732"/>
              <a:gd name="connsiteY3" fmla="*/ 486477 h 986794"/>
              <a:gd name="connsiteX4" fmla="*/ 3203724 w 10315732"/>
              <a:gd name="connsiteY4" fmla="*/ 311380 h 986794"/>
              <a:gd name="connsiteX5" fmla="*/ 4195945 w 10315732"/>
              <a:gd name="connsiteY5" fmla="*/ 116826 h 986794"/>
              <a:gd name="connsiteX6" fmla="*/ 7970277 w 10315732"/>
              <a:gd name="connsiteY6" fmla="*/ 97371 h 986794"/>
              <a:gd name="connsiteX7" fmla="*/ 10110363 w 10315732"/>
              <a:gd name="connsiteY7" fmla="*/ 116826 h 986794"/>
              <a:gd name="connsiteX8" fmla="*/ 10246550 w 10315732"/>
              <a:gd name="connsiteY8" fmla="*/ 136282 h 986794"/>
              <a:gd name="connsiteX9" fmla="*/ 10266005 w 10315732"/>
              <a:gd name="connsiteY9" fmla="*/ 817218 h 986794"/>
              <a:gd name="connsiteX10" fmla="*/ 10266005 w 10315732"/>
              <a:gd name="connsiteY10" fmla="*/ 895039 h 986794"/>
              <a:gd name="connsiteX11" fmla="*/ 9604524 w 10315732"/>
              <a:gd name="connsiteY11" fmla="*/ 895039 h 986794"/>
              <a:gd name="connsiteX12" fmla="*/ 7211520 w 10315732"/>
              <a:gd name="connsiteY12" fmla="*/ 895039 h 986794"/>
              <a:gd name="connsiteX13" fmla="*/ 6297120 w 10315732"/>
              <a:gd name="connsiteY13" fmla="*/ 622665 h 986794"/>
              <a:gd name="connsiteX14" fmla="*/ 5577273 w 10315732"/>
              <a:gd name="connsiteY14" fmla="*/ 583754 h 986794"/>
              <a:gd name="connsiteX15" fmla="*/ 4993614 w 10315732"/>
              <a:gd name="connsiteY15" fmla="*/ 856128 h 986794"/>
              <a:gd name="connsiteX16" fmla="*/ 4079214 w 10315732"/>
              <a:gd name="connsiteY16" fmla="*/ 933950 h 986794"/>
              <a:gd name="connsiteX17" fmla="*/ 3398277 w 10315732"/>
              <a:gd name="connsiteY17" fmla="*/ 681031 h 986794"/>
              <a:gd name="connsiteX18" fmla="*/ 2989716 w 10315732"/>
              <a:gd name="connsiteY18" fmla="*/ 661575 h 986794"/>
              <a:gd name="connsiteX19" fmla="*/ 2581154 w 10315732"/>
              <a:gd name="connsiteY19" fmla="*/ 661575 h 986794"/>
              <a:gd name="connsiteX20" fmla="*/ 1978039 w 10315732"/>
              <a:gd name="connsiteY20" fmla="*/ 895039 h 986794"/>
              <a:gd name="connsiteX21" fmla="*/ 1141460 w 10315732"/>
              <a:gd name="connsiteY21" fmla="*/ 933950 h 986794"/>
              <a:gd name="connsiteX22" fmla="*/ 227060 w 10315732"/>
              <a:gd name="connsiteY22" fmla="*/ 953405 h 986794"/>
              <a:gd name="connsiteX23" fmla="*/ 110328 w 10315732"/>
              <a:gd name="connsiteY23" fmla="*/ 447567 h 986794"/>
              <a:gd name="connsiteX0" fmla="*/ 56848 w 10262252"/>
              <a:gd name="connsiteY0" fmla="*/ 447567 h 942673"/>
              <a:gd name="connsiteX1" fmla="*/ 1554908 w 10262252"/>
              <a:gd name="connsiteY1" fmla="*/ 94 h 942673"/>
              <a:gd name="connsiteX2" fmla="*/ 2099657 w 10262252"/>
              <a:gd name="connsiteY2" fmla="*/ 408656 h 942673"/>
              <a:gd name="connsiteX3" fmla="*/ 2741683 w 10262252"/>
              <a:gd name="connsiteY3" fmla="*/ 486477 h 942673"/>
              <a:gd name="connsiteX4" fmla="*/ 3150244 w 10262252"/>
              <a:gd name="connsiteY4" fmla="*/ 311380 h 942673"/>
              <a:gd name="connsiteX5" fmla="*/ 4142465 w 10262252"/>
              <a:gd name="connsiteY5" fmla="*/ 116826 h 942673"/>
              <a:gd name="connsiteX6" fmla="*/ 7916797 w 10262252"/>
              <a:gd name="connsiteY6" fmla="*/ 97371 h 942673"/>
              <a:gd name="connsiteX7" fmla="*/ 10056883 w 10262252"/>
              <a:gd name="connsiteY7" fmla="*/ 116826 h 942673"/>
              <a:gd name="connsiteX8" fmla="*/ 10193070 w 10262252"/>
              <a:gd name="connsiteY8" fmla="*/ 136282 h 942673"/>
              <a:gd name="connsiteX9" fmla="*/ 10212525 w 10262252"/>
              <a:gd name="connsiteY9" fmla="*/ 817218 h 942673"/>
              <a:gd name="connsiteX10" fmla="*/ 10212525 w 10262252"/>
              <a:gd name="connsiteY10" fmla="*/ 895039 h 942673"/>
              <a:gd name="connsiteX11" fmla="*/ 9551044 w 10262252"/>
              <a:gd name="connsiteY11" fmla="*/ 895039 h 942673"/>
              <a:gd name="connsiteX12" fmla="*/ 7158040 w 10262252"/>
              <a:gd name="connsiteY12" fmla="*/ 895039 h 942673"/>
              <a:gd name="connsiteX13" fmla="*/ 6243640 w 10262252"/>
              <a:gd name="connsiteY13" fmla="*/ 622665 h 942673"/>
              <a:gd name="connsiteX14" fmla="*/ 5523793 w 10262252"/>
              <a:gd name="connsiteY14" fmla="*/ 583754 h 942673"/>
              <a:gd name="connsiteX15" fmla="*/ 4940134 w 10262252"/>
              <a:gd name="connsiteY15" fmla="*/ 856128 h 942673"/>
              <a:gd name="connsiteX16" fmla="*/ 4025734 w 10262252"/>
              <a:gd name="connsiteY16" fmla="*/ 933950 h 942673"/>
              <a:gd name="connsiteX17" fmla="*/ 3344797 w 10262252"/>
              <a:gd name="connsiteY17" fmla="*/ 681031 h 942673"/>
              <a:gd name="connsiteX18" fmla="*/ 2936236 w 10262252"/>
              <a:gd name="connsiteY18" fmla="*/ 661575 h 942673"/>
              <a:gd name="connsiteX19" fmla="*/ 2527674 w 10262252"/>
              <a:gd name="connsiteY19" fmla="*/ 661575 h 942673"/>
              <a:gd name="connsiteX20" fmla="*/ 1924559 w 10262252"/>
              <a:gd name="connsiteY20" fmla="*/ 895039 h 942673"/>
              <a:gd name="connsiteX21" fmla="*/ 1087980 w 10262252"/>
              <a:gd name="connsiteY21" fmla="*/ 933950 h 942673"/>
              <a:gd name="connsiteX22" fmla="*/ 387589 w 10262252"/>
              <a:gd name="connsiteY22" fmla="*/ 642120 h 942673"/>
              <a:gd name="connsiteX23" fmla="*/ 56848 w 10262252"/>
              <a:gd name="connsiteY23" fmla="*/ 447567 h 942673"/>
              <a:gd name="connsiteX0" fmla="*/ 59568 w 10264972"/>
              <a:gd name="connsiteY0" fmla="*/ 447567 h 942673"/>
              <a:gd name="connsiteX1" fmla="*/ 1557628 w 10264972"/>
              <a:gd name="connsiteY1" fmla="*/ 94 h 942673"/>
              <a:gd name="connsiteX2" fmla="*/ 2102377 w 10264972"/>
              <a:gd name="connsiteY2" fmla="*/ 408656 h 942673"/>
              <a:gd name="connsiteX3" fmla="*/ 2744403 w 10264972"/>
              <a:gd name="connsiteY3" fmla="*/ 486477 h 942673"/>
              <a:gd name="connsiteX4" fmla="*/ 3152964 w 10264972"/>
              <a:gd name="connsiteY4" fmla="*/ 311380 h 942673"/>
              <a:gd name="connsiteX5" fmla="*/ 4145185 w 10264972"/>
              <a:gd name="connsiteY5" fmla="*/ 116826 h 942673"/>
              <a:gd name="connsiteX6" fmla="*/ 7919517 w 10264972"/>
              <a:gd name="connsiteY6" fmla="*/ 97371 h 942673"/>
              <a:gd name="connsiteX7" fmla="*/ 10059603 w 10264972"/>
              <a:gd name="connsiteY7" fmla="*/ 116826 h 942673"/>
              <a:gd name="connsiteX8" fmla="*/ 10195790 w 10264972"/>
              <a:gd name="connsiteY8" fmla="*/ 136282 h 942673"/>
              <a:gd name="connsiteX9" fmla="*/ 10215245 w 10264972"/>
              <a:gd name="connsiteY9" fmla="*/ 817218 h 942673"/>
              <a:gd name="connsiteX10" fmla="*/ 10215245 w 10264972"/>
              <a:gd name="connsiteY10" fmla="*/ 895039 h 942673"/>
              <a:gd name="connsiteX11" fmla="*/ 9553764 w 10264972"/>
              <a:gd name="connsiteY11" fmla="*/ 895039 h 942673"/>
              <a:gd name="connsiteX12" fmla="*/ 7160760 w 10264972"/>
              <a:gd name="connsiteY12" fmla="*/ 895039 h 942673"/>
              <a:gd name="connsiteX13" fmla="*/ 6246360 w 10264972"/>
              <a:gd name="connsiteY13" fmla="*/ 622665 h 942673"/>
              <a:gd name="connsiteX14" fmla="*/ 5526513 w 10264972"/>
              <a:gd name="connsiteY14" fmla="*/ 583754 h 942673"/>
              <a:gd name="connsiteX15" fmla="*/ 4942854 w 10264972"/>
              <a:gd name="connsiteY15" fmla="*/ 856128 h 942673"/>
              <a:gd name="connsiteX16" fmla="*/ 4028454 w 10264972"/>
              <a:gd name="connsiteY16" fmla="*/ 933950 h 942673"/>
              <a:gd name="connsiteX17" fmla="*/ 3347517 w 10264972"/>
              <a:gd name="connsiteY17" fmla="*/ 681031 h 942673"/>
              <a:gd name="connsiteX18" fmla="*/ 2938956 w 10264972"/>
              <a:gd name="connsiteY18" fmla="*/ 661575 h 942673"/>
              <a:gd name="connsiteX19" fmla="*/ 2530394 w 10264972"/>
              <a:gd name="connsiteY19" fmla="*/ 661575 h 942673"/>
              <a:gd name="connsiteX20" fmla="*/ 1927279 w 10264972"/>
              <a:gd name="connsiteY20" fmla="*/ 895039 h 942673"/>
              <a:gd name="connsiteX21" fmla="*/ 1246343 w 10264972"/>
              <a:gd name="connsiteY21" fmla="*/ 700486 h 942673"/>
              <a:gd name="connsiteX22" fmla="*/ 390309 w 10264972"/>
              <a:gd name="connsiteY22" fmla="*/ 642120 h 942673"/>
              <a:gd name="connsiteX23" fmla="*/ 59568 w 10264972"/>
              <a:gd name="connsiteY23" fmla="*/ 447567 h 942673"/>
              <a:gd name="connsiteX0" fmla="*/ 52777 w 10258181"/>
              <a:gd name="connsiteY0" fmla="*/ 447567 h 942673"/>
              <a:gd name="connsiteX1" fmla="*/ 1550837 w 10258181"/>
              <a:gd name="connsiteY1" fmla="*/ 94 h 942673"/>
              <a:gd name="connsiteX2" fmla="*/ 2095586 w 10258181"/>
              <a:gd name="connsiteY2" fmla="*/ 408656 h 942673"/>
              <a:gd name="connsiteX3" fmla="*/ 2737612 w 10258181"/>
              <a:gd name="connsiteY3" fmla="*/ 486477 h 942673"/>
              <a:gd name="connsiteX4" fmla="*/ 3146173 w 10258181"/>
              <a:gd name="connsiteY4" fmla="*/ 311380 h 942673"/>
              <a:gd name="connsiteX5" fmla="*/ 4138394 w 10258181"/>
              <a:gd name="connsiteY5" fmla="*/ 116826 h 942673"/>
              <a:gd name="connsiteX6" fmla="*/ 7912726 w 10258181"/>
              <a:gd name="connsiteY6" fmla="*/ 97371 h 942673"/>
              <a:gd name="connsiteX7" fmla="*/ 10052812 w 10258181"/>
              <a:gd name="connsiteY7" fmla="*/ 116826 h 942673"/>
              <a:gd name="connsiteX8" fmla="*/ 10188999 w 10258181"/>
              <a:gd name="connsiteY8" fmla="*/ 136282 h 942673"/>
              <a:gd name="connsiteX9" fmla="*/ 10208454 w 10258181"/>
              <a:gd name="connsiteY9" fmla="*/ 817218 h 942673"/>
              <a:gd name="connsiteX10" fmla="*/ 10208454 w 10258181"/>
              <a:gd name="connsiteY10" fmla="*/ 895039 h 942673"/>
              <a:gd name="connsiteX11" fmla="*/ 9546973 w 10258181"/>
              <a:gd name="connsiteY11" fmla="*/ 895039 h 942673"/>
              <a:gd name="connsiteX12" fmla="*/ 7153969 w 10258181"/>
              <a:gd name="connsiteY12" fmla="*/ 895039 h 942673"/>
              <a:gd name="connsiteX13" fmla="*/ 6239569 w 10258181"/>
              <a:gd name="connsiteY13" fmla="*/ 622665 h 942673"/>
              <a:gd name="connsiteX14" fmla="*/ 5519722 w 10258181"/>
              <a:gd name="connsiteY14" fmla="*/ 583754 h 942673"/>
              <a:gd name="connsiteX15" fmla="*/ 4936063 w 10258181"/>
              <a:gd name="connsiteY15" fmla="*/ 856128 h 942673"/>
              <a:gd name="connsiteX16" fmla="*/ 4021663 w 10258181"/>
              <a:gd name="connsiteY16" fmla="*/ 933950 h 942673"/>
              <a:gd name="connsiteX17" fmla="*/ 3340726 w 10258181"/>
              <a:gd name="connsiteY17" fmla="*/ 681031 h 942673"/>
              <a:gd name="connsiteX18" fmla="*/ 2932165 w 10258181"/>
              <a:gd name="connsiteY18" fmla="*/ 661575 h 942673"/>
              <a:gd name="connsiteX19" fmla="*/ 2523603 w 10258181"/>
              <a:gd name="connsiteY19" fmla="*/ 661575 h 942673"/>
              <a:gd name="connsiteX20" fmla="*/ 1920488 w 10258181"/>
              <a:gd name="connsiteY20" fmla="*/ 895039 h 942673"/>
              <a:gd name="connsiteX21" fmla="*/ 1239552 w 10258181"/>
              <a:gd name="connsiteY21" fmla="*/ 700486 h 942673"/>
              <a:gd name="connsiteX22" fmla="*/ 422429 w 10258181"/>
              <a:gd name="connsiteY22" fmla="*/ 544844 h 942673"/>
              <a:gd name="connsiteX23" fmla="*/ 52777 w 10258181"/>
              <a:gd name="connsiteY23" fmla="*/ 447567 h 942673"/>
              <a:gd name="connsiteX0" fmla="*/ 46864 w 10330089"/>
              <a:gd name="connsiteY0" fmla="*/ 78065 h 981733"/>
              <a:gd name="connsiteX1" fmla="*/ 1622745 w 10330089"/>
              <a:gd name="connsiteY1" fmla="*/ 39154 h 981733"/>
              <a:gd name="connsiteX2" fmla="*/ 2167494 w 10330089"/>
              <a:gd name="connsiteY2" fmla="*/ 447716 h 981733"/>
              <a:gd name="connsiteX3" fmla="*/ 2809520 w 10330089"/>
              <a:gd name="connsiteY3" fmla="*/ 525537 h 981733"/>
              <a:gd name="connsiteX4" fmla="*/ 3218081 w 10330089"/>
              <a:gd name="connsiteY4" fmla="*/ 350440 h 981733"/>
              <a:gd name="connsiteX5" fmla="*/ 4210302 w 10330089"/>
              <a:gd name="connsiteY5" fmla="*/ 155886 h 981733"/>
              <a:gd name="connsiteX6" fmla="*/ 7984634 w 10330089"/>
              <a:gd name="connsiteY6" fmla="*/ 136431 h 981733"/>
              <a:gd name="connsiteX7" fmla="*/ 10124720 w 10330089"/>
              <a:gd name="connsiteY7" fmla="*/ 155886 h 981733"/>
              <a:gd name="connsiteX8" fmla="*/ 10260907 w 10330089"/>
              <a:gd name="connsiteY8" fmla="*/ 175342 h 981733"/>
              <a:gd name="connsiteX9" fmla="*/ 10280362 w 10330089"/>
              <a:gd name="connsiteY9" fmla="*/ 856278 h 981733"/>
              <a:gd name="connsiteX10" fmla="*/ 10280362 w 10330089"/>
              <a:gd name="connsiteY10" fmla="*/ 934099 h 981733"/>
              <a:gd name="connsiteX11" fmla="*/ 9618881 w 10330089"/>
              <a:gd name="connsiteY11" fmla="*/ 934099 h 981733"/>
              <a:gd name="connsiteX12" fmla="*/ 7225877 w 10330089"/>
              <a:gd name="connsiteY12" fmla="*/ 934099 h 981733"/>
              <a:gd name="connsiteX13" fmla="*/ 6311477 w 10330089"/>
              <a:gd name="connsiteY13" fmla="*/ 661725 h 981733"/>
              <a:gd name="connsiteX14" fmla="*/ 5591630 w 10330089"/>
              <a:gd name="connsiteY14" fmla="*/ 622814 h 981733"/>
              <a:gd name="connsiteX15" fmla="*/ 5007971 w 10330089"/>
              <a:gd name="connsiteY15" fmla="*/ 895188 h 981733"/>
              <a:gd name="connsiteX16" fmla="*/ 4093571 w 10330089"/>
              <a:gd name="connsiteY16" fmla="*/ 973010 h 981733"/>
              <a:gd name="connsiteX17" fmla="*/ 3412634 w 10330089"/>
              <a:gd name="connsiteY17" fmla="*/ 720091 h 981733"/>
              <a:gd name="connsiteX18" fmla="*/ 3004073 w 10330089"/>
              <a:gd name="connsiteY18" fmla="*/ 700635 h 981733"/>
              <a:gd name="connsiteX19" fmla="*/ 2595511 w 10330089"/>
              <a:gd name="connsiteY19" fmla="*/ 700635 h 981733"/>
              <a:gd name="connsiteX20" fmla="*/ 1992396 w 10330089"/>
              <a:gd name="connsiteY20" fmla="*/ 934099 h 981733"/>
              <a:gd name="connsiteX21" fmla="*/ 1311460 w 10330089"/>
              <a:gd name="connsiteY21" fmla="*/ 739546 h 981733"/>
              <a:gd name="connsiteX22" fmla="*/ 494337 w 10330089"/>
              <a:gd name="connsiteY22" fmla="*/ 583904 h 981733"/>
              <a:gd name="connsiteX23" fmla="*/ 46864 w 10330089"/>
              <a:gd name="connsiteY23" fmla="*/ 78065 h 981733"/>
              <a:gd name="connsiteX0" fmla="*/ 133142 w 10416367"/>
              <a:gd name="connsiteY0" fmla="*/ 90065 h 993733"/>
              <a:gd name="connsiteX1" fmla="*/ 1709023 w 10416367"/>
              <a:gd name="connsiteY1" fmla="*/ 51154 h 993733"/>
              <a:gd name="connsiteX2" fmla="*/ 2253772 w 10416367"/>
              <a:gd name="connsiteY2" fmla="*/ 459716 h 993733"/>
              <a:gd name="connsiteX3" fmla="*/ 2895798 w 10416367"/>
              <a:gd name="connsiteY3" fmla="*/ 537537 h 993733"/>
              <a:gd name="connsiteX4" fmla="*/ 3304359 w 10416367"/>
              <a:gd name="connsiteY4" fmla="*/ 362440 h 993733"/>
              <a:gd name="connsiteX5" fmla="*/ 4296580 w 10416367"/>
              <a:gd name="connsiteY5" fmla="*/ 167886 h 993733"/>
              <a:gd name="connsiteX6" fmla="*/ 8070912 w 10416367"/>
              <a:gd name="connsiteY6" fmla="*/ 148431 h 993733"/>
              <a:gd name="connsiteX7" fmla="*/ 10210998 w 10416367"/>
              <a:gd name="connsiteY7" fmla="*/ 167886 h 993733"/>
              <a:gd name="connsiteX8" fmla="*/ 10347185 w 10416367"/>
              <a:gd name="connsiteY8" fmla="*/ 187342 h 993733"/>
              <a:gd name="connsiteX9" fmla="*/ 10366640 w 10416367"/>
              <a:gd name="connsiteY9" fmla="*/ 868278 h 993733"/>
              <a:gd name="connsiteX10" fmla="*/ 10366640 w 10416367"/>
              <a:gd name="connsiteY10" fmla="*/ 946099 h 993733"/>
              <a:gd name="connsiteX11" fmla="*/ 9705159 w 10416367"/>
              <a:gd name="connsiteY11" fmla="*/ 946099 h 993733"/>
              <a:gd name="connsiteX12" fmla="*/ 7312155 w 10416367"/>
              <a:gd name="connsiteY12" fmla="*/ 946099 h 993733"/>
              <a:gd name="connsiteX13" fmla="*/ 6397755 w 10416367"/>
              <a:gd name="connsiteY13" fmla="*/ 673725 h 993733"/>
              <a:gd name="connsiteX14" fmla="*/ 5677908 w 10416367"/>
              <a:gd name="connsiteY14" fmla="*/ 634814 h 993733"/>
              <a:gd name="connsiteX15" fmla="*/ 5094249 w 10416367"/>
              <a:gd name="connsiteY15" fmla="*/ 907188 h 993733"/>
              <a:gd name="connsiteX16" fmla="*/ 4179849 w 10416367"/>
              <a:gd name="connsiteY16" fmla="*/ 985010 h 993733"/>
              <a:gd name="connsiteX17" fmla="*/ 3498912 w 10416367"/>
              <a:gd name="connsiteY17" fmla="*/ 732091 h 993733"/>
              <a:gd name="connsiteX18" fmla="*/ 3090351 w 10416367"/>
              <a:gd name="connsiteY18" fmla="*/ 712635 h 993733"/>
              <a:gd name="connsiteX19" fmla="*/ 2681789 w 10416367"/>
              <a:gd name="connsiteY19" fmla="*/ 712635 h 993733"/>
              <a:gd name="connsiteX20" fmla="*/ 2078674 w 10416367"/>
              <a:gd name="connsiteY20" fmla="*/ 946099 h 993733"/>
              <a:gd name="connsiteX21" fmla="*/ 1397738 w 10416367"/>
              <a:gd name="connsiteY21" fmla="*/ 751546 h 993733"/>
              <a:gd name="connsiteX22" fmla="*/ 230419 w 10416367"/>
              <a:gd name="connsiteY22" fmla="*/ 809913 h 993733"/>
              <a:gd name="connsiteX23" fmla="*/ 133142 w 10416367"/>
              <a:gd name="connsiteY23" fmla="*/ 90065 h 993733"/>
              <a:gd name="connsiteX0" fmla="*/ 94744 w 10377969"/>
              <a:gd name="connsiteY0" fmla="*/ 90065 h 993733"/>
              <a:gd name="connsiteX1" fmla="*/ 1670625 w 10377969"/>
              <a:gd name="connsiteY1" fmla="*/ 51154 h 993733"/>
              <a:gd name="connsiteX2" fmla="*/ 2215374 w 10377969"/>
              <a:gd name="connsiteY2" fmla="*/ 459716 h 993733"/>
              <a:gd name="connsiteX3" fmla="*/ 2857400 w 10377969"/>
              <a:gd name="connsiteY3" fmla="*/ 537537 h 993733"/>
              <a:gd name="connsiteX4" fmla="*/ 3265961 w 10377969"/>
              <a:gd name="connsiteY4" fmla="*/ 362440 h 993733"/>
              <a:gd name="connsiteX5" fmla="*/ 4258182 w 10377969"/>
              <a:gd name="connsiteY5" fmla="*/ 167886 h 993733"/>
              <a:gd name="connsiteX6" fmla="*/ 8032514 w 10377969"/>
              <a:gd name="connsiteY6" fmla="*/ 148431 h 993733"/>
              <a:gd name="connsiteX7" fmla="*/ 10172600 w 10377969"/>
              <a:gd name="connsiteY7" fmla="*/ 167886 h 993733"/>
              <a:gd name="connsiteX8" fmla="*/ 10308787 w 10377969"/>
              <a:gd name="connsiteY8" fmla="*/ 187342 h 993733"/>
              <a:gd name="connsiteX9" fmla="*/ 10328242 w 10377969"/>
              <a:gd name="connsiteY9" fmla="*/ 868278 h 993733"/>
              <a:gd name="connsiteX10" fmla="*/ 10328242 w 10377969"/>
              <a:gd name="connsiteY10" fmla="*/ 946099 h 993733"/>
              <a:gd name="connsiteX11" fmla="*/ 9666761 w 10377969"/>
              <a:gd name="connsiteY11" fmla="*/ 946099 h 993733"/>
              <a:gd name="connsiteX12" fmla="*/ 7273757 w 10377969"/>
              <a:gd name="connsiteY12" fmla="*/ 946099 h 993733"/>
              <a:gd name="connsiteX13" fmla="*/ 6359357 w 10377969"/>
              <a:gd name="connsiteY13" fmla="*/ 673725 h 993733"/>
              <a:gd name="connsiteX14" fmla="*/ 5639510 w 10377969"/>
              <a:gd name="connsiteY14" fmla="*/ 634814 h 993733"/>
              <a:gd name="connsiteX15" fmla="*/ 5055851 w 10377969"/>
              <a:gd name="connsiteY15" fmla="*/ 907188 h 993733"/>
              <a:gd name="connsiteX16" fmla="*/ 4141451 w 10377969"/>
              <a:gd name="connsiteY16" fmla="*/ 985010 h 993733"/>
              <a:gd name="connsiteX17" fmla="*/ 3460514 w 10377969"/>
              <a:gd name="connsiteY17" fmla="*/ 732091 h 993733"/>
              <a:gd name="connsiteX18" fmla="*/ 3051953 w 10377969"/>
              <a:gd name="connsiteY18" fmla="*/ 712635 h 993733"/>
              <a:gd name="connsiteX19" fmla="*/ 2643391 w 10377969"/>
              <a:gd name="connsiteY19" fmla="*/ 712635 h 993733"/>
              <a:gd name="connsiteX20" fmla="*/ 2040276 w 10377969"/>
              <a:gd name="connsiteY20" fmla="*/ 946099 h 993733"/>
              <a:gd name="connsiteX21" fmla="*/ 1359340 w 10377969"/>
              <a:gd name="connsiteY21" fmla="*/ 751546 h 993733"/>
              <a:gd name="connsiteX22" fmla="*/ 192021 w 10377969"/>
              <a:gd name="connsiteY22" fmla="*/ 809913 h 993733"/>
              <a:gd name="connsiteX23" fmla="*/ 94744 w 10377969"/>
              <a:gd name="connsiteY23" fmla="*/ 90065 h 993733"/>
              <a:gd name="connsiteX0" fmla="*/ 288186 w 10571411"/>
              <a:gd name="connsiteY0" fmla="*/ 93633 h 997301"/>
              <a:gd name="connsiteX1" fmla="*/ 1864067 w 10571411"/>
              <a:gd name="connsiteY1" fmla="*/ 54722 h 997301"/>
              <a:gd name="connsiteX2" fmla="*/ 2408816 w 10571411"/>
              <a:gd name="connsiteY2" fmla="*/ 463284 h 997301"/>
              <a:gd name="connsiteX3" fmla="*/ 3050842 w 10571411"/>
              <a:gd name="connsiteY3" fmla="*/ 541105 h 997301"/>
              <a:gd name="connsiteX4" fmla="*/ 3459403 w 10571411"/>
              <a:gd name="connsiteY4" fmla="*/ 366008 h 997301"/>
              <a:gd name="connsiteX5" fmla="*/ 4451624 w 10571411"/>
              <a:gd name="connsiteY5" fmla="*/ 171454 h 997301"/>
              <a:gd name="connsiteX6" fmla="*/ 8225956 w 10571411"/>
              <a:gd name="connsiteY6" fmla="*/ 151999 h 997301"/>
              <a:gd name="connsiteX7" fmla="*/ 10366042 w 10571411"/>
              <a:gd name="connsiteY7" fmla="*/ 171454 h 997301"/>
              <a:gd name="connsiteX8" fmla="*/ 10502229 w 10571411"/>
              <a:gd name="connsiteY8" fmla="*/ 190910 h 997301"/>
              <a:gd name="connsiteX9" fmla="*/ 10521684 w 10571411"/>
              <a:gd name="connsiteY9" fmla="*/ 871846 h 997301"/>
              <a:gd name="connsiteX10" fmla="*/ 10521684 w 10571411"/>
              <a:gd name="connsiteY10" fmla="*/ 949667 h 997301"/>
              <a:gd name="connsiteX11" fmla="*/ 9860203 w 10571411"/>
              <a:gd name="connsiteY11" fmla="*/ 949667 h 997301"/>
              <a:gd name="connsiteX12" fmla="*/ 7467199 w 10571411"/>
              <a:gd name="connsiteY12" fmla="*/ 949667 h 997301"/>
              <a:gd name="connsiteX13" fmla="*/ 6552799 w 10571411"/>
              <a:gd name="connsiteY13" fmla="*/ 677293 h 997301"/>
              <a:gd name="connsiteX14" fmla="*/ 5832952 w 10571411"/>
              <a:gd name="connsiteY14" fmla="*/ 638382 h 997301"/>
              <a:gd name="connsiteX15" fmla="*/ 5249293 w 10571411"/>
              <a:gd name="connsiteY15" fmla="*/ 910756 h 997301"/>
              <a:gd name="connsiteX16" fmla="*/ 4334893 w 10571411"/>
              <a:gd name="connsiteY16" fmla="*/ 988578 h 997301"/>
              <a:gd name="connsiteX17" fmla="*/ 3653956 w 10571411"/>
              <a:gd name="connsiteY17" fmla="*/ 735659 h 997301"/>
              <a:gd name="connsiteX18" fmla="*/ 3245395 w 10571411"/>
              <a:gd name="connsiteY18" fmla="*/ 716203 h 997301"/>
              <a:gd name="connsiteX19" fmla="*/ 2836833 w 10571411"/>
              <a:gd name="connsiteY19" fmla="*/ 716203 h 997301"/>
              <a:gd name="connsiteX20" fmla="*/ 2233718 w 10571411"/>
              <a:gd name="connsiteY20" fmla="*/ 949667 h 997301"/>
              <a:gd name="connsiteX21" fmla="*/ 1552782 w 10571411"/>
              <a:gd name="connsiteY21" fmla="*/ 755114 h 997301"/>
              <a:gd name="connsiteX22" fmla="*/ 15812 w 10571411"/>
              <a:gd name="connsiteY22" fmla="*/ 871847 h 997301"/>
              <a:gd name="connsiteX23" fmla="*/ 288186 w 10571411"/>
              <a:gd name="connsiteY23" fmla="*/ 93633 h 997301"/>
              <a:gd name="connsiteX0" fmla="*/ 197014 w 10791524"/>
              <a:gd name="connsiteY0" fmla="*/ 102886 h 987099"/>
              <a:gd name="connsiteX1" fmla="*/ 2084180 w 10791524"/>
              <a:gd name="connsiteY1" fmla="*/ 44520 h 987099"/>
              <a:gd name="connsiteX2" fmla="*/ 2628929 w 10791524"/>
              <a:gd name="connsiteY2" fmla="*/ 453082 h 987099"/>
              <a:gd name="connsiteX3" fmla="*/ 3270955 w 10791524"/>
              <a:gd name="connsiteY3" fmla="*/ 530903 h 987099"/>
              <a:gd name="connsiteX4" fmla="*/ 3679516 w 10791524"/>
              <a:gd name="connsiteY4" fmla="*/ 355806 h 987099"/>
              <a:gd name="connsiteX5" fmla="*/ 4671737 w 10791524"/>
              <a:gd name="connsiteY5" fmla="*/ 161252 h 987099"/>
              <a:gd name="connsiteX6" fmla="*/ 8446069 w 10791524"/>
              <a:gd name="connsiteY6" fmla="*/ 141797 h 987099"/>
              <a:gd name="connsiteX7" fmla="*/ 10586155 w 10791524"/>
              <a:gd name="connsiteY7" fmla="*/ 161252 h 987099"/>
              <a:gd name="connsiteX8" fmla="*/ 10722342 w 10791524"/>
              <a:gd name="connsiteY8" fmla="*/ 180708 h 987099"/>
              <a:gd name="connsiteX9" fmla="*/ 10741797 w 10791524"/>
              <a:gd name="connsiteY9" fmla="*/ 861644 h 987099"/>
              <a:gd name="connsiteX10" fmla="*/ 10741797 w 10791524"/>
              <a:gd name="connsiteY10" fmla="*/ 939465 h 987099"/>
              <a:gd name="connsiteX11" fmla="*/ 10080316 w 10791524"/>
              <a:gd name="connsiteY11" fmla="*/ 939465 h 987099"/>
              <a:gd name="connsiteX12" fmla="*/ 7687312 w 10791524"/>
              <a:gd name="connsiteY12" fmla="*/ 939465 h 987099"/>
              <a:gd name="connsiteX13" fmla="*/ 6772912 w 10791524"/>
              <a:gd name="connsiteY13" fmla="*/ 667091 h 987099"/>
              <a:gd name="connsiteX14" fmla="*/ 6053065 w 10791524"/>
              <a:gd name="connsiteY14" fmla="*/ 628180 h 987099"/>
              <a:gd name="connsiteX15" fmla="*/ 5469406 w 10791524"/>
              <a:gd name="connsiteY15" fmla="*/ 900554 h 987099"/>
              <a:gd name="connsiteX16" fmla="*/ 4555006 w 10791524"/>
              <a:gd name="connsiteY16" fmla="*/ 978376 h 987099"/>
              <a:gd name="connsiteX17" fmla="*/ 3874069 w 10791524"/>
              <a:gd name="connsiteY17" fmla="*/ 725457 h 987099"/>
              <a:gd name="connsiteX18" fmla="*/ 3465508 w 10791524"/>
              <a:gd name="connsiteY18" fmla="*/ 706001 h 987099"/>
              <a:gd name="connsiteX19" fmla="*/ 3056946 w 10791524"/>
              <a:gd name="connsiteY19" fmla="*/ 706001 h 987099"/>
              <a:gd name="connsiteX20" fmla="*/ 2453831 w 10791524"/>
              <a:gd name="connsiteY20" fmla="*/ 939465 h 987099"/>
              <a:gd name="connsiteX21" fmla="*/ 1772895 w 10791524"/>
              <a:gd name="connsiteY21" fmla="*/ 744912 h 987099"/>
              <a:gd name="connsiteX22" fmla="*/ 235925 w 10791524"/>
              <a:gd name="connsiteY22" fmla="*/ 861645 h 987099"/>
              <a:gd name="connsiteX23" fmla="*/ 197014 w 10791524"/>
              <a:gd name="connsiteY23" fmla="*/ 102886 h 987099"/>
              <a:gd name="connsiteX0" fmla="*/ 83156 w 10677666"/>
              <a:gd name="connsiteY0" fmla="*/ 116732 h 1000945"/>
              <a:gd name="connsiteX1" fmla="*/ 1970322 w 10677666"/>
              <a:gd name="connsiteY1" fmla="*/ 58366 h 1000945"/>
              <a:gd name="connsiteX2" fmla="*/ 2515071 w 10677666"/>
              <a:gd name="connsiteY2" fmla="*/ 466928 h 1000945"/>
              <a:gd name="connsiteX3" fmla="*/ 3157097 w 10677666"/>
              <a:gd name="connsiteY3" fmla="*/ 544749 h 1000945"/>
              <a:gd name="connsiteX4" fmla="*/ 3565658 w 10677666"/>
              <a:gd name="connsiteY4" fmla="*/ 369652 h 1000945"/>
              <a:gd name="connsiteX5" fmla="*/ 4557879 w 10677666"/>
              <a:gd name="connsiteY5" fmla="*/ 175098 h 1000945"/>
              <a:gd name="connsiteX6" fmla="*/ 8332211 w 10677666"/>
              <a:gd name="connsiteY6" fmla="*/ 155643 h 1000945"/>
              <a:gd name="connsiteX7" fmla="*/ 10472297 w 10677666"/>
              <a:gd name="connsiteY7" fmla="*/ 175098 h 1000945"/>
              <a:gd name="connsiteX8" fmla="*/ 10608484 w 10677666"/>
              <a:gd name="connsiteY8" fmla="*/ 194554 h 1000945"/>
              <a:gd name="connsiteX9" fmla="*/ 10627939 w 10677666"/>
              <a:gd name="connsiteY9" fmla="*/ 875490 h 1000945"/>
              <a:gd name="connsiteX10" fmla="*/ 10627939 w 10677666"/>
              <a:gd name="connsiteY10" fmla="*/ 953311 h 1000945"/>
              <a:gd name="connsiteX11" fmla="*/ 9966458 w 10677666"/>
              <a:gd name="connsiteY11" fmla="*/ 953311 h 1000945"/>
              <a:gd name="connsiteX12" fmla="*/ 7573454 w 10677666"/>
              <a:gd name="connsiteY12" fmla="*/ 953311 h 1000945"/>
              <a:gd name="connsiteX13" fmla="*/ 6659054 w 10677666"/>
              <a:gd name="connsiteY13" fmla="*/ 680937 h 1000945"/>
              <a:gd name="connsiteX14" fmla="*/ 5939207 w 10677666"/>
              <a:gd name="connsiteY14" fmla="*/ 642026 h 1000945"/>
              <a:gd name="connsiteX15" fmla="*/ 5355548 w 10677666"/>
              <a:gd name="connsiteY15" fmla="*/ 914400 h 1000945"/>
              <a:gd name="connsiteX16" fmla="*/ 4441148 w 10677666"/>
              <a:gd name="connsiteY16" fmla="*/ 992222 h 1000945"/>
              <a:gd name="connsiteX17" fmla="*/ 3760211 w 10677666"/>
              <a:gd name="connsiteY17" fmla="*/ 739303 h 1000945"/>
              <a:gd name="connsiteX18" fmla="*/ 3351650 w 10677666"/>
              <a:gd name="connsiteY18" fmla="*/ 719847 h 1000945"/>
              <a:gd name="connsiteX19" fmla="*/ 2943088 w 10677666"/>
              <a:gd name="connsiteY19" fmla="*/ 719847 h 1000945"/>
              <a:gd name="connsiteX20" fmla="*/ 2339973 w 10677666"/>
              <a:gd name="connsiteY20" fmla="*/ 953311 h 1000945"/>
              <a:gd name="connsiteX21" fmla="*/ 1659037 w 10677666"/>
              <a:gd name="connsiteY21" fmla="*/ 758758 h 1000945"/>
              <a:gd name="connsiteX22" fmla="*/ 122067 w 10677666"/>
              <a:gd name="connsiteY22" fmla="*/ 875491 h 1000945"/>
              <a:gd name="connsiteX23" fmla="*/ 83156 w 10677666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576136 w 10594765"/>
              <a:gd name="connsiteY21" fmla="*/ 758758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81717 w 10676227"/>
              <a:gd name="connsiteY0" fmla="*/ 116732 h 1000945"/>
              <a:gd name="connsiteX1" fmla="*/ 1968883 w 10676227"/>
              <a:gd name="connsiteY1" fmla="*/ 58366 h 1000945"/>
              <a:gd name="connsiteX2" fmla="*/ 2513632 w 10676227"/>
              <a:gd name="connsiteY2" fmla="*/ 466928 h 1000945"/>
              <a:gd name="connsiteX3" fmla="*/ 3155658 w 10676227"/>
              <a:gd name="connsiteY3" fmla="*/ 544749 h 1000945"/>
              <a:gd name="connsiteX4" fmla="*/ 3564219 w 10676227"/>
              <a:gd name="connsiteY4" fmla="*/ 369652 h 1000945"/>
              <a:gd name="connsiteX5" fmla="*/ 4556440 w 10676227"/>
              <a:gd name="connsiteY5" fmla="*/ 175098 h 1000945"/>
              <a:gd name="connsiteX6" fmla="*/ 8330772 w 10676227"/>
              <a:gd name="connsiteY6" fmla="*/ 155643 h 1000945"/>
              <a:gd name="connsiteX7" fmla="*/ 10470858 w 10676227"/>
              <a:gd name="connsiteY7" fmla="*/ 175098 h 1000945"/>
              <a:gd name="connsiteX8" fmla="*/ 10607045 w 10676227"/>
              <a:gd name="connsiteY8" fmla="*/ 194554 h 1000945"/>
              <a:gd name="connsiteX9" fmla="*/ 10626500 w 10676227"/>
              <a:gd name="connsiteY9" fmla="*/ 875490 h 1000945"/>
              <a:gd name="connsiteX10" fmla="*/ 10626500 w 10676227"/>
              <a:gd name="connsiteY10" fmla="*/ 953311 h 1000945"/>
              <a:gd name="connsiteX11" fmla="*/ 9965019 w 10676227"/>
              <a:gd name="connsiteY11" fmla="*/ 953311 h 1000945"/>
              <a:gd name="connsiteX12" fmla="*/ 7572015 w 10676227"/>
              <a:gd name="connsiteY12" fmla="*/ 953311 h 1000945"/>
              <a:gd name="connsiteX13" fmla="*/ 6657615 w 10676227"/>
              <a:gd name="connsiteY13" fmla="*/ 680937 h 1000945"/>
              <a:gd name="connsiteX14" fmla="*/ 5937768 w 10676227"/>
              <a:gd name="connsiteY14" fmla="*/ 642026 h 1000945"/>
              <a:gd name="connsiteX15" fmla="*/ 5354109 w 10676227"/>
              <a:gd name="connsiteY15" fmla="*/ 914400 h 1000945"/>
              <a:gd name="connsiteX16" fmla="*/ 4439709 w 10676227"/>
              <a:gd name="connsiteY16" fmla="*/ 992222 h 1000945"/>
              <a:gd name="connsiteX17" fmla="*/ 3758772 w 10676227"/>
              <a:gd name="connsiteY17" fmla="*/ 739303 h 1000945"/>
              <a:gd name="connsiteX18" fmla="*/ 3350211 w 10676227"/>
              <a:gd name="connsiteY18" fmla="*/ 719847 h 1000945"/>
              <a:gd name="connsiteX19" fmla="*/ 2941649 w 10676227"/>
              <a:gd name="connsiteY19" fmla="*/ 719847 h 1000945"/>
              <a:gd name="connsiteX20" fmla="*/ 2338534 w 10676227"/>
              <a:gd name="connsiteY20" fmla="*/ 953311 h 1000945"/>
              <a:gd name="connsiteX21" fmla="*/ 1638143 w 10676227"/>
              <a:gd name="connsiteY21" fmla="*/ 875490 h 1000945"/>
              <a:gd name="connsiteX22" fmla="*/ 120628 w 10676227"/>
              <a:gd name="connsiteY22" fmla="*/ 875491 h 1000945"/>
              <a:gd name="connsiteX23" fmla="*/ 81717 w 10676227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556681 w 10594765"/>
              <a:gd name="connsiteY21" fmla="*/ 875490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77407 w 10671917"/>
              <a:gd name="connsiteY0" fmla="*/ 116732 h 1000945"/>
              <a:gd name="connsiteX1" fmla="*/ 1964573 w 10671917"/>
              <a:gd name="connsiteY1" fmla="*/ 58366 h 1000945"/>
              <a:gd name="connsiteX2" fmla="*/ 2509322 w 10671917"/>
              <a:gd name="connsiteY2" fmla="*/ 466928 h 1000945"/>
              <a:gd name="connsiteX3" fmla="*/ 3151348 w 10671917"/>
              <a:gd name="connsiteY3" fmla="*/ 544749 h 1000945"/>
              <a:gd name="connsiteX4" fmla="*/ 3559909 w 10671917"/>
              <a:gd name="connsiteY4" fmla="*/ 369652 h 1000945"/>
              <a:gd name="connsiteX5" fmla="*/ 4552130 w 10671917"/>
              <a:gd name="connsiteY5" fmla="*/ 175098 h 1000945"/>
              <a:gd name="connsiteX6" fmla="*/ 8326462 w 10671917"/>
              <a:gd name="connsiteY6" fmla="*/ 155643 h 1000945"/>
              <a:gd name="connsiteX7" fmla="*/ 10466548 w 10671917"/>
              <a:gd name="connsiteY7" fmla="*/ 175098 h 1000945"/>
              <a:gd name="connsiteX8" fmla="*/ 10602735 w 10671917"/>
              <a:gd name="connsiteY8" fmla="*/ 194554 h 1000945"/>
              <a:gd name="connsiteX9" fmla="*/ 10622190 w 10671917"/>
              <a:gd name="connsiteY9" fmla="*/ 875490 h 1000945"/>
              <a:gd name="connsiteX10" fmla="*/ 10622190 w 10671917"/>
              <a:gd name="connsiteY10" fmla="*/ 953311 h 1000945"/>
              <a:gd name="connsiteX11" fmla="*/ 9960709 w 10671917"/>
              <a:gd name="connsiteY11" fmla="*/ 953311 h 1000945"/>
              <a:gd name="connsiteX12" fmla="*/ 7567705 w 10671917"/>
              <a:gd name="connsiteY12" fmla="*/ 953311 h 1000945"/>
              <a:gd name="connsiteX13" fmla="*/ 6653305 w 10671917"/>
              <a:gd name="connsiteY13" fmla="*/ 680937 h 1000945"/>
              <a:gd name="connsiteX14" fmla="*/ 5933458 w 10671917"/>
              <a:gd name="connsiteY14" fmla="*/ 642026 h 1000945"/>
              <a:gd name="connsiteX15" fmla="*/ 5349799 w 10671917"/>
              <a:gd name="connsiteY15" fmla="*/ 914400 h 1000945"/>
              <a:gd name="connsiteX16" fmla="*/ 4435399 w 10671917"/>
              <a:gd name="connsiteY16" fmla="*/ 992222 h 1000945"/>
              <a:gd name="connsiteX17" fmla="*/ 3754462 w 10671917"/>
              <a:gd name="connsiteY17" fmla="*/ 739303 h 1000945"/>
              <a:gd name="connsiteX18" fmla="*/ 3345901 w 10671917"/>
              <a:gd name="connsiteY18" fmla="*/ 719847 h 1000945"/>
              <a:gd name="connsiteX19" fmla="*/ 2937339 w 10671917"/>
              <a:gd name="connsiteY19" fmla="*/ 719847 h 1000945"/>
              <a:gd name="connsiteX20" fmla="*/ 2334224 w 10671917"/>
              <a:gd name="connsiteY20" fmla="*/ 953311 h 1000945"/>
              <a:gd name="connsiteX21" fmla="*/ 1575467 w 10671917"/>
              <a:gd name="connsiteY21" fmla="*/ 933856 h 1000945"/>
              <a:gd name="connsiteX22" fmla="*/ 116318 w 10671917"/>
              <a:gd name="connsiteY22" fmla="*/ 875491 h 1000945"/>
              <a:gd name="connsiteX23" fmla="*/ 77407 w 10671917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498315 w 10594765"/>
              <a:gd name="connsiteY21" fmla="*/ 933856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255 w 10594765"/>
              <a:gd name="connsiteY0" fmla="*/ 98550 h 982763"/>
              <a:gd name="connsiteX1" fmla="*/ 1887421 w 10594765"/>
              <a:gd name="connsiteY1" fmla="*/ 40184 h 982763"/>
              <a:gd name="connsiteX2" fmla="*/ 2432170 w 10594765"/>
              <a:gd name="connsiteY2" fmla="*/ 137461 h 982763"/>
              <a:gd name="connsiteX3" fmla="*/ 3074196 w 10594765"/>
              <a:gd name="connsiteY3" fmla="*/ 526567 h 982763"/>
              <a:gd name="connsiteX4" fmla="*/ 3482757 w 10594765"/>
              <a:gd name="connsiteY4" fmla="*/ 351470 h 982763"/>
              <a:gd name="connsiteX5" fmla="*/ 4474978 w 10594765"/>
              <a:gd name="connsiteY5" fmla="*/ 156916 h 982763"/>
              <a:gd name="connsiteX6" fmla="*/ 8249310 w 10594765"/>
              <a:gd name="connsiteY6" fmla="*/ 137461 h 982763"/>
              <a:gd name="connsiteX7" fmla="*/ 10389396 w 10594765"/>
              <a:gd name="connsiteY7" fmla="*/ 156916 h 982763"/>
              <a:gd name="connsiteX8" fmla="*/ 10525583 w 10594765"/>
              <a:gd name="connsiteY8" fmla="*/ 176372 h 982763"/>
              <a:gd name="connsiteX9" fmla="*/ 10545038 w 10594765"/>
              <a:gd name="connsiteY9" fmla="*/ 857308 h 982763"/>
              <a:gd name="connsiteX10" fmla="*/ 10545038 w 10594765"/>
              <a:gd name="connsiteY10" fmla="*/ 935129 h 982763"/>
              <a:gd name="connsiteX11" fmla="*/ 9883557 w 10594765"/>
              <a:gd name="connsiteY11" fmla="*/ 935129 h 982763"/>
              <a:gd name="connsiteX12" fmla="*/ 7490553 w 10594765"/>
              <a:gd name="connsiteY12" fmla="*/ 935129 h 982763"/>
              <a:gd name="connsiteX13" fmla="*/ 6576153 w 10594765"/>
              <a:gd name="connsiteY13" fmla="*/ 662755 h 982763"/>
              <a:gd name="connsiteX14" fmla="*/ 5856306 w 10594765"/>
              <a:gd name="connsiteY14" fmla="*/ 623844 h 982763"/>
              <a:gd name="connsiteX15" fmla="*/ 5272647 w 10594765"/>
              <a:gd name="connsiteY15" fmla="*/ 896218 h 982763"/>
              <a:gd name="connsiteX16" fmla="*/ 4358247 w 10594765"/>
              <a:gd name="connsiteY16" fmla="*/ 974040 h 982763"/>
              <a:gd name="connsiteX17" fmla="*/ 3677310 w 10594765"/>
              <a:gd name="connsiteY17" fmla="*/ 721121 h 982763"/>
              <a:gd name="connsiteX18" fmla="*/ 3268749 w 10594765"/>
              <a:gd name="connsiteY18" fmla="*/ 701665 h 982763"/>
              <a:gd name="connsiteX19" fmla="*/ 2860187 w 10594765"/>
              <a:gd name="connsiteY19" fmla="*/ 701665 h 982763"/>
              <a:gd name="connsiteX20" fmla="*/ 2257072 w 10594765"/>
              <a:gd name="connsiteY20" fmla="*/ 935129 h 982763"/>
              <a:gd name="connsiteX21" fmla="*/ 1498315 w 10594765"/>
              <a:gd name="connsiteY21" fmla="*/ 915674 h 982763"/>
              <a:gd name="connsiteX22" fmla="*/ 39166 w 10594765"/>
              <a:gd name="connsiteY22" fmla="*/ 857309 h 982763"/>
              <a:gd name="connsiteX23" fmla="*/ 255 w 10594765"/>
              <a:gd name="connsiteY23" fmla="*/ 98550 h 982763"/>
              <a:gd name="connsiteX0" fmla="*/ 255 w 10594765"/>
              <a:gd name="connsiteY0" fmla="*/ 98550 h 982763"/>
              <a:gd name="connsiteX1" fmla="*/ 1887421 w 10594765"/>
              <a:gd name="connsiteY1" fmla="*/ 40184 h 982763"/>
              <a:gd name="connsiteX2" fmla="*/ 2432170 w 10594765"/>
              <a:gd name="connsiteY2" fmla="*/ 137461 h 982763"/>
              <a:gd name="connsiteX3" fmla="*/ 3074196 w 10594765"/>
              <a:gd name="connsiteY3" fmla="*/ 118005 h 982763"/>
              <a:gd name="connsiteX4" fmla="*/ 3482757 w 10594765"/>
              <a:gd name="connsiteY4" fmla="*/ 351470 h 982763"/>
              <a:gd name="connsiteX5" fmla="*/ 4474978 w 10594765"/>
              <a:gd name="connsiteY5" fmla="*/ 156916 h 982763"/>
              <a:gd name="connsiteX6" fmla="*/ 8249310 w 10594765"/>
              <a:gd name="connsiteY6" fmla="*/ 137461 h 982763"/>
              <a:gd name="connsiteX7" fmla="*/ 10389396 w 10594765"/>
              <a:gd name="connsiteY7" fmla="*/ 156916 h 982763"/>
              <a:gd name="connsiteX8" fmla="*/ 10525583 w 10594765"/>
              <a:gd name="connsiteY8" fmla="*/ 176372 h 982763"/>
              <a:gd name="connsiteX9" fmla="*/ 10545038 w 10594765"/>
              <a:gd name="connsiteY9" fmla="*/ 857308 h 982763"/>
              <a:gd name="connsiteX10" fmla="*/ 10545038 w 10594765"/>
              <a:gd name="connsiteY10" fmla="*/ 935129 h 982763"/>
              <a:gd name="connsiteX11" fmla="*/ 9883557 w 10594765"/>
              <a:gd name="connsiteY11" fmla="*/ 935129 h 982763"/>
              <a:gd name="connsiteX12" fmla="*/ 7490553 w 10594765"/>
              <a:gd name="connsiteY12" fmla="*/ 935129 h 982763"/>
              <a:gd name="connsiteX13" fmla="*/ 6576153 w 10594765"/>
              <a:gd name="connsiteY13" fmla="*/ 662755 h 982763"/>
              <a:gd name="connsiteX14" fmla="*/ 5856306 w 10594765"/>
              <a:gd name="connsiteY14" fmla="*/ 623844 h 982763"/>
              <a:gd name="connsiteX15" fmla="*/ 5272647 w 10594765"/>
              <a:gd name="connsiteY15" fmla="*/ 896218 h 982763"/>
              <a:gd name="connsiteX16" fmla="*/ 4358247 w 10594765"/>
              <a:gd name="connsiteY16" fmla="*/ 974040 h 982763"/>
              <a:gd name="connsiteX17" fmla="*/ 3677310 w 10594765"/>
              <a:gd name="connsiteY17" fmla="*/ 721121 h 982763"/>
              <a:gd name="connsiteX18" fmla="*/ 3268749 w 10594765"/>
              <a:gd name="connsiteY18" fmla="*/ 701665 h 982763"/>
              <a:gd name="connsiteX19" fmla="*/ 2860187 w 10594765"/>
              <a:gd name="connsiteY19" fmla="*/ 701665 h 982763"/>
              <a:gd name="connsiteX20" fmla="*/ 2257072 w 10594765"/>
              <a:gd name="connsiteY20" fmla="*/ 935129 h 982763"/>
              <a:gd name="connsiteX21" fmla="*/ 1498315 w 10594765"/>
              <a:gd name="connsiteY21" fmla="*/ 915674 h 982763"/>
              <a:gd name="connsiteX22" fmla="*/ 39166 w 10594765"/>
              <a:gd name="connsiteY22" fmla="*/ 857309 h 982763"/>
              <a:gd name="connsiteX23" fmla="*/ 255 w 10594765"/>
              <a:gd name="connsiteY23" fmla="*/ 98550 h 982763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114923 h 979681"/>
              <a:gd name="connsiteX4" fmla="*/ 3482757 w 10594765"/>
              <a:gd name="connsiteY4" fmla="*/ 348388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348388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912591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912591 h 979681"/>
              <a:gd name="connsiteX19" fmla="*/ 2860187 w 10594765"/>
              <a:gd name="connsiteY19" fmla="*/ 912591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659673 h 971740"/>
              <a:gd name="connsiteX14" fmla="*/ 5856306 w 10594765"/>
              <a:gd name="connsiteY14" fmla="*/ 620762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659673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912592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14923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912592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38910 h 973548"/>
              <a:gd name="connsiteX4" fmla="*/ 3482757 w 10594765"/>
              <a:gd name="connsiteY4" fmla="*/ 77821 h 973548"/>
              <a:gd name="connsiteX5" fmla="*/ 4474978 w 10594765"/>
              <a:gd name="connsiteY5" fmla="*/ 77820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38910 h 973548"/>
              <a:gd name="connsiteX4" fmla="*/ 3482757 w 10594765"/>
              <a:gd name="connsiteY4" fmla="*/ 77821 h 973548"/>
              <a:gd name="connsiteX5" fmla="*/ 4474978 w 10594765"/>
              <a:gd name="connsiteY5" fmla="*/ 38909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77821 h 973548"/>
              <a:gd name="connsiteX4" fmla="*/ 3482757 w 10594765"/>
              <a:gd name="connsiteY4" fmla="*/ 77821 h 973548"/>
              <a:gd name="connsiteX5" fmla="*/ 4474978 w 10594765"/>
              <a:gd name="connsiteY5" fmla="*/ 38909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123162 w 10717672"/>
              <a:gd name="connsiteY0" fmla="*/ 97276 h 973548"/>
              <a:gd name="connsiteX1" fmla="*/ 2010328 w 10717672"/>
              <a:gd name="connsiteY1" fmla="*/ 97276 h 973548"/>
              <a:gd name="connsiteX2" fmla="*/ 2555077 w 10717672"/>
              <a:gd name="connsiteY2" fmla="*/ 77821 h 973548"/>
              <a:gd name="connsiteX3" fmla="*/ 3197103 w 10717672"/>
              <a:gd name="connsiteY3" fmla="*/ 77821 h 973548"/>
              <a:gd name="connsiteX4" fmla="*/ 3605664 w 10717672"/>
              <a:gd name="connsiteY4" fmla="*/ 77821 h 973548"/>
              <a:gd name="connsiteX5" fmla="*/ 4597885 w 10717672"/>
              <a:gd name="connsiteY5" fmla="*/ 38909 h 973548"/>
              <a:gd name="connsiteX6" fmla="*/ 8372217 w 10717672"/>
              <a:gd name="connsiteY6" fmla="*/ 0 h 973548"/>
              <a:gd name="connsiteX7" fmla="*/ 10512303 w 10717672"/>
              <a:gd name="connsiteY7" fmla="*/ 116731 h 973548"/>
              <a:gd name="connsiteX8" fmla="*/ 10648490 w 10717672"/>
              <a:gd name="connsiteY8" fmla="*/ 175098 h 973548"/>
              <a:gd name="connsiteX9" fmla="*/ 10667945 w 10717672"/>
              <a:gd name="connsiteY9" fmla="*/ 856034 h 973548"/>
              <a:gd name="connsiteX10" fmla="*/ 10667945 w 10717672"/>
              <a:gd name="connsiteY10" fmla="*/ 933855 h 973548"/>
              <a:gd name="connsiteX11" fmla="*/ 10006464 w 10717672"/>
              <a:gd name="connsiteY11" fmla="*/ 933855 h 973548"/>
              <a:gd name="connsiteX12" fmla="*/ 7613460 w 10717672"/>
              <a:gd name="connsiteY12" fmla="*/ 933855 h 973548"/>
              <a:gd name="connsiteX13" fmla="*/ 6699060 w 10717672"/>
              <a:gd name="connsiteY13" fmla="*/ 914400 h 973548"/>
              <a:gd name="connsiteX14" fmla="*/ 5979213 w 10717672"/>
              <a:gd name="connsiteY14" fmla="*/ 875489 h 973548"/>
              <a:gd name="connsiteX15" fmla="*/ 5395554 w 10717672"/>
              <a:gd name="connsiteY15" fmla="*/ 894944 h 973548"/>
              <a:gd name="connsiteX16" fmla="*/ 4481154 w 10717672"/>
              <a:gd name="connsiteY16" fmla="*/ 972766 h 973548"/>
              <a:gd name="connsiteX17" fmla="*/ 3800217 w 10717672"/>
              <a:gd name="connsiteY17" fmla="*/ 933855 h 973548"/>
              <a:gd name="connsiteX18" fmla="*/ 3391656 w 10717672"/>
              <a:gd name="connsiteY18" fmla="*/ 914399 h 973548"/>
              <a:gd name="connsiteX19" fmla="*/ 2983094 w 10717672"/>
              <a:gd name="connsiteY19" fmla="*/ 914399 h 973548"/>
              <a:gd name="connsiteX20" fmla="*/ 2379979 w 10717672"/>
              <a:gd name="connsiteY20" fmla="*/ 933855 h 973548"/>
              <a:gd name="connsiteX21" fmla="*/ 1621222 w 10717672"/>
              <a:gd name="connsiteY21" fmla="*/ 914400 h 973548"/>
              <a:gd name="connsiteX22" fmla="*/ 162073 w 10717672"/>
              <a:gd name="connsiteY22" fmla="*/ 856035 h 973548"/>
              <a:gd name="connsiteX23" fmla="*/ 123162 w 10717672"/>
              <a:gd name="connsiteY23" fmla="*/ 97276 h 973548"/>
              <a:gd name="connsiteX0" fmla="*/ 123162 w 10717672"/>
              <a:gd name="connsiteY0" fmla="*/ 59818 h 936090"/>
              <a:gd name="connsiteX1" fmla="*/ 2010328 w 10717672"/>
              <a:gd name="connsiteY1" fmla="*/ 59818 h 936090"/>
              <a:gd name="connsiteX2" fmla="*/ 2555077 w 10717672"/>
              <a:gd name="connsiteY2" fmla="*/ 40363 h 936090"/>
              <a:gd name="connsiteX3" fmla="*/ 3197103 w 10717672"/>
              <a:gd name="connsiteY3" fmla="*/ 40363 h 936090"/>
              <a:gd name="connsiteX4" fmla="*/ 3605664 w 10717672"/>
              <a:gd name="connsiteY4" fmla="*/ 40363 h 936090"/>
              <a:gd name="connsiteX5" fmla="*/ 4597885 w 10717672"/>
              <a:gd name="connsiteY5" fmla="*/ 1451 h 936090"/>
              <a:gd name="connsiteX6" fmla="*/ 8372217 w 10717672"/>
              <a:gd name="connsiteY6" fmla="*/ 98730 h 936090"/>
              <a:gd name="connsiteX7" fmla="*/ 10512303 w 10717672"/>
              <a:gd name="connsiteY7" fmla="*/ 79273 h 936090"/>
              <a:gd name="connsiteX8" fmla="*/ 10648490 w 10717672"/>
              <a:gd name="connsiteY8" fmla="*/ 137640 h 936090"/>
              <a:gd name="connsiteX9" fmla="*/ 10667945 w 10717672"/>
              <a:gd name="connsiteY9" fmla="*/ 818576 h 936090"/>
              <a:gd name="connsiteX10" fmla="*/ 10667945 w 10717672"/>
              <a:gd name="connsiteY10" fmla="*/ 896397 h 936090"/>
              <a:gd name="connsiteX11" fmla="*/ 10006464 w 10717672"/>
              <a:gd name="connsiteY11" fmla="*/ 896397 h 936090"/>
              <a:gd name="connsiteX12" fmla="*/ 7613460 w 10717672"/>
              <a:gd name="connsiteY12" fmla="*/ 896397 h 936090"/>
              <a:gd name="connsiteX13" fmla="*/ 6699060 w 10717672"/>
              <a:gd name="connsiteY13" fmla="*/ 876942 h 936090"/>
              <a:gd name="connsiteX14" fmla="*/ 5979213 w 10717672"/>
              <a:gd name="connsiteY14" fmla="*/ 838031 h 936090"/>
              <a:gd name="connsiteX15" fmla="*/ 5395554 w 10717672"/>
              <a:gd name="connsiteY15" fmla="*/ 857486 h 936090"/>
              <a:gd name="connsiteX16" fmla="*/ 4481154 w 10717672"/>
              <a:gd name="connsiteY16" fmla="*/ 935308 h 936090"/>
              <a:gd name="connsiteX17" fmla="*/ 3800217 w 10717672"/>
              <a:gd name="connsiteY17" fmla="*/ 896397 h 936090"/>
              <a:gd name="connsiteX18" fmla="*/ 3391656 w 10717672"/>
              <a:gd name="connsiteY18" fmla="*/ 876941 h 936090"/>
              <a:gd name="connsiteX19" fmla="*/ 2983094 w 10717672"/>
              <a:gd name="connsiteY19" fmla="*/ 876941 h 936090"/>
              <a:gd name="connsiteX20" fmla="*/ 2379979 w 10717672"/>
              <a:gd name="connsiteY20" fmla="*/ 896397 h 936090"/>
              <a:gd name="connsiteX21" fmla="*/ 1621222 w 10717672"/>
              <a:gd name="connsiteY21" fmla="*/ 876942 h 936090"/>
              <a:gd name="connsiteX22" fmla="*/ 162073 w 10717672"/>
              <a:gd name="connsiteY22" fmla="*/ 818577 h 936090"/>
              <a:gd name="connsiteX23" fmla="*/ 123162 w 10717672"/>
              <a:gd name="connsiteY23" fmla="*/ 59818 h 936090"/>
              <a:gd name="connsiteX0" fmla="*/ 123162 w 10717672"/>
              <a:gd name="connsiteY0" fmla="*/ 55491 h 931763"/>
              <a:gd name="connsiteX1" fmla="*/ 2010328 w 10717672"/>
              <a:gd name="connsiteY1" fmla="*/ 55491 h 931763"/>
              <a:gd name="connsiteX2" fmla="*/ 2555077 w 10717672"/>
              <a:gd name="connsiteY2" fmla="*/ 36036 h 931763"/>
              <a:gd name="connsiteX3" fmla="*/ 3197103 w 10717672"/>
              <a:gd name="connsiteY3" fmla="*/ 36036 h 931763"/>
              <a:gd name="connsiteX4" fmla="*/ 3605664 w 10717672"/>
              <a:gd name="connsiteY4" fmla="*/ 36036 h 931763"/>
              <a:gd name="connsiteX5" fmla="*/ 4597885 w 10717672"/>
              <a:gd name="connsiteY5" fmla="*/ 74945 h 931763"/>
              <a:gd name="connsiteX6" fmla="*/ 8372217 w 10717672"/>
              <a:gd name="connsiteY6" fmla="*/ 94403 h 931763"/>
              <a:gd name="connsiteX7" fmla="*/ 10512303 w 10717672"/>
              <a:gd name="connsiteY7" fmla="*/ 74946 h 931763"/>
              <a:gd name="connsiteX8" fmla="*/ 10648490 w 10717672"/>
              <a:gd name="connsiteY8" fmla="*/ 133313 h 931763"/>
              <a:gd name="connsiteX9" fmla="*/ 10667945 w 10717672"/>
              <a:gd name="connsiteY9" fmla="*/ 814249 h 931763"/>
              <a:gd name="connsiteX10" fmla="*/ 10667945 w 10717672"/>
              <a:gd name="connsiteY10" fmla="*/ 892070 h 931763"/>
              <a:gd name="connsiteX11" fmla="*/ 10006464 w 10717672"/>
              <a:gd name="connsiteY11" fmla="*/ 892070 h 931763"/>
              <a:gd name="connsiteX12" fmla="*/ 7613460 w 10717672"/>
              <a:gd name="connsiteY12" fmla="*/ 892070 h 931763"/>
              <a:gd name="connsiteX13" fmla="*/ 6699060 w 10717672"/>
              <a:gd name="connsiteY13" fmla="*/ 872615 h 931763"/>
              <a:gd name="connsiteX14" fmla="*/ 5979213 w 10717672"/>
              <a:gd name="connsiteY14" fmla="*/ 833704 h 931763"/>
              <a:gd name="connsiteX15" fmla="*/ 5395554 w 10717672"/>
              <a:gd name="connsiteY15" fmla="*/ 853159 h 931763"/>
              <a:gd name="connsiteX16" fmla="*/ 4481154 w 10717672"/>
              <a:gd name="connsiteY16" fmla="*/ 930981 h 931763"/>
              <a:gd name="connsiteX17" fmla="*/ 3800217 w 10717672"/>
              <a:gd name="connsiteY17" fmla="*/ 892070 h 931763"/>
              <a:gd name="connsiteX18" fmla="*/ 3391656 w 10717672"/>
              <a:gd name="connsiteY18" fmla="*/ 872614 h 931763"/>
              <a:gd name="connsiteX19" fmla="*/ 2983094 w 10717672"/>
              <a:gd name="connsiteY19" fmla="*/ 872614 h 931763"/>
              <a:gd name="connsiteX20" fmla="*/ 2379979 w 10717672"/>
              <a:gd name="connsiteY20" fmla="*/ 892070 h 931763"/>
              <a:gd name="connsiteX21" fmla="*/ 1621222 w 10717672"/>
              <a:gd name="connsiteY21" fmla="*/ 872615 h 931763"/>
              <a:gd name="connsiteX22" fmla="*/ 162073 w 10717672"/>
              <a:gd name="connsiteY22" fmla="*/ 814250 h 931763"/>
              <a:gd name="connsiteX23" fmla="*/ 123162 w 10717672"/>
              <a:gd name="connsiteY23" fmla="*/ 55491 h 931763"/>
              <a:gd name="connsiteX0" fmla="*/ 123162 w 10717672"/>
              <a:gd name="connsiteY0" fmla="*/ 55491 h 905904"/>
              <a:gd name="connsiteX1" fmla="*/ 2010328 w 10717672"/>
              <a:gd name="connsiteY1" fmla="*/ 55491 h 905904"/>
              <a:gd name="connsiteX2" fmla="*/ 2555077 w 10717672"/>
              <a:gd name="connsiteY2" fmla="*/ 36036 h 905904"/>
              <a:gd name="connsiteX3" fmla="*/ 3197103 w 10717672"/>
              <a:gd name="connsiteY3" fmla="*/ 36036 h 905904"/>
              <a:gd name="connsiteX4" fmla="*/ 3605664 w 10717672"/>
              <a:gd name="connsiteY4" fmla="*/ 36036 h 905904"/>
              <a:gd name="connsiteX5" fmla="*/ 4597885 w 10717672"/>
              <a:gd name="connsiteY5" fmla="*/ 74945 h 905904"/>
              <a:gd name="connsiteX6" fmla="*/ 8372217 w 10717672"/>
              <a:gd name="connsiteY6" fmla="*/ 94403 h 905904"/>
              <a:gd name="connsiteX7" fmla="*/ 10512303 w 10717672"/>
              <a:gd name="connsiteY7" fmla="*/ 74946 h 905904"/>
              <a:gd name="connsiteX8" fmla="*/ 10648490 w 10717672"/>
              <a:gd name="connsiteY8" fmla="*/ 133313 h 905904"/>
              <a:gd name="connsiteX9" fmla="*/ 10667945 w 10717672"/>
              <a:gd name="connsiteY9" fmla="*/ 814249 h 905904"/>
              <a:gd name="connsiteX10" fmla="*/ 10667945 w 10717672"/>
              <a:gd name="connsiteY10" fmla="*/ 892070 h 905904"/>
              <a:gd name="connsiteX11" fmla="*/ 10006464 w 10717672"/>
              <a:gd name="connsiteY11" fmla="*/ 892070 h 905904"/>
              <a:gd name="connsiteX12" fmla="*/ 7613460 w 10717672"/>
              <a:gd name="connsiteY12" fmla="*/ 892070 h 905904"/>
              <a:gd name="connsiteX13" fmla="*/ 6699060 w 10717672"/>
              <a:gd name="connsiteY13" fmla="*/ 872615 h 905904"/>
              <a:gd name="connsiteX14" fmla="*/ 5979213 w 10717672"/>
              <a:gd name="connsiteY14" fmla="*/ 833704 h 905904"/>
              <a:gd name="connsiteX15" fmla="*/ 5395554 w 10717672"/>
              <a:gd name="connsiteY15" fmla="*/ 853159 h 905904"/>
              <a:gd name="connsiteX16" fmla="*/ 4481154 w 10717672"/>
              <a:gd name="connsiteY16" fmla="*/ 892071 h 905904"/>
              <a:gd name="connsiteX17" fmla="*/ 3800217 w 10717672"/>
              <a:gd name="connsiteY17" fmla="*/ 892070 h 905904"/>
              <a:gd name="connsiteX18" fmla="*/ 3391656 w 10717672"/>
              <a:gd name="connsiteY18" fmla="*/ 872614 h 905904"/>
              <a:gd name="connsiteX19" fmla="*/ 2983094 w 10717672"/>
              <a:gd name="connsiteY19" fmla="*/ 872614 h 905904"/>
              <a:gd name="connsiteX20" fmla="*/ 2379979 w 10717672"/>
              <a:gd name="connsiteY20" fmla="*/ 892070 h 905904"/>
              <a:gd name="connsiteX21" fmla="*/ 1621222 w 10717672"/>
              <a:gd name="connsiteY21" fmla="*/ 872615 h 905904"/>
              <a:gd name="connsiteX22" fmla="*/ 162073 w 10717672"/>
              <a:gd name="connsiteY22" fmla="*/ 814250 h 905904"/>
              <a:gd name="connsiteX23" fmla="*/ 123162 w 10717672"/>
              <a:gd name="connsiteY23" fmla="*/ 55491 h 905904"/>
              <a:gd name="connsiteX0" fmla="*/ 123162 w 10717672"/>
              <a:gd name="connsiteY0" fmla="*/ 55491 h 905904"/>
              <a:gd name="connsiteX1" fmla="*/ 2010328 w 10717672"/>
              <a:gd name="connsiteY1" fmla="*/ 55491 h 905904"/>
              <a:gd name="connsiteX2" fmla="*/ 2555077 w 10717672"/>
              <a:gd name="connsiteY2" fmla="*/ 36036 h 905904"/>
              <a:gd name="connsiteX3" fmla="*/ 3197103 w 10717672"/>
              <a:gd name="connsiteY3" fmla="*/ 36036 h 905904"/>
              <a:gd name="connsiteX4" fmla="*/ 3605664 w 10717672"/>
              <a:gd name="connsiteY4" fmla="*/ 36036 h 905904"/>
              <a:gd name="connsiteX5" fmla="*/ 4597885 w 10717672"/>
              <a:gd name="connsiteY5" fmla="*/ 74945 h 905904"/>
              <a:gd name="connsiteX6" fmla="*/ 8372217 w 10717672"/>
              <a:gd name="connsiteY6" fmla="*/ 94403 h 905904"/>
              <a:gd name="connsiteX7" fmla="*/ 10512303 w 10717672"/>
              <a:gd name="connsiteY7" fmla="*/ 74946 h 905904"/>
              <a:gd name="connsiteX8" fmla="*/ 10648490 w 10717672"/>
              <a:gd name="connsiteY8" fmla="*/ 133313 h 905904"/>
              <a:gd name="connsiteX9" fmla="*/ 10667945 w 10717672"/>
              <a:gd name="connsiteY9" fmla="*/ 814249 h 905904"/>
              <a:gd name="connsiteX10" fmla="*/ 10667945 w 10717672"/>
              <a:gd name="connsiteY10" fmla="*/ 892070 h 905904"/>
              <a:gd name="connsiteX11" fmla="*/ 10006464 w 10717672"/>
              <a:gd name="connsiteY11" fmla="*/ 892070 h 905904"/>
              <a:gd name="connsiteX12" fmla="*/ 7613460 w 10717672"/>
              <a:gd name="connsiteY12" fmla="*/ 892070 h 905904"/>
              <a:gd name="connsiteX13" fmla="*/ 6699060 w 10717672"/>
              <a:gd name="connsiteY13" fmla="*/ 872615 h 905904"/>
              <a:gd name="connsiteX14" fmla="*/ 5979213 w 10717672"/>
              <a:gd name="connsiteY14" fmla="*/ 853160 h 905904"/>
              <a:gd name="connsiteX15" fmla="*/ 5395554 w 10717672"/>
              <a:gd name="connsiteY15" fmla="*/ 853159 h 905904"/>
              <a:gd name="connsiteX16" fmla="*/ 4481154 w 10717672"/>
              <a:gd name="connsiteY16" fmla="*/ 892071 h 905904"/>
              <a:gd name="connsiteX17" fmla="*/ 3800217 w 10717672"/>
              <a:gd name="connsiteY17" fmla="*/ 892070 h 905904"/>
              <a:gd name="connsiteX18" fmla="*/ 3391656 w 10717672"/>
              <a:gd name="connsiteY18" fmla="*/ 872614 h 905904"/>
              <a:gd name="connsiteX19" fmla="*/ 2983094 w 10717672"/>
              <a:gd name="connsiteY19" fmla="*/ 872614 h 905904"/>
              <a:gd name="connsiteX20" fmla="*/ 2379979 w 10717672"/>
              <a:gd name="connsiteY20" fmla="*/ 892070 h 905904"/>
              <a:gd name="connsiteX21" fmla="*/ 1621222 w 10717672"/>
              <a:gd name="connsiteY21" fmla="*/ 872615 h 905904"/>
              <a:gd name="connsiteX22" fmla="*/ 162073 w 10717672"/>
              <a:gd name="connsiteY22" fmla="*/ 814250 h 905904"/>
              <a:gd name="connsiteX23" fmla="*/ 123162 w 10717672"/>
              <a:gd name="connsiteY23" fmla="*/ 55491 h 905904"/>
              <a:gd name="connsiteX0" fmla="*/ 192751 w 10787261"/>
              <a:gd name="connsiteY0" fmla="*/ 55491 h 897834"/>
              <a:gd name="connsiteX1" fmla="*/ 2079917 w 10787261"/>
              <a:gd name="connsiteY1" fmla="*/ 55491 h 897834"/>
              <a:gd name="connsiteX2" fmla="*/ 2624666 w 10787261"/>
              <a:gd name="connsiteY2" fmla="*/ 36036 h 897834"/>
              <a:gd name="connsiteX3" fmla="*/ 3266692 w 10787261"/>
              <a:gd name="connsiteY3" fmla="*/ 36036 h 897834"/>
              <a:gd name="connsiteX4" fmla="*/ 3675253 w 10787261"/>
              <a:gd name="connsiteY4" fmla="*/ 36036 h 897834"/>
              <a:gd name="connsiteX5" fmla="*/ 4667474 w 10787261"/>
              <a:gd name="connsiteY5" fmla="*/ 74945 h 897834"/>
              <a:gd name="connsiteX6" fmla="*/ 8441806 w 10787261"/>
              <a:gd name="connsiteY6" fmla="*/ 94403 h 897834"/>
              <a:gd name="connsiteX7" fmla="*/ 10581892 w 10787261"/>
              <a:gd name="connsiteY7" fmla="*/ 74946 h 897834"/>
              <a:gd name="connsiteX8" fmla="*/ 10718079 w 10787261"/>
              <a:gd name="connsiteY8" fmla="*/ 133313 h 897834"/>
              <a:gd name="connsiteX9" fmla="*/ 10737534 w 10787261"/>
              <a:gd name="connsiteY9" fmla="*/ 814249 h 897834"/>
              <a:gd name="connsiteX10" fmla="*/ 10737534 w 10787261"/>
              <a:gd name="connsiteY10" fmla="*/ 892070 h 897834"/>
              <a:gd name="connsiteX11" fmla="*/ 10076053 w 10787261"/>
              <a:gd name="connsiteY11" fmla="*/ 892070 h 897834"/>
              <a:gd name="connsiteX12" fmla="*/ 7683049 w 10787261"/>
              <a:gd name="connsiteY12" fmla="*/ 892070 h 897834"/>
              <a:gd name="connsiteX13" fmla="*/ 6768649 w 10787261"/>
              <a:gd name="connsiteY13" fmla="*/ 872615 h 897834"/>
              <a:gd name="connsiteX14" fmla="*/ 6048802 w 10787261"/>
              <a:gd name="connsiteY14" fmla="*/ 853160 h 897834"/>
              <a:gd name="connsiteX15" fmla="*/ 5465143 w 10787261"/>
              <a:gd name="connsiteY15" fmla="*/ 853159 h 897834"/>
              <a:gd name="connsiteX16" fmla="*/ 4550743 w 10787261"/>
              <a:gd name="connsiteY16" fmla="*/ 892071 h 897834"/>
              <a:gd name="connsiteX17" fmla="*/ 3869806 w 10787261"/>
              <a:gd name="connsiteY17" fmla="*/ 892070 h 897834"/>
              <a:gd name="connsiteX18" fmla="*/ 3461245 w 10787261"/>
              <a:gd name="connsiteY18" fmla="*/ 872614 h 897834"/>
              <a:gd name="connsiteX19" fmla="*/ 3052683 w 10787261"/>
              <a:gd name="connsiteY19" fmla="*/ 872614 h 897834"/>
              <a:gd name="connsiteX20" fmla="*/ 2449568 w 10787261"/>
              <a:gd name="connsiteY20" fmla="*/ 892070 h 897834"/>
              <a:gd name="connsiteX21" fmla="*/ 1690811 w 10787261"/>
              <a:gd name="connsiteY21" fmla="*/ 833705 h 897834"/>
              <a:gd name="connsiteX22" fmla="*/ 231662 w 10787261"/>
              <a:gd name="connsiteY22" fmla="*/ 814250 h 897834"/>
              <a:gd name="connsiteX23" fmla="*/ 192751 w 10787261"/>
              <a:gd name="connsiteY23" fmla="*/ 55491 h 897834"/>
              <a:gd name="connsiteX0" fmla="*/ 192751 w 10787261"/>
              <a:gd name="connsiteY0" fmla="*/ 55491 h 897834"/>
              <a:gd name="connsiteX1" fmla="*/ 2079917 w 10787261"/>
              <a:gd name="connsiteY1" fmla="*/ 55491 h 897834"/>
              <a:gd name="connsiteX2" fmla="*/ 2624666 w 10787261"/>
              <a:gd name="connsiteY2" fmla="*/ 36036 h 897834"/>
              <a:gd name="connsiteX3" fmla="*/ 3266692 w 10787261"/>
              <a:gd name="connsiteY3" fmla="*/ 36036 h 897834"/>
              <a:gd name="connsiteX4" fmla="*/ 3675253 w 10787261"/>
              <a:gd name="connsiteY4" fmla="*/ 36036 h 897834"/>
              <a:gd name="connsiteX5" fmla="*/ 4667474 w 10787261"/>
              <a:gd name="connsiteY5" fmla="*/ 74945 h 897834"/>
              <a:gd name="connsiteX6" fmla="*/ 8441806 w 10787261"/>
              <a:gd name="connsiteY6" fmla="*/ 94403 h 897834"/>
              <a:gd name="connsiteX7" fmla="*/ 10581892 w 10787261"/>
              <a:gd name="connsiteY7" fmla="*/ 74946 h 897834"/>
              <a:gd name="connsiteX8" fmla="*/ 10718079 w 10787261"/>
              <a:gd name="connsiteY8" fmla="*/ 133313 h 897834"/>
              <a:gd name="connsiteX9" fmla="*/ 10737534 w 10787261"/>
              <a:gd name="connsiteY9" fmla="*/ 814249 h 897834"/>
              <a:gd name="connsiteX10" fmla="*/ 10737534 w 10787261"/>
              <a:gd name="connsiteY10" fmla="*/ 892070 h 897834"/>
              <a:gd name="connsiteX11" fmla="*/ 10076053 w 10787261"/>
              <a:gd name="connsiteY11" fmla="*/ 892070 h 897834"/>
              <a:gd name="connsiteX12" fmla="*/ 7683049 w 10787261"/>
              <a:gd name="connsiteY12" fmla="*/ 892070 h 897834"/>
              <a:gd name="connsiteX13" fmla="*/ 6768649 w 10787261"/>
              <a:gd name="connsiteY13" fmla="*/ 872615 h 897834"/>
              <a:gd name="connsiteX14" fmla="*/ 6048802 w 10787261"/>
              <a:gd name="connsiteY14" fmla="*/ 853160 h 897834"/>
              <a:gd name="connsiteX15" fmla="*/ 5465143 w 10787261"/>
              <a:gd name="connsiteY15" fmla="*/ 853159 h 897834"/>
              <a:gd name="connsiteX16" fmla="*/ 4550743 w 10787261"/>
              <a:gd name="connsiteY16" fmla="*/ 892071 h 897834"/>
              <a:gd name="connsiteX17" fmla="*/ 3869806 w 10787261"/>
              <a:gd name="connsiteY17" fmla="*/ 892070 h 897834"/>
              <a:gd name="connsiteX18" fmla="*/ 3461245 w 10787261"/>
              <a:gd name="connsiteY18" fmla="*/ 872614 h 897834"/>
              <a:gd name="connsiteX19" fmla="*/ 3052683 w 10787261"/>
              <a:gd name="connsiteY19" fmla="*/ 872614 h 897834"/>
              <a:gd name="connsiteX20" fmla="*/ 2449568 w 10787261"/>
              <a:gd name="connsiteY20" fmla="*/ 853160 h 897834"/>
              <a:gd name="connsiteX21" fmla="*/ 1690811 w 10787261"/>
              <a:gd name="connsiteY21" fmla="*/ 833705 h 897834"/>
              <a:gd name="connsiteX22" fmla="*/ 231662 w 10787261"/>
              <a:gd name="connsiteY22" fmla="*/ 814250 h 897834"/>
              <a:gd name="connsiteX23" fmla="*/ 192751 w 10787261"/>
              <a:gd name="connsiteY23" fmla="*/ 55491 h 897834"/>
              <a:gd name="connsiteX0" fmla="*/ 137715 w 10934246"/>
              <a:gd name="connsiteY0" fmla="*/ 55491 h 897834"/>
              <a:gd name="connsiteX1" fmla="*/ 2226902 w 10934246"/>
              <a:gd name="connsiteY1" fmla="*/ 55491 h 897834"/>
              <a:gd name="connsiteX2" fmla="*/ 2771651 w 10934246"/>
              <a:gd name="connsiteY2" fmla="*/ 36036 h 897834"/>
              <a:gd name="connsiteX3" fmla="*/ 3413677 w 10934246"/>
              <a:gd name="connsiteY3" fmla="*/ 36036 h 897834"/>
              <a:gd name="connsiteX4" fmla="*/ 3822238 w 10934246"/>
              <a:gd name="connsiteY4" fmla="*/ 36036 h 897834"/>
              <a:gd name="connsiteX5" fmla="*/ 4814459 w 10934246"/>
              <a:gd name="connsiteY5" fmla="*/ 74945 h 897834"/>
              <a:gd name="connsiteX6" fmla="*/ 8588791 w 10934246"/>
              <a:gd name="connsiteY6" fmla="*/ 94403 h 897834"/>
              <a:gd name="connsiteX7" fmla="*/ 10728877 w 10934246"/>
              <a:gd name="connsiteY7" fmla="*/ 74946 h 897834"/>
              <a:gd name="connsiteX8" fmla="*/ 10865064 w 10934246"/>
              <a:gd name="connsiteY8" fmla="*/ 133313 h 897834"/>
              <a:gd name="connsiteX9" fmla="*/ 10884519 w 10934246"/>
              <a:gd name="connsiteY9" fmla="*/ 814249 h 897834"/>
              <a:gd name="connsiteX10" fmla="*/ 10884519 w 10934246"/>
              <a:gd name="connsiteY10" fmla="*/ 892070 h 897834"/>
              <a:gd name="connsiteX11" fmla="*/ 10223038 w 10934246"/>
              <a:gd name="connsiteY11" fmla="*/ 892070 h 897834"/>
              <a:gd name="connsiteX12" fmla="*/ 7830034 w 10934246"/>
              <a:gd name="connsiteY12" fmla="*/ 892070 h 897834"/>
              <a:gd name="connsiteX13" fmla="*/ 6915634 w 10934246"/>
              <a:gd name="connsiteY13" fmla="*/ 872615 h 897834"/>
              <a:gd name="connsiteX14" fmla="*/ 6195787 w 10934246"/>
              <a:gd name="connsiteY14" fmla="*/ 853160 h 897834"/>
              <a:gd name="connsiteX15" fmla="*/ 5612128 w 10934246"/>
              <a:gd name="connsiteY15" fmla="*/ 853159 h 897834"/>
              <a:gd name="connsiteX16" fmla="*/ 4697728 w 10934246"/>
              <a:gd name="connsiteY16" fmla="*/ 892071 h 897834"/>
              <a:gd name="connsiteX17" fmla="*/ 4016791 w 10934246"/>
              <a:gd name="connsiteY17" fmla="*/ 892070 h 897834"/>
              <a:gd name="connsiteX18" fmla="*/ 3608230 w 10934246"/>
              <a:gd name="connsiteY18" fmla="*/ 872614 h 897834"/>
              <a:gd name="connsiteX19" fmla="*/ 3199668 w 10934246"/>
              <a:gd name="connsiteY19" fmla="*/ 872614 h 897834"/>
              <a:gd name="connsiteX20" fmla="*/ 2596553 w 10934246"/>
              <a:gd name="connsiteY20" fmla="*/ 853160 h 897834"/>
              <a:gd name="connsiteX21" fmla="*/ 1837796 w 10934246"/>
              <a:gd name="connsiteY21" fmla="*/ 833705 h 897834"/>
              <a:gd name="connsiteX22" fmla="*/ 378647 w 10934246"/>
              <a:gd name="connsiteY22" fmla="*/ 814250 h 897834"/>
              <a:gd name="connsiteX23" fmla="*/ 137715 w 10934246"/>
              <a:gd name="connsiteY23" fmla="*/ 55491 h 897834"/>
              <a:gd name="connsiteX0" fmla="*/ 104 w 10796635"/>
              <a:gd name="connsiteY0" fmla="*/ 107368 h 949711"/>
              <a:gd name="connsiteX1" fmla="*/ 2089291 w 10796635"/>
              <a:gd name="connsiteY1" fmla="*/ 107368 h 949711"/>
              <a:gd name="connsiteX2" fmla="*/ 2634040 w 10796635"/>
              <a:gd name="connsiteY2" fmla="*/ 87913 h 949711"/>
              <a:gd name="connsiteX3" fmla="*/ 3276066 w 10796635"/>
              <a:gd name="connsiteY3" fmla="*/ 87913 h 949711"/>
              <a:gd name="connsiteX4" fmla="*/ 3684627 w 10796635"/>
              <a:gd name="connsiteY4" fmla="*/ 87913 h 949711"/>
              <a:gd name="connsiteX5" fmla="*/ 4676848 w 10796635"/>
              <a:gd name="connsiteY5" fmla="*/ 126822 h 949711"/>
              <a:gd name="connsiteX6" fmla="*/ 8451180 w 10796635"/>
              <a:gd name="connsiteY6" fmla="*/ 146280 h 949711"/>
              <a:gd name="connsiteX7" fmla="*/ 10591266 w 10796635"/>
              <a:gd name="connsiteY7" fmla="*/ 126823 h 949711"/>
              <a:gd name="connsiteX8" fmla="*/ 10727453 w 10796635"/>
              <a:gd name="connsiteY8" fmla="*/ 185190 h 949711"/>
              <a:gd name="connsiteX9" fmla="*/ 10746908 w 10796635"/>
              <a:gd name="connsiteY9" fmla="*/ 866126 h 949711"/>
              <a:gd name="connsiteX10" fmla="*/ 10746908 w 10796635"/>
              <a:gd name="connsiteY10" fmla="*/ 943947 h 949711"/>
              <a:gd name="connsiteX11" fmla="*/ 10085427 w 10796635"/>
              <a:gd name="connsiteY11" fmla="*/ 943947 h 949711"/>
              <a:gd name="connsiteX12" fmla="*/ 7692423 w 10796635"/>
              <a:gd name="connsiteY12" fmla="*/ 943947 h 949711"/>
              <a:gd name="connsiteX13" fmla="*/ 6778023 w 10796635"/>
              <a:gd name="connsiteY13" fmla="*/ 924492 h 949711"/>
              <a:gd name="connsiteX14" fmla="*/ 6058176 w 10796635"/>
              <a:gd name="connsiteY14" fmla="*/ 905037 h 949711"/>
              <a:gd name="connsiteX15" fmla="*/ 5474517 w 10796635"/>
              <a:gd name="connsiteY15" fmla="*/ 905036 h 949711"/>
              <a:gd name="connsiteX16" fmla="*/ 4560117 w 10796635"/>
              <a:gd name="connsiteY16" fmla="*/ 943948 h 949711"/>
              <a:gd name="connsiteX17" fmla="*/ 3879180 w 10796635"/>
              <a:gd name="connsiteY17" fmla="*/ 943947 h 949711"/>
              <a:gd name="connsiteX18" fmla="*/ 3470619 w 10796635"/>
              <a:gd name="connsiteY18" fmla="*/ 924491 h 949711"/>
              <a:gd name="connsiteX19" fmla="*/ 3062057 w 10796635"/>
              <a:gd name="connsiteY19" fmla="*/ 924491 h 949711"/>
              <a:gd name="connsiteX20" fmla="*/ 2458942 w 10796635"/>
              <a:gd name="connsiteY20" fmla="*/ 905037 h 949711"/>
              <a:gd name="connsiteX21" fmla="*/ 1700185 w 10796635"/>
              <a:gd name="connsiteY21" fmla="*/ 885582 h 949711"/>
              <a:gd name="connsiteX22" fmla="*/ 241036 w 10796635"/>
              <a:gd name="connsiteY22" fmla="*/ 866127 h 949711"/>
              <a:gd name="connsiteX23" fmla="*/ 104 w 10796635"/>
              <a:gd name="connsiteY23" fmla="*/ 107368 h 949711"/>
              <a:gd name="connsiteX0" fmla="*/ 217684 w 11014215"/>
              <a:gd name="connsiteY0" fmla="*/ 58373 h 910963"/>
              <a:gd name="connsiteX1" fmla="*/ 2306871 w 11014215"/>
              <a:gd name="connsiteY1" fmla="*/ 58373 h 910963"/>
              <a:gd name="connsiteX2" fmla="*/ 2851620 w 11014215"/>
              <a:gd name="connsiteY2" fmla="*/ 38918 h 910963"/>
              <a:gd name="connsiteX3" fmla="*/ 3493646 w 11014215"/>
              <a:gd name="connsiteY3" fmla="*/ 38918 h 910963"/>
              <a:gd name="connsiteX4" fmla="*/ 3902207 w 11014215"/>
              <a:gd name="connsiteY4" fmla="*/ 38918 h 910963"/>
              <a:gd name="connsiteX5" fmla="*/ 4894428 w 11014215"/>
              <a:gd name="connsiteY5" fmla="*/ 77827 h 910963"/>
              <a:gd name="connsiteX6" fmla="*/ 8668760 w 11014215"/>
              <a:gd name="connsiteY6" fmla="*/ 97285 h 910963"/>
              <a:gd name="connsiteX7" fmla="*/ 10808846 w 11014215"/>
              <a:gd name="connsiteY7" fmla="*/ 77828 h 910963"/>
              <a:gd name="connsiteX8" fmla="*/ 10945033 w 11014215"/>
              <a:gd name="connsiteY8" fmla="*/ 136195 h 910963"/>
              <a:gd name="connsiteX9" fmla="*/ 10964488 w 11014215"/>
              <a:gd name="connsiteY9" fmla="*/ 817131 h 910963"/>
              <a:gd name="connsiteX10" fmla="*/ 10964488 w 11014215"/>
              <a:gd name="connsiteY10" fmla="*/ 894952 h 910963"/>
              <a:gd name="connsiteX11" fmla="*/ 10303007 w 11014215"/>
              <a:gd name="connsiteY11" fmla="*/ 894952 h 910963"/>
              <a:gd name="connsiteX12" fmla="*/ 7910003 w 11014215"/>
              <a:gd name="connsiteY12" fmla="*/ 894952 h 910963"/>
              <a:gd name="connsiteX13" fmla="*/ 6995603 w 11014215"/>
              <a:gd name="connsiteY13" fmla="*/ 875497 h 910963"/>
              <a:gd name="connsiteX14" fmla="*/ 6275756 w 11014215"/>
              <a:gd name="connsiteY14" fmla="*/ 856042 h 910963"/>
              <a:gd name="connsiteX15" fmla="*/ 5692097 w 11014215"/>
              <a:gd name="connsiteY15" fmla="*/ 856041 h 910963"/>
              <a:gd name="connsiteX16" fmla="*/ 4777697 w 11014215"/>
              <a:gd name="connsiteY16" fmla="*/ 894953 h 910963"/>
              <a:gd name="connsiteX17" fmla="*/ 4096760 w 11014215"/>
              <a:gd name="connsiteY17" fmla="*/ 894952 h 910963"/>
              <a:gd name="connsiteX18" fmla="*/ 3688199 w 11014215"/>
              <a:gd name="connsiteY18" fmla="*/ 875496 h 910963"/>
              <a:gd name="connsiteX19" fmla="*/ 3279637 w 11014215"/>
              <a:gd name="connsiteY19" fmla="*/ 875496 h 910963"/>
              <a:gd name="connsiteX20" fmla="*/ 2676522 w 11014215"/>
              <a:gd name="connsiteY20" fmla="*/ 856042 h 910963"/>
              <a:gd name="connsiteX21" fmla="*/ 1917765 w 11014215"/>
              <a:gd name="connsiteY21" fmla="*/ 836587 h 910963"/>
              <a:gd name="connsiteX22" fmla="*/ 256595 w 11014215"/>
              <a:gd name="connsiteY22" fmla="*/ 856043 h 910963"/>
              <a:gd name="connsiteX23" fmla="*/ 217684 w 11014215"/>
              <a:gd name="connsiteY23" fmla="*/ 58373 h 910963"/>
              <a:gd name="connsiteX0" fmla="*/ 142505 w 10939036"/>
              <a:gd name="connsiteY0" fmla="*/ 58373 h 997339"/>
              <a:gd name="connsiteX1" fmla="*/ 2231692 w 10939036"/>
              <a:gd name="connsiteY1" fmla="*/ 58373 h 997339"/>
              <a:gd name="connsiteX2" fmla="*/ 2776441 w 10939036"/>
              <a:gd name="connsiteY2" fmla="*/ 38918 h 997339"/>
              <a:gd name="connsiteX3" fmla="*/ 3418467 w 10939036"/>
              <a:gd name="connsiteY3" fmla="*/ 38918 h 997339"/>
              <a:gd name="connsiteX4" fmla="*/ 3827028 w 10939036"/>
              <a:gd name="connsiteY4" fmla="*/ 38918 h 997339"/>
              <a:gd name="connsiteX5" fmla="*/ 4819249 w 10939036"/>
              <a:gd name="connsiteY5" fmla="*/ 77827 h 997339"/>
              <a:gd name="connsiteX6" fmla="*/ 8593581 w 10939036"/>
              <a:gd name="connsiteY6" fmla="*/ 97285 h 997339"/>
              <a:gd name="connsiteX7" fmla="*/ 10733667 w 10939036"/>
              <a:gd name="connsiteY7" fmla="*/ 77828 h 997339"/>
              <a:gd name="connsiteX8" fmla="*/ 10869854 w 10939036"/>
              <a:gd name="connsiteY8" fmla="*/ 136195 h 997339"/>
              <a:gd name="connsiteX9" fmla="*/ 10889309 w 10939036"/>
              <a:gd name="connsiteY9" fmla="*/ 817131 h 997339"/>
              <a:gd name="connsiteX10" fmla="*/ 10889309 w 10939036"/>
              <a:gd name="connsiteY10" fmla="*/ 894952 h 997339"/>
              <a:gd name="connsiteX11" fmla="*/ 10227828 w 10939036"/>
              <a:gd name="connsiteY11" fmla="*/ 894952 h 997339"/>
              <a:gd name="connsiteX12" fmla="*/ 7834824 w 10939036"/>
              <a:gd name="connsiteY12" fmla="*/ 894952 h 997339"/>
              <a:gd name="connsiteX13" fmla="*/ 6920424 w 10939036"/>
              <a:gd name="connsiteY13" fmla="*/ 875497 h 997339"/>
              <a:gd name="connsiteX14" fmla="*/ 6200577 w 10939036"/>
              <a:gd name="connsiteY14" fmla="*/ 856042 h 997339"/>
              <a:gd name="connsiteX15" fmla="*/ 5616918 w 10939036"/>
              <a:gd name="connsiteY15" fmla="*/ 856041 h 997339"/>
              <a:gd name="connsiteX16" fmla="*/ 4702518 w 10939036"/>
              <a:gd name="connsiteY16" fmla="*/ 894953 h 997339"/>
              <a:gd name="connsiteX17" fmla="*/ 4021581 w 10939036"/>
              <a:gd name="connsiteY17" fmla="*/ 894952 h 997339"/>
              <a:gd name="connsiteX18" fmla="*/ 3613020 w 10939036"/>
              <a:gd name="connsiteY18" fmla="*/ 875496 h 997339"/>
              <a:gd name="connsiteX19" fmla="*/ 3204458 w 10939036"/>
              <a:gd name="connsiteY19" fmla="*/ 875496 h 997339"/>
              <a:gd name="connsiteX20" fmla="*/ 2601343 w 10939036"/>
              <a:gd name="connsiteY20" fmla="*/ 856042 h 997339"/>
              <a:gd name="connsiteX21" fmla="*/ 1842586 w 10939036"/>
              <a:gd name="connsiteY21" fmla="*/ 836587 h 997339"/>
              <a:gd name="connsiteX22" fmla="*/ 181416 w 10939036"/>
              <a:gd name="connsiteY22" fmla="*/ 856043 h 997339"/>
              <a:gd name="connsiteX23" fmla="*/ 142505 w 10939036"/>
              <a:gd name="connsiteY23" fmla="*/ 58373 h 997339"/>
              <a:gd name="connsiteX0" fmla="*/ 1 w 10796532"/>
              <a:gd name="connsiteY0" fmla="*/ 75664 h 1014630"/>
              <a:gd name="connsiteX1" fmla="*/ 2089188 w 10796532"/>
              <a:gd name="connsiteY1" fmla="*/ 75664 h 1014630"/>
              <a:gd name="connsiteX2" fmla="*/ 2633937 w 10796532"/>
              <a:gd name="connsiteY2" fmla="*/ 56209 h 1014630"/>
              <a:gd name="connsiteX3" fmla="*/ 3275963 w 10796532"/>
              <a:gd name="connsiteY3" fmla="*/ 56209 h 1014630"/>
              <a:gd name="connsiteX4" fmla="*/ 3684524 w 10796532"/>
              <a:gd name="connsiteY4" fmla="*/ 56209 h 1014630"/>
              <a:gd name="connsiteX5" fmla="*/ 4676745 w 10796532"/>
              <a:gd name="connsiteY5" fmla="*/ 95118 h 1014630"/>
              <a:gd name="connsiteX6" fmla="*/ 8451077 w 10796532"/>
              <a:gd name="connsiteY6" fmla="*/ 114576 h 1014630"/>
              <a:gd name="connsiteX7" fmla="*/ 10591163 w 10796532"/>
              <a:gd name="connsiteY7" fmla="*/ 95119 h 1014630"/>
              <a:gd name="connsiteX8" fmla="*/ 10727350 w 10796532"/>
              <a:gd name="connsiteY8" fmla="*/ 153486 h 1014630"/>
              <a:gd name="connsiteX9" fmla="*/ 10746805 w 10796532"/>
              <a:gd name="connsiteY9" fmla="*/ 834422 h 1014630"/>
              <a:gd name="connsiteX10" fmla="*/ 10746805 w 10796532"/>
              <a:gd name="connsiteY10" fmla="*/ 912243 h 1014630"/>
              <a:gd name="connsiteX11" fmla="*/ 10085324 w 10796532"/>
              <a:gd name="connsiteY11" fmla="*/ 912243 h 1014630"/>
              <a:gd name="connsiteX12" fmla="*/ 7692320 w 10796532"/>
              <a:gd name="connsiteY12" fmla="*/ 912243 h 1014630"/>
              <a:gd name="connsiteX13" fmla="*/ 6777920 w 10796532"/>
              <a:gd name="connsiteY13" fmla="*/ 892788 h 1014630"/>
              <a:gd name="connsiteX14" fmla="*/ 6058073 w 10796532"/>
              <a:gd name="connsiteY14" fmla="*/ 873333 h 1014630"/>
              <a:gd name="connsiteX15" fmla="*/ 5474414 w 10796532"/>
              <a:gd name="connsiteY15" fmla="*/ 873332 h 1014630"/>
              <a:gd name="connsiteX16" fmla="*/ 4560014 w 10796532"/>
              <a:gd name="connsiteY16" fmla="*/ 912244 h 1014630"/>
              <a:gd name="connsiteX17" fmla="*/ 3879077 w 10796532"/>
              <a:gd name="connsiteY17" fmla="*/ 912243 h 1014630"/>
              <a:gd name="connsiteX18" fmla="*/ 3470516 w 10796532"/>
              <a:gd name="connsiteY18" fmla="*/ 892787 h 1014630"/>
              <a:gd name="connsiteX19" fmla="*/ 3061954 w 10796532"/>
              <a:gd name="connsiteY19" fmla="*/ 892787 h 1014630"/>
              <a:gd name="connsiteX20" fmla="*/ 2458839 w 10796532"/>
              <a:gd name="connsiteY20" fmla="*/ 873333 h 1014630"/>
              <a:gd name="connsiteX21" fmla="*/ 1700082 w 10796532"/>
              <a:gd name="connsiteY21" fmla="*/ 853878 h 1014630"/>
              <a:gd name="connsiteX22" fmla="*/ 38912 w 10796532"/>
              <a:gd name="connsiteY22" fmla="*/ 873334 h 1014630"/>
              <a:gd name="connsiteX23" fmla="*/ 1 w 10796532"/>
              <a:gd name="connsiteY23" fmla="*/ 75664 h 1014630"/>
              <a:gd name="connsiteX0" fmla="*/ 142504 w 10939035"/>
              <a:gd name="connsiteY0" fmla="*/ 48286 h 895088"/>
              <a:gd name="connsiteX1" fmla="*/ 2231691 w 10939035"/>
              <a:gd name="connsiteY1" fmla="*/ 48286 h 895088"/>
              <a:gd name="connsiteX2" fmla="*/ 2776440 w 10939035"/>
              <a:gd name="connsiteY2" fmla="*/ 28831 h 895088"/>
              <a:gd name="connsiteX3" fmla="*/ 3418466 w 10939035"/>
              <a:gd name="connsiteY3" fmla="*/ 28831 h 895088"/>
              <a:gd name="connsiteX4" fmla="*/ 3827027 w 10939035"/>
              <a:gd name="connsiteY4" fmla="*/ 28831 h 895088"/>
              <a:gd name="connsiteX5" fmla="*/ 4819248 w 10939035"/>
              <a:gd name="connsiteY5" fmla="*/ 67740 h 895088"/>
              <a:gd name="connsiteX6" fmla="*/ 8593580 w 10939035"/>
              <a:gd name="connsiteY6" fmla="*/ 87198 h 895088"/>
              <a:gd name="connsiteX7" fmla="*/ 10733666 w 10939035"/>
              <a:gd name="connsiteY7" fmla="*/ 67741 h 895088"/>
              <a:gd name="connsiteX8" fmla="*/ 10869853 w 10939035"/>
              <a:gd name="connsiteY8" fmla="*/ 126108 h 895088"/>
              <a:gd name="connsiteX9" fmla="*/ 10889308 w 10939035"/>
              <a:gd name="connsiteY9" fmla="*/ 807044 h 895088"/>
              <a:gd name="connsiteX10" fmla="*/ 10889308 w 10939035"/>
              <a:gd name="connsiteY10" fmla="*/ 884865 h 895088"/>
              <a:gd name="connsiteX11" fmla="*/ 10227827 w 10939035"/>
              <a:gd name="connsiteY11" fmla="*/ 884865 h 895088"/>
              <a:gd name="connsiteX12" fmla="*/ 7834823 w 10939035"/>
              <a:gd name="connsiteY12" fmla="*/ 884865 h 895088"/>
              <a:gd name="connsiteX13" fmla="*/ 6920423 w 10939035"/>
              <a:gd name="connsiteY13" fmla="*/ 865410 h 895088"/>
              <a:gd name="connsiteX14" fmla="*/ 6200576 w 10939035"/>
              <a:gd name="connsiteY14" fmla="*/ 845955 h 895088"/>
              <a:gd name="connsiteX15" fmla="*/ 5616917 w 10939035"/>
              <a:gd name="connsiteY15" fmla="*/ 845954 h 895088"/>
              <a:gd name="connsiteX16" fmla="*/ 4702517 w 10939035"/>
              <a:gd name="connsiteY16" fmla="*/ 884866 h 895088"/>
              <a:gd name="connsiteX17" fmla="*/ 4021580 w 10939035"/>
              <a:gd name="connsiteY17" fmla="*/ 884865 h 895088"/>
              <a:gd name="connsiteX18" fmla="*/ 3613019 w 10939035"/>
              <a:gd name="connsiteY18" fmla="*/ 865409 h 895088"/>
              <a:gd name="connsiteX19" fmla="*/ 3204457 w 10939035"/>
              <a:gd name="connsiteY19" fmla="*/ 865409 h 895088"/>
              <a:gd name="connsiteX20" fmla="*/ 2601342 w 10939035"/>
              <a:gd name="connsiteY20" fmla="*/ 845955 h 895088"/>
              <a:gd name="connsiteX21" fmla="*/ 1842585 w 10939035"/>
              <a:gd name="connsiteY21" fmla="*/ 826500 h 895088"/>
              <a:gd name="connsiteX22" fmla="*/ 181415 w 10939035"/>
              <a:gd name="connsiteY22" fmla="*/ 709768 h 895088"/>
              <a:gd name="connsiteX23" fmla="*/ 142504 w 10939035"/>
              <a:gd name="connsiteY23" fmla="*/ 48286 h 895088"/>
              <a:gd name="connsiteX0" fmla="*/ 233200 w 10989327"/>
              <a:gd name="connsiteY0" fmla="*/ 119614 h 864681"/>
              <a:gd name="connsiteX1" fmla="*/ 2281983 w 10989327"/>
              <a:gd name="connsiteY1" fmla="*/ 22338 h 864681"/>
              <a:gd name="connsiteX2" fmla="*/ 2826732 w 10989327"/>
              <a:gd name="connsiteY2" fmla="*/ 2883 h 864681"/>
              <a:gd name="connsiteX3" fmla="*/ 3468758 w 10989327"/>
              <a:gd name="connsiteY3" fmla="*/ 2883 h 864681"/>
              <a:gd name="connsiteX4" fmla="*/ 3877319 w 10989327"/>
              <a:gd name="connsiteY4" fmla="*/ 2883 h 864681"/>
              <a:gd name="connsiteX5" fmla="*/ 4869540 w 10989327"/>
              <a:gd name="connsiteY5" fmla="*/ 41792 h 864681"/>
              <a:gd name="connsiteX6" fmla="*/ 8643872 w 10989327"/>
              <a:gd name="connsiteY6" fmla="*/ 61250 h 864681"/>
              <a:gd name="connsiteX7" fmla="*/ 10783958 w 10989327"/>
              <a:gd name="connsiteY7" fmla="*/ 41793 h 864681"/>
              <a:gd name="connsiteX8" fmla="*/ 10920145 w 10989327"/>
              <a:gd name="connsiteY8" fmla="*/ 100160 h 864681"/>
              <a:gd name="connsiteX9" fmla="*/ 10939600 w 10989327"/>
              <a:gd name="connsiteY9" fmla="*/ 781096 h 864681"/>
              <a:gd name="connsiteX10" fmla="*/ 10939600 w 10989327"/>
              <a:gd name="connsiteY10" fmla="*/ 858917 h 864681"/>
              <a:gd name="connsiteX11" fmla="*/ 10278119 w 10989327"/>
              <a:gd name="connsiteY11" fmla="*/ 858917 h 864681"/>
              <a:gd name="connsiteX12" fmla="*/ 7885115 w 10989327"/>
              <a:gd name="connsiteY12" fmla="*/ 858917 h 864681"/>
              <a:gd name="connsiteX13" fmla="*/ 6970715 w 10989327"/>
              <a:gd name="connsiteY13" fmla="*/ 839462 h 864681"/>
              <a:gd name="connsiteX14" fmla="*/ 6250868 w 10989327"/>
              <a:gd name="connsiteY14" fmla="*/ 820007 h 864681"/>
              <a:gd name="connsiteX15" fmla="*/ 5667209 w 10989327"/>
              <a:gd name="connsiteY15" fmla="*/ 820006 h 864681"/>
              <a:gd name="connsiteX16" fmla="*/ 4752809 w 10989327"/>
              <a:gd name="connsiteY16" fmla="*/ 858918 h 864681"/>
              <a:gd name="connsiteX17" fmla="*/ 4071872 w 10989327"/>
              <a:gd name="connsiteY17" fmla="*/ 858917 h 864681"/>
              <a:gd name="connsiteX18" fmla="*/ 3663311 w 10989327"/>
              <a:gd name="connsiteY18" fmla="*/ 839461 h 864681"/>
              <a:gd name="connsiteX19" fmla="*/ 3254749 w 10989327"/>
              <a:gd name="connsiteY19" fmla="*/ 839461 h 864681"/>
              <a:gd name="connsiteX20" fmla="*/ 2651634 w 10989327"/>
              <a:gd name="connsiteY20" fmla="*/ 820007 h 864681"/>
              <a:gd name="connsiteX21" fmla="*/ 1892877 w 10989327"/>
              <a:gd name="connsiteY21" fmla="*/ 800552 h 864681"/>
              <a:gd name="connsiteX22" fmla="*/ 231707 w 10989327"/>
              <a:gd name="connsiteY22" fmla="*/ 683820 h 864681"/>
              <a:gd name="connsiteX23" fmla="*/ 233200 w 10989327"/>
              <a:gd name="connsiteY23" fmla="*/ 119614 h 864681"/>
              <a:gd name="connsiteX0" fmla="*/ 123667 w 10879794"/>
              <a:gd name="connsiteY0" fmla="*/ 143800 h 888867"/>
              <a:gd name="connsiteX1" fmla="*/ 2172450 w 10879794"/>
              <a:gd name="connsiteY1" fmla="*/ 46524 h 888867"/>
              <a:gd name="connsiteX2" fmla="*/ 2717199 w 10879794"/>
              <a:gd name="connsiteY2" fmla="*/ 27069 h 888867"/>
              <a:gd name="connsiteX3" fmla="*/ 3359225 w 10879794"/>
              <a:gd name="connsiteY3" fmla="*/ 27069 h 888867"/>
              <a:gd name="connsiteX4" fmla="*/ 3767786 w 10879794"/>
              <a:gd name="connsiteY4" fmla="*/ 27069 h 888867"/>
              <a:gd name="connsiteX5" fmla="*/ 4760007 w 10879794"/>
              <a:gd name="connsiteY5" fmla="*/ 65978 h 888867"/>
              <a:gd name="connsiteX6" fmla="*/ 8534339 w 10879794"/>
              <a:gd name="connsiteY6" fmla="*/ 85436 h 888867"/>
              <a:gd name="connsiteX7" fmla="*/ 10674425 w 10879794"/>
              <a:gd name="connsiteY7" fmla="*/ 65979 h 888867"/>
              <a:gd name="connsiteX8" fmla="*/ 10810612 w 10879794"/>
              <a:gd name="connsiteY8" fmla="*/ 124346 h 888867"/>
              <a:gd name="connsiteX9" fmla="*/ 10830067 w 10879794"/>
              <a:gd name="connsiteY9" fmla="*/ 805282 h 888867"/>
              <a:gd name="connsiteX10" fmla="*/ 10830067 w 10879794"/>
              <a:gd name="connsiteY10" fmla="*/ 883103 h 888867"/>
              <a:gd name="connsiteX11" fmla="*/ 10168586 w 10879794"/>
              <a:gd name="connsiteY11" fmla="*/ 883103 h 888867"/>
              <a:gd name="connsiteX12" fmla="*/ 7775582 w 10879794"/>
              <a:gd name="connsiteY12" fmla="*/ 883103 h 888867"/>
              <a:gd name="connsiteX13" fmla="*/ 6861182 w 10879794"/>
              <a:gd name="connsiteY13" fmla="*/ 863648 h 888867"/>
              <a:gd name="connsiteX14" fmla="*/ 6141335 w 10879794"/>
              <a:gd name="connsiteY14" fmla="*/ 844193 h 888867"/>
              <a:gd name="connsiteX15" fmla="*/ 5557676 w 10879794"/>
              <a:gd name="connsiteY15" fmla="*/ 844192 h 888867"/>
              <a:gd name="connsiteX16" fmla="*/ 4643276 w 10879794"/>
              <a:gd name="connsiteY16" fmla="*/ 883104 h 888867"/>
              <a:gd name="connsiteX17" fmla="*/ 3962339 w 10879794"/>
              <a:gd name="connsiteY17" fmla="*/ 883103 h 888867"/>
              <a:gd name="connsiteX18" fmla="*/ 3553778 w 10879794"/>
              <a:gd name="connsiteY18" fmla="*/ 863647 h 888867"/>
              <a:gd name="connsiteX19" fmla="*/ 3145216 w 10879794"/>
              <a:gd name="connsiteY19" fmla="*/ 863647 h 888867"/>
              <a:gd name="connsiteX20" fmla="*/ 2542101 w 10879794"/>
              <a:gd name="connsiteY20" fmla="*/ 844193 h 888867"/>
              <a:gd name="connsiteX21" fmla="*/ 1783344 w 10879794"/>
              <a:gd name="connsiteY21" fmla="*/ 824738 h 888867"/>
              <a:gd name="connsiteX22" fmla="*/ 122174 w 10879794"/>
              <a:gd name="connsiteY22" fmla="*/ 708006 h 888867"/>
              <a:gd name="connsiteX23" fmla="*/ 123667 w 10879794"/>
              <a:gd name="connsiteY23" fmla="*/ 143800 h 888867"/>
              <a:gd name="connsiteX0" fmla="*/ 1864 w 10757991"/>
              <a:gd name="connsiteY0" fmla="*/ 143800 h 888867"/>
              <a:gd name="connsiteX1" fmla="*/ 2050647 w 10757991"/>
              <a:gd name="connsiteY1" fmla="*/ 46524 h 888867"/>
              <a:gd name="connsiteX2" fmla="*/ 2595396 w 10757991"/>
              <a:gd name="connsiteY2" fmla="*/ 27069 h 888867"/>
              <a:gd name="connsiteX3" fmla="*/ 3237422 w 10757991"/>
              <a:gd name="connsiteY3" fmla="*/ 27069 h 888867"/>
              <a:gd name="connsiteX4" fmla="*/ 3645983 w 10757991"/>
              <a:gd name="connsiteY4" fmla="*/ 27069 h 888867"/>
              <a:gd name="connsiteX5" fmla="*/ 4638204 w 10757991"/>
              <a:gd name="connsiteY5" fmla="*/ 65978 h 888867"/>
              <a:gd name="connsiteX6" fmla="*/ 8412536 w 10757991"/>
              <a:gd name="connsiteY6" fmla="*/ 85436 h 888867"/>
              <a:gd name="connsiteX7" fmla="*/ 10552622 w 10757991"/>
              <a:gd name="connsiteY7" fmla="*/ 65979 h 888867"/>
              <a:gd name="connsiteX8" fmla="*/ 10688809 w 10757991"/>
              <a:gd name="connsiteY8" fmla="*/ 124346 h 888867"/>
              <a:gd name="connsiteX9" fmla="*/ 10708264 w 10757991"/>
              <a:gd name="connsiteY9" fmla="*/ 805282 h 888867"/>
              <a:gd name="connsiteX10" fmla="*/ 10708264 w 10757991"/>
              <a:gd name="connsiteY10" fmla="*/ 883103 h 888867"/>
              <a:gd name="connsiteX11" fmla="*/ 10046783 w 10757991"/>
              <a:gd name="connsiteY11" fmla="*/ 883103 h 888867"/>
              <a:gd name="connsiteX12" fmla="*/ 7653779 w 10757991"/>
              <a:gd name="connsiteY12" fmla="*/ 883103 h 888867"/>
              <a:gd name="connsiteX13" fmla="*/ 6739379 w 10757991"/>
              <a:gd name="connsiteY13" fmla="*/ 863648 h 888867"/>
              <a:gd name="connsiteX14" fmla="*/ 6019532 w 10757991"/>
              <a:gd name="connsiteY14" fmla="*/ 844193 h 888867"/>
              <a:gd name="connsiteX15" fmla="*/ 5435873 w 10757991"/>
              <a:gd name="connsiteY15" fmla="*/ 844192 h 888867"/>
              <a:gd name="connsiteX16" fmla="*/ 4521473 w 10757991"/>
              <a:gd name="connsiteY16" fmla="*/ 883104 h 888867"/>
              <a:gd name="connsiteX17" fmla="*/ 3840536 w 10757991"/>
              <a:gd name="connsiteY17" fmla="*/ 883103 h 888867"/>
              <a:gd name="connsiteX18" fmla="*/ 3431975 w 10757991"/>
              <a:gd name="connsiteY18" fmla="*/ 863647 h 888867"/>
              <a:gd name="connsiteX19" fmla="*/ 3023413 w 10757991"/>
              <a:gd name="connsiteY19" fmla="*/ 863647 h 888867"/>
              <a:gd name="connsiteX20" fmla="*/ 2420298 w 10757991"/>
              <a:gd name="connsiteY20" fmla="*/ 844193 h 888867"/>
              <a:gd name="connsiteX21" fmla="*/ 1661541 w 10757991"/>
              <a:gd name="connsiteY21" fmla="*/ 824738 h 888867"/>
              <a:gd name="connsiteX22" fmla="*/ 371 w 10757991"/>
              <a:gd name="connsiteY22" fmla="*/ 708006 h 888867"/>
              <a:gd name="connsiteX23" fmla="*/ 1864 w 10757991"/>
              <a:gd name="connsiteY23" fmla="*/ 143800 h 888867"/>
              <a:gd name="connsiteX0" fmla="*/ 31302 w 10787429"/>
              <a:gd name="connsiteY0" fmla="*/ 119614 h 864681"/>
              <a:gd name="connsiteX1" fmla="*/ 2080085 w 10787429"/>
              <a:gd name="connsiteY1" fmla="*/ 22338 h 864681"/>
              <a:gd name="connsiteX2" fmla="*/ 2624834 w 10787429"/>
              <a:gd name="connsiteY2" fmla="*/ 2883 h 864681"/>
              <a:gd name="connsiteX3" fmla="*/ 3266860 w 10787429"/>
              <a:gd name="connsiteY3" fmla="*/ 2883 h 864681"/>
              <a:gd name="connsiteX4" fmla="*/ 3675421 w 10787429"/>
              <a:gd name="connsiteY4" fmla="*/ 2883 h 864681"/>
              <a:gd name="connsiteX5" fmla="*/ 4667642 w 10787429"/>
              <a:gd name="connsiteY5" fmla="*/ 41792 h 864681"/>
              <a:gd name="connsiteX6" fmla="*/ 8441974 w 10787429"/>
              <a:gd name="connsiteY6" fmla="*/ 61250 h 864681"/>
              <a:gd name="connsiteX7" fmla="*/ 10582060 w 10787429"/>
              <a:gd name="connsiteY7" fmla="*/ 41793 h 864681"/>
              <a:gd name="connsiteX8" fmla="*/ 10718247 w 10787429"/>
              <a:gd name="connsiteY8" fmla="*/ 100160 h 864681"/>
              <a:gd name="connsiteX9" fmla="*/ 10737702 w 10787429"/>
              <a:gd name="connsiteY9" fmla="*/ 781096 h 864681"/>
              <a:gd name="connsiteX10" fmla="*/ 10737702 w 10787429"/>
              <a:gd name="connsiteY10" fmla="*/ 858917 h 864681"/>
              <a:gd name="connsiteX11" fmla="*/ 10076221 w 10787429"/>
              <a:gd name="connsiteY11" fmla="*/ 858917 h 864681"/>
              <a:gd name="connsiteX12" fmla="*/ 7683217 w 10787429"/>
              <a:gd name="connsiteY12" fmla="*/ 858917 h 864681"/>
              <a:gd name="connsiteX13" fmla="*/ 6768817 w 10787429"/>
              <a:gd name="connsiteY13" fmla="*/ 839462 h 864681"/>
              <a:gd name="connsiteX14" fmla="*/ 6048970 w 10787429"/>
              <a:gd name="connsiteY14" fmla="*/ 820007 h 864681"/>
              <a:gd name="connsiteX15" fmla="*/ 5465311 w 10787429"/>
              <a:gd name="connsiteY15" fmla="*/ 820006 h 864681"/>
              <a:gd name="connsiteX16" fmla="*/ 4550911 w 10787429"/>
              <a:gd name="connsiteY16" fmla="*/ 858918 h 864681"/>
              <a:gd name="connsiteX17" fmla="*/ 3869974 w 10787429"/>
              <a:gd name="connsiteY17" fmla="*/ 858917 h 864681"/>
              <a:gd name="connsiteX18" fmla="*/ 3461413 w 10787429"/>
              <a:gd name="connsiteY18" fmla="*/ 839461 h 864681"/>
              <a:gd name="connsiteX19" fmla="*/ 3052851 w 10787429"/>
              <a:gd name="connsiteY19" fmla="*/ 839461 h 864681"/>
              <a:gd name="connsiteX20" fmla="*/ 2449736 w 10787429"/>
              <a:gd name="connsiteY20" fmla="*/ 820007 h 864681"/>
              <a:gd name="connsiteX21" fmla="*/ 1690979 w 10787429"/>
              <a:gd name="connsiteY21" fmla="*/ 800552 h 864681"/>
              <a:gd name="connsiteX22" fmla="*/ 775257 w 10787429"/>
              <a:gd name="connsiteY22" fmla="*/ 411446 h 864681"/>
              <a:gd name="connsiteX23" fmla="*/ 31302 w 10787429"/>
              <a:gd name="connsiteY23" fmla="*/ 119614 h 864681"/>
              <a:gd name="connsiteX0" fmla="*/ 20667 w 10776794"/>
              <a:gd name="connsiteY0" fmla="*/ 662062 h 1407129"/>
              <a:gd name="connsiteX1" fmla="*/ 1787389 w 10776794"/>
              <a:gd name="connsiteY1" fmla="*/ 582 h 1407129"/>
              <a:gd name="connsiteX2" fmla="*/ 2614199 w 10776794"/>
              <a:gd name="connsiteY2" fmla="*/ 545331 h 1407129"/>
              <a:gd name="connsiteX3" fmla="*/ 3256225 w 10776794"/>
              <a:gd name="connsiteY3" fmla="*/ 545331 h 1407129"/>
              <a:gd name="connsiteX4" fmla="*/ 3664786 w 10776794"/>
              <a:gd name="connsiteY4" fmla="*/ 545331 h 1407129"/>
              <a:gd name="connsiteX5" fmla="*/ 4657007 w 10776794"/>
              <a:gd name="connsiteY5" fmla="*/ 584240 h 1407129"/>
              <a:gd name="connsiteX6" fmla="*/ 8431339 w 10776794"/>
              <a:gd name="connsiteY6" fmla="*/ 603698 h 1407129"/>
              <a:gd name="connsiteX7" fmla="*/ 10571425 w 10776794"/>
              <a:gd name="connsiteY7" fmla="*/ 584241 h 1407129"/>
              <a:gd name="connsiteX8" fmla="*/ 10707612 w 10776794"/>
              <a:gd name="connsiteY8" fmla="*/ 642608 h 1407129"/>
              <a:gd name="connsiteX9" fmla="*/ 10727067 w 10776794"/>
              <a:gd name="connsiteY9" fmla="*/ 1323544 h 1407129"/>
              <a:gd name="connsiteX10" fmla="*/ 10727067 w 10776794"/>
              <a:gd name="connsiteY10" fmla="*/ 1401365 h 1407129"/>
              <a:gd name="connsiteX11" fmla="*/ 10065586 w 10776794"/>
              <a:gd name="connsiteY11" fmla="*/ 1401365 h 1407129"/>
              <a:gd name="connsiteX12" fmla="*/ 7672582 w 10776794"/>
              <a:gd name="connsiteY12" fmla="*/ 1401365 h 1407129"/>
              <a:gd name="connsiteX13" fmla="*/ 6758182 w 10776794"/>
              <a:gd name="connsiteY13" fmla="*/ 1381910 h 1407129"/>
              <a:gd name="connsiteX14" fmla="*/ 6038335 w 10776794"/>
              <a:gd name="connsiteY14" fmla="*/ 1362455 h 1407129"/>
              <a:gd name="connsiteX15" fmla="*/ 5454676 w 10776794"/>
              <a:gd name="connsiteY15" fmla="*/ 1362454 h 1407129"/>
              <a:gd name="connsiteX16" fmla="*/ 4540276 w 10776794"/>
              <a:gd name="connsiteY16" fmla="*/ 1401366 h 1407129"/>
              <a:gd name="connsiteX17" fmla="*/ 3859339 w 10776794"/>
              <a:gd name="connsiteY17" fmla="*/ 1401365 h 1407129"/>
              <a:gd name="connsiteX18" fmla="*/ 3450778 w 10776794"/>
              <a:gd name="connsiteY18" fmla="*/ 1381909 h 1407129"/>
              <a:gd name="connsiteX19" fmla="*/ 3042216 w 10776794"/>
              <a:gd name="connsiteY19" fmla="*/ 1381909 h 1407129"/>
              <a:gd name="connsiteX20" fmla="*/ 2439101 w 10776794"/>
              <a:gd name="connsiteY20" fmla="*/ 1362455 h 1407129"/>
              <a:gd name="connsiteX21" fmla="*/ 1680344 w 10776794"/>
              <a:gd name="connsiteY21" fmla="*/ 1343000 h 1407129"/>
              <a:gd name="connsiteX22" fmla="*/ 764622 w 10776794"/>
              <a:gd name="connsiteY22" fmla="*/ 953894 h 1407129"/>
              <a:gd name="connsiteX23" fmla="*/ 20667 w 10776794"/>
              <a:gd name="connsiteY23" fmla="*/ 662062 h 1407129"/>
              <a:gd name="connsiteX0" fmla="*/ 20667 w 10776794"/>
              <a:gd name="connsiteY0" fmla="*/ 662108 h 1407175"/>
              <a:gd name="connsiteX1" fmla="*/ 1787389 w 10776794"/>
              <a:gd name="connsiteY1" fmla="*/ 628 h 1407175"/>
              <a:gd name="connsiteX2" fmla="*/ 2614199 w 10776794"/>
              <a:gd name="connsiteY2" fmla="*/ 545377 h 1407175"/>
              <a:gd name="connsiteX3" fmla="*/ 3356962 w 10776794"/>
              <a:gd name="connsiteY3" fmla="*/ 759385 h 1407175"/>
              <a:gd name="connsiteX4" fmla="*/ 3664786 w 10776794"/>
              <a:gd name="connsiteY4" fmla="*/ 545377 h 1407175"/>
              <a:gd name="connsiteX5" fmla="*/ 4657007 w 10776794"/>
              <a:gd name="connsiteY5" fmla="*/ 584286 h 1407175"/>
              <a:gd name="connsiteX6" fmla="*/ 8431339 w 10776794"/>
              <a:gd name="connsiteY6" fmla="*/ 603744 h 1407175"/>
              <a:gd name="connsiteX7" fmla="*/ 10571425 w 10776794"/>
              <a:gd name="connsiteY7" fmla="*/ 584287 h 1407175"/>
              <a:gd name="connsiteX8" fmla="*/ 10707612 w 10776794"/>
              <a:gd name="connsiteY8" fmla="*/ 642654 h 1407175"/>
              <a:gd name="connsiteX9" fmla="*/ 10727067 w 10776794"/>
              <a:gd name="connsiteY9" fmla="*/ 1323590 h 1407175"/>
              <a:gd name="connsiteX10" fmla="*/ 10727067 w 10776794"/>
              <a:gd name="connsiteY10" fmla="*/ 1401411 h 1407175"/>
              <a:gd name="connsiteX11" fmla="*/ 10065586 w 10776794"/>
              <a:gd name="connsiteY11" fmla="*/ 1401411 h 1407175"/>
              <a:gd name="connsiteX12" fmla="*/ 7672582 w 10776794"/>
              <a:gd name="connsiteY12" fmla="*/ 1401411 h 1407175"/>
              <a:gd name="connsiteX13" fmla="*/ 6758182 w 10776794"/>
              <a:gd name="connsiteY13" fmla="*/ 1381956 h 1407175"/>
              <a:gd name="connsiteX14" fmla="*/ 6038335 w 10776794"/>
              <a:gd name="connsiteY14" fmla="*/ 1362501 h 1407175"/>
              <a:gd name="connsiteX15" fmla="*/ 5454676 w 10776794"/>
              <a:gd name="connsiteY15" fmla="*/ 1362500 h 1407175"/>
              <a:gd name="connsiteX16" fmla="*/ 4540276 w 10776794"/>
              <a:gd name="connsiteY16" fmla="*/ 1401412 h 1407175"/>
              <a:gd name="connsiteX17" fmla="*/ 3859339 w 10776794"/>
              <a:gd name="connsiteY17" fmla="*/ 1401411 h 1407175"/>
              <a:gd name="connsiteX18" fmla="*/ 3450778 w 10776794"/>
              <a:gd name="connsiteY18" fmla="*/ 1381955 h 1407175"/>
              <a:gd name="connsiteX19" fmla="*/ 3042216 w 10776794"/>
              <a:gd name="connsiteY19" fmla="*/ 1381955 h 1407175"/>
              <a:gd name="connsiteX20" fmla="*/ 2439101 w 10776794"/>
              <a:gd name="connsiteY20" fmla="*/ 1362501 h 1407175"/>
              <a:gd name="connsiteX21" fmla="*/ 1680344 w 10776794"/>
              <a:gd name="connsiteY21" fmla="*/ 1343046 h 1407175"/>
              <a:gd name="connsiteX22" fmla="*/ 764622 w 10776794"/>
              <a:gd name="connsiteY22" fmla="*/ 953940 h 1407175"/>
              <a:gd name="connsiteX23" fmla="*/ 20667 w 10776794"/>
              <a:gd name="connsiteY23" fmla="*/ 662108 h 1407175"/>
              <a:gd name="connsiteX0" fmla="*/ 20667 w 10776794"/>
              <a:gd name="connsiteY0" fmla="*/ 662108 h 1407175"/>
              <a:gd name="connsiteX1" fmla="*/ 1787389 w 10776794"/>
              <a:gd name="connsiteY1" fmla="*/ 628 h 1407175"/>
              <a:gd name="connsiteX2" fmla="*/ 2614199 w 10776794"/>
              <a:gd name="connsiteY2" fmla="*/ 545377 h 1407175"/>
              <a:gd name="connsiteX3" fmla="*/ 3356962 w 10776794"/>
              <a:gd name="connsiteY3" fmla="*/ 759385 h 1407175"/>
              <a:gd name="connsiteX4" fmla="*/ 4087878 w 10776794"/>
              <a:gd name="connsiteY4" fmla="*/ 545377 h 1407175"/>
              <a:gd name="connsiteX5" fmla="*/ 4657007 w 10776794"/>
              <a:gd name="connsiteY5" fmla="*/ 584286 h 1407175"/>
              <a:gd name="connsiteX6" fmla="*/ 8431339 w 10776794"/>
              <a:gd name="connsiteY6" fmla="*/ 603744 h 1407175"/>
              <a:gd name="connsiteX7" fmla="*/ 10571425 w 10776794"/>
              <a:gd name="connsiteY7" fmla="*/ 584287 h 1407175"/>
              <a:gd name="connsiteX8" fmla="*/ 10707612 w 10776794"/>
              <a:gd name="connsiteY8" fmla="*/ 642654 h 1407175"/>
              <a:gd name="connsiteX9" fmla="*/ 10727067 w 10776794"/>
              <a:gd name="connsiteY9" fmla="*/ 1323590 h 1407175"/>
              <a:gd name="connsiteX10" fmla="*/ 10727067 w 10776794"/>
              <a:gd name="connsiteY10" fmla="*/ 1401411 h 1407175"/>
              <a:gd name="connsiteX11" fmla="*/ 10065586 w 10776794"/>
              <a:gd name="connsiteY11" fmla="*/ 1401411 h 1407175"/>
              <a:gd name="connsiteX12" fmla="*/ 7672582 w 10776794"/>
              <a:gd name="connsiteY12" fmla="*/ 1401411 h 1407175"/>
              <a:gd name="connsiteX13" fmla="*/ 6758182 w 10776794"/>
              <a:gd name="connsiteY13" fmla="*/ 1381956 h 1407175"/>
              <a:gd name="connsiteX14" fmla="*/ 6038335 w 10776794"/>
              <a:gd name="connsiteY14" fmla="*/ 1362501 h 1407175"/>
              <a:gd name="connsiteX15" fmla="*/ 5454676 w 10776794"/>
              <a:gd name="connsiteY15" fmla="*/ 1362500 h 1407175"/>
              <a:gd name="connsiteX16" fmla="*/ 4540276 w 10776794"/>
              <a:gd name="connsiteY16" fmla="*/ 1401412 h 1407175"/>
              <a:gd name="connsiteX17" fmla="*/ 3859339 w 10776794"/>
              <a:gd name="connsiteY17" fmla="*/ 1401411 h 1407175"/>
              <a:gd name="connsiteX18" fmla="*/ 3450778 w 10776794"/>
              <a:gd name="connsiteY18" fmla="*/ 1381955 h 1407175"/>
              <a:gd name="connsiteX19" fmla="*/ 3042216 w 10776794"/>
              <a:gd name="connsiteY19" fmla="*/ 1381955 h 1407175"/>
              <a:gd name="connsiteX20" fmla="*/ 2439101 w 10776794"/>
              <a:gd name="connsiteY20" fmla="*/ 1362501 h 1407175"/>
              <a:gd name="connsiteX21" fmla="*/ 1680344 w 10776794"/>
              <a:gd name="connsiteY21" fmla="*/ 1343046 h 1407175"/>
              <a:gd name="connsiteX22" fmla="*/ 764622 w 10776794"/>
              <a:gd name="connsiteY22" fmla="*/ 953940 h 1407175"/>
              <a:gd name="connsiteX23" fmla="*/ 20667 w 10776794"/>
              <a:gd name="connsiteY23" fmla="*/ 662108 h 1407175"/>
              <a:gd name="connsiteX0" fmla="*/ 20667 w 10776794"/>
              <a:gd name="connsiteY0" fmla="*/ 662108 h 1407175"/>
              <a:gd name="connsiteX1" fmla="*/ 1787389 w 10776794"/>
              <a:gd name="connsiteY1" fmla="*/ 628 h 1407175"/>
              <a:gd name="connsiteX2" fmla="*/ 2614199 w 10776794"/>
              <a:gd name="connsiteY2" fmla="*/ 545377 h 1407175"/>
              <a:gd name="connsiteX3" fmla="*/ 3356962 w 10776794"/>
              <a:gd name="connsiteY3" fmla="*/ 759385 h 1407175"/>
              <a:gd name="connsiteX4" fmla="*/ 4087878 w 10776794"/>
              <a:gd name="connsiteY4" fmla="*/ 545377 h 1407175"/>
              <a:gd name="connsiteX5" fmla="*/ 5644224 w 10776794"/>
              <a:gd name="connsiteY5" fmla="*/ 117358 h 1407175"/>
              <a:gd name="connsiteX6" fmla="*/ 8431339 w 10776794"/>
              <a:gd name="connsiteY6" fmla="*/ 603744 h 1407175"/>
              <a:gd name="connsiteX7" fmla="*/ 10571425 w 10776794"/>
              <a:gd name="connsiteY7" fmla="*/ 584287 h 1407175"/>
              <a:gd name="connsiteX8" fmla="*/ 10707612 w 10776794"/>
              <a:gd name="connsiteY8" fmla="*/ 642654 h 1407175"/>
              <a:gd name="connsiteX9" fmla="*/ 10727067 w 10776794"/>
              <a:gd name="connsiteY9" fmla="*/ 1323590 h 1407175"/>
              <a:gd name="connsiteX10" fmla="*/ 10727067 w 10776794"/>
              <a:gd name="connsiteY10" fmla="*/ 1401411 h 1407175"/>
              <a:gd name="connsiteX11" fmla="*/ 10065586 w 10776794"/>
              <a:gd name="connsiteY11" fmla="*/ 1401411 h 1407175"/>
              <a:gd name="connsiteX12" fmla="*/ 7672582 w 10776794"/>
              <a:gd name="connsiteY12" fmla="*/ 1401411 h 1407175"/>
              <a:gd name="connsiteX13" fmla="*/ 6758182 w 10776794"/>
              <a:gd name="connsiteY13" fmla="*/ 1381956 h 1407175"/>
              <a:gd name="connsiteX14" fmla="*/ 6038335 w 10776794"/>
              <a:gd name="connsiteY14" fmla="*/ 1362501 h 1407175"/>
              <a:gd name="connsiteX15" fmla="*/ 5454676 w 10776794"/>
              <a:gd name="connsiteY15" fmla="*/ 1362500 h 1407175"/>
              <a:gd name="connsiteX16" fmla="*/ 4540276 w 10776794"/>
              <a:gd name="connsiteY16" fmla="*/ 1401412 h 1407175"/>
              <a:gd name="connsiteX17" fmla="*/ 3859339 w 10776794"/>
              <a:gd name="connsiteY17" fmla="*/ 1401411 h 1407175"/>
              <a:gd name="connsiteX18" fmla="*/ 3450778 w 10776794"/>
              <a:gd name="connsiteY18" fmla="*/ 1381955 h 1407175"/>
              <a:gd name="connsiteX19" fmla="*/ 3042216 w 10776794"/>
              <a:gd name="connsiteY19" fmla="*/ 1381955 h 1407175"/>
              <a:gd name="connsiteX20" fmla="*/ 2439101 w 10776794"/>
              <a:gd name="connsiteY20" fmla="*/ 1362501 h 1407175"/>
              <a:gd name="connsiteX21" fmla="*/ 1680344 w 10776794"/>
              <a:gd name="connsiteY21" fmla="*/ 1343046 h 1407175"/>
              <a:gd name="connsiteX22" fmla="*/ 764622 w 10776794"/>
              <a:gd name="connsiteY22" fmla="*/ 953940 h 1407175"/>
              <a:gd name="connsiteX23" fmla="*/ 20667 w 10776794"/>
              <a:gd name="connsiteY23" fmla="*/ 662108 h 1407175"/>
              <a:gd name="connsiteX0" fmla="*/ 28757 w 10784884"/>
              <a:gd name="connsiteY0" fmla="*/ 662108 h 1416252"/>
              <a:gd name="connsiteX1" fmla="*/ 1795479 w 10784884"/>
              <a:gd name="connsiteY1" fmla="*/ 628 h 1416252"/>
              <a:gd name="connsiteX2" fmla="*/ 2622289 w 10784884"/>
              <a:gd name="connsiteY2" fmla="*/ 545377 h 1416252"/>
              <a:gd name="connsiteX3" fmla="*/ 3365052 w 10784884"/>
              <a:gd name="connsiteY3" fmla="*/ 759385 h 1416252"/>
              <a:gd name="connsiteX4" fmla="*/ 4095968 w 10784884"/>
              <a:gd name="connsiteY4" fmla="*/ 545377 h 1416252"/>
              <a:gd name="connsiteX5" fmla="*/ 5652314 w 10784884"/>
              <a:gd name="connsiteY5" fmla="*/ 117358 h 1416252"/>
              <a:gd name="connsiteX6" fmla="*/ 8439429 w 10784884"/>
              <a:gd name="connsiteY6" fmla="*/ 603744 h 1416252"/>
              <a:gd name="connsiteX7" fmla="*/ 10579515 w 10784884"/>
              <a:gd name="connsiteY7" fmla="*/ 584287 h 1416252"/>
              <a:gd name="connsiteX8" fmla="*/ 10715702 w 10784884"/>
              <a:gd name="connsiteY8" fmla="*/ 642654 h 1416252"/>
              <a:gd name="connsiteX9" fmla="*/ 10735157 w 10784884"/>
              <a:gd name="connsiteY9" fmla="*/ 1323590 h 1416252"/>
              <a:gd name="connsiteX10" fmla="*/ 10735157 w 10784884"/>
              <a:gd name="connsiteY10" fmla="*/ 1401411 h 1416252"/>
              <a:gd name="connsiteX11" fmla="*/ 10073676 w 10784884"/>
              <a:gd name="connsiteY11" fmla="*/ 1401411 h 1416252"/>
              <a:gd name="connsiteX12" fmla="*/ 7680672 w 10784884"/>
              <a:gd name="connsiteY12" fmla="*/ 1401411 h 1416252"/>
              <a:gd name="connsiteX13" fmla="*/ 6766272 w 10784884"/>
              <a:gd name="connsiteY13" fmla="*/ 1381956 h 1416252"/>
              <a:gd name="connsiteX14" fmla="*/ 6046425 w 10784884"/>
              <a:gd name="connsiteY14" fmla="*/ 1362501 h 1416252"/>
              <a:gd name="connsiteX15" fmla="*/ 5462766 w 10784884"/>
              <a:gd name="connsiteY15" fmla="*/ 1362500 h 1416252"/>
              <a:gd name="connsiteX16" fmla="*/ 4548366 w 10784884"/>
              <a:gd name="connsiteY16" fmla="*/ 1401412 h 1416252"/>
              <a:gd name="connsiteX17" fmla="*/ 3867429 w 10784884"/>
              <a:gd name="connsiteY17" fmla="*/ 1401411 h 1416252"/>
              <a:gd name="connsiteX18" fmla="*/ 3458868 w 10784884"/>
              <a:gd name="connsiteY18" fmla="*/ 1381955 h 1416252"/>
              <a:gd name="connsiteX19" fmla="*/ 3050306 w 10784884"/>
              <a:gd name="connsiteY19" fmla="*/ 1381955 h 1416252"/>
              <a:gd name="connsiteX20" fmla="*/ 2447191 w 10784884"/>
              <a:gd name="connsiteY20" fmla="*/ 1362501 h 1416252"/>
              <a:gd name="connsiteX21" fmla="*/ 1728729 w 10784884"/>
              <a:gd name="connsiteY21" fmla="*/ 720476 h 1416252"/>
              <a:gd name="connsiteX22" fmla="*/ 772712 w 10784884"/>
              <a:gd name="connsiteY22" fmla="*/ 953940 h 1416252"/>
              <a:gd name="connsiteX23" fmla="*/ 28757 w 10784884"/>
              <a:gd name="connsiteY23" fmla="*/ 662108 h 1416252"/>
              <a:gd name="connsiteX0" fmla="*/ 28639 w 10784766"/>
              <a:gd name="connsiteY0" fmla="*/ 662108 h 1407175"/>
              <a:gd name="connsiteX1" fmla="*/ 1795361 w 10784766"/>
              <a:gd name="connsiteY1" fmla="*/ 628 h 1407175"/>
              <a:gd name="connsiteX2" fmla="*/ 2622171 w 10784766"/>
              <a:gd name="connsiteY2" fmla="*/ 545377 h 1407175"/>
              <a:gd name="connsiteX3" fmla="*/ 3364934 w 10784766"/>
              <a:gd name="connsiteY3" fmla="*/ 759385 h 1407175"/>
              <a:gd name="connsiteX4" fmla="*/ 4095850 w 10784766"/>
              <a:gd name="connsiteY4" fmla="*/ 545377 h 1407175"/>
              <a:gd name="connsiteX5" fmla="*/ 5652196 w 10784766"/>
              <a:gd name="connsiteY5" fmla="*/ 117358 h 1407175"/>
              <a:gd name="connsiteX6" fmla="*/ 8439311 w 10784766"/>
              <a:gd name="connsiteY6" fmla="*/ 603744 h 1407175"/>
              <a:gd name="connsiteX7" fmla="*/ 10579397 w 10784766"/>
              <a:gd name="connsiteY7" fmla="*/ 584287 h 1407175"/>
              <a:gd name="connsiteX8" fmla="*/ 10715584 w 10784766"/>
              <a:gd name="connsiteY8" fmla="*/ 642654 h 1407175"/>
              <a:gd name="connsiteX9" fmla="*/ 10735039 w 10784766"/>
              <a:gd name="connsiteY9" fmla="*/ 1323590 h 1407175"/>
              <a:gd name="connsiteX10" fmla="*/ 10735039 w 10784766"/>
              <a:gd name="connsiteY10" fmla="*/ 1401411 h 1407175"/>
              <a:gd name="connsiteX11" fmla="*/ 10073558 w 10784766"/>
              <a:gd name="connsiteY11" fmla="*/ 1401411 h 1407175"/>
              <a:gd name="connsiteX12" fmla="*/ 7680554 w 10784766"/>
              <a:gd name="connsiteY12" fmla="*/ 1401411 h 1407175"/>
              <a:gd name="connsiteX13" fmla="*/ 6766154 w 10784766"/>
              <a:gd name="connsiteY13" fmla="*/ 1381956 h 1407175"/>
              <a:gd name="connsiteX14" fmla="*/ 6046307 w 10784766"/>
              <a:gd name="connsiteY14" fmla="*/ 1362501 h 1407175"/>
              <a:gd name="connsiteX15" fmla="*/ 5462648 w 10784766"/>
              <a:gd name="connsiteY15" fmla="*/ 1362500 h 1407175"/>
              <a:gd name="connsiteX16" fmla="*/ 4548248 w 10784766"/>
              <a:gd name="connsiteY16" fmla="*/ 1401412 h 1407175"/>
              <a:gd name="connsiteX17" fmla="*/ 3867311 w 10784766"/>
              <a:gd name="connsiteY17" fmla="*/ 1401411 h 1407175"/>
              <a:gd name="connsiteX18" fmla="*/ 3458750 w 10784766"/>
              <a:gd name="connsiteY18" fmla="*/ 1381955 h 1407175"/>
              <a:gd name="connsiteX19" fmla="*/ 3050188 w 10784766"/>
              <a:gd name="connsiteY19" fmla="*/ 1381955 h 1407175"/>
              <a:gd name="connsiteX20" fmla="*/ 2447073 w 10784766"/>
              <a:gd name="connsiteY20" fmla="*/ 1362501 h 1407175"/>
              <a:gd name="connsiteX21" fmla="*/ 1708463 w 10784766"/>
              <a:gd name="connsiteY21" fmla="*/ 1284680 h 1407175"/>
              <a:gd name="connsiteX22" fmla="*/ 772594 w 10784766"/>
              <a:gd name="connsiteY22" fmla="*/ 953940 h 1407175"/>
              <a:gd name="connsiteX23" fmla="*/ 28639 w 10784766"/>
              <a:gd name="connsiteY23" fmla="*/ 662108 h 1407175"/>
              <a:gd name="connsiteX0" fmla="*/ 12770 w 10768897"/>
              <a:gd name="connsiteY0" fmla="*/ 662108 h 1407175"/>
              <a:gd name="connsiteX1" fmla="*/ 1779492 w 10768897"/>
              <a:gd name="connsiteY1" fmla="*/ 628 h 1407175"/>
              <a:gd name="connsiteX2" fmla="*/ 2606302 w 10768897"/>
              <a:gd name="connsiteY2" fmla="*/ 545377 h 1407175"/>
              <a:gd name="connsiteX3" fmla="*/ 3349065 w 10768897"/>
              <a:gd name="connsiteY3" fmla="*/ 759385 h 1407175"/>
              <a:gd name="connsiteX4" fmla="*/ 4079981 w 10768897"/>
              <a:gd name="connsiteY4" fmla="*/ 545377 h 1407175"/>
              <a:gd name="connsiteX5" fmla="*/ 5636327 w 10768897"/>
              <a:gd name="connsiteY5" fmla="*/ 117358 h 1407175"/>
              <a:gd name="connsiteX6" fmla="*/ 8423442 w 10768897"/>
              <a:gd name="connsiteY6" fmla="*/ 603744 h 1407175"/>
              <a:gd name="connsiteX7" fmla="*/ 10563528 w 10768897"/>
              <a:gd name="connsiteY7" fmla="*/ 584287 h 1407175"/>
              <a:gd name="connsiteX8" fmla="*/ 10699715 w 10768897"/>
              <a:gd name="connsiteY8" fmla="*/ 642654 h 1407175"/>
              <a:gd name="connsiteX9" fmla="*/ 10719170 w 10768897"/>
              <a:gd name="connsiteY9" fmla="*/ 1323590 h 1407175"/>
              <a:gd name="connsiteX10" fmla="*/ 10719170 w 10768897"/>
              <a:gd name="connsiteY10" fmla="*/ 1401411 h 1407175"/>
              <a:gd name="connsiteX11" fmla="*/ 10057689 w 10768897"/>
              <a:gd name="connsiteY11" fmla="*/ 1401411 h 1407175"/>
              <a:gd name="connsiteX12" fmla="*/ 7664685 w 10768897"/>
              <a:gd name="connsiteY12" fmla="*/ 1401411 h 1407175"/>
              <a:gd name="connsiteX13" fmla="*/ 6750285 w 10768897"/>
              <a:gd name="connsiteY13" fmla="*/ 1381956 h 1407175"/>
              <a:gd name="connsiteX14" fmla="*/ 6030438 w 10768897"/>
              <a:gd name="connsiteY14" fmla="*/ 1362501 h 1407175"/>
              <a:gd name="connsiteX15" fmla="*/ 5446779 w 10768897"/>
              <a:gd name="connsiteY15" fmla="*/ 1362500 h 1407175"/>
              <a:gd name="connsiteX16" fmla="*/ 4532379 w 10768897"/>
              <a:gd name="connsiteY16" fmla="*/ 1401412 h 1407175"/>
              <a:gd name="connsiteX17" fmla="*/ 3851442 w 10768897"/>
              <a:gd name="connsiteY17" fmla="*/ 1401411 h 1407175"/>
              <a:gd name="connsiteX18" fmla="*/ 3442881 w 10768897"/>
              <a:gd name="connsiteY18" fmla="*/ 1381955 h 1407175"/>
              <a:gd name="connsiteX19" fmla="*/ 3034319 w 10768897"/>
              <a:gd name="connsiteY19" fmla="*/ 1381955 h 1407175"/>
              <a:gd name="connsiteX20" fmla="*/ 2431204 w 10768897"/>
              <a:gd name="connsiteY20" fmla="*/ 1362501 h 1407175"/>
              <a:gd name="connsiteX21" fmla="*/ 1692594 w 10768897"/>
              <a:gd name="connsiteY21" fmla="*/ 1284680 h 1407175"/>
              <a:gd name="connsiteX22" fmla="*/ 1018639 w 10768897"/>
              <a:gd name="connsiteY22" fmla="*/ 798298 h 1407175"/>
              <a:gd name="connsiteX23" fmla="*/ 12770 w 10768897"/>
              <a:gd name="connsiteY23" fmla="*/ 662108 h 1407175"/>
              <a:gd name="connsiteX0" fmla="*/ 12770 w 10768897"/>
              <a:gd name="connsiteY0" fmla="*/ 662108 h 1498778"/>
              <a:gd name="connsiteX1" fmla="*/ 1779492 w 10768897"/>
              <a:gd name="connsiteY1" fmla="*/ 628 h 1498778"/>
              <a:gd name="connsiteX2" fmla="*/ 2606302 w 10768897"/>
              <a:gd name="connsiteY2" fmla="*/ 545377 h 1498778"/>
              <a:gd name="connsiteX3" fmla="*/ 3349065 w 10768897"/>
              <a:gd name="connsiteY3" fmla="*/ 759385 h 1498778"/>
              <a:gd name="connsiteX4" fmla="*/ 4079981 w 10768897"/>
              <a:gd name="connsiteY4" fmla="*/ 545377 h 1498778"/>
              <a:gd name="connsiteX5" fmla="*/ 5636327 w 10768897"/>
              <a:gd name="connsiteY5" fmla="*/ 117358 h 1498778"/>
              <a:gd name="connsiteX6" fmla="*/ 8423442 w 10768897"/>
              <a:gd name="connsiteY6" fmla="*/ 603744 h 1498778"/>
              <a:gd name="connsiteX7" fmla="*/ 10563528 w 10768897"/>
              <a:gd name="connsiteY7" fmla="*/ 584287 h 1498778"/>
              <a:gd name="connsiteX8" fmla="*/ 10699715 w 10768897"/>
              <a:gd name="connsiteY8" fmla="*/ 642654 h 1498778"/>
              <a:gd name="connsiteX9" fmla="*/ 10719170 w 10768897"/>
              <a:gd name="connsiteY9" fmla="*/ 1323590 h 1498778"/>
              <a:gd name="connsiteX10" fmla="*/ 10719170 w 10768897"/>
              <a:gd name="connsiteY10" fmla="*/ 1401411 h 1498778"/>
              <a:gd name="connsiteX11" fmla="*/ 10057689 w 10768897"/>
              <a:gd name="connsiteY11" fmla="*/ 1401411 h 1498778"/>
              <a:gd name="connsiteX12" fmla="*/ 7664685 w 10768897"/>
              <a:gd name="connsiteY12" fmla="*/ 1401411 h 1498778"/>
              <a:gd name="connsiteX13" fmla="*/ 6750285 w 10768897"/>
              <a:gd name="connsiteY13" fmla="*/ 1381956 h 1498778"/>
              <a:gd name="connsiteX14" fmla="*/ 6030438 w 10768897"/>
              <a:gd name="connsiteY14" fmla="*/ 1362501 h 1498778"/>
              <a:gd name="connsiteX15" fmla="*/ 5446779 w 10768897"/>
              <a:gd name="connsiteY15" fmla="*/ 1362500 h 1498778"/>
              <a:gd name="connsiteX16" fmla="*/ 4532379 w 10768897"/>
              <a:gd name="connsiteY16" fmla="*/ 1401412 h 1498778"/>
              <a:gd name="connsiteX17" fmla="*/ 3851442 w 10768897"/>
              <a:gd name="connsiteY17" fmla="*/ 1401411 h 1498778"/>
              <a:gd name="connsiteX18" fmla="*/ 3442881 w 10768897"/>
              <a:gd name="connsiteY18" fmla="*/ 1498687 h 1498778"/>
              <a:gd name="connsiteX19" fmla="*/ 3034319 w 10768897"/>
              <a:gd name="connsiteY19" fmla="*/ 1381955 h 1498778"/>
              <a:gd name="connsiteX20" fmla="*/ 2431204 w 10768897"/>
              <a:gd name="connsiteY20" fmla="*/ 1362501 h 1498778"/>
              <a:gd name="connsiteX21" fmla="*/ 1692594 w 10768897"/>
              <a:gd name="connsiteY21" fmla="*/ 1284680 h 1498778"/>
              <a:gd name="connsiteX22" fmla="*/ 1018639 w 10768897"/>
              <a:gd name="connsiteY22" fmla="*/ 798298 h 1498778"/>
              <a:gd name="connsiteX23" fmla="*/ 12770 w 10768897"/>
              <a:gd name="connsiteY23" fmla="*/ 662108 h 1498778"/>
              <a:gd name="connsiteX0" fmla="*/ 12770 w 10768897"/>
              <a:gd name="connsiteY0" fmla="*/ 662108 h 1500788"/>
              <a:gd name="connsiteX1" fmla="*/ 1779492 w 10768897"/>
              <a:gd name="connsiteY1" fmla="*/ 628 h 1500788"/>
              <a:gd name="connsiteX2" fmla="*/ 2606302 w 10768897"/>
              <a:gd name="connsiteY2" fmla="*/ 545377 h 1500788"/>
              <a:gd name="connsiteX3" fmla="*/ 3349065 w 10768897"/>
              <a:gd name="connsiteY3" fmla="*/ 759385 h 1500788"/>
              <a:gd name="connsiteX4" fmla="*/ 4079981 w 10768897"/>
              <a:gd name="connsiteY4" fmla="*/ 545377 h 1500788"/>
              <a:gd name="connsiteX5" fmla="*/ 5636327 w 10768897"/>
              <a:gd name="connsiteY5" fmla="*/ 117358 h 1500788"/>
              <a:gd name="connsiteX6" fmla="*/ 8423442 w 10768897"/>
              <a:gd name="connsiteY6" fmla="*/ 603744 h 1500788"/>
              <a:gd name="connsiteX7" fmla="*/ 10563528 w 10768897"/>
              <a:gd name="connsiteY7" fmla="*/ 584287 h 1500788"/>
              <a:gd name="connsiteX8" fmla="*/ 10699715 w 10768897"/>
              <a:gd name="connsiteY8" fmla="*/ 642654 h 1500788"/>
              <a:gd name="connsiteX9" fmla="*/ 10719170 w 10768897"/>
              <a:gd name="connsiteY9" fmla="*/ 1323590 h 1500788"/>
              <a:gd name="connsiteX10" fmla="*/ 10719170 w 10768897"/>
              <a:gd name="connsiteY10" fmla="*/ 1401411 h 1500788"/>
              <a:gd name="connsiteX11" fmla="*/ 10057689 w 10768897"/>
              <a:gd name="connsiteY11" fmla="*/ 1401411 h 1500788"/>
              <a:gd name="connsiteX12" fmla="*/ 7664685 w 10768897"/>
              <a:gd name="connsiteY12" fmla="*/ 1401411 h 1500788"/>
              <a:gd name="connsiteX13" fmla="*/ 6750285 w 10768897"/>
              <a:gd name="connsiteY13" fmla="*/ 1381956 h 1500788"/>
              <a:gd name="connsiteX14" fmla="*/ 6030438 w 10768897"/>
              <a:gd name="connsiteY14" fmla="*/ 1362501 h 1500788"/>
              <a:gd name="connsiteX15" fmla="*/ 5446779 w 10768897"/>
              <a:gd name="connsiteY15" fmla="*/ 1362500 h 1500788"/>
              <a:gd name="connsiteX16" fmla="*/ 4532379 w 10768897"/>
              <a:gd name="connsiteY16" fmla="*/ 1401412 h 1500788"/>
              <a:gd name="connsiteX17" fmla="*/ 3851442 w 10768897"/>
              <a:gd name="connsiteY17" fmla="*/ 1401411 h 1500788"/>
              <a:gd name="connsiteX18" fmla="*/ 3442881 w 10768897"/>
              <a:gd name="connsiteY18" fmla="*/ 1498687 h 1500788"/>
              <a:gd name="connsiteX19" fmla="*/ 3034319 w 10768897"/>
              <a:gd name="connsiteY19" fmla="*/ 1459776 h 1500788"/>
              <a:gd name="connsiteX20" fmla="*/ 2431204 w 10768897"/>
              <a:gd name="connsiteY20" fmla="*/ 1362501 h 1500788"/>
              <a:gd name="connsiteX21" fmla="*/ 1692594 w 10768897"/>
              <a:gd name="connsiteY21" fmla="*/ 1284680 h 1500788"/>
              <a:gd name="connsiteX22" fmla="*/ 1018639 w 10768897"/>
              <a:gd name="connsiteY22" fmla="*/ 798298 h 1500788"/>
              <a:gd name="connsiteX23" fmla="*/ 12770 w 10768897"/>
              <a:gd name="connsiteY23" fmla="*/ 662108 h 1500788"/>
              <a:gd name="connsiteX0" fmla="*/ 12770 w 10768897"/>
              <a:gd name="connsiteY0" fmla="*/ 662108 h 1500788"/>
              <a:gd name="connsiteX1" fmla="*/ 1779492 w 10768897"/>
              <a:gd name="connsiteY1" fmla="*/ 628 h 1500788"/>
              <a:gd name="connsiteX2" fmla="*/ 2606302 w 10768897"/>
              <a:gd name="connsiteY2" fmla="*/ 545377 h 1500788"/>
              <a:gd name="connsiteX3" fmla="*/ 3349065 w 10768897"/>
              <a:gd name="connsiteY3" fmla="*/ 759385 h 1500788"/>
              <a:gd name="connsiteX4" fmla="*/ 4079981 w 10768897"/>
              <a:gd name="connsiteY4" fmla="*/ 545377 h 1500788"/>
              <a:gd name="connsiteX5" fmla="*/ 5636327 w 10768897"/>
              <a:gd name="connsiteY5" fmla="*/ 117358 h 1500788"/>
              <a:gd name="connsiteX6" fmla="*/ 8423442 w 10768897"/>
              <a:gd name="connsiteY6" fmla="*/ 603744 h 1500788"/>
              <a:gd name="connsiteX7" fmla="*/ 10563528 w 10768897"/>
              <a:gd name="connsiteY7" fmla="*/ 584287 h 1500788"/>
              <a:gd name="connsiteX8" fmla="*/ 10699715 w 10768897"/>
              <a:gd name="connsiteY8" fmla="*/ 642654 h 1500788"/>
              <a:gd name="connsiteX9" fmla="*/ 10719170 w 10768897"/>
              <a:gd name="connsiteY9" fmla="*/ 1323590 h 1500788"/>
              <a:gd name="connsiteX10" fmla="*/ 10719170 w 10768897"/>
              <a:gd name="connsiteY10" fmla="*/ 1401411 h 1500788"/>
              <a:gd name="connsiteX11" fmla="*/ 10057689 w 10768897"/>
              <a:gd name="connsiteY11" fmla="*/ 1401411 h 1500788"/>
              <a:gd name="connsiteX12" fmla="*/ 7664685 w 10768897"/>
              <a:gd name="connsiteY12" fmla="*/ 1401411 h 1500788"/>
              <a:gd name="connsiteX13" fmla="*/ 6750285 w 10768897"/>
              <a:gd name="connsiteY13" fmla="*/ 1381956 h 1500788"/>
              <a:gd name="connsiteX14" fmla="*/ 6030438 w 10768897"/>
              <a:gd name="connsiteY14" fmla="*/ 1362501 h 1500788"/>
              <a:gd name="connsiteX15" fmla="*/ 5446779 w 10768897"/>
              <a:gd name="connsiteY15" fmla="*/ 1362500 h 1500788"/>
              <a:gd name="connsiteX16" fmla="*/ 4895029 w 10768897"/>
              <a:gd name="connsiteY16" fmla="*/ 1381956 h 1500788"/>
              <a:gd name="connsiteX17" fmla="*/ 3851442 w 10768897"/>
              <a:gd name="connsiteY17" fmla="*/ 1401411 h 1500788"/>
              <a:gd name="connsiteX18" fmla="*/ 3442881 w 10768897"/>
              <a:gd name="connsiteY18" fmla="*/ 1498687 h 1500788"/>
              <a:gd name="connsiteX19" fmla="*/ 3034319 w 10768897"/>
              <a:gd name="connsiteY19" fmla="*/ 1459776 h 1500788"/>
              <a:gd name="connsiteX20" fmla="*/ 2431204 w 10768897"/>
              <a:gd name="connsiteY20" fmla="*/ 1362501 h 1500788"/>
              <a:gd name="connsiteX21" fmla="*/ 1692594 w 10768897"/>
              <a:gd name="connsiteY21" fmla="*/ 1284680 h 1500788"/>
              <a:gd name="connsiteX22" fmla="*/ 1018639 w 10768897"/>
              <a:gd name="connsiteY22" fmla="*/ 798298 h 1500788"/>
              <a:gd name="connsiteX23" fmla="*/ 12770 w 10768897"/>
              <a:gd name="connsiteY23" fmla="*/ 662108 h 1500788"/>
              <a:gd name="connsiteX0" fmla="*/ 12770 w 10768897"/>
              <a:gd name="connsiteY0" fmla="*/ 662108 h 1557054"/>
              <a:gd name="connsiteX1" fmla="*/ 1779492 w 10768897"/>
              <a:gd name="connsiteY1" fmla="*/ 628 h 1557054"/>
              <a:gd name="connsiteX2" fmla="*/ 2606302 w 10768897"/>
              <a:gd name="connsiteY2" fmla="*/ 545377 h 1557054"/>
              <a:gd name="connsiteX3" fmla="*/ 3349065 w 10768897"/>
              <a:gd name="connsiteY3" fmla="*/ 759385 h 1557054"/>
              <a:gd name="connsiteX4" fmla="*/ 4079981 w 10768897"/>
              <a:gd name="connsiteY4" fmla="*/ 545377 h 1557054"/>
              <a:gd name="connsiteX5" fmla="*/ 5636327 w 10768897"/>
              <a:gd name="connsiteY5" fmla="*/ 117358 h 1557054"/>
              <a:gd name="connsiteX6" fmla="*/ 8423442 w 10768897"/>
              <a:gd name="connsiteY6" fmla="*/ 603744 h 1557054"/>
              <a:gd name="connsiteX7" fmla="*/ 10563528 w 10768897"/>
              <a:gd name="connsiteY7" fmla="*/ 584287 h 1557054"/>
              <a:gd name="connsiteX8" fmla="*/ 10699715 w 10768897"/>
              <a:gd name="connsiteY8" fmla="*/ 642654 h 1557054"/>
              <a:gd name="connsiteX9" fmla="*/ 10719170 w 10768897"/>
              <a:gd name="connsiteY9" fmla="*/ 1323590 h 1557054"/>
              <a:gd name="connsiteX10" fmla="*/ 10719170 w 10768897"/>
              <a:gd name="connsiteY10" fmla="*/ 1401411 h 1557054"/>
              <a:gd name="connsiteX11" fmla="*/ 10057689 w 10768897"/>
              <a:gd name="connsiteY11" fmla="*/ 1401411 h 1557054"/>
              <a:gd name="connsiteX12" fmla="*/ 7664685 w 10768897"/>
              <a:gd name="connsiteY12" fmla="*/ 1401411 h 1557054"/>
              <a:gd name="connsiteX13" fmla="*/ 6750285 w 10768897"/>
              <a:gd name="connsiteY13" fmla="*/ 1381956 h 1557054"/>
              <a:gd name="connsiteX14" fmla="*/ 6030438 w 10768897"/>
              <a:gd name="connsiteY14" fmla="*/ 1362501 h 1557054"/>
              <a:gd name="connsiteX15" fmla="*/ 5446779 w 10768897"/>
              <a:gd name="connsiteY15" fmla="*/ 1362500 h 1557054"/>
              <a:gd name="connsiteX16" fmla="*/ 4895029 w 10768897"/>
              <a:gd name="connsiteY16" fmla="*/ 1381956 h 1557054"/>
              <a:gd name="connsiteX17" fmla="*/ 4173798 w 10768897"/>
              <a:gd name="connsiteY17" fmla="*/ 1557054 h 1557054"/>
              <a:gd name="connsiteX18" fmla="*/ 3442881 w 10768897"/>
              <a:gd name="connsiteY18" fmla="*/ 1498687 h 1557054"/>
              <a:gd name="connsiteX19" fmla="*/ 3034319 w 10768897"/>
              <a:gd name="connsiteY19" fmla="*/ 1459776 h 1557054"/>
              <a:gd name="connsiteX20" fmla="*/ 2431204 w 10768897"/>
              <a:gd name="connsiteY20" fmla="*/ 1362501 h 1557054"/>
              <a:gd name="connsiteX21" fmla="*/ 1692594 w 10768897"/>
              <a:gd name="connsiteY21" fmla="*/ 1284680 h 1557054"/>
              <a:gd name="connsiteX22" fmla="*/ 1018639 w 10768897"/>
              <a:gd name="connsiteY22" fmla="*/ 798298 h 1557054"/>
              <a:gd name="connsiteX23" fmla="*/ 12770 w 10768897"/>
              <a:gd name="connsiteY23" fmla="*/ 662108 h 1557054"/>
              <a:gd name="connsiteX0" fmla="*/ 12770 w 10768897"/>
              <a:gd name="connsiteY0" fmla="*/ 662108 h 1561724"/>
              <a:gd name="connsiteX1" fmla="*/ 1779492 w 10768897"/>
              <a:gd name="connsiteY1" fmla="*/ 628 h 1561724"/>
              <a:gd name="connsiteX2" fmla="*/ 2606302 w 10768897"/>
              <a:gd name="connsiteY2" fmla="*/ 545377 h 1561724"/>
              <a:gd name="connsiteX3" fmla="*/ 3349065 w 10768897"/>
              <a:gd name="connsiteY3" fmla="*/ 759385 h 1561724"/>
              <a:gd name="connsiteX4" fmla="*/ 4079981 w 10768897"/>
              <a:gd name="connsiteY4" fmla="*/ 545377 h 1561724"/>
              <a:gd name="connsiteX5" fmla="*/ 5636327 w 10768897"/>
              <a:gd name="connsiteY5" fmla="*/ 117358 h 1561724"/>
              <a:gd name="connsiteX6" fmla="*/ 8423442 w 10768897"/>
              <a:gd name="connsiteY6" fmla="*/ 603744 h 1561724"/>
              <a:gd name="connsiteX7" fmla="*/ 10563528 w 10768897"/>
              <a:gd name="connsiteY7" fmla="*/ 584287 h 1561724"/>
              <a:gd name="connsiteX8" fmla="*/ 10699715 w 10768897"/>
              <a:gd name="connsiteY8" fmla="*/ 642654 h 1561724"/>
              <a:gd name="connsiteX9" fmla="*/ 10719170 w 10768897"/>
              <a:gd name="connsiteY9" fmla="*/ 1323590 h 1561724"/>
              <a:gd name="connsiteX10" fmla="*/ 10719170 w 10768897"/>
              <a:gd name="connsiteY10" fmla="*/ 1401411 h 1561724"/>
              <a:gd name="connsiteX11" fmla="*/ 10057689 w 10768897"/>
              <a:gd name="connsiteY11" fmla="*/ 1401411 h 1561724"/>
              <a:gd name="connsiteX12" fmla="*/ 7664685 w 10768897"/>
              <a:gd name="connsiteY12" fmla="*/ 1401411 h 1561724"/>
              <a:gd name="connsiteX13" fmla="*/ 6750285 w 10768897"/>
              <a:gd name="connsiteY13" fmla="*/ 1381956 h 1561724"/>
              <a:gd name="connsiteX14" fmla="*/ 6030438 w 10768897"/>
              <a:gd name="connsiteY14" fmla="*/ 1362501 h 1561724"/>
              <a:gd name="connsiteX15" fmla="*/ 5446779 w 10768897"/>
              <a:gd name="connsiteY15" fmla="*/ 1362500 h 1561724"/>
              <a:gd name="connsiteX16" fmla="*/ 4895029 w 10768897"/>
              <a:gd name="connsiteY16" fmla="*/ 1381956 h 1561724"/>
              <a:gd name="connsiteX17" fmla="*/ 4173798 w 10768897"/>
              <a:gd name="connsiteY17" fmla="*/ 1557054 h 1561724"/>
              <a:gd name="connsiteX18" fmla="*/ 3442881 w 10768897"/>
              <a:gd name="connsiteY18" fmla="*/ 1498687 h 1561724"/>
              <a:gd name="connsiteX19" fmla="*/ 3034319 w 10768897"/>
              <a:gd name="connsiteY19" fmla="*/ 1459776 h 1561724"/>
              <a:gd name="connsiteX20" fmla="*/ 2390910 w 10768897"/>
              <a:gd name="connsiteY20" fmla="*/ 1557054 h 1561724"/>
              <a:gd name="connsiteX21" fmla="*/ 1692594 w 10768897"/>
              <a:gd name="connsiteY21" fmla="*/ 1284680 h 1561724"/>
              <a:gd name="connsiteX22" fmla="*/ 1018639 w 10768897"/>
              <a:gd name="connsiteY22" fmla="*/ 798298 h 1561724"/>
              <a:gd name="connsiteX23" fmla="*/ 12770 w 10768897"/>
              <a:gd name="connsiteY23" fmla="*/ 662108 h 1561724"/>
              <a:gd name="connsiteX0" fmla="*/ 12770 w 10768897"/>
              <a:gd name="connsiteY0" fmla="*/ 662108 h 1560124"/>
              <a:gd name="connsiteX1" fmla="*/ 1779492 w 10768897"/>
              <a:gd name="connsiteY1" fmla="*/ 628 h 1560124"/>
              <a:gd name="connsiteX2" fmla="*/ 2606302 w 10768897"/>
              <a:gd name="connsiteY2" fmla="*/ 545377 h 1560124"/>
              <a:gd name="connsiteX3" fmla="*/ 3349065 w 10768897"/>
              <a:gd name="connsiteY3" fmla="*/ 759385 h 1560124"/>
              <a:gd name="connsiteX4" fmla="*/ 4079981 w 10768897"/>
              <a:gd name="connsiteY4" fmla="*/ 545377 h 1560124"/>
              <a:gd name="connsiteX5" fmla="*/ 5636327 w 10768897"/>
              <a:gd name="connsiteY5" fmla="*/ 117358 h 1560124"/>
              <a:gd name="connsiteX6" fmla="*/ 8423442 w 10768897"/>
              <a:gd name="connsiteY6" fmla="*/ 603744 h 1560124"/>
              <a:gd name="connsiteX7" fmla="*/ 10563528 w 10768897"/>
              <a:gd name="connsiteY7" fmla="*/ 584287 h 1560124"/>
              <a:gd name="connsiteX8" fmla="*/ 10699715 w 10768897"/>
              <a:gd name="connsiteY8" fmla="*/ 642654 h 1560124"/>
              <a:gd name="connsiteX9" fmla="*/ 10719170 w 10768897"/>
              <a:gd name="connsiteY9" fmla="*/ 1323590 h 1560124"/>
              <a:gd name="connsiteX10" fmla="*/ 10719170 w 10768897"/>
              <a:gd name="connsiteY10" fmla="*/ 1401411 h 1560124"/>
              <a:gd name="connsiteX11" fmla="*/ 10057689 w 10768897"/>
              <a:gd name="connsiteY11" fmla="*/ 1401411 h 1560124"/>
              <a:gd name="connsiteX12" fmla="*/ 7664685 w 10768897"/>
              <a:gd name="connsiteY12" fmla="*/ 1401411 h 1560124"/>
              <a:gd name="connsiteX13" fmla="*/ 6750285 w 10768897"/>
              <a:gd name="connsiteY13" fmla="*/ 1381956 h 1560124"/>
              <a:gd name="connsiteX14" fmla="*/ 6030438 w 10768897"/>
              <a:gd name="connsiteY14" fmla="*/ 1362501 h 1560124"/>
              <a:gd name="connsiteX15" fmla="*/ 5446779 w 10768897"/>
              <a:gd name="connsiteY15" fmla="*/ 1362500 h 1560124"/>
              <a:gd name="connsiteX16" fmla="*/ 4895029 w 10768897"/>
              <a:gd name="connsiteY16" fmla="*/ 1381956 h 1560124"/>
              <a:gd name="connsiteX17" fmla="*/ 4173798 w 10768897"/>
              <a:gd name="connsiteY17" fmla="*/ 1557054 h 1560124"/>
              <a:gd name="connsiteX18" fmla="*/ 3442881 w 10768897"/>
              <a:gd name="connsiteY18" fmla="*/ 1498687 h 1560124"/>
              <a:gd name="connsiteX19" fmla="*/ 3034319 w 10768897"/>
              <a:gd name="connsiteY19" fmla="*/ 1459776 h 1560124"/>
              <a:gd name="connsiteX20" fmla="*/ 2390910 w 10768897"/>
              <a:gd name="connsiteY20" fmla="*/ 1557054 h 1560124"/>
              <a:gd name="connsiteX21" fmla="*/ 1692594 w 10768897"/>
              <a:gd name="connsiteY21" fmla="*/ 1323591 h 1560124"/>
              <a:gd name="connsiteX22" fmla="*/ 1018639 w 10768897"/>
              <a:gd name="connsiteY22" fmla="*/ 798298 h 1560124"/>
              <a:gd name="connsiteX23" fmla="*/ 12770 w 10768897"/>
              <a:gd name="connsiteY23" fmla="*/ 662108 h 1560124"/>
              <a:gd name="connsiteX0" fmla="*/ 12770 w 10768897"/>
              <a:gd name="connsiteY0" fmla="*/ 662108 h 1560124"/>
              <a:gd name="connsiteX1" fmla="*/ 1779492 w 10768897"/>
              <a:gd name="connsiteY1" fmla="*/ 628 h 1560124"/>
              <a:gd name="connsiteX2" fmla="*/ 2606302 w 10768897"/>
              <a:gd name="connsiteY2" fmla="*/ 545377 h 1560124"/>
              <a:gd name="connsiteX3" fmla="*/ 3349065 w 10768897"/>
              <a:gd name="connsiteY3" fmla="*/ 759385 h 1560124"/>
              <a:gd name="connsiteX4" fmla="*/ 4079981 w 10768897"/>
              <a:gd name="connsiteY4" fmla="*/ 545377 h 1560124"/>
              <a:gd name="connsiteX5" fmla="*/ 5636327 w 10768897"/>
              <a:gd name="connsiteY5" fmla="*/ 117358 h 1560124"/>
              <a:gd name="connsiteX6" fmla="*/ 8423442 w 10768897"/>
              <a:gd name="connsiteY6" fmla="*/ 603744 h 1560124"/>
              <a:gd name="connsiteX7" fmla="*/ 10563528 w 10768897"/>
              <a:gd name="connsiteY7" fmla="*/ 584287 h 1560124"/>
              <a:gd name="connsiteX8" fmla="*/ 10699715 w 10768897"/>
              <a:gd name="connsiteY8" fmla="*/ 642654 h 1560124"/>
              <a:gd name="connsiteX9" fmla="*/ 10719170 w 10768897"/>
              <a:gd name="connsiteY9" fmla="*/ 1323590 h 1560124"/>
              <a:gd name="connsiteX10" fmla="*/ 10719170 w 10768897"/>
              <a:gd name="connsiteY10" fmla="*/ 1401411 h 1560124"/>
              <a:gd name="connsiteX11" fmla="*/ 10057689 w 10768897"/>
              <a:gd name="connsiteY11" fmla="*/ 1401411 h 1560124"/>
              <a:gd name="connsiteX12" fmla="*/ 7664685 w 10768897"/>
              <a:gd name="connsiteY12" fmla="*/ 1401411 h 1560124"/>
              <a:gd name="connsiteX13" fmla="*/ 6750285 w 10768897"/>
              <a:gd name="connsiteY13" fmla="*/ 1381956 h 1560124"/>
              <a:gd name="connsiteX14" fmla="*/ 6030438 w 10768897"/>
              <a:gd name="connsiteY14" fmla="*/ 1362501 h 1560124"/>
              <a:gd name="connsiteX15" fmla="*/ 5446779 w 10768897"/>
              <a:gd name="connsiteY15" fmla="*/ 1362500 h 1560124"/>
              <a:gd name="connsiteX16" fmla="*/ 4895029 w 10768897"/>
              <a:gd name="connsiteY16" fmla="*/ 1381956 h 1560124"/>
              <a:gd name="connsiteX17" fmla="*/ 4173798 w 10768897"/>
              <a:gd name="connsiteY17" fmla="*/ 1557054 h 1560124"/>
              <a:gd name="connsiteX18" fmla="*/ 3442881 w 10768897"/>
              <a:gd name="connsiteY18" fmla="*/ 1498687 h 1560124"/>
              <a:gd name="connsiteX19" fmla="*/ 3034319 w 10768897"/>
              <a:gd name="connsiteY19" fmla="*/ 1459776 h 1560124"/>
              <a:gd name="connsiteX20" fmla="*/ 2390910 w 10768897"/>
              <a:gd name="connsiteY20" fmla="*/ 1557054 h 1560124"/>
              <a:gd name="connsiteX21" fmla="*/ 1692594 w 10768897"/>
              <a:gd name="connsiteY21" fmla="*/ 1323591 h 1560124"/>
              <a:gd name="connsiteX22" fmla="*/ 1018639 w 10768897"/>
              <a:gd name="connsiteY22" fmla="*/ 798298 h 1560124"/>
              <a:gd name="connsiteX23" fmla="*/ 12770 w 10768897"/>
              <a:gd name="connsiteY23" fmla="*/ 662108 h 1560124"/>
              <a:gd name="connsiteX0" fmla="*/ 12770 w 10768897"/>
              <a:gd name="connsiteY0" fmla="*/ 662108 h 1641995"/>
              <a:gd name="connsiteX1" fmla="*/ 1779492 w 10768897"/>
              <a:gd name="connsiteY1" fmla="*/ 628 h 1641995"/>
              <a:gd name="connsiteX2" fmla="*/ 2606302 w 10768897"/>
              <a:gd name="connsiteY2" fmla="*/ 545377 h 1641995"/>
              <a:gd name="connsiteX3" fmla="*/ 3349065 w 10768897"/>
              <a:gd name="connsiteY3" fmla="*/ 759385 h 1641995"/>
              <a:gd name="connsiteX4" fmla="*/ 4079981 w 10768897"/>
              <a:gd name="connsiteY4" fmla="*/ 545377 h 1641995"/>
              <a:gd name="connsiteX5" fmla="*/ 5636327 w 10768897"/>
              <a:gd name="connsiteY5" fmla="*/ 117358 h 1641995"/>
              <a:gd name="connsiteX6" fmla="*/ 8423442 w 10768897"/>
              <a:gd name="connsiteY6" fmla="*/ 603744 h 1641995"/>
              <a:gd name="connsiteX7" fmla="*/ 10563528 w 10768897"/>
              <a:gd name="connsiteY7" fmla="*/ 584287 h 1641995"/>
              <a:gd name="connsiteX8" fmla="*/ 10699715 w 10768897"/>
              <a:gd name="connsiteY8" fmla="*/ 642654 h 1641995"/>
              <a:gd name="connsiteX9" fmla="*/ 10719170 w 10768897"/>
              <a:gd name="connsiteY9" fmla="*/ 1323590 h 1641995"/>
              <a:gd name="connsiteX10" fmla="*/ 10719170 w 10768897"/>
              <a:gd name="connsiteY10" fmla="*/ 1401411 h 1641995"/>
              <a:gd name="connsiteX11" fmla="*/ 10057689 w 10768897"/>
              <a:gd name="connsiteY11" fmla="*/ 1401411 h 1641995"/>
              <a:gd name="connsiteX12" fmla="*/ 7664685 w 10768897"/>
              <a:gd name="connsiteY12" fmla="*/ 1401411 h 1641995"/>
              <a:gd name="connsiteX13" fmla="*/ 6750285 w 10768897"/>
              <a:gd name="connsiteY13" fmla="*/ 1381956 h 1641995"/>
              <a:gd name="connsiteX14" fmla="*/ 6030438 w 10768897"/>
              <a:gd name="connsiteY14" fmla="*/ 1362501 h 1641995"/>
              <a:gd name="connsiteX15" fmla="*/ 5446779 w 10768897"/>
              <a:gd name="connsiteY15" fmla="*/ 1362500 h 1641995"/>
              <a:gd name="connsiteX16" fmla="*/ 5156944 w 10768897"/>
              <a:gd name="connsiteY16" fmla="*/ 1634876 h 1641995"/>
              <a:gd name="connsiteX17" fmla="*/ 4173798 w 10768897"/>
              <a:gd name="connsiteY17" fmla="*/ 1557054 h 1641995"/>
              <a:gd name="connsiteX18" fmla="*/ 3442881 w 10768897"/>
              <a:gd name="connsiteY18" fmla="*/ 1498687 h 1641995"/>
              <a:gd name="connsiteX19" fmla="*/ 3034319 w 10768897"/>
              <a:gd name="connsiteY19" fmla="*/ 1459776 h 1641995"/>
              <a:gd name="connsiteX20" fmla="*/ 2390910 w 10768897"/>
              <a:gd name="connsiteY20" fmla="*/ 1557054 h 1641995"/>
              <a:gd name="connsiteX21" fmla="*/ 1692594 w 10768897"/>
              <a:gd name="connsiteY21" fmla="*/ 1323591 h 1641995"/>
              <a:gd name="connsiteX22" fmla="*/ 1018639 w 10768897"/>
              <a:gd name="connsiteY22" fmla="*/ 798298 h 1641995"/>
              <a:gd name="connsiteX23" fmla="*/ 12770 w 10768897"/>
              <a:gd name="connsiteY23" fmla="*/ 662108 h 1641995"/>
              <a:gd name="connsiteX0" fmla="*/ 12770 w 10768897"/>
              <a:gd name="connsiteY0" fmla="*/ 662108 h 1637249"/>
              <a:gd name="connsiteX1" fmla="*/ 1779492 w 10768897"/>
              <a:gd name="connsiteY1" fmla="*/ 628 h 1637249"/>
              <a:gd name="connsiteX2" fmla="*/ 2606302 w 10768897"/>
              <a:gd name="connsiteY2" fmla="*/ 545377 h 1637249"/>
              <a:gd name="connsiteX3" fmla="*/ 3349065 w 10768897"/>
              <a:gd name="connsiteY3" fmla="*/ 759385 h 1637249"/>
              <a:gd name="connsiteX4" fmla="*/ 4079981 w 10768897"/>
              <a:gd name="connsiteY4" fmla="*/ 545377 h 1637249"/>
              <a:gd name="connsiteX5" fmla="*/ 5636327 w 10768897"/>
              <a:gd name="connsiteY5" fmla="*/ 117358 h 1637249"/>
              <a:gd name="connsiteX6" fmla="*/ 8423442 w 10768897"/>
              <a:gd name="connsiteY6" fmla="*/ 603744 h 1637249"/>
              <a:gd name="connsiteX7" fmla="*/ 10563528 w 10768897"/>
              <a:gd name="connsiteY7" fmla="*/ 584287 h 1637249"/>
              <a:gd name="connsiteX8" fmla="*/ 10699715 w 10768897"/>
              <a:gd name="connsiteY8" fmla="*/ 642654 h 1637249"/>
              <a:gd name="connsiteX9" fmla="*/ 10719170 w 10768897"/>
              <a:gd name="connsiteY9" fmla="*/ 1323590 h 1637249"/>
              <a:gd name="connsiteX10" fmla="*/ 10719170 w 10768897"/>
              <a:gd name="connsiteY10" fmla="*/ 1401411 h 1637249"/>
              <a:gd name="connsiteX11" fmla="*/ 10057689 w 10768897"/>
              <a:gd name="connsiteY11" fmla="*/ 1401411 h 1637249"/>
              <a:gd name="connsiteX12" fmla="*/ 7664685 w 10768897"/>
              <a:gd name="connsiteY12" fmla="*/ 1401411 h 1637249"/>
              <a:gd name="connsiteX13" fmla="*/ 6750285 w 10768897"/>
              <a:gd name="connsiteY13" fmla="*/ 1381956 h 1637249"/>
              <a:gd name="connsiteX14" fmla="*/ 6030438 w 10768897"/>
              <a:gd name="connsiteY14" fmla="*/ 1362501 h 1637249"/>
              <a:gd name="connsiteX15" fmla="*/ 5769136 w 10768897"/>
              <a:gd name="connsiteY15" fmla="*/ 1459776 h 1637249"/>
              <a:gd name="connsiteX16" fmla="*/ 5156944 w 10768897"/>
              <a:gd name="connsiteY16" fmla="*/ 1634876 h 1637249"/>
              <a:gd name="connsiteX17" fmla="*/ 4173798 w 10768897"/>
              <a:gd name="connsiteY17" fmla="*/ 1557054 h 1637249"/>
              <a:gd name="connsiteX18" fmla="*/ 3442881 w 10768897"/>
              <a:gd name="connsiteY18" fmla="*/ 1498687 h 1637249"/>
              <a:gd name="connsiteX19" fmla="*/ 3034319 w 10768897"/>
              <a:gd name="connsiteY19" fmla="*/ 1459776 h 1637249"/>
              <a:gd name="connsiteX20" fmla="*/ 2390910 w 10768897"/>
              <a:gd name="connsiteY20" fmla="*/ 1557054 h 1637249"/>
              <a:gd name="connsiteX21" fmla="*/ 1692594 w 10768897"/>
              <a:gd name="connsiteY21" fmla="*/ 1323591 h 1637249"/>
              <a:gd name="connsiteX22" fmla="*/ 1018639 w 10768897"/>
              <a:gd name="connsiteY22" fmla="*/ 798298 h 1637249"/>
              <a:gd name="connsiteX23" fmla="*/ 12770 w 10768897"/>
              <a:gd name="connsiteY23" fmla="*/ 662108 h 1637249"/>
              <a:gd name="connsiteX0" fmla="*/ 12770 w 10768897"/>
              <a:gd name="connsiteY0" fmla="*/ 662108 h 1637249"/>
              <a:gd name="connsiteX1" fmla="*/ 1779492 w 10768897"/>
              <a:gd name="connsiteY1" fmla="*/ 628 h 1637249"/>
              <a:gd name="connsiteX2" fmla="*/ 2606302 w 10768897"/>
              <a:gd name="connsiteY2" fmla="*/ 545377 h 1637249"/>
              <a:gd name="connsiteX3" fmla="*/ 3349065 w 10768897"/>
              <a:gd name="connsiteY3" fmla="*/ 759385 h 1637249"/>
              <a:gd name="connsiteX4" fmla="*/ 4079981 w 10768897"/>
              <a:gd name="connsiteY4" fmla="*/ 545377 h 1637249"/>
              <a:gd name="connsiteX5" fmla="*/ 5636327 w 10768897"/>
              <a:gd name="connsiteY5" fmla="*/ 117358 h 1637249"/>
              <a:gd name="connsiteX6" fmla="*/ 8423442 w 10768897"/>
              <a:gd name="connsiteY6" fmla="*/ 603744 h 1637249"/>
              <a:gd name="connsiteX7" fmla="*/ 10563528 w 10768897"/>
              <a:gd name="connsiteY7" fmla="*/ 584287 h 1637249"/>
              <a:gd name="connsiteX8" fmla="*/ 10699715 w 10768897"/>
              <a:gd name="connsiteY8" fmla="*/ 642654 h 1637249"/>
              <a:gd name="connsiteX9" fmla="*/ 10719170 w 10768897"/>
              <a:gd name="connsiteY9" fmla="*/ 1323590 h 1637249"/>
              <a:gd name="connsiteX10" fmla="*/ 10719170 w 10768897"/>
              <a:gd name="connsiteY10" fmla="*/ 1401411 h 1637249"/>
              <a:gd name="connsiteX11" fmla="*/ 10057689 w 10768897"/>
              <a:gd name="connsiteY11" fmla="*/ 1401411 h 1637249"/>
              <a:gd name="connsiteX12" fmla="*/ 7866158 w 10768897"/>
              <a:gd name="connsiteY12" fmla="*/ 1070670 h 1637249"/>
              <a:gd name="connsiteX13" fmla="*/ 6750285 w 10768897"/>
              <a:gd name="connsiteY13" fmla="*/ 1381956 h 1637249"/>
              <a:gd name="connsiteX14" fmla="*/ 6030438 w 10768897"/>
              <a:gd name="connsiteY14" fmla="*/ 1362501 h 1637249"/>
              <a:gd name="connsiteX15" fmla="*/ 5769136 w 10768897"/>
              <a:gd name="connsiteY15" fmla="*/ 1459776 h 1637249"/>
              <a:gd name="connsiteX16" fmla="*/ 5156944 w 10768897"/>
              <a:gd name="connsiteY16" fmla="*/ 1634876 h 1637249"/>
              <a:gd name="connsiteX17" fmla="*/ 4173798 w 10768897"/>
              <a:gd name="connsiteY17" fmla="*/ 1557054 h 1637249"/>
              <a:gd name="connsiteX18" fmla="*/ 3442881 w 10768897"/>
              <a:gd name="connsiteY18" fmla="*/ 1498687 h 1637249"/>
              <a:gd name="connsiteX19" fmla="*/ 3034319 w 10768897"/>
              <a:gd name="connsiteY19" fmla="*/ 1459776 h 1637249"/>
              <a:gd name="connsiteX20" fmla="*/ 2390910 w 10768897"/>
              <a:gd name="connsiteY20" fmla="*/ 1557054 h 1637249"/>
              <a:gd name="connsiteX21" fmla="*/ 1692594 w 10768897"/>
              <a:gd name="connsiteY21" fmla="*/ 1323591 h 1637249"/>
              <a:gd name="connsiteX22" fmla="*/ 1018639 w 10768897"/>
              <a:gd name="connsiteY22" fmla="*/ 798298 h 1637249"/>
              <a:gd name="connsiteX23" fmla="*/ 12770 w 10768897"/>
              <a:gd name="connsiteY23" fmla="*/ 662108 h 1637249"/>
              <a:gd name="connsiteX0" fmla="*/ 5966 w 10762093"/>
              <a:gd name="connsiteY0" fmla="*/ 544961 h 1520102"/>
              <a:gd name="connsiteX1" fmla="*/ 1510773 w 10762093"/>
              <a:gd name="connsiteY1" fmla="*/ 214222 h 1520102"/>
              <a:gd name="connsiteX2" fmla="*/ 2599498 w 10762093"/>
              <a:gd name="connsiteY2" fmla="*/ 428230 h 1520102"/>
              <a:gd name="connsiteX3" fmla="*/ 3342261 w 10762093"/>
              <a:gd name="connsiteY3" fmla="*/ 642238 h 1520102"/>
              <a:gd name="connsiteX4" fmla="*/ 4073177 w 10762093"/>
              <a:gd name="connsiteY4" fmla="*/ 428230 h 1520102"/>
              <a:gd name="connsiteX5" fmla="*/ 5629523 w 10762093"/>
              <a:gd name="connsiteY5" fmla="*/ 211 h 1520102"/>
              <a:gd name="connsiteX6" fmla="*/ 8416638 w 10762093"/>
              <a:gd name="connsiteY6" fmla="*/ 486597 h 1520102"/>
              <a:gd name="connsiteX7" fmla="*/ 10556724 w 10762093"/>
              <a:gd name="connsiteY7" fmla="*/ 467140 h 1520102"/>
              <a:gd name="connsiteX8" fmla="*/ 10692911 w 10762093"/>
              <a:gd name="connsiteY8" fmla="*/ 525507 h 1520102"/>
              <a:gd name="connsiteX9" fmla="*/ 10712366 w 10762093"/>
              <a:gd name="connsiteY9" fmla="*/ 1206443 h 1520102"/>
              <a:gd name="connsiteX10" fmla="*/ 10712366 w 10762093"/>
              <a:gd name="connsiteY10" fmla="*/ 1284264 h 1520102"/>
              <a:gd name="connsiteX11" fmla="*/ 10050885 w 10762093"/>
              <a:gd name="connsiteY11" fmla="*/ 1284264 h 1520102"/>
              <a:gd name="connsiteX12" fmla="*/ 7859354 w 10762093"/>
              <a:gd name="connsiteY12" fmla="*/ 953523 h 1520102"/>
              <a:gd name="connsiteX13" fmla="*/ 6743481 w 10762093"/>
              <a:gd name="connsiteY13" fmla="*/ 1264809 h 1520102"/>
              <a:gd name="connsiteX14" fmla="*/ 6023634 w 10762093"/>
              <a:gd name="connsiteY14" fmla="*/ 1245354 h 1520102"/>
              <a:gd name="connsiteX15" fmla="*/ 5762332 w 10762093"/>
              <a:gd name="connsiteY15" fmla="*/ 1342629 h 1520102"/>
              <a:gd name="connsiteX16" fmla="*/ 5150140 w 10762093"/>
              <a:gd name="connsiteY16" fmla="*/ 1517729 h 1520102"/>
              <a:gd name="connsiteX17" fmla="*/ 4166994 w 10762093"/>
              <a:gd name="connsiteY17" fmla="*/ 1439907 h 1520102"/>
              <a:gd name="connsiteX18" fmla="*/ 3436077 w 10762093"/>
              <a:gd name="connsiteY18" fmla="*/ 1381540 h 1520102"/>
              <a:gd name="connsiteX19" fmla="*/ 3027515 w 10762093"/>
              <a:gd name="connsiteY19" fmla="*/ 1342629 h 1520102"/>
              <a:gd name="connsiteX20" fmla="*/ 2384106 w 10762093"/>
              <a:gd name="connsiteY20" fmla="*/ 1439907 h 1520102"/>
              <a:gd name="connsiteX21" fmla="*/ 1685790 w 10762093"/>
              <a:gd name="connsiteY21" fmla="*/ 1206444 h 1520102"/>
              <a:gd name="connsiteX22" fmla="*/ 1011835 w 10762093"/>
              <a:gd name="connsiteY22" fmla="*/ 681151 h 1520102"/>
              <a:gd name="connsiteX23" fmla="*/ 5966 w 10762093"/>
              <a:gd name="connsiteY23" fmla="*/ 544961 h 1520102"/>
              <a:gd name="connsiteX0" fmla="*/ 5966 w 10762093"/>
              <a:gd name="connsiteY0" fmla="*/ 544961 h 1520102"/>
              <a:gd name="connsiteX1" fmla="*/ 1510773 w 10762093"/>
              <a:gd name="connsiteY1" fmla="*/ 214222 h 1520102"/>
              <a:gd name="connsiteX2" fmla="*/ 2599498 w 10762093"/>
              <a:gd name="connsiteY2" fmla="*/ 428230 h 1520102"/>
              <a:gd name="connsiteX3" fmla="*/ 3342261 w 10762093"/>
              <a:gd name="connsiteY3" fmla="*/ 642238 h 1520102"/>
              <a:gd name="connsiteX4" fmla="*/ 4073177 w 10762093"/>
              <a:gd name="connsiteY4" fmla="*/ 428230 h 1520102"/>
              <a:gd name="connsiteX5" fmla="*/ 5629523 w 10762093"/>
              <a:gd name="connsiteY5" fmla="*/ 211 h 1520102"/>
              <a:gd name="connsiteX6" fmla="*/ 8416638 w 10762093"/>
              <a:gd name="connsiteY6" fmla="*/ 486597 h 1520102"/>
              <a:gd name="connsiteX7" fmla="*/ 10556724 w 10762093"/>
              <a:gd name="connsiteY7" fmla="*/ 467140 h 1520102"/>
              <a:gd name="connsiteX8" fmla="*/ 10692911 w 10762093"/>
              <a:gd name="connsiteY8" fmla="*/ 525507 h 1520102"/>
              <a:gd name="connsiteX9" fmla="*/ 10712366 w 10762093"/>
              <a:gd name="connsiteY9" fmla="*/ 1206443 h 1520102"/>
              <a:gd name="connsiteX10" fmla="*/ 10712366 w 10762093"/>
              <a:gd name="connsiteY10" fmla="*/ 1284264 h 1520102"/>
              <a:gd name="connsiteX11" fmla="*/ 10050885 w 10762093"/>
              <a:gd name="connsiteY11" fmla="*/ 1284264 h 1520102"/>
              <a:gd name="connsiteX12" fmla="*/ 7859354 w 10762093"/>
              <a:gd name="connsiteY12" fmla="*/ 953523 h 1520102"/>
              <a:gd name="connsiteX13" fmla="*/ 6743481 w 10762093"/>
              <a:gd name="connsiteY13" fmla="*/ 1264809 h 1520102"/>
              <a:gd name="connsiteX14" fmla="*/ 6023634 w 10762093"/>
              <a:gd name="connsiteY14" fmla="*/ 1245354 h 1520102"/>
              <a:gd name="connsiteX15" fmla="*/ 5762332 w 10762093"/>
              <a:gd name="connsiteY15" fmla="*/ 1342629 h 1520102"/>
              <a:gd name="connsiteX16" fmla="*/ 5150140 w 10762093"/>
              <a:gd name="connsiteY16" fmla="*/ 1517729 h 1520102"/>
              <a:gd name="connsiteX17" fmla="*/ 4166994 w 10762093"/>
              <a:gd name="connsiteY17" fmla="*/ 1439907 h 1520102"/>
              <a:gd name="connsiteX18" fmla="*/ 3436077 w 10762093"/>
              <a:gd name="connsiteY18" fmla="*/ 1381540 h 1520102"/>
              <a:gd name="connsiteX19" fmla="*/ 2946926 w 10762093"/>
              <a:gd name="connsiteY19" fmla="*/ 1478817 h 1520102"/>
              <a:gd name="connsiteX20" fmla="*/ 2384106 w 10762093"/>
              <a:gd name="connsiteY20" fmla="*/ 1439907 h 1520102"/>
              <a:gd name="connsiteX21" fmla="*/ 1685790 w 10762093"/>
              <a:gd name="connsiteY21" fmla="*/ 1206444 h 1520102"/>
              <a:gd name="connsiteX22" fmla="*/ 1011835 w 10762093"/>
              <a:gd name="connsiteY22" fmla="*/ 681151 h 1520102"/>
              <a:gd name="connsiteX23" fmla="*/ 5966 w 10762093"/>
              <a:gd name="connsiteY23" fmla="*/ 544961 h 1520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0762093" h="1520102">
                <a:moveTo>
                  <a:pt x="5966" y="544961"/>
                </a:moveTo>
                <a:cubicBezTo>
                  <a:pt x="89122" y="467140"/>
                  <a:pt x="1078518" y="233677"/>
                  <a:pt x="1510773" y="214222"/>
                </a:cubicBezTo>
                <a:cubicBezTo>
                  <a:pt x="1943028" y="194767"/>
                  <a:pt x="2294250" y="356894"/>
                  <a:pt x="2599498" y="428230"/>
                </a:cubicBezTo>
                <a:cubicBezTo>
                  <a:pt x="2904746" y="499566"/>
                  <a:pt x="3096648" y="642238"/>
                  <a:pt x="3342261" y="642238"/>
                </a:cubicBezTo>
                <a:cubicBezTo>
                  <a:pt x="3587874" y="642238"/>
                  <a:pt x="3691967" y="535234"/>
                  <a:pt x="4073177" y="428230"/>
                </a:cubicBezTo>
                <a:cubicBezTo>
                  <a:pt x="4454387" y="321226"/>
                  <a:pt x="4905613" y="-9517"/>
                  <a:pt x="5629523" y="211"/>
                </a:cubicBezTo>
                <a:cubicBezTo>
                  <a:pt x="6558561" y="162340"/>
                  <a:pt x="7595438" y="408776"/>
                  <a:pt x="8416638" y="486597"/>
                </a:cubicBezTo>
                <a:cubicBezTo>
                  <a:pt x="9237838" y="564418"/>
                  <a:pt x="9843362" y="473626"/>
                  <a:pt x="10556724" y="467140"/>
                </a:cubicBezTo>
                <a:cubicBezTo>
                  <a:pt x="10936103" y="473625"/>
                  <a:pt x="10666971" y="402290"/>
                  <a:pt x="10692911" y="525507"/>
                </a:cubicBezTo>
                <a:cubicBezTo>
                  <a:pt x="10718851" y="648724"/>
                  <a:pt x="10709124" y="1079984"/>
                  <a:pt x="10712366" y="1206443"/>
                </a:cubicBezTo>
                <a:cubicBezTo>
                  <a:pt x="10715608" y="1332902"/>
                  <a:pt x="10822613" y="1271294"/>
                  <a:pt x="10712366" y="1284264"/>
                </a:cubicBezTo>
                <a:cubicBezTo>
                  <a:pt x="10602119" y="1297234"/>
                  <a:pt x="10526387" y="1339387"/>
                  <a:pt x="10050885" y="1284264"/>
                </a:cubicBezTo>
                <a:cubicBezTo>
                  <a:pt x="9575383" y="1229141"/>
                  <a:pt x="8589864" y="1063770"/>
                  <a:pt x="7859354" y="953523"/>
                </a:cubicBezTo>
                <a:cubicBezTo>
                  <a:pt x="7308120" y="950281"/>
                  <a:pt x="7049434" y="1216171"/>
                  <a:pt x="6743481" y="1264809"/>
                </a:cubicBezTo>
                <a:cubicBezTo>
                  <a:pt x="6437528" y="1313447"/>
                  <a:pt x="6187159" y="1232384"/>
                  <a:pt x="6023634" y="1245354"/>
                </a:cubicBezTo>
                <a:cubicBezTo>
                  <a:pt x="5860109" y="1258324"/>
                  <a:pt x="5907914" y="1297233"/>
                  <a:pt x="5762332" y="1342629"/>
                </a:cubicBezTo>
                <a:cubicBezTo>
                  <a:pt x="5616750" y="1388025"/>
                  <a:pt x="5416030" y="1501516"/>
                  <a:pt x="5150140" y="1517729"/>
                </a:cubicBezTo>
                <a:cubicBezTo>
                  <a:pt x="4884250" y="1533942"/>
                  <a:pt x="4452671" y="1462605"/>
                  <a:pt x="4166994" y="1439907"/>
                </a:cubicBezTo>
                <a:cubicBezTo>
                  <a:pt x="3923355" y="1420451"/>
                  <a:pt x="3639422" y="1375055"/>
                  <a:pt x="3436077" y="1381540"/>
                </a:cubicBezTo>
                <a:cubicBezTo>
                  <a:pt x="3232732" y="1388025"/>
                  <a:pt x="3122254" y="1469089"/>
                  <a:pt x="2946926" y="1478817"/>
                </a:cubicBezTo>
                <a:cubicBezTo>
                  <a:pt x="2771598" y="1488545"/>
                  <a:pt x="2594295" y="1485302"/>
                  <a:pt x="2384106" y="1439907"/>
                </a:cubicBezTo>
                <a:cubicBezTo>
                  <a:pt x="2173917" y="1394512"/>
                  <a:pt x="2038062" y="1391269"/>
                  <a:pt x="1685790" y="1206444"/>
                </a:cubicBezTo>
                <a:cubicBezTo>
                  <a:pt x="1393960" y="1216172"/>
                  <a:pt x="1291806" y="791398"/>
                  <a:pt x="1011835" y="681151"/>
                </a:cubicBezTo>
                <a:cubicBezTo>
                  <a:pt x="731864" y="570904"/>
                  <a:pt x="-77190" y="622783"/>
                  <a:pt x="5966" y="544961"/>
                </a:cubicBezTo>
                <a:close/>
              </a:path>
            </a:pathLst>
          </a:custGeom>
          <a:solidFill>
            <a:srgbClr val="F7A3A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 smtClean="0"/>
              <a:t>topic 2a</a:t>
            </a:r>
            <a:endParaRPr kumimoji="1" lang="zh-CN" altLang="en-US" sz="2400" b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6420255" y="27422"/>
            <a:ext cx="493354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 smtClean="0"/>
              <a:t>Glyph:</a:t>
            </a:r>
          </a:p>
          <a:p>
            <a:r>
              <a:rPr kumimoji="1" lang="en-US" altLang="zh-CN" dirty="0" smtClean="0"/>
              <a:t>Node: encode: an event of a topic flow</a:t>
            </a:r>
          </a:p>
          <a:p>
            <a:r>
              <a:rPr kumimoji="1" lang="en-US" altLang="zh-CN" sz="2000" b="1" dirty="0"/>
              <a:t> </a:t>
            </a:r>
            <a:r>
              <a:rPr kumimoji="1" lang="en-US" altLang="zh-CN" sz="2000" b="1" dirty="0" smtClean="0"/>
              <a:t>        </a:t>
            </a:r>
            <a:r>
              <a:rPr kumimoji="1" lang="en-US" altLang="zh-CN" sz="2000" dirty="0" smtClean="0"/>
              <a:t>position:</a:t>
            </a:r>
            <a:r>
              <a:rPr kumimoji="1" lang="en-US" altLang="zh-CN" sz="2000" b="1" dirty="0" smtClean="0"/>
              <a:t> </a:t>
            </a:r>
            <a:r>
              <a:rPr kumimoji="1" lang="en-US" altLang="zh-CN" sz="2000" dirty="0" smtClean="0"/>
              <a:t>x-time point, y-topic</a:t>
            </a:r>
            <a:endParaRPr kumimoji="1" lang="en-US" altLang="zh-CN" sz="2000" b="1" u="sng" dirty="0" smtClean="0"/>
          </a:p>
          <a:p>
            <a:r>
              <a:rPr kumimoji="1" lang="en-US" altLang="zh-CN" dirty="0" smtClean="0"/>
              <a:t>           color: no meaning</a:t>
            </a:r>
            <a:endParaRPr kumimoji="1" lang="en-US" altLang="zh-CN" b="1" u="sng" dirty="0" smtClean="0"/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 </a:t>
            </a:r>
            <a:r>
              <a:rPr kumimoji="1" lang="en-US" altLang="zh-CN" b="1" u="sng" dirty="0" smtClean="0"/>
              <a:t>size</a:t>
            </a:r>
            <a:r>
              <a:rPr kumimoji="1" lang="en-US" altLang="zh-CN" dirty="0" smtClean="0"/>
              <a:t>: importance score of this event</a:t>
            </a:r>
            <a:endParaRPr kumimoji="1" lang="en-US" altLang="zh-CN" b="1" u="sng" dirty="0" smtClean="0"/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 shape</a:t>
            </a:r>
            <a:endParaRPr kumimoji="1" lang="en-US" altLang="zh-CN" dirty="0"/>
          </a:p>
        </p:txBody>
      </p:sp>
      <p:sp>
        <p:nvSpPr>
          <p:cNvPr id="18" name="任意形状 17"/>
          <p:cNvSpPr/>
          <p:nvPr/>
        </p:nvSpPr>
        <p:spPr>
          <a:xfrm>
            <a:off x="6935827" y="2226483"/>
            <a:ext cx="4252583" cy="1182856"/>
          </a:xfrm>
          <a:custGeom>
            <a:avLst/>
            <a:gdLst>
              <a:gd name="connsiteX0" fmla="*/ 127480 w 10274518"/>
              <a:gd name="connsiteY0" fmla="*/ 88289 h 1108025"/>
              <a:gd name="connsiteX1" fmla="*/ 1567174 w 10274518"/>
              <a:gd name="connsiteY1" fmla="*/ 88289 h 1108025"/>
              <a:gd name="connsiteX2" fmla="*/ 2111923 w 10274518"/>
              <a:gd name="connsiteY2" fmla="*/ 496851 h 1108025"/>
              <a:gd name="connsiteX3" fmla="*/ 2753949 w 10274518"/>
              <a:gd name="connsiteY3" fmla="*/ 574672 h 1108025"/>
              <a:gd name="connsiteX4" fmla="*/ 3162510 w 10274518"/>
              <a:gd name="connsiteY4" fmla="*/ 399575 h 1108025"/>
              <a:gd name="connsiteX5" fmla="*/ 4154731 w 10274518"/>
              <a:gd name="connsiteY5" fmla="*/ 205021 h 1108025"/>
              <a:gd name="connsiteX6" fmla="*/ 7929063 w 10274518"/>
              <a:gd name="connsiteY6" fmla="*/ 185566 h 1108025"/>
              <a:gd name="connsiteX7" fmla="*/ 10069149 w 10274518"/>
              <a:gd name="connsiteY7" fmla="*/ 205021 h 1108025"/>
              <a:gd name="connsiteX8" fmla="*/ 10205336 w 10274518"/>
              <a:gd name="connsiteY8" fmla="*/ 224477 h 1108025"/>
              <a:gd name="connsiteX9" fmla="*/ 10224791 w 10274518"/>
              <a:gd name="connsiteY9" fmla="*/ 905413 h 1108025"/>
              <a:gd name="connsiteX10" fmla="*/ 10224791 w 10274518"/>
              <a:gd name="connsiteY10" fmla="*/ 983234 h 1108025"/>
              <a:gd name="connsiteX11" fmla="*/ 9563310 w 10274518"/>
              <a:gd name="connsiteY11" fmla="*/ 983234 h 1108025"/>
              <a:gd name="connsiteX12" fmla="*/ 7170306 w 10274518"/>
              <a:gd name="connsiteY12" fmla="*/ 983234 h 1108025"/>
              <a:gd name="connsiteX13" fmla="*/ 6255906 w 10274518"/>
              <a:gd name="connsiteY13" fmla="*/ 710860 h 1108025"/>
              <a:gd name="connsiteX14" fmla="*/ 5536059 w 10274518"/>
              <a:gd name="connsiteY14" fmla="*/ 671949 h 1108025"/>
              <a:gd name="connsiteX15" fmla="*/ 4952400 w 10274518"/>
              <a:gd name="connsiteY15" fmla="*/ 944323 h 1108025"/>
              <a:gd name="connsiteX16" fmla="*/ 4038000 w 10274518"/>
              <a:gd name="connsiteY16" fmla="*/ 1022145 h 1108025"/>
              <a:gd name="connsiteX17" fmla="*/ 3357063 w 10274518"/>
              <a:gd name="connsiteY17" fmla="*/ 769226 h 1108025"/>
              <a:gd name="connsiteX18" fmla="*/ 2948502 w 10274518"/>
              <a:gd name="connsiteY18" fmla="*/ 749770 h 1108025"/>
              <a:gd name="connsiteX19" fmla="*/ 2539940 w 10274518"/>
              <a:gd name="connsiteY19" fmla="*/ 749770 h 1108025"/>
              <a:gd name="connsiteX20" fmla="*/ 1936825 w 10274518"/>
              <a:gd name="connsiteY20" fmla="*/ 983234 h 1108025"/>
              <a:gd name="connsiteX21" fmla="*/ 1100246 w 10274518"/>
              <a:gd name="connsiteY21" fmla="*/ 1022145 h 1108025"/>
              <a:gd name="connsiteX22" fmla="*/ 185846 w 10274518"/>
              <a:gd name="connsiteY22" fmla="*/ 1041600 h 1108025"/>
              <a:gd name="connsiteX23" fmla="*/ 127480 w 10274518"/>
              <a:gd name="connsiteY23" fmla="*/ 88289 h 1108025"/>
              <a:gd name="connsiteX0" fmla="*/ 110328 w 10315732"/>
              <a:gd name="connsiteY0" fmla="*/ 447567 h 986794"/>
              <a:gd name="connsiteX1" fmla="*/ 1608388 w 10315732"/>
              <a:gd name="connsiteY1" fmla="*/ 94 h 986794"/>
              <a:gd name="connsiteX2" fmla="*/ 2153137 w 10315732"/>
              <a:gd name="connsiteY2" fmla="*/ 408656 h 986794"/>
              <a:gd name="connsiteX3" fmla="*/ 2795163 w 10315732"/>
              <a:gd name="connsiteY3" fmla="*/ 486477 h 986794"/>
              <a:gd name="connsiteX4" fmla="*/ 3203724 w 10315732"/>
              <a:gd name="connsiteY4" fmla="*/ 311380 h 986794"/>
              <a:gd name="connsiteX5" fmla="*/ 4195945 w 10315732"/>
              <a:gd name="connsiteY5" fmla="*/ 116826 h 986794"/>
              <a:gd name="connsiteX6" fmla="*/ 7970277 w 10315732"/>
              <a:gd name="connsiteY6" fmla="*/ 97371 h 986794"/>
              <a:gd name="connsiteX7" fmla="*/ 10110363 w 10315732"/>
              <a:gd name="connsiteY7" fmla="*/ 116826 h 986794"/>
              <a:gd name="connsiteX8" fmla="*/ 10246550 w 10315732"/>
              <a:gd name="connsiteY8" fmla="*/ 136282 h 986794"/>
              <a:gd name="connsiteX9" fmla="*/ 10266005 w 10315732"/>
              <a:gd name="connsiteY9" fmla="*/ 817218 h 986794"/>
              <a:gd name="connsiteX10" fmla="*/ 10266005 w 10315732"/>
              <a:gd name="connsiteY10" fmla="*/ 895039 h 986794"/>
              <a:gd name="connsiteX11" fmla="*/ 9604524 w 10315732"/>
              <a:gd name="connsiteY11" fmla="*/ 895039 h 986794"/>
              <a:gd name="connsiteX12" fmla="*/ 7211520 w 10315732"/>
              <a:gd name="connsiteY12" fmla="*/ 895039 h 986794"/>
              <a:gd name="connsiteX13" fmla="*/ 6297120 w 10315732"/>
              <a:gd name="connsiteY13" fmla="*/ 622665 h 986794"/>
              <a:gd name="connsiteX14" fmla="*/ 5577273 w 10315732"/>
              <a:gd name="connsiteY14" fmla="*/ 583754 h 986794"/>
              <a:gd name="connsiteX15" fmla="*/ 4993614 w 10315732"/>
              <a:gd name="connsiteY15" fmla="*/ 856128 h 986794"/>
              <a:gd name="connsiteX16" fmla="*/ 4079214 w 10315732"/>
              <a:gd name="connsiteY16" fmla="*/ 933950 h 986794"/>
              <a:gd name="connsiteX17" fmla="*/ 3398277 w 10315732"/>
              <a:gd name="connsiteY17" fmla="*/ 681031 h 986794"/>
              <a:gd name="connsiteX18" fmla="*/ 2989716 w 10315732"/>
              <a:gd name="connsiteY18" fmla="*/ 661575 h 986794"/>
              <a:gd name="connsiteX19" fmla="*/ 2581154 w 10315732"/>
              <a:gd name="connsiteY19" fmla="*/ 661575 h 986794"/>
              <a:gd name="connsiteX20" fmla="*/ 1978039 w 10315732"/>
              <a:gd name="connsiteY20" fmla="*/ 895039 h 986794"/>
              <a:gd name="connsiteX21" fmla="*/ 1141460 w 10315732"/>
              <a:gd name="connsiteY21" fmla="*/ 933950 h 986794"/>
              <a:gd name="connsiteX22" fmla="*/ 227060 w 10315732"/>
              <a:gd name="connsiteY22" fmla="*/ 953405 h 986794"/>
              <a:gd name="connsiteX23" fmla="*/ 110328 w 10315732"/>
              <a:gd name="connsiteY23" fmla="*/ 447567 h 986794"/>
              <a:gd name="connsiteX0" fmla="*/ 56848 w 10262252"/>
              <a:gd name="connsiteY0" fmla="*/ 447567 h 942673"/>
              <a:gd name="connsiteX1" fmla="*/ 1554908 w 10262252"/>
              <a:gd name="connsiteY1" fmla="*/ 94 h 942673"/>
              <a:gd name="connsiteX2" fmla="*/ 2099657 w 10262252"/>
              <a:gd name="connsiteY2" fmla="*/ 408656 h 942673"/>
              <a:gd name="connsiteX3" fmla="*/ 2741683 w 10262252"/>
              <a:gd name="connsiteY3" fmla="*/ 486477 h 942673"/>
              <a:gd name="connsiteX4" fmla="*/ 3150244 w 10262252"/>
              <a:gd name="connsiteY4" fmla="*/ 311380 h 942673"/>
              <a:gd name="connsiteX5" fmla="*/ 4142465 w 10262252"/>
              <a:gd name="connsiteY5" fmla="*/ 116826 h 942673"/>
              <a:gd name="connsiteX6" fmla="*/ 7916797 w 10262252"/>
              <a:gd name="connsiteY6" fmla="*/ 97371 h 942673"/>
              <a:gd name="connsiteX7" fmla="*/ 10056883 w 10262252"/>
              <a:gd name="connsiteY7" fmla="*/ 116826 h 942673"/>
              <a:gd name="connsiteX8" fmla="*/ 10193070 w 10262252"/>
              <a:gd name="connsiteY8" fmla="*/ 136282 h 942673"/>
              <a:gd name="connsiteX9" fmla="*/ 10212525 w 10262252"/>
              <a:gd name="connsiteY9" fmla="*/ 817218 h 942673"/>
              <a:gd name="connsiteX10" fmla="*/ 10212525 w 10262252"/>
              <a:gd name="connsiteY10" fmla="*/ 895039 h 942673"/>
              <a:gd name="connsiteX11" fmla="*/ 9551044 w 10262252"/>
              <a:gd name="connsiteY11" fmla="*/ 895039 h 942673"/>
              <a:gd name="connsiteX12" fmla="*/ 7158040 w 10262252"/>
              <a:gd name="connsiteY12" fmla="*/ 895039 h 942673"/>
              <a:gd name="connsiteX13" fmla="*/ 6243640 w 10262252"/>
              <a:gd name="connsiteY13" fmla="*/ 622665 h 942673"/>
              <a:gd name="connsiteX14" fmla="*/ 5523793 w 10262252"/>
              <a:gd name="connsiteY14" fmla="*/ 583754 h 942673"/>
              <a:gd name="connsiteX15" fmla="*/ 4940134 w 10262252"/>
              <a:gd name="connsiteY15" fmla="*/ 856128 h 942673"/>
              <a:gd name="connsiteX16" fmla="*/ 4025734 w 10262252"/>
              <a:gd name="connsiteY16" fmla="*/ 933950 h 942673"/>
              <a:gd name="connsiteX17" fmla="*/ 3344797 w 10262252"/>
              <a:gd name="connsiteY17" fmla="*/ 681031 h 942673"/>
              <a:gd name="connsiteX18" fmla="*/ 2936236 w 10262252"/>
              <a:gd name="connsiteY18" fmla="*/ 661575 h 942673"/>
              <a:gd name="connsiteX19" fmla="*/ 2527674 w 10262252"/>
              <a:gd name="connsiteY19" fmla="*/ 661575 h 942673"/>
              <a:gd name="connsiteX20" fmla="*/ 1924559 w 10262252"/>
              <a:gd name="connsiteY20" fmla="*/ 895039 h 942673"/>
              <a:gd name="connsiteX21" fmla="*/ 1087980 w 10262252"/>
              <a:gd name="connsiteY21" fmla="*/ 933950 h 942673"/>
              <a:gd name="connsiteX22" fmla="*/ 387589 w 10262252"/>
              <a:gd name="connsiteY22" fmla="*/ 642120 h 942673"/>
              <a:gd name="connsiteX23" fmla="*/ 56848 w 10262252"/>
              <a:gd name="connsiteY23" fmla="*/ 447567 h 942673"/>
              <a:gd name="connsiteX0" fmla="*/ 59568 w 10264972"/>
              <a:gd name="connsiteY0" fmla="*/ 447567 h 942673"/>
              <a:gd name="connsiteX1" fmla="*/ 1557628 w 10264972"/>
              <a:gd name="connsiteY1" fmla="*/ 94 h 942673"/>
              <a:gd name="connsiteX2" fmla="*/ 2102377 w 10264972"/>
              <a:gd name="connsiteY2" fmla="*/ 408656 h 942673"/>
              <a:gd name="connsiteX3" fmla="*/ 2744403 w 10264972"/>
              <a:gd name="connsiteY3" fmla="*/ 486477 h 942673"/>
              <a:gd name="connsiteX4" fmla="*/ 3152964 w 10264972"/>
              <a:gd name="connsiteY4" fmla="*/ 311380 h 942673"/>
              <a:gd name="connsiteX5" fmla="*/ 4145185 w 10264972"/>
              <a:gd name="connsiteY5" fmla="*/ 116826 h 942673"/>
              <a:gd name="connsiteX6" fmla="*/ 7919517 w 10264972"/>
              <a:gd name="connsiteY6" fmla="*/ 97371 h 942673"/>
              <a:gd name="connsiteX7" fmla="*/ 10059603 w 10264972"/>
              <a:gd name="connsiteY7" fmla="*/ 116826 h 942673"/>
              <a:gd name="connsiteX8" fmla="*/ 10195790 w 10264972"/>
              <a:gd name="connsiteY8" fmla="*/ 136282 h 942673"/>
              <a:gd name="connsiteX9" fmla="*/ 10215245 w 10264972"/>
              <a:gd name="connsiteY9" fmla="*/ 817218 h 942673"/>
              <a:gd name="connsiteX10" fmla="*/ 10215245 w 10264972"/>
              <a:gd name="connsiteY10" fmla="*/ 895039 h 942673"/>
              <a:gd name="connsiteX11" fmla="*/ 9553764 w 10264972"/>
              <a:gd name="connsiteY11" fmla="*/ 895039 h 942673"/>
              <a:gd name="connsiteX12" fmla="*/ 7160760 w 10264972"/>
              <a:gd name="connsiteY12" fmla="*/ 895039 h 942673"/>
              <a:gd name="connsiteX13" fmla="*/ 6246360 w 10264972"/>
              <a:gd name="connsiteY13" fmla="*/ 622665 h 942673"/>
              <a:gd name="connsiteX14" fmla="*/ 5526513 w 10264972"/>
              <a:gd name="connsiteY14" fmla="*/ 583754 h 942673"/>
              <a:gd name="connsiteX15" fmla="*/ 4942854 w 10264972"/>
              <a:gd name="connsiteY15" fmla="*/ 856128 h 942673"/>
              <a:gd name="connsiteX16" fmla="*/ 4028454 w 10264972"/>
              <a:gd name="connsiteY16" fmla="*/ 933950 h 942673"/>
              <a:gd name="connsiteX17" fmla="*/ 3347517 w 10264972"/>
              <a:gd name="connsiteY17" fmla="*/ 681031 h 942673"/>
              <a:gd name="connsiteX18" fmla="*/ 2938956 w 10264972"/>
              <a:gd name="connsiteY18" fmla="*/ 661575 h 942673"/>
              <a:gd name="connsiteX19" fmla="*/ 2530394 w 10264972"/>
              <a:gd name="connsiteY19" fmla="*/ 661575 h 942673"/>
              <a:gd name="connsiteX20" fmla="*/ 1927279 w 10264972"/>
              <a:gd name="connsiteY20" fmla="*/ 895039 h 942673"/>
              <a:gd name="connsiteX21" fmla="*/ 1246343 w 10264972"/>
              <a:gd name="connsiteY21" fmla="*/ 700486 h 942673"/>
              <a:gd name="connsiteX22" fmla="*/ 390309 w 10264972"/>
              <a:gd name="connsiteY22" fmla="*/ 642120 h 942673"/>
              <a:gd name="connsiteX23" fmla="*/ 59568 w 10264972"/>
              <a:gd name="connsiteY23" fmla="*/ 447567 h 942673"/>
              <a:gd name="connsiteX0" fmla="*/ 52777 w 10258181"/>
              <a:gd name="connsiteY0" fmla="*/ 447567 h 942673"/>
              <a:gd name="connsiteX1" fmla="*/ 1550837 w 10258181"/>
              <a:gd name="connsiteY1" fmla="*/ 94 h 942673"/>
              <a:gd name="connsiteX2" fmla="*/ 2095586 w 10258181"/>
              <a:gd name="connsiteY2" fmla="*/ 408656 h 942673"/>
              <a:gd name="connsiteX3" fmla="*/ 2737612 w 10258181"/>
              <a:gd name="connsiteY3" fmla="*/ 486477 h 942673"/>
              <a:gd name="connsiteX4" fmla="*/ 3146173 w 10258181"/>
              <a:gd name="connsiteY4" fmla="*/ 311380 h 942673"/>
              <a:gd name="connsiteX5" fmla="*/ 4138394 w 10258181"/>
              <a:gd name="connsiteY5" fmla="*/ 116826 h 942673"/>
              <a:gd name="connsiteX6" fmla="*/ 7912726 w 10258181"/>
              <a:gd name="connsiteY6" fmla="*/ 97371 h 942673"/>
              <a:gd name="connsiteX7" fmla="*/ 10052812 w 10258181"/>
              <a:gd name="connsiteY7" fmla="*/ 116826 h 942673"/>
              <a:gd name="connsiteX8" fmla="*/ 10188999 w 10258181"/>
              <a:gd name="connsiteY8" fmla="*/ 136282 h 942673"/>
              <a:gd name="connsiteX9" fmla="*/ 10208454 w 10258181"/>
              <a:gd name="connsiteY9" fmla="*/ 817218 h 942673"/>
              <a:gd name="connsiteX10" fmla="*/ 10208454 w 10258181"/>
              <a:gd name="connsiteY10" fmla="*/ 895039 h 942673"/>
              <a:gd name="connsiteX11" fmla="*/ 9546973 w 10258181"/>
              <a:gd name="connsiteY11" fmla="*/ 895039 h 942673"/>
              <a:gd name="connsiteX12" fmla="*/ 7153969 w 10258181"/>
              <a:gd name="connsiteY12" fmla="*/ 895039 h 942673"/>
              <a:gd name="connsiteX13" fmla="*/ 6239569 w 10258181"/>
              <a:gd name="connsiteY13" fmla="*/ 622665 h 942673"/>
              <a:gd name="connsiteX14" fmla="*/ 5519722 w 10258181"/>
              <a:gd name="connsiteY14" fmla="*/ 583754 h 942673"/>
              <a:gd name="connsiteX15" fmla="*/ 4936063 w 10258181"/>
              <a:gd name="connsiteY15" fmla="*/ 856128 h 942673"/>
              <a:gd name="connsiteX16" fmla="*/ 4021663 w 10258181"/>
              <a:gd name="connsiteY16" fmla="*/ 933950 h 942673"/>
              <a:gd name="connsiteX17" fmla="*/ 3340726 w 10258181"/>
              <a:gd name="connsiteY17" fmla="*/ 681031 h 942673"/>
              <a:gd name="connsiteX18" fmla="*/ 2932165 w 10258181"/>
              <a:gd name="connsiteY18" fmla="*/ 661575 h 942673"/>
              <a:gd name="connsiteX19" fmla="*/ 2523603 w 10258181"/>
              <a:gd name="connsiteY19" fmla="*/ 661575 h 942673"/>
              <a:gd name="connsiteX20" fmla="*/ 1920488 w 10258181"/>
              <a:gd name="connsiteY20" fmla="*/ 895039 h 942673"/>
              <a:gd name="connsiteX21" fmla="*/ 1239552 w 10258181"/>
              <a:gd name="connsiteY21" fmla="*/ 700486 h 942673"/>
              <a:gd name="connsiteX22" fmla="*/ 422429 w 10258181"/>
              <a:gd name="connsiteY22" fmla="*/ 544844 h 942673"/>
              <a:gd name="connsiteX23" fmla="*/ 52777 w 10258181"/>
              <a:gd name="connsiteY23" fmla="*/ 447567 h 942673"/>
              <a:gd name="connsiteX0" fmla="*/ 46864 w 10330089"/>
              <a:gd name="connsiteY0" fmla="*/ 78065 h 981733"/>
              <a:gd name="connsiteX1" fmla="*/ 1622745 w 10330089"/>
              <a:gd name="connsiteY1" fmla="*/ 39154 h 981733"/>
              <a:gd name="connsiteX2" fmla="*/ 2167494 w 10330089"/>
              <a:gd name="connsiteY2" fmla="*/ 447716 h 981733"/>
              <a:gd name="connsiteX3" fmla="*/ 2809520 w 10330089"/>
              <a:gd name="connsiteY3" fmla="*/ 525537 h 981733"/>
              <a:gd name="connsiteX4" fmla="*/ 3218081 w 10330089"/>
              <a:gd name="connsiteY4" fmla="*/ 350440 h 981733"/>
              <a:gd name="connsiteX5" fmla="*/ 4210302 w 10330089"/>
              <a:gd name="connsiteY5" fmla="*/ 155886 h 981733"/>
              <a:gd name="connsiteX6" fmla="*/ 7984634 w 10330089"/>
              <a:gd name="connsiteY6" fmla="*/ 136431 h 981733"/>
              <a:gd name="connsiteX7" fmla="*/ 10124720 w 10330089"/>
              <a:gd name="connsiteY7" fmla="*/ 155886 h 981733"/>
              <a:gd name="connsiteX8" fmla="*/ 10260907 w 10330089"/>
              <a:gd name="connsiteY8" fmla="*/ 175342 h 981733"/>
              <a:gd name="connsiteX9" fmla="*/ 10280362 w 10330089"/>
              <a:gd name="connsiteY9" fmla="*/ 856278 h 981733"/>
              <a:gd name="connsiteX10" fmla="*/ 10280362 w 10330089"/>
              <a:gd name="connsiteY10" fmla="*/ 934099 h 981733"/>
              <a:gd name="connsiteX11" fmla="*/ 9618881 w 10330089"/>
              <a:gd name="connsiteY11" fmla="*/ 934099 h 981733"/>
              <a:gd name="connsiteX12" fmla="*/ 7225877 w 10330089"/>
              <a:gd name="connsiteY12" fmla="*/ 934099 h 981733"/>
              <a:gd name="connsiteX13" fmla="*/ 6311477 w 10330089"/>
              <a:gd name="connsiteY13" fmla="*/ 661725 h 981733"/>
              <a:gd name="connsiteX14" fmla="*/ 5591630 w 10330089"/>
              <a:gd name="connsiteY14" fmla="*/ 622814 h 981733"/>
              <a:gd name="connsiteX15" fmla="*/ 5007971 w 10330089"/>
              <a:gd name="connsiteY15" fmla="*/ 895188 h 981733"/>
              <a:gd name="connsiteX16" fmla="*/ 4093571 w 10330089"/>
              <a:gd name="connsiteY16" fmla="*/ 973010 h 981733"/>
              <a:gd name="connsiteX17" fmla="*/ 3412634 w 10330089"/>
              <a:gd name="connsiteY17" fmla="*/ 720091 h 981733"/>
              <a:gd name="connsiteX18" fmla="*/ 3004073 w 10330089"/>
              <a:gd name="connsiteY18" fmla="*/ 700635 h 981733"/>
              <a:gd name="connsiteX19" fmla="*/ 2595511 w 10330089"/>
              <a:gd name="connsiteY19" fmla="*/ 700635 h 981733"/>
              <a:gd name="connsiteX20" fmla="*/ 1992396 w 10330089"/>
              <a:gd name="connsiteY20" fmla="*/ 934099 h 981733"/>
              <a:gd name="connsiteX21" fmla="*/ 1311460 w 10330089"/>
              <a:gd name="connsiteY21" fmla="*/ 739546 h 981733"/>
              <a:gd name="connsiteX22" fmla="*/ 494337 w 10330089"/>
              <a:gd name="connsiteY22" fmla="*/ 583904 h 981733"/>
              <a:gd name="connsiteX23" fmla="*/ 46864 w 10330089"/>
              <a:gd name="connsiteY23" fmla="*/ 78065 h 981733"/>
              <a:gd name="connsiteX0" fmla="*/ 133142 w 10416367"/>
              <a:gd name="connsiteY0" fmla="*/ 90065 h 993733"/>
              <a:gd name="connsiteX1" fmla="*/ 1709023 w 10416367"/>
              <a:gd name="connsiteY1" fmla="*/ 51154 h 993733"/>
              <a:gd name="connsiteX2" fmla="*/ 2253772 w 10416367"/>
              <a:gd name="connsiteY2" fmla="*/ 459716 h 993733"/>
              <a:gd name="connsiteX3" fmla="*/ 2895798 w 10416367"/>
              <a:gd name="connsiteY3" fmla="*/ 537537 h 993733"/>
              <a:gd name="connsiteX4" fmla="*/ 3304359 w 10416367"/>
              <a:gd name="connsiteY4" fmla="*/ 362440 h 993733"/>
              <a:gd name="connsiteX5" fmla="*/ 4296580 w 10416367"/>
              <a:gd name="connsiteY5" fmla="*/ 167886 h 993733"/>
              <a:gd name="connsiteX6" fmla="*/ 8070912 w 10416367"/>
              <a:gd name="connsiteY6" fmla="*/ 148431 h 993733"/>
              <a:gd name="connsiteX7" fmla="*/ 10210998 w 10416367"/>
              <a:gd name="connsiteY7" fmla="*/ 167886 h 993733"/>
              <a:gd name="connsiteX8" fmla="*/ 10347185 w 10416367"/>
              <a:gd name="connsiteY8" fmla="*/ 187342 h 993733"/>
              <a:gd name="connsiteX9" fmla="*/ 10366640 w 10416367"/>
              <a:gd name="connsiteY9" fmla="*/ 868278 h 993733"/>
              <a:gd name="connsiteX10" fmla="*/ 10366640 w 10416367"/>
              <a:gd name="connsiteY10" fmla="*/ 946099 h 993733"/>
              <a:gd name="connsiteX11" fmla="*/ 9705159 w 10416367"/>
              <a:gd name="connsiteY11" fmla="*/ 946099 h 993733"/>
              <a:gd name="connsiteX12" fmla="*/ 7312155 w 10416367"/>
              <a:gd name="connsiteY12" fmla="*/ 946099 h 993733"/>
              <a:gd name="connsiteX13" fmla="*/ 6397755 w 10416367"/>
              <a:gd name="connsiteY13" fmla="*/ 673725 h 993733"/>
              <a:gd name="connsiteX14" fmla="*/ 5677908 w 10416367"/>
              <a:gd name="connsiteY14" fmla="*/ 634814 h 993733"/>
              <a:gd name="connsiteX15" fmla="*/ 5094249 w 10416367"/>
              <a:gd name="connsiteY15" fmla="*/ 907188 h 993733"/>
              <a:gd name="connsiteX16" fmla="*/ 4179849 w 10416367"/>
              <a:gd name="connsiteY16" fmla="*/ 985010 h 993733"/>
              <a:gd name="connsiteX17" fmla="*/ 3498912 w 10416367"/>
              <a:gd name="connsiteY17" fmla="*/ 732091 h 993733"/>
              <a:gd name="connsiteX18" fmla="*/ 3090351 w 10416367"/>
              <a:gd name="connsiteY18" fmla="*/ 712635 h 993733"/>
              <a:gd name="connsiteX19" fmla="*/ 2681789 w 10416367"/>
              <a:gd name="connsiteY19" fmla="*/ 712635 h 993733"/>
              <a:gd name="connsiteX20" fmla="*/ 2078674 w 10416367"/>
              <a:gd name="connsiteY20" fmla="*/ 946099 h 993733"/>
              <a:gd name="connsiteX21" fmla="*/ 1397738 w 10416367"/>
              <a:gd name="connsiteY21" fmla="*/ 751546 h 993733"/>
              <a:gd name="connsiteX22" fmla="*/ 230419 w 10416367"/>
              <a:gd name="connsiteY22" fmla="*/ 809913 h 993733"/>
              <a:gd name="connsiteX23" fmla="*/ 133142 w 10416367"/>
              <a:gd name="connsiteY23" fmla="*/ 90065 h 993733"/>
              <a:gd name="connsiteX0" fmla="*/ 94744 w 10377969"/>
              <a:gd name="connsiteY0" fmla="*/ 90065 h 993733"/>
              <a:gd name="connsiteX1" fmla="*/ 1670625 w 10377969"/>
              <a:gd name="connsiteY1" fmla="*/ 51154 h 993733"/>
              <a:gd name="connsiteX2" fmla="*/ 2215374 w 10377969"/>
              <a:gd name="connsiteY2" fmla="*/ 459716 h 993733"/>
              <a:gd name="connsiteX3" fmla="*/ 2857400 w 10377969"/>
              <a:gd name="connsiteY3" fmla="*/ 537537 h 993733"/>
              <a:gd name="connsiteX4" fmla="*/ 3265961 w 10377969"/>
              <a:gd name="connsiteY4" fmla="*/ 362440 h 993733"/>
              <a:gd name="connsiteX5" fmla="*/ 4258182 w 10377969"/>
              <a:gd name="connsiteY5" fmla="*/ 167886 h 993733"/>
              <a:gd name="connsiteX6" fmla="*/ 8032514 w 10377969"/>
              <a:gd name="connsiteY6" fmla="*/ 148431 h 993733"/>
              <a:gd name="connsiteX7" fmla="*/ 10172600 w 10377969"/>
              <a:gd name="connsiteY7" fmla="*/ 167886 h 993733"/>
              <a:gd name="connsiteX8" fmla="*/ 10308787 w 10377969"/>
              <a:gd name="connsiteY8" fmla="*/ 187342 h 993733"/>
              <a:gd name="connsiteX9" fmla="*/ 10328242 w 10377969"/>
              <a:gd name="connsiteY9" fmla="*/ 868278 h 993733"/>
              <a:gd name="connsiteX10" fmla="*/ 10328242 w 10377969"/>
              <a:gd name="connsiteY10" fmla="*/ 946099 h 993733"/>
              <a:gd name="connsiteX11" fmla="*/ 9666761 w 10377969"/>
              <a:gd name="connsiteY11" fmla="*/ 946099 h 993733"/>
              <a:gd name="connsiteX12" fmla="*/ 7273757 w 10377969"/>
              <a:gd name="connsiteY12" fmla="*/ 946099 h 993733"/>
              <a:gd name="connsiteX13" fmla="*/ 6359357 w 10377969"/>
              <a:gd name="connsiteY13" fmla="*/ 673725 h 993733"/>
              <a:gd name="connsiteX14" fmla="*/ 5639510 w 10377969"/>
              <a:gd name="connsiteY14" fmla="*/ 634814 h 993733"/>
              <a:gd name="connsiteX15" fmla="*/ 5055851 w 10377969"/>
              <a:gd name="connsiteY15" fmla="*/ 907188 h 993733"/>
              <a:gd name="connsiteX16" fmla="*/ 4141451 w 10377969"/>
              <a:gd name="connsiteY16" fmla="*/ 985010 h 993733"/>
              <a:gd name="connsiteX17" fmla="*/ 3460514 w 10377969"/>
              <a:gd name="connsiteY17" fmla="*/ 732091 h 993733"/>
              <a:gd name="connsiteX18" fmla="*/ 3051953 w 10377969"/>
              <a:gd name="connsiteY18" fmla="*/ 712635 h 993733"/>
              <a:gd name="connsiteX19" fmla="*/ 2643391 w 10377969"/>
              <a:gd name="connsiteY19" fmla="*/ 712635 h 993733"/>
              <a:gd name="connsiteX20" fmla="*/ 2040276 w 10377969"/>
              <a:gd name="connsiteY20" fmla="*/ 946099 h 993733"/>
              <a:gd name="connsiteX21" fmla="*/ 1359340 w 10377969"/>
              <a:gd name="connsiteY21" fmla="*/ 751546 h 993733"/>
              <a:gd name="connsiteX22" fmla="*/ 192021 w 10377969"/>
              <a:gd name="connsiteY22" fmla="*/ 809913 h 993733"/>
              <a:gd name="connsiteX23" fmla="*/ 94744 w 10377969"/>
              <a:gd name="connsiteY23" fmla="*/ 90065 h 993733"/>
              <a:gd name="connsiteX0" fmla="*/ 288186 w 10571411"/>
              <a:gd name="connsiteY0" fmla="*/ 93633 h 997301"/>
              <a:gd name="connsiteX1" fmla="*/ 1864067 w 10571411"/>
              <a:gd name="connsiteY1" fmla="*/ 54722 h 997301"/>
              <a:gd name="connsiteX2" fmla="*/ 2408816 w 10571411"/>
              <a:gd name="connsiteY2" fmla="*/ 463284 h 997301"/>
              <a:gd name="connsiteX3" fmla="*/ 3050842 w 10571411"/>
              <a:gd name="connsiteY3" fmla="*/ 541105 h 997301"/>
              <a:gd name="connsiteX4" fmla="*/ 3459403 w 10571411"/>
              <a:gd name="connsiteY4" fmla="*/ 366008 h 997301"/>
              <a:gd name="connsiteX5" fmla="*/ 4451624 w 10571411"/>
              <a:gd name="connsiteY5" fmla="*/ 171454 h 997301"/>
              <a:gd name="connsiteX6" fmla="*/ 8225956 w 10571411"/>
              <a:gd name="connsiteY6" fmla="*/ 151999 h 997301"/>
              <a:gd name="connsiteX7" fmla="*/ 10366042 w 10571411"/>
              <a:gd name="connsiteY7" fmla="*/ 171454 h 997301"/>
              <a:gd name="connsiteX8" fmla="*/ 10502229 w 10571411"/>
              <a:gd name="connsiteY8" fmla="*/ 190910 h 997301"/>
              <a:gd name="connsiteX9" fmla="*/ 10521684 w 10571411"/>
              <a:gd name="connsiteY9" fmla="*/ 871846 h 997301"/>
              <a:gd name="connsiteX10" fmla="*/ 10521684 w 10571411"/>
              <a:gd name="connsiteY10" fmla="*/ 949667 h 997301"/>
              <a:gd name="connsiteX11" fmla="*/ 9860203 w 10571411"/>
              <a:gd name="connsiteY11" fmla="*/ 949667 h 997301"/>
              <a:gd name="connsiteX12" fmla="*/ 7467199 w 10571411"/>
              <a:gd name="connsiteY12" fmla="*/ 949667 h 997301"/>
              <a:gd name="connsiteX13" fmla="*/ 6552799 w 10571411"/>
              <a:gd name="connsiteY13" fmla="*/ 677293 h 997301"/>
              <a:gd name="connsiteX14" fmla="*/ 5832952 w 10571411"/>
              <a:gd name="connsiteY14" fmla="*/ 638382 h 997301"/>
              <a:gd name="connsiteX15" fmla="*/ 5249293 w 10571411"/>
              <a:gd name="connsiteY15" fmla="*/ 910756 h 997301"/>
              <a:gd name="connsiteX16" fmla="*/ 4334893 w 10571411"/>
              <a:gd name="connsiteY16" fmla="*/ 988578 h 997301"/>
              <a:gd name="connsiteX17" fmla="*/ 3653956 w 10571411"/>
              <a:gd name="connsiteY17" fmla="*/ 735659 h 997301"/>
              <a:gd name="connsiteX18" fmla="*/ 3245395 w 10571411"/>
              <a:gd name="connsiteY18" fmla="*/ 716203 h 997301"/>
              <a:gd name="connsiteX19" fmla="*/ 2836833 w 10571411"/>
              <a:gd name="connsiteY19" fmla="*/ 716203 h 997301"/>
              <a:gd name="connsiteX20" fmla="*/ 2233718 w 10571411"/>
              <a:gd name="connsiteY20" fmla="*/ 949667 h 997301"/>
              <a:gd name="connsiteX21" fmla="*/ 1552782 w 10571411"/>
              <a:gd name="connsiteY21" fmla="*/ 755114 h 997301"/>
              <a:gd name="connsiteX22" fmla="*/ 15812 w 10571411"/>
              <a:gd name="connsiteY22" fmla="*/ 871847 h 997301"/>
              <a:gd name="connsiteX23" fmla="*/ 288186 w 10571411"/>
              <a:gd name="connsiteY23" fmla="*/ 93633 h 997301"/>
              <a:gd name="connsiteX0" fmla="*/ 197014 w 10791524"/>
              <a:gd name="connsiteY0" fmla="*/ 102886 h 987099"/>
              <a:gd name="connsiteX1" fmla="*/ 2084180 w 10791524"/>
              <a:gd name="connsiteY1" fmla="*/ 44520 h 987099"/>
              <a:gd name="connsiteX2" fmla="*/ 2628929 w 10791524"/>
              <a:gd name="connsiteY2" fmla="*/ 453082 h 987099"/>
              <a:gd name="connsiteX3" fmla="*/ 3270955 w 10791524"/>
              <a:gd name="connsiteY3" fmla="*/ 530903 h 987099"/>
              <a:gd name="connsiteX4" fmla="*/ 3679516 w 10791524"/>
              <a:gd name="connsiteY4" fmla="*/ 355806 h 987099"/>
              <a:gd name="connsiteX5" fmla="*/ 4671737 w 10791524"/>
              <a:gd name="connsiteY5" fmla="*/ 161252 h 987099"/>
              <a:gd name="connsiteX6" fmla="*/ 8446069 w 10791524"/>
              <a:gd name="connsiteY6" fmla="*/ 141797 h 987099"/>
              <a:gd name="connsiteX7" fmla="*/ 10586155 w 10791524"/>
              <a:gd name="connsiteY7" fmla="*/ 161252 h 987099"/>
              <a:gd name="connsiteX8" fmla="*/ 10722342 w 10791524"/>
              <a:gd name="connsiteY8" fmla="*/ 180708 h 987099"/>
              <a:gd name="connsiteX9" fmla="*/ 10741797 w 10791524"/>
              <a:gd name="connsiteY9" fmla="*/ 861644 h 987099"/>
              <a:gd name="connsiteX10" fmla="*/ 10741797 w 10791524"/>
              <a:gd name="connsiteY10" fmla="*/ 939465 h 987099"/>
              <a:gd name="connsiteX11" fmla="*/ 10080316 w 10791524"/>
              <a:gd name="connsiteY11" fmla="*/ 939465 h 987099"/>
              <a:gd name="connsiteX12" fmla="*/ 7687312 w 10791524"/>
              <a:gd name="connsiteY12" fmla="*/ 939465 h 987099"/>
              <a:gd name="connsiteX13" fmla="*/ 6772912 w 10791524"/>
              <a:gd name="connsiteY13" fmla="*/ 667091 h 987099"/>
              <a:gd name="connsiteX14" fmla="*/ 6053065 w 10791524"/>
              <a:gd name="connsiteY14" fmla="*/ 628180 h 987099"/>
              <a:gd name="connsiteX15" fmla="*/ 5469406 w 10791524"/>
              <a:gd name="connsiteY15" fmla="*/ 900554 h 987099"/>
              <a:gd name="connsiteX16" fmla="*/ 4555006 w 10791524"/>
              <a:gd name="connsiteY16" fmla="*/ 978376 h 987099"/>
              <a:gd name="connsiteX17" fmla="*/ 3874069 w 10791524"/>
              <a:gd name="connsiteY17" fmla="*/ 725457 h 987099"/>
              <a:gd name="connsiteX18" fmla="*/ 3465508 w 10791524"/>
              <a:gd name="connsiteY18" fmla="*/ 706001 h 987099"/>
              <a:gd name="connsiteX19" fmla="*/ 3056946 w 10791524"/>
              <a:gd name="connsiteY19" fmla="*/ 706001 h 987099"/>
              <a:gd name="connsiteX20" fmla="*/ 2453831 w 10791524"/>
              <a:gd name="connsiteY20" fmla="*/ 939465 h 987099"/>
              <a:gd name="connsiteX21" fmla="*/ 1772895 w 10791524"/>
              <a:gd name="connsiteY21" fmla="*/ 744912 h 987099"/>
              <a:gd name="connsiteX22" fmla="*/ 235925 w 10791524"/>
              <a:gd name="connsiteY22" fmla="*/ 861645 h 987099"/>
              <a:gd name="connsiteX23" fmla="*/ 197014 w 10791524"/>
              <a:gd name="connsiteY23" fmla="*/ 102886 h 987099"/>
              <a:gd name="connsiteX0" fmla="*/ 83156 w 10677666"/>
              <a:gd name="connsiteY0" fmla="*/ 116732 h 1000945"/>
              <a:gd name="connsiteX1" fmla="*/ 1970322 w 10677666"/>
              <a:gd name="connsiteY1" fmla="*/ 58366 h 1000945"/>
              <a:gd name="connsiteX2" fmla="*/ 2515071 w 10677666"/>
              <a:gd name="connsiteY2" fmla="*/ 466928 h 1000945"/>
              <a:gd name="connsiteX3" fmla="*/ 3157097 w 10677666"/>
              <a:gd name="connsiteY3" fmla="*/ 544749 h 1000945"/>
              <a:gd name="connsiteX4" fmla="*/ 3565658 w 10677666"/>
              <a:gd name="connsiteY4" fmla="*/ 369652 h 1000945"/>
              <a:gd name="connsiteX5" fmla="*/ 4557879 w 10677666"/>
              <a:gd name="connsiteY5" fmla="*/ 175098 h 1000945"/>
              <a:gd name="connsiteX6" fmla="*/ 8332211 w 10677666"/>
              <a:gd name="connsiteY6" fmla="*/ 155643 h 1000945"/>
              <a:gd name="connsiteX7" fmla="*/ 10472297 w 10677666"/>
              <a:gd name="connsiteY7" fmla="*/ 175098 h 1000945"/>
              <a:gd name="connsiteX8" fmla="*/ 10608484 w 10677666"/>
              <a:gd name="connsiteY8" fmla="*/ 194554 h 1000945"/>
              <a:gd name="connsiteX9" fmla="*/ 10627939 w 10677666"/>
              <a:gd name="connsiteY9" fmla="*/ 875490 h 1000945"/>
              <a:gd name="connsiteX10" fmla="*/ 10627939 w 10677666"/>
              <a:gd name="connsiteY10" fmla="*/ 953311 h 1000945"/>
              <a:gd name="connsiteX11" fmla="*/ 9966458 w 10677666"/>
              <a:gd name="connsiteY11" fmla="*/ 953311 h 1000945"/>
              <a:gd name="connsiteX12" fmla="*/ 7573454 w 10677666"/>
              <a:gd name="connsiteY12" fmla="*/ 953311 h 1000945"/>
              <a:gd name="connsiteX13" fmla="*/ 6659054 w 10677666"/>
              <a:gd name="connsiteY13" fmla="*/ 680937 h 1000945"/>
              <a:gd name="connsiteX14" fmla="*/ 5939207 w 10677666"/>
              <a:gd name="connsiteY14" fmla="*/ 642026 h 1000945"/>
              <a:gd name="connsiteX15" fmla="*/ 5355548 w 10677666"/>
              <a:gd name="connsiteY15" fmla="*/ 914400 h 1000945"/>
              <a:gd name="connsiteX16" fmla="*/ 4441148 w 10677666"/>
              <a:gd name="connsiteY16" fmla="*/ 992222 h 1000945"/>
              <a:gd name="connsiteX17" fmla="*/ 3760211 w 10677666"/>
              <a:gd name="connsiteY17" fmla="*/ 739303 h 1000945"/>
              <a:gd name="connsiteX18" fmla="*/ 3351650 w 10677666"/>
              <a:gd name="connsiteY18" fmla="*/ 719847 h 1000945"/>
              <a:gd name="connsiteX19" fmla="*/ 2943088 w 10677666"/>
              <a:gd name="connsiteY19" fmla="*/ 719847 h 1000945"/>
              <a:gd name="connsiteX20" fmla="*/ 2339973 w 10677666"/>
              <a:gd name="connsiteY20" fmla="*/ 953311 h 1000945"/>
              <a:gd name="connsiteX21" fmla="*/ 1659037 w 10677666"/>
              <a:gd name="connsiteY21" fmla="*/ 758758 h 1000945"/>
              <a:gd name="connsiteX22" fmla="*/ 122067 w 10677666"/>
              <a:gd name="connsiteY22" fmla="*/ 875491 h 1000945"/>
              <a:gd name="connsiteX23" fmla="*/ 83156 w 10677666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576136 w 10594765"/>
              <a:gd name="connsiteY21" fmla="*/ 758758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81717 w 10676227"/>
              <a:gd name="connsiteY0" fmla="*/ 116732 h 1000945"/>
              <a:gd name="connsiteX1" fmla="*/ 1968883 w 10676227"/>
              <a:gd name="connsiteY1" fmla="*/ 58366 h 1000945"/>
              <a:gd name="connsiteX2" fmla="*/ 2513632 w 10676227"/>
              <a:gd name="connsiteY2" fmla="*/ 466928 h 1000945"/>
              <a:gd name="connsiteX3" fmla="*/ 3155658 w 10676227"/>
              <a:gd name="connsiteY3" fmla="*/ 544749 h 1000945"/>
              <a:gd name="connsiteX4" fmla="*/ 3564219 w 10676227"/>
              <a:gd name="connsiteY4" fmla="*/ 369652 h 1000945"/>
              <a:gd name="connsiteX5" fmla="*/ 4556440 w 10676227"/>
              <a:gd name="connsiteY5" fmla="*/ 175098 h 1000945"/>
              <a:gd name="connsiteX6" fmla="*/ 8330772 w 10676227"/>
              <a:gd name="connsiteY6" fmla="*/ 155643 h 1000945"/>
              <a:gd name="connsiteX7" fmla="*/ 10470858 w 10676227"/>
              <a:gd name="connsiteY7" fmla="*/ 175098 h 1000945"/>
              <a:gd name="connsiteX8" fmla="*/ 10607045 w 10676227"/>
              <a:gd name="connsiteY8" fmla="*/ 194554 h 1000945"/>
              <a:gd name="connsiteX9" fmla="*/ 10626500 w 10676227"/>
              <a:gd name="connsiteY9" fmla="*/ 875490 h 1000945"/>
              <a:gd name="connsiteX10" fmla="*/ 10626500 w 10676227"/>
              <a:gd name="connsiteY10" fmla="*/ 953311 h 1000945"/>
              <a:gd name="connsiteX11" fmla="*/ 9965019 w 10676227"/>
              <a:gd name="connsiteY11" fmla="*/ 953311 h 1000945"/>
              <a:gd name="connsiteX12" fmla="*/ 7572015 w 10676227"/>
              <a:gd name="connsiteY12" fmla="*/ 953311 h 1000945"/>
              <a:gd name="connsiteX13" fmla="*/ 6657615 w 10676227"/>
              <a:gd name="connsiteY13" fmla="*/ 680937 h 1000945"/>
              <a:gd name="connsiteX14" fmla="*/ 5937768 w 10676227"/>
              <a:gd name="connsiteY14" fmla="*/ 642026 h 1000945"/>
              <a:gd name="connsiteX15" fmla="*/ 5354109 w 10676227"/>
              <a:gd name="connsiteY15" fmla="*/ 914400 h 1000945"/>
              <a:gd name="connsiteX16" fmla="*/ 4439709 w 10676227"/>
              <a:gd name="connsiteY16" fmla="*/ 992222 h 1000945"/>
              <a:gd name="connsiteX17" fmla="*/ 3758772 w 10676227"/>
              <a:gd name="connsiteY17" fmla="*/ 739303 h 1000945"/>
              <a:gd name="connsiteX18" fmla="*/ 3350211 w 10676227"/>
              <a:gd name="connsiteY18" fmla="*/ 719847 h 1000945"/>
              <a:gd name="connsiteX19" fmla="*/ 2941649 w 10676227"/>
              <a:gd name="connsiteY19" fmla="*/ 719847 h 1000945"/>
              <a:gd name="connsiteX20" fmla="*/ 2338534 w 10676227"/>
              <a:gd name="connsiteY20" fmla="*/ 953311 h 1000945"/>
              <a:gd name="connsiteX21" fmla="*/ 1638143 w 10676227"/>
              <a:gd name="connsiteY21" fmla="*/ 875490 h 1000945"/>
              <a:gd name="connsiteX22" fmla="*/ 120628 w 10676227"/>
              <a:gd name="connsiteY22" fmla="*/ 875491 h 1000945"/>
              <a:gd name="connsiteX23" fmla="*/ 81717 w 10676227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556681 w 10594765"/>
              <a:gd name="connsiteY21" fmla="*/ 875490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77407 w 10671917"/>
              <a:gd name="connsiteY0" fmla="*/ 116732 h 1000945"/>
              <a:gd name="connsiteX1" fmla="*/ 1964573 w 10671917"/>
              <a:gd name="connsiteY1" fmla="*/ 58366 h 1000945"/>
              <a:gd name="connsiteX2" fmla="*/ 2509322 w 10671917"/>
              <a:gd name="connsiteY2" fmla="*/ 466928 h 1000945"/>
              <a:gd name="connsiteX3" fmla="*/ 3151348 w 10671917"/>
              <a:gd name="connsiteY3" fmla="*/ 544749 h 1000945"/>
              <a:gd name="connsiteX4" fmla="*/ 3559909 w 10671917"/>
              <a:gd name="connsiteY4" fmla="*/ 369652 h 1000945"/>
              <a:gd name="connsiteX5" fmla="*/ 4552130 w 10671917"/>
              <a:gd name="connsiteY5" fmla="*/ 175098 h 1000945"/>
              <a:gd name="connsiteX6" fmla="*/ 8326462 w 10671917"/>
              <a:gd name="connsiteY6" fmla="*/ 155643 h 1000945"/>
              <a:gd name="connsiteX7" fmla="*/ 10466548 w 10671917"/>
              <a:gd name="connsiteY7" fmla="*/ 175098 h 1000945"/>
              <a:gd name="connsiteX8" fmla="*/ 10602735 w 10671917"/>
              <a:gd name="connsiteY8" fmla="*/ 194554 h 1000945"/>
              <a:gd name="connsiteX9" fmla="*/ 10622190 w 10671917"/>
              <a:gd name="connsiteY9" fmla="*/ 875490 h 1000945"/>
              <a:gd name="connsiteX10" fmla="*/ 10622190 w 10671917"/>
              <a:gd name="connsiteY10" fmla="*/ 953311 h 1000945"/>
              <a:gd name="connsiteX11" fmla="*/ 9960709 w 10671917"/>
              <a:gd name="connsiteY11" fmla="*/ 953311 h 1000945"/>
              <a:gd name="connsiteX12" fmla="*/ 7567705 w 10671917"/>
              <a:gd name="connsiteY12" fmla="*/ 953311 h 1000945"/>
              <a:gd name="connsiteX13" fmla="*/ 6653305 w 10671917"/>
              <a:gd name="connsiteY13" fmla="*/ 680937 h 1000945"/>
              <a:gd name="connsiteX14" fmla="*/ 5933458 w 10671917"/>
              <a:gd name="connsiteY14" fmla="*/ 642026 h 1000945"/>
              <a:gd name="connsiteX15" fmla="*/ 5349799 w 10671917"/>
              <a:gd name="connsiteY15" fmla="*/ 914400 h 1000945"/>
              <a:gd name="connsiteX16" fmla="*/ 4435399 w 10671917"/>
              <a:gd name="connsiteY16" fmla="*/ 992222 h 1000945"/>
              <a:gd name="connsiteX17" fmla="*/ 3754462 w 10671917"/>
              <a:gd name="connsiteY17" fmla="*/ 739303 h 1000945"/>
              <a:gd name="connsiteX18" fmla="*/ 3345901 w 10671917"/>
              <a:gd name="connsiteY18" fmla="*/ 719847 h 1000945"/>
              <a:gd name="connsiteX19" fmla="*/ 2937339 w 10671917"/>
              <a:gd name="connsiteY19" fmla="*/ 719847 h 1000945"/>
              <a:gd name="connsiteX20" fmla="*/ 2334224 w 10671917"/>
              <a:gd name="connsiteY20" fmla="*/ 953311 h 1000945"/>
              <a:gd name="connsiteX21" fmla="*/ 1575467 w 10671917"/>
              <a:gd name="connsiteY21" fmla="*/ 933856 h 1000945"/>
              <a:gd name="connsiteX22" fmla="*/ 116318 w 10671917"/>
              <a:gd name="connsiteY22" fmla="*/ 875491 h 1000945"/>
              <a:gd name="connsiteX23" fmla="*/ 77407 w 10671917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498315 w 10594765"/>
              <a:gd name="connsiteY21" fmla="*/ 933856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255 w 10594765"/>
              <a:gd name="connsiteY0" fmla="*/ 98550 h 982763"/>
              <a:gd name="connsiteX1" fmla="*/ 1887421 w 10594765"/>
              <a:gd name="connsiteY1" fmla="*/ 40184 h 982763"/>
              <a:gd name="connsiteX2" fmla="*/ 2432170 w 10594765"/>
              <a:gd name="connsiteY2" fmla="*/ 137461 h 982763"/>
              <a:gd name="connsiteX3" fmla="*/ 3074196 w 10594765"/>
              <a:gd name="connsiteY3" fmla="*/ 526567 h 982763"/>
              <a:gd name="connsiteX4" fmla="*/ 3482757 w 10594765"/>
              <a:gd name="connsiteY4" fmla="*/ 351470 h 982763"/>
              <a:gd name="connsiteX5" fmla="*/ 4474978 w 10594765"/>
              <a:gd name="connsiteY5" fmla="*/ 156916 h 982763"/>
              <a:gd name="connsiteX6" fmla="*/ 8249310 w 10594765"/>
              <a:gd name="connsiteY6" fmla="*/ 137461 h 982763"/>
              <a:gd name="connsiteX7" fmla="*/ 10389396 w 10594765"/>
              <a:gd name="connsiteY7" fmla="*/ 156916 h 982763"/>
              <a:gd name="connsiteX8" fmla="*/ 10525583 w 10594765"/>
              <a:gd name="connsiteY8" fmla="*/ 176372 h 982763"/>
              <a:gd name="connsiteX9" fmla="*/ 10545038 w 10594765"/>
              <a:gd name="connsiteY9" fmla="*/ 857308 h 982763"/>
              <a:gd name="connsiteX10" fmla="*/ 10545038 w 10594765"/>
              <a:gd name="connsiteY10" fmla="*/ 935129 h 982763"/>
              <a:gd name="connsiteX11" fmla="*/ 9883557 w 10594765"/>
              <a:gd name="connsiteY11" fmla="*/ 935129 h 982763"/>
              <a:gd name="connsiteX12" fmla="*/ 7490553 w 10594765"/>
              <a:gd name="connsiteY12" fmla="*/ 935129 h 982763"/>
              <a:gd name="connsiteX13" fmla="*/ 6576153 w 10594765"/>
              <a:gd name="connsiteY13" fmla="*/ 662755 h 982763"/>
              <a:gd name="connsiteX14" fmla="*/ 5856306 w 10594765"/>
              <a:gd name="connsiteY14" fmla="*/ 623844 h 982763"/>
              <a:gd name="connsiteX15" fmla="*/ 5272647 w 10594765"/>
              <a:gd name="connsiteY15" fmla="*/ 896218 h 982763"/>
              <a:gd name="connsiteX16" fmla="*/ 4358247 w 10594765"/>
              <a:gd name="connsiteY16" fmla="*/ 974040 h 982763"/>
              <a:gd name="connsiteX17" fmla="*/ 3677310 w 10594765"/>
              <a:gd name="connsiteY17" fmla="*/ 721121 h 982763"/>
              <a:gd name="connsiteX18" fmla="*/ 3268749 w 10594765"/>
              <a:gd name="connsiteY18" fmla="*/ 701665 h 982763"/>
              <a:gd name="connsiteX19" fmla="*/ 2860187 w 10594765"/>
              <a:gd name="connsiteY19" fmla="*/ 701665 h 982763"/>
              <a:gd name="connsiteX20" fmla="*/ 2257072 w 10594765"/>
              <a:gd name="connsiteY20" fmla="*/ 935129 h 982763"/>
              <a:gd name="connsiteX21" fmla="*/ 1498315 w 10594765"/>
              <a:gd name="connsiteY21" fmla="*/ 915674 h 982763"/>
              <a:gd name="connsiteX22" fmla="*/ 39166 w 10594765"/>
              <a:gd name="connsiteY22" fmla="*/ 857309 h 982763"/>
              <a:gd name="connsiteX23" fmla="*/ 255 w 10594765"/>
              <a:gd name="connsiteY23" fmla="*/ 98550 h 982763"/>
              <a:gd name="connsiteX0" fmla="*/ 255 w 10594765"/>
              <a:gd name="connsiteY0" fmla="*/ 98550 h 982763"/>
              <a:gd name="connsiteX1" fmla="*/ 1887421 w 10594765"/>
              <a:gd name="connsiteY1" fmla="*/ 40184 h 982763"/>
              <a:gd name="connsiteX2" fmla="*/ 2432170 w 10594765"/>
              <a:gd name="connsiteY2" fmla="*/ 137461 h 982763"/>
              <a:gd name="connsiteX3" fmla="*/ 3074196 w 10594765"/>
              <a:gd name="connsiteY3" fmla="*/ 118005 h 982763"/>
              <a:gd name="connsiteX4" fmla="*/ 3482757 w 10594765"/>
              <a:gd name="connsiteY4" fmla="*/ 351470 h 982763"/>
              <a:gd name="connsiteX5" fmla="*/ 4474978 w 10594765"/>
              <a:gd name="connsiteY5" fmla="*/ 156916 h 982763"/>
              <a:gd name="connsiteX6" fmla="*/ 8249310 w 10594765"/>
              <a:gd name="connsiteY6" fmla="*/ 137461 h 982763"/>
              <a:gd name="connsiteX7" fmla="*/ 10389396 w 10594765"/>
              <a:gd name="connsiteY7" fmla="*/ 156916 h 982763"/>
              <a:gd name="connsiteX8" fmla="*/ 10525583 w 10594765"/>
              <a:gd name="connsiteY8" fmla="*/ 176372 h 982763"/>
              <a:gd name="connsiteX9" fmla="*/ 10545038 w 10594765"/>
              <a:gd name="connsiteY9" fmla="*/ 857308 h 982763"/>
              <a:gd name="connsiteX10" fmla="*/ 10545038 w 10594765"/>
              <a:gd name="connsiteY10" fmla="*/ 935129 h 982763"/>
              <a:gd name="connsiteX11" fmla="*/ 9883557 w 10594765"/>
              <a:gd name="connsiteY11" fmla="*/ 935129 h 982763"/>
              <a:gd name="connsiteX12" fmla="*/ 7490553 w 10594765"/>
              <a:gd name="connsiteY12" fmla="*/ 935129 h 982763"/>
              <a:gd name="connsiteX13" fmla="*/ 6576153 w 10594765"/>
              <a:gd name="connsiteY13" fmla="*/ 662755 h 982763"/>
              <a:gd name="connsiteX14" fmla="*/ 5856306 w 10594765"/>
              <a:gd name="connsiteY14" fmla="*/ 623844 h 982763"/>
              <a:gd name="connsiteX15" fmla="*/ 5272647 w 10594765"/>
              <a:gd name="connsiteY15" fmla="*/ 896218 h 982763"/>
              <a:gd name="connsiteX16" fmla="*/ 4358247 w 10594765"/>
              <a:gd name="connsiteY16" fmla="*/ 974040 h 982763"/>
              <a:gd name="connsiteX17" fmla="*/ 3677310 w 10594765"/>
              <a:gd name="connsiteY17" fmla="*/ 721121 h 982763"/>
              <a:gd name="connsiteX18" fmla="*/ 3268749 w 10594765"/>
              <a:gd name="connsiteY18" fmla="*/ 701665 h 982763"/>
              <a:gd name="connsiteX19" fmla="*/ 2860187 w 10594765"/>
              <a:gd name="connsiteY19" fmla="*/ 701665 h 982763"/>
              <a:gd name="connsiteX20" fmla="*/ 2257072 w 10594765"/>
              <a:gd name="connsiteY20" fmla="*/ 935129 h 982763"/>
              <a:gd name="connsiteX21" fmla="*/ 1498315 w 10594765"/>
              <a:gd name="connsiteY21" fmla="*/ 915674 h 982763"/>
              <a:gd name="connsiteX22" fmla="*/ 39166 w 10594765"/>
              <a:gd name="connsiteY22" fmla="*/ 857309 h 982763"/>
              <a:gd name="connsiteX23" fmla="*/ 255 w 10594765"/>
              <a:gd name="connsiteY23" fmla="*/ 98550 h 982763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114923 h 979681"/>
              <a:gd name="connsiteX4" fmla="*/ 3482757 w 10594765"/>
              <a:gd name="connsiteY4" fmla="*/ 348388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348388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912591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912591 h 979681"/>
              <a:gd name="connsiteX19" fmla="*/ 2860187 w 10594765"/>
              <a:gd name="connsiteY19" fmla="*/ 912591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659673 h 971740"/>
              <a:gd name="connsiteX14" fmla="*/ 5856306 w 10594765"/>
              <a:gd name="connsiteY14" fmla="*/ 620762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659673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912592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14923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912592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38910 h 973548"/>
              <a:gd name="connsiteX4" fmla="*/ 3482757 w 10594765"/>
              <a:gd name="connsiteY4" fmla="*/ 77821 h 973548"/>
              <a:gd name="connsiteX5" fmla="*/ 4474978 w 10594765"/>
              <a:gd name="connsiteY5" fmla="*/ 77820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38910 h 973548"/>
              <a:gd name="connsiteX4" fmla="*/ 3482757 w 10594765"/>
              <a:gd name="connsiteY4" fmla="*/ 77821 h 973548"/>
              <a:gd name="connsiteX5" fmla="*/ 4474978 w 10594765"/>
              <a:gd name="connsiteY5" fmla="*/ 38909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77821 h 973548"/>
              <a:gd name="connsiteX4" fmla="*/ 3482757 w 10594765"/>
              <a:gd name="connsiteY4" fmla="*/ 77821 h 973548"/>
              <a:gd name="connsiteX5" fmla="*/ 4474978 w 10594765"/>
              <a:gd name="connsiteY5" fmla="*/ 38909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123162 w 10717672"/>
              <a:gd name="connsiteY0" fmla="*/ 97276 h 973548"/>
              <a:gd name="connsiteX1" fmla="*/ 2010328 w 10717672"/>
              <a:gd name="connsiteY1" fmla="*/ 97276 h 973548"/>
              <a:gd name="connsiteX2" fmla="*/ 2555077 w 10717672"/>
              <a:gd name="connsiteY2" fmla="*/ 77821 h 973548"/>
              <a:gd name="connsiteX3" fmla="*/ 3197103 w 10717672"/>
              <a:gd name="connsiteY3" fmla="*/ 77821 h 973548"/>
              <a:gd name="connsiteX4" fmla="*/ 3605664 w 10717672"/>
              <a:gd name="connsiteY4" fmla="*/ 77821 h 973548"/>
              <a:gd name="connsiteX5" fmla="*/ 4597885 w 10717672"/>
              <a:gd name="connsiteY5" fmla="*/ 38909 h 973548"/>
              <a:gd name="connsiteX6" fmla="*/ 8372217 w 10717672"/>
              <a:gd name="connsiteY6" fmla="*/ 0 h 973548"/>
              <a:gd name="connsiteX7" fmla="*/ 10512303 w 10717672"/>
              <a:gd name="connsiteY7" fmla="*/ 116731 h 973548"/>
              <a:gd name="connsiteX8" fmla="*/ 10648490 w 10717672"/>
              <a:gd name="connsiteY8" fmla="*/ 175098 h 973548"/>
              <a:gd name="connsiteX9" fmla="*/ 10667945 w 10717672"/>
              <a:gd name="connsiteY9" fmla="*/ 856034 h 973548"/>
              <a:gd name="connsiteX10" fmla="*/ 10667945 w 10717672"/>
              <a:gd name="connsiteY10" fmla="*/ 933855 h 973548"/>
              <a:gd name="connsiteX11" fmla="*/ 10006464 w 10717672"/>
              <a:gd name="connsiteY11" fmla="*/ 933855 h 973548"/>
              <a:gd name="connsiteX12" fmla="*/ 7613460 w 10717672"/>
              <a:gd name="connsiteY12" fmla="*/ 933855 h 973548"/>
              <a:gd name="connsiteX13" fmla="*/ 6699060 w 10717672"/>
              <a:gd name="connsiteY13" fmla="*/ 914400 h 973548"/>
              <a:gd name="connsiteX14" fmla="*/ 5979213 w 10717672"/>
              <a:gd name="connsiteY14" fmla="*/ 875489 h 973548"/>
              <a:gd name="connsiteX15" fmla="*/ 5395554 w 10717672"/>
              <a:gd name="connsiteY15" fmla="*/ 894944 h 973548"/>
              <a:gd name="connsiteX16" fmla="*/ 4481154 w 10717672"/>
              <a:gd name="connsiteY16" fmla="*/ 972766 h 973548"/>
              <a:gd name="connsiteX17" fmla="*/ 3800217 w 10717672"/>
              <a:gd name="connsiteY17" fmla="*/ 933855 h 973548"/>
              <a:gd name="connsiteX18" fmla="*/ 3391656 w 10717672"/>
              <a:gd name="connsiteY18" fmla="*/ 914399 h 973548"/>
              <a:gd name="connsiteX19" fmla="*/ 2983094 w 10717672"/>
              <a:gd name="connsiteY19" fmla="*/ 914399 h 973548"/>
              <a:gd name="connsiteX20" fmla="*/ 2379979 w 10717672"/>
              <a:gd name="connsiteY20" fmla="*/ 933855 h 973548"/>
              <a:gd name="connsiteX21" fmla="*/ 1621222 w 10717672"/>
              <a:gd name="connsiteY21" fmla="*/ 914400 h 973548"/>
              <a:gd name="connsiteX22" fmla="*/ 162073 w 10717672"/>
              <a:gd name="connsiteY22" fmla="*/ 856035 h 973548"/>
              <a:gd name="connsiteX23" fmla="*/ 123162 w 10717672"/>
              <a:gd name="connsiteY23" fmla="*/ 97276 h 973548"/>
              <a:gd name="connsiteX0" fmla="*/ 123162 w 10717672"/>
              <a:gd name="connsiteY0" fmla="*/ 59818 h 936090"/>
              <a:gd name="connsiteX1" fmla="*/ 2010328 w 10717672"/>
              <a:gd name="connsiteY1" fmla="*/ 59818 h 936090"/>
              <a:gd name="connsiteX2" fmla="*/ 2555077 w 10717672"/>
              <a:gd name="connsiteY2" fmla="*/ 40363 h 936090"/>
              <a:gd name="connsiteX3" fmla="*/ 3197103 w 10717672"/>
              <a:gd name="connsiteY3" fmla="*/ 40363 h 936090"/>
              <a:gd name="connsiteX4" fmla="*/ 3605664 w 10717672"/>
              <a:gd name="connsiteY4" fmla="*/ 40363 h 936090"/>
              <a:gd name="connsiteX5" fmla="*/ 4597885 w 10717672"/>
              <a:gd name="connsiteY5" fmla="*/ 1451 h 936090"/>
              <a:gd name="connsiteX6" fmla="*/ 8372217 w 10717672"/>
              <a:gd name="connsiteY6" fmla="*/ 98730 h 936090"/>
              <a:gd name="connsiteX7" fmla="*/ 10512303 w 10717672"/>
              <a:gd name="connsiteY7" fmla="*/ 79273 h 936090"/>
              <a:gd name="connsiteX8" fmla="*/ 10648490 w 10717672"/>
              <a:gd name="connsiteY8" fmla="*/ 137640 h 936090"/>
              <a:gd name="connsiteX9" fmla="*/ 10667945 w 10717672"/>
              <a:gd name="connsiteY9" fmla="*/ 818576 h 936090"/>
              <a:gd name="connsiteX10" fmla="*/ 10667945 w 10717672"/>
              <a:gd name="connsiteY10" fmla="*/ 896397 h 936090"/>
              <a:gd name="connsiteX11" fmla="*/ 10006464 w 10717672"/>
              <a:gd name="connsiteY11" fmla="*/ 896397 h 936090"/>
              <a:gd name="connsiteX12" fmla="*/ 7613460 w 10717672"/>
              <a:gd name="connsiteY12" fmla="*/ 896397 h 936090"/>
              <a:gd name="connsiteX13" fmla="*/ 6699060 w 10717672"/>
              <a:gd name="connsiteY13" fmla="*/ 876942 h 936090"/>
              <a:gd name="connsiteX14" fmla="*/ 5979213 w 10717672"/>
              <a:gd name="connsiteY14" fmla="*/ 838031 h 936090"/>
              <a:gd name="connsiteX15" fmla="*/ 5395554 w 10717672"/>
              <a:gd name="connsiteY15" fmla="*/ 857486 h 936090"/>
              <a:gd name="connsiteX16" fmla="*/ 4481154 w 10717672"/>
              <a:gd name="connsiteY16" fmla="*/ 935308 h 936090"/>
              <a:gd name="connsiteX17" fmla="*/ 3800217 w 10717672"/>
              <a:gd name="connsiteY17" fmla="*/ 896397 h 936090"/>
              <a:gd name="connsiteX18" fmla="*/ 3391656 w 10717672"/>
              <a:gd name="connsiteY18" fmla="*/ 876941 h 936090"/>
              <a:gd name="connsiteX19" fmla="*/ 2983094 w 10717672"/>
              <a:gd name="connsiteY19" fmla="*/ 876941 h 936090"/>
              <a:gd name="connsiteX20" fmla="*/ 2379979 w 10717672"/>
              <a:gd name="connsiteY20" fmla="*/ 896397 h 936090"/>
              <a:gd name="connsiteX21" fmla="*/ 1621222 w 10717672"/>
              <a:gd name="connsiteY21" fmla="*/ 876942 h 936090"/>
              <a:gd name="connsiteX22" fmla="*/ 162073 w 10717672"/>
              <a:gd name="connsiteY22" fmla="*/ 818577 h 936090"/>
              <a:gd name="connsiteX23" fmla="*/ 123162 w 10717672"/>
              <a:gd name="connsiteY23" fmla="*/ 59818 h 936090"/>
              <a:gd name="connsiteX0" fmla="*/ 123162 w 10717672"/>
              <a:gd name="connsiteY0" fmla="*/ 55491 h 931763"/>
              <a:gd name="connsiteX1" fmla="*/ 2010328 w 10717672"/>
              <a:gd name="connsiteY1" fmla="*/ 55491 h 931763"/>
              <a:gd name="connsiteX2" fmla="*/ 2555077 w 10717672"/>
              <a:gd name="connsiteY2" fmla="*/ 36036 h 931763"/>
              <a:gd name="connsiteX3" fmla="*/ 3197103 w 10717672"/>
              <a:gd name="connsiteY3" fmla="*/ 36036 h 931763"/>
              <a:gd name="connsiteX4" fmla="*/ 3605664 w 10717672"/>
              <a:gd name="connsiteY4" fmla="*/ 36036 h 931763"/>
              <a:gd name="connsiteX5" fmla="*/ 4597885 w 10717672"/>
              <a:gd name="connsiteY5" fmla="*/ 74945 h 931763"/>
              <a:gd name="connsiteX6" fmla="*/ 8372217 w 10717672"/>
              <a:gd name="connsiteY6" fmla="*/ 94403 h 931763"/>
              <a:gd name="connsiteX7" fmla="*/ 10512303 w 10717672"/>
              <a:gd name="connsiteY7" fmla="*/ 74946 h 931763"/>
              <a:gd name="connsiteX8" fmla="*/ 10648490 w 10717672"/>
              <a:gd name="connsiteY8" fmla="*/ 133313 h 931763"/>
              <a:gd name="connsiteX9" fmla="*/ 10667945 w 10717672"/>
              <a:gd name="connsiteY9" fmla="*/ 814249 h 931763"/>
              <a:gd name="connsiteX10" fmla="*/ 10667945 w 10717672"/>
              <a:gd name="connsiteY10" fmla="*/ 892070 h 931763"/>
              <a:gd name="connsiteX11" fmla="*/ 10006464 w 10717672"/>
              <a:gd name="connsiteY11" fmla="*/ 892070 h 931763"/>
              <a:gd name="connsiteX12" fmla="*/ 7613460 w 10717672"/>
              <a:gd name="connsiteY12" fmla="*/ 892070 h 931763"/>
              <a:gd name="connsiteX13" fmla="*/ 6699060 w 10717672"/>
              <a:gd name="connsiteY13" fmla="*/ 872615 h 931763"/>
              <a:gd name="connsiteX14" fmla="*/ 5979213 w 10717672"/>
              <a:gd name="connsiteY14" fmla="*/ 833704 h 931763"/>
              <a:gd name="connsiteX15" fmla="*/ 5395554 w 10717672"/>
              <a:gd name="connsiteY15" fmla="*/ 853159 h 931763"/>
              <a:gd name="connsiteX16" fmla="*/ 4481154 w 10717672"/>
              <a:gd name="connsiteY16" fmla="*/ 930981 h 931763"/>
              <a:gd name="connsiteX17" fmla="*/ 3800217 w 10717672"/>
              <a:gd name="connsiteY17" fmla="*/ 892070 h 931763"/>
              <a:gd name="connsiteX18" fmla="*/ 3391656 w 10717672"/>
              <a:gd name="connsiteY18" fmla="*/ 872614 h 931763"/>
              <a:gd name="connsiteX19" fmla="*/ 2983094 w 10717672"/>
              <a:gd name="connsiteY19" fmla="*/ 872614 h 931763"/>
              <a:gd name="connsiteX20" fmla="*/ 2379979 w 10717672"/>
              <a:gd name="connsiteY20" fmla="*/ 892070 h 931763"/>
              <a:gd name="connsiteX21" fmla="*/ 1621222 w 10717672"/>
              <a:gd name="connsiteY21" fmla="*/ 872615 h 931763"/>
              <a:gd name="connsiteX22" fmla="*/ 162073 w 10717672"/>
              <a:gd name="connsiteY22" fmla="*/ 814250 h 931763"/>
              <a:gd name="connsiteX23" fmla="*/ 123162 w 10717672"/>
              <a:gd name="connsiteY23" fmla="*/ 55491 h 931763"/>
              <a:gd name="connsiteX0" fmla="*/ 123162 w 10717672"/>
              <a:gd name="connsiteY0" fmla="*/ 55491 h 905904"/>
              <a:gd name="connsiteX1" fmla="*/ 2010328 w 10717672"/>
              <a:gd name="connsiteY1" fmla="*/ 55491 h 905904"/>
              <a:gd name="connsiteX2" fmla="*/ 2555077 w 10717672"/>
              <a:gd name="connsiteY2" fmla="*/ 36036 h 905904"/>
              <a:gd name="connsiteX3" fmla="*/ 3197103 w 10717672"/>
              <a:gd name="connsiteY3" fmla="*/ 36036 h 905904"/>
              <a:gd name="connsiteX4" fmla="*/ 3605664 w 10717672"/>
              <a:gd name="connsiteY4" fmla="*/ 36036 h 905904"/>
              <a:gd name="connsiteX5" fmla="*/ 4597885 w 10717672"/>
              <a:gd name="connsiteY5" fmla="*/ 74945 h 905904"/>
              <a:gd name="connsiteX6" fmla="*/ 8372217 w 10717672"/>
              <a:gd name="connsiteY6" fmla="*/ 94403 h 905904"/>
              <a:gd name="connsiteX7" fmla="*/ 10512303 w 10717672"/>
              <a:gd name="connsiteY7" fmla="*/ 74946 h 905904"/>
              <a:gd name="connsiteX8" fmla="*/ 10648490 w 10717672"/>
              <a:gd name="connsiteY8" fmla="*/ 133313 h 905904"/>
              <a:gd name="connsiteX9" fmla="*/ 10667945 w 10717672"/>
              <a:gd name="connsiteY9" fmla="*/ 814249 h 905904"/>
              <a:gd name="connsiteX10" fmla="*/ 10667945 w 10717672"/>
              <a:gd name="connsiteY10" fmla="*/ 892070 h 905904"/>
              <a:gd name="connsiteX11" fmla="*/ 10006464 w 10717672"/>
              <a:gd name="connsiteY11" fmla="*/ 892070 h 905904"/>
              <a:gd name="connsiteX12" fmla="*/ 7613460 w 10717672"/>
              <a:gd name="connsiteY12" fmla="*/ 892070 h 905904"/>
              <a:gd name="connsiteX13" fmla="*/ 6699060 w 10717672"/>
              <a:gd name="connsiteY13" fmla="*/ 872615 h 905904"/>
              <a:gd name="connsiteX14" fmla="*/ 5979213 w 10717672"/>
              <a:gd name="connsiteY14" fmla="*/ 833704 h 905904"/>
              <a:gd name="connsiteX15" fmla="*/ 5395554 w 10717672"/>
              <a:gd name="connsiteY15" fmla="*/ 853159 h 905904"/>
              <a:gd name="connsiteX16" fmla="*/ 4481154 w 10717672"/>
              <a:gd name="connsiteY16" fmla="*/ 892071 h 905904"/>
              <a:gd name="connsiteX17" fmla="*/ 3800217 w 10717672"/>
              <a:gd name="connsiteY17" fmla="*/ 892070 h 905904"/>
              <a:gd name="connsiteX18" fmla="*/ 3391656 w 10717672"/>
              <a:gd name="connsiteY18" fmla="*/ 872614 h 905904"/>
              <a:gd name="connsiteX19" fmla="*/ 2983094 w 10717672"/>
              <a:gd name="connsiteY19" fmla="*/ 872614 h 905904"/>
              <a:gd name="connsiteX20" fmla="*/ 2379979 w 10717672"/>
              <a:gd name="connsiteY20" fmla="*/ 892070 h 905904"/>
              <a:gd name="connsiteX21" fmla="*/ 1621222 w 10717672"/>
              <a:gd name="connsiteY21" fmla="*/ 872615 h 905904"/>
              <a:gd name="connsiteX22" fmla="*/ 162073 w 10717672"/>
              <a:gd name="connsiteY22" fmla="*/ 814250 h 905904"/>
              <a:gd name="connsiteX23" fmla="*/ 123162 w 10717672"/>
              <a:gd name="connsiteY23" fmla="*/ 55491 h 905904"/>
              <a:gd name="connsiteX0" fmla="*/ 123162 w 10717672"/>
              <a:gd name="connsiteY0" fmla="*/ 55491 h 905904"/>
              <a:gd name="connsiteX1" fmla="*/ 2010328 w 10717672"/>
              <a:gd name="connsiteY1" fmla="*/ 55491 h 905904"/>
              <a:gd name="connsiteX2" fmla="*/ 2555077 w 10717672"/>
              <a:gd name="connsiteY2" fmla="*/ 36036 h 905904"/>
              <a:gd name="connsiteX3" fmla="*/ 3197103 w 10717672"/>
              <a:gd name="connsiteY3" fmla="*/ 36036 h 905904"/>
              <a:gd name="connsiteX4" fmla="*/ 3605664 w 10717672"/>
              <a:gd name="connsiteY4" fmla="*/ 36036 h 905904"/>
              <a:gd name="connsiteX5" fmla="*/ 4597885 w 10717672"/>
              <a:gd name="connsiteY5" fmla="*/ 74945 h 905904"/>
              <a:gd name="connsiteX6" fmla="*/ 8372217 w 10717672"/>
              <a:gd name="connsiteY6" fmla="*/ 94403 h 905904"/>
              <a:gd name="connsiteX7" fmla="*/ 10512303 w 10717672"/>
              <a:gd name="connsiteY7" fmla="*/ 74946 h 905904"/>
              <a:gd name="connsiteX8" fmla="*/ 10648490 w 10717672"/>
              <a:gd name="connsiteY8" fmla="*/ 133313 h 905904"/>
              <a:gd name="connsiteX9" fmla="*/ 10667945 w 10717672"/>
              <a:gd name="connsiteY9" fmla="*/ 814249 h 905904"/>
              <a:gd name="connsiteX10" fmla="*/ 10667945 w 10717672"/>
              <a:gd name="connsiteY10" fmla="*/ 892070 h 905904"/>
              <a:gd name="connsiteX11" fmla="*/ 10006464 w 10717672"/>
              <a:gd name="connsiteY11" fmla="*/ 892070 h 905904"/>
              <a:gd name="connsiteX12" fmla="*/ 7613460 w 10717672"/>
              <a:gd name="connsiteY12" fmla="*/ 892070 h 905904"/>
              <a:gd name="connsiteX13" fmla="*/ 6699060 w 10717672"/>
              <a:gd name="connsiteY13" fmla="*/ 872615 h 905904"/>
              <a:gd name="connsiteX14" fmla="*/ 5979213 w 10717672"/>
              <a:gd name="connsiteY14" fmla="*/ 853160 h 905904"/>
              <a:gd name="connsiteX15" fmla="*/ 5395554 w 10717672"/>
              <a:gd name="connsiteY15" fmla="*/ 853159 h 905904"/>
              <a:gd name="connsiteX16" fmla="*/ 4481154 w 10717672"/>
              <a:gd name="connsiteY16" fmla="*/ 892071 h 905904"/>
              <a:gd name="connsiteX17" fmla="*/ 3800217 w 10717672"/>
              <a:gd name="connsiteY17" fmla="*/ 892070 h 905904"/>
              <a:gd name="connsiteX18" fmla="*/ 3391656 w 10717672"/>
              <a:gd name="connsiteY18" fmla="*/ 872614 h 905904"/>
              <a:gd name="connsiteX19" fmla="*/ 2983094 w 10717672"/>
              <a:gd name="connsiteY19" fmla="*/ 872614 h 905904"/>
              <a:gd name="connsiteX20" fmla="*/ 2379979 w 10717672"/>
              <a:gd name="connsiteY20" fmla="*/ 892070 h 905904"/>
              <a:gd name="connsiteX21" fmla="*/ 1621222 w 10717672"/>
              <a:gd name="connsiteY21" fmla="*/ 872615 h 905904"/>
              <a:gd name="connsiteX22" fmla="*/ 162073 w 10717672"/>
              <a:gd name="connsiteY22" fmla="*/ 814250 h 905904"/>
              <a:gd name="connsiteX23" fmla="*/ 123162 w 10717672"/>
              <a:gd name="connsiteY23" fmla="*/ 55491 h 905904"/>
              <a:gd name="connsiteX0" fmla="*/ 192751 w 10787261"/>
              <a:gd name="connsiteY0" fmla="*/ 55491 h 897834"/>
              <a:gd name="connsiteX1" fmla="*/ 2079917 w 10787261"/>
              <a:gd name="connsiteY1" fmla="*/ 55491 h 897834"/>
              <a:gd name="connsiteX2" fmla="*/ 2624666 w 10787261"/>
              <a:gd name="connsiteY2" fmla="*/ 36036 h 897834"/>
              <a:gd name="connsiteX3" fmla="*/ 3266692 w 10787261"/>
              <a:gd name="connsiteY3" fmla="*/ 36036 h 897834"/>
              <a:gd name="connsiteX4" fmla="*/ 3675253 w 10787261"/>
              <a:gd name="connsiteY4" fmla="*/ 36036 h 897834"/>
              <a:gd name="connsiteX5" fmla="*/ 4667474 w 10787261"/>
              <a:gd name="connsiteY5" fmla="*/ 74945 h 897834"/>
              <a:gd name="connsiteX6" fmla="*/ 8441806 w 10787261"/>
              <a:gd name="connsiteY6" fmla="*/ 94403 h 897834"/>
              <a:gd name="connsiteX7" fmla="*/ 10581892 w 10787261"/>
              <a:gd name="connsiteY7" fmla="*/ 74946 h 897834"/>
              <a:gd name="connsiteX8" fmla="*/ 10718079 w 10787261"/>
              <a:gd name="connsiteY8" fmla="*/ 133313 h 897834"/>
              <a:gd name="connsiteX9" fmla="*/ 10737534 w 10787261"/>
              <a:gd name="connsiteY9" fmla="*/ 814249 h 897834"/>
              <a:gd name="connsiteX10" fmla="*/ 10737534 w 10787261"/>
              <a:gd name="connsiteY10" fmla="*/ 892070 h 897834"/>
              <a:gd name="connsiteX11" fmla="*/ 10076053 w 10787261"/>
              <a:gd name="connsiteY11" fmla="*/ 892070 h 897834"/>
              <a:gd name="connsiteX12" fmla="*/ 7683049 w 10787261"/>
              <a:gd name="connsiteY12" fmla="*/ 892070 h 897834"/>
              <a:gd name="connsiteX13" fmla="*/ 6768649 w 10787261"/>
              <a:gd name="connsiteY13" fmla="*/ 872615 h 897834"/>
              <a:gd name="connsiteX14" fmla="*/ 6048802 w 10787261"/>
              <a:gd name="connsiteY14" fmla="*/ 853160 h 897834"/>
              <a:gd name="connsiteX15" fmla="*/ 5465143 w 10787261"/>
              <a:gd name="connsiteY15" fmla="*/ 853159 h 897834"/>
              <a:gd name="connsiteX16" fmla="*/ 4550743 w 10787261"/>
              <a:gd name="connsiteY16" fmla="*/ 892071 h 897834"/>
              <a:gd name="connsiteX17" fmla="*/ 3869806 w 10787261"/>
              <a:gd name="connsiteY17" fmla="*/ 892070 h 897834"/>
              <a:gd name="connsiteX18" fmla="*/ 3461245 w 10787261"/>
              <a:gd name="connsiteY18" fmla="*/ 872614 h 897834"/>
              <a:gd name="connsiteX19" fmla="*/ 3052683 w 10787261"/>
              <a:gd name="connsiteY19" fmla="*/ 872614 h 897834"/>
              <a:gd name="connsiteX20" fmla="*/ 2449568 w 10787261"/>
              <a:gd name="connsiteY20" fmla="*/ 892070 h 897834"/>
              <a:gd name="connsiteX21" fmla="*/ 1690811 w 10787261"/>
              <a:gd name="connsiteY21" fmla="*/ 833705 h 897834"/>
              <a:gd name="connsiteX22" fmla="*/ 231662 w 10787261"/>
              <a:gd name="connsiteY22" fmla="*/ 814250 h 897834"/>
              <a:gd name="connsiteX23" fmla="*/ 192751 w 10787261"/>
              <a:gd name="connsiteY23" fmla="*/ 55491 h 897834"/>
              <a:gd name="connsiteX0" fmla="*/ 192751 w 10787261"/>
              <a:gd name="connsiteY0" fmla="*/ 55491 h 897834"/>
              <a:gd name="connsiteX1" fmla="*/ 2079917 w 10787261"/>
              <a:gd name="connsiteY1" fmla="*/ 55491 h 897834"/>
              <a:gd name="connsiteX2" fmla="*/ 2624666 w 10787261"/>
              <a:gd name="connsiteY2" fmla="*/ 36036 h 897834"/>
              <a:gd name="connsiteX3" fmla="*/ 3266692 w 10787261"/>
              <a:gd name="connsiteY3" fmla="*/ 36036 h 897834"/>
              <a:gd name="connsiteX4" fmla="*/ 3675253 w 10787261"/>
              <a:gd name="connsiteY4" fmla="*/ 36036 h 897834"/>
              <a:gd name="connsiteX5" fmla="*/ 4667474 w 10787261"/>
              <a:gd name="connsiteY5" fmla="*/ 74945 h 897834"/>
              <a:gd name="connsiteX6" fmla="*/ 8441806 w 10787261"/>
              <a:gd name="connsiteY6" fmla="*/ 94403 h 897834"/>
              <a:gd name="connsiteX7" fmla="*/ 10581892 w 10787261"/>
              <a:gd name="connsiteY7" fmla="*/ 74946 h 897834"/>
              <a:gd name="connsiteX8" fmla="*/ 10718079 w 10787261"/>
              <a:gd name="connsiteY8" fmla="*/ 133313 h 897834"/>
              <a:gd name="connsiteX9" fmla="*/ 10737534 w 10787261"/>
              <a:gd name="connsiteY9" fmla="*/ 814249 h 897834"/>
              <a:gd name="connsiteX10" fmla="*/ 10737534 w 10787261"/>
              <a:gd name="connsiteY10" fmla="*/ 892070 h 897834"/>
              <a:gd name="connsiteX11" fmla="*/ 10076053 w 10787261"/>
              <a:gd name="connsiteY11" fmla="*/ 892070 h 897834"/>
              <a:gd name="connsiteX12" fmla="*/ 7683049 w 10787261"/>
              <a:gd name="connsiteY12" fmla="*/ 892070 h 897834"/>
              <a:gd name="connsiteX13" fmla="*/ 6768649 w 10787261"/>
              <a:gd name="connsiteY13" fmla="*/ 872615 h 897834"/>
              <a:gd name="connsiteX14" fmla="*/ 6048802 w 10787261"/>
              <a:gd name="connsiteY14" fmla="*/ 853160 h 897834"/>
              <a:gd name="connsiteX15" fmla="*/ 5465143 w 10787261"/>
              <a:gd name="connsiteY15" fmla="*/ 853159 h 897834"/>
              <a:gd name="connsiteX16" fmla="*/ 4550743 w 10787261"/>
              <a:gd name="connsiteY16" fmla="*/ 892071 h 897834"/>
              <a:gd name="connsiteX17" fmla="*/ 3869806 w 10787261"/>
              <a:gd name="connsiteY17" fmla="*/ 892070 h 897834"/>
              <a:gd name="connsiteX18" fmla="*/ 3461245 w 10787261"/>
              <a:gd name="connsiteY18" fmla="*/ 872614 h 897834"/>
              <a:gd name="connsiteX19" fmla="*/ 3052683 w 10787261"/>
              <a:gd name="connsiteY19" fmla="*/ 872614 h 897834"/>
              <a:gd name="connsiteX20" fmla="*/ 2449568 w 10787261"/>
              <a:gd name="connsiteY20" fmla="*/ 853160 h 897834"/>
              <a:gd name="connsiteX21" fmla="*/ 1690811 w 10787261"/>
              <a:gd name="connsiteY21" fmla="*/ 833705 h 897834"/>
              <a:gd name="connsiteX22" fmla="*/ 231662 w 10787261"/>
              <a:gd name="connsiteY22" fmla="*/ 814250 h 897834"/>
              <a:gd name="connsiteX23" fmla="*/ 192751 w 10787261"/>
              <a:gd name="connsiteY23" fmla="*/ 55491 h 897834"/>
              <a:gd name="connsiteX0" fmla="*/ 137715 w 10934246"/>
              <a:gd name="connsiteY0" fmla="*/ 55491 h 897834"/>
              <a:gd name="connsiteX1" fmla="*/ 2226902 w 10934246"/>
              <a:gd name="connsiteY1" fmla="*/ 55491 h 897834"/>
              <a:gd name="connsiteX2" fmla="*/ 2771651 w 10934246"/>
              <a:gd name="connsiteY2" fmla="*/ 36036 h 897834"/>
              <a:gd name="connsiteX3" fmla="*/ 3413677 w 10934246"/>
              <a:gd name="connsiteY3" fmla="*/ 36036 h 897834"/>
              <a:gd name="connsiteX4" fmla="*/ 3822238 w 10934246"/>
              <a:gd name="connsiteY4" fmla="*/ 36036 h 897834"/>
              <a:gd name="connsiteX5" fmla="*/ 4814459 w 10934246"/>
              <a:gd name="connsiteY5" fmla="*/ 74945 h 897834"/>
              <a:gd name="connsiteX6" fmla="*/ 8588791 w 10934246"/>
              <a:gd name="connsiteY6" fmla="*/ 94403 h 897834"/>
              <a:gd name="connsiteX7" fmla="*/ 10728877 w 10934246"/>
              <a:gd name="connsiteY7" fmla="*/ 74946 h 897834"/>
              <a:gd name="connsiteX8" fmla="*/ 10865064 w 10934246"/>
              <a:gd name="connsiteY8" fmla="*/ 133313 h 897834"/>
              <a:gd name="connsiteX9" fmla="*/ 10884519 w 10934246"/>
              <a:gd name="connsiteY9" fmla="*/ 814249 h 897834"/>
              <a:gd name="connsiteX10" fmla="*/ 10884519 w 10934246"/>
              <a:gd name="connsiteY10" fmla="*/ 892070 h 897834"/>
              <a:gd name="connsiteX11" fmla="*/ 10223038 w 10934246"/>
              <a:gd name="connsiteY11" fmla="*/ 892070 h 897834"/>
              <a:gd name="connsiteX12" fmla="*/ 7830034 w 10934246"/>
              <a:gd name="connsiteY12" fmla="*/ 892070 h 897834"/>
              <a:gd name="connsiteX13" fmla="*/ 6915634 w 10934246"/>
              <a:gd name="connsiteY13" fmla="*/ 872615 h 897834"/>
              <a:gd name="connsiteX14" fmla="*/ 6195787 w 10934246"/>
              <a:gd name="connsiteY14" fmla="*/ 853160 h 897834"/>
              <a:gd name="connsiteX15" fmla="*/ 5612128 w 10934246"/>
              <a:gd name="connsiteY15" fmla="*/ 853159 h 897834"/>
              <a:gd name="connsiteX16" fmla="*/ 4697728 w 10934246"/>
              <a:gd name="connsiteY16" fmla="*/ 892071 h 897834"/>
              <a:gd name="connsiteX17" fmla="*/ 4016791 w 10934246"/>
              <a:gd name="connsiteY17" fmla="*/ 892070 h 897834"/>
              <a:gd name="connsiteX18" fmla="*/ 3608230 w 10934246"/>
              <a:gd name="connsiteY18" fmla="*/ 872614 h 897834"/>
              <a:gd name="connsiteX19" fmla="*/ 3199668 w 10934246"/>
              <a:gd name="connsiteY19" fmla="*/ 872614 h 897834"/>
              <a:gd name="connsiteX20" fmla="*/ 2596553 w 10934246"/>
              <a:gd name="connsiteY20" fmla="*/ 853160 h 897834"/>
              <a:gd name="connsiteX21" fmla="*/ 1837796 w 10934246"/>
              <a:gd name="connsiteY21" fmla="*/ 833705 h 897834"/>
              <a:gd name="connsiteX22" fmla="*/ 378647 w 10934246"/>
              <a:gd name="connsiteY22" fmla="*/ 814250 h 897834"/>
              <a:gd name="connsiteX23" fmla="*/ 137715 w 10934246"/>
              <a:gd name="connsiteY23" fmla="*/ 55491 h 897834"/>
              <a:gd name="connsiteX0" fmla="*/ 104 w 10796635"/>
              <a:gd name="connsiteY0" fmla="*/ 107368 h 949711"/>
              <a:gd name="connsiteX1" fmla="*/ 2089291 w 10796635"/>
              <a:gd name="connsiteY1" fmla="*/ 107368 h 949711"/>
              <a:gd name="connsiteX2" fmla="*/ 2634040 w 10796635"/>
              <a:gd name="connsiteY2" fmla="*/ 87913 h 949711"/>
              <a:gd name="connsiteX3" fmla="*/ 3276066 w 10796635"/>
              <a:gd name="connsiteY3" fmla="*/ 87913 h 949711"/>
              <a:gd name="connsiteX4" fmla="*/ 3684627 w 10796635"/>
              <a:gd name="connsiteY4" fmla="*/ 87913 h 949711"/>
              <a:gd name="connsiteX5" fmla="*/ 4676848 w 10796635"/>
              <a:gd name="connsiteY5" fmla="*/ 126822 h 949711"/>
              <a:gd name="connsiteX6" fmla="*/ 8451180 w 10796635"/>
              <a:gd name="connsiteY6" fmla="*/ 146280 h 949711"/>
              <a:gd name="connsiteX7" fmla="*/ 10591266 w 10796635"/>
              <a:gd name="connsiteY7" fmla="*/ 126823 h 949711"/>
              <a:gd name="connsiteX8" fmla="*/ 10727453 w 10796635"/>
              <a:gd name="connsiteY8" fmla="*/ 185190 h 949711"/>
              <a:gd name="connsiteX9" fmla="*/ 10746908 w 10796635"/>
              <a:gd name="connsiteY9" fmla="*/ 866126 h 949711"/>
              <a:gd name="connsiteX10" fmla="*/ 10746908 w 10796635"/>
              <a:gd name="connsiteY10" fmla="*/ 943947 h 949711"/>
              <a:gd name="connsiteX11" fmla="*/ 10085427 w 10796635"/>
              <a:gd name="connsiteY11" fmla="*/ 943947 h 949711"/>
              <a:gd name="connsiteX12" fmla="*/ 7692423 w 10796635"/>
              <a:gd name="connsiteY12" fmla="*/ 943947 h 949711"/>
              <a:gd name="connsiteX13" fmla="*/ 6778023 w 10796635"/>
              <a:gd name="connsiteY13" fmla="*/ 924492 h 949711"/>
              <a:gd name="connsiteX14" fmla="*/ 6058176 w 10796635"/>
              <a:gd name="connsiteY14" fmla="*/ 905037 h 949711"/>
              <a:gd name="connsiteX15" fmla="*/ 5474517 w 10796635"/>
              <a:gd name="connsiteY15" fmla="*/ 905036 h 949711"/>
              <a:gd name="connsiteX16" fmla="*/ 4560117 w 10796635"/>
              <a:gd name="connsiteY16" fmla="*/ 943948 h 949711"/>
              <a:gd name="connsiteX17" fmla="*/ 3879180 w 10796635"/>
              <a:gd name="connsiteY17" fmla="*/ 943947 h 949711"/>
              <a:gd name="connsiteX18" fmla="*/ 3470619 w 10796635"/>
              <a:gd name="connsiteY18" fmla="*/ 924491 h 949711"/>
              <a:gd name="connsiteX19" fmla="*/ 3062057 w 10796635"/>
              <a:gd name="connsiteY19" fmla="*/ 924491 h 949711"/>
              <a:gd name="connsiteX20" fmla="*/ 2458942 w 10796635"/>
              <a:gd name="connsiteY20" fmla="*/ 905037 h 949711"/>
              <a:gd name="connsiteX21" fmla="*/ 1700185 w 10796635"/>
              <a:gd name="connsiteY21" fmla="*/ 885582 h 949711"/>
              <a:gd name="connsiteX22" fmla="*/ 241036 w 10796635"/>
              <a:gd name="connsiteY22" fmla="*/ 866127 h 949711"/>
              <a:gd name="connsiteX23" fmla="*/ 104 w 10796635"/>
              <a:gd name="connsiteY23" fmla="*/ 107368 h 949711"/>
              <a:gd name="connsiteX0" fmla="*/ 217684 w 11014215"/>
              <a:gd name="connsiteY0" fmla="*/ 58373 h 910963"/>
              <a:gd name="connsiteX1" fmla="*/ 2306871 w 11014215"/>
              <a:gd name="connsiteY1" fmla="*/ 58373 h 910963"/>
              <a:gd name="connsiteX2" fmla="*/ 2851620 w 11014215"/>
              <a:gd name="connsiteY2" fmla="*/ 38918 h 910963"/>
              <a:gd name="connsiteX3" fmla="*/ 3493646 w 11014215"/>
              <a:gd name="connsiteY3" fmla="*/ 38918 h 910963"/>
              <a:gd name="connsiteX4" fmla="*/ 3902207 w 11014215"/>
              <a:gd name="connsiteY4" fmla="*/ 38918 h 910963"/>
              <a:gd name="connsiteX5" fmla="*/ 4894428 w 11014215"/>
              <a:gd name="connsiteY5" fmla="*/ 77827 h 910963"/>
              <a:gd name="connsiteX6" fmla="*/ 8668760 w 11014215"/>
              <a:gd name="connsiteY6" fmla="*/ 97285 h 910963"/>
              <a:gd name="connsiteX7" fmla="*/ 10808846 w 11014215"/>
              <a:gd name="connsiteY7" fmla="*/ 77828 h 910963"/>
              <a:gd name="connsiteX8" fmla="*/ 10945033 w 11014215"/>
              <a:gd name="connsiteY8" fmla="*/ 136195 h 910963"/>
              <a:gd name="connsiteX9" fmla="*/ 10964488 w 11014215"/>
              <a:gd name="connsiteY9" fmla="*/ 817131 h 910963"/>
              <a:gd name="connsiteX10" fmla="*/ 10964488 w 11014215"/>
              <a:gd name="connsiteY10" fmla="*/ 894952 h 910963"/>
              <a:gd name="connsiteX11" fmla="*/ 10303007 w 11014215"/>
              <a:gd name="connsiteY11" fmla="*/ 894952 h 910963"/>
              <a:gd name="connsiteX12" fmla="*/ 7910003 w 11014215"/>
              <a:gd name="connsiteY12" fmla="*/ 894952 h 910963"/>
              <a:gd name="connsiteX13" fmla="*/ 6995603 w 11014215"/>
              <a:gd name="connsiteY13" fmla="*/ 875497 h 910963"/>
              <a:gd name="connsiteX14" fmla="*/ 6275756 w 11014215"/>
              <a:gd name="connsiteY14" fmla="*/ 856042 h 910963"/>
              <a:gd name="connsiteX15" fmla="*/ 5692097 w 11014215"/>
              <a:gd name="connsiteY15" fmla="*/ 856041 h 910963"/>
              <a:gd name="connsiteX16" fmla="*/ 4777697 w 11014215"/>
              <a:gd name="connsiteY16" fmla="*/ 894953 h 910963"/>
              <a:gd name="connsiteX17" fmla="*/ 4096760 w 11014215"/>
              <a:gd name="connsiteY17" fmla="*/ 894952 h 910963"/>
              <a:gd name="connsiteX18" fmla="*/ 3688199 w 11014215"/>
              <a:gd name="connsiteY18" fmla="*/ 875496 h 910963"/>
              <a:gd name="connsiteX19" fmla="*/ 3279637 w 11014215"/>
              <a:gd name="connsiteY19" fmla="*/ 875496 h 910963"/>
              <a:gd name="connsiteX20" fmla="*/ 2676522 w 11014215"/>
              <a:gd name="connsiteY20" fmla="*/ 856042 h 910963"/>
              <a:gd name="connsiteX21" fmla="*/ 1917765 w 11014215"/>
              <a:gd name="connsiteY21" fmla="*/ 836587 h 910963"/>
              <a:gd name="connsiteX22" fmla="*/ 256595 w 11014215"/>
              <a:gd name="connsiteY22" fmla="*/ 856043 h 910963"/>
              <a:gd name="connsiteX23" fmla="*/ 217684 w 11014215"/>
              <a:gd name="connsiteY23" fmla="*/ 58373 h 910963"/>
              <a:gd name="connsiteX0" fmla="*/ 142505 w 10939036"/>
              <a:gd name="connsiteY0" fmla="*/ 58373 h 997339"/>
              <a:gd name="connsiteX1" fmla="*/ 2231692 w 10939036"/>
              <a:gd name="connsiteY1" fmla="*/ 58373 h 997339"/>
              <a:gd name="connsiteX2" fmla="*/ 2776441 w 10939036"/>
              <a:gd name="connsiteY2" fmla="*/ 38918 h 997339"/>
              <a:gd name="connsiteX3" fmla="*/ 3418467 w 10939036"/>
              <a:gd name="connsiteY3" fmla="*/ 38918 h 997339"/>
              <a:gd name="connsiteX4" fmla="*/ 3827028 w 10939036"/>
              <a:gd name="connsiteY4" fmla="*/ 38918 h 997339"/>
              <a:gd name="connsiteX5" fmla="*/ 4819249 w 10939036"/>
              <a:gd name="connsiteY5" fmla="*/ 77827 h 997339"/>
              <a:gd name="connsiteX6" fmla="*/ 8593581 w 10939036"/>
              <a:gd name="connsiteY6" fmla="*/ 97285 h 997339"/>
              <a:gd name="connsiteX7" fmla="*/ 10733667 w 10939036"/>
              <a:gd name="connsiteY7" fmla="*/ 77828 h 997339"/>
              <a:gd name="connsiteX8" fmla="*/ 10869854 w 10939036"/>
              <a:gd name="connsiteY8" fmla="*/ 136195 h 997339"/>
              <a:gd name="connsiteX9" fmla="*/ 10889309 w 10939036"/>
              <a:gd name="connsiteY9" fmla="*/ 817131 h 997339"/>
              <a:gd name="connsiteX10" fmla="*/ 10889309 w 10939036"/>
              <a:gd name="connsiteY10" fmla="*/ 894952 h 997339"/>
              <a:gd name="connsiteX11" fmla="*/ 10227828 w 10939036"/>
              <a:gd name="connsiteY11" fmla="*/ 894952 h 997339"/>
              <a:gd name="connsiteX12" fmla="*/ 7834824 w 10939036"/>
              <a:gd name="connsiteY12" fmla="*/ 894952 h 997339"/>
              <a:gd name="connsiteX13" fmla="*/ 6920424 w 10939036"/>
              <a:gd name="connsiteY13" fmla="*/ 875497 h 997339"/>
              <a:gd name="connsiteX14" fmla="*/ 6200577 w 10939036"/>
              <a:gd name="connsiteY14" fmla="*/ 856042 h 997339"/>
              <a:gd name="connsiteX15" fmla="*/ 5616918 w 10939036"/>
              <a:gd name="connsiteY15" fmla="*/ 856041 h 997339"/>
              <a:gd name="connsiteX16" fmla="*/ 4702518 w 10939036"/>
              <a:gd name="connsiteY16" fmla="*/ 894953 h 997339"/>
              <a:gd name="connsiteX17" fmla="*/ 4021581 w 10939036"/>
              <a:gd name="connsiteY17" fmla="*/ 894952 h 997339"/>
              <a:gd name="connsiteX18" fmla="*/ 3613020 w 10939036"/>
              <a:gd name="connsiteY18" fmla="*/ 875496 h 997339"/>
              <a:gd name="connsiteX19" fmla="*/ 3204458 w 10939036"/>
              <a:gd name="connsiteY19" fmla="*/ 875496 h 997339"/>
              <a:gd name="connsiteX20" fmla="*/ 2601343 w 10939036"/>
              <a:gd name="connsiteY20" fmla="*/ 856042 h 997339"/>
              <a:gd name="connsiteX21" fmla="*/ 1842586 w 10939036"/>
              <a:gd name="connsiteY21" fmla="*/ 836587 h 997339"/>
              <a:gd name="connsiteX22" fmla="*/ 181416 w 10939036"/>
              <a:gd name="connsiteY22" fmla="*/ 856043 h 997339"/>
              <a:gd name="connsiteX23" fmla="*/ 142505 w 10939036"/>
              <a:gd name="connsiteY23" fmla="*/ 58373 h 997339"/>
              <a:gd name="connsiteX0" fmla="*/ 1 w 10796532"/>
              <a:gd name="connsiteY0" fmla="*/ 75664 h 1014630"/>
              <a:gd name="connsiteX1" fmla="*/ 2089188 w 10796532"/>
              <a:gd name="connsiteY1" fmla="*/ 75664 h 1014630"/>
              <a:gd name="connsiteX2" fmla="*/ 2633937 w 10796532"/>
              <a:gd name="connsiteY2" fmla="*/ 56209 h 1014630"/>
              <a:gd name="connsiteX3" fmla="*/ 3275963 w 10796532"/>
              <a:gd name="connsiteY3" fmla="*/ 56209 h 1014630"/>
              <a:gd name="connsiteX4" fmla="*/ 3684524 w 10796532"/>
              <a:gd name="connsiteY4" fmla="*/ 56209 h 1014630"/>
              <a:gd name="connsiteX5" fmla="*/ 4676745 w 10796532"/>
              <a:gd name="connsiteY5" fmla="*/ 95118 h 1014630"/>
              <a:gd name="connsiteX6" fmla="*/ 8451077 w 10796532"/>
              <a:gd name="connsiteY6" fmla="*/ 114576 h 1014630"/>
              <a:gd name="connsiteX7" fmla="*/ 10591163 w 10796532"/>
              <a:gd name="connsiteY7" fmla="*/ 95119 h 1014630"/>
              <a:gd name="connsiteX8" fmla="*/ 10727350 w 10796532"/>
              <a:gd name="connsiteY8" fmla="*/ 153486 h 1014630"/>
              <a:gd name="connsiteX9" fmla="*/ 10746805 w 10796532"/>
              <a:gd name="connsiteY9" fmla="*/ 834422 h 1014630"/>
              <a:gd name="connsiteX10" fmla="*/ 10746805 w 10796532"/>
              <a:gd name="connsiteY10" fmla="*/ 912243 h 1014630"/>
              <a:gd name="connsiteX11" fmla="*/ 10085324 w 10796532"/>
              <a:gd name="connsiteY11" fmla="*/ 912243 h 1014630"/>
              <a:gd name="connsiteX12" fmla="*/ 7692320 w 10796532"/>
              <a:gd name="connsiteY12" fmla="*/ 912243 h 1014630"/>
              <a:gd name="connsiteX13" fmla="*/ 6777920 w 10796532"/>
              <a:gd name="connsiteY13" fmla="*/ 892788 h 1014630"/>
              <a:gd name="connsiteX14" fmla="*/ 6058073 w 10796532"/>
              <a:gd name="connsiteY14" fmla="*/ 873333 h 1014630"/>
              <a:gd name="connsiteX15" fmla="*/ 5474414 w 10796532"/>
              <a:gd name="connsiteY15" fmla="*/ 873332 h 1014630"/>
              <a:gd name="connsiteX16" fmla="*/ 4560014 w 10796532"/>
              <a:gd name="connsiteY16" fmla="*/ 912244 h 1014630"/>
              <a:gd name="connsiteX17" fmla="*/ 3879077 w 10796532"/>
              <a:gd name="connsiteY17" fmla="*/ 912243 h 1014630"/>
              <a:gd name="connsiteX18" fmla="*/ 3470516 w 10796532"/>
              <a:gd name="connsiteY18" fmla="*/ 892787 h 1014630"/>
              <a:gd name="connsiteX19" fmla="*/ 3061954 w 10796532"/>
              <a:gd name="connsiteY19" fmla="*/ 892787 h 1014630"/>
              <a:gd name="connsiteX20" fmla="*/ 2458839 w 10796532"/>
              <a:gd name="connsiteY20" fmla="*/ 873333 h 1014630"/>
              <a:gd name="connsiteX21" fmla="*/ 1700082 w 10796532"/>
              <a:gd name="connsiteY21" fmla="*/ 853878 h 1014630"/>
              <a:gd name="connsiteX22" fmla="*/ 38912 w 10796532"/>
              <a:gd name="connsiteY22" fmla="*/ 873334 h 1014630"/>
              <a:gd name="connsiteX23" fmla="*/ 1 w 10796532"/>
              <a:gd name="connsiteY23" fmla="*/ 75664 h 1014630"/>
              <a:gd name="connsiteX0" fmla="*/ 142504 w 10939035"/>
              <a:gd name="connsiteY0" fmla="*/ 48286 h 895088"/>
              <a:gd name="connsiteX1" fmla="*/ 2231691 w 10939035"/>
              <a:gd name="connsiteY1" fmla="*/ 48286 h 895088"/>
              <a:gd name="connsiteX2" fmla="*/ 2776440 w 10939035"/>
              <a:gd name="connsiteY2" fmla="*/ 28831 h 895088"/>
              <a:gd name="connsiteX3" fmla="*/ 3418466 w 10939035"/>
              <a:gd name="connsiteY3" fmla="*/ 28831 h 895088"/>
              <a:gd name="connsiteX4" fmla="*/ 3827027 w 10939035"/>
              <a:gd name="connsiteY4" fmla="*/ 28831 h 895088"/>
              <a:gd name="connsiteX5" fmla="*/ 4819248 w 10939035"/>
              <a:gd name="connsiteY5" fmla="*/ 67740 h 895088"/>
              <a:gd name="connsiteX6" fmla="*/ 8593580 w 10939035"/>
              <a:gd name="connsiteY6" fmla="*/ 87198 h 895088"/>
              <a:gd name="connsiteX7" fmla="*/ 10733666 w 10939035"/>
              <a:gd name="connsiteY7" fmla="*/ 67741 h 895088"/>
              <a:gd name="connsiteX8" fmla="*/ 10869853 w 10939035"/>
              <a:gd name="connsiteY8" fmla="*/ 126108 h 895088"/>
              <a:gd name="connsiteX9" fmla="*/ 10889308 w 10939035"/>
              <a:gd name="connsiteY9" fmla="*/ 807044 h 895088"/>
              <a:gd name="connsiteX10" fmla="*/ 10889308 w 10939035"/>
              <a:gd name="connsiteY10" fmla="*/ 884865 h 895088"/>
              <a:gd name="connsiteX11" fmla="*/ 10227827 w 10939035"/>
              <a:gd name="connsiteY11" fmla="*/ 884865 h 895088"/>
              <a:gd name="connsiteX12" fmla="*/ 7834823 w 10939035"/>
              <a:gd name="connsiteY12" fmla="*/ 884865 h 895088"/>
              <a:gd name="connsiteX13" fmla="*/ 6920423 w 10939035"/>
              <a:gd name="connsiteY13" fmla="*/ 865410 h 895088"/>
              <a:gd name="connsiteX14" fmla="*/ 6200576 w 10939035"/>
              <a:gd name="connsiteY14" fmla="*/ 845955 h 895088"/>
              <a:gd name="connsiteX15" fmla="*/ 5616917 w 10939035"/>
              <a:gd name="connsiteY15" fmla="*/ 845954 h 895088"/>
              <a:gd name="connsiteX16" fmla="*/ 4702517 w 10939035"/>
              <a:gd name="connsiteY16" fmla="*/ 884866 h 895088"/>
              <a:gd name="connsiteX17" fmla="*/ 4021580 w 10939035"/>
              <a:gd name="connsiteY17" fmla="*/ 884865 h 895088"/>
              <a:gd name="connsiteX18" fmla="*/ 3613019 w 10939035"/>
              <a:gd name="connsiteY18" fmla="*/ 865409 h 895088"/>
              <a:gd name="connsiteX19" fmla="*/ 3204457 w 10939035"/>
              <a:gd name="connsiteY19" fmla="*/ 865409 h 895088"/>
              <a:gd name="connsiteX20" fmla="*/ 2601342 w 10939035"/>
              <a:gd name="connsiteY20" fmla="*/ 845955 h 895088"/>
              <a:gd name="connsiteX21" fmla="*/ 1842585 w 10939035"/>
              <a:gd name="connsiteY21" fmla="*/ 826500 h 895088"/>
              <a:gd name="connsiteX22" fmla="*/ 181415 w 10939035"/>
              <a:gd name="connsiteY22" fmla="*/ 709768 h 895088"/>
              <a:gd name="connsiteX23" fmla="*/ 142504 w 10939035"/>
              <a:gd name="connsiteY23" fmla="*/ 48286 h 895088"/>
              <a:gd name="connsiteX0" fmla="*/ 233200 w 10989327"/>
              <a:gd name="connsiteY0" fmla="*/ 119614 h 864681"/>
              <a:gd name="connsiteX1" fmla="*/ 2281983 w 10989327"/>
              <a:gd name="connsiteY1" fmla="*/ 22338 h 864681"/>
              <a:gd name="connsiteX2" fmla="*/ 2826732 w 10989327"/>
              <a:gd name="connsiteY2" fmla="*/ 2883 h 864681"/>
              <a:gd name="connsiteX3" fmla="*/ 3468758 w 10989327"/>
              <a:gd name="connsiteY3" fmla="*/ 2883 h 864681"/>
              <a:gd name="connsiteX4" fmla="*/ 3877319 w 10989327"/>
              <a:gd name="connsiteY4" fmla="*/ 2883 h 864681"/>
              <a:gd name="connsiteX5" fmla="*/ 4869540 w 10989327"/>
              <a:gd name="connsiteY5" fmla="*/ 41792 h 864681"/>
              <a:gd name="connsiteX6" fmla="*/ 8643872 w 10989327"/>
              <a:gd name="connsiteY6" fmla="*/ 61250 h 864681"/>
              <a:gd name="connsiteX7" fmla="*/ 10783958 w 10989327"/>
              <a:gd name="connsiteY7" fmla="*/ 41793 h 864681"/>
              <a:gd name="connsiteX8" fmla="*/ 10920145 w 10989327"/>
              <a:gd name="connsiteY8" fmla="*/ 100160 h 864681"/>
              <a:gd name="connsiteX9" fmla="*/ 10939600 w 10989327"/>
              <a:gd name="connsiteY9" fmla="*/ 781096 h 864681"/>
              <a:gd name="connsiteX10" fmla="*/ 10939600 w 10989327"/>
              <a:gd name="connsiteY10" fmla="*/ 858917 h 864681"/>
              <a:gd name="connsiteX11" fmla="*/ 10278119 w 10989327"/>
              <a:gd name="connsiteY11" fmla="*/ 858917 h 864681"/>
              <a:gd name="connsiteX12" fmla="*/ 7885115 w 10989327"/>
              <a:gd name="connsiteY12" fmla="*/ 858917 h 864681"/>
              <a:gd name="connsiteX13" fmla="*/ 6970715 w 10989327"/>
              <a:gd name="connsiteY13" fmla="*/ 839462 h 864681"/>
              <a:gd name="connsiteX14" fmla="*/ 6250868 w 10989327"/>
              <a:gd name="connsiteY14" fmla="*/ 820007 h 864681"/>
              <a:gd name="connsiteX15" fmla="*/ 5667209 w 10989327"/>
              <a:gd name="connsiteY15" fmla="*/ 820006 h 864681"/>
              <a:gd name="connsiteX16" fmla="*/ 4752809 w 10989327"/>
              <a:gd name="connsiteY16" fmla="*/ 858918 h 864681"/>
              <a:gd name="connsiteX17" fmla="*/ 4071872 w 10989327"/>
              <a:gd name="connsiteY17" fmla="*/ 858917 h 864681"/>
              <a:gd name="connsiteX18" fmla="*/ 3663311 w 10989327"/>
              <a:gd name="connsiteY18" fmla="*/ 839461 h 864681"/>
              <a:gd name="connsiteX19" fmla="*/ 3254749 w 10989327"/>
              <a:gd name="connsiteY19" fmla="*/ 839461 h 864681"/>
              <a:gd name="connsiteX20" fmla="*/ 2651634 w 10989327"/>
              <a:gd name="connsiteY20" fmla="*/ 820007 h 864681"/>
              <a:gd name="connsiteX21" fmla="*/ 1892877 w 10989327"/>
              <a:gd name="connsiteY21" fmla="*/ 800552 h 864681"/>
              <a:gd name="connsiteX22" fmla="*/ 231707 w 10989327"/>
              <a:gd name="connsiteY22" fmla="*/ 683820 h 864681"/>
              <a:gd name="connsiteX23" fmla="*/ 233200 w 10989327"/>
              <a:gd name="connsiteY23" fmla="*/ 119614 h 864681"/>
              <a:gd name="connsiteX0" fmla="*/ 123667 w 10879794"/>
              <a:gd name="connsiteY0" fmla="*/ 143800 h 888867"/>
              <a:gd name="connsiteX1" fmla="*/ 2172450 w 10879794"/>
              <a:gd name="connsiteY1" fmla="*/ 46524 h 888867"/>
              <a:gd name="connsiteX2" fmla="*/ 2717199 w 10879794"/>
              <a:gd name="connsiteY2" fmla="*/ 27069 h 888867"/>
              <a:gd name="connsiteX3" fmla="*/ 3359225 w 10879794"/>
              <a:gd name="connsiteY3" fmla="*/ 27069 h 888867"/>
              <a:gd name="connsiteX4" fmla="*/ 3767786 w 10879794"/>
              <a:gd name="connsiteY4" fmla="*/ 27069 h 888867"/>
              <a:gd name="connsiteX5" fmla="*/ 4760007 w 10879794"/>
              <a:gd name="connsiteY5" fmla="*/ 65978 h 888867"/>
              <a:gd name="connsiteX6" fmla="*/ 8534339 w 10879794"/>
              <a:gd name="connsiteY6" fmla="*/ 85436 h 888867"/>
              <a:gd name="connsiteX7" fmla="*/ 10674425 w 10879794"/>
              <a:gd name="connsiteY7" fmla="*/ 65979 h 888867"/>
              <a:gd name="connsiteX8" fmla="*/ 10810612 w 10879794"/>
              <a:gd name="connsiteY8" fmla="*/ 124346 h 888867"/>
              <a:gd name="connsiteX9" fmla="*/ 10830067 w 10879794"/>
              <a:gd name="connsiteY9" fmla="*/ 805282 h 888867"/>
              <a:gd name="connsiteX10" fmla="*/ 10830067 w 10879794"/>
              <a:gd name="connsiteY10" fmla="*/ 883103 h 888867"/>
              <a:gd name="connsiteX11" fmla="*/ 10168586 w 10879794"/>
              <a:gd name="connsiteY11" fmla="*/ 883103 h 888867"/>
              <a:gd name="connsiteX12" fmla="*/ 7775582 w 10879794"/>
              <a:gd name="connsiteY12" fmla="*/ 883103 h 888867"/>
              <a:gd name="connsiteX13" fmla="*/ 6861182 w 10879794"/>
              <a:gd name="connsiteY13" fmla="*/ 863648 h 888867"/>
              <a:gd name="connsiteX14" fmla="*/ 6141335 w 10879794"/>
              <a:gd name="connsiteY14" fmla="*/ 844193 h 888867"/>
              <a:gd name="connsiteX15" fmla="*/ 5557676 w 10879794"/>
              <a:gd name="connsiteY15" fmla="*/ 844192 h 888867"/>
              <a:gd name="connsiteX16" fmla="*/ 4643276 w 10879794"/>
              <a:gd name="connsiteY16" fmla="*/ 883104 h 888867"/>
              <a:gd name="connsiteX17" fmla="*/ 3962339 w 10879794"/>
              <a:gd name="connsiteY17" fmla="*/ 883103 h 888867"/>
              <a:gd name="connsiteX18" fmla="*/ 3553778 w 10879794"/>
              <a:gd name="connsiteY18" fmla="*/ 863647 h 888867"/>
              <a:gd name="connsiteX19" fmla="*/ 3145216 w 10879794"/>
              <a:gd name="connsiteY19" fmla="*/ 863647 h 888867"/>
              <a:gd name="connsiteX20" fmla="*/ 2542101 w 10879794"/>
              <a:gd name="connsiteY20" fmla="*/ 844193 h 888867"/>
              <a:gd name="connsiteX21" fmla="*/ 1783344 w 10879794"/>
              <a:gd name="connsiteY21" fmla="*/ 824738 h 888867"/>
              <a:gd name="connsiteX22" fmla="*/ 122174 w 10879794"/>
              <a:gd name="connsiteY22" fmla="*/ 708006 h 888867"/>
              <a:gd name="connsiteX23" fmla="*/ 123667 w 10879794"/>
              <a:gd name="connsiteY23" fmla="*/ 143800 h 888867"/>
              <a:gd name="connsiteX0" fmla="*/ 1864 w 10757991"/>
              <a:gd name="connsiteY0" fmla="*/ 143800 h 888867"/>
              <a:gd name="connsiteX1" fmla="*/ 2050647 w 10757991"/>
              <a:gd name="connsiteY1" fmla="*/ 46524 h 888867"/>
              <a:gd name="connsiteX2" fmla="*/ 2595396 w 10757991"/>
              <a:gd name="connsiteY2" fmla="*/ 27069 h 888867"/>
              <a:gd name="connsiteX3" fmla="*/ 3237422 w 10757991"/>
              <a:gd name="connsiteY3" fmla="*/ 27069 h 888867"/>
              <a:gd name="connsiteX4" fmla="*/ 3645983 w 10757991"/>
              <a:gd name="connsiteY4" fmla="*/ 27069 h 888867"/>
              <a:gd name="connsiteX5" fmla="*/ 4638204 w 10757991"/>
              <a:gd name="connsiteY5" fmla="*/ 65978 h 888867"/>
              <a:gd name="connsiteX6" fmla="*/ 8412536 w 10757991"/>
              <a:gd name="connsiteY6" fmla="*/ 85436 h 888867"/>
              <a:gd name="connsiteX7" fmla="*/ 10552622 w 10757991"/>
              <a:gd name="connsiteY7" fmla="*/ 65979 h 888867"/>
              <a:gd name="connsiteX8" fmla="*/ 10688809 w 10757991"/>
              <a:gd name="connsiteY8" fmla="*/ 124346 h 888867"/>
              <a:gd name="connsiteX9" fmla="*/ 10708264 w 10757991"/>
              <a:gd name="connsiteY9" fmla="*/ 805282 h 888867"/>
              <a:gd name="connsiteX10" fmla="*/ 10708264 w 10757991"/>
              <a:gd name="connsiteY10" fmla="*/ 883103 h 888867"/>
              <a:gd name="connsiteX11" fmla="*/ 10046783 w 10757991"/>
              <a:gd name="connsiteY11" fmla="*/ 883103 h 888867"/>
              <a:gd name="connsiteX12" fmla="*/ 7653779 w 10757991"/>
              <a:gd name="connsiteY12" fmla="*/ 883103 h 888867"/>
              <a:gd name="connsiteX13" fmla="*/ 6739379 w 10757991"/>
              <a:gd name="connsiteY13" fmla="*/ 863648 h 888867"/>
              <a:gd name="connsiteX14" fmla="*/ 6019532 w 10757991"/>
              <a:gd name="connsiteY14" fmla="*/ 844193 h 888867"/>
              <a:gd name="connsiteX15" fmla="*/ 5435873 w 10757991"/>
              <a:gd name="connsiteY15" fmla="*/ 844192 h 888867"/>
              <a:gd name="connsiteX16" fmla="*/ 4521473 w 10757991"/>
              <a:gd name="connsiteY16" fmla="*/ 883104 h 888867"/>
              <a:gd name="connsiteX17" fmla="*/ 3840536 w 10757991"/>
              <a:gd name="connsiteY17" fmla="*/ 883103 h 888867"/>
              <a:gd name="connsiteX18" fmla="*/ 3431975 w 10757991"/>
              <a:gd name="connsiteY18" fmla="*/ 863647 h 888867"/>
              <a:gd name="connsiteX19" fmla="*/ 3023413 w 10757991"/>
              <a:gd name="connsiteY19" fmla="*/ 863647 h 888867"/>
              <a:gd name="connsiteX20" fmla="*/ 2420298 w 10757991"/>
              <a:gd name="connsiteY20" fmla="*/ 844193 h 888867"/>
              <a:gd name="connsiteX21" fmla="*/ 1661541 w 10757991"/>
              <a:gd name="connsiteY21" fmla="*/ 824738 h 888867"/>
              <a:gd name="connsiteX22" fmla="*/ 371 w 10757991"/>
              <a:gd name="connsiteY22" fmla="*/ 708006 h 888867"/>
              <a:gd name="connsiteX23" fmla="*/ 1864 w 10757991"/>
              <a:gd name="connsiteY23" fmla="*/ 143800 h 888867"/>
              <a:gd name="connsiteX0" fmla="*/ 31302 w 10787429"/>
              <a:gd name="connsiteY0" fmla="*/ 119614 h 864681"/>
              <a:gd name="connsiteX1" fmla="*/ 2080085 w 10787429"/>
              <a:gd name="connsiteY1" fmla="*/ 22338 h 864681"/>
              <a:gd name="connsiteX2" fmla="*/ 2624834 w 10787429"/>
              <a:gd name="connsiteY2" fmla="*/ 2883 h 864681"/>
              <a:gd name="connsiteX3" fmla="*/ 3266860 w 10787429"/>
              <a:gd name="connsiteY3" fmla="*/ 2883 h 864681"/>
              <a:gd name="connsiteX4" fmla="*/ 3675421 w 10787429"/>
              <a:gd name="connsiteY4" fmla="*/ 2883 h 864681"/>
              <a:gd name="connsiteX5" fmla="*/ 4667642 w 10787429"/>
              <a:gd name="connsiteY5" fmla="*/ 41792 h 864681"/>
              <a:gd name="connsiteX6" fmla="*/ 8441974 w 10787429"/>
              <a:gd name="connsiteY6" fmla="*/ 61250 h 864681"/>
              <a:gd name="connsiteX7" fmla="*/ 10582060 w 10787429"/>
              <a:gd name="connsiteY7" fmla="*/ 41793 h 864681"/>
              <a:gd name="connsiteX8" fmla="*/ 10718247 w 10787429"/>
              <a:gd name="connsiteY8" fmla="*/ 100160 h 864681"/>
              <a:gd name="connsiteX9" fmla="*/ 10737702 w 10787429"/>
              <a:gd name="connsiteY9" fmla="*/ 781096 h 864681"/>
              <a:gd name="connsiteX10" fmla="*/ 10737702 w 10787429"/>
              <a:gd name="connsiteY10" fmla="*/ 858917 h 864681"/>
              <a:gd name="connsiteX11" fmla="*/ 10076221 w 10787429"/>
              <a:gd name="connsiteY11" fmla="*/ 858917 h 864681"/>
              <a:gd name="connsiteX12" fmla="*/ 7683217 w 10787429"/>
              <a:gd name="connsiteY12" fmla="*/ 858917 h 864681"/>
              <a:gd name="connsiteX13" fmla="*/ 6768817 w 10787429"/>
              <a:gd name="connsiteY13" fmla="*/ 839462 h 864681"/>
              <a:gd name="connsiteX14" fmla="*/ 6048970 w 10787429"/>
              <a:gd name="connsiteY14" fmla="*/ 820007 h 864681"/>
              <a:gd name="connsiteX15" fmla="*/ 5465311 w 10787429"/>
              <a:gd name="connsiteY15" fmla="*/ 820006 h 864681"/>
              <a:gd name="connsiteX16" fmla="*/ 4550911 w 10787429"/>
              <a:gd name="connsiteY16" fmla="*/ 858918 h 864681"/>
              <a:gd name="connsiteX17" fmla="*/ 3869974 w 10787429"/>
              <a:gd name="connsiteY17" fmla="*/ 858917 h 864681"/>
              <a:gd name="connsiteX18" fmla="*/ 3461413 w 10787429"/>
              <a:gd name="connsiteY18" fmla="*/ 839461 h 864681"/>
              <a:gd name="connsiteX19" fmla="*/ 3052851 w 10787429"/>
              <a:gd name="connsiteY19" fmla="*/ 839461 h 864681"/>
              <a:gd name="connsiteX20" fmla="*/ 2449736 w 10787429"/>
              <a:gd name="connsiteY20" fmla="*/ 820007 h 864681"/>
              <a:gd name="connsiteX21" fmla="*/ 1690979 w 10787429"/>
              <a:gd name="connsiteY21" fmla="*/ 800552 h 864681"/>
              <a:gd name="connsiteX22" fmla="*/ 775257 w 10787429"/>
              <a:gd name="connsiteY22" fmla="*/ 411446 h 864681"/>
              <a:gd name="connsiteX23" fmla="*/ 31302 w 10787429"/>
              <a:gd name="connsiteY23" fmla="*/ 119614 h 864681"/>
              <a:gd name="connsiteX0" fmla="*/ 20667 w 10776794"/>
              <a:gd name="connsiteY0" fmla="*/ 662062 h 1407129"/>
              <a:gd name="connsiteX1" fmla="*/ 1787389 w 10776794"/>
              <a:gd name="connsiteY1" fmla="*/ 582 h 1407129"/>
              <a:gd name="connsiteX2" fmla="*/ 2614199 w 10776794"/>
              <a:gd name="connsiteY2" fmla="*/ 545331 h 1407129"/>
              <a:gd name="connsiteX3" fmla="*/ 3256225 w 10776794"/>
              <a:gd name="connsiteY3" fmla="*/ 545331 h 1407129"/>
              <a:gd name="connsiteX4" fmla="*/ 3664786 w 10776794"/>
              <a:gd name="connsiteY4" fmla="*/ 545331 h 1407129"/>
              <a:gd name="connsiteX5" fmla="*/ 4657007 w 10776794"/>
              <a:gd name="connsiteY5" fmla="*/ 584240 h 1407129"/>
              <a:gd name="connsiteX6" fmla="*/ 8431339 w 10776794"/>
              <a:gd name="connsiteY6" fmla="*/ 603698 h 1407129"/>
              <a:gd name="connsiteX7" fmla="*/ 10571425 w 10776794"/>
              <a:gd name="connsiteY7" fmla="*/ 584241 h 1407129"/>
              <a:gd name="connsiteX8" fmla="*/ 10707612 w 10776794"/>
              <a:gd name="connsiteY8" fmla="*/ 642608 h 1407129"/>
              <a:gd name="connsiteX9" fmla="*/ 10727067 w 10776794"/>
              <a:gd name="connsiteY9" fmla="*/ 1323544 h 1407129"/>
              <a:gd name="connsiteX10" fmla="*/ 10727067 w 10776794"/>
              <a:gd name="connsiteY10" fmla="*/ 1401365 h 1407129"/>
              <a:gd name="connsiteX11" fmla="*/ 10065586 w 10776794"/>
              <a:gd name="connsiteY11" fmla="*/ 1401365 h 1407129"/>
              <a:gd name="connsiteX12" fmla="*/ 7672582 w 10776794"/>
              <a:gd name="connsiteY12" fmla="*/ 1401365 h 1407129"/>
              <a:gd name="connsiteX13" fmla="*/ 6758182 w 10776794"/>
              <a:gd name="connsiteY13" fmla="*/ 1381910 h 1407129"/>
              <a:gd name="connsiteX14" fmla="*/ 6038335 w 10776794"/>
              <a:gd name="connsiteY14" fmla="*/ 1362455 h 1407129"/>
              <a:gd name="connsiteX15" fmla="*/ 5454676 w 10776794"/>
              <a:gd name="connsiteY15" fmla="*/ 1362454 h 1407129"/>
              <a:gd name="connsiteX16" fmla="*/ 4540276 w 10776794"/>
              <a:gd name="connsiteY16" fmla="*/ 1401366 h 1407129"/>
              <a:gd name="connsiteX17" fmla="*/ 3859339 w 10776794"/>
              <a:gd name="connsiteY17" fmla="*/ 1401365 h 1407129"/>
              <a:gd name="connsiteX18" fmla="*/ 3450778 w 10776794"/>
              <a:gd name="connsiteY18" fmla="*/ 1381909 h 1407129"/>
              <a:gd name="connsiteX19" fmla="*/ 3042216 w 10776794"/>
              <a:gd name="connsiteY19" fmla="*/ 1381909 h 1407129"/>
              <a:gd name="connsiteX20" fmla="*/ 2439101 w 10776794"/>
              <a:gd name="connsiteY20" fmla="*/ 1362455 h 1407129"/>
              <a:gd name="connsiteX21" fmla="*/ 1680344 w 10776794"/>
              <a:gd name="connsiteY21" fmla="*/ 1343000 h 1407129"/>
              <a:gd name="connsiteX22" fmla="*/ 764622 w 10776794"/>
              <a:gd name="connsiteY22" fmla="*/ 953894 h 1407129"/>
              <a:gd name="connsiteX23" fmla="*/ 20667 w 10776794"/>
              <a:gd name="connsiteY23" fmla="*/ 662062 h 1407129"/>
              <a:gd name="connsiteX0" fmla="*/ 20667 w 10776794"/>
              <a:gd name="connsiteY0" fmla="*/ 662108 h 1407175"/>
              <a:gd name="connsiteX1" fmla="*/ 1787389 w 10776794"/>
              <a:gd name="connsiteY1" fmla="*/ 628 h 1407175"/>
              <a:gd name="connsiteX2" fmla="*/ 2614199 w 10776794"/>
              <a:gd name="connsiteY2" fmla="*/ 545377 h 1407175"/>
              <a:gd name="connsiteX3" fmla="*/ 3356962 w 10776794"/>
              <a:gd name="connsiteY3" fmla="*/ 759385 h 1407175"/>
              <a:gd name="connsiteX4" fmla="*/ 3664786 w 10776794"/>
              <a:gd name="connsiteY4" fmla="*/ 545377 h 1407175"/>
              <a:gd name="connsiteX5" fmla="*/ 4657007 w 10776794"/>
              <a:gd name="connsiteY5" fmla="*/ 584286 h 1407175"/>
              <a:gd name="connsiteX6" fmla="*/ 8431339 w 10776794"/>
              <a:gd name="connsiteY6" fmla="*/ 603744 h 1407175"/>
              <a:gd name="connsiteX7" fmla="*/ 10571425 w 10776794"/>
              <a:gd name="connsiteY7" fmla="*/ 584287 h 1407175"/>
              <a:gd name="connsiteX8" fmla="*/ 10707612 w 10776794"/>
              <a:gd name="connsiteY8" fmla="*/ 642654 h 1407175"/>
              <a:gd name="connsiteX9" fmla="*/ 10727067 w 10776794"/>
              <a:gd name="connsiteY9" fmla="*/ 1323590 h 1407175"/>
              <a:gd name="connsiteX10" fmla="*/ 10727067 w 10776794"/>
              <a:gd name="connsiteY10" fmla="*/ 1401411 h 1407175"/>
              <a:gd name="connsiteX11" fmla="*/ 10065586 w 10776794"/>
              <a:gd name="connsiteY11" fmla="*/ 1401411 h 1407175"/>
              <a:gd name="connsiteX12" fmla="*/ 7672582 w 10776794"/>
              <a:gd name="connsiteY12" fmla="*/ 1401411 h 1407175"/>
              <a:gd name="connsiteX13" fmla="*/ 6758182 w 10776794"/>
              <a:gd name="connsiteY13" fmla="*/ 1381956 h 1407175"/>
              <a:gd name="connsiteX14" fmla="*/ 6038335 w 10776794"/>
              <a:gd name="connsiteY14" fmla="*/ 1362501 h 1407175"/>
              <a:gd name="connsiteX15" fmla="*/ 5454676 w 10776794"/>
              <a:gd name="connsiteY15" fmla="*/ 1362500 h 1407175"/>
              <a:gd name="connsiteX16" fmla="*/ 4540276 w 10776794"/>
              <a:gd name="connsiteY16" fmla="*/ 1401412 h 1407175"/>
              <a:gd name="connsiteX17" fmla="*/ 3859339 w 10776794"/>
              <a:gd name="connsiteY17" fmla="*/ 1401411 h 1407175"/>
              <a:gd name="connsiteX18" fmla="*/ 3450778 w 10776794"/>
              <a:gd name="connsiteY18" fmla="*/ 1381955 h 1407175"/>
              <a:gd name="connsiteX19" fmla="*/ 3042216 w 10776794"/>
              <a:gd name="connsiteY19" fmla="*/ 1381955 h 1407175"/>
              <a:gd name="connsiteX20" fmla="*/ 2439101 w 10776794"/>
              <a:gd name="connsiteY20" fmla="*/ 1362501 h 1407175"/>
              <a:gd name="connsiteX21" fmla="*/ 1680344 w 10776794"/>
              <a:gd name="connsiteY21" fmla="*/ 1343046 h 1407175"/>
              <a:gd name="connsiteX22" fmla="*/ 764622 w 10776794"/>
              <a:gd name="connsiteY22" fmla="*/ 953940 h 1407175"/>
              <a:gd name="connsiteX23" fmla="*/ 20667 w 10776794"/>
              <a:gd name="connsiteY23" fmla="*/ 662108 h 1407175"/>
              <a:gd name="connsiteX0" fmla="*/ 20667 w 10776794"/>
              <a:gd name="connsiteY0" fmla="*/ 662108 h 1407175"/>
              <a:gd name="connsiteX1" fmla="*/ 1787389 w 10776794"/>
              <a:gd name="connsiteY1" fmla="*/ 628 h 1407175"/>
              <a:gd name="connsiteX2" fmla="*/ 2614199 w 10776794"/>
              <a:gd name="connsiteY2" fmla="*/ 545377 h 1407175"/>
              <a:gd name="connsiteX3" fmla="*/ 3356962 w 10776794"/>
              <a:gd name="connsiteY3" fmla="*/ 759385 h 1407175"/>
              <a:gd name="connsiteX4" fmla="*/ 4087878 w 10776794"/>
              <a:gd name="connsiteY4" fmla="*/ 545377 h 1407175"/>
              <a:gd name="connsiteX5" fmla="*/ 4657007 w 10776794"/>
              <a:gd name="connsiteY5" fmla="*/ 584286 h 1407175"/>
              <a:gd name="connsiteX6" fmla="*/ 8431339 w 10776794"/>
              <a:gd name="connsiteY6" fmla="*/ 603744 h 1407175"/>
              <a:gd name="connsiteX7" fmla="*/ 10571425 w 10776794"/>
              <a:gd name="connsiteY7" fmla="*/ 584287 h 1407175"/>
              <a:gd name="connsiteX8" fmla="*/ 10707612 w 10776794"/>
              <a:gd name="connsiteY8" fmla="*/ 642654 h 1407175"/>
              <a:gd name="connsiteX9" fmla="*/ 10727067 w 10776794"/>
              <a:gd name="connsiteY9" fmla="*/ 1323590 h 1407175"/>
              <a:gd name="connsiteX10" fmla="*/ 10727067 w 10776794"/>
              <a:gd name="connsiteY10" fmla="*/ 1401411 h 1407175"/>
              <a:gd name="connsiteX11" fmla="*/ 10065586 w 10776794"/>
              <a:gd name="connsiteY11" fmla="*/ 1401411 h 1407175"/>
              <a:gd name="connsiteX12" fmla="*/ 7672582 w 10776794"/>
              <a:gd name="connsiteY12" fmla="*/ 1401411 h 1407175"/>
              <a:gd name="connsiteX13" fmla="*/ 6758182 w 10776794"/>
              <a:gd name="connsiteY13" fmla="*/ 1381956 h 1407175"/>
              <a:gd name="connsiteX14" fmla="*/ 6038335 w 10776794"/>
              <a:gd name="connsiteY14" fmla="*/ 1362501 h 1407175"/>
              <a:gd name="connsiteX15" fmla="*/ 5454676 w 10776794"/>
              <a:gd name="connsiteY15" fmla="*/ 1362500 h 1407175"/>
              <a:gd name="connsiteX16" fmla="*/ 4540276 w 10776794"/>
              <a:gd name="connsiteY16" fmla="*/ 1401412 h 1407175"/>
              <a:gd name="connsiteX17" fmla="*/ 3859339 w 10776794"/>
              <a:gd name="connsiteY17" fmla="*/ 1401411 h 1407175"/>
              <a:gd name="connsiteX18" fmla="*/ 3450778 w 10776794"/>
              <a:gd name="connsiteY18" fmla="*/ 1381955 h 1407175"/>
              <a:gd name="connsiteX19" fmla="*/ 3042216 w 10776794"/>
              <a:gd name="connsiteY19" fmla="*/ 1381955 h 1407175"/>
              <a:gd name="connsiteX20" fmla="*/ 2439101 w 10776794"/>
              <a:gd name="connsiteY20" fmla="*/ 1362501 h 1407175"/>
              <a:gd name="connsiteX21" fmla="*/ 1680344 w 10776794"/>
              <a:gd name="connsiteY21" fmla="*/ 1343046 h 1407175"/>
              <a:gd name="connsiteX22" fmla="*/ 764622 w 10776794"/>
              <a:gd name="connsiteY22" fmla="*/ 953940 h 1407175"/>
              <a:gd name="connsiteX23" fmla="*/ 20667 w 10776794"/>
              <a:gd name="connsiteY23" fmla="*/ 662108 h 1407175"/>
              <a:gd name="connsiteX0" fmla="*/ 20667 w 10776794"/>
              <a:gd name="connsiteY0" fmla="*/ 662108 h 1407175"/>
              <a:gd name="connsiteX1" fmla="*/ 1787389 w 10776794"/>
              <a:gd name="connsiteY1" fmla="*/ 628 h 1407175"/>
              <a:gd name="connsiteX2" fmla="*/ 2614199 w 10776794"/>
              <a:gd name="connsiteY2" fmla="*/ 545377 h 1407175"/>
              <a:gd name="connsiteX3" fmla="*/ 3356962 w 10776794"/>
              <a:gd name="connsiteY3" fmla="*/ 759385 h 1407175"/>
              <a:gd name="connsiteX4" fmla="*/ 4087878 w 10776794"/>
              <a:gd name="connsiteY4" fmla="*/ 545377 h 1407175"/>
              <a:gd name="connsiteX5" fmla="*/ 5644224 w 10776794"/>
              <a:gd name="connsiteY5" fmla="*/ 117358 h 1407175"/>
              <a:gd name="connsiteX6" fmla="*/ 8431339 w 10776794"/>
              <a:gd name="connsiteY6" fmla="*/ 603744 h 1407175"/>
              <a:gd name="connsiteX7" fmla="*/ 10571425 w 10776794"/>
              <a:gd name="connsiteY7" fmla="*/ 584287 h 1407175"/>
              <a:gd name="connsiteX8" fmla="*/ 10707612 w 10776794"/>
              <a:gd name="connsiteY8" fmla="*/ 642654 h 1407175"/>
              <a:gd name="connsiteX9" fmla="*/ 10727067 w 10776794"/>
              <a:gd name="connsiteY9" fmla="*/ 1323590 h 1407175"/>
              <a:gd name="connsiteX10" fmla="*/ 10727067 w 10776794"/>
              <a:gd name="connsiteY10" fmla="*/ 1401411 h 1407175"/>
              <a:gd name="connsiteX11" fmla="*/ 10065586 w 10776794"/>
              <a:gd name="connsiteY11" fmla="*/ 1401411 h 1407175"/>
              <a:gd name="connsiteX12" fmla="*/ 7672582 w 10776794"/>
              <a:gd name="connsiteY12" fmla="*/ 1401411 h 1407175"/>
              <a:gd name="connsiteX13" fmla="*/ 6758182 w 10776794"/>
              <a:gd name="connsiteY13" fmla="*/ 1381956 h 1407175"/>
              <a:gd name="connsiteX14" fmla="*/ 6038335 w 10776794"/>
              <a:gd name="connsiteY14" fmla="*/ 1362501 h 1407175"/>
              <a:gd name="connsiteX15" fmla="*/ 5454676 w 10776794"/>
              <a:gd name="connsiteY15" fmla="*/ 1362500 h 1407175"/>
              <a:gd name="connsiteX16" fmla="*/ 4540276 w 10776794"/>
              <a:gd name="connsiteY16" fmla="*/ 1401412 h 1407175"/>
              <a:gd name="connsiteX17" fmla="*/ 3859339 w 10776794"/>
              <a:gd name="connsiteY17" fmla="*/ 1401411 h 1407175"/>
              <a:gd name="connsiteX18" fmla="*/ 3450778 w 10776794"/>
              <a:gd name="connsiteY18" fmla="*/ 1381955 h 1407175"/>
              <a:gd name="connsiteX19" fmla="*/ 3042216 w 10776794"/>
              <a:gd name="connsiteY19" fmla="*/ 1381955 h 1407175"/>
              <a:gd name="connsiteX20" fmla="*/ 2439101 w 10776794"/>
              <a:gd name="connsiteY20" fmla="*/ 1362501 h 1407175"/>
              <a:gd name="connsiteX21" fmla="*/ 1680344 w 10776794"/>
              <a:gd name="connsiteY21" fmla="*/ 1343046 h 1407175"/>
              <a:gd name="connsiteX22" fmla="*/ 764622 w 10776794"/>
              <a:gd name="connsiteY22" fmla="*/ 953940 h 1407175"/>
              <a:gd name="connsiteX23" fmla="*/ 20667 w 10776794"/>
              <a:gd name="connsiteY23" fmla="*/ 662108 h 1407175"/>
              <a:gd name="connsiteX0" fmla="*/ 28757 w 10784884"/>
              <a:gd name="connsiteY0" fmla="*/ 662108 h 1416252"/>
              <a:gd name="connsiteX1" fmla="*/ 1795479 w 10784884"/>
              <a:gd name="connsiteY1" fmla="*/ 628 h 1416252"/>
              <a:gd name="connsiteX2" fmla="*/ 2622289 w 10784884"/>
              <a:gd name="connsiteY2" fmla="*/ 545377 h 1416252"/>
              <a:gd name="connsiteX3" fmla="*/ 3365052 w 10784884"/>
              <a:gd name="connsiteY3" fmla="*/ 759385 h 1416252"/>
              <a:gd name="connsiteX4" fmla="*/ 4095968 w 10784884"/>
              <a:gd name="connsiteY4" fmla="*/ 545377 h 1416252"/>
              <a:gd name="connsiteX5" fmla="*/ 5652314 w 10784884"/>
              <a:gd name="connsiteY5" fmla="*/ 117358 h 1416252"/>
              <a:gd name="connsiteX6" fmla="*/ 8439429 w 10784884"/>
              <a:gd name="connsiteY6" fmla="*/ 603744 h 1416252"/>
              <a:gd name="connsiteX7" fmla="*/ 10579515 w 10784884"/>
              <a:gd name="connsiteY7" fmla="*/ 584287 h 1416252"/>
              <a:gd name="connsiteX8" fmla="*/ 10715702 w 10784884"/>
              <a:gd name="connsiteY8" fmla="*/ 642654 h 1416252"/>
              <a:gd name="connsiteX9" fmla="*/ 10735157 w 10784884"/>
              <a:gd name="connsiteY9" fmla="*/ 1323590 h 1416252"/>
              <a:gd name="connsiteX10" fmla="*/ 10735157 w 10784884"/>
              <a:gd name="connsiteY10" fmla="*/ 1401411 h 1416252"/>
              <a:gd name="connsiteX11" fmla="*/ 10073676 w 10784884"/>
              <a:gd name="connsiteY11" fmla="*/ 1401411 h 1416252"/>
              <a:gd name="connsiteX12" fmla="*/ 7680672 w 10784884"/>
              <a:gd name="connsiteY12" fmla="*/ 1401411 h 1416252"/>
              <a:gd name="connsiteX13" fmla="*/ 6766272 w 10784884"/>
              <a:gd name="connsiteY13" fmla="*/ 1381956 h 1416252"/>
              <a:gd name="connsiteX14" fmla="*/ 6046425 w 10784884"/>
              <a:gd name="connsiteY14" fmla="*/ 1362501 h 1416252"/>
              <a:gd name="connsiteX15" fmla="*/ 5462766 w 10784884"/>
              <a:gd name="connsiteY15" fmla="*/ 1362500 h 1416252"/>
              <a:gd name="connsiteX16" fmla="*/ 4548366 w 10784884"/>
              <a:gd name="connsiteY16" fmla="*/ 1401412 h 1416252"/>
              <a:gd name="connsiteX17" fmla="*/ 3867429 w 10784884"/>
              <a:gd name="connsiteY17" fmla="*/ 1401411 h 1416252"/>
              <a:gd name="connsiteX18" fmla="*/ 3458868 w 10784884"/>
              <a:gd name="connsiteY18" fmla="*/ 1381955 h 1416252"/>
              <a:gd name="connsiteX19" fmla="*/ 3050306 w 10784884"/>
              <a:gd name="connsiteY19" fmla="*/ 1381955 h 1416252"/>
              <a:gd name="connsiteX20" fmla="*/ 2447191 w 10784884"/>
              <a:gd name="connsiteY20" fmla="*/ 1362501 h 1416252"/>
              <a:gd name="connsiteX21" fmla="*/ 1728729 w 10784884"/>
              <a:gd name="connsiteY21" fmla="*/ 720476 h 1416252"/>
              <a:gd name="connsiteX22" fmla="*/ 772712 w 10784884"/>
              <a:gd name="connsiteY22" fmla="*/ 953940 h 1416252"/>
              <a:gd name="connsiteX23" fmla="*/ 28757 w 10784884"/>
              <a:gd name="connsiteY23" fmla="*/ 662108 h 1416252"/>
              <a:gd name="connsiteX0" fmla="*/ 28639 w 10784766"/>
              <a:gd name="connsiteY0" fmla="*/ 662108 h 1407175"/>
              <a:gd name="connsiteX1" fmla="*/ 1795361 w 10784766"/>
              <a:gd name="connsiteY1" fmla="*/ 628 h 1407175"/>
              <a:gd name="connsiteX2" fmla="*/ 2622171 w 10784766"/>
              <a:gd name="connsiteY2" fmla="*/ 545377 h 1407175"/>
              <a:gd name="connsiteX3" fmla="*/ 3364934 w 10784766"/>
              <a:gd name="connsiteY3" fmla="*/ 759385 h 1407175"/>
              <a:gd name="connsiteX4" fmla="*/ 4095850 w 10784766"/>
              <a:gd name="connsiteY4" fmla="*/ 545377 h 1407175"/>
              <a:gd name="connsiteX5" fmla="*/ 5652196 w 10784766"/>
              <a:gd name="connsiteY5" fmla="*/ 117358 h 1407175"/>
              <a:gd name="connsiteX6" fmla="*/ 8439311 w 10784766"/>
              <a:gd name="connsiteY6" fmla="*/ 603744 h 1407175"/>
              <a:gd name="connsiteX7" fmla="*/ 10579397 w 10784766"/>
              <a:gd name="connsiteY7" fmla="*/ 584287 h 1407175"/>
              <a:gd name="connsiteX8" fmla="*/ 10715584 w 10784766"/>
              <a:gd name="connsiteY8" fmla="*/ 642654 h 1407175"/>
              <a:gd name="connsiteX9" fmla="*/ 10735039 w 10784766"/>
              <a:gd name="connsiteY9" fmla="*/ 1323590 h 1407175"/>
              <a:gd name="connsiteX10" fmla="*/ 10735039 w 10784766"/>
              <a:gd name="connsiteY10" fmla="*/ 1401411 h 1407175"/>
              <a:gd name="connsiteX11" fmla="*/ 10073558 w 10784766"/>
              <a:gd name="connsiteY11" fmla="*/ 1401411 h 1407175"/>
              <a:gd name="connsiteX12" fmla="*/ 7680554 w 10784766"/>
              <a:gd name="connsiteY12" fmla="*/ 1401411 h 1407175"/>
              <a:gd name="connsiteX13" fmla="*/ 6766154 w 10784766"/>
              <a:gd name="connsiteY13" fmla="*/ 1381956 h 1407175"/>
              <a:gd name="connsiteX14" fmla="*/ 6046307 w 10784766"/>
              <a:gd name="connsiteY14" fmla="*/ 1362501 h 1407175"/>
              <a:gd name="connsiteX15" fmla="*/ 5462648 w 10784766"/>
              <a:gd name="connsiteY15" fmla="*/ 1362500 h 1407175"/>
              <a:gd name="connsiteX16" fmla="*/ 4548248 w 10784766"/>
              <a:gd name="connsiteY16" fmla="*/ 1401412 h 1407175"/>
              <a:gd name="connsiteX17" fmla="*/ 3867311 w 10784766"/>
              <a:gd name="connsiteY17" fmla="*/ 1401411 h 1407175"/>
              <a:gd name="connsiteX18" fmla="*/ 3458750 w 10784766"/>
              <a:gd name="connsiteY18" fmla="*/ 1381955 h 1407175"/>
              <a:gd name="connsiteX19" fmla="*/ 3050188 w 10784766"/>
              <a:gd name="connsiteY19" fmla="*/ 1381955 h 1407175"/>
              <a:gd name="connsiteX20" fmla="*/ 2447073 w 10784766"/>
              <a:gd name="connsiteY20" fmla="*/ 1362501 h 1407175"/>
              <a:gd name="connsiteX21" fmla="*/ 1708463 w 10784766"/>
              <a:gd name="connsiteY21" fmla="*/ 1284680 h 1407175"/>
              <a:gd name="connsiteX22" fmla="*/ 772594 w 10784766"/>
              <a:gd name="connsiteY22" fmla="*/ 953940 h 1407175"/>
              <a:gd name="connsiteX23" fmla="*/ 28639 w 10784766"/>
              <a:gd name="connsiteY23" fmla="*/ 662108 h 1407175"/>
              <a:gd name="connsiteX0" fmla="*/ 12770 w 10768897"/>
              <a:gd name="connsiteY0" fmla="*/ 662108 h 1407175"/>
              <a:gd name="connsiteX1" fmla="*/ 1779492 w 10768897"/>
              <a:gd name="connsiteY1" fmla="*/ 628 h 1407175"/>
              <a:gd name="connsiteX2" fmla="*/ 2606302 w 10768897"/>
              <a:gd name="connsiteY2" fmla="*/ 545377 h 1407175"/>
              <a:gd name="connsiteX3" fmla="*/ 3349065 w 10768897"/>
              <a:gd name="connsiteY3" fmla="*/ 759385 h 1407175"/>
              <a:gd name="connsiteX4" fmla="*/ 4079981 w 10768897"/>
              <a:gd name="connsiteY4" fmla="*/ 545377 h 1407175"/>
              <a:gd name="connsiteX5" fmla="*/ 5636327 w 10768897"/>
              <a:gd name="connsiteY5" fmla="*/ 117358 h 1407175"/>
              <a:gd name="connsiteX6" fmla="*/ 8423442 w 10768897"/>
              <a:gd name="connsiteY6" fmla="*/ 603744 h 1407175"/>
              <a:gd name="connsiteX7" fmla="*/ 10563528 w 10768897"/>
              <a:gd name="connsiteY7" fmla="*/ 584287 h 1407175"/>
              <a:gd name="connsiteX8" fmla="*/ 10699715 w 10768897"/>
              <a:gd name="connsiteY8" fmla="*/ 642654 h 1407175"/>
              <a:gd name="connsiteX9" fmla="*/ 10719170 w 10768897"/>
              <a:gd name="connsiteY9" fmla="*/ 1323590 h 1407175"/>
              <a:gd name="connsiteX10" fmla="*/ 10719170 w 10768897"/>
              <a:gd name="connsiteY10" fmla="*/ 1401411 h 1407175"/>
              <a:gd name="connsiteX11" fmla="*/ 10057689 w 10768897"/>
              <a:gd name="connsiteY11" fmla="*/ 1401411 h 1407175"/>
              <a:gd name="connsiteX12" fmla="*/ 7664685 w 10768897"/>
              <a:gd name="connsiteY12" fmla="*/ 1401411 h 1407175"/>
              <a:gd name="connsiteX13" fmla="*/ 6750285 w 10768897"/>
              <a:gd name="connsiteY13" fmla="*/ 1381956 h 1407175"/>
              <a:gd name="connsiteX14" fmla="*/ 6030438 w 10768897"/>
              <a:gd name="connsiteY14" fmla="*/ 1362501 h 1407175"/>
              <a:gd name="connsiteX15" fmla="*/ 5446779 w 10768897"/>
              <a:gd name="connsiteY15" fmla="*/ 1362500 h 1407175"/>
              <a:gd name="connsiteX16" fmla="*/ 4532379 w 10768897"/>
              <a:gd name="connsiteY16" fmla="*/ 1401412 h 1407175"/>
              <a:gd name="connsiteX17" fmla="*/ 3851442 w 10768897"/>
              <a:gd name="connsiteY17" fmla="*/ 1401411 h 1407175"/>
              <a:gd name="connsiteX18" fmla="*/ 3442881 w 10768897"/>
              <a:gd name="connsiteY18" fmla="*/ 1381955 h 1407175"/>
              <a:gd name="connsiteX19" fmla="*/ 3034319 w 10768897"/>
              <a:gd name="connsiteY19" fmla="*/ 1381955 h 1407175"/>
              <a:gd name="connsiteX20" fmla="*/ 2431204 w 10768897"/>
              <a:gd name="connsiteY20" fmla="*/ 1362501 h 1407175"/>
              <a:gd name="connsiteX21" fmla="*/ 1692594 w 10768897"/>
              <a:gd name="connsiteY21" fmla="*/ 1284680 h 1407175"/>
              <a:gd name="connsiteX22" fmla="*/ 1018639 w 10768897"/>
              <a:gd name="connsiteY22" fmla="*/ 798298 h 1407175"/>
              <a:gd name="connsiteX23" fmla="*/ 12770 w 10768897"/>
              <a:gd name="connsiteY23" fmla="*/ 662108 h 1407175"/>
              <a:gd name="connsiteX0" fmla="*/ 12770 w 10768897"/>
              <a:gd name="connsiteY0" fmla="*/ 662108 h 1498778"/>
              <a:gd name="connsiteX1" fmla="*/ 1779492 w 10768897"/>
              <a:gd name="connsiteY1" fmla="*/ 628 h 1498778"/>
              <a:gd name="connsiteX2" fmla="*/ 2606302 w 10768897"/>
              <a:gd name="connsiteY2" fmla="*/ 545377 h 1498778"/>
              <a:gd name="connsiteX3" fmla="*/ 3349065 w 10768897"/>
              <a:gd name="connsiteY3" fmla="*/ 759385 h 1498778"/>
              <a:gd name="connsiteX4" fmla="*/ 4079981 w 10768897"/>
              <a:gd name="connsiteY4" fmla="*/ 545377 h 1498778"/>
              <a:gd name="connsiteX5" fmla="*/ 5636327 w 10768897"/>
              <a:gd name="connsiteY5" fmla="*/ 117358 h 1498778"/>
              <a:gd name="connsiteX6" fmla="*/ 8423442 w 10768897"/>
              <a:gd name="connsiteY6" fmla="*/ 603744 h 1498778"/>
              <a:gd name="connsiteX7" fmla="*/ 10563528 w 10768897"/>
              <a:gd name="connsiteY7" fmla="*/ 584287 h 1498778"/>
              <a:gd name="connsiteX8" fmla="*/ 10699715 w 10768897"/>
              <a:gd name="connsiteY8" fmla="*/ 642654 h 1498778"/>
              <a:gd name="connsiteX9" fmla="*/ 10719170 w 10768897"/>
              <a:gd name="connsiteY9" fmla="*/ 1323590 h 1498778"/>
              <a:gd name="connsiteX10" fmla="*/ 10719170 w 10768897"/>
              <a:gd name="connsiteY10" fmla="*/ 1401411 h 1498778"/>
              <a:gd name="connsiteX11" fmla="*/ 10057689 w 10768897"/>
              <a:gd name="connsiteY11" fmla="*/ 1401411 h 1498778"/>
              <a:gd name="connsiteX12" fmla="*/ 7664685 w 10768897"/>
              <a:gd name="connsiteY12" fmla="*/ 1401411 h 1498778"/>
              <a:gd name="connsiteX13" fmla="*/ 6750285 w 10768897"/>
              <a:gd name="connsiteY13" fmla="*/ 1381956 h 1498778"/>
              <a:gd name="connsiteX14" fmla="*/ 6030438 w 10768897"/>
              <a:gd name="connsiteY14" fmla="*/ 1362501 h 1498778"/>
              <a:gd name="connsiteX15" fmla="*/ 5446779 w 10768897"/>
              <a:gd name="connsiteY15" fmla="*/ 1362500 h 1498778"/>
              <a:gd name="connsiteX16" fmla="*/ 4532379 w 10768897"/>
              <a:gd name="connsiteY16" fmla="*/ 1401412 h 1498778"/>
              <a:gd name="connsiteX17" fmla="*/ 3851442 w 10768897"/>
              <a:gd name="connsiteY17" fmla="*/ 1401411 h 1498778"/>
              <a:gd name="connsiteX18" fmla="*/ 3442881 w 10768897"/>
              <a:gd name="connsiteY18" fmla="*/ 1498687 h 1498778"/>
              <a:gd name="connsiteX19" fmla="*/ 3034319 w 10768897"/>
              <a:gd name="connsiteY19" fmla="*/ 1381955 h 1498778"/>
              <a:gd name="connsiteX20" fmla="*/ 2431204 w 10768897"/>
              <a:gd name="connsiteY20" fmla="*/ 1362501 h 1498778"/>
              <a:gd name="connsiteX21" fmla="*/ 1692594 w 10768897"/>
              <a:gd name="connsiteY21" fmla="*/ 1284680 h 1498778"/>
              <a:gd name="connsiteX22" fmla="*/ 1018639 w 10768897"/>
              <a:gd name="connsiteY22" fmla="*/ 798298 h 1498778"/>
              <a:gd name="connsiteX23" fmla="*/ 12770 w 10768897"/>
              <a:gd name="connsiteY23" fmla="*/ 662108 h 1498778"/>
              <a:gd name="connsiteX0" fmla="*/ 12770 w 10768897"/>
              <a:gd name="connsiteY0" fmla="*/ 662108 h 1500788"/>
              <a:gd name="connsiteX1" fmla="*/ 1779492 w 10768897"/>
              <a:gd name="connsiteY1" fmla="*/ 628 h 1500788"/>
              <a:gd name="connsiteX2" fmla="*/ 2606302 w 10768897"/>
              <a:gd name="connsiteY2" fmla="*/ 545377 h 1500788"/>
              <a:gd name="connsiteX3" fmla="*/ 3349065 w 10768897"/>
              <a:gd name="connsiteY3" fmla="*/ 759385 h 1500788"/>
              <a:gd name="connsiteX4" fmla="*/ 4079981 w 10768897"/>
              <a:gd name="connsiteY4" fmla="*/ 545377 h 1500788"/>
              <a:gd name="connsiteX5" fmla="*/ 5636327 w 10768897"/>
              <a:gd name="connsiteY5" fmla="*/ 117358 h 1500788"/>
              <a:gd name="connsiteX6" fmla="*/ 8423442 w 10768897"/>
              <a:gd name="connsiteY6" fmla="*/ 603744 h 1500788"/>
              <a:gd name="connsiteX7" fmla="*/ 10563528 w 10768897"/>
              <a:gd name="connsiteY7" fmla="*/ 584287 h 1500788"/>
              <a:gd name="connsiteX8" fmla="*/ 10699715 w 10768897"/>
              <a:gd name="connsiteY8" fmla="*/ 642654 h 1500788"/>
              <a:gd name="connsiteX9" fmla="*/ 10719170 w 10768897"/>
              <a:gd name="connsiteY9" fmla="*/ 1323590 h 1500788"/>
              <a:gd name="connsiteX10" fmla="*/ 10719170 w 10768897"/>
              <a:gd name="connsiteY10" fmla="*/ 1401411 h 1500788"/>
              <a:gd name="connsiteX11" fmla="*/ 10057689 w 10768897"/>
              <a:gd name="connsiteY11" fmla="*/ 1401411 h 1500788"/>
              <a:gd name="connsiteX12" fmla="*/ 7664685 w 10768897"/>
              <a:gd name="connsiteY12" fmla="*/ 1401411 h 1500788"/>
              <a:gd name="connsiteX13" fmla="*/ 6750285 w 10768897"/>
              <a:gd name="connsiteY13" fmla="*/ 1381956 h 1500788"/>
              <a:gd name="connsiteX14" fmla="*/ 6030438 w 10768897"/>
              <a:gd name="connsiteY14" fmla="*/ 1362501 h 1500788"/>
              <a:gd name="connsiteX15" fmla="*/ 5446779 w 10768897"/>
              <a:gd name="connsiteY15" fmla="*/ 1362500 h 1500788"/>
              <a:gd name="connsiteX16" fmla="*/ 4532379 w 10768897"/>
              <a:gd name="connsiteY16" fmla="*/ 1401412 h 1500788"/>
              <a:gd name="connsiteX17" fmla="*/ 3851442 w 10768897"/>
              <a:gd name="connsiteY17" fmla="*/ 1401411 h 1500788"/>
              <a:gd name="connsiteX18" fmla="*/ 3442881 w 10768897"/>
              <a:gd name="connsiteY18" fmla="*/ 1498687 h 1500788"/>
              <a:gd name="connsiteX19" fmla="*/ 3034319 w 10768897"/>
              <a:gd name="connsiteY19" fmla="*/ 1459776 h 1500788"/>
              <a:gd name="connsiteX20" fmla="*/ 2431204 w 10768897"/>
              <a:gd name="connsiteY20" fmla="*/ 1362501 h 1500788"/>
              <a:gd name="connsiteX21" fmla="*/ 1692594 w 10768897"/>
              <a:gd name="connsiteY21" fmla="*/ 1284680 h 1500788"/>
              <a:gd name="connsiteX22" fmla="*/ 1018639 w 10768897"/>
              <a:gd name="connsiteY22" fmla="*/ 798298 h 1500788"/>
              <a:gd name="connsiteX23" fmla="*/ 12770 w 10768897"/>
              <a:gd name="connsiteY23" fmla="*/ 662108 h 1500788"/>
              <a:gd name="connsiteX0" fmla="*/ 12770 w 10768897"/>
              <a:gd name="connsiteY0" fmla="*/ 662108 h 1500788"/>
              <a:gd name="connsiteX1" fmla="*/ 1779492 w 10768897"/>
              <a:gd name="connsiteY1" fmla="*/ 628 h 1500788"/>
              <a:gd name="connsiteX2" fmla="*/ 2606302 w 10768897"/>
              <a:gd name="connsiteY2" fmla="*/ 545377 h 1500788"/>
              <a:gd name="connsiteX3" fmla="*/ 3349065 w 10768897"/>
              <a:gd name="connsiteY3" fmla="*/ 759385 h 1500788"/>
              <a:gd name="connsiteX4" fmla="*/ 4079981 w 10768897"/>
              <a:gd name="connsiteY4" fmla="*/ 545377 h 1500788"/>
              <a:gd name="connsiteX5" fmla="*/ 5636327 w 10768897"/>
              <a:gd name="connsiteY5" fmla="*/ 117358 h 1500788"/>
              <a:gd name="connsiteX6" fmla="*/ 8423442 w 10768897"/>
              <a:gd name="connsiteY6" fmla="*/ 603744 h 1500788"/>
              <a:gd name="connsiteX7" fmla="*/ 10563528 w 10768897"/>
              <a:gd name="connsiteY7" fmla="*/ 584287 h 1500788"/>
              <a:gd name="connsiteX8" fmla="*/ 10699715 w 10768897"/>
              <a:gd name="connsiteY8" fmla="*/ 642654 h 1500788"/>
              <a:gd name="connsiteX9" fmla="*/ 10719170 w 10768897"/>
              <a:gd name="connsiteY9" fmla="*/ 1323590 h 1500788"/>
              <a:gd name="connsiteX10" fmla="*/ 10719170 w 10768897"/>
              <a:gd name="connsiteY10" fmla="*/ 1401411 h 1500788"/>
              <a:gd name="connsiteX11" fmla="*/ 10057689 w 10768897"/>
              <a:gd name="connsiteY11" fmla="*/ 1401411 h 1500788"/>
              <a:gd name="connsiteX12" fmla="*/ 7664685 w 10768897"/>
              <a:gd name="connsiteY12" fmla="*/ 1401411 h 1500788"/>
              <a:gd name="connsiteX13" fmla="*/ 6750285 w 10768897"/>
              <a:gd name="connsiteY13" fmla="*/ 1381956 h 1500788"/>
              <a:gd name="connsiteX14" fmla="*/ 6030438 w 10768897"/>
              <a:gd name="connsiteY14" fmla="*/ 1362501 h 1500788"/>
              <a:gd name="connsiteX15" fmla="*/ 5446779 w 10768897"/>
              <a:gd name="connsiteY15" fmla="*/ 1362500 h 1500788"/>
              <a:gd name="connsiteX16" fmla="*/ 4895029 w 10768897"/>
              <a:gd name="connsiteY16" fmla="*/ 1381956 h 1500788"/>
              <a:gd name="connsiteX17" fmla="*/ 3851442 w 10768897"/>
              <a:gd name="connsiteY17" fmla="*/ 1401411 h 1500788"/>
              <a:gd name="connsiteX18" fmla="*/ 3442881 w 10768897"/>
              <a:gd name="connsiteY18" fmla="*/ 1498687 h 1500788"/>
              <a:gd name="connsiteX19" fmla="*/ 3034319 w 10768897"/>
              <a:gd name="connsiteY19" fmla="*/ 1459776 h 1500788"/>
              <a:gd name="connsiteX20" fmla="*/ 2431204 w 10768897"/>
              <a:gd name="connsiteY20" fmla="*/ 1362501 h 1500788"/>
              <a:gd name="connsiteX21" fmla="*/ 1692594 w 10768897"/>
              <a:gd name="connsiteY21" fmla="*/ 1284680 h 1500788"/>
              <a:gd name="connsiteX22" fmla="*/ 1018639 w 10768897"/>
              <a:gd name="connsiteY22" fmla="*/ 798298 h 1500788"/>
              <a:gd name="connsiteX23" fmla="*/ 12770 w 10768897"/>
              <a:gd name="connsiteY23" fmla="*/ 662108 h 1500788"/>
              <a:gd name="connsiteX0" fmla="*/ 12770 w 10768897"/>
              <a:gd name="connsiteY0" fmla="*/ 662108 h 1557054"/>
              <a:gd name="connsiteX1" fmla="*/ 1779492 w 10768897"/>
              <a:gd name="connsiteY1" fmla="*/ 628 h 1557054"/>
              <a:gd name="connsiteX2" fmla="*/ 2606302 w 10768897"/>
              <a:gd name="connsiteY2" fmla="*/ 545377 h 1557054"/>
              <a:gd name="connsiteX3" fmla="*/ 3349065 w 10768897"/>
              <a:gd name="connsiteY3" fmla="*/ 759385 h 1557054"/>
              <a:gd name="connsiteX4" fmla="*/ 4079981 w 10768897"/>
              <a:gd name="connsiteY4" fmla="*/ 545377 h 1557054"/>
              <a:gd name="connsiteX5" fmla="*/ 5636327 w 10768897"/>
              <a:gd name="connsiteY5" fmla="*/ 117358 h 1557054"/>
              <a:gd name="connsiteX6" fmla="*/ 8423442 w 10768897"/>
              <a:gd name="connsiteY6" fmla="*/ 603744 h 1557054"/>
              <a:gd name="connsiteX7" fmla="*/ 10563528 w 10768897"/>
              <a:gd name="connsiteY7" fmla="*/ 584287 h 1557054"/>
              <a:gd name="connsiteX8" fmla="*/ 10699715 w 10768897"/>
              <a:gd name="connsiteY8" fmla="*/ 642654 h 1557054"/>
              <a:gd name="connsiteX9" fmla="*/ 10719170 w 10768897"/>
              <a:gd name="connsiteY9" fmla="*/ 1323590 h 1557054"/>
              <a:gd name="connsiteX10" fmla="*/ 10719170 w 10768897"/>
              <a:gd name="connsiteY10" fmla="*/ 1401411 h 1557054"/>
              <a:gd name="connsiteX11" fmla="*/ 10057689 w 10768897"/>
              <a:gd name="connsiteY11" fmla="*/ 1401411 h 1557054"/>
              <a:gd name="connsiteX12" fmla="*/ 7664685 w 10768897"/>
              <a:gd name="connsiteY12" fmla="*/ 1401411 h 1557054"/>
              <a:gd name="connsiteX13" fmla="*/ 6750285 w 10768897"/>
              <a:gd name="connsiteY13" fmla="*/ 1381956 h 1557054"/>
              <a:gd name="connsiteX14" fmla="*/ 6030438 w 10768897"/>
              <a:gd name="connsiteY14" fmla="*/ 1362501 h 1557054"/>
              <a:gd name="connsiteX15" fmla="*/ 5446779 w 10768897"/>
              <a:gd name="connsiteY15" fmla="*/ 1362500 h 1557054"/>
              <a:gd name="connsiteX16" fmla="*/ 4895029 w 10768897"/>
              <a:gd name="connsiteY16" fmla="*/ 1381956 h 1557054"/>
              <a:gd name="connsiteX17" fmla="*/ 4173798 w 10768897"/>
              <a:gd name="connsiteY17" fmla="*/ 1557054 h 1557054"/>
              <a:gd name="connsiteX18" fmla="*/ 3442881 w 10768897"/>
              <a:gd name="connsiteY18" fmla="*/ 1498687 h 1557054"/>
              <a:gd name="connsiteX19" fmla="*/ 3034319 w 10768897"/>
              <a:gd name="connsiteY19" fmla="*/ 1459776 h 1557054"/>
              <a:gd name="connsiteX20" fmla="*/ 2431204 w 10768897"/>
              <a:gd name="connsiteY20" fmla="*/ 1362501 h 1557054"/>
              <a:gd name="connsiteX21" fmla="*/ 1692594 w 10768897"/>
              <a:gd name="connsiteY21" fmla="*/ 1284680 h 1557054"/>
              <a:gd name="connsiteX22" fmla="*/ 1018639 w 10768897"/>
              <a:gd name="connsiteY22" fmla="*/ 798298 h 1557054"/>
              <a:gd name="connsiteX23" fmla="*/ 12770 w 10768897"/>
              <a:gd name="connsiteY23" fmla="*/ 662108 h 1557054"/>
              <a:gd name="connsiteX0" fmla="*/ 12770 w 10768897"/>
              <a:gd name="connsiteY0" fmla="*/ 662108 h 1561724"/>
              <a:gd name="connsiteX1" fmla="*/ 1779492 w 10768897"/>
              <a:gd name="connsiteY1" fmla="*/ 628 h 1561724"/>
              <a:gd name="connsiteX2" fmla="*/ 2606302 w 10768897"/>
              <a:gd name="connsiteY2" fmla="*/ 545377 h 1561724"/>
              <a:gd name="connsiteX3" fmla="*/ 3349065 w 10768897"/>
              <a:gd name="connsiteY3" fmla="*/ 759385 h 1561724"/>
              <a:gd name="connsiteX4" fmla="*/ 4079981 w 10768897"/>
              <a:gd name="connsiteY4" fmla="*/ 545377 h 1561724"/>
              <a:gd name="connsiteX5" fmla="*/ 5636327 w 10768897"/>
              <a:gd name="connsiteY5" fmla="*/ 117358 h 1561724"/>
              <a:gd name="connsiteX6" fmla="*/ 8423442 w 10768897"/>
              <a:gd name="connsiteY6" fmla="*/ 603744 h 1561724"/>
              <a:gd name="connsiteX7" fmla="*/ 10563528 w 10768897"/>
              <a:gd name="connsiteY7" fmla="*/ 584287 h 1561724"/>
              <a:gd name="connsiteX8" fmla="*/ 10699715 w 10768897"/>
              <a:gd name="connsiteY8" fmla="*/ 642654 h 1561724"/>
              <a:gd name="connsiteX9" fmla="*/ 10719170 w 10768897"/>
              <a:gd name="connsiteY9" fmla="*/ 1323590 h 1561724"/>
              <a:gd name="connsiteX10" fmla="*/ 10719170 w 10768897"/>
              <a:gd name="connsiteY10" fmla="*/ 1401411 h 1561724"/>
              <a:gd name="connsiteX11" fmla="*/ 10057689 w 10768897"/>
              <a:gd name="connsiteY11" fmla="*/ 1401411 h 1561724"/>
              <a:gd name="connsiteX12" fmla="*/ 7664685 w 10768897"/>
              <a:gd name="connsiteY12" fmla="*/ 1401411 h 1561724"/>
              <a:gd name="connsiteX13" fmla="*/ 6750285 w 10768897"/>
              <a:gd name="connsiteY13" fmla="*/ 1381956 h 1561724"/>
              <a:gd name="connsiteX14" fmla="*/ 6030438 w 10768897"/>
              <a:gd name="connsiteY14" fmla="*/ 1362501 h 1561724"/>
              <a:gd name="connsiteX15" fmla="*/ 5446779 w 10768897"/>
              <a:gd name="connsiteY15" fmla="*/ 1362500 h 1561724"/>
              <a:gd name="connsiteX16" fmla="*/ 4895029 w 10768897"/>
              <a:gd name="connsiteY16" fmla="*/ 1381956 h 1561724"/>
              <a:gd name="connsiteX17" fmla="*/ 4173798 w 10768897"/>
              <a:gd name="connsiteY17" fmla="*/ 1557054 h 1561724"/>
              <a:gd name="connsiteX18" fmla="*/ 3442881 w 10768897"/>
              <a:gd name="connsiteY18" fmla="*/ 1498687 h 1561724"/>
              <a:gd name="connsiteX19" fmla="*/ 3034319 w 10768897"/>
              <a:gd name="connsiteY19" fmla="*/ 1459776 h 1561724"/>
              <a:gd name="connsiteX20" fmla="*/ 2390910 w 10768897"/>
              <a:gd name="connsiteY20" fmla="*/ 1557054 h 1561724"/>
              <a:gd name="connsiteX21" fmla="*/ 1692594 w 10768897"/>
              <a:gd name="connsiteY21" fmla="*/ 1284680 h 1561724"/>
              <a:gd name="connsiteX22" fmla="*/ 1018639 w 10768897"/>
              <a:gd name="connsiteY22" fmla="*/ 798298 h 1561724"/>
              <a:gd name="connsiteX23" fmla="*/ 12770 w 10768897"/>
              <a:gd name="connsiteY23" fmla="*/ 662108 h 1561724"/>
              <a:gd name="connsiteX0" fmla="*/ 12770 w 10768897"/>
              <a:gd name="connsiteY0" fmla="*/ 662108 h 1560124"/>
              <a:gd name="connsiteX1" fmla="*/ 1779492 w 10768897"/>
              <a:gd name="connsiteY1" fmla="*/ 628 h 1560124"/>
              <a:gd name="connsiteX2" fmla="*/ 2606302 w 10768897"/>
              <a:gd name="connsiteY2" fmla="*/ 545377 h 1560124"/>
              <a:gd name="connsiteX3" fmla="*/ 3349065 w 10768897"/>
              <a:gd name="connsiteY3" fmla="*/ 759385 h 1560124"/>
              <a:gd name="connsiteX4" fmla="*/ 4079981 w 10768897"/>
              <a:gd name="connsiteY4" fmla="*/ 545377 h 1560124"/>
              <a:gd name="connsiteX5" fmla="*/ 5636327 w 10768897"/>
              <a:gd name="connsiteY5" fmla="*/ 117358 h 1560124"/>
              <a:gd name="connsiteX6" fmla="*/ 8423442 w 10768897"/>
              <a:gd name="connsiteY6" fmla="*/ 603744 h 1560124"/>
              <a:gd name="connsiteX7" fmla="*/ 10563528 w 10768897"/>
              <a:gd name="connsiteY7" fmla="*/ 584287 h 1560124"/>
              <a:gd name="connsiteX8" fmla="*/ 10699715 w 10768897"/>
              <a:gd name="connsiteY8" fmla="*/ 642654 h 1560124"/>
              <a:gd name="connsiteX9" fmla="*/ 10719170 w 10768897"/>
              <a:gd name="connsiteY9" fmla="*/ 1323590 h 1560124"/>
              <a:gd name="connsiteX10" fmla="*/ 10719170 w 10768897"/>
              <a:gd name="connsiteY10" fmla="*/ 1401411 h 1560124"/>
              <a:gd name="connsiteX11" fmla="*/ 10057689 w 10768897"/>
              <a:gd name="connsiteY11" fmla="*/ 1401411 h 1560124"/>
              <a:gd name="connsiteX12" fmla="*/ 7664685 w 10768897"/>
              <a:gd name="connsiteY12" fmla="*/ 1401411 h 1560124"/>
              <a:gd name="connsiteX13" fmla="*/ 6750285 w 10768897"/>
              <a:gd name="connsiteY13" fmla="*/ 1381956 h 1560124"/>
              <a:gd name="connsiteX14" fmla="*/ 6030438 w 10768897"/>
              <a:gd name="connsiteY14" fmla="*/ 1362501 h 1560124"/>
              <a:gd name="connsiteX15" fmla="*/ 5446779 w 10768897"/>
              <a:gd name="connsiteY15" fmla="*/ 1362500 h 1560124"/>
              <a:gd name="connsiteX16" fmla="*/ 4895029 w 10768897"/>
              <a:gd name="connsiteY16" fmla="*/ 1381956 h 1560124"/>
              <a:gd name="connsiteX17" fmla="*/ 4173798 w 10768897"/>
              <a:gd name="connsiteY17" fmla="*/ 1557054 h 1560124"/>
              <a:gd name="connsiteX18" fmla="*/ 3442881 w 10768897"/>
              <a:gd name="connsiteY18" fmla="*/ 1498687 h 1560124"/>
              <a:gd name="connsiteX19" fmla="*/ 3034319 w 10768897"/>
              <a:gd name="connsiteY19" fmla="*/ 1459776 h 1560124"/>
              <a:gd name="connsiteX20" fmla="*/ 2390910 w 10768897"/>
              <a:gd name="connsiteY20" fmla="*/ 1557054 h 1560124"/>
              <a:gd name="connsiteX21" fmla="*/ 1692594 w 10768897"/>
              <a:gd name="connsiteY21" fmla="*/ 1323591 h 1560124"/>
              <a:gd name="connsiteX22" fmla="*/ 1018639 w 10768897"/>
              <a:gd name="connsiteY22" fmla="*/ 798298 h 1560124"/>
              <a:gd name="connsiteX23" fmla="*/ 12770 w 10768897"/>
              <a:gd name="connsiteY23" fmla="*/ 662108 h 1560124"/>
              <a:gd name="connsiteX0" fmla="*/ 12770 w 10768897"/>
              <a:gd name="connsiteY0" fmla="*/ 662108 h 1560124"/>
              <a:gd name="connsiteX1" fmla="*/ 1779492 w 10768897"/>
              <a:gd name="connsiteY1" fmla="*/ 628 h 1560124"/>
              <a:gd name="connsiteX2" fmla="*/ 2606302 w 10768897"/>
              <a:gd name="connsiteY2" fmla="*/ 545377 h 1560124"/>
              <a:gd name="connsiteX3" fmla="*/ 3349065 w 10768897"/>
              <a:gd name="connsiteY3" fmla="*/ 759385 h 1560124"/>
              <a:gd name="connsiteX4" fmla="*/ 4079981 w 10768897"/>
              <a:gd name="connsiteY4" fmla="*/ 545377 h 1560124"/>
              <a:gd name="connsiteX5" fmla="*/ 5636327 w 10768897"/>
              <a:gd name="connsiteY5" fmla="*/ 117358 h 1560124"/>
              <a:gd name="connsiteX6" fmla="*/ 8423442 w 10768897"/>
              <a:gd name="connsiteY6" fmla="*/ 603744 h 1560124"/>
              <a:gd name="connsiteX7" fmla="*/ 10563528 w 10768897"/>
              <a:gd name="connsiteY7" fmla="*/ 584287 h 1560124"/>
              <a:gd name="connsiteX8" fmla="*/ 10699715 w 10768897"/>
              <a:gd name="connsiteY8" fmla="*/ 642654 h 1560124"/>
              <a:gd name="connsiteX9" fmla="*/ 10719170 w 10768897"/>
              <a:gd name="connsiteY9" fmla="*/ 1323590 h 1560124"/>
              <a:gd name="connsiteX10" fmla="*/ 10719170 w 10768897"/>
              <a:gd name="connsiteY10" fmla="*/ 1401411 h 1560124"/>
              <a:gd name="connsiteX11" fmla="*/ 10057689 w 10768897"/>
              <a:gd name="connsiteY11" fmla="*/ 1401411 h 1560124"/>
              <a:gd name="connsiteX12" fmla="*/ 7664685 w 10768897"/>
              <a:gd name="connsiteY12" fmla="*/ 1401411 h 1560124"/>
              <a:gd name="connsiteX13" fmla="*/ 6750285 w 10768897"/>
              <a:gd name="connsiteY13" fmla="*/ 1381956 h 1560124"/>
              <a:gd name="connsiteX14" fmla="*/ 6030438 w 10768897"/>
              <a:gd name="connsiteY14" fmla="*/ 1362501 h 1560124"/>
              <a:gd name="connsiteX15" fmla="*/ 5446779 w 10768897"/>
              <a:gd name="connsiteY15" fmla="*/ 1362500 h 1560124"/>
              <a:gd name="connsiteX16" fmla="*/ 4895029 w 10768897"/>
              <a:gd name="connsiteY16" fmla="*/ 1381956 h 1560124"/>
              <a:gd name="connsiteX17" fmla="*/ 4173798 w 10768897"/>
              <a:gd name="connsiteY17" fmla="*/ 1557054 h 1560124"/>
              <a:gd name="connsiteX18" fmla="*/ 3442881 w 10768897"/>
              <a:gd name="connsiteY18" fmla="*/ 1498687 h 1560124"/>
              <a:gd name="connsiteX19" fmla="*/ 3034319 w 10768897"/>
              <a:gd name="connsiteY19" fmla="*/ 1459776 h 1560124"/>
              <a:gd name="connsiteX20" fmla="*/ 2390910 w 10768897"/>
              <a:gd name="connsiteY20" fmla="*/ 1557054 h 1560124"/>
              <a:gd name="connsiteX21" fmla="*/ 1692594 w 10768897"/>
              <a:gd name="connsiteY21" fmla="*/ 1323591 h 1560124"/>
              <a:gd name="connsiteX22" fmla="*/ 1018639 w 10768897"/>
              <a:gd name="connsiteY22" fmla="*/ 798298 h 1560124"/>
              <a:gd name="connsiteX23" fmla="*/ 12770 w 10768897"/>
              <a:gd name="connsiteY23" fmla="*/ 662108 h 1560124"/>
              <a:gd name="connsiteX0" fmla="*/ 12770 w 10768897"/>
              <a:gd name="connsiteY0" fmla="*/ 662108 h 1641995"/>
              <a:gd name="connsiteX1" fmla="*/ 1779492 w 10768897"/>
              <a:gd name="connsiteY1" fmla="*/ 628 h 1641995"/>
              <a:gd name="connsiteX2" fmla="*/ 2606302 w 10768897"/>
              <a:gd name="connsiteY2" fmla="*/ 545377 h 1641995"/>
              <a:gd name="connsiteX3" fmla="*/ 3349065 w 10768897"/>
              <a:gd name="connsiteY3" fmla="*/ 759385 h 1641995"/>
              <a:gd name="connsiteX4" fmla="*/ 4079981 w 10768897"/>
              <a:gd name="connsiteY4" fmla="*/ 545377 h 1641995"/>
              <a:gd name="connsiteX5" fmla="*/ 5636327 w 10768897"/>
              <a:gd name="connsiteY5" fmla="*/ 117358 h 1641995"/>
              <a:gd name="connsiteX6" fmla="*/ 8423442 w 10768897"/>
              <a:gd name="connsiteY6" fmla="*/ 603744 h 1641995"/>
              <a:gd name="connsiteX7" fmla="*/ 10563528 w 10768897"/>
              <a:gd name="connsiteY7" fmla="*/ 584287 h 1641995"/>
              <a:gd name="connsiteX8" fmla="*/ 10699715 w 10768897"/>
              <a:gd name="connsiteY8" fmla="*/ 642654 h 1641995"/>
              <a:gd name="connsiteX9" fmla="*/ 10719170 w 10768897"/>
              <a:gd name="connsiteY9" fmla="*/ 1323590 h 1641995"/>
              <a:gd name="connsiteX10" fmla="*/ 10719170 w 10768897"/>
              <a:gd name="connsiteY10" fmla="*/ 1401411 h 1641995"/>
              <a:gd name="connsiteX11" fmla="*/ 10057689 w 10768897"/>
              <a:gd name="connsiteY11" fmla="*/ 1401411 h 1641995"/>
              <a:gd name="connsiteX12" fmla="*/ 7664685 w 10768897"/>
              <a:gd name="connsiteY12" fmla="*/ 1401411 h 1641995"/>
              <a:gd name="connsiteX13" fmla="*/ 6750285 w 10768897"/>
              <a:gd name="connsiteY13" fmla="*/ 1381956 h 1641995"/>
              <a:gd name="connsiteX14" fmla="*/ 6030438 w 10768897"/>
              <a:gd name="connsiteY14" fmla="*/ 1362501 h 1641995"/>
              <a:gd name="connsiteX15" fmla="*/ 5446779 w 10768897"/>
              <a:gd name="connsiteY15" fmla="*/ 1362500 h 1641995"/>
              <a:gd name="connsiteX16" fmla="*/ 5156944 w 10768897"/>
              <a:gd name="connsiteY16" fmla="*/ 1634876 h 1641995"/>
              <a:gd name="connsiteX17" fmla="*/ 4173798 w 10768897"/>
              <a:gd name="connsiteY17" fmla="*/ 1557054 h 1641995"/>
              <a:gd name="connsiteX18" fmla="*/ 3442881 w 10768897"/>
              <a:gd name="connsiteY18" fmla="*/ 1498687 h 1641995"/>
              <a:gd name="connsiteX19" fmla="*/ 3034319 w 10768897"/>
              <a:gd name="connsiteY19" fmla="*/ 1459776 h 1641995"/>
              <a:gd name="connsiteX20" fmla="*/ 2390910 w 10768897"/>
              <a:gd name="connsiteY20" fmla="*/ 1557054 h 1641995"/>
              <a:gd name="connsiteX21" fmla="*/ 1692594 w 10768897"/>
              <a:gd name="connsiteY21" fmla="*/ 1323591 h 1641995"/>
              <a:gd name="connsiteX22" fmla="*/ 1018639 w 10768897"/>
              <a:gd name="connsiteY22" fmla="*/ 798298 h 1641995"/>
              <a:gd name="connsiteX23" fmla="*/ 12770 w 10768897"/>
              <a:gd name="connsiteY23" fmla="*/ 662108 h 1641995"/>
              <a:gd name="connsiteX0" fmla="*/ 12770 w 10768897"/>
              <a:gd name="connsiteY0" fmla="*/ 662108 h 1637249"/>
              <a:gd name="connsiteX1" fmla="*/ 1779492 w 10768897"/>
              <a:gd name="connsiteY1" fmla="*/ 628 h 1637249"/>
              <a:gd name="connsiteX2" fmla="*/ 2606302 w 10768897"/>
              <a:gd name="connsiteY2" fmla="*/ 545377 h 1637249"/>
              <a:gd name="connsiteX3" fmla="*/ 3349065 w 10768897"/>
              <a:gd name="connsiteY3" fmla="*/ 759385 h 1637249"/>
              <a:gd name="connsiteX4" fmla="*/ 4079981 w 10768897"/>
              <a:gd name="connsiteY4" fmla="*/ 545377 h 1637249"/>
              <a:gd name="connsiteX5" fmla="*/ 5636327 w 10768897"/>
              <a:gd name="connsiteY5" fmla="*/ 117358 h 1637249"/>
              <a:gd name="connsiteX6" fmla="*/ 8423442 w 10768897"/>
              <a:gd name="connsiteY6" fmla="*/ 603744 h 1637249"/>
              <a:gd name="connsiteX7" fmla="*/ 10563528 w 10768897"/>
              <a:gd name="connsiteY7" fmla="*/ 584287 h 1637249"/>
              <a:gd name="connsiteX8" fmla="*/ 10699715 w 10768897"/>
              <a:gd name="connsiteY8" fmla="*/ 642654 h 1637249"/>
              <a:gd name="connsiteX9" fmla="*/ 10719170 w 10768897"/>
              <a:gd name="connsiteY9" fmla="*/ 1323590 h 1637249"/>
              <a:gd name="connsiteX10" fmla="*/ 10719170 w 10768897"/>
              <a:gd name="connsiteY10" fmla="*/ 1401411 h 1637249"/>
              <a:gd name="connsiteX11" fmla="*/ 10057689 w 10768897"/>
              <a:gd name="connsiteY11" fmla="*/ 1401411 h 1637249"/>
              <a:gd name="connsiteX12" fmla="*/ 7664685 w 10768897"/>
              <a:gd name="connsiteY12" fmla="*/ 1401411 h 1637249"/>
              <a:gd name="connsiteX13" fmla="*/ 6750285 w 10768897"/>
              <a:gd name="connsiteY13" fmla="*/ 1381956 h 1637249"/>
              <a:gd name="connsiteX14" fmla="*/ 6030438 w 10768897"/>
              <a:gd name="connsiteY14" fmla="*/ 1362501 h 1637249"/>
              <a:gd name="connsiteX15" fmla="*/ 5769136 w 10768897"/>
              <a:gd name="connsiteY15" fmla="*/ 1459776 h 1637249"/>
              <a:gd name="connsiteX16" fmla="*/ 5156944 w 10768897"/>
              <a:gd name="connsiteY16" fmla="*/ 1634876 h 1637249"/>
              <a:gd name="connsiteX17" fmla="*/ 4173798 w 10768897"/>
              <a:gd name="connsiteY17" fmla="*/ 1557054 h 1637249"/>
              <a:gd name="connsiteX18" fmla="*/ 3442881 w 10768897"/>
              <a:gd name="connsiteY18" fmla="*/ 1498687 h 1637249"/>
              <a:gd name="connsiteX19" fmla="*/ 3034319 w 10768897"/>
              <a:gd name="connsiteY19" fmla="*/ 1459776 h 1637249"/>
              <a:gd name="connsiteX20" fmla="*/ 2390910 w 10768897"/>
              <a:gd name="connsiteY20" fmla="*/ 1557054 h 1637249"/>
              <a:gd name="connsiteX21" fmla="*/ 1692594 w 10768897"/>
              <a:gd name="connsiteY21" fmla="*/ 1323591 h 1637249"/>
              <a:gd name="connsiteX22" fmla="*/ 1018639 w 10768897"/>
              <a:gd name="connsiteY22" fmla="*/ 798298 h 1637249"/>
              <a:gd name="connsiteX23" fmla="*/ 12770 w 10768897"/>
              <a:gd name="connsiteY23" fmla="*/ 662108 h 1637249"/>
              <a:gd name="connsiteX0" fmla="*/ 12770 w 10768897"/>
              <a:gd name="connsiteY0" fmla="*/ 662108 h 1637249"/>
              <a:gd name="connsiteX1" fmla="*/ 1779492 w 10768897"/>
              <a:gd name="connsiteY1" fmla="*/ 628 h 1637249"/>
              <a:gd name="connsiteX2" fmla="*/ 2606302 w 10768897"/>
              <a:gd name="connsiteY2" fmla="*/ 545377 h 1637249"/>
              <a:gd name="connsiteX3" fmla="*/ 3349065 w 10768897"/>
              <a:gd name="connsiteY3" fmla="*/ 759385 h 1637249"/>
              <a:gd name="connsiteX4" fmla="*/ 4079981 w 10768897"/>
              <a:gd name="connsiteY4" fmla="*/ 545377 h 1637249"/>
              <a:gd name="connsiteX5" fmla="*/ 5636327 w 10768897"/>
              <a:gd name="connsiteY5" fmla="*/ 117358 h 1637249"/>
              <a:gd name="connsiteX6" fmla="*/ 8423442 w 10768897"/>
              <a:gd name="connsiteY6" fmla="*/ 603744 h 1637249"/>
              <a:gd name="connsiteX7" fmla="*/ 10563528 w 10768897"/>
              <a:gd name="connsiteY7" fmla="*/ 584287 h 1637249"/>
              <a:gd name="connsiteX8" fmla="*/ 10699715 w 10768897"/>
              <a:gd name="connsiteY8" fmla="*/ 642654 h 1637249"/>
              <a:gd name="connsiteX9" fmla="*/ 10719170 w 10768897"/>
              <a:gd name="connsiteY9" fmla="*/ 1323590 h 1637249"/>
              <a:gd name="connsiteX10" fmla="*/ 10719170 w 10768897"/>
              <a:gd name="connsiteY10" fmla="*/ 1401411 h 1637249"/>
              <a:gd name="connsiteX11" fmla="*/ 10057689 w 10768897"/>
              <a:gd name="connsiteY11" fmla="*/ 1401411 h 1637249"/>
              <a:gd name="connsiteX12" fmla="*/ 7866158 w 10768897"/>
              <a:gd name="connsiteY12" fmla="*/ 1070670 h 1637249"/>
              <a:gd name="connsiteX13" fmla="*/ 6750285 w 10768897"/>
              <a:gd name="connsiteY13" fmla="*/ 1381956 h 1637249"/>
              <a:gd name="connsiteX14" fmla="*/ 6030438 w 10768897"/>
              <a:gd name="connsiteY14" fmla="*/ 1362501 h 1637249"/>
              <a:gd name="connsiteX15" fmla="*/ 5769136 w 10768897"/>
              <a:gd name="connsiteY15" fmla="*/ 1459776 h 1637249"/>
              <a:gd name="connsiteX16" fmla="*/ 5156944 w 10768897"/>
              <a:gd name="connsiteY16" fmla="*/ 1634876 h 1637249"/>
              <a:gd name="connsiteX17" fmla="*/ 4173798 w 10768897"/>
              <a:gd name="connsiteY17" fmla="*/ 1557054 h 1637249"/>
              <a:gd name="connsiteX18" fmla="*/ 3442881 w 10768897"/>
              <a:gd name="connsiteY18" fmla="*/ 1498687 h 1637249"/>
              <a:gd name="connsiteX19" fmla="*/ 3034319 w 10768897"/>
              <a:gd name="connsiteY19" fmla="*/ 1459776 h 1637249"/>
              <a:gd name="connsiteX20" fmla="*/ 2390910 w 10768897"/>
              <a:gd name="connsiteY20" fmla="*/ 1557054 h 1637249"/>
              <a:gd name="connsiteX21" fmla="*/ 1692594 w 10768897"/>
              <a:gd name="connsiteY21" fmla="*/ 1323591 h 1637249"/>
              <a:gd name="connsiteX22" fmla="*/ 1018639 w 10768897"/>
              <a:gd name="connsiteY22" fmla="*/ 798298 h 1637249"/>
              <a:gd name="connsiteX23" fmla="*/ 12770 w 10768897"/>
              <a:gd name="connsiteY23" fmla="*/ 662108 h 1637249"/>
              <a:gd name="connsiteX0" fmla="*/ 5966 w 10762093"/>
              <a:gd name="connsiteY0" fmla="*/ 544961 h 1520102"/>
              <a:gd name="connsiteX1" fmla="*/ 1510773 w 10762093"/>
              <a:gd name="connsiteY1" fmla="*/ 214222 h 1520102"/>
              <a:gd name="connsiteX2" fmla="*/ 2599498 w 10762093"/>
              <a:gd name="connsiteY2" fmla="*/ 428230 h 1520102"/>
              <a:gd name="connsiteX3" fmla="*/ 3342261 w 10762093"/>
              <a:gd name="connsiteY3" fmla="*/ 642238 h 1520102"/>
              <a:gd name="connsiteX4" fmla="*/ 4073177 w 10762093"/>
              <a:gd name="connsiteY4" fmla="*/ 428230 h 1520102"/>
              <a:gd name="connsiteX5" fmla="*/ 5629523 w 10762093"/>
              <a:gd name="connsiteY5" fmla="*/ 211 h 1520102"/>
              <a:gd name="connsiteX6" fmla="*/ 8416638 w 10762093"/>
              <a:gd name="connsiteY6" fmla="*/ 486597 h 1520102"/>
              <a:gd name="connsiteX7" fmla="*/ 10556724 w 10762093"/>
              <a:gd name="connsiteY7" fmla="*/ 467140 h 1520102"/>
              <a:gd name="connsiteX8" fmla="*/ 10692911 w 10762093"/>
              <a:gd name="connsiteY8" fmla="*/ 525507 h 1520102"/>
              <a:gd name="connsiteX9" fmla="*/ 10712366 w 10762093"/>
              <a:gd name="connsiteY9" fmla="*/ 1206443 h 1520102"/>
              <a:gd name="connsiteX10" fmla="*/ 10712366 w 10762093"/>
              <a:gd name="connsiteY10" fmla="*/ 1284264 h 1520102"/>
              <a:gd name="connsiteX11" fmla="*/ 10050885 w 10762093"/>
              <a:gd name="connsiteY11" fmla="*/ 1284264 h 1520102"/>
              <a:gd name="connsiteX12" fmla="*/ 7859354 w 10762093"/>
              <a:gd name="connsiteY12" fmla="*/ 953523 h 1520102"/>
              <a:gd name="connsiteX13" fmla="*/ 6743481 w 10762093"/>
              <a:gd name="connsiteY13" fmla="*/ 1264809 h 1520102"/>
              <a:gd name="connsiteX14" fmla="*/ 6023634 w 10762093"/>
              <a:gd name="connsiteY14" fmla="*/ 1245354 h 1520102"/>
              <a:gd name="connsiteX15" fmla="*/ 5762332 w 10762093"/>
              <a:gd name="connsiteY15" fmla="*/ 1342629 h 1520102"/>
              <a:gd name="connsiteX16" fmla="*/ 5150140 w 10762093"/>
              <a:gd name="connsiteY16" fmla="*/ 1517729 h 1520102"/>
              <a:gd name="connsiteX17" fmla="*/ 4166994 w 10762093"/>
              <a:gd name="connsiteY17" fmla="*/ 1439907 h 1520102"/>
              <a:gd name="connsiteX18" fmla="*/ 3436077 w 10762093"/>
              <a:gd name="connsiteY18" fmla="*/ 1381540 h 1520102"/>
              <a:gd name="connsiteX19" fmla="*/ 3027515 w 10762093"/>
              <a:gd name="connsiteY19" fmla="*/ 1342629 h 1520102"/>
              <a:gd name="connsiteX20" fmla="*/ 2384106 w 10762093"/>
              <a:gd name="connsiteY20" fmla="*/ 1439907 h 1520102"/>
              <a:gd name="connsiteX21" fmla="*/ 1685790 w 10762093"/>
              <a:gd name="connsiteY21" fmla="*/ 1206444 h 1520102"/>
              <a:gd name="connsiteX22" fmla="*/ 1011835 w 10762093"/>
              <a:gd name="connsiteY22" fmla="*/ 681151 h 1520102"/>
              <a:gd name="connsiteX23" fmla="*/ 5966 w 10762093"/>
              <a:gd name="connsiteY23" fmla="*/ 544961 h 1520102"/>
              <a:gd name="connsiteX0" fmla="*/ 5966 w 10762093"/>
              <a:gd name="connsiteY0" fmla="*/ 544961 h 1520102"/>
              <a:gd name="connsiteX1" fmla="*/ 1510773 w 10762093"/>
              <a:gd name="connsiteY1" fmla="*/ 214222 h 1520102"/>
              <a:gd name="connsiteX2" fmla="*/ 2599498 w 10762093"/>
              <a:gd name="connsiteY2" fmla="*/ 428230 h 1520102"/>
              <a:gd name="connsiteX3" fmla="*/ 3342261 w 10762093"/>
              <a:gd name="connsiteY3" fmla="*/ 642238 h 1520102"/>
              <a:gd name="connsiteX4" fmla="*/ 4073177 w 10762093"/>
              <a:gd name="connsiteY4" fmla="*/ 428230 h 1520102"/>
              <a:gd name="connsiteX5" fmla="*/ 5629523 w 10762093"/>
              <a:gd name="connsiteY5" fmla="*/ 211 h 1520102"/>
              <a:gd name="connsiteX6" fmla="*/ 8416638 w 10762093"/>
              <a:gd name="connsiteY6" fmla="*/ 486597 h 1520102"/>
              <a:gd name="connsiteX7" fmla="*/ 10556724 w 10762093"/>
              <a:gd name="connsiteY7" fmla="*/ 467140 h 1520102"/>
              <a:gd name="connsiteX8" fmla="*/ 10692911 w 10762093"/>
              <a:gd name="connsiteY8" fmla="*/ 525507 h 1520102"/>
              <a:gd name="connsiteX9" fmla="*/ 10712366 w 10762093"/>
              <a:gd name="connsiteY9" fmla="*/ 1206443 h 1520102"/>
              <a:gd name="connsiteX10" fmla="*/ 10712366 w 10762093"/>
              <a:gd name="connsiteY10" fmla="*/ 1284264 h 1520102"/>
              <a:gd name="connsiteX11" fmla="*/ 10050885 w 10762093"/>
              <a:gd name="connsiteY11" fmla="*/ 1284264 h 1520102"/>
              <a:gd name="connsiteX12" fmla="*/ 7859354 w 10762093"/>
              <a:gd name="connsiteY12" fmla="*/ 953523 h 1520102"/>
              <a:gd name="connsiteX13" fmla="*/ 6743481 w 10762093"/>
              <a:gd name="connsiteY13" fmla="*/ 1264809 h 1520102"/>
              <a:gd name="connsiteX14" fmla="*/ 6023634 w 10762093"/>
              <a:gd name="connsiteY14" fmla="*/ 1245354 h 1520102"/>
              <a:gd name="connsiteX15" fmla="*/ 5762332 w 10762093"/>
              <a:gd name="connsiteY15" fmla="*/ 1342629 h 1520102"/>
              <a:gd name="connsiteX16" fmla="*/ 5150140 w 10762093"/>
              <a:gd name="connsiteY16" fmla="*/ 1517729 h 1520102"/>
              <a:gd name="connsiteX17" fmla="*/ 4166994 w 10762093"/>
              <a:gd name="connsiteY17" fmla="*/ 1439907 h 1520102"/>
              <a:gd name="connsiteX18" fmla="*/ 3436077 w 10762093"/>
              <a:gd name="connsiteY18" fmla="*/ 1381540 h 1520102"/>
              <a:gd name="connsiteX19" fmla="*/ 2946926 w 10762093"/>
              <a:gd name="connsiteY19" fmla="*/ 1478817 h 1520102"/>
              <a:gd name="connsiteX20" fmla="*/ 2384106 w 10762093"/>
              <a:gd name="connsiteY20" fmla="*/ 1439907 h 1520102"/>
              <a:gd name="connsiteX21" fmla="*/ 1685790 w 10762093"/>
              <a:gd name="connsiteY21" fmla="*/ 1206444 h 1520102"/>
              <a:gd name="connsiteX22" fmla="*/ 1011835 w 10762093"/>
              <a:gd name="connsiteY22" fmla="*/ 681151 h 1520102"/>
              <a:gd name="connsiteX23" fmla="*/ 5966 w 10762093"/>
              <a:gd name="connsiteY23" fmla="*/ 544961 h 1520102"/>
              <a:gd name="connsiteX0" fmla="*/ 149895 w 10906022"/>
              <a:gd name="connsiteY0" fmla="*/ 544961 h 1623899"/>
              <a:gd name="connsiteX1" fmla="*/ 1654702 w 10906022"/>
              <a:gd name="connsiteY1" fmla="*/ 214222 h 1623899"/>
              <a:gd name="connsiteX2" fmla="*/ 2743427 w 10906022"/>
              <a:gd name="connsiteY2" fmla="*/ 428230 h 1623899"/>
              <a:gd name="connsiteX3" fmla="*/ 3486190 w 10906022"/>
              <a:gd name="connsiteY3" fmla="*/ 642238 h 1623899"/>
              <a:gd name="connsiteX4" fmla="*/ 4217106 w 10906022"/>
              <a:gd name="connsiteY4" fmla="*/ 428230 h 1623899"/>
              <a:gd name="connsiteX5" fmla="*/ 5773452 w 10906022"/>
              <a:gd name="connsiteY5" fmla="*/ 211 h 1623899"/>
              <a:gd name="connsiteX6" fmla="*/ 8560567 w 10906022"/>
              <a:gd name="connsiteY6" fmla="*/ 486597 h 1623899"/>
              <a:gd name="connsiteX7" fmla="*/ 10700653 w 10906022"/>
              <a:gd name="connsiteY7" fmla="*/ 467140 h 1623899"/>
              <a:gd name="connsiteX8" fmla="*/ 10836840 w 10906022"/>
              <a:gd name="connsiteY8" fmla="*/ 525507 h 1623899"/>
              <a:gd name="connsiteX9" fmla="*/ 10856295 w 10906022"/>
              <a:gd name="connsiteY9" fmla="*/ 1206443 h 1623899"/>
              <a:gd name="connsiteX10" fmla="*/ 10856295 w 10906022"/>
              <a:gd name="connsiteY10" fmla="*/ 1284264 h 1623899"/>
              <a:gd name="connsiteX11" fmla="*/ 10194814 w 10906022"/>
              <a:gd name="connsiteY11" fmla="*/ 1284264 h 1623899"/>
              <a:gd name="connsiteX12" fmla="*/ 8003283 w 10906022"/>
              <a:gd name="connsiteY12" fmla="*/ 953523 h 1623899"/>
              <a:gd name="connsiteX13" fmla="*/ 6887410 w 10906022"/>
              <a:gd name="connsiteY13" fmla="*/ 1264809 h 1623899"/>
              <a:gd name="connsiteX14" fmla="*/ 6167563 w 10906022"/>
              <a:gd name="connsiteY14" fmla="*/ 1245354 h 1623899"/>
              <a:gd name="connsiteX15" fmla="*/ 5906261 w 10906022"/>
              <a:gd name="connsiteY15" fmla="*/ 1342629 h 1623899"/>
              <a:gd name="connsiteX16" fmla="*/ 5294069 w 10906022"/>
              <a:gd name="connsiteY16" fmla="*/ 1517729 h 1623899"/>
              <a:gd name="connsiteX17" fmla="*/ 4310923 w 10906022"/>
              <a:gd name="connsiteY17" fmla="*/ 1439907 h 1623899"/>
              <a:gd name="connsiteX18" fmla="*/ 3580006 w 10906022"/>
              <a:gd name="connsiteY18" fmla="*/ 1381540 h 1623899"/>
              <a:gd name="connsiteX19" fmla="*/ 3090855 w 10906022"/>
              <a:gd name="connsiteY19" fmla="*/ 1478817 h 1623899"/>
              <a:gd name="connsiteX20" fmla="*/ 2528035 w 10906022"/>
              <a:gd name="connsiteY20" fmla="*/ 1439907 h 1623899"/>
              <a:gd name="connsiteX21" fmla="*/ 1829719 w 10906022"/>
              <a:gd name="connsiteY21" fmla="*/ 1206444 h 1623899"/>
              <a:gd name="connsiteX22" fmla="*/ 243853 w 10906022"/>
              <a:gd name="connsiteY22" fmla="*/ 1608090 h 1623899"/>
              <a:gd name="connsiteX23" fmla="*/ 149895 w 10906022"/>
              <a:gd name="connsiteY23" fmla="*/ 544961 h 1623899"/>
              <a:gd name="connsiteX0" fmla="*/ 1157651 w 10665902"/>
              <a:gd name="connsiteY0" fmla="*/ 575858 h 1622675"/>
              <a:gd name="connsiteX1" fmla="*/ 1414582 w 10665902"/>
              <a:gd name="connsiteY1" fmla="*/ 214222 h 1622675"/>
              <a:gd name="connsiteX2" fmla="*/ 2503307 w 10665902"/>
              <a:gd name="connsiteY2" fmla="*/ 428230 h 1622675"/>
              <a:gd name="connsiteX3" fmla="*/ 3246070 w 10665902"/>
              <a:gd name="connsiteY3" fmla="*/ 642238 h 1622675"/>
              <a:gd name="connsiteX4" fmla="*/ 3976986 w 10665902"/>
              <a:gd name="connsiteY4" fmla="*/ 428230 h 1622675"/>
              <a:gd name="connsiteX5" fmla="*/ 5533332 w 10665902"/>
              <a:gd name="connsiteY5" fmla="*/ 211 h 1622675"/>
              <a:gd name="connsiteX6" fmla="*/ 8320447 w 10665902"/>
              <a:gd name="connsiteY6" fmla="*/ 486597 h 1622675"/>
              <a:gd name="connsiteX7" fmla="*/ 10460533 w 10665902"/>
              <a:gd name="connsiteY7" fmla="*/ 467140 h 1622675"/>
              <a:gd name="connsiteX8" fmla="*/ 10596720 w 10665902"/>
              <a:gd name="connsiteY8" fmla="*/ 525507 h 1622675"/>
              <a:gd name="connsiteX9" fmla="*/ 10616175 w 10665902"/>
              <a:gd name="connsiteY9" fmla="*/ 1206443 h 1622675"/>
              <a:gd name="connsiteX10" fmla="*/ 10616175 w 10665902"/>
              <a:gd name="connsiteY10" fmla="*/ 1284264 h 1622675"/>
              <a:gd name="connsiteX11" fmla="*/ 9954694 w 10665902"/>
              <a:gd name="connsiteY11" fmla="*/ 1284264 h 1622675"/>
              <a:gd name="connsiteX12" fmla="*/ 7763163 w 10665902"/>
              <a:gd name="connsiteY12" fmla="*/ 953523 h 1622675"/>
              <a:gd name="connsiteX13" fmla="*/ 6647290 w 10665902"/>
              <a:gd name="connsiteY13" fmla="*/ 1264809 h 1622675"/>
              <a:gd name="connsiteX14" fmla="*/ 5927443 w 10665902"/>
              <a:gd name="connsiteY14" fmla="*/ 1245354 h 1622675"/>
              <a:gd name="connsiteX15" fmla="*/ 5666141 w 10665902"/>
              <a:gd name="connsiteY15" fmla="*/ 1342629 h 1622675"/>
              <a:gd name="connsiteX16" fmla="*/ 5053949 w 10665902"/>
              <a:gd name="connsiteY16" fmla="*/ 1517729 h 1622675"/>
              <a:gd name="connsiteX17" fmla="*/ 4070803 w 10665902"/>
              <a:gd name="connsiteY17" fmla="*/ 1439907 h 1622675"/>
              <a:gd name="connsiteX18" fmla="*/ 3339886 w 10665902"/>
              <a:gd name="connsiteY18" fmla="*/ 1381540 h 1622675"/>
              <a:gd name="connsiteX19" fmla="*/ 2850735 w 10665902"/>
              <a:gd name="connsiteY19" fmla="*/ 1478817 h 1622675"/>
              <a:gd name="connsiteX20" fmla="*/ 2287915 w 10665902"/>
              <a:gd name="connsiteY20" fmla="*/ 1439907 h 1622675"/>
              <a:gd name="connsiteX21" fmla="*/ 1589599 w 10665902"/>
              <a:gd name="connsiteY21" fmla="*/ 1206444 h 1622675"/>
              <a:gd name="connsiteX22" fmla="*/ 3733 w 10665902"/>
              <a:gd name="connsiteY22" fmla="*/ 1608090 h 1622675"/>
              <a:gd name="connsiteX23" fmla="*/ 1157651 w 10665902"/>
              <a:gd name="connsiteY23" fmla="*/ 575858 h 1622675"/>
              <a:gd name="connsiteX0" fmla="*/ 1157858 w 10666109"/>
              <a:gd name="connsiteY0" fmla="*/ 575858 h 1622675"/>
              <a:gd name="connsiteX1" fmla="*/ 1750757 w 10666109"/>
              <a:gd name="connsiteY1" fmla="*/ 430508 h 1622675"/>
              <a:gd name="connsiteX2" fmla="*/ 2503514 w 10666109"/>
              <a:gd name="connsiteY2" fmla="*/ 428230 h 1622675"/>
              <a:gd name="connsiteX3" fmla="*/ 3246277 w 10666109"/>
              <a:gd name="connsiteY3" fmla="*/ 642238 h 1622675"/>
              <a:gd name="connsiteX4" fmla="*/ 3977193 w 10666109"/>
              <a:gd name="connsiteY4" fmla="*/ 428230 h 1622675"/>
              <a:gd name="connsiteX5" fmla="*/ 5533539 w 10666109"/>
              <a:gd name="connsiteY5" fmla="*/ 211 h 1622675"/>
              <a:gd name="connsiteX6" fmla="*/ 8320654 w 10666109"/>
              <a:gd name="connsiteY6" fmla="*/ 486597 h 1622675"/>
              <a:gd name="connsiteX7" fmla="*/ 10460740 w 10666109"/>
              <a:gd name="connsiteY7" fmla="*/ 467140 h 1622675"/>
              <a:gd name="connsiteX8" fmla="*/ 10596927 w 10666109"/>
              <a:gd name="connsiteY8" fmla="*/ 525507 h 1622675"/>
              <a:gd name="connsiteX9" fmla="*/ 10616382 w 10666109"/>
              <a:gd name="connsiteY9" fmla="*/ 1206443 h 1622675"/>
              <a:gd name="connsiteX10" fmla="*/ 10616382 w 10666109"/>
              <a:gd name="connsiteY10" fmla="*/ 1284264 h 1622675"/>
              <a:gd name="connsiteX11" fmla="*/ 9954901 w 10666109"/>
              <a:gd name="connsiteY11" fmla="*/ 1284264 h 1622675"/>
              <a:gd name="connsiteX12" fmla="*/ 7763370 w 10666109"/>
              <a:gd name="connsiteY12" fmla="*/ 953523 h 1622675"/>
              <a:gd name="connsiteX13" fmla="*/ 6647497 w 10666109"/>
              <a:gd name="connsiteY13" fmla="*/ 1264809 h 1622675"/>
              <a:gd name="connsiteX14" fmla="*/ 5927650 w 10666109"/>
              <a:gd name="connsiteY14" fmla="*/ 1245354 h 1622675"/>
              <a:gd name="connsiteX15" fmla="*/ 5666348 w 10666109"/>
              <a:gd name="connsiteY15" fmla="*/ 1342629 h 1622675"/>
              <a:gd name="connsiteX16" fmla="*/ 5054156 w 10666109"/>
              <a:gd name="connsiteY16" fmla="*/ 1517729 h 1622675"/>
              <a:gd name="connsiteX17" fmla="*/ 4071010 w 10666109"/>
              <a:gd name="connsiteY17" fmla="*/ 1439907 h 1622675"/>
              <a:gd name="connsiteX18" fmla="*/ 3340093 w 10666109"/>
              <a:gd name="connsiteY18" fmla="*/ 1381540 h 1622675"/>
              <a:gd name="connsiteX19" fmla="*/ 2850942 w 10666109"/>
              <a:gd name="connsiteY19" fmla="*/ 1478817 h 1622675"/>
              <a:gd name="connsiteX20" fmla="*/ 2288122 w 10666109"/>
              <a:gd name="connsiteY20" fmla="*/ 1439907 h 1622675"/>
              <a:gd name="connsiteX21" fmla="*/ 1589806 w 10666109"/>
              <a:gd name="connsiteY21" fmla="*/ 1206444 h 1622675"/>
              <a:gd name="connsiteX22" fmla="*/ 3940 w 10666109"/>
              <a:gd name="connsiteY22" fmla="*/ 1608090 h 1622675"/>
              <a:gd name="connsiteX23" fmla="*/ 1157858 w 10666109"/>
              <a:gd name="connsiteY23" fmla="*/ 575858 h 1622675"/>
              <a:gd name="connsiteX0" fmla="*/ 1155746 w 10663997"/>
              <a:gd name="connsiteY0" fmla="*/ 575858 h 1627163"/>
              <a:gd name="connsiteX1" fmla="*/ 1748645 w 10663997"/>
              <a:gd name="connsiteY1" fmla="*/ 430508 h 1627163"/>
              <a:gd name="connsiteX2" fmla="*/ 2501402 w 10663997"/>
              <a:gd name="connsiteY2" fmla="*/ 428230 h 1627163"/>
              <a:gd name="connsiteX3" fmla="*/ 3244165 w 10663997"/>
              <a:gd name="connsiteY3" fmla="*/ 642238 h 1627163"/>
              <a:gd name="connsiteX4" fmla="*/ 3975081 w 10663997"/>
              <a:gd name="connsiteY4" fmla="*/ 428230 h 1627163"/>
              <a:gd name="connsiteX5" fmla="*/ 5531427 w 10663997"/>
              <a:gd name="connsiteY5" fmla="*/ 211 h 1627163"/>
              <a:gd name="connsiteX6" fmla="*/ 8318542 w 10663997"/>
              <a:gd name="connsiteY6" fmla="*/ 486597 h 1627163"/>
              <a:gd name="connsiteX7" fmla="*/ 10458628 w 10663997"/>
              <a:gd name="connsiteY7" fmla="*/ 467140 h 1627163"/>
              <a:gd name="connsiteX8" fmla="*/ 10594815 w 10663997"/>
              <a:gd name="connsiteY8" fmla="*/ 525507 h 1627163"/>
              <a:gd name="connsiteX9" fmla="*/ 10614270 w 10663997"/>
              <a:gd name="connsiteY9" fmla="*/ 1206443 h 1627163"/>
              <a:gd name="connsiteX10" fmla="*/ 10614270 w 10663997"/>
              <a:gd name="connsiteY10" fmla="*/ 1284264 h 1627163"/>
              <a:gd name="connsiteX11" fmla="*/ 9952789 w 10663997"/>
              <a:gd name="connsiteY11" fmla="*/ 1284264 h 1627163"/>
              <a:gd name="connsiteX12" fmla="*/ 7761258 w 10663997"/>
              <a:gd name="connsiteY12" fmla="*/ 953523 h 1627163"/>
              <a:gd name="connsiteX13" fmla="*/ 6645385 w 10663997"/>
              <a:gd name="connsiteY13" fmla="*/ 1264809 h 1627163"/>
              <a:gd name="connsiteX14" fmla="*/ 5925538 w 10663997"/>
              <a:gd name="connsiteY14" fmla="*/ 1245354 h 1627163"/>
              <a:gd name="connsiteX15" fmla="*/ 5664236 w 10663997"/>
              <a:gd name="connsiteY15" fmla="*/ 1342629 h 1627163"/>
              <a:gd name="connsiteX16" fmla="*/ 5052044 w 10663997"/>
              <a:gd name="connsiteY16" fmla="*/ 1517729 h 1627163"/>
              <a:gd name="connsiteX17" fmla="*/ 4068898 w 10663997"/>
              <a:gd name="connsiteY17" fmla="*/ 1439907 h 1627163"/>
              <a:gd name="connsiteX18" fmla="*/ 3337981 w 10663997"/>
              <a:gd name="connsiteY18" fmla="*/ 1381540 h 1627163"/>
              <a:gd name="connsiteX19" fmla="*/ 2848830 w 10663997"/>
              <a:gd name="connsiteY19" fmla="*/ 1478817 h 1627163"/>
              <a:gd name="connsiteX20" fmla="*/ 2286010 w 10663997"/>
              <a:gd name="connsiteY20" fmla="*/ 1439907 h 1627163"/>
              <a:gd name="connsiteX21" fmla="*/ 1443708 w 10663997"/>
              <a:gd name="connsiteY21" fmla="*/ 1268241 h 1627163"/>
              <a:gd name="connsiteX22" fmla="*/ 1828 w 10663997"/>
              <a:gd name="connsiteY22" fmla="*/ 1608090 h 1627163"/>
              <a:gd name="connsiteX23" fmla="*/ 1155746 w 10663997"/>
              <a:gd name="connsiteY23" fmla="*/ 575858 h 1627163"/>
              <a:gd name="connsiteX0" fmla="*/ 1155746 w 10663997"/>
              <a:gd name="connsiteY0" fmla="*/ 575858 h 1627163"/>
              <a:gd name="connsiteX1" fmla="*/ 1748645 w 10663997"/>
              <a:gd name="connsiteY1" fmla="*/ 430508 h 1627163"/>
              <a:gd name="connsiteX2" fmla="*/ 2501402 w 10663997"/>
              <a:gd name="connsiteY2" fmla="*/ 428230 h 1627163"/>
              <a:gd name="connsiteX3" fmla="*/ 3244165 w 10663997"/>
              <a:gd name="connsiteY3" fmla="*/ 642238 h 1627163"/>
              <a:gd name="connsiteX4" fmla="*/ 3975081 w 10663997"/>
              <a:gd name="connsiteY4" fmla="*/ 428230 h 1627163"/>
              <a:gd name="connsiteX5" fmla="*/ 5531427 w 10663997"/>
              <a:gd name="connsiteY5" fmla="*/ 211 h 1627163"/>
              <a:gd name="connsiteX6" fmla="*/ 8318542 w 10663997"/>
              <a:gd name="connsiteY6" fmla="*/ 486597 h 1627163"/>
              <a:gd name="connsiteX7" fmla="*/ 10458628 w 10663997"/>
              <a:gd name="connsiteY7" fmla="*/ 467140 h 1627163"/>
              <a:gd name="connsiteX8" fmla="*/ 10594815 w 10663997"/>
              <a:gd name="connsiteY8" fmla="*/ 525507 h 1627163"/>
              <a:gd name="connsiteX9" fmla="*/ 10614270 w 10663997"/>
              <a:gd name="connsiteY9" fmla="*/ 1206443 h 1627163"/>
              <a:gd name="connsiteX10" fmla="*/ 10614270 w 10663997"/>
              <a:gd name="connsiteY10" fmla="*/ 1284264 h 1627163"/>
              <a:gd name="connsiteX11" fmla="*/ 9952789 w 10663997"/>
              <a:gd name="connsiteY11" fmla="*/ 1284264 h 1627163"/>
              <a:gd name="connsiteX12" fmla="*/ 7761258 w 10663997"/>
              <a:gd name="connsiteY12" fmla="*/ 953523 h 1627163"/>
              <a:gd name="connsiteX13" fmla="*/ 6645385 w 10663997"/>
              <a:gd name="connsiteY13" fmla="*/ 1264809 h 1627163"/>
              <a:gd name="connsiteX14" fmla="*/ 5925538 w 10663997"/>
              <a:gd name="connsiteY14" fmla="*/ 1245354 h 1627163"/>
              <a:gd name="connsiteX15" fmla="*/ 5664236 w 10663997"/>
              <a:gd name="connsiteY15" fmla="*/ 1342629 h 1627163"/>
              <a:gd name="connsiteX16" fmla="*/ 5052044 w 10663997"/>
              <a:gd name="connsiteY16" fmla="*/ 1517729 h 1627163"/>
              <a:gd name="connsiteX17" fmla="*/ 4068898 w 10663997"/>
              <a:gd name="connsiteY17" fmla="*/ 1439907 h 1627163"/>
              <a:gd name="connsiteX18" fmla="*/ 3337981 w 10663997"/>
              <a:gd name="connsiteY18" fmla="*/ 1381540 h 1627163"/>
              <a:gd name="connsiteX19" fmla="*/ 2848830 w 10663997"/>
              <a:gd name="connsiteY19" fmla="*/ 1478817 h 1627163"/>
              <a:gd name="connsiteX20" fmla="*/ 2238016 w 10663997"/>
              <a:gd name="connsiteY20" fmla="*/ 1130928 h 1627163"/>
              <a:gd name="connsiteX21" fmla="*/ 1443708 w 10663997"/>
              <a:gd name="connsiteY21" fmla="*/ 1268241 h 1627163"/>
              <a:gd name="connsiteX22" fmla="*/ 1828 w 10663997"/>
              <a:gd name="connsiteY22" fmla="*/ 1608090 h 1627163"/>
              <a:gd name="connsiteX23" fmla="*/ 1155746 w 10663997"/>
              <a:gd name="connsiteY23" fmla="*/ 575858 h 1627163"/>
              <a:gd name="connsiteX0" fmla="*/ 1153918 w 10662169"/>
              <a:gd name="connsiteY0" fmla="*/ 575858 h 1629825"/>
              <a:gd name="connsiteX1" fmla="*/ 1746817 w 10662169"/>
              <a:gd name="connsiteY1" fmla="*/ 430508 h 1629825"/>
              <a:gd name="connsiteX2" fmla="*/ 2499574 w 10662169"/>
              <a:gd name="connsiteY2" fmla="*/ 428230 h 1629825"/>
              <a:gd name="connsiteX3" fmla="*/ 3242337 w 10662169"/>
              <a:gd name="connsiteY3" fmla="*/ 642238 h 1629825"/>
              <a:gd name="connsiteX4" fmla="*/ 3973253 w 10662169"/>
              <a:gd name="connsiteY4" fmla="*/ 428230 h 1629825"/>
              <a:gd name="connsiteX5" fmla="*/ 5529599 w 10662169"/>
              <a:gd name="connsiteY5" fmla="*/ 211 h 1629825"/>
              <a:gd name="connsiteX6" fmla="*/ 8316714 w 10662169"/>
              <a:gd name="connsiteY6" fmla="*/ 486597 h 1629825"/>
              <a:gd name="connsiteX7" fmla="*/ 10456800 w 10662169"/>
              <a:gd name="connsiteY7" fmla="*/ 467140 h 1629825"/>
              <a:gd name="connsiteX8" fmla="*/ 10592987 w 10662169"/>
              <a:gd name="connsiteY8" fmla="*/ 525507 h 1629825"/>
              <a:gd name="connsiteX9" fmla="*/ 10612442 w 10662169"/>
              <a:gd name="connsiteY9" fmla="*/ 1206443 h 1629825"/>
              <a:gd name="connsiteX10" fmla="*/ 10612442 w 10662169"/>
              <a:gd name="connsiteY10" fmla="*/ 1284264 h 1629825"/>
              <a:gd name="connsiteX11" fmla="*/ 9950961 w 10662169"/>
              <a:gd name="connsiteY11" fmla="*/ 1284264 h 1629825"/>
              <a:gd name="connsiteX12" fmla="*/ 7759430 w 10662169"/>
              <a:gd name="connsiteY12" fmla="*/ 953523 h 1629825"/>
              <a:gd name="connsiteX13" fmla="*/ 6643557 w 10662169"/>
              <a:gd name="connsiteY13" fmla="*/ 1264809 h 1629825"/>
              <a:gd name="connsiteX14" fmla="*/ 5923710 w 10662169"/>
              <a:gd name="connsiteY14" fmla="*/ 1245354 h 1629825"/>
              <a:gd name="connsiteX15" fmla="*/ 5662408 w 10662169"/>
              <a:gd name="connsiteY15" fmla="*/ 1342629 h 1629825"/>
              <a:gd name="connsiteX16" fmla="*/ 5050216 w 10662169"/>
              <a:gd name="connsiteY16" fmla="*/ 1517729 h 1629825"/>
              <a:gd name="connsiteX17" fmla="*/ 4067070 w 10662169"/>
              <a:gd name="connsiteY17" fmla="*/ 1439907 h 1629825"/>
              <a:gd name="connsiteX18" fmla="*/ 3336153 w 10662169"/>
              <a:gd name="connsiteY18" fmla="*/ 1381540 h 1629825"/>
              <a:gd name="connsiteX19" fmla="*/ 2847002 w 10662169"/>
              <a:gd name="connsiteY19" fmla="*/ 1478817 h 1629825"/>
              <a:gd name="connsiteX20" fmla="*/ 2236188 w 10662169"/>
              <a:gd name="connsiteY20" fmla="*/ 1130928 h 1629825"/>
              <a:gd name="connsiteX21" fmla="*/ 1153908 w 10662169"/>
              <a:gd name="connsiteY21" fmla="*/ 1299139 h 1629825"/>
              <a:gd name="connsiteX22" fmla="*/ 0 w 10662169"/>
              <a:gd name="connsiteY22" fmla="*/ 1608090 h 1629825"/>
              <a:gd name="connsiteX23" fmla="*/ 1153918 w 10662169"/>
              <a:gd name="connsiteY23" fmla="*/ 575858 h 1629825"/>
              <a:gd name="connsiteX0" fmla="*/ 1153918 w 10662169"/>
              <a:gd name="connsiteY0" fmla="*/ 575858 h 1629823"/>
              <a:gd name="connsiteX1" fmla="*/ 1746817 w 10662169"/>
              <a:gd name="connsiteY1" fmla="*/ 430508 h 1629823"/>
              <a:gd name="connsiteX2" fmla="*/ 2499574 w 10662169"/>
              <a:gd name="connsiteY2" fmla="*/ 428230 h 1629823"/>
              <a:gd name="connsiteX3" fmla="*/ 3242337 w 10662169"/>
              <a:gd name="connsiteY3" fmla="*/ 642238 h 1629823"/>
              <a:gd name="connsiteX4" fmla="*/ 3973253 w 10662169"/>
              <a:gd name="connsiteY4" fmla="*/ 428230 h 1629823"/>
              <a:gd name="connsiteX5" fmla="*/ 5529599 w 10662169"/>
              <a:gd name="connsiteY5" fmla="*/ 211 h 1629823"/>
              <a:gd name="connsiteX6" fmla="*/ 8316714 w 10662169"/>
              <a:gd name="connsiteY6" fmla="*/ 486597 h 1629823"/>
              <a:gd name="connsiteX7" fmla="*/ 10456800 w 10662169"/>
              <a:gd name="connsiteY7" fmla="*/ 467140 h 1629823"/>
              <a:gd name="connsiteX8" fmla="*/ 10592987 w 10662169"/>
              <a:gd name="connsiteY8" fmla="*/ 525507 h 1629823"/>
              <a:gd name="connsiteX9" fmla="*/ 10612442 w 10662169"/>
              <a:gd name="connsiteY9" fmla="*/ 1206443 h 1629823"/>
              <a:gd name="connsiteX10" fmla="*/ 10612442 w 10662169"/>
              <a:gd name="connsiteY10" fmla="*/ 1284264 h 1629823"/>
              <a:gd name="connsiteX11" fmla="*/ 9950961 w 10662169"/>
              <a:gd name="connsiteY11" fmla="*/ 1284264 h 1629823"/>
              <a:gd name="connsiteX12" fmla="*/ 7759430 w 10662169"/>
              <a:gd name="connsiteY12" fmla="*/ 953523 h 1629823"/>
              <a:gd name="connsiteX13" fmla="*/ 6643557 w 10662169"/>
              <a:gd name="connsiteY13" fmla="*/ 1264809 h 1629823"/>
              <a:gd name="connsiteX14" fmla="*/ 5923710 w 10662169"/>
              <a:gd name="connsiteY14" fmla="*/ 1245354 h 1629823"/>
              <a:gd name="connsiteX15" fmla="*/ 5662408 w 10662169"/>
              <a:gd name="connsiteY15" fmla="*/ 1342629 h 1629823"/>
              <a:gd name="connsiteX16" fmla="*/ 5050216 w 10662169"/>
              <a:gd name="connsiteY16" fmla="*/ 1517729 h 1629823"/>
              <a:gd name="connsiteX17" fmla="*/ 4067070 w 10662169"/>
              <a:gd name="connsiteY17" fmla="*/ 1439907 h 1629823"/>
              <a:gd name="connsiteX18" fmla="*/ 3336153 w 10662169"/>
              <a:gd name="connsiteY18" fmla="*/ 1381540 h 1629823"/>
              <a:gd name="connsiteX19" fmla="*/ 2847002 w 10662169"/>
              <a:gd name="connsiteY19" fmla="*/ 1478817 h 1629823"/>
              <a:gd name="connsiteX20" fmla="*/ 2236188 w 10662169"/>
              <a:gd name="connsiteY20" fmla="*/ 1130928 h 1629823"/>
              <a:gd name="connsiteX21" fmla="*/ 1153908 w 10662169"/>
              <a:gd name="connsiteY21" fmla="*/ 1299139 h 1629823"/>
              <a:gd name="connsiteX22" fmla="*/ 0 w 10662169"/>
              <a:gd name="connsiteY22" fmla="*/ 1608090 h 1629823"/>
              <a:gd name="connsiteX23" fmla="*/ 1153918 w 10662169"/>
              <a:gd name="connsiteY23" fmla="*/ 575858 h 1629823"/>
              <a:gd name="connsiteX0" fmla="*/ 1153918 w 10662169"/>
              <a:gd name="connsiteY0" fmla="*/ 575858 h 1629825"/>
              <a:gd name="connsiteX1" fmla="*/ 1746817 w 10662169"/>
              <a:gd name="connsiteY1" fmla="*/ 430508 h 1629825"/>
              <a:gd name="connsiteX2" fmla="*/ 2499574 w 10662169"/>
              <a:gd name="connsiteY2" fmla="*/ 428230 h 1629825"/>
              <a:gd name="connsiteX3" fmla="*/ 3242337 w 10662169"/>
              <a:gd name="connsiteY3" fmla="*/ 642238 h 1629825"/>
              <a:gd name="connsiteX4" fmla="*/ 3973253 w 10662169"/>
              <a:gd name="connsiteY4" fmla="*/ 428230 h 1629825"/>
              <a:gd name="connsiteX5" fmla="*/ 5529599 w 10662169"/>
              <a:gd name="connsiteY5" fmla="*/ 211 h 1629825"/>
              <a:gd name="connsiteX6" fmla="*/ 8316714 w 10662169"/>
              <a:gd name="connsiteY6" fmla="*/ 486597 h 1629825"/>
              <a:gd name="connsiteX7" fmla="*/ 10456800 w 10662169"/>
              <a:gd name="connsiteY7" fmla="*/ 467140 h 1629825"/>
              <a:gd name="connsiteX8" fmla="*/ 10592987 w 10662169"/>
              <a:gd name="connsiteY8" fmla="*/ 525507 h 1629825"/>
              <a:gd name="connsiteX9" fmla="*/ 10612442 w 10662169"/>
              <a:gd name="connsiteY9" fmla="*/ 1206443 h 1629825"/>
              <a:gd name="connsiteX10" fmla="*/ 10612442 w 10662169"/>
              <a:gd name="connsiteY10" fmla="*/ 1284264 h 1629825"/>
              <a:gd name="connsiteX11" fmla="*/ 9950961 w 10662169"/>
              <a:gd name="connsiteY11" fmla="*/ 1284264 h 1629825"/>
              <a:gd name="connsiteX12" fmla="*/ 7759430 w 10662169"/>
              <a:gd name="connsiteY12" fmla="*/ 953523 h 1629825"/>
              <a:gd name="connsiteX13" fmla="*/ 6643557 w 10662169"/>
              <a:gd name="connsiteY13" fmla="*/ 1264809 h 1629825"/>
              <a:gd name="connsiteX14" fmla="*/ 5923710 w 10662169"/>
              <a:gd name="connsiteY14" fmla="*/ 1245354 h 1629825"/>
              <a:gd name="connsiteX15" fmla="*/ 5662408 w 10662169"/>
              <a:gd name="connsiteY15" fmla="*/ 1342629 h 1629825"/>
              <a:gd name="connsiteX16" fmla="*/ 5050216 w 10662169"/>
              <a:gd name="connsiteY16" fmla="*/ 1517729 h 1629825"/>
              <a:gd name="connsiteX17" fmla="*/ 4067070 w 10662169"/>
              <a:gd name="connsiteY17" fmla="*/ 1439907 h 1629825"/>
              <a:gd name="connsiteX18" fmla="*/ 3336153 w 10662169"/>
              <a:gd name="connsiteY18" fmla="*/ 1381540 h 1629825"/>
              <a:gd name="connsiteX19" fmla="*/ 3086977 w 10662169"/>
              <a:gd name="connsiteY19" fmla="*/ 1262532 h 1629825"/>
              <a:gd name="connsiteX20" fmla="*/ 2236188 w 10662169"/>
              <a:gd name="connsiteY20" fmla="*/ 1130928 h 1629825"/>
              <a:gd name="connsiteX21" fmla="*/ 1153908 w 10662169"/>
              <a:gd name="connsiteY21" fmla="*/ 1299139 h 1629825"/>
              <a:gd name="connsiteX22" fmla="*/ 0 w 10662169"/>
              <a:gd name="connsiteY22" fmla="*/ 1608090 h 1629825"/>
              <a:gd name="connsiteX23" fmla="*/ 1153918 w 10662169"/>
              <a:gd name="connsiteY23" fmla="*/ 575858 h 1629825"/>
              <a:gd name="connsiteX0" fmla="*/ 913943 w 10422194"/>
              <a:gd name="connsiteY0" fmla="*/ 575858 h 1520101"/>
              <a:gd name="connsiteX1" fmla="*/ 1506842 w 10422194"/>
              <a:gd name="connsiteY1" fmla="*/ 430508 h 1520101"/>
              <a:gd name="connsiteX2" fmla="*/ 2259599 w 10422194"/>
              <a:gd name="connsiteY2" fmla="*/ 428230 h 1520101"/>
              <a:gd name="connsiteX3" fmla="*/ 3002362 w 10422194"/>
              <a:gd name="connsiteY3" fmla="*/ 642238 h 1520101"/>
              <a:gd name="connsiteX4" fmla="*/ 3733278 w 10422194"/>
              <a:gd name="connsiteY4" fmla="*/ 428230 h 1520101"/>
              <a:gd name="connsiteX5" fmla="*/ 5289624 w 10422194"/>
              <a:gd name="connsiteY5" fmla="*/ 211 h 1520101"/>
              <a:gd name="connsiteX6" fmla="*/ 8076739 w 10422194"/>
              <a:gd name="connsiteY6" fmla="*/ 486597 h 1520101"/>
              <a:gd name="connsiteX7" fmla="*/ 10216825 w 10422194"/>
              <a:gd name="connsiteY7" fmla="*/ 467140 h 1520101"/>
              <a:gd name="connsiteX8" fmla="*/ 10353012 w 10422194"/>
              <a:gd name="connsiteY8" fmla="*/ 525507 h 1520101"/>
              <a:gd name="connsiteX9" fmla="*/ 10372467 w 10422194"/>
              <a:gd name="connsiteY9" fmla="*/ 1206443 h 1520101"/>
              <a:gd name="connsiteX10" fmla="*/ 10372467 w 10422194"/>
              <a:gd name="connsiteY10" fmla="*/ 1284264 h 1520101"/>
              <a:gd name="connsiteX11" fmla="*/ 9710986 w 10422194"/>
              <a:gd name="connsiteY11" fmla="*/ 1284264 h 1520101"/>
              <a:gd name="connsiteX12" fmla="*/ 7519455 w 10422194"/>
              <a:gd name="connsiteY12" fmla="*/ 953523 h 1520101"/>
              <a:gd name="connsiteX13" fmla="*/ 6403582 w 10422194"/>
              <a:gd name="connsiteY13" fmla="*/ 1264809 h 1520101"/>
              <a:gd name="connsiteX14" fmla="*/ 5683735 w 10422194"/>
              <a:gd name="connsiteY14" fmla="*/ 1245354 h 1520101"/>
              <a:gd name="connsiteX15" fmla="*/ 5422433 w 10422194"/>
              <a:gd name="connsiteY15" fmla="*/ 1342629 h 1520101"/>
              <a:gd name="connsiteX16" fmla="*/ 4810241 w 10422194"/>
              <a:gd name="connsiteY16" fmla="*/ 1517729 h 1520101"/>
              <a:gd name="connsiteX17" fmla="*/ 3827095 w 10422194"/>
              <a:gd name="connsiteY17" fmla="*/ 1439907 h 1520101"/>
              <a:gd name="connsiteX18" fmla="*/ 3096178 w 10422194"/>
              <a:gd name="connsiteY18" fmla="*/ 1381540 h 1520101"/>
              <a:gd name="connsiteX19" fmla="*/ 2847002 w 10422194"/>
              <a:gd name="connsiteY19" fmla="*/ 1262532 h 1520101"/>
              <a:gd name="connsiteX20" fmla="*/ 1996213 w 10422194"/>
              <a:gd name="connsiteY20" fmla="*/ 1130928 h 1520101"/>
              <a:gd name="connsiteX21" fmla="*/ 913933 w 10422194"/>
              <a:gd name="connsiteY21" fmla="*/ 1299139 h 1520101"/>
              <a:gd name="connsiteX22" fmla="*/ 0 w 10422194"/>
              <a:gd name="connsiteY22" fmla="*/ 897435 h 1520101"/>
              <a:gd name="connsiteX23" fmla="*/ 913943 w 10422194"/>
              <a:gd name="connsiteY23" fmla="*/ 575858 h 1520101"/>
              <a:gd name="connsiteX0" fmla="*/ 916259 w 10424510"/>
              <a:gd name="connsiteY0" fmla="*/ 575858 h 1520103"/>
              <a:gd name="connsiteX1" fmla="*/ 1509158 w 10424510"/>
              <a:gd name="connsiteY1" fmla="*/ 430508 h 1520103"/>
              <a:gd name="connsiteX2" fmla="*/ 2261915 w 10424510"/>
              <a:gd name="connsiteY2" fmla="*/ 428230 h 1520103"/>
              <a:gd name="connsiteX3" fmla="*/ 3004678 w 10424510"/>
              <a:gd name="connsiteY3" fmla="*/ 642238 h 1520103"/>
              <a:gd name="connsiteX4" fmla="*/ 3735594 w 10424510"/>
              <a:gd name="connsiteY4" fmla="*/ 428230 h 1520103"/>
              <a:gd name="connsiteX5" fmla="*/ 5291940 w 10424510"/>
              <a:gd name="connsiteY5" fmla="*/ 211 h 1520103"/>
              <a:gd name="connsiteX6" fmla="*/ 8079055 w 10424510"/>
              <a:gd name="connsiteY6" fmla="*/ 486597 h 1520103"/>
              <a:gd name="connsiteX7" fmla="*/ 10219141 w 10424510"/>
              <a:gd name="connsiteY7" fmla="*/ 467140 h 1520103"/>
              <a:gd name="connsiteX8" fmla="*/ 10355328 w 10424510"/>
              <a:gd name="connsiteY8" fmla="*/ 525507 h 1520103"/>
              <a:gd name="connsiteX9" fmla="*/ 10374783 w 10424510"/>
              <a:gd name="connsiteY9" fmla="*/ 1206443 h 1520103"/>
              <a:gd name="connsiteX10" fmla="*/ 10374783 w 10424510"/>
              <a:gd name="connsiteY10" fmla="*/ 1284264 h 1520103"/>
              <a:gd name="connsiteX11" fmla="*/ 9713302 w 10424510"/>
              <a:gd name="connsiteY11" fmla="*/ 1284264 h 1520103"/>
              <a:gd name="connsiteX12" fmla="*/ 7521771 w 10424510"/>
              <a:gd name="connsiteY12" fmla="*/ 953523 h 1520103"/>
              <a:gd name="connsiteX13" fmla="*/ 6405898 w 10424510"/>
              <a:gd name="connsiteY13" fmla="*/ 1264809 h 1520103"/>
              <a:gd name="connsiteX14" fmla="*/ 5686051 w 10424510"/>
              <a:gd name="connsiteY14" fmla="*/ 1245354 h 1520103"/>
              <a:gd name="connsiteX15" fmla="*/ 5424749 w 10424510"/>
              <a:gd name="connsiteY15" fmla="*/ 1342629 h 1520103"/>
              <a:gd name="connsiteX16" fmla="*/ 4812557 w 10424510"/>
              <a:gd name="connsiteY16" fmla="*/ 1517729 h 1520103"/>
              <a:gd name="connsiteX17" fmla="*/ 3829411 w 10424510"/>
              <a:gd name="connsiteY17" fmla="*/ 1439907 h 1520103"/>
              <a:gd name="connsiteX18" fmla="*/ 3098494 w 10424510"/>
              <a:gd name="connsiteY18" fmla="*/ 1381540 h 1520103"/>
              <a:gd name="connsiteX19" fmla="*/ 2849318 w 10424510"/>
              <a:gd name="connsiteY19" fmla="*/ 1262532 h 1520103"/>
              <a:gd name="connsiteX20" fmla="*/ 1998529 w 10424510"/>
              <a:gd name="connsiteY20" fmla="*/ 1130928 h 1520103"/>
              <a:gd name="connsiteX21" fmla="*/ 1204221 w 10424510"/>
              <a:gd name="connsiteY21" fmla="*/ 1021057 h 1520103"/>
              <a:gd name="connsiteX22" fmla="*/ 2316 w 10424510"/>
              <a:gd name="connsiteY22" fmla="*/ 897435 h 1520103"/>
              <a:gd name="connsiteX23" fmla="*/ 916259 w 10424510"/>
              <a:gd name="connsiteY23" fmla="*/ 575858 h 1520103"/>
              <a:gd name="connsiteX0" fmla="*/ 916259 w 10424510"/>
              <a:gd name="connsiteY0" fmla="*/ 575858 h 1520101"/>
              <a:gd name="connsiteX1" fmla="*/ 1509158 w 10424510"/>
              <a:gd name="connsiteY1" fmla="*/ 430508 h 1520101"/>
              <a:gd name="connsiteX2" fmla="*/ 2261915 w 10424510"/>
              <a:gd name="connsiteY2" fmla="*/ 428230 h 1520101"/>
              <a:gd name="connsiteX3" fmla="*/ 3004678 w 10424510"/>
              <a:gd name="connsiteY3" fmla="*/ 642238 h 1520101"/>
              <a:gd name="connsiteX4" fmla="*/ 3735594 w 10424510"/>
              <a:gd name="connsiteY4" fmla="*/ 428230 h 1520101"/>
              <a:gd name="connsiteX5" fmla="*/ 5291940 w 10424510"/>
              <a:gd name="connsiteY5" fmla="*/ 211 h 1520101"/>
              <a:gd name="connsiteX6" fmla="*/ 8079055 w 10424510"/>
              <a:gd name="connsiteY6" fmla="*/ 486597 h 1520101"/>
              <a:gd name="connsiteX7" fmla="*/ 10219141 w 10424510"/>
              <a:gd name="connsiteY7" fmla="*/ 467140 h 1520101"/>
              <a:gd name="connsiteX8" fmla="*/ 10355328 w 10424510"/>
              <a:gd name="connsiteY8" fmla="*/ 525507 h 1520101"/>
              <a:gd name="connsiteX9" fmla="*/ 10374783 w 10424510"/>
              <a:gd name="connsiteY9" fmla="*/ 1206443 h 1520101"/>
              <a:gd name="connsiteX10" fmla="*/ 10374783 w 10424510"/>
              <a:gd name="connsiteY10" fmla="*/ 1284264 h 1520101"/>
              <a:gd name="connsiteX11" fmla="*/ 9713302 w 10424510"/>
              <a:gd name="connsiteY11" fmla="*/ 1284264 h 1520101"/>
              <a:gd name="connsiteX12" fmla="*/ 7521771 w 10424510"/>
              <a:gd name="connsiteY12" fmla="*/ 953523 h 1520101"/>
              <a:gd name="connsiteX13" fmla="*/ 6405898 w 10424510"/>
              <a:gd name="connsiteY13" fmla="*/ 1264809 h 1520101"/>
              <a:gd name="connsiteX14" fmla="*/ 5686051 w 10424510"/>
              <a:gd name="connsiteY14" fmla="*/ 1245354 h 1520101"/>
              <a:gd name="connsiteX15" fmla="*/ 5424749 w 10424510"/>
              <a:gd name="connsiteY15" fmla="*/ 1342629 h 1520101"/>
              <a:gd name="connsiteX16" fmla="*/ 4812557 w 10424510"/>
              <a:gd name="connsiteY16" fmla="*/ 1517729 h 1520101"/>
              <a:gd name="connsiteX17" fmla="*/ 3829411 w 10424510"/>
              <a:gd name="connsiteY17" fmla="*/ 1439907 h 1520101"/>
              <a:gd name="connsiteX18" fmla="*/ 3098494 w 10424510"/>
              <a:gd name="connsiteY18" fmla="*/ 1381540 h 1520101"/>
              <a:gd name="connsiteX19" fmla="*/ 2849318 w 10424510"/>
              <a:gd name="connsiteY19" fmla="*/ 1262532 h 1520101"/>
              <a:gd name="connsiteX20" fmla="*/ 1998529 w 10424510"/>
              <a:gd name="connsiteY20" fmla="*/ 1130928 h 1520101"/>
              <a:gd name="connsiteX21" fmla="*/ 1204221 w 10424510"/>
              <a:gd name="connsiteY21" fmla="*/ 1021057 h 1520101"/>
              <a:gd name="connsiteX22" fmla="*/ 2316 w 10424510"/>
              <a:gd name="connsiteY22" fmla="*/ 897435 h 1520101"/>
              <a:gd name="connsiteX23" fmla="*/ 916259 w 10424510"/>
              <a:gd name="connsiteY23" fmla="*/ 575858 h 1520101"/>
              <a:gd name="connsiteX0" fmla="*/ 915255 w 10423506"/>
              <a:gd name="connsiteY0" fmla="*/ 575858 h 1520103"/>
              <a:gd name="connsiteX1" fmla="*/ 1508154 w 10423506"/>
              <a:gd name="connsiteY1" fmla="*/ 430508 h 1520103"/>
              <a:gd name="connsiteX2" fmla="*/ 2260911 w 10423506"/>
              <a:gd name="connsiteY2" fmla="*/ 428230 h 1520103"/>
              <a:gd name="connsiteX3" fmla="*/ 3003674 w 10423506"/>
              <a:gd name="connsiteY3" fmla="*/ 642238 h 1520103"/>
              <a:gd name="connsiteX4" fmla="*/ 3734590 w 10423506"/>
              <a:gd name="connsiteY4" fmla="*/ 428230 h 1520103"/>
              <a:gd name="connsiteX5" fmla="*/ 5290936 w 10423506"/>
              <a:gd name="connsiteY5" fmla="*/ 211 h 1520103"/>
              <a:gd name="connsiteX6" fmla="*/ 8078051 w 10423506"/>
              <a:gd name="connsiteY6" fmla="*/ 486597 h 1520103"/>
              <a:gd name="connsiteX7" fmla="*/ 10218137 w 10423506"/>
              <a:gd name="connsiteY7" fmla="*/ 467140 h 1520103"/>
              <a:gd name="connsiteX8" fmla="*/ 10354324 w 10423506"/>
              <a:gd name="connsiteY8" fmla="*/ 525507 h 1520103"/>
              <a:gd name="connsiteX9" fmla="*/ 10373779 w 10423506"/>
              <a:gd name="connsiteY9" fmla="*/ 1206443 h 1520103"/>
              <a:gd name="connsiteX10" fmla="*/ 10373779 w 10423506"/>
              <a:gd name="connsiteY10" fmla="*/ 1284264 h 1520103"/>
              <a:gd name="connsiteX11" fmla="*/ 9712298 w 10423506"/>
              <a:gd name="connsiteY11" fmla="*/ 1284264 h 1520103"/>
              <a:gd name="connsiteX12" fmla="*/ 7520767 w 10423506"/>
              <a:gd name="connsiteY12" fmla="*/ 953523 h 1520103"/>
              <a:gd name="connsiteX13" fmla="*/ 6404894 w 10423506"/>
              <a:gd name="connsiteY13" fmla="*/ 1264809 h 1520103"/>
              <a:gd name="connsiteX14" fmla="*/ 5685047 w 10423506"/>
              <a:gd name="connsiteY14" fmla="*/ 1245354 h 1520103"/>
              <a:gd name="connsiteX15" fmla="*/ 5423745 w 10423506"/>
              <a:gd name="connsiteY15" fmla="*/ 1342629 h 1520103"/>
              <a:gd name="connsiteX16" fmla="*/ 4811553 w 10423506"/>
              <a:gd name="connsiteY16" fmla="*/ 1517729 h 1520103"/>
              <a:gd name="connsiteX17" fmla="*/ 3828407 w 10423506"/>
              <a:gd name="connsiteY17" fmla="*/ 1439907 h 1520103"/>
              <a:gd name="connsiteX18" fmla="*/ 3097490 w 10423506"/>
              <a:gd name="connsiteY18" fmla="*/ 1381540 h 1520103"/>
              <a:gd name="connsiteX19" fmla="*/ 2848314 w 10423506"/>
              <a:gd name="connsiteY19" fmla="*/ 1262532 h 1520103"/>
              <a:gd name="connsiteX20" fmla="*/ 1997525 w 10423506"/>
              <a:gd name="connsiteY20" fmla="*/ 1130928 h 1520103"/>
              <a:gd name="connsiteX21" fmla="*/ 1203217 w 10423506"/>
              <a:gd name="connsiteY21" fmla="*/ 1021057 h 1520103"/>
              <a:gd name="connsiteX22" fmla="*/ 724508 w 10423506"/>
              <a:gd name="connsiteY22" fmla="*/ 820626 h 1520103"/>
              <a:gd name="connsiteX23" fmla="*/ 1312 w 10423506"/>
              <a:gd name="connsiteY23" fmla="*/ 897435 h 1520103"/>
              <a:gd name="connsiteX24" fmla="*/ 915255 w 10423506"/>
              <a:gd name="connsiteY24" fmla="*/ 575858 h 1520103"/>
              <a:gd name="connsiteX0" fmla="*/ 981451 w 10489702"/>
              <a:gd name="connsiteY0" fmla="*/ 575858 h 1878553"/>
              <a:gd name="connsiteX1" fmla="*/ 1574350 w 10489702"/>
              <a:gd name="connsiteY1" fmla="*/ 430508 h 1878553"/>
              <a:gd name="connsiteX2" fmla="*/ 2327107 w 10489702"/>
              <a:gd name="connsiteY2" fmla="*/ 428230 h 1878553"/>
              <a:gd name="connsiteX3" fmla="*/ 3069870 w 10489702"/>
              <a:gd name="connsiteY3" fmla="*/ 642238 h 1878553"/>
              <a:gd name="connsiteX4" fmla="*/ 3800786 w 10489702"/>
              <a:gd name="connsiteY4" fmla="*/ 428230 h 1878553"/>
              <a:gd name="connsiteX5" fmla="*/ 5357132 w 10489702"/>
              <a:gd name="connsiteY5" fmla="*/ 211 h 1878553"/>
              <a:gd name="connsiteX6" fmla="*/ 8144247 w 10489702"/>
              <a:gd name="connsiteY6" fmla="*/ 486597 h 1878553"/>
              <a:gd name="connsiteX7" fmla="*/ 10284333 w 10489702"/>
              <a:gd name="connsiteY7" fmla="*/ 467140 h 1878553"/>
              <a:gd name="connsiteX8" fmla="*/ 10420520 w 10489702"/>
              <a:gd name="connsiteY8" fmla="*/ 525507 h 1878553"/>
              <a:gd name="connsiteX9" fmla="*/ 10439975 w 10489702"/>
              <a:gd name="connsiteY9" fmla="*/ 1206443 h 1878553"/>
              <a:gd name="connsiteX10" fmla="*/ 10439975 w 10489702"/>
              <a:gd name="connsiteY10" fmla="*/ 1284264 h 1878553"/>
              <a:gd name="connsiteX11" fmla="*/ 9778494 w 10489702"/>
              <a:gd name="connsiteY11" fmla="*/ 1284264 h 1878553"/>
              <a:gd name="connsiteX12" fmla="*/ 7586963 w 10489702"/>
              <a:gd name="connsiteY12" fmla="*/ 953523 h 1878553"/>
              <a:gd name="connsiteX13" fmla="*/ 6471090 w 10489702"/>
              <a:gd name="connsiteY13" fmla="*/ 1264809 h 1878553"/>
              <a:gd name="connsiteX14" fmla="*/ 5751243 w 10489702"/>
              <a:gd name="connsiteY14" fmla="*/ 1245354 h 1878553"/>
              <a:gd name="connsiteX15" fmla="*/ 5489941 w 10489702"/>
              <a:gd name="connsiteY15" fmla="*/ 1342629 h 1878553"/>
              <a:gd name="connsiteX16" fmla="*/ 4877749 w 10489702"/>
              <a:gd name="connsiteY16" fmla="*/ 1517729 h 1878553"/>
              <a:gd name="connsiteX17" fmla="*/ 3894603 w 10489702"/>
              <a:gd name="connsiteY17" fmla="*/ 1439907 h 1878553"/>
              <a:gd name="connsiteX18" fmla="*/ 3163686 w 10489702"/>
              <a:gd name="connsiteY18" fmla="*/ 1381540 h 1878553"/>
              <a:gd name="connsiteX19" fmla="*/ 2914510 w 10489702"/>
              <a:gd name="connsiteY19" fmla="*/ 1262532 h 1878553"/>
              <a:gd name="connsiteX20" fmla="*/ 2063721 w 10489702"/>
              <a:gd name="connsiteY20" fmla="*/ 1130928 h 1878553"/>
              <a:gd name="connsiteX21" fmla="*/ 1269413 w 10489702"/>
              <a:gd name="connsiteY21" fmla="*/ 1021057 h 1878553"/>
              <a:gd name="connsiteX22" fmla="*/ 202241 w 10489702"/>
              <a:gd name="connsiteY22" fmla="*/ 1878210 h 1878553"/>
              <a:gd name="connsiteX23" fmla="*/ 67508 w 10489702"/>
              <a:gd name="connsiteY23" fmla="*/ 897435 h 1878553"/>
              <a:gd name="connsiteX24" fmla="*/ 981451 w 10489702"/>
              <a:gd name="connsiteY24" fmla="*/ 575858 h 1878553"/>
              <a:gd name="connsiteX0" fmla="*/ 849398 w 10357649"/>
              <a:gd name="connsiteY0" fmla="*/ 575858 h 1878553"/>
              <a:gd name="connsiteX1" fmla="*/ 1442297 w 10357649"/>
              <a:gd name="connsiteY1" fmla="*/ 430508 h 1878553"/>
              <a:gd name="connsiteX2" fmla="*/ 2195054 w 10357649"/>
              <a:gd name="connsiteY2" fmla="*/ 428230 h 1878553"/>
              <a:gd name="connsiteX3" fmla="*/ 2937817 w 10357649"/>
              <a:gd name="connsiteY3" fmla="*/ 642238 h 1878553"/>
              <a:gd name="connsiteX4" fmla="*/ 3668733 w 10357649"/>
              <a:gd name="connsiteY4" fmla="*/ 428230 h 1878553"/>
              <a:gd name="connsiteX5" fmla="*/ 5225079 w 10357649"/>
              <a:gd name="connsiteY5" fmla="*/ 211 h 1878553"/>
              <a:gd name="connsiteX6" fmla="*/ 8012194 w 10357649"/>
              <a:gd name="connsiteY6" fmla="*/ 486597 h 1878553"/>
              <a:gd name="connsiteX7" fmla="*/ 10152280 w 10357649"/>
              <a:gd name="connsiteY7" fmla="*/ 467140 h 1878553"/>
              <a:gd name="connsiteX8" fmla="*/ 10288467 w 10357649"/>
              <a:gd name="connsiteY8" fmla="*/ 525507 h 1878553"/>
              <a:gd name="connsiteX9" fmla="*/ 10307922 w 10357649"/>
              <a:gd name="connsiteY9" fmla="*/ 1206443 h 1878553"/>
              <a:gd name="connsiteX10" fmla="*/ 10307922 w 10357649"/>
              <a:gd name="connsiteY10" fmla="*/ 1284264 h 1878553"/>
              <a:gd name="connsiteX11" fmla="*/ 9646441 w 10357649"/>
              <a:gd name="connsiteY11" fmla="*/ 1284264 h 1878553"/>
              <a:gd name="connsiteX12" fmla="*/ 7454910 w 10357649"/>
              <a:gd name="connsiteY12" fmla="*/ 953523 h 1878553"/>
              <a:gd name="connsiteX13" fmla="*/ 6339037 w 10357649"/>
              <a:gd name="connsiteY13" fmla="*/ 1264809 h 1878553"/>
              <a:gd name="connsiteX14" fmla="*/ 5619190 w 10357649"/>
              <a:gd name="connsiteY14" fmla="*/ 1245354 h 1878553"/>
              <a:gd name="connsiteX15" fmla="*/ 5357888 w 10357649"/>
              <a:gd name="connsiteY15" fmla="*/ 1342629 h 1878553"/>
              <a:gd name="connsiteX16" fmla="*/ 4745696 w 10357649"/>
              <a:gd name="connsiteY16" fmla="*/ 1517729 h 1878553"/>
              <a:gd name="connsiteX17" fmla="*/ 3762550 w 10357649"/>
              <a:gd name="connsiteY17" fmla="*/ 1439907 h 1878553"/>
              <a:gd name="connsiteX18" fmla="*/ 3031633 w 10357649"/>
              <a:gd name="connsiteY18" fmla="*/ 1381540 h 1878553"/>
              <a:gd name="connsiteX19" fmla="*/ 2782457 w 10357649"/>
              <a:gd name="connsiteY19" fmla="*/ 1262532 h 1878553"/>
              <a:gd name="connsiteX20" fmla="*/ 1931668 w 10357649"/>
              <a:gd name="connsiteY20" fmla="*/ 1130928 h 1878553"/>
              <a:gd name="connsiteX21" fmla="*/ 1137360 w 10357649"/>
              <a:gd name="connsiteY21" fmla="*/ 1021057 h 1878553"/>
              <a:gd name="connsiteX22" fmla="*/ 70188 w 10357649"/>
              <a:gd name="connsiteY22" fmla="*/ 1878210 h 1878553"/>
              <a:gd name="connsiteX23" fmla="*/ 278726 w 10357649"/>
              <a:gd name="connsiteY23" fmla="*/ 1055285 h 1878553"/>
              <a:gd name="connsiteX24" fmla="*/ 849398 w 10357649"/>
              <a:gd name="connsiteY24" fmla="*/ 575858 h 1878553"/>
              <a:gd name="connsiteX0" fmla="*/ 914831 w 10423082"/>
              <a:gd name="connsiteY0" fmla="*/ 575858 h 1878553"/>
              <a:gd name="connsiteX1" fmla="*/ 1507730 w 10423082"/>
              <a:gd name="connsiteY1" fmla="*/ 430508 h 1878553"/>
              <a:gd name="connsiteX2" fmla="*/ 2260487 w 10423082"/>
              <a:gd name="connsiteY2" fmla="*/ 428230 h 1878553"/>
              <a:gd name="connsiteX3" fmla="*/ 3003250 w 10423082"/>
              <a:gd name="connsiteY3" fmla="*/ 642238 h 1878553"/>
              <a:gd name="connsiteX4" fmla="*/ 3734166 w 10423082"/>
              <a:gd name="connsiteY4" fmla="*/ 428230 h 1878553"/>
              <a:gd name="connsiteX5" fmla="*/ 5290512 w 10423082"/>
              <a:gd name="connsiteY5" fmla="*/ 211 h 1878553"/>
              <a:gd name="connsiteX6" fmla="*/ 8077627 w 10423082"/>
              <a:gd name="connsiteY6" fmla="*/ 486597 h 1878553"/>
              <a:gd name="connsiteX7" fmla="*/ 10217713 w 10423082"/>
              <a:gd name="connsiteY7" fmla="*/ 467140 h 1878553"/>
              <a:gd name="connsiteX8" fmla="*/ 10353900 w 10423082"/>
              <a:gd name="connsiteY8" fmla="*/ 525507 h 1878553"/>
              <a:gd name="connsiteX9" fmla="*/ 10373355 w 10423082"/>
              <a:gd name="connsiteY9" fmla="*/ 1206443 h 1878553"/>
              <a:gd name="connsiteX10" fmla="*/ 10373355 w 10423082"/>
              <a:gd name="connsiteY10" fmla="*/ 1284264 h 1878553"/>
              <a:gd name="connsiteX11" fmla="*/ 9711874 w 10423082"/>
              <a:gd name="connsiteY11" fmla="*/ 1284264 h 1878553"/>
              <a:gd name="connsiteX12" fmla="*/ 7520343 w 10423082"/>
              <a:gd name="connsiteY12" fmla="*/ 953523 h 1878553"/>
              <a:gd name="connsiteX13" fmla="*/ 6404470 w 10423082"/>
              <a:gd name="connsiteY13" fmla="*/ 1264809 h 1878553"/>
              <a:gd name="connsiteX14" fmla="*/ 5684623 w 10423082"/>
              <a:gd name="connsiteY14" fmla="*/ 1245354 h 1878553"/>
              <a:gd name="connsiteX15" fmla="*/ 5423321 w 10423082"/>
              <a:gd name="connsiteY15" fmla="*/ 1342629 h 1878553"/>
              <a:gd name="connsiteX16" fmla="*/ 4811129 w 10423082"/>
              <a:gd name="connsiteY16" fmla="*/ 1517729 h 1878553"/>
              <a:gd name="connsiteX17" fmla="*/ 3827983 w 10423082"/>
              <a:gd name="connsiteY17" fmla="*/ 1439907 h 1878553"/>
              <a:gd name="connsiteX18" fmla="*/ 3097066 w 10423082"/>
              <a:gd name="connsiteY18" fmla="*/ 1381540 h 1878553"/>
              <a:gd name="connsiteX19" fmla="*/ 2847890 w 10423082"/>
              <a:gd name="connsiteY19" fmla="*/ 1262532 h 1878553"/>
              <a:gd name="connsiteX20" fmla="*/ 1997101 w 10423082"/>
              <a:gd name="connsiteY20" fmla="*/ 1130928 h 1878553"/>
              <a:gd name="connsiteX21" fmla="*/ 1202793 w 10423082"/>
              <a:gd name="connsiteY21" fmla="*/ 1021057 h 1878553"/>
              <a:gd name="connsiteX22" fmla="*/ 135621 w 10423082"/>
              <a:gd name="connsiteY22" fmla="*/ 1878210 h 1878553"/>
              <a:gd name="connsiteX23" fmla="*/ 344159 w 10423082"/>
              <a:gd name="connsiteY23" fmla="*/ 1055285 h 1878553"/>
              <a:gd name="connsiteX24" fmla="*/ 914831 w 10423082"/>
              <a:gd name="connsiteY24" fmla="*/ 575858 h 1878553"/>
              <a:gd name="connsiteX0" fmla="*/ 982655 w 10490906"/>
              <a:gd name="connsiteY0" fmla="*/ 575858 h 1878553"/>
              <a:gd name="connsiteX1" fmla="*/ 1575554 w 10490906"/>
              <a:gd name="connsiteY1" fmla="*/ 430508 h 1878553"/>
              <a:gd name="connsiteX2" fmla="*/ 2328311 w 10490906"/>
              <a:gd name="connsiteY2" fmla="*/ 428230 h 1878553"/>
              <a:gd name="connsiteX3" fmla="*/ 3071074 w 10490906"/>
              <a:gd name="connsiteY3" fmla="*/ 642238 h 1878553"/>
              <a:gd name="connsiteX4" fmla="*/ 3801990 w 10490906"/>
              <a:gd name="connsiteY4" fmla="*/ 428230 h 1878553"/>
              <a:gd name="connsiteX5" fmla="*/ 5358336 w 10490906"/>
              <a:gd name="connsiteY5" fmla="*/ 211 h 1878553"/>
              <a:gd name="connsiteX6" fmla="*/ 8145451 w 10490906"/>
              <a:gd name="connsiteY6" fmla="*/ 486597 h 1878553"/>
              <a:gd name="connsiteX7" fmla="*/ 10285537 w 10490906"/>
              <a:gd name="connsiteY7" fmla="*/ 467140 h 1878553"/>
              <a:gd name="connsiteX8" fmla="*/ 10421724 w 10490906"/>
              <a:gd name="connsiteY8" fmla="*/ 525507 h 1878553"/>
              <a:gd name="connsiteX9" fmla="*/ 10441179 w 10490906"/>
              <a:gd name="connsiteY9" fmla="*/ 1206443 h 1878553"/>
              <a:gd name="connsiteX10" fmla="*/ 10441179 w 10490906"/>
              <a:gd name="connsiteY10" fmla="*/ 1284264 h 1878553"/>
              <a:gd name="connsiteX11" fmla="*/ 9779698 w 10490906"/>
              <a:gd name="connsiteY11" fmla="*/ 1284264 h 1878553"/>
              <a:gd name="connsiteX12" fmla="*/ 7588167 w 10490906"/>
              <a:gd name="connsiteY12" fmla="*/ 953523 h 1878553"/>
              <a:gd name="connsiteX13" fmla="*/ 6472294 w 10490906"/>
              <a:gd name="connsiteY13" fmla="*/ 1264809 h 1878553"/>
              <a:gd name="connsiteX14" fmla="*/ 5752447 w 10490906"/>
              <a:gd name="connsiteY14" fmla="*/ 1245354 h 1878553"/>
              <a:gd name="connsiteX15" fmla="*/ 5491145 w 10490906"/>
              <a:gd name="connsiteY15" fmla="*/ 1342629 h 1878553"/>
              <a:gd name="connsiteX16" fmla="*/ 4878953 w 10490906"/>
              <a:gd name="connsiteY16" fmla="*/ 1517729 h 1878553"/>
              <a:gd name="connsiteX17" fmla="*/ 3895807 w 10490906"/>
              <a:gd name="connsiteY17" fmla="*/ 1439907 h 1878553"/>
              <a:gd name="connsiteX18" fmla="*/ 3164890 w 10490906"/>
              <a:gd name="connsiteY18" fmla="*/ 1381540 h 1878553"/>
              <a:gd name="connsiteX19" fmla="*/ 2915714 w 10490906"/>
              <a:gd name="connsiteY19" fmla="*/ 1262532 h 1878553"/>
              <a:gd name="connsiteX20" fmla="*/ 2064925 w 10490906"/>
              <a:gd name="connsiteY20" fmla="*/ 1130928 h 1878553"/>
              <a:gd name="connsiteX21" fmla="*/ 1270617 w 10490906"/>
              <a:gd name="connsiteY21" fmla="*/ 1021057 h 1878553"/>
              <a:gd name="connsiteX22" fmla="*/ 203445 w 10490906"/>
              <a:gd name="connsiteY22" fmla="*/ 1878210 h 1878553"/>
              <a:gd name="connsiteX23" fmla="*/ 411983 w 10490906"/>
              <a:gd name="connsiteY23" fmla="*/ 1055285 h 1878553"/>
              <a:gd name="connsiteX24" fmla="*/ 982655 w 10490906"/>
              <a:gd name="connsiteY24" fmla="*/ 575858 h 1878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0490906" h="1878553">
                <a:moveTo>
                  <a:pt x="982655" y="575858"/>
                </a:moveTo>
                <a:cubicBezTo>
                  <a:pt x="1176584" y="471729"/>
                  <a:pt x="1351278" y="455113"/>
                  <a:pt x="1575554" y="430508"/>
                </a:cubicBezTo>
                <a:cubicBezTo>
                  <a:pt x="1799830" y="405903"/>
                  <a:pt x="2079058" y="392942"/>
                  <a:pt x="2328311" y="428230"/>
                </a:cubicBezTo>
                <a:cubicBezTo>
                  <a:pt x="2577564" y="463518"/>
                  <a:pt x="2825461" y="642238"/>
                  <a:pt x="3071074" y="642238"/>
                </a:cubicBezTo>
                <a:cubicBezTo>
                  <a:pt x="3316687" y="642238"/>
                  <a:pt x="3420780" y="535234"/>
                  <a:pt x="3801990" y="428230"/>
                </a:cubicBezTo>
                <a:cubicBezTo>
                  <a:pt x="4183200" y="321226"/>
                  <a:pt x="4634426" y="-9517"/>
                  <a:pt x="5358336" y="211"/>
                </a:cubicBezTo>
                <a:cubicBezTo>
                  <a:pt x="6287374" y="162340"/>
                  <a:pt x="7324251" y="408776"/>
                  <a:pt x="8145451" y="486597"/>
                </a:cubicBezTo>
                <a:cubicBezTo>
                  <a:pt x="8966651" y="564418"/>
                  <a:pt x="9572175" y="473626"/>
                  <a:pt x="10285537" y="467140"/>
                </a:cubicBezTo>
                <a:cubicBezTo>
                  <a:pt x="10664916" y="473625"/>
                  <a:pt x="10395784" y="402290"/>
                  <a:pt x="10421724" y="525507"/>
                </a:cubicBezTo>
                <a:cubicBezTo>
                  <a:pt x="10447664" y="648724"/>
                  <a:pt x="10437937" y="1079984"/>
                  <a:pt x="10441179" y="1206443"/>
                </a:cubicBezTo>
                <a:cubicBezTo>
                  <a:pt x="10444421" y="1332902"/>
                  <a:pt x="10551426" y="1271294"/>
                  <a:pt x="10441179" y="1284264"/>
                </a:cubicBezTo>
                <a:cubicBezTo>
                  <a:pt x="10330932" y="1297234"/>
                  <a:pt x="10255200" y="1339387"/>
                  <a:pt x="9779698" y="1284264"/>
                </a:cubicBezTo>
                <a:cubicBezTo>
                  <a:pt x="9304196" y="1229141"/>
                  <a:pt x="8318677" y="1063770"/>
                  <a:pt x="7588167" y="953523"/>
                </a:cubicBezTo>
                <a:cubicBezTo>
                  <a:pt x="7036933" y="950281"/>
                  <a:pt x="6778247" y="1216171"/>
                  <a:pt x="6472294" y="1264809"/>
                </a:cubicBezTo>
                <a:cubicBezTo>
                  <a:pt x="6166341" y="1313447"/>
                  <a:pt x="5915972" y="1232384"/>
                  <a:pt x="5752447" y="1245354"/>
                </a:cubicBezTo>
                <a:cubicBezTo>
                  <a:pt x="5588922" y="1258324"/>
                  <a:pt x="5636727" y="1297233"/>
                  <a:pt x="5491145" y="1342629"/>
                </a:cubicBezTo>
                <a:cubicBezTo>
                  <a:pt x="5345563" y="1388025"/>
                  <a:pt x="5144843" y="1501516"/>
                  <a:pt x="4878953" y="1517729"/>
                </a:cubicBezTo>
                <a:cubicBezTo>
                  <a:pt x="4613063" y="1533942"/>
                  <a:pt x="4181484" y="1462605"/>
                  <a:pt x="3895807" y="1439907"/>
                </a:cubicBezTo>
                <a:cubicBezTo>
                  <a:pt x="3652168" y="1420451"/>
                  <a:pt x="3328239" y="1411103"/>
                  <a:pt x="3164890" y="1381540"/>
                </a:cubicBezTo>
                <a:cubicBezTo>
                  <a:pt x="3001541" y="1351977"/>
                  <a:pt x="3099041" y="1304301"/>
                  <a:pt x="2915714" y="1262532"/>
                </a:cubicBezTo>
                <a:cubicBezTo>
                  <a:pt x="2732387" y="1220763"/>
                  <a:pt x="2339108" y="1171174"/>
                  <a:pt x="2064925" y="1130928"/>
                </a:cubicBezTo>
                <a:lnTo>
                  <a:pt x="1270617" y="1021057"/>
                </a:lnTo>
                <a:cubicBezTo>
                  <a:pt x="1042449" y="984789"/>
                  <a:pt x="403762" y="1898814"/>
                  <a:pt x="203445" y="1878210"/>
                </a:cubicBezTo>
                <a:cubicBezTo>
                  <a:pt x="3128" y="1857606"/>
                  <a:pt x="-208272" y="1840596"/>
                  <a:pt x="411983" y="1055285"/>
                </a:cubicBezTo>
                <a:cubicBezTo>
                  <a:pt x="1032238" y="269974"/>
                  <a:pt x="788727" y="679988"/>
                  <a:pt x="982655" y="575858"/>
                </a:cubicBezTo>
                <a:close/>
              </a:path>
            </a:pathLst>
          </a:custGeom>
          <a:solidFill>
            <a:srgbClr val="F7A3A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 smtClean="0"/>
              <a:t>topic 2b</a:t>
            </a:r>
            <a:endParaRPr kumimoji="1" lang="zh-CN" altLang="en-US" sz="2400" b="1" dirty="0"/>
          </a:p>
        </p:txBody>
      </p:sp>
      <p:sp>
        <p:nvSpPr>
          <p:cNvPr id="21" name="任意形状 20"/>
          <p:cNvSpPr/>
          <p:nvPr/>
        </p:nvSpPr>
        <p:spPr>
          <a:xfrm flipH="1">
            <a:off x="399347" y="4449695"/>
            <a:ext cx="3032565" cy="791065"/>
          </a:xfrm>
          <a:custGeom>
            <a:avLst/>
            <a:gdLst>
              <a:gd name="connsiteX0" fmla="*/ 127480 w 10274518"/>
              <a:gd name="connsiteY0" fmla="*/ 88289 h 1108025"/>
              <a:gd name="connsiteX1" fmla="*/ 1567174 w 10274518"/>
              <a:gd name="connsiteY1" fmla="*/ 88289 h 1108025"/>
              <a:gd name="connsiteX2" fmla="*/ 2111923 w 10274518"/>
              <a:gd name="connsiteY2" fmla="*/ 496851 h 1108025"/>
              <a:gd name="connsiteX3" fmla="*/ 2753949 w 10274518"/>
              <a:gd name="connsiteY3" fmla="*/ 574672 h 1108025"/>
              <a:gd name="connsiteX4" fmla="*/ 3162510 w 10274518"/>
              <a:gd name="connsiteY4" fmla="*/ 399575 h 1108025"/>
              <a:gd name="connsiteX5" fmla="*/ 4154731 w 10274518"/>
              <a:gd name="connsiteY5" fmla="*/ 205021 h 1108025"/>
              <a:gd name="connsiteX6" fmla="*/ 7929063 w 10274518"/>
              <a:gd name="connsiteY6" fmla="*/ 185566 h 1108025"/>
              <a:gd name="connsiteX7" fmla="*/ 10069149 w 10274518"/>
              <a:gd name="connsiteY7" fmla="*/ 205021 h 1108025"/>
              <a:gd name="connsiteX8" fmla="*/ 10205336 w 10274518"/>
              <a:gd name="connsiteY8" fmla="*/ 224477 h 1108025"/>
              <a:gd name="connsiteX9" fmla="*/ 10224791 w 10274518"/>
              <a:gd name="connsiteY9" fmla="*/ 905413 h 1108025"/>
              <a:gd name="connsiteX10" fmla="*/ 10224791 w 10274518"/>
              <a:gd name="connsiteY10" fmla="*/ 983234 h 1108025"/>
              <a:gd name="connsiteX11" fmla="*/ 9563310 w 10274518"/>
              <a:gd name="connsiteY11" fmla="*/ 983234 h 1108025"/>
              <a:gd name="connsiteX12" fmla="*/ 7170306 w 10274518"/>
              <a:gd name="connsiteY12" fmla="*/ 983234 h 1108025"/>
              <a:gd name="connsiteX13" fmla="*/ 6255906 w 10274518"/>
              <a:gd name="connsiteY13" fmla="*/ 710860 h 1108025"/>
              <a:gd name="connsiteX14" fmla="*/ 5536059 w 10274518"/>
              <a:gd name="connsiteY14" fmla="*/ 671949 h 1108025"/>
              <a:gd name="connsiteX15" fmla="*/ 4952400 w 10274518"/>
              <a:gd name="connsiteY15" fmla="*/ 944323 h 1108025"/>
              <a:gd name="connsiteX16" fmla="*/ 4038000 w 10274518"/>
              <a:gd name="connsiteY16" fmla="*/ 1022145 h 1108025"/>
              <a:gd name="connsiteX17" fmla="*/ 3357063 w 10274518"/>
              <a:gd name="connsiteY17" fmla="*/ 769226 h 1108025"/>
              <a:gd name="connsiteX18" fmla="*/ 2948502 w 10274518"/>
              <a:gd name="connsiteY18" fmla="*/ 749770 h 1108025"/>
              <a:gd name="connsiteX19" fmla="*/ 2539940 w 10274518"/>
              <a:gd name="connsiteY19" fmla="*/ 749770 h 1108025"/>
              <a:gd name="connsiteX20" fmla="*/ 1936825 w 10274518"/>
              <a:gd name="connsiteY20" fmla="*/ 983234 h 1108025"/>
              <a:gd name="connsiteX21" fmla="*/ 1100246 w 10274518"/>
              <a:gd name="connsiteY21" fmla="*/ 1022145 h 1108025"/>
              <a:gd name="connsiteX22" fmla="*/ 185846 w 10274518"/>
              <a:gd name="connsiteY22" fmla="*/ 1041600 h 1108025"/>
              <a:gd name="connsiteX23" fmla="*/ 127480 w 10274518"/>
              <a:gd name="connsiteY23" fmla="*/ 88289 h 1108025"/>
              <a:gd name="connsiteX0" fmla="*/ 110328 w 10315732"/>
              <a:gd name="connsiteY0" fmla="*/ 447567 h 986794"/>
              <a:gd name="connsiteX1" fmla="*/ 1608388 w 10315732"/>
              <a:gd name="connsiteY1" fmla="*/ 94 h 986794"/>
              <a:gd name="connsiteX2" fmla="*/ 2153137 w 10315732"/>
              <a:gd name="connsiteY2" fmla="*/ 408656 h 986794"/>
              <a:gd name="connsiteX3" fmla="*/ 2795163 w 10315732"/>
              <a:gd name="connsiteY3" fmla="*/ 486477 h 986794"/>
              <a:gd name="connsiteX4" fmla="*/ 3203724 w 10315732"/>
              <a:gd name="connsiteY4" fmla="*/ 311380 h 986794"/>
              <a:gd name="connsiteX5" fmla="*/ 4195945 w 10315732"/>
              <a:gd name="connsiteY5" fmla="*/ 116826 h 986794"/>
              <a:gd name="connsiteX6" fmla="*/ 7970277 w 10315732"/>
              <a:gd name="connsiteY6" fmla="*/ 97371 h 986794"/>
              <a:gd name="connsiteX7" fmla="*/ 10110363 w 10315732"/>
              <a:gd name="connsiteY7" fmla="*/ 116826 h 986794"/>
              <a:gd name="connsiteX8" fmla="*/ 10246550 w 10315732"/>
              <a:gd name="connsiteY8" fmla="*/ 136282 h 986794"/>
              <a:gd name="connsiteX9" fmla="*/ 10266005 w 10315732"/>
              <a:gd name="connsiteY9" fmla="*/ 817218 h 986794"/>
              <a:gd name="connsiteX10" fmla="*/ 10266005 w 10315732"/>
              <a:gd name="connsiteY10" fmla="*/ 895039 h 986794"/>
              <a:gd name="connsiteX11" fmla="*/ 9604524 w 10315732"/>
              <a:gd name="connsiteY11" fmla="*/ 895039 h 986794"/>
              <a:gd name="connsiteX12" fmla="*/ 7211520 w 10315732"/>
              <a:gd name="connsiteY12" fmla="*/ 895039 h 986794"/>
              <a:gd name="connsiteX13" fmla="*/ 6297120 w 10315732"/>
              <a:gd name="connsiteY13" fmla="*/ 622665 h 986794"/>
              <a:gd name="connsiteX14" fmla="*/ 5577273 w 10315732"/>
              <a:gd name="connsiteY14" fmla="*/ 583754 h 986794"/>
              <a:gd name="connsiteX15" fmla="*/ 4993614 w 10315732"/>
              <a:gd name="connsiteY15" fmla="*/ 856128 h 986794"/>
              <a:gd name="connsiteX16" fmla="*/ 4079214 w 10315732"/>
              <a:gd name="connsiteY16" fmla="*/ 933950 h 986794"/>
              <a:gd name="connsiteX17" fmla="*/ 3398277 w 10315732"/>
              <a:gd name="connsiteY17" fmla="*/ 681031 h 986794"/>
              <a:gd name="connsiteX18" fmla="*/ 2989716 w 10315732"/>
              <a:gd name="connsiteY18" fmla="*/ 661575 h 986794"/>
              <a:gd name="connsiteX19" fmla="*/ 2581154 w 10315732"/>
              <a:gd name="connsiteY19" fmla="*/ 661575 h 986794"/>
              <a:gd name="connsiteX20" fmla="*/ 1978039 w 10315732"/>
              <a:gd name="connsiteY20" fmla="*/ 895039 h 986794"/>
              <a:gd name="connsiteX21" fmla="*/ 1141460 w 10315732"/>
              <a:gd name="connsiteY21" fmla="*/ 933950 h 986794"/>
              <a:gd name="connsiteX22" fmla="*/ 227060 w 10315732"/>
              <a:gd name="connsiteY22" fmla="*/ 953405 h 986794"/>
              <a:gd name="connsiteX23" fmla="*/ 110328 w 10315732"/>
              <a:gd name="connsiteY23" fmla="*/ 447567 h 986794"/>
              <a:gd name="connsiteX0" fmla="*/ 56848 w 10262252"/>
              <a:gd name="connsiteY0" fmla="*/ 447567 h 942673"/>
              <a:gd name="connsiteX1" fmla="*/ 1554908 w 10262252"/>
              <a:gd name="connsiteY1" fmla="*/ 94 h 942673"/>
              <a:gd name="connsiteX2" fmla="*/ 2099657 w 10262252"/>
              <a:gd name="connsiteY2" fmla="*/ 408656 h 942673"/>
              <a:gd name="connsiteX3" fmla="*/ 2741683 w 10262252"/>
              <a:gd name="connsiteY3" fmla="*/ 486477 h 942673"/>
              <a:gd name="connsiteX4" fmla="*/ 3150244 w 10262252"/>
              <a:gd name="connsiteY4" fmla="*/ 311380 h 942673"/>
              <a:gd name="connsiteX5" fmla="*/ 4142465 w 10262252"/>
              <a:gd name="connsiteY5" fmla="*/ 116826 h 942673"/>
              <a:gd name="connsiteX6" fmla="*/ 7916797 w 10262252"/>
              <a:gd name="connsiteY6" fmla="*/ 97371 h 942673"/>
              <a:gd name="connsiteX7" fmla="*/ 10056883 w 10262252"/>
              <a:gd name="connsiteY7" fmla="*/ 116826 h 942673"/>
              <a:gd name="connsiteX8" fmla="*/ 10193070 w 10262252"/>
              <a:gd name="connsiteY8" fmla="*/ 136282 h 942673"/>
              <a:gd name="connsiteX9" fmla="*/ 10212525 w 10262252"/>
              <a:gd name="connsiteY9" fmla="*/ 817218 h 942673"/>
              <a:gd name="connsiteX10" fmla="*/ 10212525 w 10262252"/>
              <a:gd name="connsiteY10" fmla="*/ 895039 h 942673"/>
              <a:gd name="connsiteX11" fmla="*/ 9551044 w 10262252"/>
              <a:gd name="connsiteY11" fmla="*/ 895039 h 942673"/>
              <a:gd name="connsiteX12" fmla="*/ 7158040 w 10262252"/>
              <a:gd name="connsiteY12" fmla="*/ 895039 h 942673"/>
              <a:gd name="connsiteX13" fmla="*/ 6243640 w 10262252"/>
              <a:gd name="connsiteY13" fmla="*/ 622665 h 942673"/>
              <a:gd name="connsiteX14" fmla="*/ 5523793 w 10262252"/>
              <a:gd name="connsiteY14" fmla="*/ 583754 h 942673"/>
              <a:gd name="connsiteX15" fmla="*/ 4940134 w 10262252"/>
              <a:gd name="connsiteY15" fmla="*/ 856128 h 942673"/>
              <a:gd name="connsiteX16" fmla="*/ 4025734 w 10262252"/>
              <a:gd name="connsiteY16" fmla="*/ 933950 h 942673"/>
              <a:gd name="connsiteX17" fmla="*/ 3344797 w 10262252"/>
              <a:gd name="connsiteY17" fmla="*/ 681031 h 942673"/>
              <a:gd name="connsiteX18" fmla="*/ 2936236 w 10262252"/>
              <a:gd name="connsiteY18" fmla="*/ 661575 h 942673"/>
              <a:gd name="connsiteX19" fmla="*/ 2527674 w 10262252"/>
              <a:gd name="connsiteY19" fmla="*/ 661575 h 942673"/>
              <a:gd name="connsiteX20" fmla="*/ 1924559 w 10262252"/>
              <a:gd name="connsiteY20" fmla="*/ 895039 h 942673"/>
              <a:gd name="connsiteX21" fmla="*/ 1087980 w 10262252"/>
              <a:gd name="connsiteY21" fmla="*/ 933950 h 942673"/>
              <a:gd name="connsiteX22" fmla="*/ 387589 w 10262252"/>
              <a:gd name="connsiteY22" fmla="*/ 642120 h 942673"/>
              <a:gd name="connsiteX23" fmla="*/ 56848 w 10262252"/>
              <a:gd name="connsiteY23" fmla="*/ 447567 h 942673"/>
              <a:gd name="connsiteX0" fmla="*/ 59568 w 10264972"/>
              <a:gd name="connsiteY0" fmla="*/ 447567 h 942673"/>
              <a:gd name="connsiteX1" fmla="*/ 1557628 w 10264972"/>
              <a:gd name="connsiteY1" fmla="*/ 94 h 942673"/>
              <a:gd name="connsiteX2" fmla="*/ 2102377 w 10264972"/>
              <a:gd name="connsiteY2" fmla="*/ 408656 h 942673"/>
              <a:gd name="connsiteX3" fmla="*/ 2744403 w 10264972"/>
              <a:gd name="connsiteY3" fmla="*/ 486477 h 942673"/>
              <a:gd name="connsiteX4" fmla="*/ 3152964 w 10264972"/>
              <a:gd name="connsiteY4" fmla="*/ 311380 h 942673"/>
              <a:gd name="connsiteX5" fmla="*/ 4145185 w 10264972"/>
              <a:gd name="connsiteY5" fmla="*/ 116826 h 942673"/>
              <a:gd name="connsiteX6" fmla="*/ 7919517 w 10264972"/>
              <a:gd name="connsiteY6" fmla="*/ 97371 h 942673"/>
              <a:gd name="connsiteX7" fmla="*/ 10059603 w 10264972"/>
              <a:gd name="connsiteY7" fmla="*/ 116826 h 942673"/>
              <a:gd name="connsiteX8" fmla="*/ 10195790 w 10264972"/>
              <a:gd name="connsiteY8" fmla="*/ 136282 h 942673"/>
              <a:gd name="connsiteX9" fmla="*/ 10215245 w 10264972"/>
              <a:gd name="connsiteY9" fmla="*/ 817218 h 942673"/>
              <a:gd name="connsiteX10" fmla="*/ 10215245 w 10264972"/>
              <a:gd name="connsiteY10" fmla="*/ 895039 h 942673"/>
              <a:gd name="connsiteX11" fmla="*/ 9553764 w 10264972"/>
              <a:gd name="connsiteY11" fmla="*/ 895039 h 942673"/>
              <a:gd name="connsiteX12" fmla="*/ 7160760 w 10264972"/>
              <a:gd name="connsiteY12" fmla="*/ 895039 h 942673"/>
              <a:gd name="connsiteX13" fmla="*/ 6246360 w 10264972"/>
              <a:gd name="connsiteY13" fmla="*/ 622665 h 942673"/>
              <a:gd name="connsiteX14" fmla="*/ 5526513 w 10264972"/>
              <a:gd name="connsiteY14" fmla="*/ 583754 h 942673"/>
              <a:gd name="connsiteX15" fmla="*/ 4942854 w 10264972"/>
              <a:gd name="connsiteY15" fmla="*/ 856128 h 942673"/>
              <a:gd name="connsiteX16" fmla="*/ 4028454 w 10264972"/>
              <a:gd name="connsiteY16" fmla="*/ 933950 h 942673"/>
              <a:gd name="connsiteX17" fmla="*/ 3347517 w 10264972"/>
              <a:gd name="connsiteY17" fmla="*/ 681031 h 942673"/>
              <a:gd name="connsiteX18" fmla="*/ 2938956 w 10264972"/>
              <a:gd name="connsiteY18" fmla="*/ 661575 h 942673"/>
              <a:gd name="connsiteX19" fmla="*/ 2530394 w 10264972"/>
              <a:gd name="connsiteY19" fmla="*/ 661575 h 942673"/>
              <a:gd name="connsiteX20" fmla="*/ 1927279 w 10264972"/>
              <a:gd name="connsiteY20" fmla="*/ 895039 h 942673"/>
              <a:gd name="connsiteX21" fmla="*/ 1246343 w 10264972"/>
              <a:gd name="connsiteY21" fmla="*/ 700486 h 942673"/>
              <a:gd name="connsiteX22" fmla="*/ 390309 w 10264972"/>
              <a:gd name="connsiteY22" fmla="*/ 642120 h 942673"/>
              <a:gd name="connsiteX23" fmla="*/ 59568 w 10264972"/>
              <a:gd name="connsiteY23" fmla="*/ 447567 h 942673"/>
              <a:gd name="connsiteX0" fmla="*/ 52777 w 10258181"/>
              <a:gd name="connsiteY0" fmla="*/ 447567 h 942673"/>
              <a:gd name="connsiteX1" fmla="*/ 1550837 w 10258181"/>
              <a:gd name="connsiteY1" fmla="*/ 94 h 942673"/>
              <a:gd name="connsiteX2" fmla="*/ 2095586 w 10258181"/>
              <a:gd name="connsiteY2" fmla="*/ 408656 h 942673"/>
              <a:gd name="connsiteX3" fmla="*/ 2737612 w 10258181"/>
              <a:gd name="connsiteY3" fmla="*/ 486477 h 942673"/>
              <a:gd name="connsiteX4" fmla="*/ 3146173 w 10258181"/>
              <a:gd name="connsiteY4" fmla="*/ 311380 h 942673"/>
              <a:gd name="connsiteX5" fmla="*/ 4138394 w 10258181"/>
              <a:gd name="connsiteY5" fmla="*/ 116826 h 942673"/>
              <a:gd name="connsiteX6" fmla="*/ 7912726 w 10258181"/>
              <a:gd name="connsiteY6" fmla="*/ 97371 h 942673"/>
              <a:gd name="connsiteX7" fmla="*/ 10052812 w 10258181"/>
              <a:gd name="connsiteY7" fmla="*/ 116826 h 942673"/>
              <a:gd name="connsiteX8" fmla="*/ 10188999 w 10258181"/>
              <a:gd name="connsiteY8" fmla="*/ 136282 h 942673"/>
              <a:gd name="connsiteX9" fmla="*/ 10208454 w 10258181"/>
              <a:gd name="connsiteY9" fmla="*/ 817218 h 942673"/>
              <a:gd name="connsiteX10" fmla="*/ 10208454 w 10258181"/>
              <a:gd name="connsiteY10" fmla="*/ 895039 h 942673"/>
              <a:gd name="connsiteX11" fmla="*/ 9546973 w 10258181"/>
              <a:gd name="connsiteY11" fmla="*/ 895039 h 942673"/>
              <a:gd name="connsiteX12" fmla="*/ 7153969 w 10258181"/>
              <a:gd name="connsiteY12" fmla="*/ 895039 h 942673"/>
              <a:gd name="connsiteX13" fmla="*/ 6239569 w 10258181"/>
              <a:gd name="connsiteY13" fmla="*/ 622665 h 942673"/>
              <a:gd name="connsiteX14" fmla="*/ 5519722 w 10258181"/>
              <a:gd name="connsiteY14" fmla="*/ 583754 h 942673"/>
              <a:gd name="connsiteX15" fmla="*/ 4936063 w 10258181"/>
              <a:gd name="connsiteY15" fmla="*/ 856128 h 942673"/>
              <a:gd name="connsiteX16" fmla="*/ 4021663 w 10258181"/>
              <a:gd name="connsiteY16" fmla="*/ 933950 h 942673"/>
              <a:gd name="connsiteX17" fmla="*/ 3340726 w 10258181"/>
              <a:gd name="connsiteY17" fmla="*/ 681031 h 942673"/>
              <a:gd name="connsiteX18" fmla="*/ 2932165 w 10258181"/>
              <a:gd name="connsiteY18" fmla="*/ 661575 h 942673"/>
              <a:gd name="connsiteX19" fmla="*/ 2523603 w 10258181"/>
              <a:gd name="connsiteY19" fmla="*/ 661575 h 942673"/>
              <a:gd name="connsiteX20" fmla="*/ 1920488 w 10258181"/>
              <a:gd name="connsiteY20" fmla="*/ 895039 h 942673"/>
              <a:gd name="connsiteX21" fmla="*/ 1239552 w 10258181"/>
              <a:gd name="connsiteY21" fmla="*/ 700486 h 942673"/>
              <a:gd name="connsiteX22" fmla="*/ 422429 w 10258181"/>
              <a:gd name="connsiteY22" fmla="*/ 544844 h 942673"/>
              <a:gd name="connsiteX23" fmla="*/ 52777 w 10258181"/>
              <a:gd name="connsiteY23" fmla="*/ 447567 h 942673"/>
              <a:gd name="connsiteX0" fmla="*/ 46864 w 10330089"/>
              <a:gd name="connsiteY0" fmla="*/ 78065 h 981733"/>
              <a:gd name="connsiteX1" fmla="*/ 1622745 w 10330089"/>
              <a:gd name="connsiteY1" fmla="*/ 39154 h 981733"/>
              <a:gd name="connsiteX2" fmla="*/ 2167494 w 10330089"/>
              <a:gd name="connsiteY2" fmla="*/ 447716 h 981733"/>
              <a:gd name="connsiteX3" fmla="*/ 2809520 w 10330089"/>
              <a:gd name="connsiteY3" fmla="*/ 525537 h 981733"/>
              <a:gd name="connsiteX4" fmla="*/ 3218081 w 10330089"/>
              <a:gd name="connsiteY4" fmla="*/ 350440 h 981733"/>
              <a:gd name="connsiteX5" fmla="*/ 4210302 w 10330089"/>
              <a:gd name="connsiteY5" fmla="*/ 155886 h 981733"/>
              <a:gd name="connsiteX6" fmla="*/ 7984634 w 10330089"/>
              <a:gd name="connsiteY6" fmla="*/ 136431 h 981733"/>
              <a:gd name="connsiteX7" fmla="*/ 10124720 w 10330089"/>
              <a:gd name="connsiteY7" fmla="*/ 155886 h 981733"/>
              <a:gd name="connsiteX8" fmla="*/ 10260907 w 10330089"/>
              <a:gd name="connsiteY8" fmla="*/ 175342 h 981733"/>
              <a:gd name="connsiteX9" fmla="*/ 10280362 w 10330089"/>
              <a:gd name="connsiteY9" fmla="*/ 856278 h 981733"/>
              <a:gd name="connsiteX10" fmla="*/ 10280362 w 10330089"/>
              <a:gd name="connsiteY10" fmla="*/ 934099 h 981733"/>
              <a:gd name="connsiteX11" fmla="*/ 9618881 w 10330089"/>
              <a:gd name="connsiteY11" fmla="*/ 934099 h 981733"/>
              <a:gd name="connsiteX12" fmla="*/ 7225877 w 10330089"/>
              <a:gd name="connsiteY12" fmla="*/ 934099 h 981733"/>
              <a:gd name="connsiteX13" fmla="*/ 6311477 w 10330089"/>
              <a:gd name="connsiteY13" fmla="*/ 661725 h 981733"/>
              <a:gd name="connsiteX14" fmla="*/ 5591630 w 10330089"/>
              <a:gd name="connsiteY14" fmla="*/ 622814 h 981733"/>
              <a:gd name="connsiteX15" fmla="*/ 5007971 w 10330089"/>
              <a:gd name="connsiteY15" fmla="*/ 895188 h 981733"/>
              <a:gd name="connsiteX16" fmla="*/ 4093571 w 10330089"/>
              <a:gd name="connsiteY16" fmla="*/ 973010 h 981733"/>
              <a:gd name="connsiteX17" fmla="*/ 3412634 w 10330089"/>
              <a:gd name="connsiteY17" fmla="*/ 720091 h 981733"/>
              <a:gd name="connsiteX18" fmla="*/ 3004073 w 10330089"/>
              <a:gd name="connsiteY18" fmla="*/ 700635 h 981733"/>
              <a:gd name="connsiteX19" fmla="*/ 2595511 w 10330089"/>
              <a:gd name="connsiteY19" fmla="*/ 700635 h 981733"/>
              <a:gd name="connsiteX20" fmla="*/ 1992396 w 10330089"/>
              <a:gd name="connsiteY20" fmla="*/ 934099 h 981733"/>
              <a:gd name="connsiteX21" fmla="*/ 1311460 w 10330089"/>
              <a:gd name="connsiteY21" fmla="*/ 739546 h 981733"/>
              <a:gd name="connsiteX22" fmla="*/ 494337 w 10330089"/>
              <a:gd name="connsiteY22" fmla="*/ 583904 h 981733"/>
              <a:gd name="connsiteX23" fmla="*/ 46864 w 10330089"/>
              <a:gd name="connsiteY23" fmla="*/ 78065 h 981733"/>
              <a:gd name="connsiteX0" fmla="*/ 133142 w 10416367"/>
              <a:gd name="connsiteY0" fmla="*/ 90065 h 993733"/>
              <a:gd name="connsiteX1" fmla="*/ 1709023 w 10416367"/>
              <a:gd name="connsiteY1" fmla="*/ 51154 h 993733"/>
              <a:gd name="connsiteX2" fmla="*/ 2253772 w 10416367"/>
              <a:gd name="connsiteY2" fmla="*/ 459716 h 993733"/>
              <a:gd name="connsiteX3" fmla="*/ 2895798 w 10416367"/>
              <a:gd name="connsiteY3" fmla="*/ 537537 h 993733"/>
              <a:gd name="connsiteX4" fmla="*/ 3304359 w 10416367"/>
              <a:gd name="connsiteY4" fmla="*/ 362440 h 993733"/>
              <a:gd name="connsiteX5" fmla="*/ 4296580 w 10416367"/>
              <a:gd name="connsiteY5" fmla="*/ 167886 h 993733"/>
              <a:gd name="connsiteX6" fmla="*/ 8070912 w 10416367"/>
              <a:gd name="connsiteY6" fmla="*/ 148431 h 993733"/>
              <a:gd name="connsiteX7" fmla="*/ 10210998 w 10416367"/>
              <a:gd name="connsiteY7" fmla="*/ 167886 h 993733"/>
              <a:gd name="connsiteX8" fmla="*/ 10347185 w 10416367"/>
              <a:gd name="connsiteY8" fmla="*/ 187342 h 993733"/>
              <a:gd name="connsiteX9" fmla="*/ 10366640 w 10416367"/>
              <a:gd name="connsiteY9" fmla="*/ 868278 h 993733"/>
              <a:gd name="connsiteX10" fmla="*/ 10366640 w 10416367"/>
              <a:gd name="connsiteY10" fmla="*/ 946099 h 993733"/>
              <a:gd name="connsiteX11" fmla="*/ 9705159 w 10416367"/>
              <a:gd name="connsiteY11" fmla="*/ 946099 h 993733"/>
              <a:gd name="connsiteX12" fmla="*/ 7312155 w 10416367"/>
              <a:gd name="connsiteY12" fmla="*/ 946099 h 993733"/>
              <a:gd name="connsiteX13" fmla="*/ 6397755 w 10416367"/>
              <a:gd name="connsiteY13" fmla="*/ 673725 h 993733"/>
              <a:gd name="connsiteX14" fmla="*/ 5677908 w 10416367"/>
              <a:gd name="connsiteY14" fmla="*/ 634814 h 993733"/>
              <a:gd name="connsiteX15" fmla="*/ 5094249 w 10416367"/>
              <a:gd name="connsiteY15" fmla="*/ 907188 h 993733"/>
              <a:gd name="connsiteX16" fmla="*/ 4179849 w 10416367"/>
              <a:gd name="connsiteY16" fmla="*/ 985010 h 993733"/>
              <a:gd name="connsiteX17" fmla="*/ 3498912 w 10416367"/>
              <a:gd name="connsiteY17" fmla="*/ 732091 h 993733"/>
              <a:gd name="connsiteX18" fmla="*/ 3090351 w 10416367"/>
              <a:gd name="connsiteY18" fmla="*/ 712635 h 993733"/>
              <a:gd name="connsiteX19" fmla="*/ 2681789 w 10416367"/>
              <a:gd name="connsiteY19" fmla="*/ 712635 h 993733"/>
              <a:gd name="connsiteX20" fmla="*/ 2078674 w 10416367"/>
              <a:gd name="connsiteY20" fmla="*/ 946099 h 993733"/>
              <a:gd name="connsiteX21" fmla="*/ 1397738 w 10416367"/>
              <a:gd name="connsiteY21" fmla="*/ 751546 h 993733"/>
              <a:gd name="connsiteX22" fmla="*/ 230419 w 10416367"/>
              <a:gd name="connsiteY22" fmla="*/ 809913 h 993733"/>
              <a:gd name="connsiteX23" fmla="*/ 133142 w 10416367"/>
              <a:gd name="connsiteY23" fmla="*/ 90065 h 993733"/>
              <a:gd name="connsiteX0" fmla="*/ 94744 w 10377969"/>
              <a:gd name="connsiteY0" fmla="*/ 90065 h 993733"/>
              <a:gd name="connsiteX1" fmla="*/ 1670625 w 10377969"/>
              <a:gd name="connsiteY1" fmla="*/ 51154 h 993733"/>
              <a:gd name="connsiteX2" fmla="*/ 2215374 w 10377969"/>
              <a:gd name="connsiteY2" fmla="*/ 459716 h 993733"/>
              <a:gd name="connsiteX3" fmla="*/ 2857400 w 10377969"/>
              <a:gd name="connsiteY3" fmla="*/ 537537 h 993733"/>
              <a:gd name="connsiteX4" fmla="*/ 3265961 w 10377969"/>
              <a:gd name="connsiteY4" fmla="*/ 362440 h 993733"/>
              <a:gd name="connsiteX5" fmla="*/ 4258182 w 10377969"/>
              <a:gd name="connsiteY5" fmla="*/ 167886 h 993733"/>
              <a:gd name="connsiteX6" fmla="*/ 8032514 w 10377969"/>
              <a:gd name="connsiteY6" fmla="*/ 148431 h 993733"/>
              <a:gd name="connsiteX7" fmla="*/ 10172600 w 10377969"/>
              <a:gd name="connsiteY7" fmla="*/ 167886 h 993733"/>
              <a:gd name="connsiteX8" fmla="*/ 10308787 w 10377969"/>
              <a:gd name="connsiteY8" fmla="*/ 187342 h 993733"/>
              <a:gd name="connsiteX9" fmla="*/ 10328242 w 10377969"/>
              <a:gd name="connsiteY9" fmla="*/ 868278 h 993733"/>
              <a:gd name="connsiteX10" fmla="*/ 10328242 w 10377969"/>
              <a:gd name="connsiteY10" fmla="*/ 946099 h 993733"/>
              <a:gd name="connsiteX11" fmla="*/ 9666761 w 10377969"/>
              <a:gd name="connsiteY11" fmla="*/ 946099 h 993733"/>
              <a:gd name="connsiteX12" fmla="*/ 7273757 w 10377969"/>
              <a:gd name="connsiteY12" fmla="*/ 946099 h 993733"/>
              <a:gd name="connsiteX13" fmla="*/ 6359357 w 10377969"/>
              <a:gd name="connsiteY13" fmla="*/ 673725 h 993733"/>
              <a:gd name="connsiteX14" fmla="*/ 5639510 w 10377969"/>
              <a:gd name="connsiteY14" fmla="*/ 634814 h 993733"/>
              <a:gd name="connsiteX15" fmla="*/ 5055851 w 10377969"/>
              <a:gd name="connsiteY15" fmla="*/ 907188 h 993733"/>
              <a:gd name="connsiteX16" fmla="*/ 4141451 w 10377969"/>
              <a:gd name="connsiteY16" fmla="*/ 985010 h 993733"/>
              <a:gd name="connsiteX17" fmla="*/ 3460514 w 10377969"/>
              <a:gd name="connsiteY17" fmla="*/ 732091 h 993733"/>
              <a:gd name="connsiteX18" fmla="*/ 3051953 w 10377969"/>
              <a:gd name="connsiteY18" fmla="*/ 712635 h 993733"/>
              <a:gd name="connsiteX19" fmla="*/ 2643391 w 10377969"/>
              <a:gd name="connsiteY19" fmla="*/ 712635 h 993733"/>
              <a:gd name="connsiteX20" fmla="*/ 2040276 w 10377969"/>
              <a:gd name="connsiteY20" fmla="*/ 946099 h 993733"/>
              <a:gd name="connsiteX21" fmla="*/ 1359340 w 10377969"/>
              <a:gd name="connsiteY21" fmla="*/ 751546 h 993733"/>
              <a:gd name="connsiteX22" fmla="*/ 192021 w 10377969"/>
              <a:gd name="connsiteY22" fmla="*/ 809913 h 993733"/>
              <a:gd name="connsiteX23" fmla="*/ 94744 w 10377969"/>
              <a:gd name="connsiteY23" fmla="*/ 90065 h 993733"/>
              <a:gd name="connsiteX0" fmla="*/ 288186 w 10571411"/>
              <a:gd name="connsiteY0" fmla="*/ 93633 h 997301"/>
              <a:gd name="connsiteX1" fmla="*/ 1864067 w 10571411"/>
              <a:gd name="connsiteY1" fmla="*/ 54722 h 997301"/>
              <a:gd name="connsiteX2" fmla="*/ 2408816 w 10571411"/>
              <a:gd name="connsiteY2" fmla="*/ 463284 h 997301"/>
              <a:gd name="connsiteX3" fmla="*/ 3050842 w 10571411"/>
              <a:gd name="connsiteY3" fmla="*/ 541105 h 997301"/>
              <a:gd name="connsiteX4" fmla="*/ 3459403 w 10571411"/>
              <a:gd name="connsiteY4" fmla="*/ 366008 h 997301"/>
              <a:gd name="connsiteX5" fmla="*/ 4451624 w 10571411"/>
              <a:gd name="connsiteY5" fmla="*/ 171454 h 997301"/>
              <a:gd name="connsiteX6" fmla="*/ 8225956 w 10571411"/>
              <a:gd name="connsiteY6" fmla="*/ 151999 h 997301"/>
              <a:gd name="connsiteX7" fmla="*/ 10366042 w 10571411"/>
              <a:gd name="connsiteY7" fmla="*/ 171454 h 997301"/>
              <a:gd name="connsiteX8" fmla="*/ 10502229 w 10571411"/>
              <a:gd name="connsiteY8" fmla="*/ 190910 h 997301"/>
              <a:gd name="connsiteX9" fmla="*/ 10521684 w 10571411"/>
              <a:gd name="connsiteY9" fmla="*/ 871846 h 997301"/>
              <a:gd name="connsiteX10" fmla="*/ 10521684 w 10571411"/>
              <a:gd name="connsiteY10" fmla="*/ 949667 h 997301"/>
              <a:gd name="connsiteX11" fmla="*/ 9860203 w 10571411"/>
              <a:gd name="connsiteY11" fmla="*/ 949667 h 997301"/>
              <a:gd name="connsiteX12" fmla="*/ 7467199 w 10571411"/>
              <a:gd name="connsiteY12" fmla="*/ 949667 h 997301"/>
              <a:gd name="connsiteX13" fmla="*/ 6552799 w 10571411"/>
              <a:gd name="connsiteY13" fmla="*/ 677293 h 997301"/>
              <a:gd name="connsiteX14" fmla="*/ 5832952 w 10571411"/>
              <a:gd name="connsiteY14" fmla="*/ 638382 h 997301"/>
              <a:gd name="connsiteX15" fmla="*/ 5249293 w 10571411"/>
              <a:gd name="connsiteY15" fmla="*/ 910756 h 997301"/>
              <a:gd name="connsiteX16" fmla="*/ 4334893 w 10571411"/>
              <a:gd name="connsiteY16" fmla="*/ 988578 h 997301"/>
              <a:gd name="connsiteX17" fmla="*/ 3653956 w 10571411"/>
              <a:gd name="connsiteY17" fmla="*/ 735659 h 997301"/>
              <a:gd name="connsiteX18" fmla="*/ 3245395 w 10571411"/>
              <a:gd name="connsiteY18" fmla="*/ 716203 h 997301"/>
              <a:gd name="connsiteX19" fmla="*/ 2836833 w 10571411"/>
              <a:gd name="connsiteY19" fmla="*/ 716203 h 997301"/>
              <a:gd name="connsiteX20" fmla="*/ 2233718 w 10571411"/>
              <a:gd name="connsiteY20" fmla="*/ 949667 h 997301"/>
              <a:gd name="connsiteX21" fmla="*/ 1552782 w 10571411"/>
              <a:gd name="connsiteY21" fmla="*/ 755114 h 997301"/>
              <a:gd name="connsiteX22" fmla="*/ 15812 w 10571411"/>
              <a:gd name="connsiteY22" fmla="*/ 871847 h 997301"/>
              <a:gd name="connsiteX23" fmla="*/ 288186 w 10571411"/>
              <a:gd name="connsiteY23" fmla="*/ 93633 h 997301"/>
              <a:gd name="connsiteX0" fmla="*/ 197014 w 10791524"/>
              <a:gd name="connsiteY0" fmla="*/ 102886 h 987099"/>
              <a:gd name="connsiteX1" fmla="*/ 2084180 w 10791524"/>
              <a:gd name="connsiteY1" fmla="*/ 44520 h 987099"/>
              <a:gd name="connsiteX2" fmla="*/ 2628929 w 10791524"/>
              <a:gd name="connsiteY2" fmla="*/ 453082 h 987099"/>
              <a:gd name="connsiteX3" fmla="*/ 3270955 w 10791524"/>
              <a:gd name="connsiteY3" fmla="*/ 530903 h 987099"/>
              <a:gd name="connsiteX4" fmla="*/ 3679516 w 10791524"/>
              <a:gd name="connsiteY4" fmla="*/ 355806 h 987099"/>
              <a:gd name="connsiteX5" fmla="*/ 4671737 w 10791524"/>
              <a:gd name="connsiteY5" fmla="*/ 161252 h 987099"/>
              <a:gd name="connsiteX6" fmla="*/ 8446069 w 10791524"/>
              <a:gd name="connsiteY6" fmla="*/ 141797 h 987099"/>
              <a:gd name="connsiteX7" fmla="*/ 10586155 w 10791524"/>
              <a:gd name="connsiteY7" fmla="*/ 161252 h 987099"/>
              <a:gd name="connsiteX8" fmla="*/ 10722342 w 10791524"/>
              <a:gd name="connsiteY8" fmla="*/ 180708 h 987099"/>
              <a:gd name="connsiteX9" fmla="*/ 10741797 w 10791524"/>
              <a:gd name="connsiteY9" fmla="*/ 861644 h 987099"/>
              <a:gd name="connsiteX10" fmla="*/ 10741797 w 10791524"/>
              <a:gd name="connsiteY10" fmla="*/ 939465 h 987099"/>
              <a:gd name="connsiteX11" fmla="*/ 10080316 w 10791524"/>
              <a:gd name="connsiteY11" fmla="*/ 939465 h 987099"/>
              <a:gd name="connsiteX12" fmla="*/ 7687312 w 10791524"/>
              <a:gd name="connsiteY12" fmla="*/ 939465 h 987099"/>
              <a:gd name="connsiteX13" fmla="*/ 6772912 w 10791524"/>
              <a:gd name="connsiteY13" fmla="*/ 667091 h 987099"/>
              <a:gd name="connsiteX14" fmla="*/ 6053065 w 10791524"/>
              <a:gd name="connsiteY14" fmla="*/ 628180 h 987099"/>
              <a:gd name="connsiteX15" fmla="*/ 5469406 w 10791524"/>
              <a:gd name="connsiteY15" fmla="*/ 900554 h 987099"/>
              <a:gd name="connsiteX16" fmla="*/ 4555006 w 10791524"/>
              <a:gd name="connsiteY16" fmla="*/ 978376 h 987099"/>
              <a:gd name="connsiteX17" fmla="*/ 3874069 w 10791524"/>
              <a:gd name="connsiteY17" fmla="*/ 725457 h 987099"/>
              <a:gd name="connsiteX18" fmla="*/ 3465508 w 10791524"/>
              <a:gd name="connsiteY18" fmla="*/ 706001 h 987099"/>
              <a:gd name="connsiteX19" fmla="*/ 3056946 w 10791524"/>
              <a:gd name="connsiteY19" fmla="*/ 706001 h 987099"/>
              <a:gd name="connsiteX20" fmla="*/ 2453831 w 10791524"/>
              <a:gd name="connsiteY20" fmla="*/ 939465 h 987099"/>
              <a:gd name="connsiteX21" fmla="*/ 1772895 w 10791524"/>
              <a:gd name="connsiteY21" fmla="*/ 744912 h 987099"/>
              <a:gd name="connsiteX22" fmla="*/ 235925 w 10791524"/>
              <a:gd name="connsiteY22" fmla="*/ 861645 h 987099"/>
              <a:gd name="connsiteX23" fmla="*/ 197014 w 10791524"/>
              <a:gd name="connsiteY23" fmla="*/ 102886 h 987099"/>
              <a:gd name="connsiteX0" fmla="*/ 83156 w 10677666"/>
              <a:gd name="connsiteY0" fmla="*/ 116732 h 1000945"/>
              <a:gd name="connsiteX1" fmla="*/ 1970322 w 10677666"/>
              <a:gd name="connsiteY1" fmla="*/ 58366 h 1000945"/>
              <a:gd name="connsiteX2" fmla="*/ 2515071 w 10677666"/>
              <a:gd name="connsiteY2" fmla="*/ 466928 h 1000945"/>
              <a:gd name="connsiteX3" fmla="*/ 3157097 w 10677666"/>
              <a:gd name="connsiteY3" fmla="*/ 544749 h 1000945"/>
              <a:gd name="connsiteX4" fmla="*/ 3565658 w 10677666"/>
              <a:gd name="connsiteY4" fmla="*/ 369652 h 1000945"/>
              <a:gd name="connsiteX5" fmla="*/ 4557879 w 10677666"/>
              <a:gd name="connsiteY5" fmla="*/ 175098 h 1000945"/>
              <a:gd name="connsiteX6" fmla="*/ 8332211 w 10677666"/>
              <a:gd name="connsiteY6" fmla="*/ 155643 h 1000945"/>
              <a:gd name="connsiteX7" fmla="*/ 10472297 w 10677666"/>
              <a:gd name="connsiteY7" fmla="*/ 175098 h 1000945"/>
              <a:gd name="connsiteX8" fmla="*/ 10608484 w 10677666"/>
              <a:gd name="connsiteY8" fmla="*/ 194554 h 1000945"/>
              <a:gd name="connsiteX9" fmla="*/ 10627939 w 10677666"/>
              <a:gd name="connsiteY9" fmla="*/ 875490 h 1000945"/>
              <a:gd name="connsiteX10" fmla="*/ 10627939 w 10677666"/>
              <a:gd name="connsiteY10" fmla="*/ 953311 h 1000945"/>
              <a:gd name="connsiteX11" fmla="*/ 9966458 w 10677666"/>
              <a:gd name="connsiteY11" fmla="*/ 953311 h 1000945"/>
              <a:gd name="connsiteX12" fmla="*/ 7573454 w 10677666"/>
              <a:gd name="connsiteY12" fmla="*/ 953311 h 1000945"/>
              <a:gd name="connsiteX13" fmla="*/ 6659054 w 10677666"/>
              <a:gd name="connsiteY13" fmla="*/ 680937 h 1000945"/>
              <a:gd name="connsiteX14" fmla="*/ 5939207 w 10677666"/>
              <a:gd name="connsiteY14" fmla="*/ 642026 h 1000945"/>
              <a:gd name="connsiteX15" fmla="*/ 5355548 w 10677666"/>
              <a:gd name="connsiteY15" fmla="*/ 914400 h 1000945"/>
              <a:gd name="connsiteX16" fmla="*/ 4441148 w 10677666"/>
              <a:gd name="connsiteY16" fmla="*/ 992222 h 1000945"/>
              <a:gd name="connsiteX17" fmla="*/ 3760211 w 10677666"/>
              <a:gd name="connsiteY17" fmla="*/ 739303 h 1000945"/>
              <a:gd name="connsiteX18" fmla="*/ 3351650 w 10677666"/>
              <a:gd name="connsiteY18" fmla="*/ 719847 h 1000945"/>
              <a:gd name="connsiteX19" fmla="*/ 2943088 w 10677666"/>
              <a:gd name="connsiteY19" fmla="*/ 719847 h 1000945"/>
              <a:gd name="connsiteX20" fmla="*/ 2339973 w 10677666"/>
              <a:gd name="connsiteY20" fmla="*/ 953311 h 1000945"/>
              <a:gd name="connsiteX21" fmla="*/ 1659037 w 10677666"/>
              <a:gd name="connsiteY21" fmla="*/ 758758 h 1000945"/>
              <a:gd name="connsiteX22" fmla="*/ 122067 w 10677666"/>
              <a:gd name="connsiteY22" fmla="*/ 875491 h 1000945"/>
              <a:gd name="connsiteX23" fmla="*/ 83156 w 10677666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576136 w 10594765"/>
              <a:gd name="connsiteY21" fmla="*/ 758758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81717 w 10676227"/>
              <a:gd name="connsiteY0" fmla="*/ 116732 h 1000945"/>
              <a:gd name="connsiteX1" fmla="*/ 1968883 w 10676227"/>
              <a:gd name="connsiteY1" fmla="*/ 58366 h 1000945"/>
              <a:gd name="connsiteX2" fmla="*/ 2513632 w 10676227"/>
              <a:gd name="connsiteY2" fmla="*/ 466928 h 1000945"/>
              <a:gd name="connsiteX3" fmla="*/ 3155658 w 10676227"/>
              <a:gd name="connsiteY3" fmla="*/ 544749 h 1000945"/>
              <a:gd name="connsiteX4" fmla="*/ 3564219 w 10676227"/>
              <a:gd name="connsiteY4" fmla="*/ 369652 h 1000945"/>
              <a:gd name="connsiteX5" fmla="*/ 4556440 w 10676227"/>
              <a:gd name="connsiteY5" fmla="*/ 175098 h 1000945"/>
              <a:gd name="connsiteX6" fmla="*/ 8330772 w 10676227"/>
              <a:gd name="connsiteY6" fmla="*/ 155643 h 1000945"/>
              <a:gd name="connsiteX7" fmla="*/ 10470858 w 10676227"/>
              <a:gd name="connsiteY7" fmla="*/ 175098 h 1000945"/>
              <a:gd name="connsiteX8" fmla="*/ 10607045 w 10676227"/>
              <a:gd name="connsiteY8" fmla="*/ 194554 h 1000945"/>
              <a:gd name="connsiteX9" fmla="*/ 10626500 w 10676227"/>
              <a:gd name="connsiteY9" fmla="*/ 875490 h 1000945"/>
              <a:gd name="connsiteX10" fmla="*/ 10626500 w 10676227"/>
              <a:gd name="connsiteY10" fmla="*/ 953311 h 1000945"/>
              <a:gd name="connsiteX11" fmla="*/ 9965019 w 10676227"/>
              <a:gd name="connsiteY11" fmla="*/ 953311 h 1000945"/>
              <a:gd name="connsiteX12" fmla="*/ 7572015 w 10676227"/>
              <a:gd name="connsiteY12" fmla="*/ 953311 h 1000945"/>
              <a:gd name="connsiteX13" fmla="*/ 6657615 w 10676227"/>
              <a:gd name="connsiteY13" fmla="*/ 680937 h 1000945"/>
              <a:gd name="connsiteX14" fmla="*/ 5937768 w 10676227"/>
              <a:gd name="connsiteY14" fmla="*/ 642026 h 1000945"/>
              <a:gd name="connsiteX15" fmla="*/ 5354109 w 10676227"/>
              <a:gd name="connsiteY15" fmla="*/ 914400 h 1000945"/>
              <a:gd name="connsiteX16" fmla="*/ 4439709 w 10676227"/>
              <a:gd name="connsiteY16" fmla="*/ 992222 h 1000945"/>
              <a:gd name="connsiteX17" fmla="*/ 3758772 w 10676227"/>
              <a:gd name="connsiteY17" fmla="*/ 739303 h 1000945"/>
              <a:gd name="connsiteX18" fmla="*/ 3350211 w 10676227"/>
              <a:gd name="connsiteY18" fmla="*/ 719847 h 1000945"/>
              <a:gd name="connsiteX19" fmla="*/ 2941649 w 10676227"/>
              <a:gd name="connsiteY19" fmla="*/ 719847 h 1000945"/>
              <a:gd name="connsiteX20" fmla="*/ 2338534 w 10676227"/>
              <a:gd name="connsiteY20" fmla="*/ 953311 h 1000945"/>
              <a:gd name="connsiteX21" fmla="*/ 1638143 w 10676227"/>
              <a:gd name="connsiteY21" fmla="*/ 875490 h 1000945"/>
              <a:gd name="connsiteX22" fmla="*/ 120628 w 10676227"/>
              <a:gd name="connsiteY22" fmla="*/ 875491 h 1000945"/>
              <a:gd name="connsiteX23" fmla="*/ 81717 w 10676227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556681 w 10594765"/>
              <a:gd name="connsiteY21" fmla="*/ 875490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77407 w 10671917"/>
              <a:gd name="connsiteY0" fmla="*/ 116732 h 1000945"/>
              <a:gd name="connsiteX1" fmla="*/ 1964573 w 10671917"/>
              <a:gd name="connsiteY1" fmla="*/ 58366 h 1000945"/>
              <a:gd name="connsiteX2" fmla="*/ 2509322 w 10671917"/>
              <a:gd name="connsiteY2" fmla="*/ 466928 h 1000945"/>
              <a:gd name="connsiteX3" fmla="*/ 3151348 w 10671917"/>
              <a:gd name="connsiteY3" fmla="*/ 544749 h 1000945"/>
              <a:gd name="connsiteX4" fmla="*/ 3559909 w 10671917"/>
              <a:gd name="connsiteY4" fmla="*/ 369652 h 1000945"/>
              <a:gd name="connsiteX5" fmla="*/ 4552130 w 10671917"/>
              <a:gd name="connsiteY5" fmla="*/ 175098 h 1000945"/>
              <a:gd name="connsiteX6" fmla="*/ 8326462 w 10671917"/>
              <a:gd name="connsiteY6" fmla="*/ 155643 h 1000945"/>
              <a:gd name="connsiteX7" fmla="*/ 10466548 w 10671917"/>
              <a:gd name="connsiteY7" fmla="*/ 175098 h 1000945"/>
              <a:gd name="connsiteX8" fmla="*/ 10602735 w 10671917"/>
              <a:gd name="connsiteY8" fmla="*/ 194554 h 1000945"/>
              <a:gd name="connsiteX9" fmla="*/ 10622190 w 10671917"/>
              <a:gd name="connsiteY9" fmla="*/ 875490 h 1000945"/>
              <a:gd name="connsiteX10" fmla="*/ 10622190 w 10671917"/>
              <a:gd name="connsiteY10" fmla="*/ 953311 h 1000945"/>
              <a:gd name="connsiteX11" fmla="*/ 9960709 w 10671917"/>
              <a:gd name="connsiteY11" fmla="*/ 953311 h 1000945"/>
              <a:gd name="connsiteX12" fmla="*/ 7567705 w 10671917"/>
              <a:gd name="connsiteY12" fmla="*/ 953311 h 1000945"/>
              <a:gd name="connsiteX13" fmla="*/ 6653305 w 10671917"/>
              <a:gd name="connsiteY13" fmla="*/ 680937 h 1000945"/>
              <a:gd name="connsiteX14" fmla="*/ 5933458 w 10671917"/>
              <a:gd name="connsiteY14" fmla="*/ 642026 h 1000945"/>
              <a:gd name="connsiteX15" fmla="*/ 5349799 w 10671917"/>
              <a:gd name="connsiteY15" fmla="*/ 914400 h 1000945"/>
              <a:gd name="connsiteX16" fmla="*/ 4435399 w 10671917"/>
              <a:gd name="connsiteY16" fmla="*/ 992222 h 1000945"/>
              <a:gd name="connsiteX17" fmla="*/ 3754462 w 10671917"/>
              <a:gd name="connsiteY17" fmla="*/ 739303 h 1000945"/>
              <a:gd name="connsiteX18" fmla="*/ 3345901 w 10671917"/>
              <a:gd name="connsiteY18" fmla="*/ 719847 h 1000945"/>
              <a:gd name="connsiteX19" fmla="*/ 2937339 w 10671917"/>
              <a:gd name="connsiteY19" fmla="*/ 719847 h 1000945"/>
              <a:gd name="connsiteX20" fmla="*/ 2334224 w 10671917"/>
              <a:gd name="connsiteY20" fmla="*/ 953311 h 1000945"/>
              <a:gd name="connsiteX21" fmla="*/ 1575467 w 10671917"/>
              <a:gd name="connsiteY21" fmla="*/ 933856 h 1000945"/>
              <a:gd name="connsiteX22" fmla="*/ 116318 w 10671917"/>
              <a:gd name="connsiteY22" fmla="*/ 875491 h 1000945"/>
              <a:gd name="connsiteX23" fmla="*/ 77407 w 10671917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498315 w 10594765"/>
              <a:gd name="connsiteY21" fmla="*/ 933856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255 w 10594765"/>
              <a:gd name="connsiteY0" fmla="*/ 98550 h 982763"/>
              <a:gd name="connsiteX1" fmla="*/ 1887421 w 10594765"/>
              <a:gd name="connsiteY1" fmla="*/ 40184 h 982763"/>
              <a:gd name="connsiteX2" fmla="*/ 2432170 w 10594765"/>
              <a:gd name="connsiteY2" fmla="*/ 137461 h 982763"/>
              <a:gd name="connsiteX3" fmla="*/ 3074196 w 10594765"/>
              <a:gd name="connsiteY3" fmla="*/ 526567 h 982763"/>
              <a:gd name="connsiteX4" fmla="*/ 3482757 w 10594765"/>
              <a:gd name="connsiteY4" fmla="*/ 351470 h 982763"/>
              <a:gd name="connsiteX5" fmla="*/ 4474978 w 10594765"/>
              <a:gd name="connsiteY5" fmla="*/ 156916 h 982763"/>
              <a:gd name="connsiteX6" fmla="*/ 8249310 w 10594765"/>
              <a:gd name="connsiteY6" fmla="*/ 137461 h 982763"/>
              <a:gd name="connsiteX7" fmla="*/ 10389396 w 10594765"/>
              <a:gd name="connsiteY7" fmla="*/ 156916 h 982763"/>
              <a:gd name="connsiteX8" fmla="*/ 10525583 w 10594765"/>
              <a:gd name="connsiteY8" fmla="*/ 176372 h 982763"/>
              <a:gd name="connsiteX9" fmla="*/ 10545038 w 10594765"/>
              <a:gd name="connsiteY9" fmla="*/ 857308 h 982763"/>
              <a:gd name="connsiteX10" fmla="*/ 10545038 w 10594765"/>
              <a:gd name="connsiteY10" fmla="*/ 935129 h 982763"/>
              <a:gd name="connsiteX11" fmla="*/ 9883557 w 10594765"/>
              <a:gd name="connsiteY11" fmla="*/ 935129 h 982763"/>
              <a:gd name="connsiteX12" fmla="*/ 7490553 w 10594765"/>
              <a:gd name="connsiteY12" fmla="*/ 935129 h 982763"/>
              <a:gd name="connsiteX13" fmla="*/ 6576153 w 10594765"/>
              <a:gd name="connsiteY13" fmla="*/ 662755 h 982763"/>
              <a:gd name="connsiteX14" fmla="*/ 5856306 w 10594765"/>
              <a:gd name="connsiteY14" fmla="*/ 623844 h 982763"/>
              <a:gd name="connsiteX15" fmla="*/ 5272647 w 10594765"/>
              <a:gd name="connsiteY15" fmla="*/ 896218 h 982763"/>
              <a:gd name="connsiteX16" fmla="*/ 4358247 w 10594765"/>
              <a:gd name="connsiteY16" fmla="*/ 974040 h 982763"/>
              <a:gd name="connsiteX17" fmla="*/ 3677310 w 10594765"/>
              <a:gd name="connsiteY17" fmla="*/ 721121 h 982763"/>
              <a:gd name="connsiteX18" fmla="*/ 3268749 w 10594765"/>
              <a:gd name="connsiteY18" fmla="*/ 701665 h 982763"/>
              <a:gd name="connsiteX19" fmla="*/ 2860187 w 10594765"/>
              <a:gd name="connsiteY19" fmla="*/ 701665 h 982763"/>
              <a:gd name="connsiteX20" fmla="*/ 2257072 w 10594765"/>
              <a:gd name="connsiteY20" fmla="*/ 935129 h 982763"/>
              <a:gd name="connsiteX21" fmla="*/ 1498315 w 10594765"/>
              <a:gd name="connsiteY21" fmla="*/ 915674 h 982763"/>
              <a:gd name="connsiteX22" fmla="*/ 39166 w 10594765"/>
              <a:gd name="connsiteY22" fmla="*/ 857309 h 982763"/>
              <a:gd name="connsiteX23" fmla="*/ 255 w 10594765"/>
              <a:gd name="connsiteY23" fmla="*/ 98550 h 982763"/>
              <a:gd name="connsiteX0" fmla="*/ 255 w 10594765"/>
              <a:gd name="connsiteY0" fmla="*/ 98550 h 982763"/>
              <a:gd name="connsiteX1" fmla="*/ 1887421 w 10594765"/>
              <a:gd name="connsiteY1" fmla="*/ 40184 h 982763"/>
              <a:gd name="connsiteX2" fmla="*/ 2432170 w 10594765"/>
              <a:gd name="connsiteY2" fmla="*/ 137461 h 982763"/>
              <a:gd name="connsiteX3" fmla="*/ 3074196 w 10594765"/>
              <a:gd name="connsiteY3" fmla="*/ 118005 h 982763"/>
              <a:gd name="connsiteX4" fmla="*/ 3482757 w 10594765"/>
              <a:gd name="connsiteY4" fmla="*/ 351470 h 982763"/>
              <a:gd name="connsiteX5" fmla="*/ 4474978 w 10594765"/>
              <a:gd name="connsiteY5" fmla="*/ 156916 h 982763"/>
              <a:gd name="connsiteX6" fmla="*/ 8249310 w 10594765"/>
              <a:gd name="connsiteY6" fmla="*/ 137461 h 982763"/>
              <a:gd name="connsiteX7" fmla="*/ 10389396 w 10594765"/>
              <a:gd name="connsiteY7" fmla="*/ 156916 h 982763"/>
              <a:gd name="connsiteX8" fmla="*/ 10525583 w 10594765"/>
              <a:gd name="connsiteY8" fmla="*/ 176372 h 982763"/>
              <a:gd name="connsiteX9" fmla="*/ 10545038 w 10594765"/>
              <a:gd name="connsiteY9" fmla="*/ 857308 h 982763"/>
              <a:gd name="connsiteX10" fmla="*/ 10545038 w 10594765"/>
              <a:gd name="connsiteY10" fmla="*/ 935129 h 982763"/>
              <a:gd name="connsiteX11" fmla="*/ 9883557 w 10594765"/>
              <a:gd name="connsiteY11" fmla="*/ 935129 h 982763"/>
              <a:gd name="connsiteX12" fmla="*/ 7490553 w 10594765"/>
              <a:gd name="connsiteY12" fmla="*/ 935129 h 982763"/>
              <a:gd name="connsiteX13" fmla="*/ 6576153 w 10594765"/>
              <a:gd name="connsiteY13" fmla="*/ 662755 h 982763"/>
              <a:gd name="connsiteX14" fmla="*/ 5856306 w 10594765"/>
              <a:gd name="connsiteY14" fmla="*/ 623844 h 982763"/>
              <a:gd name="connsiteX15" fmla="*/ 5272647 w 10594765"/>
              <a:gd name="connsiteY15" fmla="*/ 896218 h 982763"/>
              <a:gd name="connsiteX16" fmla="*/ 4358247 w 10594765"/>
              <a:gd name="connsiteY16" fmla="*/ 974040 h 982763"/>
              <a:gd name="connsiteX17" fmla="*/ 3677310 w 10594765"/>
              <a:gd name="connsiteY17" fmla="*/ 721121 h 982763"/>
              <a:gd name="connsiteX18" fmla="*/ 3268749 w 10594765"/>
              <a:gd name="connsiteY18" fmla="*/ 701665 h 982763"/>
              <a:gd name="connsiteX19" fmla="*/ 2860187 w 10594765"/>
              <a:gd name="connsiteY19" fmla="*/ 701665 h 982763"/>
              <a:gd name="connsiteX20" fmla="*/ 2257072 w 10594765"/>
              <a:gd name="connsiteY20" fmla="*/ 935129 h 982763"/>
              <a:gd name="connsiteX21" fmla="*/ 1498315 w 10594765"/>
              <a:gd name="connsiteY21" fmla="*/ 915674 h 982763"/>
              <a:gd name="connsiteX22" fmla="*/ 39166 w 10594765"/>
              <a:gd name="connsiteY22" fmla="*/ 857309 h 982763"/>
              <a:gd name="connsiteX23" fmla="*/ 255 w 10594765"/>
              <a:gd name="connsiteY23" fmla="*/ 98550 h 982763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114923 h 979681"/>
              <a:gd name="connsiteX4" fmla="*/ 3482757 w 10594765"/>
              <a:gd name="connsiteY4" fmla="*/ 348388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348388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912591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912591 h 979681"/>
              <a:gd name="connsiteX19" fmla="*/ 2860187 w 10594765"/>
              <a:gd name="connsiteY19" fmla="*/ 912591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659673 h 971740"/>
              <a:gd name="connsiteX14" fmla="*/ 5856306 w 10594765"/>
              <a:gd name="connsiteY14" fmla="*/ 620762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659673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912592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14923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912592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38910 h 973548"/>
              <a:gd name="connsiteX4" fmla="*/ 3482757 w 10594765"/>
              <a:gd name="connsiteY4" fmla="*/ 77821 h 973548"/>
              <a:gd name="connsiteX5" fmla="*/ 4474978 w 10594765"/>
              <a:gd name="connsiteY5" fmla="*/ 77820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38910 h 973548"/>
              <a:gd name="connsiteX4" fmla="*/ 3482757 w 10594765"/>
              <a:gd name="connsiteY4" fmla="*/ 77821 h 973548"/>
              <a:gd name="connsiteX5" fmla="*/ 4474978 w 10594765"/>
              <a:gd name="connsiteY5" fmla="*/ 38909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77821 h 973548"/>
              <a:gd name="connsiteX4" fmla="*/ 3482757 w 10594765"/>
              <a:gd name="connsiteY4" fmla="*/ 77821 h 973548"/>
              <a:gd name="connsiteX5" fmla="*/ 4474978 w 10594765"/>
              <a:gd name="connsiteY5" fmla="*/ 38909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123162 w 10717672"/>
              <a:gd name="connsiteY0" fmla="*/ 97276 h 973548"/>
              <a:gd name="connsiteX1" fmla="*/ 2010328 w 10717672"/>
              <a:gd name="connsiteY1" fmla="*/ 97276 h 973548"/>
              <a:gd name="connsiteX2" fmla="*/ 2555077 w 10717672"/>
              <a:gd name="connsiteY2" fmla="*/ 77821 h 973548"/>
              <a:gd name="connsiteX3" fmla="*/ 3197103 w 10717672"/>
              <a:gd name="connsiteY3" fmla="*/ 77821 h 973548"/>
              <a:gd name="connsiteX4" fmla="*/ 3605664 w 10717672"/>
              <a:gd name="connsiteY4" fmla="*/ 77821 h 973548"/>
              <a:gd name="connsiteX5" fmla="*/ 4597885 w 10717672"/>
              <a:gd name="connsiteY5" fmla="*/ 38909 h 973548"/>
              <a:gd name="connsiteX6" fmla="*/ 8372217 w 10717672"/>
              <a:gd name="connsiteY6" fmla="*/ 0 h 973548"/>
              <a:gd name="connsiteX7" fmla="*/ 10512303 w 10717672"/>
              <a:gd name="connsiteY7" fmla="*/ 116731 h 973548"/>
              <a:gd name="connsiteX8" fmla="*/ 10648490 w 10717672"/>
              <a:gd name="connsiteY8" fmla="*/ 175098 h 973548"/>
              <a:gd name="connsiteX9" fmla="*/ 10667945 w 10717672"/>
              <a:gd name="connsiteY9" fmla="*/ 856034 h 973548"/>
              <a:gd name="connsiteX10" fmla="*/ 10667945 w 10717672"/>
              <a:gd name="connsiteY10" fmla="*/ 933855 h 973548"/>
              <a:gd name="connsiteX11" fmla="*/ 10006464 w 10717672"/>
              <a:gd name="connsiteY11" fmla="*/ 933855 h 973548"/>
              <a:gd name="connsiteX12" fmla="*/ 7613460 w 10717672"/>
              <a:gd name="connsiteY12" fmla="*/ 933855 h 973548"/>
              <a:gd name="connsiteX13" fmla="*/ 6699060 w 10717672"/>
              <a:gd name="connsiteY13" fmla="*/ 914400 h 973548"/>
              <a:gd name="connsiteX14" fmla="*/ 5979213 w 10717672"/>
              <a:gd name="connsiteY14" fmla="*/ 875489 h 973548"/>
              <a:gd name="connsiteX15" fmla="*/ 5395554 w 10717672"/>
              <a:gd name="connsiteY15" fmla="*/ 894944 h 973548"/>
              <a:gd name="connsiteX16" fmla="*/ 4481154 w 10717672"/>
              <a:gd name="connsiteY16" fmla="*/ 972766 h 973548"/>
              <a:gd name="connsiteX17" fmla="*/ 3800217 w 10717672"/>
              <a:gd name="connsiteY17" fmla="*/ 933855 h 973548"/>
              <a:gd name="connsiteX18" fmla="*/ 3391656 w 10717672"/>
              <a:gd name="connsiteY18" fmla="*/ 914399 h 973548"/>
              <a:gd name="connsiteX19" fmla="*/ 2983094 w 10717672"/>
              <a:gd name="connsiteY19" fmla="*/ 914399 h 973548"/>
              <a:gd name="connsiteX20" fmla="*/ 2379979 w 10717672"/>
              <a:gd name="connsiteY20" fmla="*/ 933855 h 973548"/>
              <a:gd name="connsiteX21" fmla="*/ 1621222 w 10717672"/>
              <a:gd name="connsiteY21" fmla="*/ 914400 h 973548"/>
              <a:gd name="connsiteX22" fmla="*/ 162073 w 10717672"/>
              <a:gd name="connsiteY22" fmla="*/ 856035 h 973548"/>
              <a:gd name="connsiteX23" fmla="*/ 123162 w 10717672"/>
              <a:gd name="connsiteY23" fmla="*/ 97276 h 973548"/>
              <a:gd name="connsiteX0" fmla="*/ 123162 w 10717672"/>
              <a:gd name="connsiteY0" fmla="*/ 59818 h 936090"/>
              <a:gd name="connsiteX1" fmla="*/ 2010328 w 10717672"/>
              <a:gd name="connsiteY1" fmla="*/ 59818 h 936090"/>
              <a:gd name="connsiteX2" fmla="*/ 2555077 w 10717672"/>
              <a:gd name="connsiteY2" fmla="*/ 40363 h 936090"/>
              <a:gd name="connsiteX3" fmla="*/ 3197103 w 10717672"/>
              <a:gd name="connsiteY3" fmla="*/ 40363 h 936090"/>
              <a:gd name="connsiteX4" fmla="*/ 3605664 w 10717672"/>
              <a:gd name="connsiteY4" fmla="*/ 40363 h 936090"/>
              <a:gd name="connsiteX5" fmla="*/ 4597885 w 10717672"/>
              <a:gd name="connsiteY5" fmla="*/ 1451 h 936090"/>
              <a:gd name="connsiteX6" fmla="*/ 8372217 w 10717672"/>
              <a:gd name="connsiteY6" fmla="*/ 98730 h 936090"/>
              <a:gd name="connsiteX7" fmla="*/ 10512303 w 10717672"/>
              <a:gd name="connsiteY7" fmla="*/ 79273 h 936090"/>
              <a:gd name="connsiteX8" fmla="*/ 10648490 w 10717672"/>
              <a:gd name="connsiteY8" fmla="*/ 137640 h 936090"/>
              <a:gd name="connsiteX9" fmla="*/ 10667945 w 10717672"/>
              <a:gd name="connsiteY9" fmla="*/ 818576 h 936090"/>
              <a:gd name="connsiteX10" fmla="*/ 10667945 w 10717672"/>
              <a:gd name="connsiteY10" fmla="*/ 896397 h 936090"/>
              <a:gd name="connsiteX11" fmla="*/ 10006464 w 10717672"/>
              <a:gd name="connsiteY11" fmla="*/ 896397 h 936090"/>
              <a:gd name="connsiteX12" fmla="*/ 7613460 w 10717672"/>
              <a:gd name="connsiteY12" fmla="*/ 896397 h 936090"/>
              <a:gd name="connsiteX13" fmla="*/ 6699060 w 10717672"/>
              <a:gd name="connsiteY13" fmla="*/ 876942 h 936090"/>
              <a:gd name="connsiteX14" fmla="*/ 5979213 w 10717672"/>
              <a:gd name="connsiteY14" fmla="*/ 838031 h 936090"/>
              <a:gd name="connsiteX15" fmla="*/ 5395554 w 10717672"/>
              <a:gd name="connsiteY15" fmla="*/ 857486 h 936090"/>
              <a:gd name="connsiteX16" fmla="*/ 4481154 w 10717672"/>
              <a:gd name="connsiteY16" fmla="*/ 935308 h 936090"/>
              <a:gd name="connsiteX17" fmla="*/ 3800217 w 10717672"/>
              <a:gd name="connsiteY17" fmla="*/ 896397 h 936090"/>
              <a:gd name="connsiteX18" fmla="*/ 3391656 w 10717672"/>
              <a:gd name="connsiteY18" fmla="*/ 876941 h 936090"/>
              <a:gd name="connsiteX19" fmla="*/ 2983094 w 10717672"/>
              <a:gd name="connsiteY19" fmla="*/ 876941 h 936090"/>
              <a:gd name="connsiteX20" fmla="*/ 2379979 w 10717672"/>
              <a:gd name="connsiteY20" fmla="*/ 896397 h 936090"/>
              <a:gd name="connsiteX21" fmla="*/ 1621222 w 10717672"/>
              <a:gd name="connsiteY21" fmla="*/ 876942 h 936090"/>
              <a:gd name="connsiteX22" fmla="*/ 162073 w 10717672"/>
              <a:gd name="connsiteY22" fmla="*/ 818577 h 936090"/>
              <a:gd name="connsiteX23" fmla="*/ 123162 w 10717672"/>
              <a:gd name="connsiteY23" fmla="*/ 59818 h 936090"/>
              <a:gd name="connsiteX0" fmla="*/ 123162 w 10717672"/>
              <a:gd name="connsiteY0" fmla="*/ 55491 h 931763"/>
              <a:gd name="connsiteX1" fmla="*/ 2010328 w 10717672"/>
              <a:gd name="connsiteY1" fmla="*/ 55491 h 931763"/>
              <a:gd name="connsiteX2" fmla="*/ 2555077 w 10717672"/>
              <a:gd name="connsiteY2" fmla="*/ 36036 h 931763"/>
              <a:gd name="connsiteX3" fmla="*/ 3197103 w 10717672"/>
              <a:gd name="connsiteY3" fmla="*/ 36036 h 931763"/>
              <a:gd name="connsiteX4" fmla="*/ 3605664 w 10717672"/>
              <a:gd name="connsiteY4" fmla="*/ 36036 h 931763"/>
              <a:gd name="connsiteX5" fmla="*/ 4597885 w 10717672"/>
              <a:gd name="connsiteY5" fmla="*/ 74945 h 931763"/>
              <a:gd name="connsiteX6" fmla="*/ 8372217 w 10717672"/>
              <a:gd name="connsiteY6" fmla="*/ 94403 h 931763"/>
              <a:gd name="connsiteX7" fmla="*/ 10512303 w 10717672"/>
              <a:gd name="connsiteY7" fmla="*/ 74946 h 931763"/>
              <a:gd name="connsiteX8" fmla="*/ 10648490 w 10717672"/>
              <a:gd name="connsiteY8" fmla="*/ 133313 h 931763"/>
              <a:gd name="connsiteX9" fmla="*/ 10667945 w 10717672"/>
              <a:gd name="connsiteY9" fmla="*/ 814249 h 931763"/>
              <a:gd name="connsiteX10" fmla="*/ 10667945 w 10717672"/>
              <a:gd name="connsiteY10" fmla="*/ 892070 h 931763"/>
              <a:gd name="connsiteX11" fmla="*/ 10006464 w 10717672"/>
              <a:gd name="connsiteY11" fmla="*/ 892070 h 931763"/>
              <a:gd name="connsiteX12" fmla="*/ 7613460 w 10717672"/>
              <a:gd name="connsiteY12" fmla="*/ 892070 h 931763"/>
              <a:gd name="connsiteX13" fmla="*/ 6699060 w 10717672"/>
              <a:gd name="connsiteY13" fmla="*/ 872615 h 931763"/>
              <a:gd name="connsiteX14" fmla="*/ 5979213 w 10717672"/>
              <a:gd name="connsiteY14" fmla="*/ 833704 h 931763"/>
              <a:gd name="connsiteX15" fmla="*/ 5395554 w 10717672"/>
              <a:gd name="connsiteY15" fmla="*/ 853159 h 931763"/>
              <a:gd name="connsiteX16" fmla="*/ 4481154 w 10717672"/>
              <a:gd name="connsiteY16" fmla="*/ 930981 h 931763"/>
              <a:gd name="connsiteX17" fmla="*/ 3800217 w 10717672"/>
              <a:gd name="connsiteY17" fmla="*/ 892070 h 931763"/>
              <a:gd name="connsiteX18" fmla="*/ 3391656 w 10717672"/>
              <a:gd name="connsiteY18" fmla="*/ 872614 h 931763"/>
              <a:gd name="connsiteX19" fmla="*/ 2983094 w 10717672"/>
              <a:gd name="connsiteY19" fmla="*/ 872614 h 931763"/>
              <a:gd name="connsiteX20" fmla="*/ 2379979 w 10717672"/>
              <a:gd name="connsiteY20" fmla="*/ 892070 h 931763"/>
              <a:gd name="connsiteX21" fmla="*/ 1621222 w 10717672"/>
              <a:gd name="connsiteY21" fmla="*/ 872615 h 931763"/>
              <a:gd name="connsiteX22" fmla="*/ 162073 w 10717672"/>
              <a:gd name="connsiteY22" fmla="*/ 814250 h 931763"/>
              <a:gd name="connsiteX23" fmla="*/ 123162 w 10717672"/>
              <a:gd name="connsiteY23" fmla="*/ 55491 h 931763"/>
              <a:gd name="connsiteX0" fmla="*/ 123162 w 10717672"/>
              <a:gd name="connsiteY0" fmla="*/ 55491 h 905904"/>
              <a:gd name="connsiteX1" fmla="*/ 2010328 w 10717672"/>
              <a:gd name="connsiteY1" fmla="*/ 55491 h 905904"/>
              <a:gd name="connsiteX2" fmla="*/ 2555077 w 10717672"/>
              <a:gd name="connsiteY2" fmla="*/ 36036 h 905904"/>
              <a:gd name="connsiteX3" fmla="*/ 3197103 w 10717672"/>
              <a:gd name="connsiteY3" fmla="*/ 36036 h 905904"/>
              <a:gd name="connsiteX4" fmla="*/ 3605664 w 10717672"/>
              <a:gd name="connsiteY4" fmla="*/ 36036 h 905904"/>
              <a:gd name="connsiteX5" fmla="*/ 4597885 w 10717672"/>
              <a:gd name="connsiteY5" fmla="*/ 74945 h 905904"/>
              <a:gd name="connsiteX6" fmla="*/ 8372217 w 10717672"/>
              <a:gd name="connsiteY6" fmla="*/ 94403 h 905904"/>
              <a:gd name="connsiteX7" fmla="*/ 10512303 w 10717672"/>
              <a:gd name="connsiteY7" fmla="*/ 74946 h 905904"/>
              <a:gd name="connsiteX8" fmla="*/ 10648490 w 10717672"/>
              <a:gd name="connsiteY8" fmla="*/ 133313 h 905904"/>
              <a:gd name="connsiteX9" fmla="*/ 10667945 w 10717672"/>
              <a:gd name="connsiteY9" fmla="*/ 814249 h 905904"/>
              <a:gd name="connsiteX10" fmla="*/ 10667945 w 10717672"/>
              <a:gd name="connsiteY10" fmla="*/ 892070 h 905904"/>
              <a:gd name="connsiteX11" fmla="*/ 10006464 w 10717672"/>
              <a:gd name="connsiteY11" fmla="*/ 892070 h 905904"/>
              <a:gd name="connsiteX12" fmla="*/ 7613460 w 10717672"/>
              <a:gd name="connsiteY12" fmla="*/ 892070 h 905904"/>
              <a:gd name="connsiteX13" fmla="*/ 6699060 w 10717672"/>
              <a:gd name="connsiteY13" fmla="*/ 872615 h 905904"/>
              <a:gd name="connsiteX14" fmla="*/ 5979213 w 10717672"/>
              <a:gd name="connsiteY14" fmla="*/ 833704 h 905904"/>
              <a:gd name="connsiteX15" fmla="*/ 5395554 w 10717672"/>
              <a:gd name="connsiteY15" fmla="*/ 853159 h 905904"/>
              <a:gd name="connsiteX16" fmla="*/ 4481154 w 10717672"/>
              <a:gd name="connsiteY16" fmla="*/ 892071 h 905904"/>
              <a:gd name="connsiteX17" fmla="*/ 3800217 w 10717672"/>
              <a:gd name="connsiteY17" fmla="*/ 892070 h 905904"/>
              <a:gd name="connsiteX18" fmla="*/ 3391656 w 10717672"/>
              <a:gd name="connsiteY18" fmla="*/ 872614 h 905904"/>
              <a:gd name="connsiteX19" fmla="*/ 2983094 w 10717672"/>
              <a:gd name="connsiteY19" fmla="*/ 872614 h 905904"/>
              <a:gd name="connsiteX20" fmla="*/ 2379979 w 10717672"/>
              <a:gd name="connsiteY20" fmla="*/ 892070 h 905904"/>
              <a:gd name="connsiteX21" fmla="*/ 1621222 w 10717672"/>
              <a:gd name="connsiteY21" fmla="*/ 872615 h 905904"/>
              <a:gd name="connsiteX22" fmla="*/ 162073 w 10717672"/>
              <a:gd name="connsiteY22" fmla="*/ 814250 h 905904"/>
              <a:gd name="connsiteX23" fmla="*/ 123162 w 10717672"/>
              <a:gd name="connsiteY23" fmla="*/ 55491 h 905904"/>
              <a:gd name="connsiteX0" fmla="*/ 123162 w 10717672"/>
              <a:gd name="connsiteY0" fmla="*/ 55491 h 905904"/>
              <a:gd name="connsiteX1" fmla="*/ 2010328 w 10717672"/>
              <a:gd name="connsiteY1" fmla="*/ 55491 h 905904"/>
              <a:gd name="connsiteX2" fmla="*/ 2555077 w 10717672"/>
              <a:gd name="connsiteY2" fmla="*/ 36036 h 905904"/>
              <a:gd name="connsiteX3" fmla="*/ 3197103 w 10717672"/>
              <a:gd name="connsiteY3" fmla="*/ 36036 h 905904"/>
              <a:gd name="connsiteX4" fmla="*/ 3605664 w 10717672"/>
              <a:gd name="connsiteY4" fmla="*/ 36036 h 905904"/>
              <a:gd name="connsiteX5" fmla="*/ 4597885 w 10717672"/>
              <a:gd name="connsiteY5" fmla="*/ 74945 h 905904"/>
              <a:gd name="connsiteX6" fmla="*/ 8372217 w 10717672"/>
              <a:gd name="connsiteY6" fmla="*/ 94403 h 905904"/>
              <a:gd name="connsiteX7" fmla="*/ 10512303 w 10717672"/>
              <a:gd name="connsiteY7" fmla="*/ 74946 h 905904"/>
              <a:gd name="connsiteX8" fmla="*/ 10648490 w 10717672"/>
              <a:gd name="connsiteY8" fmla="*/ 133313 h 905904"/>
              <a:gd name="connsiteX9" fmla="*/ 10667945 w 10717672"/>
              <a:gd name="connsiteY9" fmla="*/ 814249 h 905904"/>
              <a:gd name="connsiteX10" fmla="*/ 10667945 w 10717672"/>
              <a:gd name="connsiteY10" fmla="*/ 892070 h 905904"/>
              <a:gd name="connsiteX11" fmla="*/ 10006464 w 10717672"/>
              <a:gd name="connsiteY11" fmla="*/ 892070 h 905904"/>
              <a:gd name="connsiteX12" fmla="*/ 7613460 w 10717672"/>
              <a:gd name="connsiteY12" fmla="*/ 892070 h 905904"/>
              <a:gd name="connsiteX13" fmla="*/ 6699060 w 10717672"/>
              <a:gd name="connsiteY13" fmla="*/ 872615 h 905904"/>
              <a:gd name="connsiteX14" fmla="*/ 5979213 w 10717672"/>
              <a:gd name="connsiteY14" fmla="*/ 853160 h 905904"/>
              <a:gd name="connsiteX15" fmla="*/ 5395554 w 10717672"/>
              <a:gd name="connsiteY15" fmla="*/ 853159 h 905904"/>
              <a:gd name="connsiteX16" fmla="*/ 4481154 w 10717672"/>
              <a:gd name="connsiteY16" fmla="*/ 892071 h 905904"/>
              <a:gd name="connsiteX17" fmla="*/ 3800217 w 10717672"/>
              <a:gd name="connsiteY17" fmla="*/ 892070 h 905904"/>
              <a:gd name="connsiteX18" fmla="*/ 3391656 w 10717672"/>
              <a:gd name="connsiteY18" fmla="*/ 872614 h 905904"/>
              <a:gd name="connsiteX19" fmla="*/ 2983094 w 10717672"/>
              <a:gd name="connsiteY19" fmla="*/ 872614 h 905904"/>
              <a:gd name="connsiteX20" fmla="*/ 2379979 w 10717672"/>
              <a:gd name="connsiteY20" fmla="*/ 892070 h 905904"/>
              <a:gd name="connsiteX21" fmla="*/ 1621222 w 10717672"/>
              <a:gd name="connsiteY21" fmla="*/ 872615 h 905904"/>
              <a:gd name="connsiteX22" fmla="*/ 162073 w 10717672"/>
              <a:gd name="connsiteY22" fmla="*/ 814250 h 905904"/>
              <a:gd name="connsiteX23" fmla="*/ 123162 w 10717672"/>
              <a:gd name="connsiteY23" fmla="*/ 55491 h 905904"/>
              <a:gd name="connsiteX0" fmla="*/ 192751 w 10787261"/>
              <a:gd name="connsiteY0" fmla="*/ 55491 h 897834"/>
              <a:gd name="connsiteX1" fmla="*/ 2079917 w 10787261"/>
              <a:gd name="connsiteY1" fmla="*/ 55491 h 897834"/>
              <a:gd name="connsiteX2" fmla="*/ 2624666 w 10787261"/>
              <a:gd name="connsiteY2" fmla="*/ 36036 h 897834"/>
              <a:gd name="connsiteX3" fmla="*/ 3266692 w 10787261"/>
              <a:gd name="connsiteY3" fmla="*/ 36036 h 897834"/>
              <a:gd name="connsiteX4" fmla="*/ 3675253 w 10787261"/>
              <a:gd name="connsiteY4" fmla="*/ 36036 h 897834"/>
              <a:gd name="connsiteX5" fmla="*/ 4667474 w 10787261"/>
              <a:gd name="connsiteY5" fmla="*/ 74945 h 897834"/>
              <a:gd name="connsiteX6" fmla="*/ 8441806 w 10787261"/>
              <a:gd name="connsiteY6" fmla="*/ 94403 h 897834"/>
              <a:gd name="connsiteX7" fmla="*/ 10581892 w 10787261"/>
              <a:gd name="connsiteY7" fmla="*/ 74946 h 897834"/>
              <a:gd name="connsiteX8" fmla="*/ 10718079 w 10787261"/>
              <a:gd name="connsiteY8" fmla="*/ 133313 h 897834"/>
              <a:gd name="connsiteX9" fmla="*/ 10737534 w 10787261"/>
              <a:gd name="connsiteY9" fmla="*/ 814249 h 897834"/>
              <a:gd name="connsiteX10" fmla="*/ 10737534 w 10787261"/>
              <a:gd name="connsiteY10" fmla="*/ 892070 h 897834"/>
              <a:gd name="connsiteX11" fmla="*/ 10076053 w 10787261"/>
              <a:gd name="connsiteY11" fmla="*/ 892070 h 897834"/>
              <a:gd name="connsiteX12" fmla="*/ 7683049 w 10787261"/>
              <a:gd name="connsiteY12" fmla="*/ 892070 h 897834"/>
              <a:gd name="connsiteX13" fmla="*/ 6768649 w 10787261"/>
              <a:gd name="connsiteY13" fmla="*/ 872615 h 897834"/>
              <a:gd name="connsiteX14" fmla="*/ 6048802 w 10787261"/>
              <a:gd name="connsiteY14" fmla="*/ 853160 h 897834"/>
              <a:gd name="connsiteX15" fmla="*/ 5465143 w 10787261"/>
              <a:gd name="connsiteY15" fmla="*/ 853159 h 897834"/>
              <a:gd name="connsiteX16" fmla="*/ 4550743 w 10787261"/>
              <a:gd name="connsiteY16" fmla="*/ 892071 h 897834"/>
              <a:gd name="connsiteX17" fmla="*/ 3869806 w 10787261"/>
              <a:gd name="connsiteY17" fmla="*/ 892070 h 897834"/>
              <a:gd name="connsiteX18" fmla="*/ 3461245 w 10787261"/>
              <a:gd name="connsiteY18" fmla="*/ 872614 h 897834"/>
              <a:gd name="connsiteX19" fmla="*/ 3052683 w 10787261"/>
              <a:gd name="connsiteY19" fmla="*/ 872614 h 897834"/>
              <a:gd name="connsiteX20" fmla="*/ 2449568 w 10787261"/>
              <a:gd name="connsiteY20" fmla="*/ 892070 h 897834"/>
              <a:gd name="connsiteX21" fmla="*/ 1690811 w 10787261"/>
              <a:gd name="connsiteY21" fmla="*/ 833705 h 897834"/>
              <a:gd name="connsiteX22" fmla="*/ 231662 w 10787261"/>
              <a:gd name="connsiteY22" fmla="*/ 814250 h 897834"/>
              <a:gd name="connsiteX23" fmla="*/ 192751 w 10787261"/>
              <a:gd name="connsiteY23" fmla="*/ 55491 h 897834"/>
              <a:gd name="connsiteX0" fmla="*/ 192751 w 10787261"/>
              <a:gd name="connsiteY0" fmla="*/ 55491 h 897834"/>
              <a:gd name="connsiteX1" fmla="*/ 2079917 w 10787261"/>
              <a:gd name="connsiteY1" fmla="*/ 55491 h 897834"/>
              <a:gd name="connsiteX2" fmla="*/ 2624666 w 10787261"/>
              <a:gd name="connsiteY2" fmla="*/ 36036 h 897834"/>
              <a:gd name="connsiteX3" fmla="*/ 3266692 w 10787261"/>
              <a:gd name="connsiteY3" fmla="*/ 36036 h 897834"/>
              <a:gd name="connsiteX4" fmla="*/ 3675253 w 10787261"/>
              <a:gd name="connsiteY4" fmla="*/ 36036 h 897834"/>
              <a:gd name="connsiteX5" fmla="*/ 4667474 w 10787261"/>
              <a:gd name="connsiteY5" fmla="*/ 74945 h 897834"/>
              <a:gd name="connsiteX6" fmla="*/ 8441806 w 10787261"/>
              <a:gd name="connsiteY6" fmla="*/ 94403 h 897834"/>
              <a:gd name="connsiteX7" fmla="*/ 10581892 w 10787261"/>
              <a:gd name="connsiteY7" fmla="*/ 74946 h 897834"/>
              <a:gd name="connsiteX8" fmla="*/ 10718079 w 10787261"/>
              <a:gd name="connsiteY8" fmla="*/ 133313 h 897834"/>
              <a:gd name="connsiteX9" fmla="*/ 10737534 w 10787261"/>
              <a:gd name="connsiteY9" fmla="*/ 814249 h 897834"/>
              <a:gd name="connsiteX10" fmla="*/ 10737534 w 10787261"/>
              <a:gd name="connsiteY10" fmla="*/ 892070 h 897834"/>
              <a:gd name="connsiteX11" fmla="*/ 10076053 w 10787261"/>
              <a:gd name="connsiteY11" fmla="*/ 892070 h 897834"/>
              <a:gd name="connsiteX12" fmla="*/ 7683049 w 10787261"/>
              <a:gd name="connsiteY12" fmla="*/ 892070 h 897834"/>
              <a:gd name="connsiteX13" fmla="*/ 6768649 w 10787261"/>
              <a:gd name="connsiteY13" fmla="*/ 872615 h 897834"/>
              <a:gd name="connsiteX14" fmla="*/ 6048802 w 10787261"/>
              <a:gd name="connsiteY14" fmla="*/ 853160 h 897834"/>
              <a:gd name="connsiteX15" fmla="*/ 5465143 w 10787261"/>
              <a:gd name="connsiteY15" fmla="*/ 853159 h 897834"/>
              <a:gd name="connsiteX16" fmla="*/ 4550743 w 10787261"/>
              <a:gd name="connsiteY16" fmla="*/ 892071 h 897834"/>
              <a:gd name="connsiteX17" fmla="*/ 3869806 w 10787261"/>
              <a:gd name="connsiteY17" fmla="*/ 892070 h 897834"/>
              <a:gd name="connsiteX18" fmla="*/ 3461245 w 10787261"/>
              <a:gd name="connsiteY18" fmla="*/ 872614 h 897834"/>
              <a:gd name="connsiteX19" fmla="*/ 3052683 w 10787261"/>
              <a:gd name="connsiteY19" fmla="*/ 872614 h 897834"/>
              <a:gd name="connsiteX20" fmla="*/ 2449568 w 10787261"/>
              <a:gd name="connsiteY20" fmla="*/ 853160 h 897834"/>
              <a:gd name="connsiteX21" fmla="*/ 1690811 w 10787261"/>
              <a:gd name="connsiteY21" fmla="*/ 833705 h 897834"/>
              <a:gd name="connsiteX22" fmla="*/ 231662 w 10787261"/>
              <a:gd name="connsiteY22" fmla="*/ 814250 h 897834"/>
              <a:gd name="connsiteX23" fmla="*/ 192751 w 10787261"/>
              <a:gd name="connsiteY23" fmla="*/ 55491 h 897834"/>
              <a:gd name="connsiteX0" fmla="*/ 137715 w 10934246"/>
              <a:gd name="connsiteY0" fmla="*/ 55491 h 897834"/>
              <a:gd name="connsiteX1" fmla="*/ 2226902 w 10934246"/>
              <a:gd name="connsiteY1" fmla="*/ 55491 h 897834"/>
              <a:gd name="connsiteX2" fmla="*/ 2771651 w 10934246"/>
              <a:gd name="connsiteY2" fmla="*/ 36036 h 897834"/>
              <a:gd name="connsiteX3" fmla="*/ 3413677 w 10934246"/>
              <a:gd name="connsiteY3" fmla="*/ 36036 h 897834"/>
              <a:gd name="connsiteX4" fmla="*/ 3822238 w 10934246"/>
              <a:gd name="connsiteY4" fmla="*/ 36036 h 897834"/>
              <a:gd name="connsiteX5" fmla="*/ 4814459 w 10934246"/>
              <a:gd name="connsiteY5" fmla="*/ 74945 h 897834"/>
              <a:gd name="connsiteX6" fmla="*/ 8588791 w 10934246"/>
              <a:gd name="connsiteY6" fmla="*/ 94403 h 897834"/>
              <a:gd name="connsiteX7" fmla="*/ 10728877 w 10934246"/>
              <a:gd name="connsiteY7" fmla="*/ 74946 h 897834"/>
              <a:gd name="connsiteX8" fmla="*/ 10865064 w 10934246"/>
              <a:gd name="connsiteY8" fmla="*/ 133313 h 897834"/>
              <a:gd name="connsiteX9" fmla="*/ 10884519 w 10934246"/>
              <a:gd name="connsiteY9" fmla="*/ 814249 h 897834"/>
              <a:gd name="connsiteX10" fmla="*/ 10884519 w 10934246"/>
              <a:gd name="connsiteY10" fmla="*/ 892070 h 897834"/>
              <a:gd name="connsiteX11" fmla="*/ 10223038 w 10934246"/>
              <a:gd name="connsiteY11" fmla="*/ 892070 h 897834"/>
              <a:gd name="connsiteX12" fmla="*/ 7830034 w 10934246"/>
              <a:gd name="connsiteY12" fmla="*/ 892070 h 897834"/>
              <a:gd name="connsiteX13" fmla="*/ 6915634 w 10934246"/>
              <a:gd name="connsiteY13" fmla="*/ 872615 h 897834"/>
              <a:gd name="connsiteX14" fmla="*/ 6195787 w 10934246"/>
              <a:gd name="connsiteY14" fmla="*/ 853160 h 897834"/>
              <a:gd name="connsiteX15" fmla="*/ 5612128 w 10934246"/>
              <a:gd name="connsiteY15" fmla="*/ 853159 h 897834"/>
              <a:gd name="connsiteX16" fmla="*/ 4697728 w 10934246"/>
              <a:gd name="connsiteY16" fmla="*/ 892071 h 897834"/>
              <a:gd name="connsiteX17" fmla="*/ 4016791 w 10934246"/>
              <a:gd name="connsiteY17" fmla="*/ 892070 h 897834"/>
              <a:gd name="connsiteX18" fmla="*/ 3608230 w 10934246"/>
              <a:gd name="connsiteY18" fmla="*/ 872614 h 897834"/>
              <a:gd name="connsiteX19" fmla="*/ 3199668 w 10934246"/>
              <a:gd name="connsiteY19" fmla="*/ 872614 h 897834"/>
              <a:gd name="connsiteX20" fmla="*/ 2596553 w 10934246"/>
              <a:gd name="connsiteY20" fmla="*/ 853160 h 897834"/>
              <a:gd name="connsiteX21" fmla="*/ 1837796 w 10934246"/>
              <a:gd name="connsiteY21" fmla="*/ 833705 h 897834"/>
              <a:gd name="connsiteX22" fmla="*/ 378647 w 10934246"/>
              <a:gd name="connsiteY22" fmla="*/ 814250 h 897834"/>
              <a:gd name="connsiteX23" fmla="*/ 137715 w 10934246"/>
              <a:gd name="connsiteY23" fmla="*/ 55491 h 897834"/>
              <a:gd name="connsiteX0" fmla="*/ 104 w 10796635"/>
              <a:gd name="connsiteY0" fmla="*/ 107368 h 949711"/>
              <a:gd name="connsiteX1" fmla="*/ 2089291 w 10796635"/>
              <a:gd name="connsiteY1" fmla="*/ 107368 h 949711"/>
              <a:gd name="connsiteX2" fmla="*/ 2634040 w 10796635"/>
              <a:gd name="connsiteY2" fmla="*/ 87913 h 949711"/>
              <a:gd name="connsiteX3" fmla="*/ 3276066 w 10796635"/>
              <a:gd name="connsiteY3" fmla="*/ 87913 h 949711"/>
              <a:gd name="connsiteX4" fmla="*/ 3684627 w 10796635"/>
              <a:gd name="connsiteY4" fmla="*/ 87913 h 949711"/>
              <a:gd name="connsiteX5" fmla="*/ 4676848 w 10796635"/>
              <a:gd name="connsiteY5" fmla="*/ 126822 h 949711"/>
              <a:gd name="connsiteX6" fmla="*/ 8451180 w 10796635"/>
              <a:gd name="connsiteY6" fmla="*/ 146280 h 949711"/>
              <a:gd name="connsiteX7" fmla="*/ 10591266 w 10796635"/>
              <a:gd name="connsiteY7" fmla="*/ 126823 h 949711"/>
              <a:gd name="connsiteX8" fmla="*/ 10727453 w 10796635"/>
              <a:gd name="connsiteY8" fmla="*/ 185190 h 949711"/>
              <a:gd name="connsiteX9" fmla="*/ 10746908 w 10796635"/>
              <a:gd name="connsiteY9" fmla="*/ 866126 h 949711"/>
              <a:gd name="connsiteX10" fmla="*/ 10746908 w 10796635"/>
              <a:gd name="connsiteY10" fmla="*/ 943947 h 949711"/>
              <a:gd name="connsiteX11" fmla="*/ 10085427 w 10796635"/>
              <a:gd name="connsiteY11" fmla="*/ 943947 h 949711"/>
              <a:gd name="connsiteX12" fmla="*/ 7692423 w 10796635"/>
              <a:gd name="connsiteY12" fmla="*/ 943947 h 949711"/>
              <a:gd name="connsiteX13" fmla="*/ 6778023 w 10796635"/>
              <a:gd name="connsiteY13" fmla="*/ 924492 h 949711"/>
              <a:gd name="connsiteX14" fmla="*/ 6058176 w 10796635"/>
              <a:gd name="connsiteY14" fmla="*/ 905037 h 949711"/>
              <a:gd name="connsiteX15" fmla="*/ 5474517 w 10796635"/>
              <a:gd name="connsiteY15" fmla="*/ 905036 h 949711"/>
              <a:gd name="connsiteX16" fmla="*/ 4560117 w 10796635"/>
              <a:gd name="connsiteY16" fmla="*/ 943948 h 949711"/>
              <a:gd name="connsiteX17" fmla="*/ 3879180 w 10796635"/>
              <a:gd name="connsiteY17" fmla="*/ 943947 h 949711"/>
              <a:gd name="connsiteX18" fmla="*/ 3470619 w 10796635"/>
              <a:gd name="connsiteY18" fmla="*/ 924491 h 949711"/>
              <a:gd name="connsiteX19" fmla="*/ 3062057 w 10796635"/>
              <a:gd name="connsiteY19" fmla="*/ 924491 h 949711"/>
              <a:gd name="connsiteX20" fmla="*/ 2458942 w 10796635"/>
              <a:gd name="connsiteY20" fmla="*/ 905037 h 949711"/>
              <a:gd name="connsiteX21" fmla="*/ 1700185 w 10796635"/>
              <a:gd name="connsiteY21" fmla="*/ 885582 h 949711"/>
              <a:gd name="connsiteX22" fmla="*/ 241036 w 10796635"/>
              <a:gd name="connsiteY22" fmla="*/ 866127 h 949711"/>
              <a:gd name="connsiteX23" fmla="*/ 104 w 10796635"/>
              <a:gd name="connsiteY23" fmla="*/ 107368 h 949711"/>
              <a:gd name="connsiteX0" fmla="*/ 217684 w 11014215"/>
              <a:gd name="connsiteY0" fmla="*/ 58373 h 910963"/>
              <a:gd name="connsiteX1" fmla="*/ 2306871 w 11014215"/>
              <a:gd name="connsiteY1" fmla="*/ 58373 h 910963"/>
              <a:gd name="connsiteX2" fmla="*/ 2851620 w 11014215"/>
              <a:gd name="connsiteY2" fmla="*/ 38918 h 910963"/>
              <a:gd name="connsiteX3" fmla="*/ 3493646 w 11014215"/>
              <a:gd name="connsiteY3" fmla="*/ 38918 h 910963"/>
              <a:gd name="connsiteX4" fmla="*/ 3902207 w 11014215"/>
              <a:gd name="connsiteY4" fmla="*/ 38918 h 910963"/>
              <a:gd name="connsiteX5" fmla="*/ 4894428 w 11014215"/>
              <a:gd name="connsiteY5" fmla="*/ 77827 h 910963"/>
              <a:gd name="connsiteX6" fmla="*/ 8668760 w 11014215"/>
              <a:gd name="connsiteY6" fmla="*/ 97285 h 910963"/>
              <a:gd name="connsiteX7" fmla="*/ 10808846 w 11014215"/>
              <a:gd name="connsiteY7" fmla="*/ 77828 h 910963"/>
              <a:gd name="connsiteX8" fmla="*/ 10945033 w 11014215"/>
              <a:gd name="connsiteY8" fmla="*/ 136195 h 910963"/>
              <a:gd name="connsiteX9" fmla="*/ 10964488 w 11014215"/>
              <a:gd name="connsiteY9" fmla="*/ 817131 h 910963"/>
              <a:gd name="connsiteX10" fmla="*/ 10964488 w 11014215"/>
              <a:gd name="connsiteY10" fmla="*/ 894952 h 910963"/>
              <a:gd name="connsiteX11" fmla="*/ 10303007 w 11014215"/>
              <a:gd name="connsiteY11" fmla="*/ 894952 h 910963"/>
              <a:gd name="connsiteX12" fmla="*/ 7910003 w 11014215"/>
              <a:gd name="connsiteY12" fmla="*/ 894952 h 910963"/>
              <a:gd name="connsiteX13" fmla="*/ 6995603 w 11014215"/>
              <a:gd name="connsiteY13" fmla="*/ 875497 h 910963"/>
              <a:gd name="connsiteX14" fmla="*/ 6275756 w 11014215"/>
              <a:gd name="connsiteY14" fmla="*/ 856042 h 910963"/>
              <a:gd name="connsiteX15" fmla="*/ 5692097 w 11014215"/>
              <a:gd name="connsiteY15" fmla="*/ 856041 h 910963"/>
              <a:gd name="connsiteX16" fmla="*/ 4777697 w 11014215"/>
              <a:gd name="connsiteY16" fmla="*/ 894953 h 910963"/>
              <a:gd name="connsiteX17" fmla="*/ 4096760 w 11014215"/>
              <a:gd name="connsiteY17" fmla="*/ 894952 h 910963"/>
              <a:gd name="connsiteX18" fmla="*/ 3688199 w 11014215"/>
              <a:gd name="connsiteY18" fmla="*/ 875496 h 910963"/>
              <a:gd name="connsiteX19" fmla="*/ 3279637 w 11014215"/>
              <a:gd name="connsiteY19" fmla="*/ 875496 h 910963"/>
              <a:gd name="connsiteX20" fmla="*/ 2676522 w 11014215"/>
              <a:gd name="connsiteY20" fmla="*/ 856042 h 910963"/>
              <a:gd name="connsiteX21" fmla="*/ 1917765 w 11014215"/>
              <a:gd name="connsiteY21" fmla="*/ 836587 h 910963"/>
              <a:gd name="connsiteX22" fmla="*/ 256595 w 11014215"/>
              <a:gd name="connsiteY22" fmla="*/ 856043 h 910963"/>
              <a:gd name="connsiteX23" fmla="*/ 217684 w 11014215"/>
              <a:gd name="connsiteY23" fmla="*/ 58373 h 910963"/>
              <a:gd name="connsiteX0" fmla="*/ 142505 w 10939036"/>
              <a:gd name="connsiteY0" fmla="*/ 58373 h 997339"/>
              <a:gd name="connsiteX1" fmla="*/ 2231692 w 10939036"/>
              <a:gd name="connsiteY1" fmla="*/ 58373 h 997339"/>
              <a:gd name="connsiteX2" fmla="*/ 2776441 w 10939036"/>
              <a:gd name="connsiteY2" fmla="*/ 38918 h 997339"/>
              <a:gd name="connsiteX3" fmla="*/ 3418467 w 10939036"/>
              <a:gd name="connsiteY3" fmla="*/ 38918 h 997339"/>
              <a:gd name="connsiteX4" fmla="*/ 3827028 w 10939036"/>
              <a:gd name="connsiteY4" fmla="*/ 38918 h 997339"/>
              <a:gd name="connsiteX5" fmla="*/ 4819249 w 10939036"/>
              <a:gd name="connsiteY5" fmla="*/ 77827 h 997339"/>
              <a:gd name="connsiteX6" fmla="*/ 8593581 w 10939036"/>
              <a:gd name="connsiteY6" fmla="*/ 97285 h 997339"/>
              <a:gd name="connsiteX7" fmla="*/ 10733667 w 10939036"/>
              <a:gd name="connsiteY7" fmla="*/ 77828 h 997339"/>
              <a:gd name="connsiteX8" fmla="*/ 10869854 w 10939036"/>
              <a:gd name="connsiteY8" fmla="*/ 136195 h 997339"/>
              <a:gd name="connsiteX9" fmla="*/ 10889309 w 10939036"/>
              <a:gd name="connsiteY9" fmla="*/ 817131 h 997339"/>
              <a:gd name="connsiteX10" fmla="*/ 10889309 w 10939036"/>
              <a:gd name="connsiteY10" fmla="*/ 894952 h 997339"/>
              <a:gd name="connsiteX11" fmla="*/ 10227828 w 10939036"/>
              <a:gd name="connsiteY11" fmla="*/ 894952 h 997339"/>
              <a:gd name="connsiteX12" fmla="*/ 7834824 w 10939036"/>
              <a:gd name="connsiteY12" fmla="*/ 894952 h 997339"/>
              <a:gd name="connsiteX13" fmla="*/ 6920424 w 10939036"/>
              <a:gd name="connsiteY13" fmla="*/ 875497 h 997339"/>
              <a:gd name="connsiteX14" fmla="*/ 6200577 w 10939036"/>
              <a:gd name="connsiteY14" fmla="*/ 856042 h 997339"/>
              <a:gd name="connsiteX15" fmla="*/ 5616918 w 10939036"/>
              <a:gd name="connsiteY15" fmla="*/ 856041 h 997339"/>
              <a:gd name="connsiteX16" fmla="*/ 4702518 w 10939036"/>
              <a:gd name="connsiteY16" fmla="*/ 894953 h 997339"/>
              <a:gd name="connsiteX17" fmla="*/ 4021581 w 10939036"/>
              <a:gd name="connsiteY17" fmla="*/ 894952 h 997339"/>
              <a:gd name="connsiteX18" fmla="*/ 3613020 w 10939036"/>
              <a:gd name="connsiteY18" fmla="*/ 875496 h 997339"/>
              <a:gd name="connsiteX19" fmla="*/ 3204458 w 10939036"/>
              <a:gd name="connsiteY19" fmla="*/ 875496 h 997339"/>
              <a:gd name="connsiteX20" fmla="*/ 2601343 w 10939036"/>
              <a:gd name="connsiteY20" fmla="*/ 856042 h 997339"/>
              <a:gd name="connsiteX21" fmla="*/ 1842586 w 10939036"/>
              <a:gd name="connsiteY21" fmla="*/ 836587 h 997339"/>
              <a:gd name="connsiteX22" fmla="*/ 181416 w 10939036"/>
              <a:gd name="connsiteY22" fmla="*/ 856043 h 997339"/>
              <a:gd name="connsiteX23" fmla="*/ 142505 w 10939036"/>
              <a:gd name="connsiteY23" fmla="*/ 58373 h 997339"/>
              <a:gd name="connsiteX0" fmla="*/ 1 w 10796532"/>
              <a:gd name="connsiteY0" fmla="*/ 75664 h 1014630"/>
              <a:gd name="connsiteX1" fmla="*/ 2089188 w 10796532"/>
              <a:gd name="connsiteY1" fmla="*/ 75664 h 1014630"/>
              <a:gd name="connsiteX2" fmla="*/ 2633937 w 10796532"/>
              <a:gd name="connsiteY2" fmla="*/ 56209 h 1014630"/>
              <a:gd name="connsiteX3" fmla="*/ 3275963 w 10796532"/>
              <a:gd name="connsiteY3" fmla="*/ 56209 h 1014630"/>
              <a:gd name="connsiteX4" fmla="*/ 3684524 w 10796532"/>
              <a:gd name="connsiteY4" fmla="*/ 56209 h 1014630"/>
              <a:gd name="connsiteX5" fmla="*/ 4676745 w 10796532"/>
              <a:gd name="connsiteY5" fmla="*/ 95118 h 1014630"/>
              <a:gd name="connsiteX6" fmla="*/ 8451077 w 10796532"/>
              <a:gd name="connsiteY6" fmla="*/ 114576 h 1014630"/>
              <a:gd name="connsiteX7" fmla="*/ 10591163 w 10796532"/>
              <a:gd name="connsiteY7" fmla="*/ 95119 h 1014630"/>
              <a:gd name="connsiteX8" fmla="*/ 10727350 w 10796532"/>
              <a:gd name="connsiteY8" fmla="*/ 153486 h 1014630"/>
              <a:gd name="connsiteX9" fmla="*/ 10746805 w 10796532"/>
              <a:gd name="connsiteY9" fmla="*/ 834422 h 1014630"/>
              <a:gd name="connsiteX10" fmla="*/ 10746805 w 10796532"/>
              <a:gd name="connsiteY10" fmla="*/ 912243 h 1014630"/>
              <a:gd name="connsiteX11" fmla="*/ 10085324 w 10796532"/>
              <a:gd name="connsiteY11" fmla="*/ 912243 h 1014630"/>
              <a:gd name="connsiteX12" fmla="*/ 7692320 w 10796532"/>
              <a:gd name="connsiteY12" fmla="*/ 912243 h 1014630"/>
              <a:gd name="connsiteX13" fmla="*/ 6777920 w 10796532"/>
              <a:gd name="connsiteY13" fmla="*/ 892788 h 1014630"/>
              <a:gd name="connsiteX14" fmla="*/ 6058073 w 10796532"/>
              <a:gd name="connsiteY14" fmla="*/ 873333 h 1014630"/>
              <a:gd name="connsiteX15" fmla="*/ 5474414 w 10796532"/>
              <a:gd name="connsiteY15" fmla="*/ 873332 h 1014630"/>
              <a:gd name="connsiteX16" fmla="*/ 4560014 w 10796532"/>
              <a:gd name="connsiteY16" fmla="*/ 912244 h 1014630"/>
              <a:gd name="connsiteX17" fmla="*/ 3879077 w 10796532"/>
              <a:gd name="connsiteY17" fmla="*/ 912243 h 1014630"/>
              <a:gd name="connsiteX18" fmla="*/ 3470516 w 10796532"/>
              <a:gd name="connsiteY18" fmla="*/ 892787 h 1014630"/>
              <a:gd name="connsiteX19" fmla="*/ 3061954 w 10796532"/>
              <a:gd name="connsiteY19" fmla="*/ 892787 h 1014630"/>
              <a:gd name="connsiteX20" fmla="*/ 2458839 w 10796532"/>
              <a:gd name="connsiteY20" fmla="*/ 873333 h 1014630"/>
              <a:gd name="connsiteX21" fmla="*/ 1700082 w 10796532"/>
              <a:gd name="connsiteY21" fmla="*/ 853878 h 1014630"/>
              <a:gd name="connsiteX22" fmla="*/ 38912 w 10796532"/>
              <a:gd name="connsiteY22" fmla="*/ 873334 h 1014630"/>
              <a:gd name="connsiteX23" fmla="*/ 1 w 10796532"/>
              <a:gd name="connsiteY23" fmla="*/ 75664 h 1014630"/>
              <a:gd name="connsiteX0" fmla="*/ 142504 w 10939035"/>
              <a:gd name="connsiteY0" fmla="*/ 48286 h 895088"/>
              <a:gd name="connsiteX1" fmla="*/ 2231691 w 10939035"/>
              <a:gd name="connsiteY1" fmla="*/ 48286 h 895088"/>
              <a:gd name="connsiteX2" fmla="*/ 2776440 w 10939035"/>
              <a:gd name="connsiteY2" fmla="*/ 28831 h 895088"/>
              <a:gd name="connsiteX3" fmla="*/ 3418466 w 10939035"/>
              <a:gd name="connsiteY3" fmla="*/ 28831 h 895088"/>
              <a:gd name="connsiteX4" fmla="*/ 3827027 w 10939035"/>
              <a:gd name="connsiteY4" fmla="*/ 28831 h 895088"/>
              <a:gd name="connsiteX5" fmla="*/ 4819248 w 10939035"/>
              <a:gd name="connsiteY5" fmla="*/ 67740 h 895088"/>
              <a:gd name="connsiteX6" fmla="*/ 8593580 w 10939035"/>
              <a:gd name="connsiteY6" fmla="*/ 87198 h 895088"/>
              <a:gd name="connsiteX7" fmla="*/ 10733666 w 10939035"/>
              <a:gd name="connsiteY7" fmla="*/ 67741 h 895088"/>
              <a:gd name="connsiteX8" fmla="*/ 10869853 w 10939035"/>
              <a:gd name="connsiteY8" fmla="*/ 126108 h 895088"/>
              <a:gd name="connsiteX9" fmla="*/ 10889308 w 10939035"/>
              <a:gd name="connsiteY9" fmla="*/ 807044 h 895088"/>
              <a:gd name="connsiteX10" fmla="*/ 10889308 w 10939035"/>
              <a:gd name="connsiteY10" fmla="*/ 884865 h 895088"/>
              <a:gd name="connsiteX11" fmla="*/ 10227827 w 10939035"/>
              <a:gd name="connsiteY11" fmla="*/ 884865 h 895088"/>
              <a:gd name="connsiteX12" fmla="*/ 7834823 w 10939035"/>
              <a:gd name="connsiteY12" fmla="*/ 884865 h 895088"/>
              <a:gd name="connsiteX13" fmla="*/ 6920423 w 10939035"/>
              <a:gd name="connsiteY13" fmla="*/ 865410 h 895088"/>
              <a:gd name="connsiteX14" fmla="*/ 6200576 w 10939035"/>
              <a:gd name="connsiteY14" fmla="*/ 845955 h 895088"/>
              <a:gd name="connsiteX15" fmla="*/ 5616917 w 10939035"/>
              <a:gd name="connsiteY15" fmla="*/ 845954 h 895088"/>
              <a:gd name="connsiteX16" fmla="*/ 4702517 w 10939035"/>
              <a:gd name="connsiteY16" fmla="*/ 884866 h 895088"/>
              <a:gd name="connsiteX17" fmla="*/ 4021580 w 10939035"/>
              <a:gd name="connsiteY17" fmla="*/ 884865 h 895088"/>
              <a:gd name="connsiteX18" fmla="*/ 3613019 w 10939035"/>
              <a:gd name="connsiteY18" fmla="*/ 865409 h 895088"/>
              <a:gd name="connsiteX19" fmla="*/ 3204457 w 10939035"/>
              <a:gd name="connsiteY19" fmla="*/ 865409 h 895088"/>
              <a:gd name="connsiteX20" fmla="*/ 2601342 w 10939035"/>
              <a:gd name="connsiteY20" fmla="*/ 845955 h 895088"/>
              <a:gd name="connsiteX21" fmla="*/ 1842585 w 10939035"/>
              <a:gd name="connsiteY21" fmla="*/ 826500 h 895088"/>
              <a:gd name="connsiteX22" fmla="*/ 181415 w 10939035"/>
              <a:gd name="connsiteY22" fmla="*/ 709768 h 895088"/>
              <a:gd name="connsiteX23" fmla="*/ 142504 w 10939035"/>
              <a:gd name="connsiteY23" fmla="*/ 48286 h 895088"/>
              <a:gd name="connsiteX0" fmla="*/ 233200 w 10989327"/>
              <a:gd name="connsiteY0" fmla="*/ 119614 h 864681"/>
              <a:gd name="connsiteX1" fmla="*/ 2281983 w 10989327"/>
              <a:gd name="connsiteY1" fmla="*/ 22338 h 864681"/>
              <a:gd name="connsiteX2" fmla="*/ 2826732 w 10989327"/>
              <a:gd name="connsiteY2" fmla="*/ 2883 h 864681"/>
              <a:gd name="connsiteX3" fmla="*/ 3468758 w 10989327"/>
              <a:gd name="connsiteY3" fmla="*/ 2883 h 864681"/>
              <a:gd name="connsiteX4" fmla="*/ 3877319 w 10989327"/>
              <a:gd name="connsiteY4" fmla="*/ 2883 h 864681"/>
              <a:gd name="connsiteX5" fmla="*/ 4869540 w 10989327"/>
              <a:gd name="connsiteY5" fmla="*/ 41792 h 864681"/>
              <a:gd name="connsiteX6" fmla="*/ 8643872 w 10989327"/>
              <a:gd name="connsiteY6" fmla="*/ 61250 h 864681"/>
              <a:gd name="connsiteX7" fmla="*/ 10783958 w 10989327"/>
              <a:gd name="connsiteY7" fmla="*/ 41793 h 864681"/>
              <a:gd name="connsiteX8" fmla="*/ 10920145 w 10989327"/>
              <a:gd name="connsiteY8" fmla="*/ 100160 h 864681"/>
              <a:gd name="connsiteX9" fmla="*/ 10939600 w 10989327"/>
              <a:gd name="connsiteY9" fmla="*/ 781096 h 864681"/>
              <a:gd name="connsiteX10" fmla="*/ 10939600 w 10989327"/>
              <a:gd name="connsiteY10" fmla="*/ 858917 h 864681"/>
              <a:gd name="connsiteX11" fmla="*/ 10278119 w 10989327"/>
              <a:gd name="connsiteY11" fmla="*/ 858917 h 864681"/>
              <a:gd name="connsiteX12" fmla="*/ 7885115 w 10989327"/>
              <a:gd name="connsiteY12" fmla="*/ 858917 h 864681"/>
              <a:gd name="connsiteX13" fmla="*/ 6970715 w 10989327"/>
              <a:gd name="connsiteY13" fmla="*/ 839462 h 864681"/>
              <a:gd name="connsiteX14" fmla="*/ 6250868 w 10989327"/>
              <a:gd name="connsiteY14" fmla="*/ 820007 h 864681"/>
              <a:gd name="connsiteX15" fmla="*/ 5667209 w 10989327"/>
              <a:gd name="connsiteY15" fmla="*/ 820006 h 864681"/>
              <a:gd name="connsiteX16" fmla="*/ 4752809 w 10989327"/>
              <a:gd name="connsiteY16" fmla="*/ 858918 h 864681"/>
              <a:gd name="connsiteX17" fmla="*/ 4071872 w 10989327"/>
              <a:gd name="connsiteY17" fmla="*/ 858917 h 864681"/>
              <a:gd name="connsiteX18" fmla="*/ 3663311 w 10989327"/>
              <a:gd name="connsiteY18" fmla="*/ 839461 h 864681"/>
              <a:gd name="connsiteX19" fmla="*/ 3254749 w 10989327"/>
              <a:gd name="connsiteY19" fmla="*/ 839461 h 864681"/>
              <a:gd name="connsiteX20" fmla="*/ 2651634 w 10989327"/>
              <a:gd name="connsiteY20" fmla="*/ 820007 h 864681"/>
              <a:gd name="connsiteX21" fmla="*/ 1892877 w 10989327"/>
              <a:gd name="connsiteY21" fmla="*/ 800552 h 864681"/>
              <a:gd name="connsiteX22" fmla="*/ 231707 w 10989327"/>
              <a:gd name="connsiteY22" fmla="*/ 683820 h 864681"/>
              <a:gd name="connsiteX23" fmla="*/ 233200 w 10989327"/>
              <a:gd name="connsiteY23" fmla="*/ 119614 h 864681"/>
              <a:gd name="connsiteX0" fmla="*/ 123667 w 10879794"/>
              <a:gd name="connsiteY0" fmla="*/ 143800 h 888867"/>
              <a:gd name="connsiteX1" fmla="*/ 2172450 w 10879794"/>
              <a:gd name="connsiteY1" fmla="*/ 46524 h 888867"/>
              <a:gd name="connsiteX2" fmla="*/ 2717199 w 10879794"/>
              <a:gd name="connsiteY2" fmla="*/ 27069 h 888867"/>
              <a:gd name="connsiteX3" fmla="*/ 3359225 w 10879794"/>
              <a:gd name="connsiteY3" fmla="*/ 27069 h 888867"/>
              <a:gd name="connsiteX4" fmla="*/ 3767786 w 10879794"/>
              <a:gd name="connsiteY4" fmla="*/ 27069 h 888867"/>
              <a:gd name="connsiteX5" fmla="*/ 4760007 w 10879794"/>
              <a:gd name="connsiteY5" fmla="*/ 65978 h 888867"/>
              <a:gd name="connsiteX6" fmla="*/ 8534339 w 10879794"/>
              <a:gd name="connsiteY6" fmla="*/ 85436 h 888867"/>
              <a:gd name="connsiteX7" fmla="*/ 10674425 w 10879794"/>
              <a:gd name="connsiteY7" fmla="*/ 65979 h 888867"/>
              <a:gd name="connsiteX8" fmla="*/ 10810612 w 10879794"/>
              <a:gd name="connsiteY8" fmla="*/ 124346 h 888867"/>
              <a:gd name="connsiteX9" fmla="*/ 10830067 w 10879794"/>
              <a:gd name="connsiteY9" fmla="*/ 805282 h 888867"/>
              <a:gd name="connsiteX10" fmla="*/ 10830067 w 10879794"/>
              <a:gd name="connsiteY10" fmla="*/ 883103 h 888867"/>
              <a:gd name="connsiteX11" fmla="*/ 10168586 w 10879794"/>
              <a:gd name="connsiteY11" fmla="*/ 883103 h 888867"/>
              <a:gd name="connsiteX12" fmla="*/ 7775582 w 10879794"/>
              <a:gd name="connsiteY12" fmla="*/ 883103 h 888867"/>
              <a:gd name="connsiteX13" fmla="*/ 6861182 w 10879794"/>
              <a:gd name="connsiteY13" fmla="*/ 863648 h 888867"/>
              <a:gd name="connsiteX14" fmla="*/ 6141335 w 10879794"/>
              <a:gd name="connsiteY14" fmla="*/ 844193 h 888867"/>
              <a:gd name="connsiteX15" fmla="*/ 5557676 w 10879794"/>
              <a:gd name="connsiteY15" fmla="*/ 844192 h 888867"/>
              <a:gd name="connsiteX16" fmla="*/ 4643276 w 10879794"/>
              <a:gd name="connsiteY16" fmla="*/ 883104 h 888867"/>
              <a:gd name="connsiteX17" fmla="*/ 3962339 w 10879794"/>
              <a:gd name="connsiteY17" fmla="*/ 883103 h 888867"/>
              <a:gd name="connsiteX18" fmla="*/ 3553778 w 10879794"/>
              <a:gd name="connsiteY18" fmla="*/ 863647 h 888867"/>
              <a:gd name="connsiteX19" fmla="*/ 3145216 w 10879794"/>
              <a:gd name="connsiteY19" fmla="*/ 863647 h 888867"/>
              <a:gd name="connsiteX20" fmla="*/ 2542101 w 10879794"/>
              <a:gd name="connsiteY20" fmla="*/ 844193 h 888867"/>
              <a:gd name="connsiteX21" fmla="*/ 1783344 w 10879794"/>
              <a:gd name="connsiteY21" fmla="*/ 824738 h 888867"/>
              <a:gd name="connsiteX22" fmla="*/ 122174 w 10879794"/>
              <a:gd name="connsiteY22" fmla="*/ 708006 h 888867"/>
              <a:gd name="connsiteX23" fmla="*/ 123667 w 10879794"/>
              <a:gd name="connsiteY23" fmla="*/ 143800 h 888867"/>
              <a:gd name="connsiteX0" fmla="*/ 1864 w 10757991"/>
              <a:gd name="connsiteY0" fmla="*/ 143800 h 888867"/>
              <a:gd name="connsiteX1" fmla="*/ 2050647 w 10757991"/>
              <a:gd name="connsiteY1" fmla="*/ 46524 h 888867"/>
              <a:gd name="connsiteX2" fmla="*/ 2595396 w 10757991"/>
              <a:gd name="connsiteY2" fmla="*/ 27069 h 888867"/>
              <a:gd name="connsiteX3" fmla="*/ 3237422 w 10757991"/>
              <a:gd name="connsiteY3" fmla="*/ 27069 h 888867"/>
              <a:gd name="connsiteX4" fmla="*/ 3645983 w 10757991"/>
              <a:gd name="connsiteY4" fmla="*/ 27069 h 888867"/>
              <a:gd name="connsiteX5" fmla="*/ 4638204 w 10757991"/>
              <a:gd name="connsiteY5" fmla="*/ 65978 h 888867"/>
              <a:gd name="connsiteX6" fmla="*/ 8412536 w 10757991"/>
              <a:gd name="connsiteY6" fmla="*/ 85436 h 888867"/>
              <a:gd name="connsiteX7" fmla="*/ 10552622 w 10757991"/>
              <a:gd name="connsiteY7" fmla="*/ 65979 h 888867"/>
              <a:gd name="connsiteX8" fmla="*/ 10688809 w 10757991"/>
              <a:gd name="connsiteY8" fmla="*/ 124346 h 888867"/>
              <a:gd name="connsiteX9" fmla="*/ 10708264 w 10757991"/>
              <a:gd name="connsiteY9" fmla="*/ 805282 h 888867"/>
              <a:gd name="connsiteX10" fmla="*/ 10708264 w 10757991"/>
              <a:gd name="connsiteY10" fmla="*/ 883103 h 888867"/>
              <a:gd name="connsiteX11" fmla="*/ 10046783 w 10757991"/>
              <a:gd name="connsiteY11" fmla="*/ 883103 h 888867"/>
              <a:gd name="connsiteX12" fmla="*/ 7653779 w 10757991"/>
              <a:gd name="connsiteY12" fmla="*/ 883103 h 888867"/>
              <a:gd name="connsiteX13" fmla="*/ 6739379 w 10757991"/>
              <a:gd name="connsiteY13" fmla="*/ 863648 h 888867"/>
              <a:gd name="connsiteX14" fmla="*/ 6019532 w 10757991"/>
              <a:gd name="connsiteY14" fmla="*/ 844193 h 888867"/>
              <a:gd name="connsiteX15" fmla="*/ 5435873 w 10757991"/>
              <a:gd name="connsiteY15" fmla="*/ 844192 h 888867"/>
              <a:gd name="connsiteX16" fmla="*/ 4521473 w 10757991"/>
              <a:gd name="connsiteY16" fmla="*/ 883104 h 888867"/>
              <a:gd name="connsiteX17" fmla="*/ 3840536 w 10757991"/>
              <a:gd name="connsiteY17" fmla="*/ 883103 h 888867"/>
              <a:gd name="connsiteX18" fmla="*/ 3431975 w 10757991"/>
              <a:gd name="connsiteY18" fmla="*/ 863647 h 888867"/>
              <a:gd name="connsiteX19" fmla="*/ 3023413 w 10757991"/>
              <a:gd name="connsiteY19" fmla="*/ 863647 h 888867"/>
              <a:gd name="connsiteX20" fmla="*/ 2420298 w 10757991"/>
              <a:gd name="connsiteY20" fmla="*/ 844193 h 888867"/>
              <a:gd name="connsiteX21" fmla="*/ 1661541 w 10757991"/>
              <a:gd name="connsiteY21" fmla="*/ 824738 h 888867"/>
              <a:gd name="connsiteX22" fmla="*/ 371 w 10757991"/>
              <a:gd name="connsiteY22" fmla="*/ 708006 h 888867"/>
              <a:gd name="connsiteX23" fmla="*/ 1864 w 10757991"/>
              <a:gd name="connsiteY23" fmla="*/ 143800 h 888867"/>
              <a:gd name="connsiteX0" fmla="*/ 134120 w 10890247"/>
              <a:gd name="connsiteY0" fmla="*/ 138348 h 883415"/>
              <a:gd name="connsiteX1" fmla="*/ 2015174 w 10890247"/>
              <a:gd name="connsiteY1" fmla="*/ 313447 h 883415"/>
              <a:gd name="connsiteX2" fmla="*/ 2727652 w 10890247"/>
              <a:gd name="connsiteY2" fmla="*/ 21617 h 883415"/>
              <a:gd name="connsiteX3" fmla="*/ 3369678 w 10890247"/>
              <a:gd name="connsiteY3" fmla="*/ 21617 h 883415"/>
              <a:gd name="connsiteX4" fmla="*/ 3778239 w 10890247"/>
              <a:gd name="connsiteY4" fmla="*/ 21617 h 883415"/>
              <a:gd name="connsiteX5" fmla="*/ 4770460 w 10890247"/>
              <a:gd name="connsiteY5" fmla="*/ 60526 h 883415"/>
              <a:gd name="connsiteX6" fmla="*/ 8544792 w 10890247"/>
              <a:gd name="connsiteY6" fmla="*/ 79984 h 883415"/>
              <a:gd name="connsiteX7" fmla="*/ 10684878 w 10890247"/>
              <a:gd name="connsiteY7" fmla="*/ 60527 h 883415"/>
              <a:gd name="connsiteX8" fmla="*/ 10821065 w 10890247"/>
              <a:gd name="connsiteY8" fmla="*/ 118894 h 883415"/>
              <a:gd name="connsiteX9" fmla="*/ 10840520 w 10890247"/>
              <a:gd name="connsiteY9" fmla="*/ 799830 h 883415"/>
              <a:gd name="connsiteX10" fmla="*/ 10840520 w 10890247"/>
              <a:gd name="connsiteY10" fmla="*/ 877651 h 883415"/>
              <a:gd name="connsiteX11" fmla="*/ 10179039 w 10890247"/>
              <a:gd name="connsiteY11" fmla="*/ 877651 h 883415"/>
              <a:gd name="connsiteX12" fmla="*/ 7786035 w 10890247"/>
              <a:gd name="connsiteY12" fmla="*/ 877651 h 883415"/>
              <a:gd name="connsiteX13" fmla="*/ 6871635 w 10890247"/>
              <a:gd name="connsiteY13" fmla="*/ 858196 h 883415"/>
              <a:gd name="connsiteX14" fmla="*/ 6151788 w 10890247"/>
              <a:gd name="connsiteY14" fmla="*/ 838741 h 883415"/>
              <a:gd name="connsiteX15" fmla="*/ 5568129 w 10890247"/>
              <a:gd name="connsiteY15" fmla="*/ 838740 h 883415"/>
              <a:gd name="connsiteX16" fmla="*/ 4653729 w 10890247"/>
              <a:gd name="connsiteY16" fmla="*/ 877652 h 883415"/>
              <a:gd name="connsiteX17" fmla="*/ 3972792 w 10890247"/>
              <a:gd name="connsiteY17" fmla="*/ 877651 h 883415"/>
              <a:gd name="connsiteX18" fmla="*/ 3564231 w 10890247"/>
              <a:gd name="connsiteY18" fmla="*/ 858195 h 883415"/>
              <a:gd name="connsiteX19" fmla="*/ 3155669 w 10890247"/>
              <a:gd name="connsiteY19" fmla="*/ 858195 h 883415"/>
              <a:gd name="connsiteX20" fmla="*/ 2552554 w 10890247"/>
              <a:gd name="connsiteY20" fmla="*/ 838741 h 883415"/>
              <a:gd name="connsiteX21" fmla="*/ 1793797 w 10890247"/>
              <a:gd name="connsiteY21" fmla="*/ 819286 h 883415"/>
              <a:gd name="connsiteX22" fmla="*/ 132627 w 10890247"/>
              <a:gd name="connsiteY22" fmla="*/ 702554 h 883415"/>
              <a:gd name="connsiteX23" fmla="*/ 134120 w 10890247"/>
              <a:gd name="connsiteY23" fmla="*/ 138348 h 883415"/>
              <a:gd name="connsiteX0" fmla="*/ 237868 w 10993995"/>
              <a:gd name="connsiteY0" fmla="*/ 138348 h 883415"/>
              <a:gd name="connsiteX1" fmla="*/ 2118922 w 10993995"/>
              <a:gd name="connsiteY1" fmla="*/ 313447 h 883415"/>
              <a:gd name="connsiteX2" fmla="*/ 2831400 w 10993995"/>
              <a:gd name="connsiteY2" fmla="*/ 21617 h 883415"/>
              <a:gd name="connsiteX3" fmla="*/ 3473426 w 10993995"/>
              <a:gd name="connsiteY3" fmla="*/ 21617 h 883415"/>
              <a:gd name="connsiteX4" fmla="*/ 3881987 w 10993995"/>
              <a:gd name="connsiteY4" fmla="*/ 21617 h 883415"/>
              <a:gd name="connsiteX5" fmla="*/ 4874208 w 10993995"/>
              <a:gd name="connsiteY5" fmla="*/ 60526 h 883415"/>
              <a:gd name="connsiteX6" fmla="*/ 8648540 w 10993995"/>
              <a:gd name="connsiteY6" fmla="*/ 79984 h 883415"/>
              <a:gd name="connsiteX7" fmla="*/ 10788626 w 10993995"/>
              <a:gd name="connsiteY7" fmla="*/ 60527 h 883415"/>
              <a:gd name="connsiteX8" fmla="*/ 10924813 w 10993995"/>
              <a:gd name="connsiteY8" fmla="*/ 118894 h 883415"/>
              <a:gd name="connsiteX9" fmla="*/ 10944268 w 10993995"/>
              <a:gd name="connsiteY9" fmla="*/ 799830 h 883415"/>
              <a:gd name="connsiteX10" fmla="*/ 10944268 w 10993995"/>
              <a:gd name="connsiteY10" fmla="*/ 877651 h 883415"/>
              <a:gd name="connsiteX11" fmla="*/ 10282787 w 10993995"/>
              <a:gd name="connsiteY11" fmla="*/ 877651 h 883415"/>
              <a:gd name="connsiteX12" fmla="*/ 7889783 w 10993995"/>
              <a:gd name="connsiteY12" fmla="*/ 877651 h 883415"/>
              <a:gd name="connsiteX13" fmla="*/ 6975383 w 10993995"/>
              <a:gd name="connsiteY13" fmla="*/ 858196 h 883415"/>
              <a:gd name="connsiteX14" fmla="*/ 6255536 w 10993995"/>
              <a:gd name="connsiteY14" fmla="*/ 838741 h 883415"/>
              <a:gd name="connsiteX15" fmla="*/ 5671877 w 10993995"/>
              <a:gd name="connsiteY15" fmla="*/ 838740 h 883415"/>
              <a:gd name="connsiteX16" fmla="*/ 4757477 w 10993995"/>
              <a:gd name="connsiteY16" fmla="*/ 877652 h 883415"/>
              <a:gd name="connsiteX17" fmla="*/ 4076540 w 10993995"/>
              <a:gd name="connsiteY17" fmla="*/ 877651 h 883415"/>
              <a:gd name="connsiteX18" fmla="*/ 3667979 w 10993995"/>
              <a:gd name="connsiteY18" fmla="*/ 858195 h 883415"/>
              <a:gd name="connsiteX19" fmla="*/ 3259417 w 10993995"/>
              <a:gd name="connsiteY19" fmla="*/ 858195 h 883415"/>
              <a:gd name="connsiteX20" fmla="*/ 2656302 w 10993995"/>
              <a:gd name="connsiteY20" fmla="*/ 838741 h 883415"/>
              <a:gd name="connsiteX21" fmla="*/ 2149140 w 10993995"/>
              <a:gd name="connsiteY21" fmla="*/ 546911 h 883415"/>
              <a:gd name="connsiteX22" fmla="*/ 236375 w 10993995"/>
              <a:gd name="connsiteY22" fmla="*/ 702554 h 883415"/>
              <a:gd name="connsiteX23" fmla="*/ 237868 w 10993995"/>
              <a:gd name="connsiteY23" fmla="*/ 138348 h 883415"/>
              <a:gd name="connsiteX0" fmla="*/ 237869 w 10999288"/>
              <a:gd name="connsiteY0" fmla="*/ 428015 h 1173082"/>
              <a:gd name="connsiteX1" fmla="*/ 2118923 w 10999288"/>
              <a:gd name="connsiteY1" fmla="*/ 603114 h 1173082"/>
              <a:gd name="connsiteX2" fmla="*/ 2831401 w 10999288"/>
              <a:gd name="connsiteY2" fmla="*/ 311284 h 1173082"/>
              <a:gd name="connsiteX3" fmla="*/ 3473427 w 10999288"/>
              <a:gd name="connsiteY3" fmla="*/ 311284 h 1173082"/>
              <a:gd name="connsiteX4" fmla="*/ 3881988 w 10999288"/>
              <a:gd name="connsiteY4" fmla="*/ 311284 h 1173082"/>
              <a:gd name="connsiteX5" fmla="*/ 4874209 w 10999288"/>
              <a:gd name="connsiteY5" fmla="*/ 350193 h 1173082"/>
              <a:gd name="connsiteX6" fmla="*/ 8564677 w 10999288"/>
              <a:gd name="connsiteY6" fmla="*/ 0 h 1173082"/>
              <a:gd name="connsiteX7" fmla="*/ 10788627 w 10999288"/>
              <a:gd name="connsiteY7" fmla="*/ 350194 h 1173082"/>
              <a:gd name="connsiteX8" fmla="*/ 10924814 w 10999288"/>
              <a:gd name="connsiteY8" fmla="*/ 408561 h 1173082"/>
              <a:gd name="connsiteX9" fmla="*/ 10944269 w 10999288"/>
              <a:gd name="connsiteY9" fmla="*/ 1089497 h 1173082"/>
              <a:gd name="connsiteX10" fmla="*/ 10944269 w 10999288"/>
              <a:gd name="connsiteY10" fmla="*/ 1167318 h 1173082"/>
              <a:gd name="connsiteX11" fmla="*/ 10282788 w 10999288"/>
              <a:gd name="connsiteY11" fmla="*/ 1167318 h 1173082"/>
              <a:gd name="connsiteX12" fmla="*/ 7889784 w 10999288"/>
              <a:gd name="connsiteY12" fmla="*/ 1167318 h 1173082"/>
              <a:gd name="connsiteX13" fmla="*/ 6975384 w 10999288"/>
              <a:gd name="connsiteY13" fmla="*/ 1147863 h 1173082"/>
              <a:gd name="connsiteX14" fmla="*/ 6255537 w 10999288"/>
              <a:gd name="connsiteY14" fmla="*/ 1128408 h 1173082"/>
              <a:gd name="connsiteX15" fmla="*/ 5671878 w 10999288"/>
              <a:gd name="connsiteY15" fmla="*/ 1128407 h 1173082"/>
              <a:gd name="connsiteX16" fmla="*/ 4757478 w 10999288"/>
              <a:gd name="connsiteY16" fmla="*/ 1167319 h 1173082"/>
              <a:gd name="connsiteX17" fmla="*/ 4076541 w 10999288"/>
              <a:gd name="connsiteY17" fmla="*/ 1167318 h 1173082"/>
              <a:gd name="connsiteX18" fmla="*/ 3667980 w 10999288"/>
              <a:gd name="connsiteY18" fmla="*/ 1147862 h 1173082"/>
              <a:gd name="connsiteX19" fmla="*/ 3259418 w 10999288"/>
              <a:gd name="connsiteY19" fmla="*/ 1147862 h 1173082"/>
              <a:gd name="connsiteX20" fmla="*/ 2656303 w 10999288"/>
              <a:gd name="connsiteY20" fmla="*/ 1128408 h 1173082"/>
              <a:gd name="connsiteX21" fmla="*/ 2149141 w 10999288"/>
              <a:gd name="connsiteY21" fmla="*/ 836578 h 1173082"/>
              <a:gd name="connsiteX22" fmla="*/ 236376 w 10999288"/>
              <a:gd name="connsiteY22" fmla="*/ 992221 h 1173082"/>
              <a:gd name="connsiteX23" fmla="*/ 237869 w 10999288"/>
              <a:gd name="connsiteY23" fmla="*/ 428015 h 1173082"/>
              <a:gd name="connsiteX0" fmla="*/ 237869 w 11074749"/>
              <a:gd name="connsiteY0" fmla="*/ 428015 h 1439693"/>
              <a:gd name="connsiteX1" fmla="*/ 2118923 w 11074749"/>
              <a:gd name="connsiteY1" fmla="*/ 603114 h 1439693"/>
              <a:gd name="connsiteX2" fmla="*/ 2831401 w 11074749"/>
              <a:gd name="connsiteY2" fmla="*/ 311284 h 1439693"/>
              <a:gd name="connsiteX3" fmla="*/ 3473427 w 11074749"/>
              <a:gd name="connsiteY3" fmla="*/ 311284 h 1439693"/>
              <a:gd name="connsiteX4" fmla="*/ 3881988 w 11074749"/>
              <a:gd name="connsiteY4" fmla="*/ 311284 h 1439693"/>
              <a:gd name="connsiteX5" fmla="*/ 4874209 w 11074749"/>
              <a:gd name="connsiteY5" fmla="*/ 350193 h 1439693"/>
              <a:gd name="connsiteX6" fmla="*/ 8564677 w 11074749"/>
              <a:gd name="connsiteY6" fmla="*/ 0 h 1439693"/>
              <a:gd name="connsiteX7" fmla="*/ 10788627 w 11074749"/>
              <a:gd name="connsiteY7" fmla="*/ 350194 h 1439693"/>
              <a:gd name="connsiteX8" fmla="*/ 10924814 w 11074749"/>
              <a:gd name="connsiteY8" fmla="*/ 408561 h 1439693"/>
              <a:gd name="connsiteX9" fmla="*/ 10944269 w 11074749"/>
              <a:gd name="connsiteY9" fmla="*/ 1089497 h 1439693"/>
              <a:gd name="connsiteX10" fmla="*/ 10944269 w 11074749"/>
              <a:gd name="connsiteY10" fmla="*/ 1167318 h 1439693"/>
              <a:gd name="connsiteX11" fmla="*/ 9192546 w 11074749"/>
              <a:gd name="connsiteY11" fmla="*/ 1439693 h 1439693"/>
              <a:gd name="connsiteX12" fmla="*/ 7889784 w 11074749"/>
              <a:gd name="connsiteY12" fmla="*/ 1167318 h 1439693"/>
              <a:gd name="connsiteX13" fmla="*/ 6975384 w 11074749"/>
              <a:gd name="connsiteY13" fmla="*/ 1147863 h 1439693"/>
              <a:gd name="connsiteX14" fmla="*/ 6255537 w 11074749"/>
              <a:gd name="connsiteY14" fmla="*/ 1128408 h 1439693"/>
              <a:gd name="connsiteX15" fmla="*/ 5671878 w 11074749"/>
              <a:gd name="connsiteY15" fmla="*/ 1128407 h 1439693"/>
              <a:gd name="connsiteX16" fmla="*/ 4757478 w 11074749"/>
              <a:gd name="connsiteY16" fmla="*/ 1167319 h 1439693"/>
              <a:gd name="connsiteX17" fmla="*/ 4076541 w 11074749"/>
              <a:gd name="connsiteY17" fmla="*/ 1167318 h 1439693"/>
              <a:gd name="connsiteX18" fmla="*/ 3667980 w 11074749"/>
              <a:gd name="connsiteY18" fmla="*/ 1147862 h 1439693"/>
              <a:gd name="connsiteX19" fmla="*/ 3259418 w 11074749"/>
              <a:gd name="connsiteY19" fmla="*/ 1147862 h 1439693"/>
              <a:gd name="connsiteX20" fmla="*/ 2656303 w 11074749"/>
              <a:gd name="connsiteY20" fmla="*/ 1128408 h 1439693"/>
              <a:gd name="connsiteX21" fmla="*/ 2149141 w 11074749"/>
              <a:gd name="connsiteY21" fmla="*/ 836578 h 1439693"/>
              <a:gd name="connsiteX22" fmla="*/ 236376 w 11074749"/>
              <a:gd name="connsiteY22" fmla="*/ 992221 h 1439693"/>
              <a:gd name="connsiteX23" fmla="*/ 237869 w 11074749"/>
              <a:gd name="connsiteY23" fmla="*/ 428015 h 1439693"/>
              <a:gd name="connsiteX0" fmla="*/ 237869 w 11074749"/>
              <a:gd name="connsiteY0" fmla="*/ 428015 h 1444136"/>
              <a:gd name="connsiteX1" fmla="*/ 2118923 w 11074749"/>
              <a:gd name="connsiteY1" fmla="*/ 603114 h 1444136"/>
              <a:gd name="connsiteX2" fmla="*/ 2831401 w 11074749"/>
              <a:gd name="connsiteY2" fmla="*/ 311284 h 1444136"/>
              <a:gd name="connsiteX3" fmla="*/ 3473427 w 11074749"/>
              <a:gd name="connsiteY3" fmla="*/ 311284 h 1444136"/>
              <a:gd name="connsiteX4" fmla="*/ 3881988 w 11074749"/>
              <a:gd name="connsiteY4" fmla="*/ 311284 h 1444136"/>
              <a:gd name="connsiteX5" fmla="*/ 4874209 w 11074749"/>
              <a:gd name="connsiteY5" fmla="*/ 350193 h 1444136"/>
              <a:gd name="connsiteX6" fmla="*/ 8564677 w 11074749"/>
              <a:gd name="connsiteY6" fmla="*/ 0 h 1444136"/>
              <a:gd name="connsiteX7" fmla="*/ 10788627 w 11074749"/>
              <a:gd name="connsiteY7" fmla="*/ 350194 h 1444136"/>
              <a:gd name="connsiteX8" fmla="*/ 10924814 w 11074749"/>
              <a:gd name="connsiteY8" fmla="*/ 408561 h 1444136"/>
              <a:gd name="connsiteX9" fmla="*/ 10944269 w 11074749"/>
              <a:gd name="connsiteY9" fmla="*/ 1089497 h 1444136"/>
              <a:gd name="connsiteX10" fmla="*/ 10944269 w 11074749"/>
              <a:gd name="connsiteY10" fmla="*/ 1167318 h 1444136"/>
              <a:gd name="connsiteX11" fmla="*/ 9192546 w 11074749"/>
              <a:gd name="connsiteY11" fmla="*/ 1439693 h 1444136"/>
              <a:gd name="connsiteX12" fmla="*/ 8057514 w 11074749"/>
              <a:gd name="connsiteY12" fmla="*/ 1322961 h 1444136"/>
              <a:gd name="connsiteX13" fmla="*/ 6975384 w 11074749"/>
              <a:gd name="connsiteY13" fmla="*/ 1147863 h 1444136"/>
              <a:gd name="connsiteX14" fmla="*/ 6255537 w 11074749"/>
              <a:gd name="connsiteY14" fmla="*/ 1128408 h 1444136"/>
              <a:gd name="connsiteX15" fmla="*/ 5671878 w 11074749"/>
              <a:gd name="connsiteY15" fmla="*/ 1128407 h 1444136"/>
              <a:gd name="connsiteX16" fmla="*/ 4757478 w 11074749"/>
              <a:gd name="connsiteY16" fmla="*/ 1167319 h 1444136"/>
              <a:gd name="connsiteX17" fmla="*/ 4076541 w 11074749"/>
              <a:gd name="connsiteY17" fmla="*/ 1167318 h 1444136"/>
              <a:gd name="connsiteX18" fmla="*/ 3667980 w 11074749"/>
              <a:gd name="connsiteY18" fmla="*/ 1147862 h 1444136"/>
              <a:gd name="connsiteX19" fmla="*/ 3259418 w 11074749"/>
              <a:gd name="connsiteY19" fmla="*/ 1147862 h 1444136"/>
              <a:gd name="connsiteX20" fmla="*/ 2656303 w 11074749"/>
              <a:gd name="connsiteY20" fmla="*/ 1128408 h 1444136"/>
              <a:gd name="connsiteX21" fmla="*/ 2149141 w 11074749"/>
              <a:gd name="connsiteY21" fmla="*/ 836578 h 1444136"/>
              <a:gd name="connsiteX22" fmla="*/ 236376 w 11074749"/>
              <a:gd name="connsiteY22" fmla="*/ 992221 h 1444136"/>
              <a:gd name="connsiteX23" fmla="*/ 237869 w 11074749"/>
              <a:gd name="connsiteY23" fmla="*/ 428015 h 1444136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831401 w 11074749"/>
              <a:gd name="connsiteY2" fmla="*/ 314003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076541 w 11074749"/>
              <a:gd name="connsiteY17" fmla="*/ 1170037 h 1446855"/>
              <a:gd name="connsiteX18" fmla="*/ 3667980 w 11074749"/>
              <a:gd name="connsiteY18" fmla="*/ 1150581 h 1446855"/>
              <a:gd name="connsiteX19" fmla="*/ 3259418 w 11074749"/>
              <a:gd name="connsiteY19" fmla="*/ 1150581 h 1446855"/>
              <a:gd name="connsiteX20" fmla="*/ 2656303 w 11074749"/>
              <a:gd name="connsiteY20" fmla="*/ 1131127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831401 w 11074749"/>
              <a:gd name="connsiteY2" fmla="*/ 314003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076541 w 11074749"/>
              <a:gd name="connsiteY17" fmla="*/ 1170037 h 1446855"/>
              <a:gd name="connsiteX18" fmla="*/ 3667980 w 11074749"/>
              <a:gd name="connsiteY18" fmla="*/ 1150581 h 1446855"/>
              <a:gd name="connsiteX19" fmla="*/ 3259418 w 11074749"/>
              <a:gd name="connsiteY19" fmla="*/ 1150581 h 1446855"/>
              <a:gd name="connsiteX20" fmla="*/ 3075627 w 11074749"/>
              <a:gd name="connsiteY20" fmla="*/ 956029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831401 w 11074749"/>
              <a:gd name="connsiteY2" fmla="*/ 314003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076541 w 11074749"/>
              <a:gd name="connsiteY17" fmla="*/ 1170037 h 1446855"/>
              <a:gd name="connsiteX18" fmla="*/ 3667980 w 11074749"/>
              <a:gd name="connsiteY18" fmla="*/ 1150581 h 1446855"/>
              <a:gd name="connsiteX19" fmla="*/ 3566922 w 11074749"/>
              <a:gd name="connsiteY19" fmla="*/ 1014394 h 1446855"/>
              <a:gd name="connsiteX20" fmla="*/ 3075627 w 11074749"/>
              <a:gd name="connsiteY20" fmla="*/ 956029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831401 w 11074749"/>
              <a:gd name="connsiteY2" fmla="*/ 314003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076541 w 11074749"/>
              <a:gd name="connsiteY17" fmla="*/ 1170037 h 1446855"/>
              <a:gd name="connsiteX18" fmla="*/ 3667980 w 11074749"/>
              <a:gd name="connsiteY18" fmla="*/ 1150581 h 1446855"/>
              <a:gd name="connsiteX19" fmla="*/ 3594878 w 11074749"/>
              <a:gd name="connsiteY19" fmla="*/ 936572 h 1446855"/>
              <a:gd name="connsiteX20" fmla="*/ 3075627 w 11074749"/>
              <a:gd name="connsiteY20" fmla="*/ 956029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831401 w 11074749"/>
              <a:gd name="connsiteY2" fmla="*/ 314003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076541 w 11074749"/>
              <a:gd name="connsiteY17" fmla="*/ 1170037 h 1446855"/>
              <a:gd name="connsiteX18" fmla="*/ 3947531 w 11074749"/>
              <a:gd name="connsiteY18" fmla="*/ 1053304 h 1446855"/>
              <a:gd name="connsiteX19" fmla="*/ 3594878 w 11074749"/>
              <a:gd name="connsiteY19" fmla="*/ 936572 h 1446855"/>
              <a:gd name="connsiteX20" fmla="*/ 3075627 w 11074749"/>
              <a:gd name="connsiteY20" fmla="*/ 956029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831401 w 11074749"/>
              <a:gd name="connsiteY2" fmla="*/ 314003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076541 w 11074749"/>
              <a:gd name="connsiteY17" fmla="*/ 1170037 h 1446855"/>
              <a:gd name="connsiteX18" fmla="*/ 4087307 w 11074749"/>
              <a:gd name="connsiteY18" fmla="*/ 1033848 h 1446855"/>
              <a:gd name="connsiteX19" fmla="*/ 3594878 w 11074749"/>
              <a:gd name="connsiteY19" fmla="*/ 936572 h 1446855"/>
              <a:gd name="connsiteX20" fmla="*/ 3075627 w 11074749"/>
              <a:gd name="connsiteY20" fmla="*/ 956029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831401 w 11074749"/>
              <a:gd name="connsiteY2" fmla="*/ 314003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495866 w 11074749"/>
              <a:gd name="connsiteY17" fmla="*/ 1111672 h 1446855"/>
              <a:gd name="connsiteX18" fmla="*/ 4087307 w 11074749"/>
              <a:gd name="connsiteY18" fmla="*/ 1033848 h 1446855"/>
              <a:gd name="connsiteX19" fmla="*/ 3594878 w 11074749"/>
              <a:gd name="connsiteY19" fmla="*/ 936572 h 1446855"/>
              <a:gd name="connsiteX20" fmla="*/ 3075627 w 11074749"/>
              <a:gd name="connsiteY20" fmla="*/ 956029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831401 w 11074749"/>
              <a:gd name="connsiteY2" fmla="*/ 314003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495866 w 11074749"/>
              <a:gd name="connsiteY17" fmla="*/ 1111672 h 1446855"/>
              <a:gd name="connsiteX18" fmla="*/ 4087307 w 11074749"/>
              <a:gd name="connsiteY18" fmla="*/ 1033848 h 1446855"/>
              <a:gd name="connsiteX19" fmla="*/ 3594878 w 11074749"/>
              <a:gd name="connsiteY19" fmla="*/ 936572 h 1446855"/>
              <a:gd name="connsiteX20" fmla="*/ 2740169 w 11074749"/>
              <a:gd name="connsiteY20" fmla="*/ 956029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831401 w 11074749"/>
              <a:gd name="connsiteY2" fmla="*/ 314003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495866 w 11074749"/>
              <a:gd name="connsiteY17" fmla="*/ 1111672 h 1446855"/>
              <a:gd name="connsiteX18" fmla="*/ 3919577 w 11074749"/>
              <a:gd name="connsiteY18" fmla="*/ 1092214 h 1446855"/>
              <a:gd name="connsiteX19" fmla="*/ 3594878 w 11074749"/>
              <a:gd name="connsiteY19" fmla="*/ 936572 h 1446855"/>
              <a:gd name="connsiteX20" fmla="*/ 2740169 w 11074749"/>
              <a:gd name="connsiteY20" fmla="*/ 956029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943220 w 11074749"/>
              <a:gd name="connsiteY2" fmla="*/ 547467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495866 w 11074749"/>
              <a:gd name="connsiteY17" fmla="*/ 1111672 h 1446855"/>
              <a:gd name="connsiteX18" fmla="*/ 3919577 w 11074749"/>
              <a:gd name="connsiteY18" fmla="*/ 1092214 h 1446855"/>
              <a:gd name="connsiteX19" fmla="*/ 3594878 w 11074749"/>
              <a:gd name="connsiteY19" fmla="*/ 936572 h 1446855"/>
              <a:gd name="connsiteX20" fmla="*/ 2740169 w 11074749"/>
              <a:gd name="connsiteY20" fmla="*/ 956029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843017 w 10869203"/>
              <a:gd name="connsiteY0" fmla="*/ 605832 h 1446855"/>
              <a:gd name="connsiteX1" fmla="*/ 1913377 w 10869203"/>
              <a:gd name="connsiteY1" fmla="*/ 605833 h 1446855"/>
              <a:gd name="connsiteX2" fmla="*/ 2737674 w 10869203"/>
              <a:gd name="connsiteY2" fmla="*/ 547467 h 1446855"/>
              <a:gd name="connsiteX3" fmla="*/ 3267881 w 10869203"/>
              <a:gd name="connsiteY3" fmla="*/ 314003 h 1446855"/>
              <a:gd name="connsiteX4" fmla="*/ 3676442 w 10869203"/>
              <a:gd name="connsiteY4" fmla="*/ 314003 h 1446855"/>
              <a:gd name="connsiteX5" fmla="*/ 5675041 w 10869203"/>
              <a:gd name="connsiteY5" fmla="*/ 547465 h 1446855"/>
              <a:gd name="connsiteX6" fmla="*/ 8359131 w 10869203"/>
              <a:gd name="connsiteY6" fmla="*/ 2719 h 1446855"/>
              <a:gd name="connsiteX7" fmla="*/ 10583081 w 10869203"/>
              <a:gd name="connsiteY7" fmla="*/ 352913 h 1446855"/>
              <a:gd name="connsiteX8" fmla="*/ 10719268 w 10869203"/>
              <a:gd name="connsiteY8" fmla="*/ 411280 h 1446855"/>
              <a:gd name="connsiteX9" fmla="*/ 10738723 w 10869203"/>
              <a:gd name="connsiteY9" fmla="*/ 1092216 h 1446855"/>
              <a:gd name="connsiteX10" fmla="*/ 10738723 w 10869203"/>
              <a:gd name="connsiteY10" fmla="*/ 1170037 h 1446855"/>
              <a:gd name="connsiteX11" fmla="*/ 8987000 w 10869203"/>
              <a:gd name="connsiteY11" fmla="*/ 1442412 h 1446855"/>
              <a:gd name="connsiteX12" fmla="*/ 7851968 w 10869203"/>
              <a:gd name="connsiteY12" fmla="*/ 1325680 h 1446855"/>
              <a:gd name="connsiteX13" fmla="*/ 6769838 w 10869203"/>
              <a:gd name="connsiteY13" fmla="*/ 1150582 h 1446855"/>
              <a:gd name="connsiteX14" fmla="*/ 6049991 w 10869203"/>
              <a:gd name="connsiteY14" fmla="*/ 1131127 h 1446855"/>
              <a:gd name="connsiteX15" fmla="*/ 5466332 w 10869203"/>
              <a:gd name="connsiteY15" fmla="*/ 1131126 h 1446855"/>
              <a:gd name="connsiteX16" fmla="*/ 4551932 w 10869203"/>
              <a:gd name="connsiteY16" fmla="*/ 1170038 h 1446855"/>
              <a:gd name="connsiteX17" fmla="*/ 4290320 w 10869203"/>
              <a:gd name="connsiteY17" fmla="*/ 1111672 h 1446855"/>
              <a:gd name="connsiteX18" fmla="*/ 3714031 w 10869203"/>
              <a:gd name="connsiteY18" fmla="*/ 1092214 h 1446855"/>
              <a:gd name="connsiteX19" fmla="*/ 3389332 w 10869203"/>
              <a:gd name="connsiteY19" fmla="*/ 936572 h 1446855"/>
              <a:gd name="connsiteX20" fmla="*/ 2534623 w 10869203"/>
              <a:gd name="connsiteY20" fmla="*/ 956029 h 1446855"/>
              <a:gd name="connsiteX21" fmla="*/ 1943595 w 10869203"/>
              <a:gd name="connsiteY21" fmla="*/ 839297 h 1446855"/>
              <a:gd name="connsiteX22" fmla="*/ 30830 w 10869203"/>
              <a:gd name="connsiteY22" fmla="*/ 994940 h 1446855"/>
              <a:gd name="connsiteX23" fmla="*/ 843017 w 10869203"/>
              <a:gd name="connsiteY23" fmla="*/ 605832 h 1446855"/>
              <a:gd name="connsiteX0" fmla="*/ 918601 w 10944787"/>
              <a:gd name="connsiteY0" fmla="*/ 605832 h 1446855"/>
              <a:gd name="connsiteX1" fmla="*/ 1988961 w 10944787"/>
              <a:gd name="connsiteY1" fmla="*/ 605833 h 1446855"/>
              <a:gd name="connsiteX2" fmla="*/ 2813258 w 10944787"/>
              <a:gd name="connsiteY2" fmla="*/ 547467 h 1446855"/>
              <a:gd name="connsiteX3" fmla="*/ 3343465 w 10944787"/>
              <a:gd name="connsiteY3" fmla="*/ 314003 h 1446855"/>
              <a:gd name="connsiteX4" fmla="*/ 3752026 w 10944787"/>
              <a:gd name="connsiteY4" fmla="*/ 314003 h 1446855"/>
              <a:gd name="connsiteX5" fmla="*/ 5750625 w 10944787"/>
              <a:gd name="connsiteY5" fmla="*/ 547465 h 1446855"/>
              <a:gd name="connsiteX6" fmla="*/ 8434715 w 10944787"/>
              <a:gd name="connsiteY6" fmla="*/ 2719 h 1446855"/>
              <a:gd name="connsiteX7" fmla="*/ 10658665 w 10944787"/>
              <a:gd name="connsiteY7" fmla="*/ 352913 h 1446855"/>
              <a:gd name="connsiteX8" fmla="*/ 10794852 w 10944787"/>
              <a:gd name="connsiteY8" fmla="*/ 411280 h 1446855"/>
              <a:gd name="connsiteX9" fmla="*/ 10814307 w 10944787"/>
              <a:gd name="connsiteY9" fmla="*/ 1092216 h 1446855"/>
              <a:gd name="connsiteX10" fmla="*/ 10814307 w 10944787"/>
              <a:gd name="connsiteY10" fmla="*/ 1170037 h 1446855"/>
              <a:gd name="connsiteX11" fmla="*/ 9062584 w 10944787"/>
              <a:gd name="connsiteY11" fmla="*/ 1442412 h 1446855"/>
              <a:gd name="connsiteX12" fmla="*/ 7927552 w 10944787"/>
              <a:gd name="connsiteY12" fmla="*/ 1325680 h 1446855"/>
              <a:gd name="connsiteX13" fmla="*/ 6845422 w 10944787"/>
              <a:gd name="connsiteY13" fmla="*/ 1150582 h 1446855"/>
              <a:gd name="connsiteX14" fmla="*/ 6125575 w 10944787"/>
              <a:gd name="connsiteY14" fmla="*/ 1131127 h 1446855"/>
              <a:gd name="connsiteX15" fmla="*/ 5541916 w 10944787"/>
              <a:gd name="connsiteY15" fmla="*/ 1131126 h 1446855"/>
              <a:gd name="connsiteX16" fmla="*/ 4627516 w 10944787"/>
              <a:gd name="connsiteY16" fmla="*/ 1170038 h 1446855"/>
              <a:gd name="connsiteX17" fmla="*/ 4365904 w 10944787"/>
              <a:gd name="connsiteY17" fmla="*/ 1111672 h 1446855"/>
              <a:gd name="connsiteX18" fmla="*/ 3789615 w 10944787"/>
              <a:gd name="connsiteY18" fmla="*/ 1092214 h 1446855"/>
              <a:gd name="connsiteX19" fmla="*/ 3464916 w 10944787"/>
              <a:gd name="connsiteY19" fmla="*/ 936572 h 1446855"/>
              <a:gd name="connsiteX20" fmla="*/ 2610207 w 10944787"/>
              <a:gd name="connsiteY20" fmla="*/ 956029 h 1446855"/>
              <a:gd name="connsiteX21" fmla="*/ 202176 w 10944787"/>
              <a:gd name="connsiteY21" fmla="*/ 1402835 h 1446855"/>
              <a:gd name="connsiteX22" fmla="*/ 106414 w 10944787"/>
              <a:gd name="connsiteY22" fmla="*/ 994940 h 1446855"/>
              <a:gd name="connsiteX23" fmla="*/ 918601 w 10944787"/>
              <a:gd name="connsiteY23" fmla="*/ 605832 h 1446855"/>
              <a:gd name="connsiteX0" fmla="*/ 1280253 w 11306439"/>
              <a:gd name="connsiteY0" fmla="*/ 605832 h 1446855"/>
              <a:gd name="connsiteX1" fmla="*/ 2350613 w 11306439"/>
              <a:gd name="connsiteY1" fmla="*/ 605833 h 1446855"/>
              <a:gd name="connsiteX2" fmla="*/ 3174910 w 11306439"/>
              <a:gd name="connsiteY2" fmla="*/ 547467 h 1446855"/>
              <a:gd name="connsiteX3" fmla="*/ 3705117 w 11306439"/>
              <a:gd name="connsiteY3" fmla="*/ 314003 h 1446855"/>
              <a:gd name="connsiteX4" fmla="*/ 4113678 w 11306439"/>
              <a:gd name="connsiteY4" fmla="*/ 314003 h 1446855"/>
              <a:gd name="connsiteX5" fmla="*/ 6112277 w 11306439"/>
              <a:gd name="connsiteY5" fmla="*/ 547465 h 1446855"/>
              <a:gd name="connsiteX6" fmla="*/ 8796367 w 11306439"/>
              <a:gd name="connsiteY6" fmla="*/ 2719 h 1446855"/>
              <a:gd name="connsiteX7" fmla="*/ 11020317 w 11306439"/>
              <a:gd name="connsiteY7" fmla="*/ 352913 h 1446855"/>
              <a:gd name="connsiteX8" fmla="*/ 11156504 w 11306439"/>
              <a:gd name="connsiteY8" fmla="*/ 411280 h 1446855"/>
              <a:gd name="connsiteX9" fmla="*/ 11175959 w 11306439"/>
              <a:gd name="connsiteY9" fmla="*/ 1092216 h 1446855"/>
              <a:gd name="connsiteX10" fmla="*/ 11175959 w 11306439"/>
              <a:gd name="connsiteY10" fmla="*/ 1170037 h 1446855"/>
              <a:gd name="connsiteX11" fmla="*/ 9424236 w 11306439"/>
              <a:gd name="connsiteY11" fmla="*/ 1442412 h 1446855"/>
              <a:gd name="connsiteX12" fmla="*/ 8289204 w 11306439"/>
              <a:gd name="connsiteY12" fmla="*/ 1325680 h 1446855"/>
              <a:gd name="connsiteX13" fmla="*/ 7207074 w 11306439"/>
              <a:gd name="connsiteY13" fmla="*/ 1150582 h 1446855"/>
              <a:gd name="connsiteX14" fmla="*/ 6487227 w 11306439"/>
              <a:gd name="connsiteY14" fmla="*/ 1131127 h 1446855"/>
              <a:gd name="connsiteX15" fmla="*/ 5903568 w 11306439"/>
              <a:gd name="connsiteY15" fmla="*/ 1131126 h 1446855"/>
              <a:gd name="connsiteX16" fmla="*/ 4989168 w 11306439"/>
              <a:gd name="connsiteY16" fmla="*/ 1170038 h 1446855"/>
              <a:gd name="connsiteX17" fmla="*/ 4727556 w 11306439"/>
              <a:gd name="connsiteY17" fmla="*/ 1111672 h 1446855"/>
              <a:gd name="connsiteX18" fmla="*/ 4151267 w 11306439"/>
              <a:gd name="connsiteY18" fmla="*/ 1092214 h 1446855"/>
              <a:gd name="connsiteX19" fmla="*/ 3826568 w 11306439"/>
              <a:gd name="connsiteY19" fmla="*/ 936572 h 1446855"/>
              <a:gd name="connsiteX20" fmla="*/ 2971859 w 11306439"/>
              <a:gd name="connsiteY20" fmla="*/ 956029 h 1446855"/>
              <a:gd name="connsiteX21" fmla="*/ 563828 w 11306439"/>
              <a:gd name="connsiteY21" fmla="*/ 1402835 h 1446855"/>
              <a:gd name="connsiteX22" fmla="*/ 23086 w 11306439"/>
              <a:gd name="connsiteY22" fmla="*/ 1376691 h 1446855"/>
              <a:gd name="connsiteX23" fmla="*/ 1280253 w 11306439"/>
              <a:gd name="connsiteY23" fmla="*/ 605832 h 1446855"/>
              <a:gd name="connsiteX0" fmla="*/ 1436256 w 11314117"/>
              <a:gd name="connsiteY0" fmla="*/ 787619 h 1446855"/>
              <a:gd name="connsiteX1" fmla="*/ 2358291 w 11314117"/>
              <a:gd name="connsiteY1" fmla="*/ 605833 h 1446855"/>
              <a:gd name="connsiteX2" fmla="*/ 3182588 w 11314117"/>
              <a:gd name="connsiteY2" fmla="*/ 547467 h 1446855"/>
              <a:gd name="connsiteX3" fmla="*/ 3712795 w 11314117"/>
              <a:gd name="connsiteY3" fmla="*/ 314003 h 1446855"/>
              <a:gd name="connsiteX4" fmla="*/ 4121356 w 11314117"/>
              <a:gd name="connsiteY4" fmla="*/ 314003 h 1446855"/>
              <a:gd name="connsiteX5" fmla="*/ 6119955 w 11314117"/>
              <a:gd name="connsiteY5" fmla="*/ 547465 h 1446855"/>
              <a:gd name="connsiteX6" fmla="*/ 8804045 w 11314117"/>
              <a:gd name="connsiteY6" fmla="*/ 2719 h 1446855"/>
              <a:gd name="connsiteX7" fmla="*/ 11027995 w 11314117"/>
              <a:gd name="connsiteY7" fmla="*/ 352913 h 1446855"/>
              <a:gd name="connsiteX8" fmla="*/ 11164182 w 11314117"/>
              <a:gd name="connsiteY8" fmla="*/ 411280 h 1446855"/>
              <a:gd name="connsiteX9" fmla="*/ 11183637 w 11314117"/>
              <a:gd name="connsiteY9" fmla="*/ 1092216 h 1446855"/>
              <a:gd name="connsiteX10" fmla="*/ 11183637 w 11314117"/>
              <a:gd name="connsiteY10" fmla="*/ 1170037 h 1446855"/>
              <a:gd name="connsiteX11" fmla="*/ 9431914 w 11314117"/>
              <a:gd name="connsiteY11" fmla="*/ 1442412 h 1446855"/>
              <a:gd name="connsiteX12" fmla="*/ 8296882 w 11314117"/>
              <a:gd name="connsiteY12" fmla="*/ 1325680 h 1446855"/>
              <a:gd name="connsiteX13" fmla="*/ 7214752 w 11314117"/>
              <a:gd name="connsiteY13" fmla="*/ 1150582 h 1446855"/>
              <a:gd name="connsiteX14" fmla="*/ 6494905 w 11314117"/>
              <a:gd name="connsiteY14" fmla="*/ 1131127 h 1446855"/>
              <a:gd name="connsiteX15" fmla="*/ 5911246 w 11314117"/>
              <a:gd name="connsiteY15" fmla="*/ 1131126 h 1446855"/>
              <a:gd name="connsiteX16" fmla="*/ 4996846 w 11314117"/>
              <a:gd name="connsiteY16" fmla="*/ 1170038 h 1446855"/>
              <a:gd name="connsiteX17" fmla="*/ 4735234 w 11314117"/>
              <a:gd name="connsiteY17" fmla="*/ 1111672 h 1446855"/>
              <a:gd name="connsiteX18" fmla="*/ 4158945 w 11314117"/>
              <a:gd name="connsiteY18" fmla="*/ 1092214 h 1446855"/>
              <a:gd name="connsiteX19" fmla="*/ 3834246 w 11314117"/>
              <a:gd name="connsiteY19" fmla="*/ 936572 h 1446855"/>
              <a:gd name="connsiteX20" fmla="*/ 2979537 w 11314117"/>
              <a:gd name="connsiteY20" fmla="*/ 956029 h 1446855"/>
              <a:gd name="connsiteX21" fmla="*/ 571506 w 11314117"/>
              <a:gd name="connsiteY21" fmla="*/ 1402835 h 1446855"/>
              <a:gd name="connsiteX22" fmla="*/ 30764 w 11314117"/>
              <a:gd name="connsiteY22" fmla="*/ 1376691 h 1446855"/>
              <a:gd name="connsiteX23" fmla="*/ 1436256 w 11314117"/>
              <a:gd name="connsiteY23" fmla="*/ 787619 h 1446855"/>
              <a:gd name="connsiteX0" fmla="*/ 1436256 w 11314117"/>
              <a:gd name="connsiteY0" fmla="*/ 787619 h 1446855"/>
              <a:gd name="connsiteX1" fmla="*/ 2358291 w 11314117"/>
              <a:gd name="connsiteY1" fmla="*/ 605833 h 1446855"/>
              <a:gd name="connsiteX2" fmla="*/ 3182588 w 11314117"/>
              <a:gd name="connsiteY2" fmla="*/ 547467 h 1446855"/>
              <a:gd name="connsiteX3" fmla="*/ 3712795 w 11314117"/>
              <a:gd name="connsiteY3" fmla="*/ 314003 h 1446855"/>
              <a:gd name="connsiteX4" fmla="*/ 4121356 w 11314117"/>
              <a:gd name="connsiteY4" fmla="*/ 314003 h 1446855"/>
              <a:gd name="connsiteX5" fmla="*/ 6119955 w 11314117"/>
              <a:gd name="connsiteY5" fmla="*/ 547465 h 1446855"/>
              <a:gd name="connsiteX6" fmla="*/ 8804045 w 11314117"/>
              <a:gd name="connsiteY6" fmla="*/ 2719 h 1446855"/>
              <a:gd name="connsiteX7" fmla="*/ 11027995 w 11314117"/>
              <a:gd name="connsiteY7" fmla="*/ 352913 h 1446855"/>
              <a:gd name="connsiteX8" fmla="*/ 11164182 w 11314117"/>
              <a:gd name="connsiteY8" fmla="*/ 411280 h 1446855"/>
              <a:gd name="connsiteX9" fmla="*/ 11183637 w 11314117"/>
              <a:gd name="connsiteY9" fmla="*/ 1092216 h 1446855"/>
              <a:gd name="connsiteX10" fmla="*/ 11183637 w 11314117"/>
              <a:gd name="connsiteY10" fmla="*/ 1170037 h 1446855"/>
              <a:gd name="connsiteX11" fmla="*/ 9431914 w 11314117"/>
              <a:gd name="connsiteY11" fmla="*/ 1442412 h 1446855"/>
              <a:gd name="connsiteX12" fmla="*/ 8296882 w 11314117"/>
              <a:gd name="connsiteY12" fmla="*/ 1325680 h 1446855"/>
              <a:gd name="connsiteX13" fmla="*/ 7214752 w 11314117"/>
              <a:gd name="connsiteY13" fmla="*/ 1150582 h 1446855"/>
              <a:gd name="connsiteX14" fmla="*/ 6494905 w 11314117"/>
              <a:gd name="connsiteY14" fmla="*/ 1131127 h 1446855"/>
              <a:gd name="connsiteX15" fmla="*/ 5911246 w 11314117"/>
              <a:gd name="connsiteY15" fmla="*/ 1131126 h 1446855"/>
              <a:gd name="connsiteX16" fmla="*/ 4996846 w 11314117"/>
              <a:gd name="connsiteY16" fmla="*/ 1170038 h 1446855"/>
              <a:gd name="connsiteX17" fmla="*/ 4735234 w 11314117"/>
              <a:gd name="connsiteY17" fmla="*/ 1111672 h 1446855"/>
              <a:gd name="connsiteX18" fmla="*/ 4158945 w 11314117"/>
              <a:gd name="connsiteY18" fmla="*/ 1092214 h 1446855"/>
              <a:gd name="connsiteX19" fmla="*/ 3834246 w 11314117"/>
              <a:gd name="connsiteY19" fmla="*/ 936572 h 1446855"/>
              <a:gd name="connsiteX20" fmla="*/ 1830005 w 11314117"/>
              <a:gd name="connsiteY20" fmla="*/ 1155993 h 1446855"/>
              <a:gd name="connsiteX21" fmla="*/ 571506 w 11314117"/>
              <a:gd name="connsiteY21" fmla="*/ 1402835 h 1446855"/>
              <a:gd name="connsiteX22" fmla="*/ 30764 w 11314117"/>
              <a:gd name="connsiteY22" fmla="*/ 1376691 h 1446855"/>
              <a:gd name="connsiteX23" fmla="*/ 1436256 w 11314117"/>
              <a:gd name="connsiteY23" fmla="*/ 787619 h 1446855"/>
              <a:gd name="connsiteX0" fmla="*/ 1436256 w 11314117"/>
              <a:gd name="connsiteY0" fmla="*/ 787619 h 1446855"/>
              <a:gd name="connsiteX1" fmla="*/ 2358291 w 11314117"/>
              <a:gd name="connsiteY1" fmla="*/ 605833 h 1446855"/>
              <a:gd name="connsiteX2" fmla="*/ 3182588 w 11314117"/>
              <a:gd name="connsiteY2" fmla="*/ 547467 h 1446855"/>
              <a:gd name="connsiteX3" fmla="*/ 3712795 w 11314117"/>
              <a:gd name="connsiteY3" fmla="*/ 314003 h 1446855"/>
              <a:gd name="connsiteX4" fmla="*/ 4121356 w 11314117"/>
              <a:gd name="connsiteY4" fmla="*/ 314003 h 1446855"/>
              <a:gd name="connsiteX5" fmla="*/ 6119955 w 11314117"/>
              <a:gd name="connsiteY5" fmla="*/ 547465 h 1446855"/>
              <a:gd name="connsiteX6" fmla="*/ 8804045 w 11314117"/>
              <a:gd name="connsiteY6" fmla="*/ 2719 h 1446855"/>
              <a:gd name="connsiteX7" fmla="*/ 11027995 w 11314117"/>
              <a:gd name="connsiteY7" fmla="*/ 352913 h 1446855"/>
              <a:gd name="connsiteX8" fmla="*/ 11164182 w 11314117"/>
              <a:gd name="connsiteY8" fmla="*/ 411280 h 1446855"/>
              <a:gd name="connsiteX9" fmla="*/ 11183637 w 11314117"/>
              <a:gd name="connsiteY9" fmla="*/ 1092216 h 1446855"/>
              <a:gd name="connsiteX10" fmla="*/ 11183637 w 11314117"/>
              <a:gd name="connsiteY10" fmla="*/ 1170037 h 1446855"/>
              <a:gd name="connsiteX11" fmla="*/ 9431914 w 11314117"/>
              <a:gd name="connsiteY11" fmla="*/ 1442412 h 1446855"/>
              <a:gd name="connsiteX12" fmla="*/ 8296882 w 11314117"/>
              <a:gd name="connsiteY12" fmla="*/ 1325680 h 1446855"/>
              <a:gd name="connsiteX13" fmla="*/ 7214752 w 11314117"/>
              <a:gd name="connsiteY13" fmla="*/ 1150582 h 1446855"/>
              <a:gd name="connsiteX14" fmla="*/ 6494905 w 11314117"/>
              <a:gd name="connsiteY14" fmla="*/ 1131127 h 1446855"/>
              <a:gd name="connsiteX15" fmla="*/ 5911246 w 11314117"/>
              <a:gd name="connsiteY15" fmla="*/ 1131126 h 1446855"/>
              <a:gd name="connsiteX16" fmla="*/ 4996846 w 11314117"/>
              <a:gd name="connsiteY16" fmla="*/ 1170038 h 1446855"/>
              <a:gd name="connsiteX17" fmla="*/ 4735234 w 11314117"/>
              <a:gd name="connsiteY17" fmla="*/ 1111672 h 1446855"/>
              <a:gd name="connsiteX18" fmla="*/ 4158945 w 11314117"/>
              <a:gd name="connsiteY18" fmla="*/ 1092214 h 1446855"/>
              <a:gd name="connsiteX19" fmla="*/ 3203854 w 11314117"/>
              <a:gd name="connsiteY19" fmla="*/ 954751 h 1446855"/>
              <a:gd name="connsiteX20" fmla="*/ 1830005 w 11314117"/>
              <a:gd name="connsiteY20" fmla="*/ 1155993 h 1446855"/>
              <a:gd name="connsiteX21" fmla="*/ 571506 w 11314117"/>
              <a:gd name="connsiteY21" fmla="*/ 1402835 h 1446855"/>
              <a:gd name="connsiteX22" fmla="*/ 30764 w 11314117"/>
              <a:gd name="connsiteY22" fmla="*/ 1376691 h 1446855"/>
              <a:gd name="connsiteX23" fmla="*/ 1436256 w 11314117"/>
              <a:gd name="connsiteY23" fmla="*/ 787619 h 1446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1314117" h="1446855">
                <a:moveTo>
                  <a:pt x="1436256" y="787619"/>
                </a:moveTo>
                <a:cubicBezTo>
                  <a:pt x="1824177" y="659143"/>
                  <a:pt x="2067236" y="645858"/>
                  <a:pt x="2358291" y="605833"/>
                </a:cubicBezTo>
                <a:cubicBezTo>
                  <a:pt x="2649346" y="565808"/>
                  <a:pt x="2956837" y="596105"/>
                  <a:pt x="3182588" y="547467"/>
                </a:cubicBezTo>
                <a:cubicBezTo>
                  <a:pt x="3408339" y="498829"/>
                  <a:pt x="3556334" y="352914"/>
                  <a:pt x="3712795" y="314003"/>
                </a:cubicBezTo>
                <a:cubicBezTo>
                  <a:pt x="3869256" y="275092"/>
                  <a:pt x="3720163" y="275093"/>
                  <a:pt x="4121356" y="314003"/>
                </a:cubicBezTo>
                <a:cubicBezTo>
                  <a:pt x="4522549" y="352913"/>
                  <a:pt x="5339507" y="599346"/>
                  <a:pt x="6119955" y="547465"/>
                </a:cubicBezTo>
                <a:cubicBezTo>
                  <a:pt x="6900403" y="495584"/>
                  <a:pt x="7986038" y="35144"/>
                  <a:pt x="8804045" y="2719"/>
                </a:cubicBezTo>
                <a:cubicBezTo>
                  <a:pt x="9622052" y="-29706"/>
                  <a:pt x="10286678" y="236182"/>
                  <a:pt x="11027995" y="352913"/>
                </a:cubicBezTo>
                <a:cubicBezTo>
                  <a:pt x="11421351" y="421007"/>
                  <a:pt x="11138242" y="288063"/>
                  <a:pt x="11164182" y="411280"/>
                </a:cubicBezTo>
                <a:cubicBezTo>
                  <a:pt x="11190122" y="534497"/>
                  <a:pt x="11180395" y="965757"/>
                  <a:pt x="11183637" y="1092216"/>
                </a:cubicBezTo>
                <a:cubicBezTo>
                  <a:pt x="11186879" y="1218675"/>
                  <a:pt x="11475591" y="1111671"/>
                  <a:pt x="11183637" y="1170037"/>
                </a:cubicBezTo>
                <a:cubicBezTo>
                  <a:pt x="10891683" y="1228403"/>
                  <a:pt x="9913040" y="1416471"/>
                  <a:pt x="9431914" y="1442412"/>
                </a:cubicBezTo>
                <a:cubicBezTo>
                  <a:pt x="8950788" y="1468353"/>
                  <a:pt x="8666409" y="1374318"/>
                  <a:pt x="8296882" y="1325680"/>
                </a:cubicBezTo>
                <a:cubicBezTo>
                  <a:pt x="7927355" y="1277042"/>
                  <a:pt x="7515081" y="1183007"/>
                  <a:pt x="7214752" y="1150582"/>
                </a:cubicBezTo>
                <a:cubicBezTo>
                  <a:pt x="6914423" y="1118157"/>
                  <a:pt x="6734854" y="1137612"/>
                  <a:pt x="6494905" y="1131127"/>
                </a:cubicBezTo>
                <a:cubicBezTo>
                  <a:pt x="6277654" y="1127884"/>
                  <a:pt x="6160922" y="1124641"/>
                  <a:pt x="5911246" y="1131126"/>
                </a:cubicBezTo>
                <a:cubicBezTo>
                  <a:pt x="5661570" y="1137611"/>
                  <a:pt x="5192848" y="1173280"/>
                  <a:pt x="4996846" y="1170038"/>
                </a:cubicBezTo>
                <a:cubicBezTo>
                  <a:pt x="4800844" y="1166796"/>
                  <a:pt x="4874884" y="1124643"/>
                  <a:pt x="4735234" y="1111672"/>
                </a:cubicBezTo>
                <a:cubicBezTo>
                  <a:pt x="4595584" y="1098701"/>
                  <a:pt x="4414175" y="1118368"/>
                  <a:pt x="4158945" y="1092214"/>
                </a:cubicBezTo>
                <a:cubicBezTo>
                  <a:pt x="3903715" y="1066060"/>
                  <a:pt x="3592011" y="944121"/>
                  <a:pt x="3203854" y="954751"/>
                </a:cubicBezTo>
                <a:cubicBezTo>
                  <a:pt x="2815697" y="965381"/>
                  <a:pt x="2268730" y="1081312"/>
                  <a:pt x="1830005" y="1155993"/>
                </a:cubicBezTo>
                <a:cubicBezTo>
                  <a:pt x="1391280" y="1230674"/>
                  <a:pt x="863336" y="1393107"/>
                  <a:pt x="571506" y="1402835"/>
                </a:cubicBezTo>
                <a:cubicBezTo>
                  <a:pt x="279676" y="1412563"/>
                  <a:pt x="-113361" y="1479227"/>
                  <a:pt x="30764" y="1376691"/>
                </a:cubicBezTo>
                <a:cubicBezTo>
                  <a:pt x="174889" y="1274155"/>
                  <a:pt x="1048335" y="916095"/>
                  <a:pt x="1436256" y="787619"/>
                </a:cubicBezTo>
                <a:close/>
              </a:path>
            </a:pathLst>
          </a:custGeom>
          <a:solidFill>
            <a:srgbClr val="C0C19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 smtClean="0"/>
              <a:t>Topic 1a</a:t>
            </a:r>
            <a:endParaRPr kumimoji="1" lang="zh-CN" altLang="en-US" sz="2400" b="1" dirty="0"/>
          </a:p>
        </p:txBody>
      </p:sp>
      <p:sp>
        <p:nvSpPr>
          <p:cNvPr id="23" name="任意形状 22"/>
          <p:cNvSpPr/>
          <p:nvPr/>
        </p:nvSpPr>
        <p:spPr>
          <a:xfrm>
            <a:off x="7620319" y="4208024"/>
            <a:ext cx="3568092" cy="616371"/>
          </a:xfrm>
          <a:custGeom>
            <a:avLst/>
            <a:gdLst>
              <a:gd name="connsiteX0" fmla="*/ 127480 w 10274518"/>
              <a:gd name="connsiteY0" fmla="*/ 88289 h 1108025"/>
              <a:gd name="connsiteX1" fmla="*/ 1567174 w 10274518"/>
              <a:gd name="connsiteY1" fmla="*/ 88289 h 1108025"/>
              <a:gd name="connsiteX2" fmla="*/ 2111923 w 10274518"/>
              <a:gd name="connsiteY2" fmla="*/ 496851 h 1108025"/>
              <a:gd name="connsiteX3" fmla="*/ 2753949 w 10274518"/>
              <a:gd name="connsiteY3" fmla="*/ 574672 h 1108025"/>
              <a:gd name="connsiteX4" fmla="*/ 3162510 w 10274518"/>
              <a:gd name="connsiteY4" fmla="*/ 399575 h 1108025"/>
              <a:gd name="connsiteX5" fmla="*/ 4154731 w 10274518"/>
              <a:gd name="connsiteY5" fmla="*/ 205021 h 1108025"/>
              <a:gd name="connsiteX6" fmla="*/ 7929063 w 10274518"/>
              <a:gd name="connsiteY6" fmla="*/ 185566 h 1108025"/>
              <a:gd name="connsiteX7" fmla="*/ 10069149 w 10274518"/>
              <a:gd name="connsiteY7" fmla="*/ 205021 h 1108025"/>
              <a:gd name="connsiteX8" fmla="*/ 10205336 w 10274518"/>
              <a:gd name="connsiteY8" fmla="*/ 224477 h 1108025"/>
              <a:gd name="connsiteX9" fmla="*/ 10224791 w 10274518"/>
              <a:gd name="connsiteY9" fmla="*/ 905413 h 1108025"/>
              <a:gd name="connsiteX10" fmla="*/ 10224791 w 10274518"/>
              <a:gd name="connsiteY10" fmla="*/ 983234 h 1108025"/>
              <a:gd name="connsiteX11" fmla="*/ 9563310 w 10274518"/>
              <a:gd name="connsiteY11" fmla="*/ 983234 h 1108025"/>
              <a:gd name="connsiteX12" fmla="*/ 7170306 w 10274518"/>
              <a:gd name="connsiteY12" fmla="*/ 983234 h 1108025"/>
              <a:gd name="connsiteX13" fmla="*/ 6255906 w 10274518"/>
              <a:gd name="connsiteY13" fmla="*/ 710860 h 1108025"/>
              <a:gd name="connsiteX14" fmla="*/ 5536059 w 10274518"/>
              <a:gd name="connsiteY14" fmla="*/ 671949 h 1108025"/>
              <a:gd name="connsiteX15" fmla="*/ 4952400 w 10274518"/>
              <a:gd name="connsiteY15" fmla="*/ 944323 h 1108025"/>
              <a:gd name="connsiteX16" fmla="*/ 4038000 w 10274518"/>
              <a:gd name="connsiteY16" fmla="*/ 1022145 h 1108025"/>
              <a:gd name="connsiteX17" fmla="*/ 3357063 w 10274518"/>
              <a:gd name="connsiteY17" fmla="*/ 769226 h 1108025"/>
              <a:gd name="connsiteX18" fmla="*/ 2948502 w 10274518"/>
              <a:gd name="connsiteY18" fmla="*/ 749770 h 1108025"/>
              <a:gd name="connsiteX19" fmla="*/ 2539940 w 10274518"/>
              <a:gd name="connsiteY19" fmla="*/ 749770 h 1108025"/>
              <a:gd name="connsiteX20" fmla="*/ 1936825 w 10274518"/>
              <a:gd name="connsiteY20" fmla="*/ 983234 h 1108025"/>
              <a:gd name="connsiteX21" fmla="*/ 1100246 w 10274518"/>
              <a:gd name="connsiteY21" fmla="*/ 1022145 h 1108025"/>
              <a:gd name="connsiteX22" fmla="*/ 185846 w 10274518"/>
              <a:gd name="connsiteY22" fmla="*/ 1041600 h 1108025"/>
              <a:gd name="connsiteX23" fmla="*/ 127480 w 10274518"/>
              <a:gd name="connsiteY23" fmla="*/ 88289 h 1108025"/>
              <a:gd name="connsiteX0" fmla="*/ 110328 w 10315732"/>
              <a:gd name="connsiteY0" fmla="*/ 447567 h 986794"/>
              <a:gd name="connsiteX1" fmla="*/ 1608388 w 10315732"/>
              <a:gd name="connsiteY1" fmla="*/ 94 h 986794"/>
              <a:gd name="connsiteX2" fmla="*/ 2153137 w 10315732"/>
              <a:gd name="connsiteY2" fmla="*/ 408656 h 986794"/>
              <a:gd name="connsiteX3" fmla="*/ 2795163 w 10315732"/>
              <a:gd name="connsiteY3" fmla="*/ 486477 h 986794"/>
              <a:gd name="connsiteX4" fmla="*/ 3203724 w 10315732"/>
              <a:gd name="connsiteY4" fmla="*/ 311380 h 986794"/>
              <a:gd name="connsiteX5" fmla="*/ 4195945 w 10315732"/>
              <a:gd name="connsiteY5" fmla="*/ 116826 h 986794"/>
              <a:gd name="connsiteX6" fmla="*/ 7970277 w 10315732"/>
              <a:gd name="connsiteY6" fmla="*/ 97371 h 986794"/>
              <a:gd name="connsiteX7" fmla="*/ 10110363 w 10315732"/>
              <a:gd name="connsiteY7" fmla="*/ 116826 h 986794"/>
              <a:gd name="connsiteX8" fmla="*/ 10246550 w 10315732"/>
              <a:gd name="connsiteY8" fmla="*/ 136282 h 986794"/>
              <a:gd name="connsiteX9" fmla="*/ 10266005 w 10315732"/>
              <a:gd name="connsiteY9" fmla="*/ 817218 h 986794"/>
              <a:gd name="connsiteX10" fmla="*/ 10266005 w 10315732"/>
              <a:gd name="connsiteY10" fmla="*/ 895039 h 986794"/>
              <a:gd name="connsiteX11" fmla="*/ 9604524 w 10315732"/>
              <a:gd name="connsiteY11" fmla="*/ 895039 h 986794"/>
              <a:gd name="connsiteX12" fmla="*/ 7211520 w 10315732"/>
              <a:gd name="connsiteY12" fmla="*/ 895039 h 986794"/>
              <a:gd name="connsiteX13" fmla="*/ 6297120 w 10315732"/>
              <a:gd name="connsiteY13" fmla="*/ 622665 h 986794"/>
              <a:gd name="connsiteX14" fmla="*/ 5577273 w 10315732"/>
              <a:gd name="connsiteY14" fmla="*/ 583754 h 986794"/>
              <a:gd name="connsiteX15" fmla="*/ 4993614 w 10315732"/>
              <a:gd name="connsiteY15" fmla="*/ 856128 h 986794"/>
              <a:gd name="connsiteX16" fmla="*/ 4079214 w 10315732"/>
              <a:gd name="connsiteY16" fmla="*/ 933950 h 986794"/>
              <a:gd name="connsiteX17" fmla="*/ 3398277 w 10315732"/>
              <a:gd name="connsiteY17" fmla="*/ 681031 h 986794"/>
              <a:gd name="connsiteX18" fmla="*/ 2989716 w 10315732"/>
              <a:gd name="connsiteY18" fmla="*/ 661575 h 986794"/>
              <a:gd name="connsiteX19" fmla="*/ 2581154 w 10315732"/>
              <a:gd name="connsiteY19" fmla="*/ 661575 h 986794"/>
              <a:gd name="connsiteX20" fmla="*/ 1978039 w 10315732"/>
              <a:gd name="connsiteY20" fmla="*/ 895039 h 986794"/>
              <a:gd name="connsiteX21" fmla="*/ 1141460 w 10315732"/>
              <a:gd name="connsiteY21" fmla="*/ 933950 h 986794"/>
              <a:gd name="connsiteX22" fmla="*/ 227060 w 10315732"/>
              <a:gd name="connsiteY22" fmla="*/ 953405 h 986794"/>
              <a:gd name="connsiteX23" fmla="*/ 110328 w 10315732"/>
              <a:gd name="connsiteY23" fmla="*/ 447567 h 986794"/>
              <a:gd name="connsiteX0" fmla="*/ 56848 w 10262252"/>
              <a:gd name="connsiteY0" fmla="*/ 447567 h 942673"/>
              <a:gd name="connsiteX1" fmla="*/ 1554908 w 10262252"/>
              <a:gd name="connsiteY1" fmla="*/ 94 h 942673"/>
              <a:gd name="connsiteX2" fmla="*/ 2099657 w 10262252"/>
              <a:gd name="connsiteY2" fmla="*/ 408656 h 942673"/>
              <a:gd name="connsiteX3" fmla="*/ 2741683 w 10262252"/>
              <a:gd name="connsiteY3" fmla="*/ 486477 h 942673"/>
              <a:gd name="connsiteX4" fmla="*/ 3150244 w 10262252"/>
              <a:gd name="connsiteY4" fmla="*/ 311380 h 942673"/>
              <a:gd name="connsiteX5" fmla="*/ 4142465 w 10262252"/>
              <a:gd name="connsiteY5" fmla="*/ 116826 h 942673"/>
              <a:gd name="connsiteX6" fmla="*/ 7916797 w 10262252"/>
              <a:gd name="connsiteY6" fmla="*/ 97371 h 942673"/>
              <a:gd name="connsiteX7" fmla="*/ 10056883 w 10262252"/>
              <a:gd name="connsiteY7" fmla="*/ 116826 h 942673"/>
              <a:gd name="connsiteX8" fmla="*/ 10193070 w 10262252"/>
              <a:gd name="connsiteY8" fmla="*/ 136282 h 942673"/>
              <a:gd name="connsiteX9" fmla="*/ 10212525 w 10262252"/>
              <a:gd name="connsiteY9" fmla="*/ 817218 h 942673"/>
              <a:gd name="connsiteX10" fmla="*/ 10212525 w 10262252"/>
              <a:gd name="connsiteY10" fmla="*/ 895039 h 942673"/>
              <a:gd name="connsiteX11" fmla="*/ 9551044 w 10262252"/>
              <a:gd name="connsiteY11" fmla="*/ 895039 h 942673"/>
              <a:gd name="connsiteX12" fmla="*/ 7158040 w 10262252"/>
              <a:gd name="connsiteY12" fmla="*/ 895039 h 942673"/>
              <a:gd name="connsiteX13" fmla="*/ 6243640 w 10262252"/>
              <a:gd name="connsiteY13" fmla="*/ 622665 h 942673"/>
              <a:gd name="connsiteX14" fmla="*/ 5523793 w 10262252"/>
              <a:gd name="connsiteY14" fmla="*/ 583754 h 942673"/>
              <a:gd name="connsiteX15" fmla="*/ 4940134 w 10262252"/>
              <a:gd name="connsiteY15" fmla="*/ 856128 h 942673"/>
              <a:gd name="connsiteX16" fmla="*/ 4025734 w 10262252"/>
              <a:gd name="connsiteY16" fmla="*/ 933950 h 942673"/>
              <a:gd name="connsiteX17" fmla="*/ 3344797 w 10262252"/>
              <a:gd name="connsiteY17" fmla="*/ 681031 h 942673"/>
              <a:gd name="connsiteX18" fmla="*/ 2936236 w 10262252"/>
              <a:gd name="connsiteY18" fmla="*/ 661575 h 942673"/>
              <a:gd name="connsiteX19" fmla="*/ 2527674 w 10262252"/>
              <a:gd name="connsiteY19" fmla="*/ 661575 h 942673"/>
              <a:gd name="connsiteX20" fmla="*/ 1924559 w 10262252"/>
              <a:gd name="connsiteY20" fmla="*/ 895039 h 942673"/>
              <a:gd name="connsiteX21" fmla="*/ 1087980 w 10262252"/>
              <a:gd name="connsiteY21" fmla="*/ 933950 h 942673"/>
              <a:gd name="connsiteX22" fmla="*/ 387589 w 10262252"/>
              <a:gd name="connsiteY22" fmla="*/ 642120 h 942673"/>
              <a:gd name="connsiteX23" fmla="*/ 56848 w 10262252"/>
              <a:gd name="connsiteY23" fmla="*/ 447567 h 942673"/>
              <a:gd name="connsiteX0" fmla="*/ 59568 w 10264972"/>
              <a:gd name="connsiteY0" fmla="*/ 447567 h 942673"/>
              <a:gd name="connsiteX1" fmla="*/ 1557628 w 10264972"/>
              <a:gd name="connsiteY1" fmla="*/ 94 h 942673"/>
              <a:gd name="connsiteX2" fmla="*/ 2102377 w 10264972"/>
              <a:gd name="connsiteY2" fmla="*/ 408656 h 942673"/>
              <a:gd name="connsiteX3" fmla="*/ 2744403 w 10264972"/>
              <a:gd name="connsiteY3" fmla="*/ 486477 h 942673"/>
              <a:gd name="connsiteX4" fmla="*/ 3152964 w 10264972"/>
              <a:gd name="connsiteY4" fmla="*/ 311380 h 942673"/>
              <a:gd name="connsiteX5" fmla="*/ 4145185 w 10264972"/>
              <a:gd name="connsiteY5" fmla="*/ 116826 h 942673"/>
              <a:gd name="connsiteX6" fmla="*/ 7919517 w 10264972"/>
              <a:gd name="connsiteY6" fmla="*/ 97371 h 942673"/>
              <a:gd name="connsiteX7" fmla="*/ 10059603 w 10264972"/>
              <a:gd name="connsiteY7" fmla="*/ 116826 h 942673"/>
              <a:gd name="connsiteX8" fmla="*/ 10195790 w 10264972"/>
              <a:gd name="connsiteY8" fmla="*/ 136282 h 942673"/>
              <a:gd name="connsiteX9" fmla="*/ 10215245 w 10264972"/>
              <a:gd name="connsiteY9" fmla="*/ 817218 h 942673"/>
              <a:gd name="connsiteX10" fmla="*/ 10215245 w 10264972"/>
              <a:gd name="connsiteY10" fmla="*/ 895039 h 942673"/>
              <a:gd name="connsiteX11" fmla="*/ 9553764 w 10264972"/>
              <a:gd name="connsiteY11" fmla="*/ 895039 h 942673"/>
              <a:gd name="connsiteX12" fmla="*/ 7160760 w 10264972"/>
              <a:gd name="connsiteY12" fmla="*/ 895039 h 942673"/>
              <a:gd name="connsiteX13" fmla="*/ 6246360 w 10264972"/>
              <a:gd name="connsiteY13" fmla="*/ 622665 h 942673"/>
              <a:gd name="connsiteX14" fmla="*/ 5526513 w 10264972"/>
              <a:gd name="connsiteY14" fmla="*/ 583754 h 942673"/>
              <a:gd name="connsiteX15" fmla="*/ 4942854 w 10264972"/>
              <a:gd name="connsiteY15" fmla="*/ 856128 h 942673"/>
              <a:gd name="connsiteX16" fmla="*/ 4028454 w 10264972"/>
              <a:gd name="connsiteY16" fmla="*/ 933950 h 942673"/>
              <a:gd name="connsiteX17" fmla="*/ 3347517 w 10264972"/>
              <a:gd name="connsiteY17" fmla="*/ 681031 h 942673"/>
              <a:gd name="connsiteX18" fmla="*/ 2938956 w 10264972"/>
              <a:gd name="connsiteY18" fmla="*/ 661575 h 942673"/>
              <a:gd name="connsiteX19" fmla="*/ 2530394 w 10264972"/>
              <a:gd name="connsiteY19" fmla="*/ 661575 h 942673"/>
              <a:gd name="connsiteX20" fmla="*/ 1927279 w 10264972"/>
              <a:gd name="connsiteY20" fmla="*/ 895039 h 942673"/>
              <a:gd name="connsiteX21" fmla="*/ 1246343 w 10264972"/>
              <a:gd name="connsiteY21" fmla="*/ 700486 h 942673"/>
              <a:gd name="connsiteX22" fmla="*/ 390309 w 10264972"/>
              <a:gd name="connsiteY22" fmla="*/ 642120 h 942673"/>
              <a:gd name="connsiteX23" fmla="*/ 59568 w 10264972"/>
              <a:gd name="connsiteY23" fmla="*/ 447567 h 942673"/>
              <a:gd name="connsiteX0" fmla="*/ 52777 w 10258181"/>
              <a:gd name="connsiteY0" fmla="*/ 447567 h 942673"/>
              <a:gd name="connsiteX1" fmla="*/ 1550837 w 10258181"/>
              <a:gd name="connsiteY1" fmla="*/ 94 h 942673"/>
              <a:gd name="connsiteX2" fmla="*/ 2095586 w 10258181"/>
              <a:gd name="connsiteY2" fmla="*/ 408656 h 942673"/>
              <a:gd name="connsiteX3" fmla="*/ 2737612 w 10258181"/>
              <a:gd name="connsiteY3" fmla="*/ 486477 h 942673"/>
              <a:gd name="connsiteX4" fmla="*/ 3146173 w 10258181"/>
              <a:gd name="connsiteY4" fmla="*/ 311380 h 942673"/>
              <a:gd name="connsiteX5" fmla="*/ 4138394 w 10258181"/>
              <a:gd name="connsiteY5" fmla="*/ 116826 h 942673"/>
              <a:gd name="connsiteX6" fmla="*/ 7912726 w 10258181"/>
              <a:gd name="connsiteY6" fmla="*/ 97371 h 942673"/>
              <a:gd name="connsiteX7" fmla="*/ 10052812 w 10258181"/>
              <a:gd name="connsiteY7" fmla="*/ 116826 h 942673"/>
              <a:gd name="connsiteX8" fmla="*/ 10188999 w 10258181"/>
              <a:gd name="connsiteY8" fmla="*/ 136282 h 942673"/>
              <a:gd name="connsiteX9" fmla="*/ 10208454 w 10258181"/>
              <a:gd name="connsiteY9" fmla="*/ 817218 h 942673"/>
              <a:gd name="connsiteX10" fmla="*/ 10208454 w 10258181"/>
              <a:gd name="connsiteY10" fmla="*/ 895039 h 942673"/>
              <a:gd name="connsiteX11" fmla="*/ 9546973 w 10258181"/>
              <a:gd name="connsiteY11" fmla="*/ 895039 h 942673"/>
              <a:gd name="connsiteX12" fmla="*/ 7153969 w 10258181"/>
              <a:gd name="connsiteY12" fmla="*/ 895039 h 942673"/>
              <a:gd name="connsiteX13" fmla="*/ 6239569 w 10258181"/>
              <a:gd name="connsiteY13" fmla="*/ 622665 h 942673"/>
              <a:gd name="connsiteX14" fmla="*/ 5519722 w 10258181"/>
              <a:gd name="connsiteY14" fmla="*/ 583754 h 942673"/>
              <a:gd name="connsiteX15" fmla="*/ 4936063 w 10258181"/>
              <a:gd name="connsiteY15" fmla="*/ 856128 h 942673"/>
              <a:gd name="connsiteX16" fmla="*/ 4021663 w 10258181"/>
              <a:gd name="connsiteY16" fmla="*/ 933950 h 942673"/>
              <a:gd name="connsiteX17" fmla="*/ 3340726 w 10258181"/>
              <a:gd name="connsiteY17" fmla="*/ 681031 h 942673"/>
              <a:gd name="connsiteX18" fmla="*/ 2932165 w 10258181"/>
              <a:gd name="connsiteY18" fmla="*/ 661575 h 942673"/>
              <a:gd name="connsiteX19" fmla="*/ 2523603 w 10258181"/>
              <a:gd name="connsiteY19" fmla="*/ 661575 h 942673"/>
              <a:gd name="connsiteX20" fmla="*/ 1920488 w 10258181"/>
              <a:gd name="connsiteY20" fmla="*/ 895039 h 942673"/>
              <a:gd name="connsiteX21" fmla="*/ 1239552 w 10258181"/>
              <a:gd name="connsiteY21" fmla="*/ 700486 h 942673"/>
              <a:gd name="connsiteX22" fmla="*/ 422429 w 10258181"/>
              <a:gd name="connsiteY22" fmla="*/ 544844 h 942673"/>
              <a:gd name="connsiteX23" fmla="*/ 52777 w 10258181"/>
              <a:gd name="connsiteY23" fmla="*/ 447567 h 942673"/>
              <a:gd name="connsiteX0" fmla="*/ 46864 w 10330089"/>
              <a:gd name="connsiteY0" fmla="*/ 78065 h 981733"/>
              <a:gd name="connsiteX1" fmla="*/ 1622745 w 10330089"/>
              <a:gd name="connsiteY1" fmla="*/ 39154 h 981733"/>
              <a:gd name="connsiteX2" fmla="*/ 2167494 w 10330089"/>
              <a:gd name="connsiteY2" fmla="*/ 447716 h 981733"/>
              <a:gd name="connsiteX3" fmla="*/ 2809520 w 10330089"/>
              <a:gd name="connsiteY3" fmla="*/ 525537 h 981733"/>
              <a:gd name="connsiteX4" fmla="*/ 3218081 w 10330089"/>
              <a:gd name="connsiteY4" fmla="*/ 350440 h 981733"/>
              <a:gd name="connsiteX5" fmla="*/ 4210302 w 10330089"/>
              <a:gd name="connsiteY5" fmla="*/ 155886 h 981733"/>
              <a:gd name="connsiteX6" fmla="*/ 7984634 w 10330089"/>
              <a:gd name="connsiteY6" fmla="*/ 136431 h 981733"/>
              <a:gd name="connsiteX7" fmla="*/ 10124720 w 10330089"/>
              <a:gd name="connsiteY7" fmla="*/ 155886 h 981733"/>
              <a:gd name="connsiteX8" fmla="*/ 10260907 w 10330089"/>
              <a:gd name="connsiteY8" fmla="*/ 175342 h 981733"/>
              <a:gd name="connsiteX9" fmla="*/ 10280362 w 10330089"/>
              <a:gd name="connsiteY9" fmla="*/ 856278 h 981733"/>
              <a:gd name="connsiteX10" fmla="*/ 10280362 w 10330089"/>
              <a:gd name="connsiteY10" fmla="*/ 934099 h 981733"/>
              <a:gd name="connsiteX11" fmla="*/ 9618881 w 10330089"/>
              <a:gd name="connsiteY11" fmla="*/ 934099 h 981733"/>
              <a:gd name="connsiteX12" fmla="*/ 7225877 w 10330089"/>
              <a:gd name="connsiteY12" fmla="*/ 934099 h 981733"/>
              <a:gd name="connsiteX13" fmla="*/ 6311477 w 10330089"/>
              <a:gd name="connsiteY13" fmla="*/ 661725 h 981733"/>
              <a:gd name="connsiteX14" fmla="*/ 5591630 w 10330089"/>
              <a:gd name="connsiteY14" fmla="*/ 622814 h 981733"/>
              <a:gd name="connsiteX15" fmla="*/ 5007971 w 10330089"/>
              <a:gd name="connsiteY15" fmla="*/ 895188 h 981733"/>
              <a:gd name="connsiteX16" fmla="*/ 4093571 w 10330089"/>
              <a:gd name="connsiteY16" fmla="*/ 973010 h 981733"/>
              <a:gd name="connsiteX17" fmla="*/ 3412634 w 10330089"/>
              <a:gd name="connsiteY17" fmla="*/ 720091 h 981733"/>
              <a:gd name="connsiteX18" fmla="*/ 3004073 w 10330089"/>
              <a:gd name="connsiteY18" fmla="*/ 700635 h 981733"/>
              <a:gd name="connsiteX19" fmla="*/ 2595511 w 10330089"/>
              <a:gd name="connsiteY19" fmla="*/ 700635 h 981733"/>
              <a:gd name="connsiteX20" fmla="*/ 1992396 w 10330089"/>
              <a:gd name="connsiteY20" fmla="*/ 934099 h 981733"/>
              <a:gd name="connsiteX21" fmla="*/ 1311460 w 10330089"/>
              <a:gd name="connsiteY21" fmla="*/ 739546 h 981733"/>
              <a:gd name="connsiteX22" fmla="*/ 494337 w 10330089"/>
              <a:gd name="connsiteY22" fmla="*/ 583904 h 981733"/>
              <a:gd name="connsiteX23" fmla="*/ 46864 w 10330089"/>
              <a:gd name="connsiteY23" fmla="*/ 78065 h 981733"/>
              <a:gd name="connsiteX0" fmla="*/ 133142 w 10416367"/>
              <a:gd name="connsiteY0" fmla="*/ 90065 h 993733"/>
              <a:gd name="connsiteX1" fmla="*/ 1709023 w 10416367"/>
              <a:gd name="connsiteY1" fmla="*/ 51154 h 993733"/>
              <a:gd name="connsiteX2" fmla="*/ 2253772 w 10416367"/>
              <a:gd name="connsiteY2" fmla="*/ 459716 h 993733"/>
              <a:gd name="connsiteX3" fmla="*/ 2895798 w 10416367"/>
              <a:gd name="connsiteY3" fmla="*/ 537537 h 993733"/>
              <a:gd name="connsiteX4" fmla="*/ 3304359 w 10416367"/>
              <a:gd name="connsiteY4" fmla="*/ 362440 h 993733"/>
              <a:gd name="connsiteX5" fmla="*/ 4296580 w 10416367"/>
              <a:gd name="connsiteY5" fmla="*/ 167886 h 993733"/>
              <a:gd name="connsiteX6" fmla="*/ 8070912 w 10416367"/>
              <a:gd name="connsiteY6" fmla="*/ 148431 h 993733"/>
              <a:gd name="connsiteX7" fmla="*/ 10210998 w 10416367"/>
              <a:gd name="connsiteY7" fmla="*/ 167886 h 993733"/>
              <a:gd name="connsiteX8" fmla="*/ 10347185 w 10416367"/>
              <a:gd name="connsiteY8" fmla="*/ 187342 h 993733"/>
              <a:gd name="connsiteX9" fmla="*/ 10366640 w 10416367"/>
              <a:gd name="connsiteY9" fmla="*/ 868278 h 993733"/>
              <a:gd name="connsiteX10" fmla="*/ 10366640 w 10416367"/>
              <a:gd name="connsiteY10" fmla="*/ 946099 h 993733"/>
              <a:gd name="connsiteX11" fmla="*/ 9705159 w 10416367"/>
              <a:gd name="connsiteY11" fmla="*/ 946099 h 993733"/>
              <a:gd name="connsiteX12" fmla="*/ 7312155 w 10416367"/>
              <a:gd name="connsiteY12" fmla="*/ 946099 h 993733"/>
              <a:gd name="connsiteX13" fmla="*/ 6397755 w 10416367"/>
              <a:gd name="connsiteY13" fmla="*/ 673725 h 993733"/>
              <a:gd name="connsiteX14" fmla="*/ 5677908 w 10416367"/>
              <a:gd name="connsiteY14" fmla="*/ 634814 h 993733"/>
              <a:gd name="connsiteX15" fmla="*/ 5094249 w 10416367"/>
              <a:gd name="connsiteY15" fmla="*/ 907188 h 993733"/>
              <a:gd name="connsiteX16" fmla="*/ 4179849 w 10416367"/>
              <a:gd name="connsiteY16" fmla="*/ 985010 h 993733"/>
              <a:gd name="connsiteX17" fmla="*/ 3498912 w 10416367"/>
              <a:gd name="connsiteY17" fmla="*/ 732091 h 993733"/>
              <a:gd name="connsiteX18" fmla="*/ 3090351 w 10416367"/>
              <a:gd name="connsiteY18" fmla="*/ 712635 h 993733"/>
              <a:gd name="connsiteX19" fmla="*/ 2681789 w 10416367"/>
              <a:gd name="connsiteY19" fmla="*/ 712635 h 993733"/>
              <a:gd name="connsiteX20" fmla="*/ 2078674 w 10416367"/>
              <a:gd name="connsiteY20" fmla="*/ 946099 h 993733"/>
              <a:gd name="connsiteX21" fmla="*/ 1397738 w 10416367"/>
              <a:gd name="connsiteY21" fmla="*/ 751546 h 993733"/>
              <a:gd name="connsiteX22" fmla="*/ 230419 w 10416367"/>
              <a:gd name="connsiteY22" fmla="*/ 809913 h 993733"/>
              <a:gd name="connsiteX23" fmla="*/ 133142 w 10416367"/>
              <a:gd name="connsiteY23" fmla="*/ 90065 h 993733"/>
              <a:gd name="connsiteX0" fmla="*/ 94744 w 10377969"/>
              <a:gd name="connsiteY0" fmla="*/ 90065 h 993733"/>
              <a:gd name="connsiteX1" fmla="*/ 1670625 w 10377969"/>
              <a:gd name="connsiteY1" fmla="*/ 51154 h 993733"/>
              <a:gd name="connsiteX2" fmla="*/ 2215374 w 10377969"/>
              <a:gd name="connsiteY2" fmla="*/ 459716 h 993733"/>
              <a:gd name="connsiteX3" fmla="*/ 2857400 w 10377969"/>
              <a:gd name="connsiteY3" fmla="*/ 537537 h 993733"/>
              <a:gd name="connsiteX4" fmla="*/ 3265961 w 10377969"/>
              <a:gd name="connsiteY4" fmla="*/ 362440 h 993733"/>
              <a:gd name="connsiteX5" fmla="*/ 4258182 w 10377969"/>
              <a:gd name="connsiteY5" fmla="*/ 167886 h 993733"/>
              <a:gd name="connsiteX6" fmla="*/ 8032514 w 10377969"/>
              <a:gd name="connsiteY6" fmla="*/ 148431 h 993733"/>
              <a:gd name="connsiteX7" fmla="*/ 10172600 w 10377969"/>
              <a:gd name="connsiteY7" fmla="*/ 167886 h 993733"/>
              <a:gd name="connsiteX8" fmla="*/ 10308787 w 10377969"/>
              <a:gd name="connsiteY8" fmla="*/ 187342 h 993733"/>
              <a:gd name="connsiteX9" fmla="*/ 10328242 w 10377969"/>
              <a:gd name="connsiteY9" fmla="*/ 868278 h 993733"/>
              <a:gd name="connsiteX10" fmla="*/ 10328242 w 10377969"/>
              <a:gd name="connsiteY10" fmla="*/ 946099 h 993733"/>
              <a:gd name="connsiteX11" fmla="*/ 9666761 w 10377969"/>
              <a:gd name="connsiteY11" fmla="*/ 946099 h 993733"/>
              <a:gd name="connsiteX12" fmla="*/ 7273757 w 10377969"/>
              <a:gd name="connsiteY12" fmla="*/ 946099 h 993733"/>
              <a:gd name="connsiteX13" fmla="*/ 6359357 w 10377969"/>
              <a:gd name="connsiteY13" fmla="*/ 673725 h 993733"/>
              <a:gd name="connsiteX14" fmla="*/ 5639510 w 10377969"/>
              <a:gd name="connsiteY14" fmla="*/ 634814 h 993733"/>
              <a:gd name="connsiteX15" fmla="*/ 5055851 w 10377969"/>
              <a:gd name="connsiteY15" fmla="*/ 907188 h 993733"/>
              <a:gd name="connsiteX16" fmla="*/ 4141451 w 10377969"/>
              <a:gd name="connsiteY16" fmla="*/ 985010 h 993733"/>
              <a:gd name="connsiteX17" fmla="*/ 3460514 w 10377969"/>
              <a:gd name="connsiteY17" fmla="*/ 732091 h 993733"/>
              <a:gd name="connsiteX18" fmla="*/ 3051953 w 10377969"/>
              <a:gd name="connsiteY18" fmla="*/ 712635 h 993733"/>
              <a:gd name="connsiteX19" fmla="*/ 2643391 w 10377969"/>
              <a:gd name="connsiteY19" fmla="*/ 712635 h 993733"/>
              <a:gd name="connsiteX20" fmla="*/ 2040276 w 10377969"/>
              <a:gd name="connsiteY20" fmla="*/ 946099 h 993733"/>
              <a:gd name="connsiteX21" fmla="*/ 1359340 w 10377969"/>
              <a:gd name="connsiteY21" fmla="*/ 751546 h 993733"/>
              <a:gd name="connsiteX22" fmla="*/ 192021 w 10377969"/>
              <a:gd name="connsiteY22" fmla="*/ 809913 h 993733"/>
              <a:gd name="connsiteX23" fmla="*/ 94744 w 10377969"/>
              <a:gd name="connsiteY23" fmla="*/ 90065 h 993733"/>
              <a:gd name="connsiteX0" fmla="*/ 288186 w 10571411"/>
              <a:gd name="connsiteY0" fmla="*/ 93633 h 997301"/>
              <a:gd name="connsiteX1" fmla="*/ 1864067 w 10571411"/>
              <a:gd name="connsiteY1" fmla="*/ 54722 h 997301"/>
              <a:gd name="connsiteX2" fmla="*/ 2408816 w 10571411"/>
              <a:gd name="connsiteY2" fmla="*/ 463284 h 997301"/>
              <a:gd name="connsiteX3" fmla="*/ 3050842 w 10571411"/>
              <a:gd name="connsiteY3" fmla="*/ 541105 h 997301"/>
              <a:gd name="connsiteX4" fmla="*/ 3459403 w 10571411"/>
              <a:gd name="connsiteY4" fmla="*/ 366008 h 997301"/>
              <a:gd name="connsiteX5" fmla="*/ 4451624 w 10571411"/>
              <a:gd name="connsiteY5" fmla="*/ 171454 h 997301"/>
              <a:gd name="connsiteX6" fmla="*/ 8225956 w 10571411"/>
              <a:gd name="connsiteY6" fmla="*/ 151999 h 997301"/>
              <a:gd name="connsiteX7" fmla="*/ 10366042 w 10571411"/>
              <a:gd name="connsiteY7" fmla="*/ 171454 h 997301"/>
              <a:gd name="connsiteX8" fmla="*/ 10502229 w 10571411"/>
              <a:gd name="connsiteY8" fmla="*/ 190910 h 997301"/>
              <a:gd name="connsiteX9" fmla="*/ 10521684 w 10571411"/>
              <a:gd name="connsiteY9" fmla="*/ 871846 h 997301"/>
              <a:gd name="connsiteX10" fmla="*/ 10521684 w 10571411"/>
              <a:gd name="connsiteY10" fmla="*/ 949667 h 997301"/>
              <a:gd name="connsiteX11" fmla="*/ 9860203 w 10571411"/>
              <a:gd name="connsiteY11" fmla="*/ 949667 h 997301"/>
              <a:gd name="connsiteX12" fmla="*/ 7467199 w 10571411"/>
              <a:gd name="connsiteY12" fmla="*/ 949667 h 997301"/>
              <a:gd name="connsiteX13" fmla="*/ 6552799 w 10571411"/>
              <a:gd name="connsiteY13" fmla="*/ 677293 h 997301"/>
              <a:gd name="connsiteX14" fmla="*/ 5832952 w 10571411"/>
              <a:gd name="connsiteY14" fmla="*/ 638382 h 997301"/>
              <a:gd name="connsiteX15" fmla="*/ 5249293 w 10571411"/>
              <a:gd name="connsiteY15" fmla="*/ 910756 h 997301"/>
              <a:gd name="connsiteX16" fmla="*/ 4334893 w 10571411"/>
              <a:gd name="connsiteY16" fmla="*/ 988578 h 997301"/>
              <a:gd name="connsiteX17" fmla="*/ 3653956 w 10571411"/>
              <a:gd name="connsiteY17" fmla="*/ 735659 h 997301"/>
              <a:gd name="connsiteX18" fmla="*/ 3245395 w 10571411"/>
              <a:gd name="connsiteY18" fmla="*/ 716203 h 997301"/>
              <a:gd name="connsiteX19" fmla="*/ 2836833 w 10571411"/>
              <a:gd name="connsiteY19" fmla="*/ 716203 h 997301"/>
              <a:gd name="connsiteX20" fmla="*/ 2233718 w 10571411"/>
              <a:gd name="connsiteY20" fmla="*/ 949667 h 997301"/>
              <a:gd name="connsiteX21" fmla="*/ 1552782 w 10571411"/>
              <a:gd name="connsiteY21" fmla="*/ 755114 h 997301"/>
              <a:gd name="connsiteX22" fmla="*/ 15812 w 10571411"/>
              <a:gd name="connsiteY22" fmla="*/ 871847 h 997301"/>
              <a:gd name="connsiteX23" fmla="*/ 288186 w 10571411"/>
              <a:gd name="connsiteY23" fmla="*/ 93633 h 997301"/>
              <a:gd name="connsiteX0" fmla="*/ 197014 w 10791524"/>
              <a:gd name="connsiteY0" fmla="*/ 102886 h 987099"/>
              <a:gd name="connsiteX1" fmla="*/ 2084180 w 10791524"/>
              <a:gd name="connsiteY1" fmla="*/ 44520 h 987099"/>
              <a:gd name="connsiteX2" fmla="*/ 2628929 w 10791524"/>
              <a:gd name="connsiteY2" fmla="*/ 453082 h 987099"/>
              <a:gd name="connsiteX3" fmla="*/ 3270955 w 10791524"/>
              <a:gd name="connsiteY3" fmla="*/ 530903 h 987099"/>
              <a:gd name="connsiteX4" fmla="*/ 3679516 w 10791524"/>
              <a:gd name="connsiteY4" fmla="*/ 355806 h 987099"/>
              <a:gd name="connsiteX5" fmla="*/ 4671737 w 10791524"/>
              <a:gd name="connsiteY5" fmla="*/ 161252 h 987099"/>
              <a:gd name="connsiteX6" fmla="*/ 8446069 w 10791524"/>
              <a:gd name="connsiteY6" fmla="*/ 141797 h 987099"/>
              <a:gd name="connsiteX7" fmla="*/ 10586155 w 10791524"/>
              <a:gd name="connsiteY7" fmla="*/ 161252 h 987099"/>
              <a:gd name="connsiteX8" fmla="*/ 10722342 w 10791524"/>
              <a:gd name="connsiteY8" fmla="*/ 180708 h 987099"/>
              <a:gd name="connsiteX9" fmla="*/ 10741797 w 10791524"/>
              <a:gd name="connsiteY9" fmla="*/ 861644 h 987099"/>
              <a:gd name="connsiteX10" fmla="*/ 10741797 w 10791524"/>
              <a:gd name="connsiteY10" fmla="*/ 939465 h 987099"/>
              <a:gd name="connsiteX11" fmla="*/ 10080316 w 10791524"/>
              <a:gd name="connsiteY11" fmla="*/ 939465 h 987099"/>
              <a:gd name="connsiteX12" fmla="*/ 7687312 w 10791524"/>
              <a:gd name="connsiteY12" fmla="*/ 939465 h 987099"/>
              <a:gd name="connsiteX13" fmla="*/ 6772912 w 10791524"/>
              <a:gd name="connsiteY13" fmla="*/ 667091 h 987099"/>
              <a:gd name="connsiteX14" fmla="*/ 6053065 w 10791524"/>
              <a:gd name="connsiteY14" fmla="*/ 628180 h 987099"/>
              <a:gd name="connsiteX15" fmla="*/ 5469406 w 10791524"/>
              <a:gd name="connsiteY15" fmla="*/ 900554 h 987099"/>
              <a:gd name="connsiteX16" fmla="*/ 4555006 w 10791524"/>
              <a:gd name="connsiteY16" fmla="*/ 978376 h 987099"/>
              <a:gd name="connsiteX17" fmla="*/ 3874069 w 10791524"/>
              <a:gd name="connsiteY17" fmla="*/ 725457 h 987099"/>
              <a:gd name="connsiteX18" fmla="*/ 3465508 w 10791524"/>
              <a:gd name="connsiteY18" fmla="*/ 706001 h 987099"/>
              <a:gd name="connsiteX19" fmla="*/ 3056946 w 10791524"/>
              <a:gd name="connsiteY19" fmla="*/ 706001 h 987099"/>
              <a:gd name="connsiteX20" fmla="*/ 2453831 w 10791524"/>
              <a:gd name="connsiteY20" fmla="*/ 939465 h 987099"/>
              <a:gd name="connsiteX21" fmla="*/ 1772895 w 10791524"/>
              <a:gd name="connsiteY21" fmla="*/ 744912 h 987099"/>
              <a:gd name="connsiteX22" fmla="*/ 235925 w 10791524"/>
              <a:gd name="connsiteY22" fmla="*/ 861645 h 987099"/>
              <a:gd name="connsiteX23" fmla="*/ 197014 w 10791524"/>
              <a:gd name="connsiteY23" fmla="*/ 102886 h 987099"/>
              <a:gd name="connsiteX0" fmla="*/ 83156 w 10677666"/>
              <a:gd name="connsiteY0" fmla="*/ 116732 h 1000945"/>
              <a:gd name="connsiteX1" fmla="*/ 1970322 w 10677666"/>
              <a:gd name="connsiteY1" fmla="*/ 58366 h 1000945"/>
              <a:gd name="connsiteX2" fmla="*/ 2515071 w 10677666"/>
              <a:gd name="connsiteY2" fmla="*/ 466928 h 1000945"/>
              <a:gd name="connsiteX3" fmla="*/ 3157097 w 10677666"/>
              <a:gd name="connsiteY3" fmla="*/ 544749 h 1000945"/>
              <a:gd name="connsiteX4" fmla="*/ 3565658 w 10677666"/>
              <a:gd name="connsiteY4" fmla="*/ 369652 h 1000945"/>
              <a:gd name="connsiteX5" fmla="*/ 4557879 w 10677666"/>
              <a:gd name="connsiteY5" fmla="*/ 175098 h 1000945"/>
              <a:gd name="connsiteX6" fmla="*/ 8332211 w 10677666"/>
              <a:gd name="connsiteY6" fmla="*/ 155643 h 1000945"/>
              <a:gd name="connsiteX7" fmla="*/ 10472297 w 10677666"/>
              <a:gd name="connsiteY7" fmla="*/ 175098 h 1000945"/>
              <a:gd name="connsiteX8" fmla="*/ 10608484 w 10677666"/>
              <a:gd name="connsiteY8" fmla="*/ 194554 h 1000945"/>
              <a:gd name="connsiteX9" fmla="*/ 10627939 w 10677666"/>
              <a:gd name="connsiteY9" fmla="*/ 875490 h 1000945"/>
              <a:gd name="connsiteX10" fmla="*/ 10627939 w 10677666"/>
              <a:gd name="connsiteY10" fmla="*/ 953311 h 1000945"/>
              <a:gd name="connsiteX11" fmla="*/ 9966458 w 10677666"/>
              <a:gd name="connsiteY11" fmla="*/ 953311 h 1000945"/>
              <a:gd name="connsiteX12" fmla="*/ 7573454 w 10677666"/>
              <a:gd name="connsiteY12" fmla="*/ 953311 h 1000945"/>
              <a:gd name="connsiteX13" fmla="*/ 6659054 w 10677666"/>
              <a:gd name="connsiteY13" fmla="*/ 680937 h 1000945"/>
              <a:gd name="connsiteX14" fmla="*/ 5939207 w 10677666"/>
              <a:gd name="connsiteY14" fmla="*/ 642026 h 1000945"/>
              <a:gd name="connsiteX15" fmla="*/ 5355548 w 10677666"/>
              <a:gd name="connsiteY15" fmla="*/ 914400 h 1000945"/>
              <a:gd name="connsiteX16" fmla="*/ 4441148 w 10677666"/>
              <a:gd name="connsiteY16" fmla="*/ 992222 h 1000945"/>
              <a:gd name="connsiteX17" fmla="*/ 3760211 w 10677666"/>
              <a:gd name="connsiteY17" fmla="*/ 739303 h 1000945"/>
              <a:gd name="connsiteX18" fmla="*/ 3351650 w 10677666"/>
              <a:gd name="connsiteY18" fmla="*/ 719847 h 1000945"/>
              <a:gd name="connsiteX19" fmla="*/ 2943088 w 10677666"/>
              <a:gd name="connsiteY19" fmla="*/ 719847 h 1000945"/>
              <a:gd name="connsiteX20" fmla="*/ 2339973 w 10677666"/>
              <a:gd name="connsiteY20" fmla="*/ 953311 h 1000945"/>
              <a:gd name="connsiteX21" fmla="*/ 1659037 w 10677666"/>
              <a:gd name="connsiteY21" fmla="*/ 758758 h 1000945"/>
              <a:gd name="connsiteX22" fmla="*/ 122067 w 10677666"/>
              <a:gd name="connsiteY22" fmla="*/ 875491 h 1000945"/>
              <a:gd name="connsiteX23" fmla="*/ 83156 w 10677666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576136 w 10594765"/>
              <a:gd name="connsiteY21" fmla="*/ 758758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81717 w 10676227"/>
              <a:gd name="connsiteY0" fmla="*/ 116732 h 1000945"/>
              <a:gd name="connsiteX1" fmla="*/ 1968883 w 10676227"/>
              <a:gd name="connsiteY1" fmla="*/ 58366 h 1000945"/>
              <a:gd name="connsiteX2" fmla="*/ 2513632 w 10676227"/>
              <a:gd name="connsiteY2" fmla="*/ 466928 h 1000945"/>
              <a:gd name="connsiteX3" fmla="*/ 3155658 w 10676227"/>
              <a:gd name="connsiteY3" fmla="*/ 544749 h 1000945"/>
              <a:gd name="connsiteX4" fmla="*/ 3564219 w 10676227"/>
              <a:gd name="connsiteY4" fmla="*/ 369652 h 1000945"/>
              <a:gd name="connsiteX5" fmla="*/ 4556440 w 10676227"/>
              <a:gd name="connsiteY5" fmla="*/ 175098 h 1000945"/>
              <a:gd name="connsiteX6" fmla="*/ 8330772 w 10676227"/>
              <a:gd name="connsiteY6" fmla="*/ 155643 h 1000945"/>
              <a:gd name="connsiteX7" fmla="*/ 10470858 w 10676227"/>
              <a:gd name="connsiteY7" fmla="*/ 175098 h 1000945"/>
              <a:gd name="connsiteX8" fmla="*/ 10607045 w 10676227"/>
              <a:gd name="connsiteY8" fmla="*/ 194554 h 1000945"/>
              <a:gd name="connsiteX9" fmla="*/ 10626500 w 10676227"/>
              <a:gd name="connsiteY9" fmla="*/ 875490 h 1000945"/>
              <a:gd name="connsiteX10" fmla="*/ 10626500 w 10676227"/>
              <a:gd name="connsiteY10" fmla="*/ 953311 h 1000945"/>
              <a:gd name="connsiteX11" fmla="*/ 9965019 w 10676227"/>
              <a:gd name="connsiteY11" fmla="*/ 953311 h 1000945"/>
              <a:gd name="connsiteX12" fmla="*/ 7572015 w 10676227"/>
              <a:gd name="connsiteY12" fmla="*/ 953311 h 1000945"/>
              <a:gd name="connsiteX13" fmla="*/ 6657615 w 10676227"/>
              <a:gd name="connsiteY13" fmla="*/ 680937 h 1000945"/>
              <a:gd name="connsiteX14" fmla="*/ 5937768 w 10676227"/>
              <a:gd name="connsiteY14" fmla="*/ 642026 h 1000945"/>
              <a:gd name="connsiteX15" fmla="*/ 5354109 w 10676227"/>
              <a:gd name="connsiteY15" fmla="*/ 914400 h 1000945"/>
              <a:gd name="connsiteX16" fmla="*/ 4439709 w 10676227"/>
              <a:gd name="connsiteY16" fmla="*/ 992222 h 1000945"/>
              <a:gd name="connsiteX17" fmla="*/ 3758772 w 10676227"/>
              <a:gd name="connsiteY17" fmla="*/ 739303 h 1000945"/>
              <a:gd name="connsiteX18" fmla="*/ 3350211 w 10676227"/>
              <a:gd name="connsiteY18" fmla="*/ 719847 h 1000945"/>
              <a:gd name="connsiteX19" fmla="*/ 2941649 w 10676227"/>
              <a:gd name="connsiteY19" fmla="*/ 719847 h 1000945"/>
              <a:gd name="connsiteX20" fmla="*/ 2338534 w 10676227"/>
              <a:gd name="connsiteY20" fmla="*/ 953311 h 1000945"/>
              <a:gd name="connsiteX21" fmla="*/ 1638143 w 10676227"/>
              <a:gd name="connsiteY21" fmla="*/ 875490 h 1000945"/>
              <a:gd name="connsiteX22" fmla="*/ 120628 w 10676227"/>
              <a:gd name="connsiteY22" fmla="*/ 875491 h 1000945"/>
              <a:gd name="connsiteX23" fmla="*/ 81717 w 10676227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556681 w 10594765"/>
              <a:gd name="connsiteY21" fmla="*/ 875490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77407 w 10671917"/>
              <a:gd name="connsiteY0" fmla="*/ 116732 h 1000945"/>
              <a:gd name="connsiteX1" fmla="*/ 1964573 w 10671917"/>
              <a:gd name="connsiteY1" fmla="*/ 58366 h 1000945"/>
              <a:gd name="connsiteX2" fmla="*/ 2509322 w 10671917"/>
              <a:gd name="connsiteY2" fmla="*/ 466928 h 1000945"/>
              <a:gd name="connsiteX3" fmla="*/ 3151348 w 10671917"/>
              <a:gd name="connsiteY3" fmla="*/ 544749 h 1000945"/>
              <a:gd name="connsiteX4" fmla="*/ 3559909 w 10671917"/>
              <a:gd name="connsiteY4" fmla="*/ 369652 h 1000945"/>
              <a:gd name="connsiteX5" fmla="*/ 4552130 w 10671917"/>
              <a:gd name="connsiteY5" fmla="*/ 175098 h 1000945"/>
              <a:gd name="connsiteX6" fmla="*/ 8326462 w 10671917"/>
              <a:gd name="connsiteY6" fmla="*/ 155643 h 1000945"/>
              <a:gd name="connsiteX7" fmla="*/ 10466548 w 10671917"/>
              <a:gd name="connsiteY7" fmla="*/ 175098 h 1000945"/>
              <a:gd name="connsiteX8" fmla="*/ 10602735 w 10671917"/>
              <a:gd name="connsiteY8" fmla="*/ 194554 h 1000945"/>
              <a:gd name="connsiteX9" fmla="*/ 10622190 w 10671917"/>
              <a:gd name="connsiteY9" fmla="*/ 875490 h 1000945"/>
              <a:gd name="connsiteX10" fmla="*/ 10622190 w 10671917"/>
              <a:gd name="connsiteY10" fmla="*/ 953311 h 1000945"/>
              <a:gd name="connsiteX11" fmla="*/ 9960709 w 10671917"/>
              <a:gd name="connsiteY11" fmla="*/ 953311 h 1000945"/>
              <a:gd name="connsiteX12" fmla="*/ 7567705 w 10671917"/>
              <a:gd name="connsiteY12" fmla="*/ 953311 h 1000945"/>
              <a:gd name="connsiteX13" fmla="*/ 6653305 w 10671917"/>
              <a:gd name="connsiteY13" fmla="*/ 680937 h 1000945"/>
              <a:gd name="connsiteX14" fmla="*/ 5933458 w 10671917"/>
              <a:gd name="connsiteY14" fmla="*/ 642026 h 1000945"/>
              <a:gd name="connsiteX15" fmla="*/ 5349799 w 10671917"/>
              <a:gd name="connsiteY15" fmla="*/ 914400 h 1000945"/>
              <a:gd name="connsiteX16" fmla="*/ 4435399 w 10671917"/>
              <a:gd name="connsiteY16" fmla="*/ 992222 h 1000945"/>
              <a:gd name="connsiteX17" fmla="*/ 3754462 w 10671917"/>
              <a:gd name="connsiteY17" fmla="*/ 739303 h 1000945"/>
              <a:gd name="connsiteX18" fmla="*/ 3345901 w 10671917"/>
              <a:gd name="connsiteY18" fmla="*/ 719847 h 1000945"/>
              <a:gd name="connsiteX19" fmla="*/ 2937339 w 10671917"/>
              <a:gd name="connsiteY19" fmla="*/ 719847 h 1000945"/>
              <a:gd name="connsiteX20" fmla="*/ 2334224 w 10671917"/>
              <a:gd name="connsiteY20" fmla="*/ 953311 h 1000945"/>
              <a:gd name="connsiteX21" fmla="*/ 1575467 w 10671917"/>
              <a:gd name="connsiteY21" fmla="*/ 933856 h 1000945"/>
              <a:gd name="connsiteX22" fmla="*/ 116318 w 10671917"/>
              <a:gd name="connsiteY22" fmla="*/ 875491 h 1000945"/>
              <a:gd name="connsiteX23" fmla="*/ 77407 w 10671917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498315 w 10594765"/>
              <a:gd name="connsiteY21" fmla="*/ 933856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255 w 10594765"/>
              <a:gd name="connsiteY0" fmla="*/ 98550 h 982763"/>
              <a:gd name="connsiteX1" fmla="*/ 1887421 w 10594765"/>
              <a:gd name="connsiteY1" fmla="*/ 40184 h 982763"/>
              <a:gd name="connsiteX2" fmla="*/ 2432170 w 10594765"/>
              <a:gd name="connsiteY2" fmla="*/ 137461 h 982763"/>
              <a:gd name="connsiteX3" fmla="*/ 3074196 w 10594765"/>
              <a:gd name="connsiteY3" fmla="*/ 526567 h 982763"/>
              <a:gd name="connsiteX4" fmla="*/ 3482757 w 10594765"/>
              <a:gd name="connsiteY4" fmla="*/ 351470 h 982763"/>
              <a:gd name="connsiteX5" fmla="*/ 4474978 w 10594765"/>
              <a:gd name="connsiteY5" fmla="*/ 156916 h 982763"/>
              <a:gd name="connsiteX6" fmla="*/ 8249310 w 10594765"/>
              <a:gd name="connsiteY6" fmla="*/ 137461 h 982763"/>
              <a:gd name="connsiteX7" fmla="*/ 10389396 w 10594765"/>
              <a:gd name="connsiteY7" fmla="*/ 156916 h 982763"/>
              <a:gd name="connsiteX8" fmla="*/ 10525583 w 10594765"/>
              <a:gd name="connsiteY8" fmla="*/ 176372 h 982763"/>
              <a:gd name="connsiteX9" fmla="*/ 10545038 w 10594765"/>
              <a:gd name="connsiteY9" fmla="*/ 857308 h 982763"/>
              <a:gd name="connsiteX10" fmla="*/ 10545038 w 10594765"/>
              <a:gd name="connsiteY10" fmla="*/ 935129 h 982763"/>
              <a:gd name="connsiteX11" fmla="*/ 9883557 w 10594765"/>
              <a:gd name="connsiteY11" fmla="*/ 935129 h 982763"/>
              <a:gd name="connsiteX12" fmla="*/ 7490553 w 10594765"/>
              <a:gd name="connsiteY12" fmla="*/ 935129 h 982763"/>
              <a:gd name="connsiteX13" fmla="*/ 6576153 w 10594765"/>
              <a:gd name="connsiteY13" fmla="*/ 662755 h 982763"/>
              <a:gd name="connsiteX14" fmla="*/ 5856306 w 10594765"/>
              <a:gd name="connsiteY14" fmla="*/ 623844 h 982763"/>
              <a:gd name="connsiteX15" fmla="*/ 5272647 w 10594765"/>
              <a:gd name="connsiteY15" fmla="*/ 896218 h 982763"/>
              <a:gd name="connsiteX16" fmla="*/ 4358247 w 10594765"/>
              <a:gd name="connsiteY16" fmla="*/ 974040 h 982763"/>
              <a:gd name="connsiteX17" fmla="*/ 3677310 w 10594765"/>
              <a:gd name="connsiteY17" fmla="*/ 721121 h 982763"/>
              <a:gd name="connsiteX18" fmla="*/ 3268749 w 10594765"/>
              <a:gd name="connsiteY18" fmla="*/ 701665 h 982763"/>
              <a:gd name="connsiteX19" fmla="*/ 2860187 w 10594765"/>
              <a:gd name="connsiteY19" fmla="*/ 701665 h 982763"/>
              <a:gd name="connsiteX20" fmla="*/ 2257072 w 10594765"/>
              <a:gd name="connsiteY20" fmla="*/ 935129 h 982763"/>
              <a:gd name="connsiteX21" fmla="*/ 1498315 w 10594765"/>
              <a:gd name="connsiteY21" fmla="*/ 915674 h 982763"/>
              <a:gd name="connsiteX22" fmla="*/ 39166 w 10594765"/>
              <a:gd name="connsiteY22" fmla="*/ 857309 h 982763"/>
              <a:gd name="connsiteX23" fmla="*/ 255 w 10594765"/>
              <a:gd name="connsiteY23" fmla="*/ 98550 h 982763"/>
              <a:gd name="connsiteX0" fmla="*/ 255 w 10594765"/>
              <a:gd name="connsiteY0" fmla="*/ 98550 h 982763"/>
              <a:gd name="connsiteX1" fmla="*/ 1887421 w 10594765"/>
              <a:gd name="connsiteY1" fmla="*/ 40184 h 982763"/>
              <a:gd name="connsiteX2" fmla="*/ 2432170 w 10594765"/>
              <a:gd name="connsiteY2" fmla="*/ 137461 h 982763"/>
              <a:gd name="connsiteX3" fmla="*/ 3074196 w 10594765"/>
              <a:gd name="connsiteY3" fmla="*/ 118005 h 982763"/>
              <a:gd name="connsiteX4" fmla="*/ 3482757 w 10594765"/>
              <a:gd name="connsiteY4" fmla="*/ 351470 h 982763"/>
              <a:gd name="connsiteX5" fmla="*/ 4474978 w 10594765"/>
              <a:gd name="connsiteY5" fmla="*/ 156916 h 982763"/>
              <a:gd name="connsiteX6" fmla="*/ 8249310 w 10594765"/>
              <a:gd name="connsiteY6" fmla="*/ 137461 h 982763"/>
              <a:gd name="connsiteX7" fmla="*/ 10389396 w 10594765"/>
              <a:gd name="connsiteY7" fmla="*/ 156916 h 982763"/>
              <a:gd name="connsiteX8" fmla="*/ 10525583 w 10594765"/>
              <a:gd name="connsiteY8" fmla="*/ 176372 h 982763"/>
              <a:gd name="connsiteX9" fmla="*/ 10545038 w 10594765"/>
              <a:gd name="connsiteY9" fmla="*/ 857308 h 982763"/>
              <a:gd name="connsiteX10" fmla="*/ 10545038 w 10594765"/>
              <a:gd name="connsiteY10" fmla="*/ 935129 h 982763"/>
              <a:gd name="connsiteX11" fmla="*/ 9883557 w 10594765"/>
              <a:gd name="connsiteY11" fmla="*/ 935129 h 982763"/>
              <a:gd name="connsiteX12" fmla="*/ 7490553 w 10594765"/>
              <a:gd name="connsiteY12" fmla="*/ 935129 h 982763"/>
              <a:gd name="connsiteX13" fmla="*/ 6576153 w 10594765"/>
              <a:gd name="connsiteY13" fmla="*/ 662755 h 982763"/>
              <a:gd name="connsiteX14" fmla="*/ 5856306 w 10594765"/>
              <a:gd name="connsiteY14" fmla="*/ 623844 h 982763"/>
              <a:gd name="connsiteX15" fmla="*/ 5272647 w 10594765"/>
              <a:gd name="connsiteY15" fmla="*/ 896218 h 982763"/>
              <a:gd name="connsiteX16" fmla="*/ 4358247 w 10594765"/>
              <a:gd name="connsiteY16" fmla="*/ 974040 h 982763"/>
              <a:gd name="connsiteX17" fmla="*/ 3677310 w 10594765"/>
              <a:gd name="connsiteY17" fmla="*/ 721121 h 982763"/>
              <a:gd name="connsiteX18" fmla="*/ 3268749 w 10594765"/>
              <a:gd name="connsiteY18" fmla="*/ 701665 h 982763"/>
              <a:gd name="connsiteX19" fmla="*/ 2860187 w 10594765"/>
              <a:gd name="connsiteY19" fmla="*/ 701665 h 982763"/>
              <a:gd name="connsiteX20" fmla="*/ 2257072 w 10594765"/>
              <a:gd name="connsiteY20" fmla="*/ 935129 h 982763"/>
              <a:gd name="connsiteX21" fmla="*/ 1498315 w 10594765"/>
              <a:gd name="connsiteY21" fmla="*/ 915674 h 982763"/>
              <a:gd name="connsiteX22" fmla="*/ 39166 w 10594765"/>
              <a:gd name="connsiteY22" fmla="*/ 857309 h 982763"/>
              <a:gd name="connsiteX23" fmla="*/ 255 w 10594765"/>
              <a:gd name="connsiteY23" fmla="*/ 98550 h 982763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114923 h 979681"/>
              <a:gd name="connsiteX4" fmla="*/ 3482757 w 10594765"/>
              <a:gd name="connsiteY4" fmla="*/ 348388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348388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912591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912591 h 979681"/>
              <a:gd name="connsiteX19" fmla="*/ 2860187 w 10594765"/>
              <a:gd name="connsiteY19" fmla="*/ 912591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659673 h 971740"/>
              <a:gd name="connsiteX14" fmla="*/ 5856306 w 10594765"/>
              <a:gd name="connsiteY14" fmla="*/ 620762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659673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912592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14923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912592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38910 h 973548"/>
              <a:gd name="connsiteX4" fmla="*/ 3482757 w 10594765"/>
              <a:gd name="connsiteY4" fmla="*/ 77821 h 973548"/>
              <a:gd name="connsiteX5" fmla="*/ 4474978 w 10594765"/>
              <a:gd name="connsiteY5" fmla="*/ 77820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38910 h 973548"/>
              <a:gd name="connsiteX4" fmla="*/ 3482757 w 10594765"/>
              <a:gd name="connsiteY4" fmla="*/ 77821 h 973548"/>
              <a:gd name="connsiteX5" fmla="*/ 4474978 w 10594765"/>
              <a:gd name="connsiteY5" fmla="*/ 38909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77821 h 973548"/>
              <a:gd name="connsiteX4" fmla="*/ 3482757 w 10594765"/>
              <a:gd name="connsiteY4" fmla="*/ 77821 h 973548"/>
              <a:gd name="connsiteX5" fmla="*/ 4474978 w 10594765"/>
              <a:gd name="connsiteY5" fmla="*/ 38909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123162 w 10717672"/>
              <a:gd name="connsiteY0" fmla="*/ 97276 h 973548"/>
              <a:gd name="connsiteX1" fmla="*/ 2010328 w 10717672"/>
              <a:gd name="connsiteY1" fmla="*/ 97276 h 973548"/>
              <a:gd name="connsiteX2" fmla="*/ 2555077 w 10717672"/>
              <a:gd name="connsiteY2" fmla="*/ 77821 h 973548"/>
              <a:gd name="connsiteX3" fmla="*/ 3197103 w 10717672"/>
              <a:gd name="connsiteY3" fmla="*/ 77821 h 973548"/>
              <a:gd name="connsiteX4" fmla="*/ 3605664 w 10717672"/>
              <a:gd name="connsiteY4" fmla="*/ 77821 h 973548"/>
              <a:gd name="connsiteX5" fmla="*/ 4597885 w 10717672"/>
              <a:gd name="connsiteY5" fmla="*/ 38909 h 973548"/>
              <a:gd name="connsiteX6" fmla="*/ 8372217 w 10717672"/>
              <a:gd name="connsiteY6" fmla="*/ 0 h 973548"/>
              <a:gd name="connsiteX7" fmla="*/ 10512303 w 10717672"/>
              <a:gd name="connsiteY7" fmla="*/ 116731 h 973548"/>
              <a:gd name="connsiteX8" fmla="*/ 10648490 w 10717672"/>
              <a:gd name="connsiteY8" fmla="*/ 175098 h 973548"/>
              <a:gd name="connsiteX9" fmla="*/ 10667945 w 10717672"/>
              <a:gd name="connsiteY9" fmla="*/ 856034 h 973548"/>
              <a:gd name="connsiteX10" fmla="*/ 10667945 w 10717672"/>
              <a:gd name="connsiteY10" fmla="*/ 933855 h 973548"/>
              <a:gd name="connsiteX11" fmla="*/ 10006464 w 10717672"/>
              <a:gd name="connsiteY11" fmla="*/ 933855 h 973548"/>
              <a:gd name="connsiteX12" fmla="*/ 7613460 w 10717672"/>
              <a:gd name="connsiteY12" fmla="*/ 933855 h 973548"/>
              <a:gd name="connsiteX13" fmla="*/ 6699060 w 10717672"/>
              <a:gd name="connsiteY13" fmla="*/ 914400 h 973548"/>
              <a:gd name="connsiteX14" fmla="*/ 5979213 w 10717672"/>
              <a:gd name="connsiteY14" fmla="*/ 875489 h 973548"/>
              <a:gd name="connsiteX15" fmla="*/ 5395554 w 10717672"/>
              <a:gd name="connsiteY15" fmla="*/ 894944 h 973548"/>
              <a:gd name="connsiteX16" fmla="*/ 4481154 w 10717672"/>
              <a:gd name="connsiteY16" fmla="*/ 972766 h 973548"/>
              <a:gd name="connsiteX17" fmla="*/ 3800217 w 10717672"/>
              <a:gd name="connsiteY17" fmla="*/ 933855 h 973548"/>
              <a:gd name="connsiteX18" fmla="*/ 3391656 w 10717672"/>
              <a:gd name="connsiteY18" fmla="*/ 914399 h 973548"/>
              <a:gd name="connsiteX19" fmla="*/ 2983094 w 10717672"/>
              <a:gd name="connsiteY19" fmla="*/ 914399 h 973548"/>
              <a:gd name="connsiteX20" fmla="*/ 2379979 w 10717672"/>
              <a:gd name="connsiteY20" fmla="*/ 933855 h 973548"/>
              <a:gd name="connsiteX21" fmla="*/ 1621222 w 10717672"/>
              <a:gd name="connsiteY21" fmla="*/ 914400 h 973548"/>
              <a:gd name="connsiteX22" fmla="*/ 162073 w 10717672"/>
              <a:gd name="connsiteY22" fmla="*/ 856035 h 973548"/>
              <a:gd name="connsiteX23" fmla="*/ 123162 w 10717672"/>
              <a:gd name="connsiteY23" fmla="*/ 97276 h 973548"/>
              <a:gd name="connsiteX0" fmla="*/ 123162 w 10717672"/>
              <a:gd name="connsiteY0" fmla="*/ 59818 h 936090"/>
              <a:gd name="connsiteX1" fmla="*/ 2010328 w 10717672"/>
              <a:gd name="connsiteY1" fmla="*/ 59818 h 936090"/>
              <a:gd name="connsiteX2" fmla="*/ 2555077 w 10717672"/>
              <a:gd name="connsiteY2" fmla="*/ 40363 h 936090"/>
              <a:gd name="connsiteX3" fmla="*/ 3197103 w 10717672"/>
              <a:gd name="connsiteY3" fmla="*/ 40363 h 936090"/>
              <a:gd name="connsiteX4" fmla="*/ 3605664 w 10717672"/>
              <a:gd name="connsiteY4" fmla="*/ 40363 h 936090"/>
              <a:gd name="connsiteX5" fmla="*/ 4597885 w 10717672"/>
              <a:gd name="connsiteY5" fmla="*/ 1451 h 936090"/>
              <a:gd name="connsiteX6" fmla="*/ 8372217 w 10717672"/>
              <a:gd name="connsiteY6" fmla="*/ 98730 h 936090"/>
              <a:gd name="connsiteX7" fmla="*/ 10512303 w 10717672"/>
              <a:gd name="connsiteY7" fmla="*/ 79273 h 936090"/>
              <a:gd name="connsiteX8" fmla="*/ 10648490 w 10717672"/>
              <a:gd name="connsiteY8" fmla="*/ 137640 h 936090"/>
              <a:gd name="connsiteX9" fmla="*/ 10667945 w 10717672"/>
              <a:gd name="connsiteY9" fmla="*/ 818576 h 936090"/>
              <a:gd name="connsiteX10" fmla="*/ 10667945 w 10717672"/>
              <a:gd name="connsiteY10" fmla="*/ 896397 h 936090"/>
              <a:gd name="connsiteX11" fmla="*/ 10006464 w 10717672"/>
              <a:gd name="connsiteY11" fmla="*/ 896397 h 936090"/>
              <a:gd name="connsiteX12" fmla="*/ 7613460 w 10717672"/>
              <a:gd name="connsiteY12" fmla="*/ 896397 h 936090"/>
              <a:gd name="connsiteX13" fmla="*/ 6699060 w 10717672"/>
              <a:gd name="connsiteY13" fmla="*/ 876942 h 936090"/>
              <a:gd name="connsiteX14" fmla="*/ 5979213 w 10717672"/>
              <a:gd name="connsiteY14" fmla="*/ 838031 h 936090"/>
              <a:gd name="connsiteX15" fmla="*/ 5395554 w 10717672"/>
              <a:gd name="connsiteY15" fmla="*/ 857486 h 936090"/>
              <a:gd name="connsiteX16" fmla="*/ 4481154 w 10717672"/>
              <a:gd name="connsiteY16" fmla="*/ 935308 h 936090"/>
              <a:gd name="connsiteX17" fmla="*/ 3800217 w 10717672"/>
              <a:gd name="connsiteY17" fmla="*/ 896397 h 936090"/>
              <a:gd name="connsiteX18" fmla="*/ 3391656 w 10717672"/>
              <a:gd name="connsiteY18" fmla="*/ 876941 h 936090"/>
              <a:gd name="connsiteX19" fmla="*/ 2983094 w 10717672"/>
              <a:gd name="connsiteY19" fmla="*/ 876941 h 936090"/>
              <a:gd name="connsiteX20" fmla="*/ 2379979 w 10717672"/>
              <a:gd name="connsiteY20" fmla="*/ 896397 h 936090"/>
              <a:gd name="connsiteX21" fmla="*/ 1621222 w 10717672"/>
              <a:gd name="connsiteY21" fmla="*/ 876942 h 936090"/>
              <a:gd name="connsiteX22" fmla="*/ 162073 w 10717672"/>
              <a:gd name="connsiteY22" fmla="*/ 818577 h 936090"/>
              <a:gd name="connsiteX23" fmla="*/ 123162 w 10717672"/>
              <a:gd name="connsiteY23" fmla="*/ 59818 h 936090"/>
              <a:gd name="connsiteX0" fmla="*/ 123162 w 10717672"/>
              <a:gd name="connsiteY0" fmla="*/ 55491 h 931763"/>
              <a:gd name="connsiteX1" fmla="*/ 2010328 w 10717672"/>
              <a:gd name="connsiteY1" fmla="*/ 55491 h 931763"/>
              <a:gd name="connsiteX2" fmla="*/ 2555077 w 10717672"/>
              <a:gd name="connsiteY2" fmla="*/ 36036 h 931763"/>
              <a:gd name="connsiteX3" fmla="*/ 3197103 w 10717672"/>
              <a:gd name="connsiteY3" fmla="*/ 36036 h 931763"/>
              <a:gd name="connsiteX4" fmla="*/ 3605664 w 10717672"/>
              <a:gd name="connsiteY4" fmla="*/ 36036 h 931763"/>
              <a:gd name="connsiteX5" fmla="*/ 4597885 w 10717672"/>
              <a:gd name="connsiteY5" fmla="*/ 74945 h 931763"/>
              <a:gd name="connsiteX6" fmla="*/ 8372217 w 10717672"/>
              <a:gd name="connsiteY6" fmla="*/ 94403 h 931763"/>
              <a:gd name="connsiteX7" fmla="*/ 10512303 w 10717672"/>
              <a:gd name="connsiteY7" fmla="*/ 74946 h 931763"/>
              <a:gd name="connsiteX8" fmla="*/ 10648490 w 10717672"/>
              <a:gd name="connsiteY8" fmla="*/ 133313 h 931763"/>
              <a:gd name="connsiteX9" fmla="*/ 10667945 w 10717672"/>
              <a:gd name="connsiteY9" fmla="*/ 814249 h 931763"/>
              <a:gd name="connsiteX10" fmla="*/ 10667945 w 10717672"/>
              <a:gd name="connsiteY10" fmla="*/ 892070 h 931763"/>
              <a:gd name="connsiteX11" fmla="*/ 10006464 w 10717672"/>
              <a:gd name="connsiteY11" fmla="*/ 892070 h 931763"/>
              <a:gd name="connsiteX12" fmla="*/ 7613460 w 10717672"/>
              <a:gd name="connsiteY12" fmla="*/ 892070 h 931763"/>
              <a:gd name="connsiteX13" fmla="*/ 6699060 w 10717672"/>
              <a:gd name="connsiteY13" fmla="*/ 872615 h 931763"/>
              <a:gd name="connsiteX14" fmla="*/ 5979213 w 10717672"/>
              <a:gd name="connsiteY14" fmla="*/ 833704 h 931763"/>
              <a:gd name="connsiteX15" fmla="*/ 5395554 w 10717672"/>
              <a:gd name="connsiteY15" fmla="*/ 853159 h 931763"/>
              <a:gd name="connsiteX16" fmla="*/ 4481154 w 10717672"/>
              <a:gd name="connsiteY16" fmla="*/ 930981 h 931763"/>
              <a:gd name="connsiteX17" fmla="*/ 3800217 w 10717672"/>
              <a:gd name="connsiteY17" fmla="*/ 892070 h 931763"/>
              <a:gd name="connsiteX18" fmla="*/ 3391656 w 10717672"/>
              <a:gd name="connsiteY18" fmla="*/ 872614 h 931763"/>
              <a:gd name="connsiteX19" fmla="*/ 2983094 w 10717672"/>
              <a:gd name="connsiteY19" fmla="*/ 872614 h 931763"/>
              <a:gd name="connsiteX20" fmla="*/ 2379979 w 10717672"/>
              <a:gd name="connsiteY20" fmla="*/ 892070 h 931763"/>
              <a:gd name="connsiteX21" fmla="*/ 1621222 w 10717672"/>
              <a:gd name="connsiteY21" fmla="*/ 872615 h 931763"/>
              <a:gd name="connsiteX22" fmla="*/ 162073 w 10717672"/>
              <a:gd name="connsiteY22" fmla="*/ 814250 h 931763"/>
              <a:gd name="connsiteX23" fmla="*/ 123162 w 10717672"/>
              <a:gd name="connsiteY23" fmla="*/ 55491 h 931763"/>
              <a:gd name="connsiteX0" fmla="*/ 123162 w 10717672"/>
              <a:gd name="connsiteY0" fmla="*/ 55491 h 905904"/>
              <a:gd name="connsiteX1" fmla="*/ 2010328 w 10717672"/>
              <a:gd name="connsiteY1" fmla="*/ 55491 h 905904"/>
              <a:gd name="connsiteX2" fmla="*/ 2555077 w 10717672"/>
              <a:gd name="connsiteY2" fmla="*/ 36036 h 905904"/>
              <a:gd name="connsiteX3" fmla="*/ 3197103 w 10717672"/>
              <a:gd name="connsiteY3" fmla="*/ 36036 h 905904"/>
              <a:gd name="connsiteX4" fmla="*/ 3605664 w 10717672"/>
              <a:gd name="connsiteY4" fmla="*/ 36036 h 905904"/>
              <a:gd name="connsiteX5" fmla="*/ 4597885 w 10717672"/>
              <a:gd name="connsiteY5" fmla="*/ 74945 h 905904"/>
              <a:gd name="connsiteX6" fmla="*/ 8372217 w 10717672"/>
              <a:gd name="connsiteY6" fmla="*/ 94403 h 905904"/>
              <a:gd name="connsiteX7" fmla="*/ 10512303 w 10717672"/>
              <a:gd name="connsiteY7" fmla="*/ 74946 h 905904"/>
              <a:gd name="connsiteX8" fmla="*/ 10648490 w 10717672"/>
              <a:gd name="connsiteY8" fmla="*/ 133313 h 905904"/>
              <a:gd name="connsiteX9" fmla="*/ 10667945 w 10717672"/>
              <a:gd name="connsiteY9" fmla="*/ 814249 h 905904"/>
              <a:gd name="connsiteX10" fmla="*/ 10667945 w 10717672"/>
              <a:gd name="connsiteY10" fmla="*/ 892070 h 905904"/>
              <a:gd name="connsiteX11" fmla="*/ 10006464 w 10717672"/>
              <a:gd name="connsiteY11" fmla="*/ 892070 h 905904"/>
              <a:gd name="connsiteX12" fmla="*/ 7613460 w 10717672"/>
              <a:gd name="connsiteY12" fmla="*/ 892070 h 905904"/>
              <a:gd name="connsiteX13" fmla="*/ 6699060 w 10717672"/>
              <a:gd name="connsiteY13" fmla="*/ 872615 h 905904"/>
              <a:gd name="connsiteX14" fmla="*/ 5979213 w 10717672"/>
              <a:gd name="connsiteY14" fmla="*/ 833704 h 905904"/>
              <a:gd name="connsiteX15" fmla="*/ 5395554 w 10717672"/>
              <a:gd name="connsiteY15" fmla="*/ 853159 h 905904"/>
              <a:gd name="connsiteX16" fmla="*/ 4481154 w 10717672"/>
              <a:gd name="connsiteY16" fmla="*/ 892071 h 905904"/>
              <a:gd name="connsiteX17" fmla="*/ 3800217 w 10717672"/>
              <a:gd name="connsiteY17" fmla="*/ 892070 h 905904"/>
              <a:gd name="connsiteX18" fmla="*/ 3391656 w 10717672"/>
              <a:gd name="connsiteY18" fmla="*/ 872614 h 905904"/>
              <a:gd name="connsiteX19" fmla="*/ 2983094 w 10717672"/>
              <a:gd name="connsiteY19" fmla="*/ 872614 h 905904"/>
              <a:gd name="connsiteX20" fmla="*/ 2379979 w 10717672"/>
              <a:gd name="connsiteY20" fmla="*/ 892070 h 905904"/>
              <a:gd name="connsiteX21" fmla="*/ 1621222 w 10717672"/>
              <a:gd name="connsiteY21" fmla="*/ 872615 h 905904"/>
              <a:gd name="connsiteX22" fmla="*/ 162073 w 10717672"/>
              <a:gd name="connsiteY22" fmla="*/ 814250 h 905904"/>
              <a:gd name="connsiteX23" fmla="*/ 123162 w 10717672"/>
              <a:gd name="connsiteY23" fmla="*/ 55491 h 905904"/>
              <a:gd name="connsiteX0" fmla="*/ 123162 w 10717672"/>
              <a:gd name="connsiteY0" fmla="*/ 55491 h 905904"/>
              <a:gd name="connsiteX1" fmla="*/ 2010328 w 10717672"/>
              <a:gd name="connsiteY1" fmla="*/ 55491 h 905904"/>
              <a:gd name="connsiteX2" fmla="*/ 2555077 w 10717672"/>
              <a:gd name="connsiteY2" fmla="*/ 36036 h 905904"/>
              <a:gd name="connsiteX3" fmla="*/ 3197103 w 10717672"/>
              <a:gd name="connsiteY3" fmla="*/ 36036 h 905904"/>
              <a:gd name="connsiteX4" fmla="*/ 3605664 w 10717672"/>
              <a:gd name="connsiteY4" fmla="*/ 36036 h 905904"/>
              <a:gd name="connsiteX5" fmla="*/ 4597885 w 10717672"/>
              <a:gd name="connsiteY5" fmla="*/ 74945 h 905904"/>
              <a:gd name="connsiteX6" fmla="*/ 8372217 w 10717672"/>
              <a:gd name="connsiteY6" fmla="*/ 94403 h 905904"/>
              <a:gd name="connsiteX7" fmla="*/ 10512303 w 10717672"/>
              <a:gd name="connsiteY7" fmla="*/ 74946 h 905904"/>
              <a:gd name="connsiteX8" fmla="*/ 10648490 w 10717672"/>
              <a:gd name="connsiteY8" fmla="*/ 133313 h 905904"/>
              <a:gd name="connsiteX9" fmla="*/ 10667945 w 10717672"/>
              <a:gd name="connsiteY9" fmla="*/ 814249 h 905904"/>
              <a:gd name="connsiteX10" fmla="*/ 10667945 w 10717672"/>
              <a:gd name="connsiteY10" fmla="*/ 892070 h 905904"/>
              <a:gd name="connsiteX11" fmla="*/ 10006464 w 10717672"/>
              <a:gd name="connsiteY11" fmla="*/ 892070 h 905904"/>
              <a:gd name="connsiteX12" fmla="*/ 7613460 w 10717672"/>
              <a:gd name="connsiteY12" fmla="*/ 892070 h 905904"/>
              <a:gd name="connsiteX13" fmla="*/ 6699060 w 10717672"/>
              <a:gd name="connsiteY13" fmla="*/ 872615 h 905904"/>
              <a:gd name="connsiteX14" fmla="*/ 5979213 w 10717672"/>
              <a:gd name="connsiteY14" fmla="*/ 853160 h 905904"/>
              <a:gd name="connsiteX15" fmla="*/ 5395554 w 10717672"/>
              <a:gd name="connsiteY15" fmla="*/ 853159 h 905904"/>
              <a:gd name="connsiteX16" fmla="*/ 4481154 w 10717672"/>
              <a:gd name="connsiteY16" fmla="*/ 892071 h 905904"/>
              <a:gd name="connsiteX17" fmla="*/ 3800217 w 10717672"/>
              <a:gd name="connsiteY17" fmla="*/ 892070 h 905904"/>
              <a:gd name="connsiteX18" fmla="*/ 3391656 w 10717672"/>
              <a:gd name="connsiteY18" fmla="*/ 872614 h 905904"/>
              <a:gd name="connsiteX19" fmla="*/ 2983094 w 10717672"/>
              <a:gd name="connsiteY19" fmla="*/ 872614 h 905904"/>
              <a:gd name="connsiteX20" fmla="*/ 2379979 w 10717672"/>
              <a:gd name="connsiteY20" fmla="*/ 892070 h 905904"/>
              <a:gd name="connsiteX21" fmla="*/ 1621222 w 10717672"/>
              <a:gd name="connsiteY21" fmla="*/ 872615 h 905904"/>
              <a:gd name="connsiteX22" fmla="*/ 162073 w 10717672"/>
              <a:gd name="connsiteY22" fmla="*/ 814250 h 905904"/>
              <a:gd name="connsiteX23" fmla="*/ 123162 w 10717672"/>
              <a:gd name="connsiteY23" fmla="*/ 55491 h 905904"/>
              <a:gd name="connsiteX0" fmla="*/ 192751 w 10787261"/>
              <a:gd name="connsiteY0" fmla="*/ 55491 h 897834"/>
              <a:gd name="connsiteX1" fmla="*/ 2079917 w 10787261"/>
              <a:gd name="connsiteY1" fmla="*/ 55491 h 897834"/>
              <a:gd name="connsiteX2" fmla="*/ 2624666 w 10787261"/>
              <a:gd name="connsiteY2" fmla="*/ 36036 h 897834"/>
              <a:gd name="connsiteX3" fmla="*/ 3266692 w 10787261"/>
              <a:gd name="connsiteY3" fmla="*/ 36036 h 897834"/>
              <a:gd name="connsiteX4" fmla="*/ 3675253 w 10787261"/>
              <a:gd name="connsiteY4" fmla="*/ 36036 h 897834"/>
              <a:gd name="connsiteX5" fmla="*/ 4667474 w 10787261"/>
              <a:gd name="connsiteY5" fmla="*/ 74945 h 897834"/>
              <a:gd name="connsiteX6" fmla="*/ 8441806 w 10787261"/>
              <a:gd name="connsiteY6" fmla="*/ 94403 h 897834"/>
              <a:gd name="connsiteX7" fmla="*/ 10581892 w 10787261"/>
              <a:gd name="connsiteY7" fmla="*/ 74946 h 897834"/>
              <a:gd name="connsiteX8" fmla="*/ 10718079 w 10787261"/>
              <a:gd name="connsiteY8" fmla="*/ 133313 h 897834"/>
              <a:gd name="connsiteX9" fmla="*/ 10737534 w 10787261"/>
              <a:gd name="connsiteY9" fmla="*/ 814249 h 897834"/>
              <a:gd name="connsiteX10" fmla="*/ 10737534 w 10787261"/>
              <a:gd name="connsiteY10" fmla="*/ 892070 h 897834"/>
              <a:gd name="connsiteX11" fmla="*/ 10076053 w 10787261"/>
              <a:gd name="connsiteY11" fmla="*/ 892070 h 897834"/>
              <a:gd name="connsiteX12" fmla="*/ 7683049 w 10787261"/>
              <a:gd name="connsiteY12" fmla="*/ 892070 h 897834"/>
              <a:gd name="connsiteX13" fmla="*/ 6768649 w 10787261"/>
              <a:gd name="connsiteY13" fmla="*/ 872615 h 897834"/>
              <a:gd name="connsiteX14" fmla="*/ 6048802 w 10787261"/>
              <a:gd name="connsiteY14" fmla="*/ 853160 h 897834"/>
              <a:gd name="connsiteX15" fmla="*/ 5465143 w 10787261"/>
              <a:gd name="connsiteY15" fmla="*/ 853159 h 897834"/>
              <a:gd name="connsiteX16" fmla="*/ 4550743 w 10787261"/>
              <a:gd name="connsiteY16" fmla="*/ 892071 h 897834"/>
              <a:gd name="connsiteX17" fmla="*/ 3869806 w 10787261"/>
              <a:gd name="connsiteY17" fmla="*/ 892070 h 897834"/>
              <a:gd name="connsiteX18" fmla="*/ 3461245 w 10787261"/>
              <a:gd name="connsiteY18" fmla="*/ 872614 h 897834"/>
              <a:gd name="connsiteX19" fmla="*/ 3052683 w 10787261"/>
              <a:gd name="connsiteY19" fmla="*/ 872614 h 897834"/>
              <a:gd name="connsiteX20" fmla="*/ 2449568 w 10787261"/>
              <a:gd name="connsiteY20" fmla="*/ 892070 h 897834"/>
              <a:gd name="connsiteX21" fmla="*/ 1690811 w 10787261"/>
              <a:gd name="connsiteY21" fmla="*/ 833705 h 897834"/>
              <a:gd name="connsiteX22" fmla="*/ 231662 w 10787261"/>
              <a:gd name="connsiteY22" fmla="*/ 814250 h 897834"/>
              <a:gd name="connsiteX23" fmla="*/ 192751 w 10787261"/>
              <a:gd name="connsiteY23" fmla="*/ 55491 h 897834"/>
              <a:gd name="connsiteX0" fmla="*/ 192751 w 10787261"/>
              <a:gd name="connsiteY0" fmla="*/ 55491 h 897834"/>
              <a:gd name="connsiteX1" fmla="*/ 2079917 w 10787261"/>
              <a:gd name="connsiteY1" fmla="*/ 55491 h 897834"/>
              <a:gd name="connsiteX2" fmla="*/ 2624666 w 10787261"/>
              <a:gd name="connsiteY2" fmla="*/ 36036 h 897834"/>
              <a:gd name="connsiteX3" fmla="*/ 3266692 w 10787261"/>
              <a:gd name="connsiteY3" fmla="*/ 36036 h 897834"/>
              <a:gd name="connsiteX4" fmla="*/ 3675253 w 10787261"/>
              <a:gd name="connsiteY4" fmla="*/ 36036 h 897834"/>
              <a:gd name="connsiteX5" fmla="*/ 4667474 w 10787261"/>
              <a:gd name="connsiteY5" fmla="*/ 74945 h 897834"/>
              <a:gd name="connsiteX6" fmla="*/ 8441806 w 10787261"/>
              <a:gd name="connsiteY6" fmla="*/ 94403 h 897834"/>
              <a:gd name="connsiteX7" fmla="*/ 10581892 w 10787261"/>
              <a:gd name="connsiteY7" fmla="*/ 74946 h 897834"/>
              <a:gd name="connsiteX8" fmla="*/ 10718079 w 10787261"/>
              <a:gd name="connsiteY8" fmla="*/ 133313 h 897834"/>
              <a:gd name="connsiteX9" fmla="*/ 10737534 w 10787261"/>
              <a:gd name="connsiteY9" fmla="*/ 814249 h 897834"/>
              <a:gd name="connsiteX10" fmla="*/ 10737534 w 10787261"/>
              <a:gd name="connsiteY10" fmla="*/ 892070 h 897834"/>
              <a:gd name="connsiteX11" fmla="*/ 10076053 w 10787261"/>
              <a:gd name="connsiteY11" fmla="*/ 892070 h 897834"/>
              <a:gd name="connsiteX12" fmla="*/ 7683049 w 10787261"/>
              <a:gd name="connsiteY12" fmla="*/ 892070 h 897834"/>
              <a:gd name="connsiteX13" fmla="*/ 6768649 w 10787261"/>
              <a:gd name="connsiteY13" fmla="*/ 872615 h 897834"/>
              <a:gd name="connsiteX14" fmla="*/ 6048802 w 10787261"/>
              <a:gd name="connsiteY14" fmla="*/ 853160 h 897834"/>
              <a:gd name="connsiteX15" fmla="*/ 5465143 w 10787261"/>
              <a:gd name="connsiteY15" fmla="*/ 853159 h 897834"/>
              <a:gd name="connsiteX16" fmla="*/ 4550743 w 10787261"/>
              <a:gd name="connsiteY16" fmla="*/ 892071 h 897834"/>
              <a:gd name="connsiteX17" fmla="*/ 3869806 w 10787261"/>
              <a:gd name="connsiteY17" fmla="*/ 892070 h 897834"/>
              <a:gd name="connsiteX18" fmla="*/ 3461245 w 10787261"/>
              <a:gd name="connsiteY18" fmla="*/ 872614 h 897834"/>
              <a:gd name="connsiteX19" fmla="*/ 3052683 w 10787261"/>
              <a:gd name="connsiteY19" fmla="*/ 872614 h 897834"/>
              <a:gd name="connsiteX20" fmla="*/ 2449568 w 10787261"/>
              <a:gd name="connsiteY20" fmla="*/ 853160 h 897834"/>
              <a:gd name="connsiteX21" fmla="*/ 1690811 w 10787261"/>
              <a:gd name="connsiteY21" fmla="*/ 833705 h 897834"/>
              <a:gd name="connsiteX22" fmla="*/ 231662 w 10787261"/>
              <a:gd name="connsiteY22" fmla="*/ 814250 h 897834"/>
              <a:gd name="connsiteX23" fmla="*/ 192751 w 10787261"/>
              <a:gd name="connsiteY23" fmla="*/ 55491 h 897834"/>
              <a:gd name="connsiteX0" fmla="*/ 137715 w 10934246"/>
              <a:gd name="connsiteY0" fmla="*/ 55491 h 897834"/>
              <a:gd name="connsiteX1" fmla="*/ 2226902 w 10934246"/>
              <a:gd name="connsiteY1" fmla="*/ 55491 h 897834"/>
              <a:gd name="connsiteX2" fmla="*/ 2771651 w 10934246"/>
              <a:gd name="connsiteY2" fmla="*/ 36036 h 897834"/>
              <a:gd name="connsiteX3" fmla="*/ 3413677 w 10934246"/>
              <a:gd name="connsiteY3" fmla="*/ 36036 h 897834"/>
              <a:gd name="connsiteX4" fmla="*/ 3822238 w 10934246"/>
              <a:gd name="connsiteY4" fmla="*/ 36036 h 897834"/>
              <a:gd name="connsiteX5" fmla="*/ 4814459 w 10934246"/>
              <a:gd name="connsiteY5" fmla="*/ 74945 h 897834"/>
              <a:gd name="connsiteX6" fmla="*/ 8588791 w 10934246"/>
              <a:gd name="connsiteY6" fmla="*/ 94403 h 897834"/>
              <a:gd name="connsiteX7" fmla="*/ 10728877 w 10934246"/>
              <a:gd name="connsiteY7" fmla="*/ 74946 h 897834"/>
              <a:gd name="connsiteX8" fmla="*/ 10865064 w 10934246"/>
              <a:gd name="connsiteY8" fmla="*/ 133313 h 897834"/>
              <a:gd name="connsiteX9" fmla="*/ 10884519 w 10934246"/>
              <a:gd name="connsiteY9" fmla="*/ 814249 h 897834"/>
              <a:gd name="connsiteX10" fmla="*/ 10884519 w 10934246"/>
              <a:gd name="connsiteY10" fmla="*/ 892070 h 897834"/>
              <a:gd name="connsiteX11" fmla="*/ 10223038 w 10934246"/>
              <a:gd name="connsiteY11" fmla="*/ 892070 h 897834"/>
              <a:gd name="connsiteX12" fmla="*/ 7830034 w 10934246"/>
              <a:gd name="connsiteY12" fmla="*/ 892070 h 897834"/>
              <a:gd name="connsiteX13" fmla="*/ 6915634 w 10934246"/>
              <a:gd name="connsiteY13" fmla="*/ 872615 h 897834"/>
              <a:gd name="connsiteX14" fmla="*/ 6195787 w 10934246"/>
              <a:gd name="connsiteY14" fmla="*/ 853160 h 897834"/>
              <a:gd name="connsiteX15" fmla="*/ 5612128 w 10934246"/>
              <a:gd name="connsiteY15" fmla="*/ 853159 h 897834"/>
              <a:gd name="connsiteX16" fmla="*/ 4697728 w 10934246"/>
              <a:gd name="connsiteY16" fmla="*/ 892071 h 897834"/>
              <a:gd name="connsiteX17" fmla="*/ 4016791 w 10934246"/>
              <a:gd name="connsiteY17" fmla="*/ 892070 h 897834"/>
              <a:gd name="connsiteX18" fmla="*/ 3608230 w 10934246"/>
              <a:gd name="connsiteY18" fmla="*/ 872614 h 897834"/>
              <a:gd name="connsiteX19" fmla="*/ 3199668 w 10934246"/>
              <a:gd name="connsiteY19" fmla="*/ 872614 h 897834"/>
              <a:gd name="connsiteX20" fmla="*/ 2596553 w 10934246"/>
              <a:gd name="connsiteY20" fmla="*/ 853160 h 897834"/>
              <a:gd name="connsiteX21" fmla="*/ 1837796 w 10934246"/>
              <a:gd name="connsiteY21" fmla="*/ 833705 h 897834"/>
              <a:gd name="connsiteX22" fmla="*/ 378647 w 10934246"/>
              <a:gd name="connsiteY22" fmla="*/ 814250 h 897834"/>
              <a:gd name="connsiteX23" fmla="*/ 137715 w 10934246"/>
              <a:gd name="connsiteY23" fmla="*/ 55491 h 897834"/>
              <a:gd name="connsiteX0" fmla="*/ 104 w 10796635"/>
              <a:gd name="connsiteY0" fmla="*/ 107368 h 949711"/>
              <a:gd name="connsiteX1" fmla="*/ 2089291 w 10796635"/>
              <a:gd name="connsiteY1" fmla="*/ 107368 h 949711"/>
              <a:gd name="connsiteX2" fmla="*/ 2634040 w 10796635"/>
              <a:gd name="connsiteY2" fmla="*/ 87913 h 949711"/>
              <a:gd name="connsiteX3" fmla="*/ 3276066 w 10796635"/>
              <a:gd name="connsiteY3" fmla="*/ 87913 h 949711"/>
              <a:gd name="connsiteX4" fmla="*/ 3684627 w 10796635"/>
              <a:gd name="connsiteY4" fmla="*/ 87913 h 949711"/>
              <a:gd name="connsiteX5" fmla="*/ 4676848 w 10796635"/>
              <a:gd name="connsiteY5" fmla="*/ 126822 h 949711"/>
              <a:gd name="connsiteX6" fmla="*/ 8451180 w 10796635"/>
              <a:gd name="connsiteY6" fmla="*/ 146280 h 949711"/>
              <a:gd name="connsiteX7" fmla="*/ 10591266 w 10796635"/>
              <a:gd name="connsiteY7" fmla="*/ 126823 h 949711"/>
              <a:gd name="connsiteX8" fmla="*/ 10727453 w 10796635"/>
              <a:gd name="connsiteY8" fmla="*/ 185190 h 949711"/>
              <a:gd name="connsiteX9" fmla="*/ 10746908 w 10796635"/>
              <a:gd name="connsiteY9" fmla="*/ 866126 h 949711"/>
              <a:gd name="connsiteX10" fmla="*/ 10746908 w 10796635"/>
              <a:gd name="connsiteY10" fmla="*/ 943947 h 949711"/>
              <a:gd name="connsiteX11" fmla="*/ 10085427 w 10796635"/>
              <a:gd name="connsiteY11" fmla="*/ 943947 h 949711"/>
              <a:gd name="connsiteX12" fmla="*/ 7692423 w 10796635"/>
              <a:gd name="connsiteY12" fmla="*/ 943947 h 949711"/>
              <a:gd name="connsiteX13" fmla="*/ 6778023 w 10796635"/>
              <a:gd name="connsiteY13" fmla="*/ 924492 h 949711"/>
              <a:gd name="connsiteX14" fmla="*/ 6058176 w 10796635"/>
              <a:gd name="connsiteY14" fmla="*/ 905037 h 949711"/>
              <a:gd name="connsiteX15" fmla="*/ 5474517 w 10796635"/>
              <a:gd name="connsiteY15" fmla="*/ 905036 h 949711"/>
              <a:gd name="connsiteX16" fmla="*/ 4560117 w 10796635"/>
              <a:gd name="connsiteY16" fmla="*/ 943948 h 949711"/>
              <a:gd name="connsiteX17" fmla="*/ 3879180 w 10796635"/>
              <a:gd name="connsiteY17" fmla="*/ 943947 h 949711"/>
              <a:gd name="connsiteX18" fmla="*/ 3470619 w 10796635"/>
              <a:gd name="connsiteY18" fmla="*/ 924491 h 949711"/>
              <a:gd name="connsiteX19" fmla="*/ 3062057 w 10796635"/>
              <a:gd name="connsiteY19" fmla="*/ 924491 h 949711"/>
              <a:gd name="connsiteX20" fmla="*/ 2458942 w 10796635"/>
              <a:gd name="connsiteY20" fmla="*/ 905037 h 949711"/>
              <a:gd name="connsiteX21" fmla="*/ 1700185 w 10796635"/>
              <a:gd name="connsiteY21" fmla="*/ 885582 h 949711"/>
              <a:gd name="connsiteX22" fmla="*/ 241036 w 10796635"/>
              <a:gd name="connsiteY22" fmla="*/ 866127 h 949711"/>
              <a:gd name="connsiteX23" fmla="*/ 104 w 10796635"/>
              <a:gd name="connsiteY23" fmla="*/ 107368 h 949711"/>
              <a:gd name="connsiteX0" fmla="*/ 217684 w 11014215"/>
              <a:gd name="connsiteY0" fmla="*/ 58373 h 910963"/>
              <a:gd name="connsiteX1" fmla="*/ 2306871 w 11014215"/>
              <a:gd name="connsiteY1" fmla="*/ 58373 h 910963"/>
              <a:gd name="connsiteX2" fmla="*/ 2851620 w 11014215"/>
              <a:gd name="connsiteY2" fmla="*/ 38918 h 910963"/>
              <a:gd name="connsiteX3" fmla="*/ 3493646 w 11014215"/>
              <a:gd name="connsiteY3" fmla="*/ 38918 h 910963"/>
              <a:gd name="connsiteX4" fmla="*/ 3902207 w 11014215"/>
              <a:gd name="connsiteY4" fmla="*/ 38918 h 910963"/>
              <a:gd name="connsiteX5" fmla="*/ 4894428 w 11014215"/>
              <a:gd name="connsiteY5" fmla="*/ 77827 h 910963"/>
              <a:gd name="connsiteX6" fmla="*/ 8668760 w 11014215"/>
              <a:gd name="connsiteY6" fmla="*/ 97285 h 910963"/>
              <a:gd name="connsiteX7" fmla="*/ 10808846 w 11014215"/>
              <a:gd name="connsiteY7" fmla="*/ 77828 h 910963"/>
              <a:gd name="connsiteX8" fmla="*/ 10945033 w 11014215"/>
              <a:gd name="connsiteY8" fmla="*/ 136195 h 910963"/>
              <a:gd name="connsiteX9" fmla="*/ 10964488 w 11014215"/>
              <a:gd name="connsiteY9" fmla="*/ 817131 h 910963"/>
              <a:gd name="connsiteX10" fmla="*/ 10964488 w 11014215"/>
              <a:gd name="connsiteY10" fmla="*/ 894952 h 910963"/>
              <a:gd name="connsiteX11" fmla="*/ 10303007 w 11014215"/>
              <a:gd name="connsiteY11" fmla="*/ 894952 h 910963"/>
              <a:gd name="connsiteX12" fmla="*/ 7910003 w 11014215"/>
              <a:gd name="connsiteY12" fmla="*/ 894952 h 910963"/>
              <a:gd name="connsiteX13" fmla="*/ 6995603 w 11014215"/>
              <a:gd name="connsiteY13" fmla="*/ 875497 h 910963"/>
              <a:gd name="connsiteX14" fmla="*/ 6275756 w 11014215"/>
              <a:gd name="connsiteY14" fmla="*/ 856042 h 910963"/>
              <a:gd name="connsiteX15" fmla="*/ 5692097 w 11014215"/>
              <a:gd name="connsiteY15" fmla="*/ 856041 h 910963"/>
              <a:gd name="connsiteX16" fmla="*/ 4777697 w 11014215"/>
              <a:gd name="connsiteY16" fmla="*/ 894953 h 910963"/>
              <a:gd name="connsiteX17" fmla="*/ 4096760 w 11014215"/>
              <a:gd name="connsiteY17" fmla="*/ 894952 h 910963"/>
              <a:gd name="connsiteX18" fmla="*/ 3688199 w 11014215"/>
              <a:gd name="connsiteY18" fmla="*/ 875496 h 910963"/>
              <a:gd name="connsiteX19" fmla="*/ 3279637 w 11014215"/>
              <a:gd name="connsiteY19" fmla="*/ 875496 h 910963"/>
              <a:gd name="connsiteX20" fmla="*/ 2676522 w 11014215"/>
              <a:gd name="connsiteY20" fmla="*/ 856042 h 910963"/>
              <a:gd name="connsiteX21" fmla="*/ 1917765 w 11014215"/>
              <a:gd name="connsiteY21" fmla="*/ 836587 h 910963"/>
              <a:gd name="connsiteX22" fmla="*/ 256595 w 11014215"/>
              <a:gd name="connsiteY22" fmla="*/ 856043 h 910963"/>
              <a:gd name="connsiteX23" fmla="*/ 217684 w 11014215"/>
              <a:gd name="connsiteY23" fmla="*/ 58373 h 910963"/>
              <a:gd name="connsiteX0" fmla="*/ 142505 w 10939036"/>
              <a:gd name="connsiteY0" fmla="*/ 58373 h 997339"/>
              <a:gd name="connsiteX1" fmla="*/ 2231692 w 10939036"/>
              <a:gd name="connsiteY1" fmla="*/ 58373 h 997339"/>
              <a:gd name="connsiteX2" fmla="*/ 2776441 w 10939036"/>
              <a:gd name="connsiteY2" fmla="*/ 38918 h 997339"/>
              <a:gd name="connsiteX3" fmla="*/ 3418467 w 10939036"/>
              <a:gd name="connsiteY3" fmla="*/ 38918 h 997339"/>
              <a:gd name="connsiteX4" fmla="*/ 3827028 w 10939036"/>
              <a:gd name="connsiteY4" fmla="*/ 38918 h 997339"/>
              <a:gd name="connsiteX5" fmla="*/ 4819249 w 10939036"/>
              <a:gd name="connsiteY5" fmla="*/ 77827 h 997339"/>
              <a:gd name="connsiteX6" fmla="*/ 8593581 w 10939036"/>
              <a:gd name="connsiteY6" fmla="*/ 97285 h 997339"/>
              <a:gd name="connsiteX7" fmla="*/ 10733667 w 10939036"/>
              <a:gd name="connsiteY7" fmla="*/ 77828 h 997339"/>
              <a:gd name="connsiteX8" fmla="*/ 10869854 w 10939036"/>
              <a:gd name="connsiteY8" fmla="*/ 136195 h 997339"/>
              <a:gd name="connsiteX9" fmla="*/ 10889309 w 10939036"/>
              <a:gd name="connsiteY9" fmla="*/ 817131 h 997339"/>
              <a:gd name="connsiteX10" fmla="*/ 10889309 w 10939036"/>
              <a:gd name="connsiteY10" fmla="*/ 894952 h 997339"/>
              <a:gd name="connsiteX11" fmla="*/ 10227828 w 10939036"/>
              <a:gd name="connsiteY11" fmla="*/ 894952 h 997339"/>
              <a:gd name="connsiteX12" fmla="*/ 7834824 w 10939036"/>
              <a:gd name="connsiteY12" fmla="*/ 894952 h 997339"/>
              <a:gd name="connsiteX13" fmla="*/ 6920424 w 10939036"/>
              <a:gd name="connsiteY13" fmla="*/ 875497 h 997339"/>
              <a:gd name="connsiteX14" fmla="*/ 6200577 w 10939036"/>
              <a:gd name="connsiteY14" fmla="*/ 856042 h 997339"/>
              <a:gd name="connsiteX15" fmla="*/ 5616918 w 10939036"/>
              <a:gd name="connsiteY15" fmla="*/ 856041 h 997339"/>
              <a:gd name="connsiteX16" fmla="*/ 4702518 w 10939036"/>
              <a:gd name="connsiteY16" fmla="*/ 894953 h 997339"/>
              <a:gd name="connsiteX17" fmla="*/ 4021581 w 10939036"/>
              <a:gd name="connsiteY17" fmla="*/ 894952 h 997339"/>
              <a:gd name="connsiteX18" fmla="*/ 3613020 w 10939036"/>
              <a:gd name="connsiteY18" fmla="*/ 875496 h 997339"/>
              <a:gd name="connsiteX19" fmla="*/ 3204458 w 10939036"/>
              <a:gd name="connsiteY19" fmla="*/ 875496 h 997339"/>
              <a:gd name="connsiteX20" fmla="*/ 2601343 w 10939036"/>
              <a:gd name="connsiteY20" fmla="*/ 856042 h 997339"/>
              <a:gd name="connsiteX21" fmla="*/ 1842586 w 10939036"/>
              <a:gd name="connsiteY21" fmla="*/ 836587 h 997339"/>
              <a:gd name="connsiteX22" fmla="*/ 181416 w 10939036"/>
              <a:gd name="connsiteY22" fmla="*/ 856043 h 997339"/>
              <a:gd name="connsiteX23" fmla="*/ 142505 w 10939036"/>
              <a:gd name="connsiteY23" fmla="*/ 58373 h 997339"/>
              <a:gd name="connsiteX0" fmla="*/ 1 w 10796532"/>
              <a:gd name="connsiteY0" fmla="*/ 75664 h 1014630"/>
              <a:gd name="connsiteX1" fmla="*/ 2089188 w 10796532"/>
              <a:gd name="connsiteY1" fmla="*/ 75664 h 1014630"/>
              <a:gd name="connsiteX2" fmla="*/ 2633937 w 10796532"/>
              <a:gd name="connsiteY2" fmla="*/ 56209 h 1014630"/>
              <a:gd name="connsiteX3" fmla="*/ 3275963 w 10796532"/>
              <a:gd name="connsiteY3" fmla="*/ 56209 h 1014630"/>
              <a:gd name="connsiteX4" fmla="*/ 3684524 w 10796532"/>
              <a:gd name="connsiteY4" fmla="*/ 56209 h 1014630"/>
              <a:gd name="connsiteX5" fmla="*/ 4676745 w 10796532"/>
              <a:gd name="connsiteY5" fmla="*/ 95118 h 1014630"/>
              <a:gd name="connsiteX6" fmla="*/ 8451077 w 10796532"/>
              <a:gd name="connsiteY6" fmla="*/ 114576 h 1014630"/>
              <a:gd name="connsiteX7" fmla="*/ 10591163 w 10796532"/>
              <a:gd name="connsiteY7" fmla="*/ 95119 h 1014630"/>
              <a:gd name="connsiteX8" fmla="*/ 10727350 w 10796532"/>
              <a:gd name="connsiteY8" fmla="*/ 153486 h 1014630"/>
              <a:gd name="connsiteX9" fmla="*/ 10746805 w 10796532"/>
              <a:gd name="connsiteY9" fmla="*/ 834422 h 1014630"/>
              <a:gd name="connsiteX10" fmla="*/ 10746805 w 10796532"/>
              <a:gd name="connsiteY10" fmla="*/ 912243 h 1014630"/>
              <a:gd name="connsiteX11" fmla="*/ 10085324 w 10796532"/>
              <a:gd name="connsiteY11" fmla="*/ 912243 h 1014630"/>
              <a:gd name="connsiteX12" fmla="*/ 7692320 w 10796532"/>
              <a:gd name="connsiteY12" fmla="*/ 912243 h 1014630"/>
              <a:gd name="connsiteX13" fmla="*/ 6777920 w 10796532"/>
              <a:gd name="connsiteY13" fmla="*/ 892788 h 1014630"/>
              <a:gd name="connsiteX14" fmla="*/ 6058073 w 10796532"/>
              <a:gd name="connsiteY14" fmla="*/ 873333 h 1014630"/>
              <a:gd name="connsiteX15" fmla="*/ 5474414 w 10796532"/>
              <a:gd name="connsiteY15" fmla="*/ 873332 h 1014630"/>
              <a:gd name="connsiteX16" fmla="*/ 4560014 w 10796532"/>
              <a:gd name="connsiteY16" fmla="*/ 912244 h 1014630"/>
              <a:gd name="connsiteX17" fmla="*/ 3879077 w 10796532"/>
              <a:gd name="connsiteY17" fmla="*/ 912243 h 1014630"/>
              <a:gd name="connsiteX18" fmla="*/ 3470516 w 10796532"/>
              <a:gd name="connsiteY18" fmla="*/ 892787 h 1014630"/>
              <a:gd name="connsiteX19" fmla="*/ 3061954 w 10796532"/>
              <a:gd name="connsiteY19" fmla="*/ 892787 h 1014630"/>
              <a:gd name="connsiteX20" fmla="*/ 2458839 w 10796532"/>
              <a:gd name="connsiteY20" fmla="*/ 873333 h 1014630"/>
              <a:gd name="connsiteX21" fmla="*/ 1700082 w 10796532"/>
              <a:gd name="connsiteY21" fmla="*/ 853878 h 1014630"/>
              <a:gd name="connsiteX22" fmla="*/ 38912 w 10796532"/>
              <a:gd name="connsiteY22" fmla="*/ 873334 h 1014630"/>
              <a:gd name="connsiteX23" fmla="*/ 1 w 10796532"/>
              <a:gd name="connsiteY23" fmla="*/ 75664 h 1014630"/>
              <a:gd name="connsiteX0" fmla="*/ 142504 w 10939035"/>
              <a:gd name="connsiteY0" fmla="*/ 48286 h 895088"/>
              <a:gd name="connsiteX1" fmla="*/ 2231691 w 10939035"/>
              <a:gd name="connsiteY1" fmla="*/ 48286 h 895088"/>
              <a:gd name="connsiteX2" fmla="*/ 2776440 w 10939035"/>
              <a:gd name="connsiteY2" fmla="*/ 28831 h 895088"/>
              <a:gd name="connsiteX3" fmla="*/ 3418466 w 10939035"/>
              <a:gd name="connsiteY3" fmla="*/ 28831 h 895088"/>
              <a:gd name="connsiteX4" fmla="*/ 3827027 w 10939035"/>
              <a:gd name="connsiteY4" fmla="*/ 28831 h 895088"/>
              <a:gd name="connsiteX5" fmla="*/ 4819248 w 10939035"/>
              <a:gd name="connsiteY5" fmla="*/ 67740 h 895088"/>
              <a:gd name="connsiteX6" fmla="*/ 8593580 w 10939035"/>
              <a:gd name="connsiteY6" fmla="*/ 87198 h 895088"/>
              <a:gd name="connsiteX7" fmla="*/ 10733666 w 10939035"/>
              <a:gd name="connsiteY7" fmla="*/ 67741 h 895088"/>
              <a:gd name="connsiteX8" fmla="*/ 10869853 w 10939035"/>
              <a:gd name="connsiteY8" fmla="*/ 126108 h 895088"/>
              <a:gd name="connsiteX9" fmla="*/ 10889308 w 10939035"/>
              <a:gd name="connsiteY9" fmla="*/ 807044 h 895088"/>
              <a:gd name="connsiteX10" fmla="*/ 10889308 w 10939035"/>
              <a:gd name="connsiteY10" fmla="*/ 884865 h 895088"/>
              <a:gd name="connsiteX11" fmla="*/ 10227827 w 10939035"/>
              <a:gd name="connsiteY11" fmla="*/ 884865 h 895088"/>
              <a:gd name="connsiteX12" fmla="*/ 7834823 w 10939035"/>
              <a:gd name="connsiteY12" fmla="*/ 884865 h 895088"/>
              <a:gd name="connsiteX13" fmla="*/ 6920423 w 10939035"/>
              <a:gd name="connsiteY13" fmla="*/ 865410 h 895088"/>
              <a:gd name="connsiteX14" fmla="*/ 6200576 w 10939035"/>
              <a:gd name="connsiteY14" fmla="*/ 845955 h 895088"/>
              <a:gd name="connsiteX15" fmla="*/ 5616917 w 10939035"/>
              <a:gd name="connsiteY15" fmla="*/ 845954 h 895088"/>
              <a:gd name="connsiteX16" fmla="*/ 4702517 w 10939035"/>
              <a:gd name="connsiteY16" fmla="*/ 884866 h 895088"/>
              <a:gd name="connsiteX17" fmla="*/ 4021580 w 10939035"/>
              <a:gd name="connsiteY17" fmla="*/ 884865 h 895088"/>
              <a:gd name="connsiteX18" fmla="*/ 3613019 w 10939035"/>
              <a:gd name="connsiteY18" fmla="*/ 865409 h 895088"/>
              <a:gd name="connsiteX19" fmla="*/ 3204457 w 10939035"/>
              <a:gd name="connsiteY19" fmla="*/ 865409 h 895088"/>
              <a:gd name="connsiteX20" fmla="*/ 2601342 w 10939035"/>
              <a:gd name="connsiteY20" fmla="*/ 845955 h 895088"/>
              <a:gd name="connsiteX21" fmla="*/ 1842585 w 10939035"/>
              <a:gd name="connsiteY21" fmla="*/ 826500 h 895088"/>
              <a:gd name="connsiteX22" fmla="*/ 181415 w 10939035"/>
              <a:gd name="connsiteY22" fmla="*/ 709768 h 895088"/>
              <a:gd name="connsiteX23" fmla="*/ 142504 w 10939035"/>
              <a:gd name="connsiteY23" fmla="*/ 48286 h 895088"/>
              <a:gd name="connsiteX0" fmla="*/ 233200 w 10989327"/>
              <a:gd name="connsiteY0" fmla="*/ 119614 h 864681"/>
              <a:gd name="connsiteX1" fmla="*/ 2281983 w 10989327"/>
              <a:gd name="connsiteY1" fmla="*/ 22338 h 864681"/>
              <a:gd name="connsiteX2" fmla="*/ 2826732 w 10989327"/>
              <a:gd name="connsiteY2" fmla="*/ 2883 h 864681"/>
              <a:gd name="connsiteX3" fmla="*/ 3468758 w 10989327"/>
              <a:gd name="connsiteY3" fmla="*/ 2883 h 864681"/>
              <a:gd name="connsiteX4" fmla="*/ 3877319 w 10989327"/>
              <a:gd name="connsiteY4" fmla="*/ 2883 h 864681"/>
              <a:gd name="connsiteX5" fmla="*/ 4869540 w 10989327"/>
              <a:gd name="connsiteY5" fmla="*/ 41792 h 864681"/>
              <a:gd name="connsiteX6" fmla="*/ 8643872 w 10989327"/>
              <a:gd name="connsiteY6" fmla="*/ 61250 h 864681"/>
              <a:gd name="connsiteX7" fmla="*/ 10783958 w 10989327"/>
              <a:gd name="connsiteY7" fmla="*/ 41793 h 864681"/>
              <a:gd name="connsiteX8" fmla="*/ 10920145 w 10989327"/>
              <a:gd name="connsiteY8" fmla="*/ 100160 h 864681"/>
              <a:gd name="connsiteX9" fmla="*/ 10939600 w 10989327"/>
              <a:gd name="connsiteY9" fmla="*/ 781096 h 864681"/>
              <a:gd name="connsiteX10" fmla="*/ 10939600 w 10989327"/>
              <a:gd name="connsiteY10" fmla="*/ 858917 h 864681"/>
              <a:gd name="connsiteX11" fmla="*/ 10278119 w 10989327"/>
              <a:gd name="connsiteY11" fmla="*/ 858917 h 864681"/>
              <a:gd name="connsiteX12" fmla="*/ 7885115 w 10989327"/>
              <a:gd name="connsiteY12" fmla="*/ 858917 h 864681"/>
              <a:gd name="connsiteX13" fmla="*/ 6970715 w 10989327"/>
              <a:gd name="connsiteY13" fmla="*/ 839462 h 864681"/>
              <a:gd name="connsiteX14" fmla="*/ 6250868 w 10989327"/>
              <a:gd name="connsiteY14" fmla="*/ 820007 h 864681"/>
              <a:gd name="connsiteX15" fmla="*/ 5667209 w 10989327"/>
              <a:gd name="connsiteY15" fmla="*/ 820006 h 864681"/>
              <a:gd name="connsiteX16" fmla="*/ 4752809 w 10989327"/>
              <a:gd name="connsiteY16" fmla="*/ 858918 h 864681"/>
              <a:gd name="connsiteX17" fmla="*/ 4071872 w 10989327"/>
              <a:gd name="connsiteY17" fmla="*/ 858917 h 864681"/>
              <a:gd name="connsiteX18" fmla="*/ 3663311 w 10989327"/>
              <a:gd name="connsiteY18" fmla="*/ 839461 h 864681"/>
              <a:gd name="connsiteX19" fmla="*/ 3254749 w 10989327"/>
              <a:gd name="connsiteY19" fmla="*/ 839461 h 864681"/>
              <a:gd name="connsiteX20" fmla="*/ 2651634 w 10989327"/>
              <a:gd name="connsiteY20" fmla="*/ 820007 h 864681"/>
              <a:gd name="connsiteX21" fmla="*/ 1892877 w 10989327"/>
              <a:gd name="connsiteY21" fmla="*/ 800552 h 864681"/>
              <a:gd name="connsiteX22" fmla="*/ 231707 w 10989327"/>
              <a:gd name="connsiteY22" fmla="*/ 683820 h 864681"/>
              <a:gd name="connsiteX23" fmla="*/ 233200 w 10989327"/>
              <a:gd name="connsiteY23" fmla="*/ 119614 h 864681"/>
              <a:gd name="connsiteX0" fmla="*/ 123667 w 10879794"/>
              <a:gd name="connsiteY0" fmla="*/ 143800 h 888867"/>
              <a:gd name="connsiteX1" fmla="*/ 2172450 w 10879794"/>
              <a:gd name="connsiteY1" fmla="*/ 46524 h 888867"/>
              <a:gd name="connsiteX2" fmla="*/ 2717199 w 10879794"/>
              <a:gd name="connsiteY2" fmla="*/ 27069 h 888867"/>
              <a:gd name="connsiteX3" fmla="*/ 3359225 w 10879794"/>
              <a:gd name="connsiteY3" fmla="*/ 27069 h 888867"/>
              <a:gd name="connsiteX4" fmla="*/ 3767786 w 10879794"/>
              <a:gd name="connsiteY4" fmla="*/ 27069 h 888867"/>
              <a:gd name="connsiteX5" fmla="*/ 4760007 w 10879794"/>
              <a:gd name="connsiteY5" fmla="*/ 65978 h 888867"/>
              <a:gd name="connsiteX6" fmla="*/ 8534339 w 10879794"/>
              <a:gd name="connsiteY6" fmla="*/ 85436 h 888867"/>
              <a:gd name="connsiteX7" fmla="*/ 10674425 w 10879794"/>
              <a:gd name="connsiteY7" fmla="*/ 65979 h 888867"/>
              <a:gd name="connsiteX8" fmla="*/ 10810612 w 10879794"/>
              <a:gd name="connsiteY8" fmla="*/ 124346 h 888867"/>
              <a:gd name="connsiteX9" fmla="*/ 10830067 w 10879794"/>
              <a:gd name="connsiteY9" fmla="*/ 805282 h 888867"/>
              <a:gd name="connsiteX10" fmla="*/ 10830067 w 10879794"/>
              <a:gd name="connsiteY10" fmla="*/ 883103 h 888867"/>
              <a:gd name="connsiteX11" fmla="*/ 10168586 w 10879794"/>
              <a:gd name="connsiteY11" fmla="*/ 883103 h 888867"/>
              <a:gd name="connsiteX12" fmla="*/ 7775582 w 10879794"/>
              <a:gd name="connsiteY12" fmla="*/ 883103 h 888867"/>
              <a:gd name="connsiteX13" fmla="*/ 6861182 w 10879794"/>
              <a:gd name="connsiteY13" fmla="*/ 863648 h 888867"/>
              <a:gd name="connsiteX14" fmla="*/ 6141335 w 10879794"/>
              <a:gd name="connsiteY14" fmla="*/ 844193 h 888867"/>
              <a:gd name="connsiteX15" fmla="*/ 5557676 w 10879794"/>
              <a:gd name="connsiteY15" fmla="*/ 844192 h 888867"/>
              <a:gd name="connsiteX16" fmla="*/ 4643276 w 10879794"/>
              <a:gd name="connsiteY16" fmla="*/ 883104 h 888867"/>
              <a:gd name="connsiteX17" fmla="*/ 3962339 w 10879794"/>
              <a:gd name="connsiteY17" fmla="*/ 883103 h 888867"/>
              <a:gd name="connsiteX18" fmla="*/ 3553778 w 10879794"/>
              <a:gd name="connsiteY18" fmla="*/ 863647 h 888867"/>
              <a:gd name="connsiteX19" fmla="*/ 3145216 w 10879794"/>
              <a:gd name="connsiteY19" fmla="*/ 863647 h 888867"/>
              <a:gd name="connsiteX20" fmla="*/ 2542101 w 10879794"/>
              <a:gd name="connsiteY20" fmla="*/ 844193 h 888867"/>
              <a:gd name="connsiteX21" fmla="*/ 1783344 w 10879794"/>
              <a:gd name="connsiteY21" fmla="*/ 824738 h 888867"/>
              <a:gd name="connsiteX22" fmla="*/ 122174 w 10879794"/>
              <a:gd name="connsiteY22" fmla="*/ 708006 h 888867"/>
              <a:gd name="connsiteX23" fmla="*/ 123667 w 10879794"/>
              <a:gd name="connsiteY23" fmla="*/ 143800 h 888867"/>
              <a:gd name="connsiteX0" fmla="*/ 1864 w 10757991"/>
              <a:gd name="connsiteY0" fmla="*/ 143800 h 888867"/>
              <a:gd name="connsiteX1" fmla="*/ 2050647 w 10757991"/>
              <a:gd name="connsiteY1" fmla="*/ 46524 h 888867"/>
              <a:gd name="connsiteX2" fmla="*/ 2595396 w 10757991"/>
              <a:gd name="connsiteY2" fmla="*/ 27069 h 888867"/>
              <a:gd name="connsiteX3" fmla="*/ 3237422 w 10757991"/>
              <a:gd name="connsiteY3" fmla="*/ 27069 h 888867"/>
              <a:gd name="connsiteX4" fmla="*/ 3645983 w 10757991"/>
              <a:gd name="connsiteY4" fmla="*/ 27069 h 888867"/>
              <a:gd name="connsiteX5" fmla="*/ 4638204 w 10757991"/>
              <a:gd name="connsiteY5" fmla="*/ 65978 h 888867"/>
              <a:gd name="connsiteX6" fmla="*/ 8412536 w 10757991"/>
              <a:gd name="connsiteY6" fmla="*/ 85436 h 888867"/>
              <a:gd name="connsiteX7" fmla="*/ 10552622 w 10757991"/>
              <a:gd name="connsiteY7" fmla="*/ 65979 h 888867"/>
              <a:gd name="connsiteX8" fmla="*/ 10688809 w 10757991"/>
              <a:gd name="connsiteY8" fmla="*/ 124346 h 888867"/>
              <a:gd name="connsiteX9" fmla="*/ 10708264 w 10757991"/>
              <a:gd name="connsiteY9" fmla="*/ 805282 h 888867"/>
              <a:gd name="connsiteX10" fmla="*/ 10708264 w 10757991"/>
              <a:gd name="connsiteY10" fmla="*/ 883103 h 888867"/>
              <a:gd name="connsiteX11" fmla="*/ 10046783 w 10757991"/>
              <a:gd name="connsiteY11" fmla="*/ 883103 h 888867"/>
              <a:gd name="connsiteX12" fmla="*/ 7653779 w 10757991"/>
              <a:gd name="connsiteY12" fmla="*/ 883103 h 888867"/>
              <a:gd name="connsiteX13" fmla="*/ 6739379 w 10757991"/>
              <a:gd name="connsiteY13" fmla="*/ 863648 h 888867"/>
              <a:gd name="connsiteX14" fmla="*/ 6019532 w 10757991"/>
              <a:gd name="connsiteY14" fmla="*/ 844193 h 888867"/>
              <a:gd name="connsiteX15" fmla="*/ 5435873 w 10757991"/>
              <a:gd name="connsiteY15" fmla="*/ 844192 h 888867"/>
              <a:gd name="connsiteX16" fmla="*/ 4521473 w 10757991"/>
              <a:gd name="connsiteY16" fmla="*/ 883104 h 888867"/>
              <a:gd name="connsiteX17" fmla="*/ 3840536 w 10757991"/>
              <a:gd name="connsiteY17" fmla="*/ 883103 h 888867"/>
              <a:gd name="connsiteX18" fmla="*/ 3431975 w 10757991"/>
              <a:gd name="connsiteY18" fmla="*/ 863647 h 888867"/>
              <a:gd name="connsiteX19" fmla="*/ 3023413 w 10757991"/>
              <a:gd name="connsiteY19" fmla="*/ 863647 h 888867"/>
              <a:gd name="connsiteX20" fmla="*/ 2420298 w 10757991"/>
              <a:gd name="connsiteY20" fmla="*/ 844193 h 888867"/>
              <a:gd name="connsiteX21" fmla="*/ 1661541 w 10757991"/>
              <a:gd name="connsiteY21" fmla="*/ 824738 h 888867"/>
              <a:gd name="connsiteX22" fmla="*/ 371 w 10757991"/>
              <a:gd name="connsiteY22" fmla="*/ 708006 h 888867"/>
              <a:gd name="connsiteX23" fmla="*/ 1864 w 10757991"/>
              <a:gd name="connsiteY23" fmla="*/ 143800 h 888867"/>
              <a:gd name="connsiteX0" fmla="*/ 31302 w 10787429"/>
              <a:gd name="connsiteY0" fmla="*/ 119614 h 864681"/>
              <a:gd name="connsiteX1" fmla="*/ 2080085 w 10787429"/>
              <a:gd name="connsiteY1" fmla="*/ 22338 h 864681"/>
              <a:gd name="connsiteX2" fmla="*/ 2624834 w 10787429"/>
              <a:gd name="connsiteY2" fmla="*/ 2883 h 864681"/>
              <a:gd name="connsiteX3" fmla="*/ 3266860 w 10787429"/>
              <a:gd name="connsiteY3" fmla="*/ 2883 h 864681"/>
              <a:gd name="connsiteX4" fmla="*/ 3675421 w 10787429"/>
              <a:gd name="connsiteY4" fmla="*/ 2883 h 864681"/>
              <a:gd name="connsiteX5" fmla="*/ 4667642 w 10787429"/>
              <a:gd name="connsiteY5" fmla="*/ 41792 h 864681"/>
              <a:gd name="connsiteX6" fmla="*/ 8441974 w 10787429"/>
              <a:gd name="connsiteY6" fmla="*/ 61250 h 864681"/>
              <a:gd name="connsiteX7" fmla="*/ 10582060 w 10787429"/>
              <a:gd name="connsiteY7" fmla="*/ 41793 h 864681"/>
              <a:gd name="connsiteX8" fmla="*/ 10718247 w 10787429"/>
              <a:gd name="connsiteY8" fmla="*/ 100160 h 864681"/>
              <a:gd name="connsiteX9" fmla="*/ 10737702 w 10787429"/>
              <a:gd name="connsiteY9" fmla="*/ 781096 h 864681"/>
              <a:gd name="connsiteX10" fmla="*/ 10737702 w 10787429"/>
              <a:gd name="connsiteY10" fmla="*/ 858917 h 864681"/>
              <a:gd name="connsiteX11" fmla="*/ 10076221 w 10787429"/>
              <a:gd name="connsiteY11" fmla="*/ 858917 h 864681"/>
              <a:gd name="connsiteX12" fmla="*/ 7683217 w 10787429"/>
              <a:gd name="connsiteY12" fmla="*/ 858917 h 864681"/>
              <a:gd name="connsiteX13" fmla="*/ 6768817 w 10787429"/>
              <a:gd name="connsiteY13" fmla="*/ 839462 h 864681"/>
              <a:gd name="connsiteX14" fmla="*/ 6048970 w 10787429"/>
              <a:gd name="connsiteY14" fmla="*/ 820007 h 864681"/>
              <a:gd name="connsiteX15" fmla="*/ 5465311 w 10787429"/>
              <a:gd name="connsiteY15" fmla="*/ 820006 h 864681"/>
              <a:gd name="connsiteX16" fmla="*/ 4550911 w 10787429"/>
              <a:gd name="connsiteY16" fmla="*/ 858918 h 864681"/>
              <a:gd name="connsiteX17" fmla="*/ 3869974 w 10787429"/>
              <a:gd name="connsiteY17" fmla="*/ 858917 h 864681"/>
              <a:gd name="connsiteX18" fmla="*/ 3461413 w 10787429"/>
              <a:gd name="connsiteY18" fmla="*/ 839461 h 864681"/>
              <a:gd name="connsiteX19" fmla="*/ 3052851 w 10787429"/>
              <a:gd name="connsiteY19" fmla="*/ 839461 h 864681"/>
              <a:gd name="connsiteX20" fmla="*/ 2449736 w 10787429"/>
              <a:gd name="connsiteY20" fmla="*/ 820007 h 864681"/>
              <a:gd name="connsiteX21" fmla="*/ 1690979 w 10787429"/>
              <a:gd name="connsiteY21" fmla="*/ 800552 h 864681"/>
              <a:gd name="connsiteX22" fmla="*/ 775257 w 10787429"/>
              <a:gd name="connsiteY22" fmla="*/ 411446 h 864681"/>
              <a:gd name="connsiteX23" fmla="*/ 31302 w 10787429"/>
              <a:gd name="connsiteY23" fmla="*/ 119614 h 864681"/>
              <a:gd name="connsiteX0" fmla="*/ 20667 w 10776794"/>
              <a:gd name="connsiteY0" fmla="*/ 662062 h 1407129"/>
              <a:gd name="connsiteX1" fmla="*/ 1787389 w 10776794"/>
              <a:gd name="connsiteY1" fmla="*/ 582 h 1407129"/>
              <a:gd name="connsiteX2" fmla="*/ 2614199 w 10776794"/>
              <a:gd name="connsiteY2" fmla="*/ 545331 h 1407129"/>
              <a:gd name="connsiteX3" fmla="*/ 3256225 w 10776794"/>
              <a:gd name="connsiteY3" fmla="*/ 545331 h 1407129"/>
              <a:gd name="connsiteX4" fmla="*/ 3664786 w 10776794"/>
              <a:gd name="connsiteY4" fmla="*/ 545331 h 1407129"/>
              <a:gd name="connsiteX5" fmla="*/ 4657007 w 10776794"/>
              <a:gd name="connsiteY5" fmla="*/ 584240 h 1407129"/>
              <a:gd name="connsiteX6" fmla="*/ 8431339 w 10776794"/>
              <a:gd name="connsiteY6" fmla="*/ 603698 h 1407129"/>
              <a:gd name="connsiteX7" fmla="*/ 10571425 w 10776794"/>
              <a:gd name="connsiteY7" fmla="*/ 584241 h 1407129"/>
              <a:gd name="connsiteX8" fmla="*/ 10707612 w 10776794"/>
              <a:gd name="connsiteY8" fmla="*/ 642608 h 1407129"/>
              <a:gd name="connsiteX9" fmla="*/ 10727067 w 10776794"/>
              <a:gd name="connsiteY9" fmla="*/ 1323544 h 1407129"/>
              <a:gd name="connsiteX10" fmla="*/ 10727067 w 10776794"/>
              <a:gd name="connsiteY10" fmla="*/ 1401365 h 1407129"/>
              <a:gd name="connsiteX11" fmla="*/ 10065586 w 10776794"/>
              <a:gd name="connsiteY11" fmla="*/ 1401365 h 1407129"/>
              <a:gd name="connsiteX12" fmla="*/ 7672582 w 10776794"/>
              <a:gd name="connsiteY12" fmla="*/ 1401365 h 1407129"/>
              <a:gd name="connsiteX13" fmla="*/ 6758182 w 10776794"/>
              <a:gd name="connsiteY13" fmla="*/ 1381910 h 1407129"/>
              <a:gd name="connsiteX14" fmla="*/ 6038335 w 10776794"/>
              <a:gd name="connsiteY14" fmla="*/ 1362455 h 1407129"/>
              <a:gd name="connsiteX15" fmla="*/ 5454676 w 10776794"/>
              <a:gd name="connsiteY15" fmla="*/ 1362454 h 1407129"/>
              <a:gd name="connsiteX16" fmla="*/ 4540276 w 10776794"/>
              <a:gd name="connsiteY16" fmla="*/ 1401366 h 1407129"/>
              <a:gd name="connsiteX17" fmla="*/ 3859339 w 10776794"/>
              <a:gd name="connsiteY17" fmla="*/ 1401365 h 1407129"/>
              <a:gd name="connsiteX18" fmla="*/ 3450778 w 10776794"/>
              <a:gd name="connsiteY18" fmla="*/ 1381909 h 1407129"/>
              <a:gd name="connsiteX19" fmla="*/ 3042216 w 10776794"/>
              <a:gd name="connsiteY19" fmla="*/ 1381909 h 1407129"/>
              <a:gd name="connsiteX20" fmla="*/ 2439101 w 10776794"/>
              <a:gd name="connsiteY20" fmla="*/ 1362455 h 1407129"/>
              <a:gd name="connsiteX21" fmla="*/ 1680344 w 10776794"/>
              <a:gd name="connsiteY21" fmla="*/ 1343000 h 1407129"/>
              <a:gd name="connsiteX22" fmla="*/ 764622 w 10776794"/>
              <a:gd name="connsiteY22" fmla="*/ 953894 h 1407129"/>
              <a:gd name="connsiteX23" fmla="*/ 20667 w 10776794"/>
              <a:gd name="connsiteY23" fmla="*/ 662062 h 1407129"/>
              <a:gd name="connsiteX0" fmla="*/ 20667 w 10776794"/>
              <a:gd name="connsiteY0" fmla="*/ 662108 h 1407175"/>
              <a:gd name="connsiteX1" fmla="*/ 1787389 w 10776794"/>
              <a:gd name="connsiteY1" fmla="*/ 628 h 1407175"/>
              <a:gd name="connsiteX2" fmla="*/ 2614199 w 10776794"/>
              <a:gd name="connsiteY2" fmla="*/ 545377 h 1407175"/>
              <a:gd name="connsiteX3" fmla="*/ 3356962 w 10776794"/>
              <a:gd name="connsiteY3" fmla="*/ 759385 h 1407175"/>
              <a:gd name="connsiteX4" fmla="*/ 3664786 w 10776794"/>
              <a:gd name="connsiteY4" fmla="*/ 545377 h 1407175"/>
              <a:gd name="connsiteX5" fmla="*/ 4657007 w 10776794"/>
              <a:gd name="connsiteY5" fmla="*/ 584286 h 1407175"/>
              <a:gd name="connsiteX6" fmla="*/ 8431339 w 10776794"/>
              <a:gd name="connsiteY6" fmla="*/ 603744 h 1407175"/>
              <a:gd name="connsiteX7" fmla="*/ 10571425 w 10776794"/>
              <a:gd name="connsiteY7" fmla="*/ 584287 h 1407175"/>
              <a:gd name="connsiteX8" fmla="*/ 10707612 w 10776794"/>
              <a:gd name="connsiteY8" fmla="*/ 642654 h 1407175"/>
              <a:gd name="connsiteX9" fmla="*/ 10727067 w 10776794"/>
              <a:gd name="connsiteY9" fmla="*/ 1323590 h 1407175"/>
              <a:gd name="connsiteX10" fmla="*/ 10727067 w 10776794"/>
              <a:gd name="connsiteY10" fmla="*/ 1401411 h 1407175"/>
              <a:gd name="connsiteX11" fmla="*/ 10065586 w 10776794"/>
              <a:gd name="connsiteY11" fmla="*/ 1401411 h 1407175"/>
              <a:gd name="connsiteX12" fmla="*/ 7672582 w 10776794"/>
              <a:gd name="connsiteY12" fmla="*/ 1401411 h 1407175"/>
              <a:gd name="connsiteX13" fmla="*/ 6758182 w 10776794"/>
              <a:gd name="connsiteY13" fmla="*/ 1381956 h 1407175"/>
              <a:gd name="connsiteX14" fmla="*/ 6038335 w 10776794"/>
              <a:gd name="connsiteY14" fmla="*/ 1362501 h 1407175"/>
              <a:gd name="connsiteX15" fmla="*/ 5454676 w 10776794"/>
              <a:gd name="connsiteY15" fmla="*/ 1362500 h 1407175"/>
              <a:gd name="connsiteX16" fmla="*/ 4540276 w 10776794"/>
              <a:gd name="connsiteY16" fmla="*/ 1401412 h 1407175"/>
              <a:gd name="connsiteX17" fmla="*/ 3859339 w 10776794"/>
              <a:gd name="connsiteY17" fmla="*/ 1401411 h 1407175"/>
              <a:gd name="connsiteX18" fmla="*/ 3450778 w 10776794"/>
              <a:gd name="connsiteY18" fmla="*/ 1381955 h 1407175"/>
              <a:gd name="connsiteX19" fmla="*/ 3042216 w 10776794"/>
              <a:gd name="connsiteY19" fmla="*/ 1381955 h 1407175"/>
              <a:gd name="connsiteX20" fmla="*/ 2439101 w 10776794"/>
              <a:gd name="connsiteY20" fmla="*/ 1362501 h 1407175"/>
              <a:gd name="connsiteX21" fmla="*/ 1680344 w 10776794"/>
              <a:gd name="connsiteY21" fmla="*/ 1343046 h 1407175"/>
              <a:gd name="connsiteX22" fmla="*/ 764622 w 10776794"/>
              <a:gd name="connsiteY22" fmla="*/ 953940 h 1407175"/>
              <a:gd name="connsiteX23" fmla="*/ 20667 w 10776794"/>
              <a:gd name="connsiteY23" fmla="*/ 662108 h 1407175"/>
              <a:gd name="connsiteX0" fmla="*/ 20667 w 10776794"/>
              <a:gd name="connsiteY0" fmla="*/ 662108 h 1407175"/>
              <a:gd name="connsiteX1" fmla="*/ 1787389 w 10776794"/>
              <a:gd name="connsiteY1" fmla="*/ 628 h 1407175"/>
              <a:gd name="connsiteX2" fmla="*/ 2614199 w 10776794"/>
              <a:gd name="connsiteY2" fmla="*/ 545377 h 1407175"/>
              <a:gd name="connsiteX3" fmla="*/ 3356962 w 10776794"/>
              <a:gd name="connsiteY3" fmla="*/ 759385 h 1407175"/>
              <a:gd name="connsiteX4" fmla="*/ 4087878 w 10776794"/>
              <a:gd name="connsiteY4" fmla="*/ 545377 h 1407175"/>
              <a:gd name="connsiteX5" fmla="*/ 4657007 w 10776794"/>
              <a:gd name="connsiteY5" fmla="*/ 584286 h 1407175"/>
              <a:gd name="connsiteX6" fmla="*/ 8431339 w 10776794"/>
              <a:gd name="connsiteY6" fmla="*/ 603744 h 1407175"/>
              <a:gd name="connsiteX7" fmla="*/ 10571425 w 10776794"/>
              <a:gd name="connsiteY7" fmla="*/ 584287 h 1407175"/>
              <a:gd name="connsiteX8" fmla="*/ 10707612 w 10776794"/>
              <a:gd name="connsiteY8" fmla="*/ 642654 h 1407175"/>
              <a:gd name="connsiteX9" fmla="*/ 10727067 w 10776794"/>
              <a:gd name="connsiteY9" fmla="*/ 1323590 h 1407175"/>
              <a:gd name="connsiteX10" fmla="*/ 10727067 w 10776794"/>
              <a:gd name="connsiteY10" fmla="*/ 1401411 h 1407175"/>
              <a:gd name="connsiteX11" fmla="*/ 10065586 w 10776794"/>
              <a:gd name="connsiteY11" fmla="*/ 1401411 h 1407175"/>
              <a:gd name="connsiteX12" fmla="*/ 7672582 w 10776794"/>
              <a:gd name="connsiteY12" fmla="*/ 1401411 h 1407175"/>
              <a:gd name="connsiteX13" fmla="*/ 6758182 w 10776794"/>
              <a:gd name="connsiteY13" fmla="*/ 1381956 h 1407175"/>
              <a:gd name="connsiteX14" fmla="*/ 6038335 w 10776794"/>
              <a:gd name="connsiteY14" fmla="*/ 1362501 h 1407175"/>
              <a:gd name="connsiteX15" fmla="*/ 5454676 w 10776794"/>
              <a:gd name="connsiteY15" fmla="*/ 1362500 h 1407175"/>
              <a:gd name="connsiteX16" fmla="*/ 4540276 w 10776794"/>
              <a:gd name="connsiteY16" fmla="*/ 1401412 h 1407175"/>
              <a:gd name="connsiteX17" fmla="*/ 3859339 w 10776794"/>
              <a:gd name="connsiteY17" fmla="*/ 1401411 h 1407175"/>
              <a:gd name="connsiteX18" fmla="*/ 3450778 w 10776794"/>
              <a:gd name="connsiteY18" fmla="*/ 1381955 h 1407175"/>
              <a:gd name="connsiteX19" fmla="*/ 3042216 w 10776794"/>
              <a:gd name="connsiteY19" fmla="*/ 1381955 h 1407175"/>
              <a:gd name="connsiteX20" fmla="*/ 2439101 w 10776794"/>
              <a:gd name="connsiteY20" fmla="*/ 1362501 h 1407175"/>
              <a:gd name="connsiteX21" fmla="*/ 1680344 w 10776794"/>
              <a:gd name="connsiteY21" fmla="*/ 1343046 h 1407175"/>
              <a:gd name="connsiteX22" fmla="*/ 764622 w 10776794"/>
              <a:gd name="connsiteY22" fmla="*/ 953940 h 1407175"/>
              <a:gd name="connsiteX23" fmla="*/ 20667 w 10776794"/>
              <a:gd name="connsiteY23" fmla="*/ 662108 h 1407175"/>
              <a:gd name="connsiteX0" fmla="*/ 20667 w 10776794"/>
              <a:gd name="connsiteY0" fmla="*/ 662108 h 1407175"/>
              <a:gd name="connsiteX1" fmla="*/ 1787389 w 10776794"/>
              <a:gd name="connsiteY1" fmla="*/ 628 h 1407175"/>
              <a:gd name="connsiteX2" fmla="*/ 2614199 w 10776794"/>
              <a:gd name="connsiteY2" fmla="*/ 545377 h 1407175"/>
              <a:gd name="connsiteX3" fmla="*/ 3356962 w 10776794"/>
              <a:gd name="connsiteY3" fmla="*/ 759385 h 1407175"/>
              <a:gd name="connsiteX4" fmla="*/ 4087878 w 10776794"/>
              <a:gd name="connsiteY4" fmla="*/ 545377 h 1407175"/>
              <a:gd name="connsiteX5" fmla="*/ 5644224 w 10776794"/>
              <a:gd name="connsiteY5" fmla="*/ 117358 h 1407175"/>
              <a:gd name="connsiteX6" fmla="*/ 8431339 w 10776794"/>
              <a:gd name="connsiteY6" fmla="*/ 603744 h 1407175"/>
              <a:gd name="connsiteX7" fmla="*/ 10571425 w 10776794"/>
              <a:gd name="connsiteY7" fmla="*/ 584287 h 1407175"/>
              <a:gd name="connsiteX8" fmla="*/ 10707612 w 10776794"/>
              <a:gd name="connsiteY8" fmla="*/ 642654 h 1407175"/>
              <a:gd name="connsiteX9" fmla="*/ 10727067 w 10776794"/>
              <a:gd name="connsiteY9" fmla="*/ 1323590 h 1407175"/>
              <a:gd name="connsiteX10" fmla="*/ 10727067 w 10776794"/>
              <a:gd name="connsiteY10" fmla="*/ 1401411 h 1407175"/>
              <a:gd name="connsiteX11" fmla="*/ 10065586 w 10776794"/>
              <a:gd name="connsiteY11" fmla="*/ 1401411 h 1407175"/>
              <a:gd name="connsiteX12" fmla="*/ 7672582 w 10776794"/>
              <a:gd name="connsiteY12" fmla="*/ 1401411 h 1407175"/>
              <a:gd name="connsiteX13" fmla="*/ 6758182 w 10776794"/>
              <a:gd name="connsiteY13" fmla="*/ 1381956 h 1407175"/>
              <a:gd name="connsiteX14" fmla="*/ 6038335 w 10776794"/>
              <a:gd name="connsiteY14" fmla="*/ 1362501 h 1407175"/>
              <a:gd name="connsiteX15" fmla="*/ 5454676 w 10776794"/>
              <a:gd name="connsiteY15" fmla="*/ 1362500 h 1407175"/>
              <a:gd name="connsiteX16" fmla="*/ 4540276 w 10776794"/>
              <a:gd name="connsiteY16" fmla="*/ 1401412 h 1407175"/>
              <a:gd name="connsiteX17" fmla="*/ 3859339 w 10776794"/>
              <a:gd name="connsiteY17" fmla="*/ 1401411 h 1407175"/>
              <a:gd name="connsiteX18" fmla="*/ 3450778 w 10776794"/>
              <a:gd name="connsiteY18" fmla="*/ 1381955 h 1407175"/>
              <a:gd name="connsiteX19" fmla="*/ 3042216 w 10776794"/>
              <a:gd name="connsiteY19" fmla="*/ 1381955 h 1407175"/>
              <a:gd name="connsiteX20" fmla="*/ 2439101 w 10776794"/>
              <a:gd name="connsiteY20" fmla="*/ 1362501 h 1407175"/>
              <a:gd name="connsiteX21" fmla="*/ 1680344 w 10776794"/>
              <a:gd name="connsiteY21" fmla="*/ 1343046 h 1407175"/>
              <a:gd name="connsiteX22" fmla="*/ 764622 w 10776794"/>
              <a:gd name="connsiteY22" fmla="*/ 953940 h 1407175"/>
              <a:gd name="connsiteX23" fmla="*/ 20667 w 10776794"/>
              <a:gd name="connsiteY23" fmla="*/ 662108 h 1407175"/>
              <a:gd name="connsiteX0" fmla="*/ 28757 w 10784884"/>
              <a:gd name="connsiteY0" fmla="*/ 662108 h 1416252"/>
              <a:gd name="connsiteX1" fmla="*/ 1795479 w 10784884"/>
              <a:gd name="connsiteY1" fmla="*/ 628 h 1416252"/>
              <a:gd name="connsiteX2" fmla="*/ 2622289 w 10784884"/>
              <a:gd name="connsiteY2" fmla="*/ 545377 h 1416252"/>
              <a:gd name="connsiteX3" fmla="*/ 3365052 w 10784884"/>
              <a:gd name="connsiteY3" fmla="*/ 759385 h 1416252"/>
              <a:gd name="connsiteX4" fmla="*/ 4095968 w 10784884"/>
              <a:gd name="connsiteY4" fmla="*/ 545377 h 1416252"/>
              <a:gd name="connsiteX5" fmla="*/ 5652314 w 10784884"/>
              <a:gd name="connsiteY5" fmla="*/ 117358 h 1416252"/>
              <a:gd name="connsiteX6" fmla="*/ 8439429 w 10784884"/>
              <a:gd name="connsiteY6" fmla="*/ 603744 h 1416252"/>
              <a:gd name="connsiteX7" fmla="*/ 10579515 w 10784884"/>
              <a:gd name="connsiteY7" fmla="*/ 584287 h 1416252"/>
              <a:gd name="connsiteX8" fmla="*/ 10715702 w 10784884"/>
              <a:gd name="connsiteY8" fmla="*/ 642654 h 1416252"/>
              <a:gd name="connsiteX9" fmla="*/ 10735157 w 10784884"/>
              <a:gd name="connsiteY9" fmla="*/ 1323590 h 1416252"/>
              <a:gd name="connsiteX10" fmla="*/ 10735157 w 10784884"/>
              <a:gd name="connsiteY10" fmla="*/ 1401411 h 1416252"/>
              <a:gd name="connsiteX11" fmla="*/ 10073676 w 10784884"/>
              <a:gd name="connsiteY11" fmla="*/ 1401411 h 1416252"/>
              <a:gd name="connsiteX12" fmla="*/ 7680672 w 10784884"/>
              <a:gd name="connsiteY12" fmla="*/ 1401411 h 1416252"/>
              <a:gd name="connsiteX13" fmla="*/ 6766272 w 10784884"/>
              <a:gd name="connsiteY13" fmla="*/ 1381956 h 1416252"/>
              <a:gd name="connsiteX14" fmla="*/ 6046425 w 10784884"/>
              <a:gd name="connsiteY14" fmla="*/ 1362501 h 1416252"/>
              <a:gd name="connsiteX15" fmla="*/ 5462766 w 10784884"/>
              <a:gd name="connsiteY15" fmla="*/ 1362500 h 1416252"/>
              <a:gd name="connsiteX16" fmla="*/ 4548366 w 10784884"/>
              <a:gd name="connsiteY16" fmla="*/ 1401412 h 1416252"/>
              <a:gd name="connsiteX17" fmla="*/ 3867429 w 10784884"/>
              <a:gd name="connsiteY17" fmla="*/ 1401411 h 1416252"/>
              <a:gd name="connsiteX18" fmla="*/ 3458868 w 10784884"/>
              <a:gd name="connsiteY18" fmla="*/ 1381955 h 1416252"/>
              <a:gd name="connsiteX19" fmla="*/ 3050306 w 10784884"/>
              <a:gd name="connsiteY19" fmla="*/ 1381955 h 1416252"/>
              <a:gd name="connsiteX20" fmla="*/ 2447191 w 10784884"/>
              <a:gd name="connsiteY20" fmla="*/ 1362501 h 1416252"/>
              <a:gd name="connsiteX21" fmla="*/ 1728729 w 10784884"/>
              <a:gd name="connsiteY21" fmla="*/ 720476 h 1416252"/>
              <a:gd name="connsiteX22" fmla="*/ 772712 w 10784884"/>
              <a:gd name="connsiteY22" fmla="*/ 953940 h 1416252"/>
              <a:gd name="connsiteX23" fmla="*/ 28757 w 10784884"/>
              <a:gd name="connsiteY23" fmla="*/ 662108 h 1416252"/>
              <a:gd name="connsiteX0" fmla="*/ 28639 w 10784766"/>
              <a:gd name="connsiteY0" fmla="*/ 662108 h 1407175"/>
              <a:gd name="connsiteX1" fmla="*/ 1795361 w 10784766"/>
              <a:gd name="connsiteY1" fmla="*/ 628 h 1407175"/>
              <a:gd name="connsiteX2" fmla="*/ 2622171 w 10784766"/>
              <a:gd name="connsiteY2" fmla="*/ 545377 h 1407175"/>
              <a:gd name="connsiteX3" fmla="*/ 3364934 w 10784766"/>
              <a:gd name="connsiteY3" fmla="*/ 759385 h 1407175"/>
              <a:gd name="connsiteX4" fmla="*/ 4095850 w 10784766"/>
              <a:gd name="connsiteY4" fmla="*/ 545377 h 1407175"/>
              <a:gd name="connsiteX5" fmla="*/ 5652196 w 10784766"/>
              <a:gd name="connsiteY5" fmla="*/ 117358 h 1407175"/>
              <a:gd name="connsiteX6" fmla="*/ 8439311 w 10784766"/>
              <a:gd name="connsiteY6" fmla="*/ 603744 h 1407175"/>
              <a:gd name="connsiteX7" fmla="*/ 10579397 w 10784766"/>
              <a:gd name="connsiteY7" fmla="*/ 584287 h 1407175"/>
              <a:gd name="connsiteX8" fmla="*/ 10715584 w 10784766"/>
              <a:gd name="connsiteY8" fmla="*/ 642654 h 1407175"/>
              <a:gd name="connsiteX9" fmla="*/ 10735039 w 10784766"/>
              <a:gd name="connsiteY9" fmla="*/ 1323590 h 1407175"/>
              <a:gd name="connsiteX10" fmla="*/ 10735039 w 10784766"/>
              <a:gd name="connsiteY10" fmla="*/ 1401411 h 1407175"/>
              <a:gd name="connsiteX11" fmla="*/ 10073558 w 10784766"/>
              <a:gd name="connsiteY11" fmla="*/ 1401411 h 1407175"/>
              <a:gd name="connsiteX12" fmla="*/ 7680554 w 10784766"/>
              <a:gd name="connsiteY12" fmla="*/ 1401411 h 1407175"/>
              <a:gd name="connsiteX13" fmla="*/ 6766154 w 10784766"/>
              <a:gd name="connsiteY13" fmla="*/ 1381956 h 1407175"/>
              <a:gd name="connsiteX14" fmla="*/ 6046307 w 10784766"/>
              <a:gd name="connsiteY14" fmla="*/ 1362501 h 1407175"/>
              <a:gd name="connsiteX15" fmla="*/ 5462648 w 10784766"/>
              <a:gd name="connsiteY15" fmla="*/ 1362500 h 1407175"/>
              <a:gd name="connsiteX16" fmla="*/ 4548248 w 10784766"/>
              <a:gd name="connsiteY16" fmla="*/ 1401412 h 1407175"/>
              <a:gd name="connsiteX17" fmla="*/ 3867311 w 10784766"/>
              <a:gd name="connsiteY17" fmla="*/ 1401411 h 1407175"/>
              <a:gd name="connsiteX18" fmla="*/ 3458750 w 10784766"/>
              <a:gd name="connsiteY18" fmla="*/ 1381955 h 1407175"/>
              <a:gd name="connsiteX19" fmla="*/ 3050188 w 10784766"/>
              <a:gd name="connsiteY19" fmla="*/ 1381955 h 1407175"/>
              <a:gd name="connsiteX20" fmla="*/ 2447073 w 10784766"/>
              <a:gd name="connsiteY20" fmla="*/ 1362501 h 1407175"/>
              <a:gd name="connsiteX21" fmla="*/ 1708463 w 10784766"/>
              <a:gd name="connsiteY21" fmla="*/ 1284680 h 1407175"/>
              <a:gd name="connsiteX22" fmla="*/ 772594 w 10784766"/>
              <a:gd name="connsiteY22" fmla="*/ 953940 h 1407175"/>
              <a:gd name="connsiteX23" fmla="*/ 28639 w 10784766"/>
              <a:gd name="connsiteY23" fmla="*/ 662108 h 1407175"/>
              <a:gd name="connsiteX0" fmla="*/ 12770 w 10768897"/>
              <a:gd name="connsiteY0" fmla="*/ 662108 h 1407175"/>
              <a:gd name="connsiteX1" fmla="*/ 1779492 w 10768897"/>
              <a:gd name="connsiteY1" fmla="*/ 628 h 1407175"/>
              <a:gd name="connsiteX2" fmla="*/ 2606302 w 10768897"/>
              <a:gd name="connsiteY2" fmla="*/ 545377 h 1407175"/>
              <a:gd name="connsiteX3" fmla="*/ 3349065 w 10768897"/>
              <a:gd name="connsiteY3" fmla="*/ 759385 h 1407175"/>
              <a:gd name="connsiteX4" fmla="*/ 4079981 w 10768897"/>
              <a:gd name="connsiteY4" fmla="*/ 545377 h 1407175"/>
              <a:gd name="connsiteX5" fmla="*/ 5636327 w 10768897"/>
              <a:gd name="connsiteY5" fmla="*/ 117358 h 1407175"/>
              <a:gd name="connsiteX6" fmla="*/ 8423442 w 10768897"/>
              <a:gd name="connsiteY6" fmla="*/ 603744 h 1407175"/>
              <a:gd name="connsiteX7" fmla="*/ 10563528 w 10768897"/>
              <a:gd name="connsiteY7" fmla="*/ 584287 h 1407175"/>
              <a:gd name="connsiteX8" fmla="*/ 10699715 w 10768897"/>
              <a:gd name="connsiteY8" fmla="*/ 642654 h 1407175"/>
              <a:gd name="connsiteX9" fmla="*/ 10719170 w 10768897"/>
              <a:gd name="connsiteY9" fmla="*/ 1323590 h 1407175"/>
              <a:gd name="connsiteX10" fmla="*/ 10719170 w 10768897"/>
              <a:gd name="connsiteY10" fmla="*/ 1401411 h 1407175"/>
              <a:gd name="connsiteX11" fmla="*/ 10057689 w 10768897"/>
              <a:gd name="connsiteY11" fmla="*/ 1401411 h 1407175"/>
              <a:gd name="connsiteX12" fmla="*/ 7664685 w 10768897"/>
              <a:gd name="connsiteY12" fmla="*/ 1401411 h 1407175"/>
              <a:gd name="connsiteX13" fmla="*/ 6750285 w 10768897"/>
              <a:gd name="connsiteY13" fmla="*/ 1381956 h 1407175"/>
              <a:gd name="connsiteX14" fmla="*/ 6030438 w 10768897"/>
              <a:gd name="connsiteY14" fmla="*/ 1362501 h 1407175"/>
              <a:gd name="connsiteX15" fmla="*/ 5446779 w 10768897"/>
              <a:gd name="connsiteY15" fmla="*/ 1362500 h 1407175"/>
              <a:gd name="connsiteX16" fmla="*/ 4532379 w 10768897"/>
              <a:gd name="connsiteY16" fmla="*/ 1401412 h 1407175"/>
              <a:gd name="connsiteX17" fmla="*/ 3851442 w 10768897"/>
              <a:gd name="connsiteY17" fmla="*/ 1401411 h 1407175"/>
              <a:gd name="connsiteX18" fmla="*/ 3442881 w 10768897"/>
              <a:gd name="connsiteY18" fmla="*/ 1381955 h 1407175"/>
              <a:gd name="connsiteX19" fmla="*/ 3034319 w 10768897"/>
              <a:gd name="connsiteY19" fmla="*/ 1381955 h 1407175"/>
              <a:gd name="connsiteX20" fmla="*/ 2431204 w 10768897"/>
              <a:gd name="connsiteY20" fmla="*/ 1362501 h 1407175"/>
              <a:gd name="connsiteX21" fmla="*/ 1692594 w 10768897"/>
              <a:gd name="connsiteY21" fmla="*/ 1284680 h 1407175"/>
              <a:gd name="connsiteX22" fmla="*/ 1018639 w 10768897"/>
              <a:gd name="connsiteY22" fmla="*/ 798298 h 1407175"/>
              <a:gd name="connsiteX23" fmla="*/ 12770 w 10768897"/>
              <a:gd name="connsiteY23" fmla="*/ 662108 h 1407175"/>
              <a:gd name="connsiteX0" fmla="*/ 12770 w 10768897"/>
              <a:gd name="connsiteY0" fmla="*/ 662108 h 1498778"/>
              <a:gd name="connsiteX1" fmla="*/ 1779492 w 10768897"/>
              <a:gd name="connsiteY1" fmla="*/ 628 h 1498778"/>
              <a:gd name="connsiteX2" fmla="*/ 2606302 w 10768897"/>
              <a:gd name="connsiteY2" fmla="*/ 545377 h 1498778"/>
              <a:gd name="connsiteX3" fmla="*/ 3349065 w 10768897"/>
              <a:gd name="connsiteY3" fmla="*/ 759385 h 1498778"/>
              <a:gd name="connsiteX4" fmla="*/ 4079981 w 10768897"/>
              <a:gd name="connsiteY4" fmla="*/ 545377 h 1498778"/>
              <a:gd name="connsiteX5" fmla="*/ 5636327 w 10768897"/>
              <a:gd name="connsiteY5" fmla="*/ 117358 h 1498778"/>
              <a:gd name="connsiteX6" fmla="*/ 8423442 w 10768897"/>
              <a:gd name="connsiteY6" fmla="*/ 603744 h 1498778"/>
              <a:gd name="connsiteX7" fmla="*/ 10563528 w 10768897"/>
              <a:gd name="connsiteY7" fmla="*/ 584287 h 1498778"/>
              <a:gd name="connsiteX8" fmla="*/ 10699715 w 10768897"/>
              <a:gd name="connsiteY8" fmla="*/ 642654 h 1498778"/>
              <a:gd name="connsiteX9" fmla="*/ 10719170 w 10768897"/>
              <a:gd name="connsiteY9" fmla="*/ 1323590 h 1498778"/>
              <a:gd name="connsiteX10" fmla="*/ 10719170 w 10768897"/>
              <a:gd name="connsiteY10" fmla="*/ 1401411 h 1498778"/>
              <a:gd name="connsiteX11" fmla="*/ 10057689 w 10768897"/>
              <a:gd name="connsiteY11" fmla="*/ 1401411 h 1498778"/>
              <a:gd name="connsiteX12" fmla="*/ 7664685 w 10768897"/>
              <a:gd name="connsiteY12" fmla="*/ 1401411 h 1498778"/>
              <a:gd name="connsiteX13" fmla="*/ 6750285 w 10768897"/>
              <a:gd name="connsiteY13" fmla="*/ 1381956 h 1498778"/>
              <a:gd name="connsiteX14" fmla="*/ 6030438 w 10768897"/>
              <a:gd name="connsiteY14" fmla="*/ 1362501 h 1498778"/>
              <a:gd name="connsiteX15" fmla="*/ 5446779 w 10768897"/>
              <a:gd name="connsiteY15" fmla="*/ 1362500 h 1498778"/>
              <a:gd name="connsiteX16" fmla="*/ 4532379 w 10768897"/>
              <a:gd name="connsiteY16" fmla="*/ 1401412 h 1498778"/>
              <a:gd name="connsiteX17" fmla="*/ 3851442 w 10768897"/>
              <a:gd name="connsiteY17" fmla="*/ 1401411 h 1498778"/>
              <a:gd name="connsiteX18" fmla="*/ 3442881 w 10768897"/>
              <a:gd name="connsiteY18" fmla="*/ 1498687 h 1498778"/>
              <a:gd name="connsiteX19" fmla="*/ 3034319 w 10768897"/>
              <a:gd name="connsiteY19" fmla="*/ 1381955 h 1498778"/>
              <a:gd name="connsiteX20" fmla="*/ 2431204 w 10768897"/>
              <a:gd name="connsiteY20" fmla="*/ 1362501 h 1498778"/>
              <a:gd name="connsiteX21" fmla="*/ 1692594 w 10768897"/>
              <a:gd name="connsiteY21" fmla="*/ 1284680 h 1498778"/>
              <a:gd name="connsiteX22" fmla="*/ 1018639 w 10768897"/>
              <a:gd name="connsiteY22" fmla="*/ 798298 h 1498778"/>
              <a:gd name="connsiteX23" fmla="*/ 12770 w 10768897"/>
              <a:gd name="connsiteY23" fmla="*/ 662108 h 1498778"/>
              <a:gd name="connsiteX0" fmla="*/ 12770 w 10768897"/>
              <a:gd name="connsiteY0" fmla="*/ 662108 h 1500788"/>
              <a:gd name="connsiteX1" fmla="*/ 1779492 w 10768897"/>
              <a:gd name="connsiteY1" fmla="*/ 628 h 1500788"/>
              <a:gd name="connsiteX2" fmla="*/ 2606302 w 10768897"/>
              <a:gd name="connsiteY2" fmla="*/ 545377 h 1500788"/>
              <a:gd name="connsiteX3" fmla="*/ 3349065 w 10768897"/>
              <a:gd name="connsiteY3" fmla="*/ 759385 h 1500788"/>
              <a:gd name="connsiteX4" fmla="*/ 4079981 w 10768897"/>
              <a:gd name="connsiteY4" fmla="*/ 545377 h 1500788"/>
              <a:gd name="connsiteX5" fmla="*/ 5636327 w 10768897"/>
              <a:gd name="connsiteY5" fmla="*/ 117358 h 1500788"/>
              <a:gd name="connsiteX6" fmla="*/ 8423442 w 10768897"/>
              <a:gd name="connsiteY6" fmla="*/ 603744 h 1500788"/>
              <a:gd name="connsiteX7" fmla="*/ 10563528 w 10768897"/>
              <a:gd name="connsiteY7" fmla="*/ 584287 h 1500788"/>
              <a:gd name="connsiteX8" fmla="*/ 10699715 w 10768897"/>
              <a:gd name="connsiteY8" fmla="*/ 642654 h 1500788"/>
              <a:gd name="connsiteX9" fmla="*/ 10719170 w 10768897"/>
              <a:gd name="connsiteY9" fmla="*/ 1323590 h 1500788"/>
              <a:gd name="connsiteX10" fmla="*/ 10719170 w 10768897"/>
              <a:gd name="connsiteY10" fmla="*/ 1401411 h 1500788"/>
              <a:gd name="connsiteX11" fmla="*/ 10057689 w 10768897"/>
              <a:gd name="connsiteY11" fmla="*/ 1401411 h 1500788"/>
              <a:gd name="connsiteX12" fmla="*/ 7664685 w 10768897"/>
              <a:gd name="connsiteY12" fmla="*/ 1401411 h 1500788"/>
              <a:gd name="connsiteX13" fmla="*/ 6750285 w 10768897"/>
              <a:gd name="connsiteY13" fmla="*/ 1381956 h 1500788"/>
              <a:gd name="connsiteX14" fmla="*/ 6030438 w 10768897"/>
              <a:gd name="connsiteY14" fmla="*/ 1362501 h 1500788"/>
              <a:gd name="connsiteX15" fmla="*/ 5446779 w 10768897"/>
              <a:gd name="connsiteY15" fmla="*/ 1362500 h 1500788"/>
              <a:gd name="connsiteX16" fmla="*/ 4532379 w 10768897"/>
              <a:gd name="connsiteY16" fmla="*/ 1401412 h 1500788"/>
              <a:gd name="connsiteX17" fmla="*/ 3851442 w 10768897"/>
              <a:gd name="connsiteY17" fmla="*/ 1401411 h 1500788"/>
              <a:gd name="connsiteX18" fmla="*/ 3442881 w 10768897"/>
              <a:gd name="connsiteY18" fmla="*/ 1498687 h 1500788"/>
              <a:gd name="connsiteX19" fmla="*/ 3034319 w 10768897"/>
              <a:gd name="connsiteY19" fmla="*/ 1459776 h 1500788"/>
              <a:gd name="connsiteX20" fmla="*/ 2431204 w 10768897"/>
              <a:gd name="connsiteY20" fmla="*/ 1362501 h 1500788"/>
              <a:gd name="connsiteX21" fmla="*/ 1692594 w 10768897"/>
              <a:gd name="connsiteY21" fmla="*/ 1284680 h 1500788"/>
              <a:gd name="connsiteX22" fmla="*/ 1018639 w 10768897"/>
              <a:gd name="connsiteY22" fmla="*/ 798298 h 1500788"/>
              <a:gd name="connsiteX23" fmla="*/ 12770 w 10768897"/>
              <a:gd name="connsiteY23" fmla="*/ 662108 h 1500788"/>
              <a:gd name="connsiteX0" fmla="*/ 12770 w 10768897"/>
              <a:gd name="connsiteY0" fmla="*/ 662108 h 1500788"/>
              <a:gd name="connsiteX1" fmla="*/ 1779492 w 10768897"/>
              <a:gd name="connsiteY1" fmla="*/ 628 h 1500788"/>
              <a:gd name="connsiteX2" fmla="*/ 2606302 w 10768897"/>
              <a:gd name="connsiteY2" fmla="*/ 545377 h 1500788"/>
              <a:gd name="connsiteX3" fmla="*/ 3349065 w 10768897"/>
              <a:gd name="connsiteY3" fmla="*/ 759385 h 1500788"/>
              <a:gd name="connsiteX4" fmla="*/ 4079981 w 10768897"/>
              <a:gd name="connsiteY4" fmla="*/ 545377 h 1500788"/>
              <a:gd name="connsiteX5" fmla="*/ 5636327 w 10768897"/>
              <a:gd name="connsiteY5" fmla="*/ 117358 h 1500788"/>
              <a:gd name="connsiteX6" fmla="*/ 8423442 w 10768897"/>
              <a:gd name="connsiteY6" fmla="*/ 603744 h 1500788"/>
              <a:gd name="connsiteX7" fmla="*/ 10563528 w 10768897"/>
              <a:gd name="connsiteY7" fmla="*/ 584287 h 1500788"/>
              <a:gd name="connsiteX8" fmla="*/ 10699715 w 10768897"/>
              <a:gd name="connsiteY8" fmla="*/ 642654 h 1500788"/>
              <a:gd name="connsiteX9" fmla="*/ 10719170 w 10768897"/>
              <a:gd name="connsiteY9" fmla="*/ 1323590 h 1500788"/>
              <a:gd name="connsiteX10" fmla="*/ 10719170 w 10768897"/>
              <a:gd name="connsiteY10" fmla="*/ 1401411 h 1500788"/>
              <a:gd name="connsiteX11" fmla="*/ 10057689 w 10768897"/>
              <a:gd name="connsiteY11" fmla="*/ 1401411 h 1500788"/>
              <a:gd name="connsiteX12" fmla="*/ 7664685 w 10768897"/>
              <a:gd name="connsiteY12" fmla="*/ 1401411 h 1500788"/>
              <a:gd name="connsiteX13" fmla="*/ 6750285 w 10768897"/>
              <a:gd name="connsiteY13" fmla="*/ 1381956 h 1500788"/>
              <a:gd name="connsiteX14" fmla="*/ 6030438 w 10768897"/>
              <a:gd name="connsiteY14" fmla="*/ 1362501 h 1500788"/>
              <a:gd name="connsiteX15" fmla="*/ 5446779 w 10768897"/>
              <a:gd name="connsiteY15" fmla="*/ 1362500 h 1500788"/>
              <a:gd name="connsiteX16" fmla="*/ 4895029 w 10768897"/>
              <a:gd name="connsiteY16" fmla="*/ 1381956 h 1500788"/>
              <a:gd name="connsiteX17" fmla="*/ 3851442 w 10768897"/>
              <a:gd name="connsiteY17" fmla="*/ 1401411 h 1500788"/>
              <a:gd name="connsiteX18" fmla="*/ 3442881 w 10768897"/>
              <a:gd name="connsiteY18" fmla="*/ 1498687 h 1500788"/>
              <a:gd name="connsiteX19" fmla="*/ 3034319 w 10768897"/>
              <a:gd name="connsiteY19" fmla="*/ 1459776 h 1500788"/>
              <a:gd name="connsiteX20" fmla="*/ 2431204 w 10768897"/>
              <a:gd name="connsiteY20" fmla="*/ 1362501 h 1500788"/>
              <a:gd name="connsiteX21" fmla="*/ 1692594 w 10768897"/>
              <a:gd name="connsiteY21" fmla="*/ 1284680 h 1500788"/>
              <a:gd name="connsiteX22" fmla="*/ 1018639 w 10768897"/>
              <a:gd name="connsiteY22" fmla="*/ 798298 h 1500788"/>
              <a:gd name="connsiteX23" fmla="*/ 12770 w 10768897"/>
              <a:gd name="connsiteY23" fmla="*/ 662108 h 1500788"/>
              <a:gd name="connsiteX0" fmla="*/ 12770 w 10768897"/>
              <a:gd name="connsiteY0" fmla="*/ 662108 h 1557054"/>
              <a:gd name="connsiteX1" fmla="*/ 1779492 w 10768897"/>
              <a:gd name="connsiteY1" fmla="*/ 628 h 1557054"/>
              <a:gd name="connsiteX2" fmla="*/ 2606302 w 10768897"/>
              <a:gd name="connsiteY2" fmla="*/ 545377 h 1557054"/>
              <a:gd name="connsiteX3" fmla="*/ 3349065 w 10768897"/>
              <a:gd name="connsiteY3" fmla="*/ 759385 h 1557054"/>
              <a:gd name="connsiteX4" fmla="*/ 4079981 w 10768897"/>
              <a:gd name="connsiteY4" fmla="*/ 545377 h 1557054"/>
              <a:gd name="connsiteX5" fmla="*/ 5636327 w 10768897"/>
              <a:gd name="connsiteY5" fmla="*/ 117358 h 1557054"/>
              <a:gd name="connsiteX6" fmla="*/ 8423442 w 10768897"/>
              <a:gd name="connsiteY6" fmla="*/ 603744 h 1557054"/>
              <a:gd name="connsiteX7" fmla="*/ 10563528 w 10768897"/>
              <a:gd name="connsiteY7" fmla="*/ 584287 h 1557054"/>
              <a:gd name="connsiteX8" fmla="*/ 10699715 w 10768897"/>
              <a:gd name="connsiteY8" fmla="*/ 642654 h 1557054"/>
              <a:gd name="connsiteX9" fmla="*/ 10719170 w 10768897"/>
              <a:gd name="connsiteY9" fmla="*/ 1323590 h 1557054"/>
              <a:gd name="connsiteX10" fmla="*/ 10719170 w 10768897"/>
              <a:gd name="connsiteY10" fmla="*/ 1401411 h 1557054"/>
              <a:gd name="connsiteX11" fmla="*/ 10057689 w 10768897"/>
              <a:gd name="connsiteY11" fmla="*/ 1401411 h 1557054"/>
              <a:gd name="connsiteX12" fmla="*/ 7664685 w 10768897"/>
              <a:gd name="connsiteY12" fmla="*/ 1401411 h 1557054"/>
              <a:gd name="connsiteX13" fmla="*/ 6750285 w 10768897"/>
              <a:gd name="connsiteY13" fmla="*/ 1381956 h 1557054"/>
              <a:gd name="connsiteX14" fmla="*/ 6030438 w 10768897"/>
              <a:gd name="connsiteY14" fmla="*/ 1362501 h 1557054"/>
              <a:gd name="connsiteX15" fmla="*/ 5446779 w 10768897"/>
              <a:gd name="connsiteY15" fmla="*/ 1362500 h 1557054"/>
              <a:gd name="connsiteX16" fmla="*/ 4895029 w 10768897"/>
              <a:gd name="connsiteY16" fmla="*/ 1381956 h 1557054"/>
              <a:gd name="connsiteX17" fmla="*/ 4173798 w 10768897"/>
              <a:gd name="connsiteY17" fmla="*/ 1557054 h 1557054"/>
              <a:gd name="connsiteX18" fmla="*/ 3442881 w 10768897"/>
              <a:gd name="connsiteY18" fmla="*/ 1498687 h 1557054"/>
              <a:gd name="connsiteX19" fmla="*/ 3034319 w 10768897"/>
              <a:gd name="connsiteY19" fmla="*/ 1459776 h 1557054"/>
              <a:gd name="connsiteX20" fmla="*/ 2431204 w 10768897"/>
              <a:gd name="connsiteY20" fmla="*/ 1362501 h 1557054"/>
              <a:gd name="connsiteX21" fmla="*/ 1692594 w 10768897"/>
              <a:gd name="connsiteY21" fmla="*/ 1284680 h 1557054"/>
              <a:gd name="connsiteX22" fmla="*/ 1018639 w 10768897"/>
              <a:gd name="connsiteY22" fmla="*/ 798298 h 1557054"/>
              <a:gd name="connsiteX23" fmla="*/ 12770 w 10768897"/>
              <a:gd name="connsiteY23" fmla="*/ 662108 h 1557054"/>
              <a:gd name="connsiteX0" fmla="*/ 12770 w 10768897"/>
              <a:gd name="connsiteY0" fmla="*/ 662108 h 1561724"/>
              <a:gd name="connsiteX1" fmla="*/ 1779492 w 10768897"/>
              <a:gd name="connsiteY1" fmla="*/ 628 h 1561724"/>
              <a:gd name="connsiteX2" fmla="*/ 2606302 w 10768897"/>
              <a:gd name="connsiteY2" fmla="*/ 545377 h 1561724"/>
              <a:gd name="connsiteX3" fmla="*/ 3349065 w 10768897"/>
              <a:gd name="connsiteY3" fmla="*/ 759385 h 1561724"/>
              <a:gd name="connsiteX4" fmla="*/ 4079981 w 10768897"/>
              <a:gd name="connsiteY4" fmla="*/ 545377 h 1561724"/>
              <a:gd name="connsiteX5" fmla="*/ 5636327 w 10768897"/>
              <a:gd name="connsiteY5" fmla="*/ 117358 h 1561724"/>
              <a:gd name="connsiteX6" fmla="*/ 8423442 w 10768897"/>
              <a:gd name="connsiteY6" fmla="*/ 603744 h 1561724"/>
              <a:gd name="connsiteX7" fmla="*/ 10563528 w 10768897"/>
              <a:gd name="connsiteY7" fmla="*/ 584287 h 1561724"/>
              <a:gd name="connsiteX8" fmla="*/ 10699715 w 10768897"/>
              <a:gd name="connsiteY8" fmla="*/ 642654 h 1561724"/>
              <a:gd name="connsiteX9" fmla="*/ 10719170 w 10768897"/>
              <a:gd name="connsiteY9" fmla="*/ 1323590 h 1561724"/>
              <a:gd name="connsiteX10" fmla="*/ 10719170 w 10768897"/>
              <a:gd name="connsiteY10" fmla="*/ 1401411 h 1561724"/>
              <a:gd name="connsiteX11" fmla="*/ 10057689 w 10768897"/>
              <a:gd name="connsiteY11" fmla="*/ 1401411 h 1561724"/>
              <a:gd name="connsiteX12" fmla="*/ 7664685 w 10768897"/>
              <a:gd name="connsiteY12" fmla="*/ 1401411 h 1561724"/>
              <a:gd name="connsiteX13" fmla="*/ 6750285 w 10768897"/>
              <a:gd name="connsiteY13" fmla="*/ 1381956 h 1561724"/>
              <a:gd name="connsiteX14" fmla="*/ 6030438 w 10768897"/>
              <a:gd name="connsiteY14" fmla="*/ 1362501 h 1561724"/>
              <a:gd name="connsiteX15" fmla="*/ 5446779 w 10768897"/>
              <a:gd name="connsiteY15" fmla="*/ 1362500 h 1561724"/>
              <a:gd name="connsiteX16" fmla="*/ 4895029 w 10768897"/>
              <a:gd name="connsiteY16" fmla="*/ 1381956 h 1561724"/>
              <a:gd name="connsiteX17" fmla="*/ 4173798 w 10768897"/>
              <a:gd name="connsiteY17" fmla="*/ 1557054 h 1561724"/>
              <a:gd name="connsiteX18" fmla="*/ 3442881 w 10768897"/>
              <a:gd name="connsiteY18" fmla="*/ 1498687 h 1561724"/>
              <a:gd name="connsiteX19" fmla="*/ 3034319 w 10768897"/>
              <a:gd name="connsiteY19" fmla="*/ 1459776 h 1561724"/>
              <a:gd name="connsiteX20" fmla="*/ 2390910 w 10768897"/>
              <a:gd name="connsiteY20" fmla="*/ 1557054 h 1561724"/>
              <a:gd name="connsiteX21" fmla="*/ 1692594 w 10768897"/>
              <a:gd name="connsiteY21" fmla="*/ 1284680 h 1561724"/>
              <a:gd name="connsiteX22" fmla="*/ 1018639 w 10768897"/>
              <a:gd name="connsiteY22" fmla="*/ 798298 h 1561724"/>
              <a:gd name="connsiteX23" fmla="*/ 12770 w 10768897"/>
              <a:gd name="connsiteY23" fmla="*/ 662108 h 1561724"/>
              <a:gd name="connsiteX0" fmla="*/ 12770 w 10768897"/>
              <a:gd name="connsiteY0" fmla="*/ 662108 h 1560124"/>
              <a:gd name="connsiteX1" fmla="*/ 1779492 w 10768897"/>
              <a:gd name="connsiteY1" fmla="*/ 628 h 1560124"/>
              <a:gd name="connsiteX2" fmla="*/ 2606302 w 10768897"/>
              <a:gd name="connsiteY2" fmla="*/ 545377 h 1560124"/>
              <a:gd name="connsiteX3" fmla="*/ 3349065 w 10768897"/>
              <a:gd name="connsiteY3" fmla="*/ 759385 h 1560124"/>
              <a:gd name="connsiteX4" fmla="*/ 4079981 w 10768897"/>
              <a:gd name="connsiteY4" fmla="*/ 545377 h 1560124"/>
              <a:gd name="connsiteX5" fmla="*/ 5636327 w 10768897"/>
              <a:gd name="connsiteY5" fmla="*/ 117358 h 1560124"/>
              <a:gd name="connsiteX6" fmla="*/ 8423442 w 10768897"/>
              <a:gd name="connsiteY6" fmla="*/ 603744 h 1560124"/>
              <a:gd name="connsiteX7" fmla="*/ 10563528 w 10768897"/>
              <a:gd name="connsiteY7" fmla="*/ 584287 h 1560124"/>
              <a:gd name="connsiteX8" fmla="*/ 10699715 w 10768897"/>
              <a:gd name="connsiteY8" fmla="*/ 642654 h 1560124"/>
              <a:gd name="connsiteX9" fmla="*/ 10719170 w 10768897"/>
              <a:gd name="connsiteY9" fmla="*/ 1323590 h 1560124"/>
              <a:gd name="connsiteX10" fmla="*/ 10719170 w 10768897"/>
              <a:gd name="connsiteY10" fmla="*/ 1401411 h 1560124"/>
              <a:gd name="connsiteX11" fmla="*/ 10057689 w 10768897"/>
              <a:gd name="connsiteY11" fmla="*/ 1401411 h 1560124"/>
              <a:gd name="connsiteX12" fmla="*/ 7664685 w 10768897"/>
              <a:gd name="connsiteY12" fmla="*/ 1401411 h 1560124"/>
              <a:gd name="connsiteX13" fmla="*/ 6750285 w 10768897"/>
              <a:gd name="connsiteY13" fmla="*/ 1381956 h 1560124"/>
              <a:gd name="connsiteX14" fmla="*/ 6030438 w 10768897"/>
              <a:gd name="connsiteY14" fmla="*/ 1362501 h 1560124"/>
              <a:gd name="connsiteX15" fmla="*/ 5446779 w 10768897"/>
              <a:gd name="connsiteY15" fmla="*/ 1362500 h 1560124"/>
              <a:gd name="connsiteX16" fmla="*/ 4895029 w 10768897"/>
              <a:gd name="connsiteY16" fmla="*/ 1381956 h 1560124"/>
              <a:gd name="connsiteX17" fmla="*/ 4173798 w 10768897"/>
              <a:gd name="connsiteY17" fmla="*/ 1557054 h 1560124"/>
              <a:gd name="connsiteX18" fmla="*/ 3442881 w 10768897"/>
              <a:gd name="connsiteY18" fmla="*/ 1498687 h 1560124"/>
              <a:gd name="connsiteX19" fmla="*/ 3034319 w 10768897"/>
              <a:gd name="connsiteY19" fmla="*/ 1459776 h 1560124"/>
              <a:gd name="connsiteX20" fmla="*/ 2390910 w 10768897"/>
              <a:gd name="connsiteY20" fmla="*/ 1557054 h 1560124"/>
              <a:gd name="connsiteX21" fmla="*/ 1692594 w 10768897"/>
              <a:gd name="connsiteY21" fmla="*/ 1323591 h 1560124"/>
              <a:gd name="connsiteX22" fmla="*/ 1018639 w 10768897"/>
              <a:gd name="connsiteY22" fmla="*/ 798298 h 1560124"/>
              <a:gd name="connsiteX23" fmla="*/ 12770 w 10768897"/>
              <a:gd name="connsiteY23" fmla="*/ 662108 h 1560124"/>
              <a:gd name="connsiteX0" fmla="*/ 12770 w 10768897"/>
              <a:gd name="connsiteY0" fmla="*/ 662108 h 1560124"/>
              <a:gd name="connsiteX1" fmla="*/ 1779492 w 10768897"/>
              <a:gd name="connsiteY1" fmla="*/ 628 h 1560124"/>
              <a:gd name="connsiteX2" fmla="*/ 2606302 w 10768897"/>
              <a:gd name="connsiteY2" fmla="*/ 545377 h 1560124"/>
              <a:gd name="connsiteX3" fmla="*/ 3349065 w 10768897"/>
              <a:gd name="connsiteY3" fmla="*/ 759385 h 1560124"/>
              <a:gd name="connsiteX4" fmla="*/ 4079981 w 10768897"/>
              <a:gd name="connsiteY4" fmla="*/ 545377 h 1560124"/>
              <a:gd name="connsiteX5" fmla="*/ 5636327 w 10768897"/>
              <a:gd name="connsiteY5" fmla="*/ 117358 h 1560124"/>
              <a:gd name="connsiteX6" fmla="*/ 8423442 w 10768897"/>
              <a:gd name="connsiteY6" fmla="*/ 603744 h 1560124"/>
              <a:gd name="connsiteX7" fmla="*/ 10563528 w 10768897"/>
              <a:gd name="connsiteY7" fmla="*/ 584287 h 1560124"/>
              <a:gd name="connsiteX8" fmla="*/ 10699715 w 10768897"/>
              <a:gd name="connsiteY8" fmla="*/ 642654 h 1560124"/>
              <a:gd name="connsiteX9" fmla="*/ 10719170 w 10768897"/>
              <a:gd name="connsiteY9" fmla="*/ 1323590 h 1560124"/>
              <a:gd name="connsiteX10" fmla="*/ 10719170 w 10768897"/>
              <a:gd name="connsiteY10" fmla="*/ 1401411 h 1560124"/>
              <a:gd name="connsiteX11" fmla="*/ 10057689 w 10768897"/>
              <a:gd name="connsiteY11" fmla="*/ 1401411 h 1560124"/>
              <a:gd name="connsiteX12" fmla="*/ 7664685 w 10768897"/>
              <a:gd name="connsiteY12" fmla="*/ 1401411 h 1560124"/>
              <a:gd name="connsiteX13" fmla="*/ 6750285 w 10768897"/>
              <a:gd name="connsiteY13" fmla="*/ 1381956 h 1560124"/>
              <a:gd name="connsiteX14" fmla="*/ 6030438 w 10768897"/>
              <a:gd name="connsiteY14" fmla="*/ 1362501 h 1560124"/>
              <a:gd name="connsiteX15" fmla="*/ 5446779 w 10768897"/>
              <a:gd name="connsiteY15" fmla="*/ 1362500 h 1560124"/>
              <a:gd name="connsiteX16" fmla="*/ 4895029 w 10768897"/>
              <a:gd name="connsiteY16" fmla="*/ 1381956 h 1560124"/>
              <a:gd name="connsiteX17" fmla="*/ 4173798 w 10768897"/>
              <a:gd name="connsiteY17" fmla="*/ 1557054 h 1560124"/>
              <a:gd name="connsiteX18" fmla="*/ 3442881 w 10768897"/>
              <a:gd name="connsiteY18" fmla="*/ 1498687 h 1560124"/>
              <a:gd name="connsiteX19" fmla="*/ 3034319 w 10768897"/>
              <a:gd name="connsiteY19" fmla="*/ 1459776 h 1560124"/>
              <a:gd name="connsiteX20" fmla="*/ 2390910 w 10768897"/>
              <a:gd name="connsiteY20" fmla="*/ 1557054 h 1560124"/>
              <a:gd name="connsiteX21" fmla="*/ 1692594 w 10768897"/>
              <a:gd name="connsiteY21" fmla="*/ 1323591 h 1560124"/>
              <a:gd name="connsiteX22" fmla="*/ 1018639 w 10768897"/>
              <a:gd name="connsiteY22" fmla="*/ 798298 h 1560124"/>
              <a:gd name="connsiteX23" fmla="*/ 12770 w 10768897"/>
              <a:gd name="connsiteY23" fmla="*/ 662108 h 1560124"/>
              <a:gd name="connsiteX0" fmla="*/ 12770 w 10768897"/>
              <a:gd name="connsiteY0" fmla="*/ 662108 h 1641995"/>
              <a:gd name="connsiteX1" fmla="*/ 1779492 w 10768897"/>
              <a:gd name="connsiteY1" fmla="*/ 628 h 1641995"/>
              <a:gd name="connsiteX2" fmla="*/ 2606302 w 10768897"/>
              <a:gd name="connsiteY2" fmla="*/ 545377 h 1641995"/>
              <a:gd name="connsiteX3" fmla="*/ 3349065 w 10768897"/>
              <a:gd name="connsiteY3" fmla="*/ 759385 h 1641995"/>
              <a:gd name="connsiteX4" fmla="*/ 4079981 w 10768897"/>
              <a:gd name="connsiteY4" fmla="*/ 545377 h 1641995"/>
              <a:gd name="connsiteX5" fmla="*/ 5636327 w 10768897"/>
              <a:gd name="connsiteY5" fmla="*/ 117358 h 1641995"/>
              <a:gd name="connsiteX6" fmla="*/ 8423442 w 10768897"/>
              <a:gd name="connsiteY6" fmla="*/ 603744 h 1641995"/>
              <a:gd name="connsiteX7" fmla="*/ 10563528 w 10768897"/>
              <a:gd name="connsiteY7" fmla="*/ 584287 h 1641995"/>
              <a:gd name="connsiteX8" fmla="*/ 10699715 w 10768897"/>
              <a:gd name="connsiteY8" fmla="*/ 642654 h 1641995"/>
              <a:gd name="connsiteX9" fmla="*/ 10719170 w 10768897"/>
              <a:gd name="connsiteY9" fmla="*/ 1323590 h 1641995"/>
              <a:gd name="connsiteX10" fmla="*/ 10719170 w 10768897"/>
              <a:gd name="connsiteY10" fmla="*/ 1401411 h 1641995"/>
              <a:gd name="connsiteX11" fmla="*/ 10057689 w 10768897"/>
              <a:gd name="connsiteY11" fmla="*/ 1401411 h 1641995"/>
              <a:gd name="connsiteX12" fmla="*/ 7664685 w 10768897"/>
              <a:gd name="connsiteY12" fmla="*/ 1401411 h 1641995"/>
              <a:gd name="connsiteX13" fmla="*/ 6750285 w 10768897"/>
              <a:gd name="connsiteY13" fmla="*/ 1381956 h 1641995"/>
              <a:gd name="connsiteX14" fmla="*/ 6030438 w 10768897"/>
              <a:gd name="connsiteY14" fmla="*/ 1362501 h 1641995"/>
              <a:gd name="connsiteX15" fmla="*/ 5446779 w 10768897"/>
              <a:gd name="connsiteY15" fmla="*/ 1362500 h 1641995"/>
              <a:gd name="connsiteX16" fmla="*/ 5156944 w 10768897"/>
              <a:gd name="connsiteY16" fmla="*/ 1634876 h 1641995"/>
              <a:gd name="connsiteX17" fmla="*/ 4173798 w 10768897"/>
              <a:gd name="connsiteY17" fmla="*/ 1557054 h 1641995"/>
              <a:gd name="connsiteX18" fmla="*/ 3442881 w 10768897"/>
              <a:gd name="connsiteY18" fmla="*/ 1498687 h 1641995"/>
              <a:gd name="connsiteX19" fmla="*/ 3034319 w 10768897"/>
              <a:gd name="connsiteY19" fmla="*/ 1459776 h 1641995"/>
              <a:gd name="connsiteX20" fmla="*/ 2390910 w 10768897"/>
              <a:gd name="connsiteY20" fmla="*/ 1557054 h 1641995"/>
              <a:gd name="connsiteX21" fmla="*/ 1692594 w 10768897"/>
              <a:gd name="connsiteY21" fmla="*/ 1323591 h 1641995"/>
              <a:gd name="connsiteX22" fmla="*/ 1018639 w 10768897"/>
              <a:gd name="connsiteY22" fmla="*/ 798298 h 1641995"/>
              <a:gd name="connsiteX23" fmla="*/ 12770 w 10768897"/>
              <a:gd name="connsiteY23" fmla="*/ 662108 h 1641995"/>
              <a:gd name="connsiteX0" fmla="*/ 12770 w 10768897"/>
              <a:gd name="connsiteY0" fmla="*/ 662108 h 1637249"/>
              <a:gd name="connsiteX1" fmla="*/ 1779492 w 10768897"/>
              <a:gd name="connsiteY1" fmla="*/ 628 h 1637249"/>
              <a:gd name="connsiteX2" fmla="*/ 2606302 w 10768897"/>
              <a:gd name="connsiteY2" fmla="*/ 545377 h 1637249"/>
              <a:gd name="connsiteX3" fmla="*/ 3349065 w 10768897"/>
              <a:gd name="connsiteY3" fmla="*/ 759385 h 1637249"/>
              <a:gd name="connsiteX4" fmla="*/ 4079981 w 10768897"/>
              <a:gd name="connsiteY4" fmla="*/ 545377 h 1637249"/>
              <a:gd name="connsiteX5" fmla="*/ 5636327 w 10768897"/>
              <a:gd name="connsiteY5" fmla="*/ 117358 h 1637249"/>
              <a:gd name="connsiteX6" fmla="*/ 8423442 w 10768897"/>
              <a:gd name="connsiteY6" fmla="*/ 603744 h 1637249"/>
              <a:gd name="connsiteX7" fmla="*/ 10563528 w 10768897"/>
              <a:gd name="connsiteY7" fmla="*/ 584287 h 1637249"/>
              <a:gd name="connsiteX8" fmla="*/ 10699715 w 10768897"/>
              <a:gd name="connsiteY8" fmla="*/ 642654 h 1637249"/>
              <a:gd name="connsiteX9" fmla="*/ 10719170 w 10768897"/>
              <a:gd name="connsiteY9" fmla="*/ 1323590 h 1637249"/>
              <a:gd name="connsiteX10" fmla="*/ 10719170 w 10768897"/>
              <a:gd name="connsiteY10" fmla="*/ 1401411 h 1637249"/>
              <a:gd name="connsiteX11" fmla="*/ 10057689 w 10768897"/>
              <a:gd name="connsiteY11" fmla="*/ 1401411 h 1637249"/>
              <a:gd name="connsiteX12" fmla="*/ 7664685 w 10768897"/>
              <a:gd name="connsiteY12" fmla="*/ 1401411 h 1637249"/>
              <a:gd name="connsiteX13" fmla="*/ 6750285 w 10768897"/>
              <a:gd name="connsiteY13" fmla="*/ 1381956 h 1637249"/>
              <a:gd name="connsiteX14" fmla="*/ 6030438 w 10768897"/>
              <a:gd name="connsiteY14" fmla="*/ 1362501 h 1637249"/>
              <a:gd name="connsiteX15" fmla="*/ 5769136 w 10768897"/>
              <a:gd name="connsiteY15" fmla="*/ 1459776 h 1637249"/>
              <a:gd name="connsiteX16" fmla="*/ 5156944 w 10768897"/>
              <a:gd name="connsiteY16" fmla="*/ 1634876 h 1637249"/>
              <a:gd name="connsiteX17" fmla="*/ 4173798 w 10768897"/>
              <a:gd name="connsiteY17" fmla="*/ 1557054 h 1637249"/>
              <a:gd name="connsiteX18" fmla="*/ 3442881 w 10768897"/>
              <a:gd name="connsiteY18" fmla="*/ 1498687 h 1637249"/>
              <a:gd name="connsiteX19" fmla="*/ 3034319 w 10768897"/>
              <a:gd name="connsiteY19" fmla="*/ 1459776 h 1637249"/>
              <a:gd name="connsiteX20" fmla="*/ 2390910 w 10768897"/>
              <a:gd name="connsiteY20" fmla="*/ 1557054 h 1637249"/>
              <a:gd name="connsiteX21" fmla="*/ 1692594 w 10768897"/>
              <a:gd name="connsiteY21" fmla="*/ 1323591 h 1637249"/>
              <a:gd name="connsiteX22" fmla="*/ 1018639 w 10768897"/>
              <a:gd name="connsiteY22" fmla="*/ 798298 h 1637249"/>
              <a:gd name="connsiteX23" fmla="*/ 12770 w 10768897"/>
              <a:gd name="connsiteY23" fmla="*/ 662108 h 1637249"/>
              <a:gd name="connsiteX0" fmla="*/ 12770 w 10768897"/>
              <a:gd name="connsiteY0" fmla="*/ 662108 h 1637249"/>
              <a:gd name="connsiteX1" fmla="*/ 1779492 w 10768897"/>
              <a:gd name="connsiteY1" fmla="*/ 628 h 1637249"/>
              <a:gd name="connsiteX2" fmla="*/ 2606302 w 10768897"/>
              <a:gd name="connsiteY2" fmla="*/ 545377 h 1637249"/>
              <a:gd name="connsiteX3" fmla="*/ 3349065 w 10768897"/>
              <a:gd name="connsiteY3" fmla="*/ 759385 h 1637249"/>
              <a:gd name="connsiteX4" fmla="*/ 4079981 w 10768897"/>
              <a:gd name="connsiteY4" fmla="*/ 545377 h 1637249"/>
              <a:gd name="connsiteX5" fmla="*/ 5636327 w 10768897"/>
              <a:gd name="connsiteY5" fmla="*/ 117358 h 1637249"/>
              <a:gd name="connsiteX6" fmla="*/ 8423442 w 10768897"/>
              <a:gd name="connsiteY6" fmla="*/ 603744 h 1637249"/>
              <a:gd name="connsiteX7" fmla="*/ 10563528 w 10768897"/>
              <a:gd name="connsiteY7" fmla="*/ 584287 h 1637249"/>
              <a:gd name="connsiteX8" fmla="*/ 10699715 w 10768897"/>
              <a:gd name="connsiteY8" fmla="*/ 642654 h 1637249"/>
              <a:gd name="connsiteX9" fmla="*/ 10719170 w 10768897"/>
              <a:gd name="connsiteY9" fmla="*/ 1323590 h 1637249"/>
              <a:gd name="connsiteX10" fmla="*/ 10719170 w 10768897"/>
              <a:gd name="connsiteY10" fmla="*/ 1401411 h 1637249"/>
              <a:gd name="connsiteX11" fmla="*/ 10057689 w 10768897"/>
              <a:gd name="connsiteY11" fmla="*/ 1401411 h 1637249"/>
              <a:gd name="connsiteX12" fmla="*/ 7866158 w 10768897"/>
              <a:gd name="connsiteY12" fmla="*/ 1070670 h 1637249"/>
              <a:gd name="connsiteX13" fmla="*/ 6750285 w 10768897"/>
              <a:gd name="connsiteY13" fmla="*/ 1381956 h 1637249"/>
              <a:gd name="connsiteX14" fmla="*/ 6030438 w 10768897"/>
              <a:gd name="connsiteY14" fmla="*/ 1362501 h 1637249"/>
              <a:gd name="connsiteX15" fmla="*/ 5769136 w 10768897"/>
              <a:gd name="connsiteY15" fmla="*/ 1459776 h 1637249"/>
              <a:gd name="connsiteX16" fmla="*/ 5156944 w 10768897"/>
              <a:gd name="connsiteY16" fmla="*/ 1634876 h 1637249"/>
              <a:gd name="connsiteX17" fmla="*/ 4173798 w 10768897"/>
              <a:gd name="connsiteY17" fmla="*/ 1557054 h 1637249"/>
              <a:gd name="connsiteX18" fmla="*/ 3442881 w 10768897"/>
              <a:gd name="connsiteY18" fmla="*/ 1498687 h 1637249"/>
              <a:gd name="connsiteX19" fmla="*/ 3034319 w 10768897"/>
              <a:gd name="connsiteY19" fmla="*/ 1459776 h 1637249"/>
              <a:gd name="connsiteX20" fmla="*/ 2390910 w 10768897"/>
              <a:gd name="connsiteY20" fmla="*/ 1557054 h 1637249"/>
              <a:gd name="connsiteX21" fmla="*/ 1692594 w 10768897"/>
              <a:gd name="connsiteY21" fmla="*/ 1323591 h 1637249"/>
              <a:gd name="connsiteX22" fmla="*/ 1018639 w 10768897"/>
              <a:gd name="connsiteY22" fmla="*/ 798298 h 1637249"/>
              <a:gd name="connsiteX23" fmla="*/ 12770 w 10768897"/>
              <a:gd name="connsiteY23" fmla="*/ 662108 h 1637249"/>
              <a:gd name="connsiteX0" fmla="*/ 5966 w 10762093"/>
              <a:gd name="connsiteY0" fmla="*/ 544961 h 1520102"/>
              <a:gd name="connsiteX1" fmla="*/ 1510773 w 10762093"/>
              <a:gd name="connsiteY1" fmla="*/ 214222 h 1520102"/>
              <a:gd name="connsiteX2" fmla="*/ 2599498 w 10762093"/>
              <a:gd name="connsiteY2" fmla="*/ 428230 h 1520102"/>
              <a:gd name="connsiteX3" fmla="*/ 3342261 w 10762093"/>
              <a:gd name="connsiteY3" fmla="*/ 642238 h 1520102"/>
              <a:gd name="connsiteX4" fmla="*/ 4073177 w 10762093"/>
              <a:gd name="connsiteY4" fmla="*/ 428230 h 1520102"/>
              <a:gd name="connsiteX5" fmla="*/ 5629523 w 10762093"/>
              <a:gd name="connsiteY5" fmla="*/ 211 h 1520102"/>
              <a:gd name="connsiteX6" fmla="*/ 8416638 w 10762093"/>
              <a:gd name="connsiteY6" fmla="*/ 486597 h 1520102"/>
              <a:gd name="connsiteX7" fmla="*/ 10556724 w 10762093"/>
              <a:gd name="connsiteY7" fmla="*/ 467140 h 1520102"/>
              <a:gd name="connsiteX8" fmla="*/ 10692911 w 10762093"/>
              <a:gd name="connsiteY8" fmla="*/ 525507 h 1520102"/>
              <a:gd name="connsiteX9" fmla="*/ 10712366 w 10762093"/>
              <a:gd name="connsiteY9" fmla="*/ 1206443 h 1520102"/>
              <a:gd name="connsiteX10" fmla="*/ 10712366 w 10762093"/>
              <a:gd name="connsiteY10" fmla="*/ 1284264 h 1520102"/>
              <a:gd name="connsiteX11" fmla="*/ 10050885 w 10762093"/>
              <a:gd name="connsiteY11" fmla="*/ 1284264 h 1520102"/>
              <a:gd name="connsiteX12" fmla="*/ 7859354 w 10762093"/>
              <a:gd name="connsiteY12" fmla="*/ 953523 h 1520102"/>
              <a:gd name="connsiteX13" fmla="*/ 6743481 w 10762093"/>
              <a:gd name="connsiteY13" fmla="*/ 1264809 h 1520102"/>
              <a:gd name="connsiteX14" fmla="*/ 6023634 w 10762093"/>
              <a:gd name="connsiteY14" fmla="*/ 1245354 h 1520102"/>
              <a:gd name="connsiteX15" fmla="*/ 5762332 w 10762093"/>
              <a:gd name="connsiteY15" fmla="*/ 1342629 h 1520102"/>
              <a:gd name="connsiteX16" fmla="*/ 5150140 w 10762093"/>
              <a:gd name="connsiteY16" fmla="*/ 1517729 h 1520102"/>
              <a:gd name="connsiteX17" fmla="*/ 4166994 w 10762093"/>
              <a:gd name="connsiteY17" fmla="*/ 1439907 h 1520102"/>
              <a:gd name="connsiteX18" fmla="*/ 3436077 w 10762093"/>
              <a:gd name="connsiteY18" fmla="*/ 1381540 h 1520102"/>
              <a:gd name="connsiteX19" fmla="*/ 3027515 w 10762093"/>
              <a:gd name="connsiteY19" fmla="*/ 1342629 h 1520102"/>
              <a:gd name="connsiteX20" fmla="*/ 2384106 w 10762093"/>
              <a:gd name="connsiteY20" fmla="*/ 1439907 h 1520102"/>
              <a:gd name="connsiteX21" fmla="*/ 1685790 w 10762093"/>
              <a:gd name="connsiteY21" fmla="*/ 1206444 h 1520102"/>
              <a:gd name="connsiteX22" fmla="*/ 1011835 w 10762093"/>
              <a:gd name="connsiteY22" fmla="*/ 681151 h 1520102"/>
              <a:gd name="connsiteX23" fmla="*/ 5966 w 10762093"/>
              <a:gd name="connsiteY23" fmla="*/ 544961 h 1520102"/>
              <a:gd name="connsiteX0" fmla="*/ 5966 w 10762093"/>
              <a:gd name="connsiteY0" fmla="*/ 544961 h 1520102"/>
              <a:gd name="connsiteX1" fmla="*/ 1510773 w 10762093"/>
              <a:gd name="connsiteY1" fmla="*/ 214222 h 1520102"/>
              <a:gd name="connsiteX2" fmla="*/ 2599498 w 10762093"/>
              <a:gd name="connsiteY2" fmla="*/ 428230 h 1520102"/>
              <a:gd name="connsiteX3" fmla="*/ 3342261 w 10762093"/>
              <a:gd name="connsiteY3" fmla="*/ 642238 h 1520102"/>
              <a:gd name="connsiteX4" fmla="*/ 4073177 w 10762093"/>
              <a:gd name="connsiteY4" fmla="*/ 428230 h 1520102"/>
              <a:gd name="connsiteX5" fmla="*/ 5629523 w 10762093"/>
              <a:gd name="connsiteY5" fmla="*/ 211 h 1520102"/>
              <a:gd name="connsiteX6" fmla="*/ 8416638 w 10762093"/>
              <a:gd name="connsiteY6" fmla="*/ 486597 h 1520102"/>
              <a:gd name="connsiteX7" fmla="*/ 10556724 w 10762093"/>
              <a:gd name="connsiteY7" fmla="*/ 467140 h 1520102"/>
              <a:gd name="connsiteX8" fmla="*/ 10692911 w 10762093"/>
              <a:gd name="connsiteY8" fmla="*/ 525507 h 1520102"/>
              <a:gd name="connsiteX9" fmla="*/ 10712366 w 10762093"/>
              <a:gd name="connsiteY9" fmla="*/ 1206443 h 1520102"/>
              <a:gd name="connsiteX10" fmla="*/ 10712366 w 10762093"/>
              <a:gd name="connsiteY10" fmla="*/ 1284264 h 1520102"/>
              <a:gd name="connsiteX11" fmla="*/ 10050885 w 10762093"/>
              <a:gd name="connsiteY11" fmla="*/ 1284264 h 1520102"/>
              <a:gd name="connsiteX12" fmla="*/ 7859354 w 10762093"/>
              <a:gd name="connsiteY12" fmla="*/ 953523 h 1520102"/>
              <a:gd name="connsiteX13" fmla="*/ 6743481 w 10762093"/>
              <a:gd name="connsiteY13" fmla="*/ 1264809 h 1520102"/>
              <a:gd name="connsiteX14" fmla="*/ 6023634 w 10762093"/>
              <a:gd name="connsiteY14" fmla="*/ 1245354 h 1520102"/>
              <a:gd name="connsiteX15" fmla="*/ 5762332 w 10762093"/>
              <a:gd name="connsiteY15" fmla="*/ 1342629 h 1520102"/>
              <a:gd name="connsiteX16" fmla="*/ 5150140 w 10762093"/>
              <a:gd name="connsiteY16" fmla="*/ 1517729 h 1520102"/>
              <a:gd name="connsiteX17" fmla="*/ 4166994 w 10762093"/>
              <a:gd name="connsiteY17" fmla="*/ 1439907 h 1520102"/>
              <a:gd name="connsiteX18" fmla="*/ 3436077 w 10762093"/>
              <a:gd name="connsiteY18" fmla="*/ 1381540 h 1520102"/>
              <a:gd name="connsiteX19" fmla="*/ 2946926 w 10762093"/>
              <a:gd name="connsiteY19" fmla="*/ 1478817 h 1520102"/>
              <a:gd name="connsiteX20" fmla="*/ 2384106 w 10762093"/>
              <a:gd name="connsiteY20" fmla="*/ 1439907 h 1520102"/>
              <a:gd name="connsiteX21" fmla="*/ 1685790 w 10762093"/>
              <a:gd name="connsiteY21" fmla="*/ 1206444 h 1520102"/>
              <a:gd name="connsiteX22" fmla="*/ 1011835 w 10762093"/>
              <a:gd name="connsiteY22" fmla="*/ 681151 h 1520102"/>
              <a:gd name="connsiteX23" fmla="*/ 5966 w 10762093"/>
              <a:gd name="connsiteY23" fmla="*/ 544961 h 1520102"/>
              <a:gd name="connsiteX0" fmla="*/ 149895 w 10906022"/>
              <a:gd name="connsiteY0" fmla="*/ 544961 h 1623899"/>
              <a:gd name="connsiteX1" fmla="*/ 1654702 w 10906022"/>
              <a:gd name="connsiteY1" fmla="*/ 214222 h 1623899"/>
              <a:gd name="connsiteX2" fmla="*/ 2743427 w 10906022"/>
              <a:gd name="connsiteY2" fmla="*/ 428230 h 1623899"/>
              <a:gd name="connsiteX3" fmla="*/ 3486190 w 10906022"/>
              <a:gd name="connsiteY3" fmla="*/ 642238 h 1623899"/>
              <a:gd name="connsiteX4" fmla="*/ 4217106 w 10906022"/>
              <a:gd name="connsiteY4" fmla="*/ 428230 h 1623899"/>
              <a:gd name="connsiteX5" fmla="*/ 5773452 w 10906022"/>
              <a:gd name="connsiteY5" fmla="*/ 211 h 1623899"/>
              <a:gd name="connsiteX6" fmla="*/ 8560567 w 10906022"/>
              <a:gd name="connsiteY6" fmla="*/ 486597 h 1623899"/>
              <a:gd name="connsiteX7" fmla="*/ 10700653 w 10906022"/>
              <a:gd name="connsiteY7" fmla="*/ 467140 h 1623899"/>
              <a:gd name="connsiteX8" fmla="*/ 10836840 w 10906022"/>
              <a:gd name="connsiteY8" fmla="*/ 525507 h 1623899"/>
              <a:gd name="connsiteX9" fmla="*/ 10856295 w 10906022"/>
              <a:gd name="connsiteY9" fmla="*/ 1206443 h 1623899"/>
              <a:gd name="connsiteX10" fmla="*/ 10856295 w 10906022"/>
              <a:gd name="connsiteY10" fmla="*/ 1284264 h 1623899"/>
              <a:gd name="connsiteX11" fmla="*/ 10194814 w 10906022"/>
              <a:gd name="connsiteY11" fmla="*/ 1284264 h 1623899"/>
              <a:gd name="connsiteX12" fmla="*/ 8003283 w 10906022"/>
              <a:gd name="connsiteY12" fmla="*/ 953523 h 1623899"/>
              <a:gd name="connsiteX13" fmla="*/ 6887410 w 10906022"/>
              <a:gd name="connsiteY13" fmla="*/ 1264809 h 1623899"/>
              <a:gd name="connsiteX14" fmla="*/ 6167563 w 10906022"/>
              <a:gd name="connsiteY14" fmla="*/ 1245354 h 1623899"/>
              <a:gd name="connsiteX15" fmla="*/ 5906261 w 10906022"/>
              <a:gd name="connsiteY15" fmla="*/ 1342629 h 1623899"/>
              <a:gd name="connsiteX16" fmla="*/ 5294069 w 10906022"/>
              <a:gd name="connsiteY16" fmla="*/ 1517729 h 1623899"/>
              <a:gd name="connsiteX17" fmla="*/ 4310923 w 10906022"/>
              <a:gd name="connsiteY17" fmla="*/ 1439907 h 1623899"/>
              <a:gd name="connsiteX18" fmla="*/ 3580006 w 10906022"/>
              <a:gd name="connsiteY18" fmla="*/ 1381540 h 1623899"/>
              <a:gd name="connsiteX19" fmla="*/ 3090855 w 10906022"/>
              <a:gd name="connsiteY19" fmla="*/ 1478817 h 1623899"/>
              <a:gd name="connsiteX20" fmla="*/ 2528035 w 10906022"/>
              <a:gd name="connsiteY20" fmla="*/ 1439907 h 1623899"/>
              <a:gd name="connsiteX21" fmla="*/ 1829719 w 10906022"/>
              <a:gd name="connsiteY21" fmla="*/ 1206444 h 1623899"/>
              <a:gd name="connsiteX22" fmla="*/ 243853 w 10906022"/>
              <a:gd name="connsiteY22" fmla="*/ 1608090 h 1623899"/>
              <a:gd name="connsiteX23" fmla="*/ 149895 w 10906022"/>
              <a:gd name="connsiteY23" fmla="*/ 544961 h 1623899"/>
              <a:gd name="connsiteX0" fmla="*/ 1157651 w 10665902"/>
              <a:gd name="connsiteY0" fmla="*/ 575858 h 1622675"/>
              <a:gd name="connsiteX1" fmla="*/ 1414582 w 10665902"/>
              <a:gd name="connsiteY1" fmla="*/ 214222 h 1622675"/>
              <a:gd name="connsiteX2" fmla="*/ 2503307 w 10665902"/>
              <a:gd name="connsiteY2" fmla="*/ 428230 h 1622675"/>
              <a:gd name="connsiteX3" fmla="*/ 3246070 w 10665902"/>
              <a:gd name="connsiteY3" fmla="*/ 642238 h 1622675"/>
              <a:gd name="connsiteX4" fmla="*/ 3976986 w 10665902"/>
              <a:gd name="connsiteY4" fmla="*/ 428230 h 1622675"/>
              <a:gd name="connsiteX5" fmla="*/ 5533332 w 10665902"/>
              <a:gd name="connsiteY5" fmla="*/ 211 h 1622675"/>
              <a:gd name="connsiteX6" fmla="*/ 8320447 w 10665902"/>
              <a:gd name="connsiteY6" fmla="*/ 486597 h 1622675"/>
              <a:gd name="connsiteX7" fmla="*/ 10460533 w 10665902"/>
              <a:gd name="connsiteY7" fmla="*/ 467140 h 1622675"/>
              <a:gd name="connsiteX8" fmla="*/ 10596720 w 10665902"/>
              <a:gd name="connsiteY8" fmla="*/ 525507 h 1622675"/>
              <a:gd name="connsiteX9" fmla="*/ 10616175 w 10665902"/>
              <a:gd name="connsiteY9" fmla="*/ 1206443 h 1622675"/>
              <a:gd name="connsiteX10" fmla="*/ 10616175 w 10665902"/>
              <a:gd name="connsiteY10" fmla="*/ 1284264 h 1622675"/>
              <a:gd name="connsiteX11" fmla="*/ 9954694 w 10665902"/>
              <a:gd name="connsiteY11" fmla="*/ 1284264 h 1622675"/>
              <a:gd name="connsiteX12" fmla="*/ 7763163 w 10665902"/>
              <a:gd name="connsiteY12" fmla="*/ 953523 h 1622675"/>
              <a:gd name="connsiteX13" fmla="*/ 6647290 w 10665902"/>
              <a:gd name="connsiteY13" fmla="*/ 1264809 h 1622675"/>
              <a:gd name="connsiteX14" fmla="*/ 5927443 w 10665902"/>
              <a:gd name="connsiteY14" fmla="*/ 1245354 h 1622675"/>
              <a:gd name="connsiteX15" fmla="*/ 5666141 w 10665902"/>
              <a:gd name="connsiteY15" fmla="*/ 1342629 h 1622675"/>
              <a:gd name="connsiteX16" fmla="*/ 5053949 w 10665902"/>
              <a:gd name="connsiteY16" fmla="*/ 1517729 h 1622675"/>
              <a:gd name="connsiteX17" fmla="*/ 4070803 w 10665902"/>
              <a:gd name="connsiteY17" fmla="*/ 1439907 h 1622675"/>
              <a:gd name="connsiteX18" fmla="*/ 3339886 w 10665902"/>
              <a:gd name="connsiteY18" fmla="*/ 1381540 h 1622675"/>
              <a:gd name="connsiteX19" fmla="*/ 2850735 w 10665902"/>
              <a:gd name="connsiteY19" fmla="*/ 1478817 h 1622675"/>
              <a:gd name="connsiteX20" fmla="*/ 2287915 w 10665902"/>
              <a:gd name="connsiteY20" fmla="*/ 1439907 h 1622675"/>
              <a:gd name="connsiteX21" fmla="*/ 1589599 w 10665902"/>
              <a:gd name="connsiteY21" fmla="*/ 1206444 h 1622675"/>
              <a:gd name="connsiteX22" fmla="*/ 3733 w 10665902"/>
              <a:gd name="connsiteY22" fmla="*/ 1608090 h 1622675"/>
              <a:gd name="connsiteX23" fmla="*/ 1157651 w 10665902"/>
              <a:gd name="connsiteY23" fmla="*/ 575858 h 1622675"/>
              <a:gd name="connsiteX0" fmla="*/ 1157858 w 10666109"/>
              <a:gd name="connsiteY0" fmla="*/ 575858 h 1622675"/>
              <a:gd name="connsiteX1" fmla="*/ 1750757 w 10666109"/>
              <a:gd name="connsiteY1" fmla="*/ 430508 h 1622675"/>
              <a:gd name="connsiteX2" fmla="*/ 2503514 w 10666109"/>
              <a:gd name="connsiteY2" fmla="*/ 428230 h 1622675"/>
              <a:gd name="connsiteX3" fmla="*/ 3246277 w 10666109"/>
              <a:gd name="connsiteY3" fmla="*/ 642238 h 1622675"/>
              <a:gd name="connsiteX4" fmla="*/ 3977193 w 10666109"/>
              <a:gd name="connsiteY4" fmla="*/ 428230 h 1622675"/>
              <a:gd name="connsiteX5" fmla="*/ 5533539 w 10666109"/>
              <a:gd name="connsiteY5" fmla="*/ 211 h 1622675"/>
              <a:gd name="connsiteX6" fmla="*/ 8320654 w 10666109"/>
              <a:gd name="connsiteY6" fmla="*/ 486597 h 1622675"/>
              <a:gd name="connsiteX7" fmla="*/ 10460740 w 10666109"/>
              <a:gd name="connsiteY7" fmla="*/ 467140 h 1622675"/>
              <a:gd name="connsiteX8" fmla="*/ 10596927 w 10666109"/>
              <a:gd name="connsiteY8" fmla="*/ 525507 h 1622675"/>
              <a:gd name="connsiteX9" fmla="*/ 10616382 w 10666109"/>
              <a:gd name="connsiteY9" fmla="*/ 1206443 h 1622675"/>
              <a:gd name="connsiteX10" fmla="*/ 10616382 w 10666109"/>
              <a:gd name="connsiteY10" fmla="*/ 1284264 h 1622675"/>
              <a:gd name="connsiteX11" fmla="*/ 9954901 w 10666109"/>
              <a:gd name="connsiteY11" fmla="*/ 1284264 h 1622675"/>
              <a:gd name="connsiteX12" fmla="*/ 7763370 w 10666109"/>
              <a:gd name="connsiteY12" fmla="*/ 953523 h 1622675"/>
              <a:gd name="connsiteX13" fmla="*/ 6647497 w 10666109"/>
              <a:gd name="connsiteY13" fmla="*/ 1264809 h 1622675"/>
              <a:gd name="connsiteX14" fmla="*/ 5927650 w 10666109"/>
              <a:gd name="connsiteY14" fmla="*/ 1245354 h 1622675"/>
              <a:gd name="connsiteX15" fmla="*/ 5666348 w 10666109"/>
              <a:gd name="connsiteY15" fmla="*/ 1342629 h 1622675"/>
              <a:gd name="connsiteX16" fmla="*/ 5054156 w 10666109"/>
              <a:gd name="connsiteY16" fmla="*/ 1517729 h 1622675"/>
              <a:gd name="connsiteX17" fmla="*/ 4071010 w 10666109"/>
              <a:gd name="connsiteY17" fmla="*/ 1439907 h 1622675"/>
              <a:gd name="connsiteX18" fmla="*/ 3340093 w 10666109"/>
              <a:gd name="connsiteY18" fmla="*/ 1381540 h 1622675"/>
              <a:gd name="connsiteX19" fmla="*/ 2850942 w 10666109"/>
              <a:gd name="connsiteY19" fmla="*/ 1478817 h 1622675"/>
              <a:gd name="connsiteX20" fmla="*/ 2288122 w 10666109"/>
              <a:gd name="connsiteY20" fmla="*/ 1439907 h 1622675"/>
              <a:gd name="connsiteX21" fmla="*/ 1589806 w 10666109"/>
              <a:gd name="connsiteY21" fmla="*/ 1206444 h 1622675"/>
              <a:gd name="connsiteX22" fmla="*/ 3940 w 10666109"/>
              <a:gd name="connsiteY22" fmla="*/ 1608090 h 1622675"/>
              <a:gd name="connsiteX23" fmla="*/ 1157858 w 10666109"/>
              <a:gd name="connsiteY23" fmla="*/ 575858 h 1622675"/>
              <a:gd name="connsiteX0" fmla="*/ 1155746 w 10663997"/>
              <a:gd name="connsiteY0" fmla="*/ 575858 h 1627163"/>
              <a:gd name="connsiteX1" fmla="*/ 1748645 w 10663997"/>
              <a:gd name="connsiteY1" fmla="*/ 430508 h 1627163"/>
              <a:gd name="connsiteX2" fmla="*/ 2501402 w 10663997"/>
              <a:gd name="connsiteY2" fmla="*/ 428230 h 1627163"/>
              <a:gd name="connsiteX3" fmla="*/ 3244165 w 10663997"/>
              <a:gd name="connsiteY3" fmla="*/ 642238 h 1627163"/>
              <a:gd name="connsiteX4" fmla="*/ 3975081 w 10663997"/>
              <a:gd name="connsiteY4" fmla="*/ 428230 h 1627163"/>
              <a:gd name="connsiteX5" fmla="*/ 5531427 w 10663997"/>
              <a:gd name="connsiteY5" fmla="*/ 211 h 1627163"/>
              <a:gd name="connsiteX6" fmla="*/ 8318542 w 10663997"/>
              <a:gd name="connsiteY6" fmla="*/ 486597 h 1627163"/>
              <a:gd name="connsiteX7" fmla="*/ 10458628 w 10663997"/>
              <a:gd name="connsiteY7" fmla="*/ 467140 h 1627163"/>
              <a:gd name="connsiteX8" fmla="*/ 10594815 w 10663997"/>
              <a:gd name="connsiteY8" fmla="*/ 525507 h 1627163"/>
              <a:gd name="connsiteX9" fmla="*/ 10614270 w 10663997"/>
              <a:gd name="connsiteY9" fmla="*/ 1206443 h 1627163"/>
              <a:gd name="connsiteX10" fmla="*/ 10614270 w 10663997"/>
              <a:gd name="connsiteY10" fmla="*/ 1284264 h 1627163"/>
              <a:gd name="connsiteX11" fmla="*/ 9952789 w 10663997"/>
              <a:gd name="connsiteY11" fmla="*/ 1284264 h 1627163"/>
              <a:gd name="connsiteX12" fmla="*/ 7761258 w 10663997"/>
              <a:gd name="connsiteY12" fmla="*/ 953523 h 1627163"/>
              <a:gd name="connsiteX13" fmla="*/ 6645385 w 10663997"/>
              <a:gd name="connsiteY13" fmla="*/ 1264809 h 1627163"/>
              <a:gd name="connsiteX14" fmla="*/ 5925538 w 10663997"/>
              <a:gd name="connsiteY14" fmla="*/ 1245354 h 1627163"/>
              <a:gd name="connsiteX15" fmla="*/ 5664236 w 10663997"/>
              <a:gd name="connsiteY15" fmla="*/ 1342629 h 1627163"/>
              <a:gd name="connsiteX16" fmla="*/ 5052044 w 10663997"/>
              <a:gd name="connsiteY16" fmla="*/ 1517729 h 1627163"/>
              <a:gd name="connsiteX17" fmla="*/ 4068898 w 10663997"/>
              <a:gd name="connsiteY17" fmla="*/ 1439907 h 1627163"/>
              <a:gd name="connsiteX18" fmla="*/ 3337981 w 10663997"/>
              <a:gd name="connsiteY18" fmla="*/ 1381540 h 1627163"/>
              <a:gd name="connsiteX19" fmla="*/ 2848830 w 10663997"/>
              <a:gd name="connsiteY19" fmla="*/ 1478817 h 1627163"/>
              <a:gd name="connsiteX20" fmla="*/ 2286010 w 10663997"/>
              <a:gd name="connsiteY20" fmla="*/ 1439907 h 1627163"/>
              <a:gd name="connsiteX21" fmla="*/ 1443708 w 10663997"/>
              <a:gd name="connsiteY21" fmla="*/ 1268241 h 1627163"/>
              <a:gd name="connsiteX22" fmla="*/ 1828 w 10663997"/>
              <a:gd name="connsiteY22" fmla="*/ 1608090 h 1627163"/>
              <a:gd name="connsiteX23" fmla="*/ 1155746 w 10663997"/>
              <a:gd name="connsiteY23" fmla="*/ 575858 h 1627163"/>
              <a:gd name="connsiteX0" fmla="*/ 1155746 w 10663997"/>
              <a:gd name="connsiteY0" fmla="*/ 575858 h 1627163"/>
              <a:gd name="connsiteX1" fmla="*/ 1748645 w 10663997"/>
              <a:gd name="connsiteY1" fmla="*/ 430508 h 1627163"/>
              <a:gd name="connsiteX2" fmla="*/ 2501402 w 10663997"/>
              <a:gd name="connsiteY2" fmla="*/ 428230 h 1627163"/>
              <a:gd name="connsiteX3" fmla="*/ 3244165 w 10663997"/>
              <a:gd name="connsiteY3" fmla="*/ 642238 h 1627163"/>
              <a:gd name="connsiteX4" fmla="*/ 3975081 w 10663997"/>
              <a:gd name="connsiteY4" fmla="*/ 428230 h 1627163"/>
              <a:gd name="connsiteX5" fmla="*/ 5531427 w 10663997"/>
              <a:gd name="connsiteY5" fmla="*/ 211 h 1627163"/>
              <a:gd name="connsiteX6" fmla="*/ 8318542 w 10663997"/>
              <a:gd name="connsiteY6" fmla="*/ 486597 h 1627163"/>
              <a:gd name="connsiteX7" fmla="*/ 10458628 w 10663997"/>
              <a:gd name="connsiteY7" fmla="*/ 467140 h 1627163"/>
              <a:gd name="connsiteX8" fmla="*/ 10594815 w 10663997"/>
              <a:gd name="connsiteY8" fmla="*/ 525507 h 1627163"/>
              <a:gd name="connsiteX9" fmla="*/ 10614270 w 10663997"/>
              <a:gd name="connsiteY9" fmla="*/ 1206443 h 1627163"/>
              <a:gd name="connsiteX10" fmla="*/ 10614270 w 10663997"/>
              <a:gd name="connsiteY10" fmla="*/ 1284264 h 1627163"/>
              <a:gd name="connsiteX11" fmla="*/ 9952789 w 10663997"/>
              <a:gd name="connsiteY11" fmla="*/ 1284264 h 1627163"/>
              <a:gd name="connsiteX12" fmla="*/ 7761258 w 10663997"/>
              <a:gd name="connsiteY12" fmla="*/ 953523 h 1627163"/>
              <a:gd name="connsiteX13" fmla="*/ 6645385 w 10663997"/>
              <a:gd name="connsiteY13" fmla="*/ 1264809 h 1627163"/>
              <a:gd name="connsiteX14" fmla="*/ 5925538 w 10663997"/>
              <a:gd name="connsiteY14" fmla="*/ 1245354 h 1627163"/>
              <a:gd name="connsiteX15" fmla="*/ 5664236 w 10663997"/>
              <a:gd name="connsiteY15" fmla="*/ 1342629 h 1627163"/>
              <a:gd name="connsiteX16" fmla="*/ 5052044 w 10663997"/>
              <a:gd name="connsiteY16" fmla="*/ 1517729 h 1627163"/>
              <a:gd name="connsiteX17" fmla="*/ 4068898 w 10663997"/>
              <a:gd name="connsiteY17" fmla="*/ 1439907 h 1627163"/>
              <a:gd name="connsiteX18" fmla="*/ 3337981 w 10663997"/>
              <a:gd name="connsiteY18" fmla="*/ 1381540 h 1627163"/>
              <a:gd name="connsiteX19" fmla="*/ 2848830 w 10663997"/>
              <a:gd name="connsiteY19" fmla="*/ 1478817 h 1627163"/>
              <a:gd name="connsiteX20" fmla="*/ 2238016 w 10663997"/>
              <a:gd name="connsiteY20" fmla="*/ 1130928 h 1627163"/>
              <a:gd name="connsiteX21" fmla="*/ 1443708 w 10663997"/>
              <a:gd name="connsiteY21" fmla="*/ 1268241 h 1627163"/>
              <a:gd name="connsiteX22" fmla="*/ 1828 w 10663997"/>
              <a:gd name="connsiteY22" fmla="*/ 1608090 h 1627163"/>
              <a:gd name="connsiteX23" fmla="*/ 1155746 w 10663997"/>
              <a:gd name="connsiteY23" fmla="*/ 575858 h 1627163"/>
              <a:gd name="connsiteX0" fmla="*/ 1153918 w 10662169"/>
              <a:gd name="connsiteY0" fmla="*/ 575858 h 1629825"/>
              <a:gd name="connsiteX1" fmla="*/ 1746817 w 10662169"/>
              <a:gd name="connsiteY1" fmla="*/ 430508 h 1629825"/>
              <a:gd name="connsiteX2" fmla="*/ 2499574 w 10662169"/>
              <a:gd name="connsiteY2" fmla="*/ 428230 h 1629825"/>
              <a:gd name="connsiteX3" fmla="*/ 3242337 w 10662169"/>
              <a:gd name="connsiteY3" fmla="*/ 642238 h 1629825"/>
              <a:gd name="connsiteX4" fmla="*/ 3973253 w 10662169"/>
              <a:gd name="connsiteY4" fmla="*/ 428230 h 1629825"/>
              <a:gd name="connsiteX5" fmla="*/ 5529599 w 10662169"/>
              <a:gd name="connsiteY5" fmla="*/ 211 h 1629825"/>
              <a:gd name="connsiteX6" fmla="*/ 8316714 w 10662169"/>
              <a:gd name="connsiteY6" fmla="*/ 486597 h 1629825"/>
              <a:gd name="connsiteX7" fmla="*/ 10456800 w 10662169"/>
              <a:gd name="connsiteY7" fmla="*/ 467140 h 1629825"/>
              <a:gd name="connsiteX8" fmla="*/ 10592987 w 10662169"/>
              <a:gd name="connsiteY8" fmla="*/ 525507 h 1629825"/>
              <a:gd name="connsiteX9" fmla="*/ 10612442 w 10662169"/>
              <a:gd name="connsiteY9" fmla="*/ 1206443 h 1629825"/>
              <a:gd name="connsiteX10" fmla="*/ 10612442 w 10662169"/>
              <a:gd name="connsiteY10" fmla="*/ 1284264 h 1629825"/>
              <a:gd name="connsiteX11" fmla="*/ 9950961 w 10662169"/>
              <a:gd name="connsiteY11" fmla="*/ 1284264 h 1629825"/>
              <a:gd name="connsiteX12" fmla="*/ 7759430 w 10662169"/>
              <a:gd name="connsiteY12" fmla="*/ 953523 h 1629825"/>
              <a:gd name="connsiteX13" fmla="*/ 6643557 w 10662169"/>
              <a:gd name="connsiteY13" fmla="*/ 1264809 h 1629825"/>
              <a:gd name="connsiteX14" fmla="*/ 5923710 w 10662169"/>
              <a:gd name="connsiteY14" fmla="*/ 1245354 h 1629825"/>
              <a:gd name="connsiteX15" fmla="*/ 5662408 w 10662169"/>
              <a:gd name="connsiteY15" fmla="*/ 1342629 h 1629825"/>
              <a:gd name="connsiteX16" fmla="*/ 5050216 w 10662169"/>
              <a:gd name="connsiteY16" fmla="*/ 1517729 h 1629825"/>
              <a:gd name="connsiteX17" fmla="*/ 4067070 w 10662169"/>
              <a:gd name="connsiteY17" fmla="*/ 1439907 h 1629825"/>
              <a:gd name="connsiteX18" fmla="*/ 3336153 w 10662169"/>
              <a:gd name="connsiteY18" fmla="*/ 1381540 h 1629825"/>
              <a:gd name="connsiteX19" fmla="*/ 2847002 w 10662169"/>
              <a:gd name="connsiteY19" fmla="*/ 1478817 h 1629825"/>
              <a:gd name="connsiteX20" fmla="*/ 2236188 w 10662169"/>
              <a:gd name="connsiteY20" fmla="*/ 1130928 h 1629825"/>
              <a:gd name="connsiteX21" fmla="*/ 1153908 w 10662169"/>
              <a:gd name="connsiteY21" fmla="*/ 1299139 h 1629825"/>
              <a:gd name="connsiteX22" fmla="*/ 0 w 10662169"/>
              <a:gd name="connsiteY22" fmla="*/ 1608090 h 1629825"/>
              <a:gd name="connsiteX23" fmla="*/ 1153918 w 10662169"/>
              <a:gd name="connsiteY23" fmla="*/ 575858 h 1629825"/>
              <a:gd name="connsiteX0" fmla="*/ 1153918 w 10662169"/>
              <a:gd name="connsiteY0" fmla="*/ 575858 h 1629823"/>
              <a:gd name="connsiteX1" fmla="*/ 1746817 w 10662169"/>
              <a:gd name="connsiteY1" fmla="*/ 430508 h 1629823"/>
              <a:gd name="connsiteX2" fmla="*/ 2499574 w 10662169"/>
              <a:gd name="connsiteY2" fmla="*/ 428230 h 1629823"/>
              <a:gd name="connsiteX3" fmla="*/ 3242337 w 10662169"/>
              <a:gd name="connsiteY3" fmla="*/ 642238 h 1629823"/>
              <a:gd name="connsiteX4" fmla="*/ 3973253 w 10662169"/>
              <a:gd name="connsiteY4" fmla="*/ 428230 h 1629823"/>
              <a:gd name="connsiteX5" fmla="*/ 5529599 w 10662169"/>
              <a:gd name="connsiteY5" fmla="*/ 211 h 1629823"/>
              <a:gd name="connsiteX6" fmla="*/ 8316714 w 10662169"/>
              <a:gd name="connsiteY6" fmla="*/ 486597 h 1629823"/>
              <a:gd name="connsiteX7" fmla="*/ 10456800 w 10662169"/>
              <a:gd name="connsiteY7" fmla="*/ 467140 h 1629823"/>
              <a:gd name="connsiteX8" fmla="*/ 10592987 w 10662169"/>
              <a:gd name="connsiteY8" fmla="*/ 525507 h 1629823"/>
              <a:gd name="connsiteX9" fmla="*/ 10612442 w 10662169"/>
              <a:gd name="connsiteY9" fmla="*/ 1206443 h 1629823"/>
              <a:gd name="connsiteX10" fmla="*/ 10612442 w 10662169"/>
              <a:gd name="connsiteY10" fmla="*/ 1284264 h 1629823"/>
              <a:gd name="connsiteX11" fmla="*/ 9950961 w 10662169"/>
              <a:gd name="connsiteY11" fmla="*/ 1284264 h 1629823"/>
              <a:gd name="connsiteX12" fmla="*/ 7759430 w 10662169"/>
              <a:gd name="connsiteY12" fmla="*/ 953523 h 1629823"/>
              <a:gd name="connsiteX13" fmla="*/ 6643557 w 10662169"/>
              <a:gd name="connsiteY13" fmla="*/ 1264809 h 1629823"/>
              <a:gd name="connsiteX14" fmla="*/ 5923710 w 10662169"/>
              <a:gd name="connsiteY14" fmla="*/ 1245354 h 1629823"/>
              <a:gd name="connsiteX15" fmla="*/ 5662408 w 10662169"/>
              <a:gd name="connsiteY15" fmla="*/ 1342629 h 1629823"/>
              <a:gd name="connsiteX16" fmla="*/ 5050216 w 10662169"/>
              <a:gd name="connsiteY16" fmla="*/ 1517729 h 1629823"/>
              <a:gd name="connsiteX17" fmla="*/ 4067070 w 10662169"/>
              <a:gd name="connsiteY17" fmla="*/ 1439907 h 1629823"/>
              <a:gd name="connsiteX18" fmla="*/ 3336153 w 10662169"/>
              <a:gd name="connsiteY18" fmla="*/ 1381540 h 1629823"/>
              <a:gd name="connsiteX19" fmla="*/ 2847002 w 10662169"/>
              <a:gd name="connsiteY19" fmla="*/ 1478817 h 1629823"/>
              <a:gd name="connsiteX20" fmla="*/ 2236188 w 10662169"/>
              <a:gd name="connsiteY20" fmla="*/ 1130928 h 1629823"/>
              <a:gd name="connsiteX21" fmla="*/ 1153908 w 10662169"/>
              <a:gd name="connsiteY21" fmla="*/ 1299139 h 1629823"/>
              <a:gd name="connsiteX22" fmla="*/ 0 w 10662169"/>
              <a:gd name="connsiteY22" fmla="*/ 1608090 h 1629823"/>
              <a:gd name="connsiteX23" fmla="*/ 1153918 w 10662169"/>
              <a:gd name="connsiteY23" fmla="*/ 575858 h 1629823"/>
              <a:gd name="connsiteX0" fmla="*/ 1153918 w 10662169"/>
              <a:gd name="connsiteY0" fmla="*/ 575858 h 1629825"/>
              <a:gd name="connsiteX1" fmla="*/ 1746817 w 10662169"/>
              <a:gd name="connsiteY1" fmla="*/ 430508 h 1629825"/>
              <a:gd name="connsiteX2" fmla="*/ 2499574 w 10662169"/>
              <a:gd name="connsiteY2" fmla="*/ 428230 h 1629825"/>
              <a:gd name="connsiteX3" fmla="*/ 3242337 w 10662169"/>
              <a:gd name="connsiteY3" fmla="*/ 642238 h 1629825"/>
              <a:gd name="connsiteX4" fmla="*/ 3973253 w 10662169"/>
              <a:gd name="connsiteY4" fmla="*/ 428230 h 1629825"/>
              <a:gd name="connsiteX5" fmla="*/ 5529599 w 10662169"/>
              <a:gd name="connsiteY5" fmla="*/ 211 h 1629825"/>
              <a:gd name="connsiteX6" fmla="*/ 8316714 w 10662169"/>
              <a:gd name="connsiteY6" fmla="*/ 486597 h 1629825"/>
              <a:gd name="connsiteX7" fmla="*/ 10456800 w 10662169"/>
              <a:gd name="connsiteY7" fmla="*/ 467140 h 1629825"/>
              <a:gd name="connsiteX8" fmla="*/ 10592987 w 10662169"/>
              <a:gd name="connsiteY8" fmla="*/ 525507 h 1629825"/>
              <a:gd name="connsiteX9" fmla="*/ 10612442 w 10662169"/>
              <a:gd name="connsiteY9" fmla="*/ 1206443 h 1629825"/>
              <a:gd name="connsiteX10" fmla="*/ 10612442 w 10662169"/>
              <a:gd name="connsiteY10" fmla="*/ 1284264 h 1629825"/>
              <a:gd name="connsiteX11" fmla="*/ 9950961 w 10662169"/>
              <a:gd name="connsiteY11" fmla="*/ 1284264 h 1629825"/>
              <a:gd name="connsiteX12" fmla="*/ 7759430 w 10662169"/>
              <a:gd name="connsiteY12" fmla="*/ 953523 h 1629825"/>
              <a:gd name="connsiteX13" fmla="*/ 6643557 w 10662169"/>
              <a:gd name="connsiteY13" fmla="*/ 1264809 h 1629825"/>
              <a:gd name="connsiteX14" fmla="*/ 5923710 w 10662169"/>
              <a:gd name="connsiteY14" fmla="*/ 1245354 h 1629825"/>
              <a:gd name="connsiteX15" fmla="*/ 5662408 w 10662169"/>
              <a:gd name="connsiteY15" fmla="*/ 1342629 h 1629825"/>
              <a:gd name="connsiteX16" fmla="*/ 5050216 w 10662169"/>
              <a:gd name="connsiteY16" fmla="*/ 1517729 h 1629825"/>
              <a:gd name="connsiteX17" fmla="*/ 4067070 w 10662169"/>
              <a:gd name="connsiteY17" fmla="*/ 1439907 h 1629825"/>
              <a:gd name="connsiteX18" fmla="*/ 3336153 w 10662169"/>
              <a:gd name="connsiteY18" fmla="*/ 1381540 h 1629825"/>
              <a:gd name="connsiteX19" fmla="*/ 3086977 w 10662169"/>
              <a:gd name="connsiteY19" fmla="*/ 1262532 h 1629825"/>
              <a:gd name="connsiteX20" fmla="*/ 2236188 w 10662169"/>
              <a:gd name="connsiteY20" fmla="*/ 1130928 h 1629825"/>
              <a:gd name="connsiteX21" fmla="*/ 1153908 w 10662169"/>
              <a:gd name="connsiteY21" fmla="*/ 1299139 h 1629825"/>
              <a:gd name="connsiteX22" fmla="*/ 0 w 10662169"/>
              <a:gd name="connsiteY22" fmla="*/ 1608090 h 1629825"/>
              <a:gd name="connsiteX23" fmla="*/ 1153918 w 10662169"/>
              <a:gd name="connsiteY23" fmla="*/ 575858 h 1629825"/>
              <a:gd name="connsiteX0" fmla="*/ 913943 w 10422194"/>
              <a:gd name="connsiteY0" fmla="*/ 575858 h 1520101"/>
              <a:gd name="connsiteX1" fmla="*/ 1506842 w 10422194"/>
              <a:gd name="connsiteY1" fmla="*/ 430508 h 1520101"/>
              <a:gd name="connsiteX2" fmla="*/ 2259599 w 10422194"/>
              <a:gd name="connsiteY2" fmla="*/ 428230 h 1520101"/>
              <a:gd name="connsiteX3" fmla="*/ 3002362 w 10422194"/>
              <a:gd name="connsiteY3" fmla="*/ 642238 h 1520101"/>
              <a:gd name="connsiteX4" fmla="*/ 3733278 w 10422194"/>
              <a:gd name="connsiteY4" fmla="*/ 428230 h 1520101"/>
              <a:gd name="connsiteX5" fmla="*/ 5289624 w 10422194"/>
              <a:gd name="connsiteY5" fmla="*/ 211 h 1520101"/>
              <a:gd name="connsiteX6" fmla="*/ 8076739 w 10422194"/>
              <a:gd name="connsiteY6" fmla="*/ 486597 h 1520101"/>
              <a:gd name="connsiteX7" fmla="*/ 10216825 w 10422194"/>
              <a:gd name="connsiteY7" fmla="*/ 467140 h 1520101"/>
              <a:gd name="connsiteX8" fmla="*/ 10353012 w 10422194"/>
              <a:gd name="connsiteY8" fmla="*/ 525507 h 1520101"/>
              <a:gd name="connsiteX9" fmla="*/ 10372467 w 10422194"/>
              <a:gd name="connsiteY9" fmla="*/ 1206443 h 1520101"/>
              <a:gd name="connsiteX10" fmla="*/ 10372467 w 10422194"/>
              <a:gd name="connsiteY10" fmla="*/ 1284264 h 1520101"/>
              <a:gd name="connsiteX11" fmla="*/ 9710986 w 10422194"/>
              <a:gd name="connsiteY11" fmla="*/ 1284264 h 1520101"/>
              <a:gd name="connsiteX12" fmla="*/ 7519455 w 10422194"/>
              <a:gd name="connsiteY12" fmla="*/ 953523 h 1520101"/>
              <a:gd name="connsiteX13" fmla="*/ 6403582 w 10422194"/>
              <a:gd name="connsiteY13" fmla="*/ 1264809 h 1520101"/>
              <a:gd name="connsiteX14" fmla="*/ 5683735 w 10422194"/>
              <a:gd name="connsiteY14" fmla="*/ 1245354 h 1520101"/>
              <a:gd name="connsiteX15" fmla="*/ 5422433 w 10422194"/>
              <a:gd name="connsiteY15" fmla="*/ 1342629 h 1520101"/>
              <a:gd name="connsiteX16" fmla="*/ 4810241 w 10422194"/>
              <a:gd name="connsiteY16" fmla="*/ 1517729 h 1520101"/>
              <a:gd name="connsiteX17" fmla="*/ 3827095 w 10422194"/>
              <a:gd name="connsiteY17" fmla="*/ 1439907 h 1520101"/>
              <a:gd name="connsiteX18" fmla="*/ 3096178 w 10422194"/>
              <a:gd name="connsiteY18" fmla="*/ 1381540 h 1520101"/>
              <a:gd name="connsiteX19" fmla="*/ 2847002 w 10422194"/>
              <a:gd name="connsiteY19" fmla="*/ 1262532 h 1520101"/>
              <a:gd name="connsiteX20" fmla="*/ 1996213 w 10422194"/>
              <a:gd name="connsiteY20" fmla="*/ 1130928 h 1520101"/>
              <a:gd name="connsiteX21" fmla="*/ 913933 w 10422194"/>
              <a:gd name="connsiteY21" fmla="*/ 1299139 h 1520101"/>
              <a:gd name="connsiteX22" fmla="*/ 0 w 10422194"/>
              <a:gd name="connsiteY22" fmla="*/ 897435 h 1520101"/>
              <a:gd name="connsiteX23" fmla="*/ 913943 w 10422194"/>
              <a:gd name="connsiteY23" fmla="*/ 575858 h 1520101"/>
              <a:gd name="connsiteX0" fmla="*/ 916259 w 10424510"/>
              <a:gd name="connsiteY0" fmla="*/ 575858 h 1520103"/>
              <a:gd name="connsiteX1" fmla="*/ 1509158 w 10424510"/>
              <a:gd name="connsiteY1" fmla="*/ 430508 h 1520103"/>
              <a:gd name="connsiteX2" fmla="*/ 2261915 w 10424510"/>
              <a:gd name="connsiteY2" fmla="*/ 428230 h 1520103"/>
              <a:gd name="connsiteX3" fmla="*/ 3004678 w 10424510"/>
              <a:gd name="connsiteY3" fmla="*/ 642238 h 1520103"/>
              <a:gd name="connsiteX4" fmla="*/ 3735594 w 10424510"/>
              <a:gd name="connsiteY4" fmla="*/ 428230 h 1520103"/>
              <a:gd name="connsiteX5" fmla="*/ 5291940 w 10424510"/>
              <a:gd name="connsiteY5" fmla="*/ 211 h 1520103"/>
              <a:gd name="connsiteX6" fmla="*/ 8079055 w 10424510"/>
              <a:gd name="connsiteY6" fmla="*/ 486597 h 1520103"/>
              <a:gd name="connsiteX7" fmla="*/ 10219141 w 10424510"/>
              <a:gd name="connsiteY7" fmla="*/ 467140 h 1520103"/>
              <a:gd name="connsiteX8" fmla="*/ 10355328 w 10424510"/>
              <a:gd name="connsiteY8" fmla="*/ 525507 h 1520103"/>
              <a:gd name="connsiteX9" fmla="*/ 10374783 w 10424510"/>
              <a:gd name="connsiteY9" fmla="*/ 1206443 h 1520103"/>
              <a:gd name="connsiteX10" fmla="*/ 10374783 w 10424510"/>
              <a:gd name="connsiteY10" fmla="*/ 1284264 h 1520103"/>
              <a:gd name="connsiteX11" fmla="*/ 9713302 w 10424510"/>
              <a:gd name="connsiteY11" fmla="*/ 1284264 h 1520103"/>
              <a:gd name="connsiteX12" fmla="*/ 7521771 w 10424510"/>
              <a:gd name="connsiteY12" fmla="*/ 953523 h 1520103"/>
              <a:gd name="connsiteX13" fmla="*/ 6405898 w 10424510"/>
              <a:gd name="connsiteY13" fmla="*/ 1264809 h 1520103"/>
              <a:gd name="connsiteX14" fmla="*/ 5686051 w 10424510"/>
              <a:gd name="connsiteY14" fmla="*/ 1245354 h 1520103"/>
              <a:gd name="connsiteX15" fmla="*/ 5424749 w 10424510"/>
              <a:gd name="connsiteY15" fmla="*/ 1342629 h 1520103"/>
              <a:gd name="connsiteX16" fmla="*/ 4812557 w 10424510"/>
              <a:gd name="connsiteY16" fmla="*/ 1517729 h 1520103"/>
              <a:gd name="connsiteX17" fmla="*/ 3829411 w 10424510"/>
              <a:gd name="connsiteY17" fmla="*/ 1439907 h 1520103"/>
              <a:gd name="connsiteX18" fmla="*/ 3098494 w 10424510"/>
              <a:gd name="connsiteY18" fmla="*/ 1381540 h 1520103"/>
              <a:gd name="connsiteX19" fmla="*/ 2849318 w 10424510"/>
              <a:gd name="connsiteY19" fmla="*/ 1262532 h 1520103"/>
              <a:gd name="connsiteX20" fmla="*/ 1998529 w 10424510"/>
              <a:gd name="connsiteY20" fmla="*/ 1130928 h 1520103"/>
              <a:gd name="connsiteX21" fmla="*/ 1204221 w 10424510"/>
              <a:gd name="connsiteY21" fmla="*/ 1021057 h 1520103"/>
              <a:gd name="connsiteX22" fmla="*/ 2316 w 10424510"/>
              <a:gd name="connsiteY22" fmla="*/ 897435 h 1520103"/>
              <a:gd name="connsiteX23" fmla="*/ 916259 w 10424510"/>
              <a:gd name="connsiteY23" fmla="*/ 575858 h 1520103"/>
              <a:gd name="connsiteX0" fmla="*/ 916259 w 10424510"/>
              <a:gd name="connsiteY0" fmla="*/ 575858 h 1520101"/>
              <a:gd name="connsiteX1" fmla="*/ 1509158 w 10424510"/>
              <a:gd name="connsiteY1" fmla="*/ 430508 h 1520101"/>
              <a:gd name="connsiteX2" fmla="*/ 2261915 w 10424510"/>
              <a:gd name="connsiteY2" fmla="*/ 428230 h 1520101"/>
              <a:gd name="connsiteX3" fmla="*/ 3004678 w 10424510"/>
              <a:gd name="connsiteY3" fmla="*/ 642238 h 1520101"/>
              <a:gd name="connsiteX4" fmla="*/ 3735594 w 10424510"/>
              <a:gd name="connsiteY4" fmla="*/ 428230 h 1520101"/>
              <a:gd name="connsiteX5" fmla="*/ 5291940 w 10424510"/>
              <a:gd name="connsiteY5" fmla="*/ 211 h 1520101"/>
              <a:gd name="connsiteX6" fmla="*/ 8079055 w 10424510"/>
              <a:gd name="connsiteY6" fmla="*/ 486597 h 1520101"/>
              <a:gd name="connsiteX7" fmla="*/ 10219141 w 10424510"/>
              <a:gd name="connsiteY7" fmla="*/ 467140 h 1520101"/>
              <a:gd name="connsiteX8" fmla="*/ 10355328 w 10424510"/>
              <a:gd name="connsiteY8" fmla="*/ 525507 h 1520101"/>
              <a:gd name="connsiteX9" fmla="*/ 10374783 w 10424510"/>
              <a:gd name="connsiteY9" fmla="*/ 1206443 h 1520101"/>
              <a:gd name="connsiteX10" fmla="*/ 10374783 w 10424510"/>
              <a:gd name="connsiteY10" fmla="*/ 1284264 h 1520101"/>
              <a:gd name="connsiteX11" fmla="*/ 9713302 w 10424510"/>
              <a:gd name="connsiteY11" fmla="*/ 1284264 h 1520101"/>
              <a:gd name="connsiteX12" fmla="*/ 7521771 w 10424510"/>
              <a:gd name="connsiteY12" fmla="*/ 953523 h 1520101"/>
              <a:gd name="connsiteX13" fmla="*/ 6405898 w 10424510"/>
              <a:gd name="connsiteY13" fmla="*/ 1264809 h 1520101"/>
              <a:gd name="connsiteX14" fmla="*/ 5686051 w 10424510"/>
              <a:gd name="connsiteY14" fmla="*/ 1245354 h 1520101"/>
              <a:gd name="connsiteX15" fmla="*/ 5424749 w 10424510"/>
              <a:gd name="connsiteY15" fmla="*/ 1342629 h 1520101"/>
              <a:gd name="connsiteX16" fmla="*/ 4812557 w 10424510"/>
              <a:gd name="connsiteY16" fmla="*/ 1517729 h 1520101"/>
              <a:gd name="connsiteX17" fmla="*/ 3829411 w 10424510"/>
              <a:gd name="connsiteY17" fmla="*/ 1439907 h 1520101"/>
              <a:gd name="connsiteX18" fmla="*/ 3098494 w 10424510"/>
              <a:gd name="connsiteY18" fmla="*/ 1381540 h 1520101"/>
              <a:gd name="connsiteX19" fmla="*/ 2849318 w 10424510"/>
              <a:gd name="connsiteY19" fmla="*/ 1262532 h 1520101"/>
              <a:gd name="connsiteX20" fmla="*/ 1998529 w 10424510"/>
              <a:gd name="connsiteY20" fmla="*/ 1130928 h 1520101"/>
              <a:gd name="connsiteX21" fmla="*/ 1204221 w 10424510"/>
              <a:gd name="connsiteY21" fmla="*/ 1021057 h 1520101"/>
              <a:gd name="connsiteX22" fmla="*/ 2316 w 10424510"/>
              <a:gd name="connsiteY22" fmla="*/ 897435 h 1520101"/>
              <a:gd name="connsiteX23" fmla="*/ 916259 w 10424510"/>
              <a:gd name="connsiteY23" fmla="*/ 575858 h 1520101"/>
              <a:gd name="connsiteX0" fmla="*/ 915255 w 10423506"/>
              <a:gd name="connsiteY0" fmla="*/ 575858 h 1520103"/>
              <a:gd name="connsiteX1" fmla="*/ 1508154 w 10423506"/>
              <a:gd name="connsiteY1" fmla="*/ 430508 h 1520103"/>
              <a:gd name="connsiteX2" fmla="*/ 2260911 w 10423506"/>
              <a:gd name="connsiteY2" fmla="*/ 428230 h 1520103"/>
              <a:gd name="connsiteX3" fmla="*/ 3003674 w 10423506"/>
              <a:gd name="connsiteY3" fmla="*/ 642238 h 1520103"/>
              <a:gd name="connsiteX4" fmla="*/ 3734590 w 10423506"/>
              <a:gd name="connsiteY4" fmla="*/ 428230 h 1520103"/>
              <a:gd name="connsiteX5" fmla="*/ 5290936 w 10423506"/>
              <a:gd name="connsiteY5" fmla="*/ 211 h 1520103"/>
              <a:gd name="connsiteX6" fmla="*/ 8078051 w 10423506"/>
              <a:gd name="connsiteY6" fmla="*/ 486597 h 1520103"/>
              <a:gd name="connsiteX7" fmla="*/ 10218137 w 10423506"/>
              <a:gd name="connsiteY7" fmla="*/ 467140 h 1520103"/>
              <a:gd name="connsiteX8" fmla="*/ 10354324 w 10423506"/>
              <a:gd name="connsiteY8" fmla="*/ 525507 h 1520103"/>
              <a:gd name="connsiteX9" fmla="*/ 10373779 w 10423506"/>
              <a:gd name="connsiteY9" fmla="*/ 1206443 h 1520103"/>
              <a:gd name="connsiteX10" fmla="*/ 10373779 w 10423506"/>
              <a:gd name="connsiteY10" fmla="*/ 1284264 h 1520103"/>
              <a:gd name="connsiteX11" fmla="*/ 9712298 w 10423506"/>
              <a:gd name="connsiteY11" fmla="*/ 1284264 h 1520103"/>
              <a:gd name="connsiteX12" fmla="*/ 7520767 w 10423506"/>
              <a:gd name="connsiteY12" fmla="*/ 953523 h 1520103"/>
              <a:gd name="connsiteX13" fmla="*/ 6404894 w 10423506"/>
              <a:gd name="connsiteY13" fmla="*/ 1264809 h 1520103"/>
              <a:gd name="connsiteX14" fmla="*/ 5685047 w 10423506"/>
              <a:gd name="connsiteY14" fmla="*/ 1245354 h 1520103"/>
              <a:gd name="connsiteX15" fmla="*/ 5423745 w 10423506"/>
              <a:gd name="connsiteY15" fmla="*/ 1342629 h 1520103"/>
              <a:gd name="connsiteX16" fmla="*/ 4811553 w 10423506"/>
              <a:gd name="connsiteY16" fmla="*/ 1517729 h 1520103"/>
              <a:gd name="connsiteX17" fmla="*/ 3828407 w 10423506"/>
              <a:gd name="connsiteY17" fmla="*/ 1439907 h 1520103"/>
              <a:gd name="connsiteX18" fmla="*/ 3097490 w 10423506"/>
              <a:gd name="connsiteY18" fmla="*/ 1381540 h 1520103"/>
              <a:gd name="connsiteX19" fmla="*/ 2848314 w 10423506"/>
              <a:gd name="connsiteY19" fmla="*/ 1262532 h 1520103"/>
              <a:gd name="connsiteX20" fmla="*/ 1997525 w 10423506"/>
              <a:gd name="connsiteY20" fmla="*/ 1130928 h 1520103"/>
              <a:gd name="connsiteX21" fmla="*/ 1203217 w 10423506"/>
              <a:gd name="connsiteY21" fmla="*/ 1021057 h 1520103"/>
              <a:gd name="connsiteX22" fmla="*/ 724508 w 10423506"/>
              <a:gd name="connsiteY22" fmla="*/ 820626 h 1520103"/>
              <a:gd name="connsiteX23" fmla="*/ 1312 w 10423506"/>
              <a:gd name="connsiteY23" fmla="*/ 897435 h 1520103"/>
              <a:gd name="connsiteX24" fmla="*/ 915255 w 10423506"/>
              <a:gd name="connsiteY24" fmla="*/ 575858 h 1520103"/>
              <a:gd name="connsiteX0" fmla="*/ 852468 w 10360719"/>
              <a:gd name="connsiteY0" fmla="*/ 925511 h 1869756"/>
              <a:gd name="connsiteX1" fmla="*/ 1445367 w 10360719"/>
              <a:gd name="connsiteY1" fmla="*/ 780161 h 1869756"/>
              <a:gd name="connsiteX2" fmla="*/ 2198124 w 10360719"/>
              <a:gd name="connsiteY2" fmla="*/ 777883 h 1869756"/>
              <a:gd name="connsiteX3" fmla="*/ 2940887 w 10360719"/>
              <a:gd name="connsiteY3" fmla="*/ 991891 h 1869756"/>
              <a:gd name="connsiteX4" fmla="*/ 3671803 w 10360719"/>
              <a:gd name="connsiteY4" fmla="*/ 777883 h 1869756"/>
              <a:gd name="connsiteX5" fmla="*/ 5228149 w 10360719"/>
              <a:gd name="connsiteY5" fmla="*/ 349864 h 1869756"/>
              <a:gd name="connsiteX6" fmla="*/ 8015264 w 10360719"/>
              <a:gd name="connsiteY6" fmla="*/ 836250 h 1869756"/>
              <a:gd name="connsiteX7" fmla="*/ 10155350 w 10360719"/>
              <a:gd name="connsiteY7" fmla="*/ 816793 h 1869756"/>
              <a:gd name="connsiteX8" fmla="*/ 10291537 w 10360719"/>
              <a:gd name="connsiteY8" fmla="*/ 875160 h 1869756"/>
              <a:gd name="connsiteX9" fmla="*/ 10310992 w 10360719"/>
              <a:gd name="connsiteY9" fmla="*/ 1556096 h 1869756"/>
              <a:gd name="connsiteX10" fmla="*/ 10310992 w 10360719"/>
              <a:gd name="connsiteY10" fmla="*/ 1633917 h 1869756"/>
              <a:gd name="connsiteX11" fmla="*/ 9649511 w 10360719"/>
              <a:gd name="connsiteY11" fmla="*/ 1633917 h 1869756"/>
              <a:gd name="connsiteX12" fmla="*/ 7457980 w 10360719"/>
              <a:gd name="connsiteY12" fmla="*/ 1303176 h 1869756"/>
              <a:gd name="connsiteX13" fmla="*/ 6342107 w 10360719"/>
              <a:gd name="connsiteY13" fmla="*/ 1614462 h 1869756"/>
              <a:gd name="connsiteX14" fmla="*/ 5622260 w 10360719"/>
              <a:gd name="connsiteY14" fmla="*/ 1595007 h 1869756"/>
              <a:gd name="connsiteX15" fmla="*/ 5360958 w 10360719"/>
              <a:gd name="connsiteY15" fmla="*/ 1692282 h 1869756"/>
              <a:gd name="connsiteX16" fmla="*/ 4748766 w 10360719"/>
              <a:gd name="connsiteY16" fmla="*/ 1867382 h 1869756"/>
              <a:gd name="connsiteX17" fmla="*/ 3765620 w 10360719"/>
              <a:gd name="connsiteY17" fmla="*/ 1789560 h 1869756"/>
              <a:gd name="connsiteX18" fmla="*/ 3034703 w 10360719"/>
              <a:gd name="connsiteY18" fmla="*/ 1731193 h 1869756"/>
              <a:gd name="connsiteX19" fmla="*/ 2785527 w 10360719"/>
              <a:gd name="connsiteY19" fmla="*/ 1612185 h 1869756"/>
              <a:gd name="connsiteX20" fmla="*/ 1934738 w 10360719"/>
              <a:gd name="connsiteY20" fmla="*/ 1480581 h 1869756"/>
              <a:gd name="connsiteX21" fmla="*/ 1140430 w 10360719"/>
              <a:gd name="connsiteY21" fmla="*/ 1370710 h 1869756"/>
              <a:gd name="connsiteX22" fmla="*/ 661721 w 10360719"/>
              <a:gd name="connsiteY22" fmla="*/ 1170279 h 1869756"/>
              <a:gd name="connsiteX23" fmla="*/ 1472 w 10360719"/>
              <a:gd name="connsiteY23" fmla="*/ 1445 h 1869756"/>
              <a:gd name="connsiteX24" fmla="*/ 852468 w 10360719"/>
              <a:gd name="connsiteY24" fmla="*/ 925511 h 1869756"/>
              <a:gd name="connsiteX0" fmla="*/ 852468 w 10360719"/>
              <a:gd name="connsiteY0" fmla="*/ 1053394 h 1997639"/>
              <a:gd name="connsiteX1" fmla="*/ 1682046 w 10360719"/>
              <a:gd name="connsiteY1" fmla="*/ 596 h 1997639"/>
              <a:gd name="connsiteX2" fmla="*/ 2198124 w 10360719"/>
              <a:gd name="connsiteY2" fmla="*/ 905766 h 1997639"/>
              <a:gd name="connsiteX3" fmla="*/ 2940887 w 10360719"/>
              <a:gd name="connsiteY3" fmla="*/ 1119774 h 1997639"/>
              <a:gd name="connsiteX4" fmla="*/ 3671803 w 10360719"/>
              <a:gd name="connsiteY4" fmla="*/ 905766 h 1997639"/>
              <a:gd name="connsiteX5" fmla="*/ 5228149 w 10360719"/>
              <a:gd name="connsiteY5" fmla="*/ 477747 h 1997639"/>
              <a:gd name="connsiteX6" fmla="*/ 8015264 w 10360719"/>
              <a:gd name="connsiteY6" fmla="*/ 964133 h 1997639"/>
              <a:gd name="connsiteX7" fmla="*/ 10155350 w 10360719"/>
              <a:gd name="connsiteY7" fmla="*/ 944676 h 1997639"/>
              <a:gd name="connsiteX8" fmla="*/ 10291537 w 10360719"/>
              <a:gd name="connsiteY8" fmla="*/ 1003043 h 1997639"/>
              <a:gd name="connsiteX9" fmla="*/ 10310992 w 10360719"/>
              <a:gd name="connsiteY9" fmla="*/ 1683979 h 1997639"/>
              <a:gd name="connsiteX10" fmla="*/ 10310992 w 10360719"/>
              <a:gd name="connsiteY10" fmla="*/ 1761800 h 1997639"/>
              <a:gd name="connsiteX11" fmla="*/ 9649511 w 10360719"/>
              <a:gd name="connsiteY11" fmla="*/ 1761800 h 1997639"/>
              <a:gd name="connsiteX12" fmla="*/ 7457980 w 10360719"/>
              <a:gd name="connsiteY12" fmla="*/ 1431059 h 1997639"/>
              <a:gd name="connsiteX13" fmla="*/ 6342107 w 10360719"/>
              <a:gd name="connsiteY13" fmla="*/ 1742345 h 1997639"/>
              <a:gd name="connsiteX14" fmla="*/ 5622260 w 10360719"/>
              <a:gd name="connsiteY14" fmla="*/ 1722890 h 1997639"/>
              <a:gd name="connsiteX15" fmla="*/ 5360958 w 10360719"/>
              <a:gd name="connsiteY15" fmla="*/ 1820165 h 1997639"/>
              <a:gd name="connsiteX16" fmla="*/ 4748766 w 10360719"/>
              <a:gd name="connsiteY16" fmla="*/ 1995265 h 1997639"/>
              <a:gd name="connsiteX17" fmla="*/ 3765620 w 10360719"/>
              <a:gd name="connsiteY17" fmla="*/ 1917443 h 1997639"/>
              <a:gd name="connsiteX18" fmla="*/ 3034703 w 10360719"/>
              <a:gd name="connsiteY18" fmla="*/ 1859076 h 1997639"/>
              <a:gd name="connsiteX19" fmla="*/ 2785527 w 10360719"/>
              <a:gd name="connsiteY19" fmla="*/ 1740068 h 1997639"/>
              <a:gd name="connsiteX20" fmla="*/ 1934738 w 10360719"/>
              <a:gd name="connsiteY20" fmla="*/ 1608464 h 1997639"/>
              <a:gd name="connsiteX21" fmla="*/ 1140430 w 10360719"/>
              <a:gd name="connsiteY21" fmla="*/ 1498593 h 1997639"/>
              <a:gd name="connsiteX22" fmla="*/ 661721 w 10360719"/>
              <a:gd name="connsiteY22" fmla="*/ 1298162 h 1997639"/>
              <a:gd name="connsiteX23" fmla="*/ 1472 w 10360719"/>
              <a:gd name="connsiteY23" fmla="*/ 129328 h 1997639"/>
              <a:gd name="connsiteX24" fmla="*/ 852468 w 10360719"/>
              <a:gd name="connsiteY24" fmla="*/ 1053394 h 1997639"/>
              <a:gd name="connsiteX0" fmla="*/ 852469 w 10360719"/>
              <a:gd name="connsiteY0" fmla="*/ 71437 h 2069492"/>
              <a:gd name="connsiteX1" fmla="*/ 1682046 w 10360719"/>
              <a:gd name="connsiteY1" fmla="*/ 72449 h 2069492"/>
              <a:gd name="connsiteX2" fmla="*/ 2198124 w 10360719"/>
              <a:gd name="connsiteY2" fmla="*/ 977619 h 2069492"/>
              <a:gd name="connsiteX3" fmla="*/ 2940887 w 10360719"/>
              <a:gd name="connsiteY3" fmla="*/ 1191627 h 2069492"/>
              <a:gd name="connsiteX4" fmla="*/ 3671803 w 10360719"/>
              <a:gd name="connsiteY4" fmla="*/ 977619 h 2069492"/>
              <a:gd name="connsiteX5" fmla="*/ 5228149 w 10360719"/>
              <a:gd name="connsiteY5" fmla="*/ 549600 h 2069492"/>
              <a:gd name="connsiteX6" fmla="*/ 8015264 w 10360719"/>
              <a:gd name="connsiteY6" fmla="*/ 1035986 h 2069492"/>
              <a:gd name="connsiteX7" fmla="*/ 10155350 w 10360719"/>
              <a:gd name="connsiteY7" fmla="*/ 1016529 h 2069492"/>
              <a:gd name="connsiteX8" fmla="*/ 10291537 w 10360719"/>
              <a:gd name="connsiteY8" fmla="*/ 1074896 h 2069492"/>
              <a:gd name="connsiteX9" fmla="*/ 10310992 w 10360719"/>
              <a:gd name="connsiteY9" fmla="*/ 1755832 h 2069492"/>
              <a:gd name="connsiteX10" fmla="*/ 10310992 w 10360719"/>
              <a:gd name="connsiteY10" fmla="*/ 1833653 h 2069492"/>
              <a:gd name="connsiteX11" fmla="*/ 9649511 w 10360719"/>
              <a:gd name="connsiteY11" fmla="*/ 1833653 h 2069492"/>
              <a:gd name="connsiteX12" fmla="*/ 7457980 w 10360719"/>
              <a:gd name="connsiteY12" fmla="*/ 1502912 h 2069492"/>
              <a:gd name="connsiteX13" fmla="*/ 6342107 w 10360719"/>
              <a:gd name="connsiteY13" fmla="*/ 1814198 h 2069492"/>
              <a:gd name="connsiteX14" fmla="*/ 5622260 w 10360719"/>
              <a:gd name="connsiteY14" fmla="*/ 1794743 h 2069492"/>
              <a:gd name="connsiteX15" fmla="*/ 5360958 w 10360719"/>
              <a:gd name="connsiteY15" fmla="*/ 1892018 h 2069492"/>
              <a:gd name="connsiteX16" fmla="*/ 4748766 w 10360719"/>
              <a:gd name="connsiteY16" fmla="*/ 2067118 h 2069492"/>
              <a:gd name="connsiteX17" fmla="*/ 3765620 w 10360719"/>
              <a:gd name="connsiteY17" fmla="*/ 1989296 h 2069492"/>
              <a:gd name="connsiteX18" fmla="*/ 3034703 w 10360719"/>
              <a:gd name="connsiteY18" fmla="*/ 1930929 h 2069492"/>
              <a:gd name="connsiteX19" fmla="*/ 2785527 w 10360719"/>
              <a:gd name="connsiteY19" fmla="*/ 1811921 h 2069492"/>
              <a:gd name="connsiteX20" fmla="*/ 1934738 w 10360719"/>
              <a:gd name="connsiteY20" fmla="*/ 1680317 h 2069492"/>
              <a:gd name="connsiteX21" fmla="*/ 1140430 w 10360719"/>
              <a:gd name="connsiteY21" fmla="*/ 1570446 h 2069492"/>
              <a:gd name="connsiteX22" fmla="*/ 661721 w 10360719"/>
              <a:gd name="connsiteY22" fmla="*/ 1370015 h 2069492"/>
              <a:gd name="connsiteX23" fmla="*/ 1472 w 10360719"/>
              <a:gd name="connsiteY23" fmla="*/ 201181 h 2069492"/>
              <a:gd name="connsiteX24" fmla="*/ 852469 w 10360719"/>
              <a:gd name="connsiteY24" fmla="*/ 71437 h 2069492"/>
              <a:gd name="connsiteX0" fmla="*/ 851301 w 10359551"/>
              <a:gd name="connsiteY0" fmla="*/ 71437 h 2069492"/>
              <a:gd name="connsiteX1" fmla="*/ 1680878 w 10359551"/>
              <a:gd name="connsiteY1" fmla="*/ 72449 h 2069492"/>
              <a:gd name="connsiteX2" fmla="*/ 2196956 w 10359551"/>
              <a:gd name="connsiteY2" fmla="*/ 977619 h 2069492"/>
              <a:gd name="connsiteX3" fmla="*/ 2939719 w 10359551"/>
              <a:gd name="connsiteY3" fmla="*/ 1191627 h 2069492"/>
              <a:gd name="connsiteX4" fmla="*/ 3670635 w 10359551"/>
              <a:gd name="connsiteY4" fmla="*/ 977619 h 2069492"/>
              <a:gd name="connsiteX5" fmla="*/ 5226981 w 10359551"/>
              <a:gd name="connsiteY5" fmla="*/ 549600 h 2069492"/>
              <a:gd name="connsiteX6" fmla="*/ 8014096 w 10359551"/>
              <a:gd name="connsiteY6" fmla="*/ 1035986 h 2069492"/>
              <a:gd name="connsiteX7" fmla="*/ 10154182 w 10359551"/>
              <a:gd name="connsiteY7" fmla="*/ 1016529 h 2069492"/>
              <a:gd name="connsiteX8" fmla="*/ 10290369 w 10359551"/>
              <a:gd name="connsiteY8" fmla="*/ 1074896 h 2069492"/>
              <a:gd name="connsiteX9" fmla="*/ 10309824 w 10359551"/>
              <a:gd name="connsiteY9" fmla="*/ 1755832 h 2069492"/>
              <a:gd name="connsiteX10" fmla="*/ 10309824 w 10359551"/>
              <a:gd name="connsiteY10" fmla="*/ 1833653 h 2069492"/>
              <a:gd name="connsiteX11" fmla="*/ 9648343 w 10359551"/>
              <a:gd name="connsiteY11" fmla="*/ 1833653 h 2069492"/>
              <a:gd name="connsiteX12" fmla="*/ 7456812 w 10359551"/>
              <a:gd name="connsiteY12" fmla="*/ 1502912 h 2069492"/>
              <a:gd name="connsiteX13" fmla="*/ 6340939 w 10359551"/>
              <a:gd name="connsiteY13" fmla="*/ 1814198 h 2069492"/>
              <a:gd name="connsiteX14" fmla="*/ 5621092 w 10359551"/>
              <a:gd name="connsiteY14" fmla="*/ 1794743 h 2069492"/>
              <a:gd name="connsiteX15" fmla="*/ 5359790 w 10359551"/>
              <a:gd name="connsiteY15" fmla="*/ 1892018 h 2069492"/>
              <a:gd name="connsiteX16" fmla="*/ 4747598 w 10359551"/>
              <a:gd name="connsiteY16" fmla="*/ 2067118 h 2069492"/>
              <a:gd name="connsiteX17" fmla="*/ 3764452 w 10359551"/>
              <a:gd name="connsiteY17" fmla="*/ 1989296 h 2069492"/>
              <a:gd name="connsiteX18" fmla="*/ 3033535 w 10359551"/>
              <a:gd name="connsiteY18" fmla="*/ 1930929 h 2069492"/>
              <a:gd name="connsiteX19" fmla="*/ 2784359 w 10359551"/>
              <a:gd name="connsiteY19" fmla="*/ 1811921 h 2069492"/>
              <a:gd name="connsiteX20" fmla="*/ 1933570 w 10359551"/>
              <a:gd name="connsiteY20" fmla="*/ 1680317 h 2069492"/>
              <a:gd name="connsiteX21" fmla="*/ 1139262 w 10359551"/>
              <a:gd name="connsiteY21" fmla="*/ 1570446 h 2069492"/>
              <a:gd name="connsiteX22" fmla="*/ 944568 w 10359551"/>
              <a:gd name="connsiteY22" fmla="*/ 667472 h 2069492"/>
              <a:gd name="connsiteX23" fmla="*/ 304 w 10359551"/>
              <a:gd name="connsiteY23" fmla="*/ 201181 h 2069492"/>
              <a:gd name="connsiteX24" fmla="*/ 851301 w 10359551"/>
              <a:gd name="connsiteY24" fmla="*/ 71437 h 2069492"/>
              <a:gd name="connsiteX0" fmla="*/ 851301 w 10359551"/>
              <a:gd name="connsiteY0" fmla="*/ 71437 h 2069492"/>
              <a:gd name="connsiteX1" fmla="*/ 1680878 w 10359551"/>
              <a:gd name="connsiteY1" fmla="*/ 72449 h 2069492"/>
              <a:gd name="connsiteX2" fmla="*/ 2196956 w 10359551"/>
              <a:gd name="connsiteY2" fmla="*/ 977619 h 2069492"/>
              <a:gd name="connsiteX3" fmla="*/ 2939719 w 10359551"/>
              <a:gd name="connsiteY3" fmla="*/ 1191627 h 2069492"/>
              <a:gd name="connsiteX4" fmla="*/ 3670635 w 10359551"/>
              <a:gd name="connsiteY4" fmla="*/ 977619 h 2069492"/>
              <a:gd name="connsiteX5" fmla="*/ 5226981 w 10359551"/>
              <a:gd name="connsiteY5" fmla="*/ 549600 h 2069492"/>
              <a:gd name="connsiteX6" fmla="*/ 8014096 w 10359551"/>
              <a:gd name="connsiteY6" fmla="*/ 1035986 h 2069492"/>
              <a:gd name="connsiteX7" fmla="*/ 10154182 w 10359551"/>
              <a:gd name="connsiteY7" fmla="*/ 1016529 h 2069492"/>
              <a:gd name="connsiteX8" fmla="*/ 10290369 w 10359551"/>
              <a:gd name="connsiteY8" fmla="*/ 1074896 h 2069492"/>
              <a:gd name="connsiteX9" fmla="*/ 10309824 w 10359551"/>
              <a:gd name="connsiteY9" fmla="*/ 1755832 h 2069492"/>
              <a:gd name="connsiteX10" fmla="*/ 10309824 w 10359551"/>
              <a:gd name="connsiteY10" fmla="*/ 1833653 h 2069492"/>
              <a:gd name="connsiteX11" fmla="*/ 9648343 w 10359551"/>
              <a:gd name="connsiteY11" fmla="*/ 1833653 h 2069492"/>
              <a:gd name="connsiteX12" fmla="*/ 7456812 w 10359551"/>
              <a:gd name="connsiteY12" fmla="*/ 1502912 h 2069492"/>
              <a:gd name="connsiteX13" fmla="*/ 6340939 w 10359551"/>
              <a:gd name="connsiteY13" fmla="*/ 1814198 h 2069492"/>
              <a:gd name="connsiteX14" fmla="*/ 5621092 w 10359551"/>
              <a:gd name="connsiteY14" fmla="*/ 1794743 h 2069492"/>
              <a:gd name="connsiteX15" fmla="*/ 5359790 w 10359551"/>
              <a:gd name="connsiteY15" fmla="*/ 1892018 h 2069492"/>
              <a:gd name="connsiteX16" fmla="*/ 4747598 w 10359551"/>
              <a:gd name="connsiteY16" fmla="*/ 2067118 h 2069492"/>
              <a:gd name="connsiteX17" fmla="*/ 3764452 w 10359551"/>
              <a:gd name="connsiteY17" fmla="*/ 1989296 h 2069492"/>
              <a:gd name="connsiteX18" fmla="*/ 3033535 w 10359551"/>
              <a:gd name="connsiteY18" fmla="*/ 1930929 h 2069492"/>
              <a:gd name="connsiteX19" fmla="*/ 2784359 w 10359551"/>
              <a:gd name="connsiteY19" fmla="*/ 1811921 h 2069492"/>
              <a:gd name="connsiteX20" fmla="*/ 1933570 w 10359551"/>
              <a:gd name="connsiteY20" fmla="*/ 1680317 h 2069492"/>
              <a:gd name="connsiteX21" fmla="*/ 1636284 w 10359551"/>
              <a:gd name="connsiteY21" fmla="*/ 984996 h 2069492"/>
              <a:gd name="connsiteX22" fmla="*/ 944568 w 10359551"/>
              <a:gd name="connsiteY22" fmla="*/ 667472 h 2069492"/>
              <a:gd name="connsiteX23" fmla="*/ 304 w 10359551"/>
              <a:gd name="connsiteY23" fmla="*/ 201181 h 2069492"/>
              <a:gd name="connsiteX24" fmla="*/ 851301 w 10359551"/>
              <a:gd name="connsiteY24" fmla="*/ 71437 h 2069492"/>
              <a:gd name="connsiteX0" fmla="*/ 851301 w 10359551"/>
              <a:gd name="connsiteY0" fmla="*/ 22449 h 2020504"/>
              <a:gd name="connsiteX1" fmla="*/ 1680878 w 10359551"/>
              <a:gd name="connsiteY1" fmla="*/ 23461 h 2020504"/>
              <a:gd name="connsiteX2" fmla="*/ 2315295 w 10359551"/>
              <a:gd name="connsiteY2" fmla="*/ 255358 h 2020504"/>
              <a:gd name="connsiteX3" fmla="*/ 2939719 w 10359551"/>
              <a:gd name="connsiteY3" fmla="*/ 1142639 h 2020504"/>
              <a:gd name="connsiteX4" fmla="*/ 3670635 w 10359551"/>
              <a:gd name="connsiteY4" fmla="*/ 928631 h 2020504"/>
              <a:gd name="connsiteX5" fmla="*/ 5226981 w 10359551"/>
              <a:gd name="connsiteY5" fmla="*/ 500612 h 2020504"/>
              <a:gd name="connsiteX6" fmla="*/ 8014096 w 10359551"/>
              <a:gd name="connsiteY6" fmla="*/ 986998 h 2020504"/>
              <a:gd name="connsiteX7" fmla="*/ 10154182 w 10359551"/>
              <a:gd name="connsiteY7" fmla="*/ 967541 h 2020504"/>
              <a:gd name="connsiteX8" fmla="*/ 10290369 w 10359551"/>
              <a:gd name="connsiteY8" fmla="*/ 1025908 h 2020504"/>
              <a:gd name="connsiteX9" fmla="*/ 10309824 w 10359551"/>
              <a:gd name="connsiteY9" fmla="*/ 1706844 h 2020504"/>
              <a:gd name="connsiteX10" fmla="*/ 10309824 w 10359551"/>
              <a:gd name="connsiteY10" fmla="*/ 1784665 h 2020504"/>
              <a:gd name="connsiteX11" fmla="*/ 9648343 w 10359551"/>
              <a:gd name="connsiteY11" fmla="*/ 1784665 h 2020504"/>
              <a:gd name="connsiteX12" fmla="*/ 7456812 w 10359551"/>
              <a:gd name="connsiteY12" fmla="*/ 1453924 h 2020504"/>
              <a:gd name="connsiteX13" fmla="*/ 6340939 w 10359551"/>
              <a:gd name="connsiteY13" fmla="*/ 1765210 h 2020504"/>
              <a:gd name="connsiteX14" fmla="*/ 5621092 w 10359551"/>
              <a:gd name="connsiteY14" fmla="*/ 1745755 h 2020504"/>
              <a:gd name="connsiteX15" fmla="*/ 5359790 w 10359551"/>
              <a:gd name="connsiteY15" fmla="*/ 1843030 h 2020504"/>
              <a:gd name="connsiteX16" fmla="*/ 4747598 w 10359551"/>
              <a:gd name="connsiteY16" fmla="*/ 2018130 h 2020504"/>
              <a:gd name="connsiteX17" fmla="*/ 3764452 w 10359551"/>
              <a:gd name="connsiteY17" fmla="*/ 1940308 h 2020504"/>
              <a:gd name="connsiteX18" fmla="*/ 3033535 w 10359551"/>
              <a:gd name="connsiteY18" fmla="*/ 1881941 h 2020504"/>
              <a:gd name="connsiteX19" fmla="*/ 2784359 w 10359551"/>
              <a:gd name="connsiteY19" fmla="*/ 1762933 h 2020504"/>
              <a:gd name="connsiteX20" fmla="*/ 1933570 w 10359551"/>
              <a:gd name="connsiteY20" fmla="*/ 1631329 h 2020504"/>
              <a:gd name="connsiteX21" fmla="*/ 1636284 w 10359551"/>
              <a:gd name="connsiteY21" fmla="*/ 936008 h 2020504"/>
              <a:gd name="connsiteX22" fmla="*/ 944568 w 10359551"/>
              <a:gd name="connsiteY22" fmla="*/ 618484 h 2020504"/>
              <a:gd name="connsiteX23" fmla="*/ 304 w 10359551"/>
              <a:gd name="connsiteY23" fmla="*/ 152193 h 2020504"/>
              <a:gd name="connsiteX24" fmla="*/ 851301 w 10359551"/>
              <a:gd name="connsiteY24" fmla="*/ 22449 h 2020504"/>
              <a:gd name="connsiteX0" fmla="*/ 851301 w 10359551"/>
              <a:gd name="connsiteY0" fmla="*/ 22449 h 2020504"/>
              <a:gd name="connsiteX1" fmla="*/ 1680878 w 10359551"/>
              <a:gd name="connsiteY1" fmla="*/ 23461 h 2020504"/>
              <a:gd name="connsiteX2" fmla="*/ 2315295 w 10359551"/>
              <a:gd name="connsiteY2" fmla="*/ 255358 h 2020504"/>
              <a:gd name="connsiteX3" fmla="*/ 3081727 w 10359551"/>
              <a:gd name="connsiteY3" fmla="*/ 469369 h 2020504"/>
              <a:gd name="connsiteX4" fmla="*/ 3670635 w 10359551"/>
              <a:gd name="connsiteY4" fmla="*/ 928631 h 2020504"/>
              <a:gd name="connsiteX5" fmla="*/ 5226981 w 10359551"/>
              <a:gd name="connsiteY5" fmla="*/ 500612 h 2020504"/>
              <a:gd name="connsiteX6" fmla="*/ 8014096 w 10359551"/>
              <a:gd name="connsiteY6" fmla="*/ 986998 h 2020504"/>
              <a:gd name="connsiteX7" fmla="*/ 10154182 w 10359551"/>
              <a:gd name="connsiteY7" fmla="*/ 967541 h 2020504"/>
              <a:gd name="connsiteX8" fmla="*/ 10290369 w 10359551"/>
              <a:gd name="connsiteY8" fmla="*/ 1025908 h 2020504"/>
              <a:gd name="connsiteX9" fmla="*/ 10309824 w 10359551"/>
              <a:gd name="connsiteY9" fmla="*/ 1706844 h 2020504"/>
              <a:gd name="connsiteX10" fmla="*/ 10309824 w 10359551"/>
              <a:gd name="connsiteY10" fmla="*/ 1784665 h 2020504"/>
              <a:gd name="connsiteX11" fmla="*/ 9648343 w 10359551"/>
              <a:gd name="connsiteY11" fmla="*/ 1784665 h 2020504"/>
              <a:gd name="connsiteX12" fmla="*/ 7456812 w 10359551"/>
              <a:gd name="connsiteY12" fmla="*/ 1453924 h 2020504"/>
              <a:gd name="connsiteX13" fmla="*/ 6340939 w 10359551"/>
              <a:gd name="connsiteY13" fmla="*/ 1765210 h 2020504"/>
              <a:gd name="connsiteX14" fmla="*/ 5621092 w 10359551"/>
              <a:gd name="connsiteY14" fmla="*/ 1745755 h 2020504"/>
              <a:gd name="connsiteX15" fmla="*/ 5359790 w 10359551"/>
              <a:gd name="connsiteY15" fmla="*/ 1843030 h 2020504"/>
              <a:gd name="connsiteX16" fmla="*/ 4747598 w 10359551"/>
              <a:gd name="connsiteY16" fmla="*/ 2018130 h 2020504"/>
              <a:gd name="connsiteX17" fmla="*/ 3764452 w 10359551"/>
              <a:gd name="connsiteY17" fmla="*/ 1940308 h 2020504"/>
              <a:gd name="connsiteX18" fmla="*/ 3033535 w 10359551"/>
              <a:gd name="connsiteY18" fmla="*/ 1881941 h 2020504"/>
              <a:gd name="connsiteX19" fmla="*/ 2784359 w 10359551"/>
              <a:gd name="connsiteY19" fmla="*/ 1762933 h 2020504"/>
              <a:gd name="connsiteX20" fmla="*/ 1933570 w 10359551"/>
              <a:gd name="connsiteY20" fmla="*/ 1631329 h 2020504"/>
              <a:gd name="connsiteX21" fmla="*/ 1636284 w 10359551"/>
              <a:gd name="connsiteY21" fmla="*/ 936008 h 2020504"/>
              <a:gd name="connsiteX22" fmla="*/ 944568 w 10359551"/>
              <a:gd name="connsiteY22" fmla="*/ 618484 h 2020504"/>
              <a:gd name="connsiteX23" fmla="*/ 304 w 10359551"/>
              <a:gd name="connsiteY23" fmla="*/ 152193 h 2020504"/>
              <a:gd name="connsiteX24" fmla="*/ 851301 w 10359551"/>
              <a:gd name="connsiteY24" fmla="*/ 22449 h 2020504"/>
              <a:gd name="connsiteX0" fmla="*/ 851301 w 10359551"/>
              <a:gd name="connsiteY0" fmla="*/ 22449 h 2020504"/>
              <a:gd name="connsiteX1" fmla="*/ 1680878 w 10359551"/>
              <a:gd name="connsiteY1" fmla="*/ 23461 h 2020504"/>
              <a:gd name="connsiteX2" fmla="*/ 2315295 w 10359551"/>
              <a:gd name="connsiteY2" fmla="*/ 255358 h 2020504"/>
              <a:gd name="connsiteX3" fmla="*/ 3081727 w 10359551"/>
              <a:gd name="connsiteY3" fmla="*/ 469369 h 2020504"/>
              <a:gd name="connsiteX4" fmla="*/ 3883645 w 10359551"/>
              <a:gd name="connsiteY4" fmla="*/ 401721 h 2020504"/>
              <a:gd name="connsiteX5" fmla="*/ 5226981 w 10359551"/>
              <a:gd name="connsiteY5" fmla="*/ 500612 h 2020504"/>
              <a:gd name="connsiteX6" fmla="*/ 8014096 w 10359551"/>
              <a:gd name="connsiteY6" fmla="*/ 986998 h 2020504"/>
              <a:gd name="connsiteX7" fmla="*/ 10154182 w 10359551"/>
              <a:gd name="connsiteY7" fmla="*/ 967541 h 2020504"/>
              <a:gd name="connsiteX8" fmla="*/ 10290369 w 10359551"/>
              <a:gd name="connsiteY8" fmla="*/ 1025908 h 2020504"/>
              <a:gd name="connsiteX9" fmla="*/ 10309824 w 10359551"/>
              <a:gd name="connsiteY9" fmla="*/ 1706844 h 2020504"/>
              <a:gd name="connsiteX10" fmla="*/ 10309824 w 10359551"/>
              <a:gd name="connsiteY10" fmla="*/ 1784665 h 2020504"/>
              <a:gd name="connsiteX11" fmla="*/ 9648343 w 10359551"/>
              <a:gd name="connsiteY11" fmla="*/ 1784665 h 2020504"/>
              <a:gd name="connsiteX12" fmla="*/ 7456812 w 10359551"/>
              <a:gd name="connsiteY12" fmla="*/ 1453924 h 2020504"/>
              <a:gd name="connsiteX13" fmla="*/ 6340939 w 10359551"/>
              <a:gd name="connsiteY13" fmla="*/ 1765210 h 2020504"/>
              <a:gd name="connsiteX14" fmla="*/ 5621092 w 10359551"/>
              <a:gd name="connsiteY14" fmla="*/ 1745755 h 2020504"/>
              <a:gd name="connsiteX15" fmla="*/ 5359790 w 10359551"/>
              <a:gd name="connsiteY15" fmla="*/ 1843030 h 2020504"/>
              <a:gd name="connsiteX16" fmla="*/ 4747598 w 10359551"/>
              <a:gd name="connsiteY16" fmla="*/ 2018130 h 2020504"/>
              <a:gd name="connsiteX17" fmla="*/ 3764452 w 10359551"/>
              <a:gd name="connsiteY17" fmla="*/ 1940308 h 2020504"/>
              <a:gd name="connsiteX18" fmla="*/ 3033535 w 10359551"/>
              <a:gd name="connsiteY18" fmla="*/ 1881941 h 2020504"/>
              <a:gd name="connsiteX19" fmla="*/ 2784359 w 10359551"/>
              <a:gd name="connsiteY19" fmla="*/ 1762933 h 2020504"/>
              <a:gd name="connsiteX20" fmla="*/ 1933570 w 10359551"/>
              <a:gd name="connsiteY20" fmla="*/ 1631329 h 2020504"/>
              <a:gd name="connsiteX21" fmla="*/ 1636284 w 10359551"/>
              <a:gd name="connsiteY21" fmla="*/ 936008 h 2020504"/>
              <a:gd name="connsiteX22" fmla="*/ 944568 w 10359551"/>
              <a:gd name="connsiteY22" fmla="*/ 618484 h 2020504"/>
              <a:gd name="connsiteX23" fmla="*/ 304 w 10359551"/>
              <a:gd name="connsiteY23" fmla="*/ 152193 h 2020504"/>
              <a:gd name="connsiteX24" fmla="*/ 851301 w 10359551"/>
              <a:gd name="connsiteY24" fmla="*/ 22449 h 2020504"/>
              <a:gd name="connsiteX0" fmla="*/ 854397 w 10362647"/>
              <a:gd name="connsiteY0" fmla="*/ 22449 h 2020504"/>
              <a:gd name="connsiteX1" fmla="*/ 1683974 w 10362647"/>
              <a:gd name="connsiteY1" fmla="*/ 23461 h 2020504"/>
              <a:gd name="connsiteX2" fmla="*/ 2318391 w 10362647"/>
              <a:gd name="connsiteY2" fmla="*/ 255358 h 2020504"/>
              <a:gd name="connsiteX3" fmla="*/ 3084823 w 10362647"/>
              <a:gd name="connsiteY3" fmla="*/ 469369 h 2020504"/>
              <a:gd name="connsiteX4" fmla="*/ 3886741 w 10362647"/>
              <a:gd name="connsiteY4" fmla="*/ 401721 h 2020504"/>
              <a:gd name="connsiteX5" fmla="*/ 5230077 w 10362647"/>
              <a:gd name="connsiteY5" fmla="*/ 500612 h 2020504"/>
              <a:gd name="connsiteX6" fmla="*/ 8017192 w 10362647"/>
              <a:gd name="connsiteY6" fmla="*/ 986998 h 2020504"/>
              <a:gd name="connsiteX7" fmla="*/ 10157278 w 10362647"/>
              <a:gd name="connsiteY7" fmla="*/ 967541 h 2020504"/>
              <a:gd name="connsiteX8" fmla="*/ 10293465 w 10362647"/>
              <a:gd name="connsiteY8" fmla="*/ 1025908 h 2020504"/>
              <a:gd name="connsiteX9" fmla="*/ 10312920 w 10362647"/>
              <a:gd name="connsiteY9" fmla="*/ 1706844 h 2020504"/>
              <a:gd name="connsiteX10" fmla="*/ 10312920 w 10362647"/>
              <a:gd name="connsiteY10" fmla="*/ 1784665 h 2020504"/>
              <a:gd name="connsiteX11" fmla="*/ 9651439 w 10362647"/>
              <a:gd name="connsiteY11" fmla="*/ 1784665 h 2020504"/>
              <a:gd name="connsiteX12" fmla="*/ 7459908 w 10362647"/>
              <a:gd name="connsiteY12" fmla="*/ 1453924 h 2020504"/>
              <a:gd name="connsiteX13" fmla="*/ 6344035 w 10362647"/>
              <a:gd name="connsiteY13" fmla="*/ 1765210 h 2020504"/>
              <a:gd name="connsiteX14" fmla="*/ 5624188 w 10362647"/>
              <a:gd name="connsiteY14" fmla="*/ 1745755 h 2020504"/>
              <a:gd name="connsiteX15" fmla="*/ 5362886 w 10362647"/>
              <a:gd name="connsiteY15" fmla="*/ 1843030 h 2020504"/>
              <a:gd name="connsiteX16" fmla="*/ 4750694 w 10362647"/>
              <a:gd name="connsiteY16" fmla="*/ 2018130 h 2020504"/>
              <a:gd name="connsiteX17" fmla="*/ 3767548 w 10362647"/>
              <a:gd name="connsiteY17" fmla="*/ 1940308 h 2020504"/>
              <a:gd name="connsiteX18" fmla="*/ 3036631 w 10362647"/>
              <a:gd name="connsiteY18" fmla="*/ 1881941 h 2020504"/>
              <a:gd name="connsiteX19" fmla="*/ 2787455 w 10362647"/>
              <a:gd name="connsiteY19" fmla="*/ 1762933 h 2020504"/>
              <a:gd name="connsiteX20" fmla="*/ 1936666 w 10362647"/>
              <a:gd name="connsiteY20" fmla="*/ 1631329 h 2020504"/>
              <a:gd name="connsiteX21" fmla="*/ 1639380 w 10362647"/>
              <a:gd name="connsiteY21" fmla="*/ 936008 h 2020504"/>
              <a:gd name="connsiteX22" fmla="*/ 1184343 w 10362647"/>
              <a:gd name="connsiteY22" fmla="*/ 472122 h 2020504"/>
              <a:gd name="connsiteX23" fmla="*/ 3400 w 10362647"/>
              <a:gd name="connsiteY23" fmla="*/ 152193 h 2020504"/>
              <a:gd name="connsiteX24" fmla="*/ 854397 w 10362647"/>
              <a:gd name="connsiteY24" fmla="*/ 22449 h 2020504"/>
              <a:gd name="connsiteX0" fmla="*/ 854397 w 10362647"/>
              <a:gd name="connsiteY0" fmla="*/ 22449 h 2020504"/>
              <a:gd name="connsiteX1" fmla="*/ 1683974 w 10362647"/>
              <a:gd name="connsiteY1" fmla="*/ 23461 h 2020504"/>
              <a:gd name="connsiteX2" fmla="*/ 2318391 w 10362647"/>
              <a:gd name="connsiteY2" fmla="*/ 255358 h 2020504"/>
              <a:gd name="connsiteX3" fmla="*/ 3084823 w 10362647"/>
              <a:gd name="connsiteY3" fmla="*/ 469369 h 2020504"/>
              <a:gd name="connsiteX4" fmla="*/ 3886741 w 10362647"/>
              <a:gd name="connsiteY4" fmla="*/ 401721 h 2020504"/>
              <a:gd name="connsiteX5" fmla="*/ 5230077 w 10362647"/>
              <a:gd name="connsiteY5" fmla="*/ 500612 h 2020504"/>
              <a:gd name="connsiteX6" fmla="*/ 8017192 w 10362647"/>
              <a:gd name="connsiteY6" fmla="*/ 986998 h 2020504"/>
              <a:gd name="connsiteX7" fmla="*/ 10157278 w 10362647"/>
              <a:gd name="connsiteY7" fmla="*/ 967541 h 2020504"/>
              <a:gd name="connsiteX8" fmla="*/ 10293465 w 10362647"/>
              <a:gd name="connsiteY8" fmla="*/ 1025908 h 2020504"/>
              <a:gd name="connsiteX9" fmla="*/ 10312920 w 10362647"/>
              <a:gd name="connsiteY9" fmla="*/ 1706844 h 2020504"/>
              <a:gd name="connsiteX10" fmla="*/ 10312920 w 10362647"/>
              <a:gd name="connsiteY10" fmla="*/ 1784665 h 2020504"/>
              <a:gd name="connsiteX11" fmla="*/ 9651439 w 10362647"/>
              <a:gd name="connsiteY11" fmla="*/ 1784665 h 2020504"/>
              <a:gd name="connsiteX12" fmla="*/ 7459908 w 10362647"/>
              <a:gd name="connsiteY12" fmla="*/ 1453924 h 2020504"/>
              <a:gd name="connsiteX13" fmla="*/ 6344035 w 10362647"/>
              <a:gd name="connsiteY13" fmla="*/ 1765210 h 2020504"/>
              <a:gd name="connsiteX14" fmla="*/ 5624188 w 10362647"/>
              <a:gd name="connsiteY14" fmla="*/ 1745755 h 2020504"/>
              <a:gd name="connsiteX15" fmla="*/ 5362886 w 10362647"/>
              <a:gd name="connsiteY15" fmla="*/ 1843030 h 2020504"/>
              <a:gd name="connsiteX16" fmla="*/ 4750694 w 10362647"/>
              <a:gd name="connsiteY16" fmla="*/ 2018130 h 2020504"/>
              <a:gd name="connsiteX17" fmla="*/ 3767548 w 10362647"/>
              <a:gd name="connsiteY17" fmla="*/ 1940308 h 2020504"/>
              <a:gd name="connsiteX18" fmla="*/ 3036631 w 10362647"/>
              <a:gd name="connsiteY18" fmla="*/ 1881941 h 2020504"/>
              <a:gd name="connsiteX19" fmla="*/ 2787455 w 10362647"/>
              <a:gd name="connsiteY19" fmla="*/ 1762933 h 2020504"/>
              <a:gd name="connsiteX20" fmla="*/ 1936666 w 10362647"/>
              <a:gd name="connsiteY20" fmla="*/ 1631329 h 2020504"/>
              <a:gd name="connsiteX21" fmla="*/ 1805057 w 10362647"/>
              <a:gd name="connsiteY21" fmla="*/ 789645 h 2020504"/>
              <a:gd name="connsiteX22" fmla="*/ 1184343 w 10362647"/>
              <a:gd name="connsiteY22" fmla="*/ 472122 h 2020504"/>
              <a:gd name="connsiteX23" fmla="*/ 3400 w 10362647"/>
              <a:gd name="connsiteY23" fmla="*/ 152193 h 2020504"/>
              <a:gd name="connsiteX24" fmla="*/ 854397 w 10362647"/>
              <a:gd name="connsiteY24" fmla="*/ 22449 h 2020504"/>
              <a:gd name="connsiteX0" fmla="*/ 854397 w 10362647"/>
              <a:gd name="connsiteY0" fmla="*/ 22449 h 2020504"/>
              <a:gd name="connsiteX1" fmla="*/ 1683974 w 10362647"/>
              <a:gd name="connsiteY1" fmla="*/ 23461 h 2020504"/>
              <a:gd name="connsiteX2" fmla="*/ 2318391 w 10362647"/>
              <a:gd name="connsiteY2" fmla="*/ 255358 h 2020504"/>
              <a:gd name="connsiteX3" fmla="*/ 3084823 w 10362647"/>
              <a:gd name="connsiteY3" fmla="*/ 469369 h 2020504"/>
              <a:gd name="connsiteX4" fmla="*/ 3886741 w 10362647"/>
              <a:gd name="connsiteY4" fmla="*/ 401721 h 2020504"/>
              <a:gd name="connsiteX5" fmla="*/ 5230077 w 10362647"/>
              <a:gd name="connsiteY5" fmla="*/ 500612 h 2020504"/>
              <a:gd name="connsiteX6" fmla="*/ 8017192 w 10362647"/>
              <a:gd name="connsiteY6" fmla="*/ 986998 h 2020504"/>
              <a:gd name="connsiteX7" fmla="*/ 10157278 w 10362647"/>
              <a:gd name="connsiteY7" fmla="*/ 967541 h 2020504"/>
              <a:gd name="connsiteX8" fmla="*/ 10293465 w 10362647"/>
              <a:gd name="connsiteY8" fmla="*/ 1025908 h 2020504"/>
              <a:gd name="connsiteX9" fmla="*/ 10312920 w 10362647"/>
              <a:gd name="connsiteY9" fmla="*/ 1706844 h 2020504"/>
              <a:gd name="connsiteX10" fmla="*/ 10312920 w 10362647"/>
              <a:gd name="connsiteY10" fmla="*/ 1784665 h 2020504"/>
              <a:gd name="connsiteX11" fmla="*/ 9651439 w 10362647"/>
              <a:gd name="connsiteY11" fmla="*/ 1784665 h 2020504"/>
              <a:gd name="connsiteX12" fmla="*/ 7459908 w 10362647"/>
              <a:gd name="connsiteY12" fmla="*/ 1453924 h 2020504"/>
              <a:gd name="connsiteX13" fmla="*/ 6344035 w 10362647"/>
              <a:gd name="connsiteY13" fmla="*/ 1765210 h 2020504"/>
              <a:gd name="connsiteX14" fmla="*/ 5624188 w 10362647"/>
              <a:gd name="connsiteY14" fmla="*/ 1745755 h 2020504"/>
              <a:gd name="connsiteX15" fmla="*/ 5362886 w 10362647"/>
              <a:gd name="connsiteY15" fmla="*/ 1843030 h 2020504"/>
              <a:gd name="connsiteX16" fmla="*/ 4750694 w 10362647"/>
              <a:gd name="connsiteY16" fmla="*/ 2018130 h 2020504"/>
              <a:gd name="connsiteX17" fmla="*/ 3767548 w 10362647"/>
              <a:gd name="connsiteY17" fmla="*/ 1940308 h 2020504"/>
              <a:gd name="connsiteX18" fmla="*/ 3036631 w 10362647"/>
              <a:gd name="connsiteY18" fmla="*/ 1881941 h 2020504"/>
              <a:gd name="connsiteX19" fmla="*/ 2787455 w 10362647"/>
              <a:gd name="connsiteY19" fmla="*/ 1762933 h 2020504"/>
              <a:gd name="connsiteX20" fmla="*/ 2552031 w 10362647"/>
              <a:gd name="connsiteY20" fmla="*/ 1133692 h 2020504"/>
              <a:gd name="connsiteX21" fmla="*/ 1805057 w 10362647"/>
              <a:gd name="connsiteY21" fmla="*/ 789645 h 2020504"/>
              <a:gd name="connsiteX22" fmla="*/ 1184343 w 10362647"/>
              <a:gd name="connsiteY22" fmla="*/ 472122 h 2020504"/>
              <a:gd name="connsiteX23" fmla="*/ 3400 w 10362647"/>
              <a:gd name="connsiteY23" fmla="*/ 152193 h 2020504"/>
              <a:gd name="connsiteX24" fmla="*/ 854397 w 10362647"/>
              <a:gd name="connsiteY24" fmla="*/ 22449 h 2020504"/>
              <a:gd name="connsiteX0" fmla="*/ 854397 w 10362647"/>
              <a:gd name="connsiteY0" fmla="*/ 22449 h 2020504"/>
              <a:gd name="connsiteX1" fmla="*/ 1683974 w 10362647"/>
              <a:gd name="connsiteY1" fmla="*/ 23461 h 2020504"/>
              <a:gd name="connsiteX2" fmla="*/ 2318391 w 10362647"/>
              <a:gd name="connsiteY2" fmla="*/ 255358 h 2020504"/>
              <a:gd name="connsiteX3" fmla="*/ 3084823 w 10362647"/>
              <a:gd name="connsiteY3" fmla="*/ 469369 h 2020504"/>
              <a:gd name="connsiteX4" fmla="*/ 3886741 w 10362647"/>
              <a:gd name="connsiteY4" fmla="*/ 401721 h 2020504"/>
              <a:gd name="connsiteX5" fmla="*/ 5230077 w 10362647"/>
              <a:gd name="connsiteY5" fmla="*/ 500612 h 2020504"/>
              <a:gd name="connsiteX6" fmla="*/ 8017192 w 10362647"/>
              <a:gd name="connsiteY6" fmla="*/ 986998 h 2020504"/>
              <a:gd name="connsiteX7" fmla="*/ 10157278 w 10362647"/>
              <a:gd name="connsiteY7" fmla="*/ 967541 h 2020504"/>
              <a:gd name="connsiteX8" fmla="*/ 10293465 w 10362647"/>
              <a:gd name="connsiteY8" fmla="*/ 1025908 h 2020504"/>
              <a:gd name="connsiteX9" fmla="*/ 10312920 w 10362647"/>
              <a:gd name="connsiteY9" fmla="*/ 1706844 h 2020504"/>
              <a:gd name="connsiteX10" fmla="*/ 10312920 w 10362647"/>
              <a:gd name="connsiteY10" fmla="*/ 1784665 h 2020504"/>
              <a:gd name="connsiteX11" fmla="*/ 9651439 w 10362647"/>
              <a:gd name="connsiteY11" fmla="*/ 1784665 h 2020504"/>
              <a:gd name="connsiteX12" fmla="*/ 7459908 w 10362647"/>
              <a:gd name="connsiteY12" fmla="*/ 1453924 h 2020504"/>
              <a:gd name="connsiteX13" fmla="*/ 6344035 w 10362647"/>
              <a:gd name="connsiteY13" fmla="*/ 1765210 h 2020504"/>
              <a:gd name="connsiteX14" fmla="*/ 5624188 w 10362647"/>
              <a:gd name="connsiteY14" fmla="*/ 1745755 h 2020504"/>
              <a:gd name="connsiteX15" fmla="*/ 5362886 w 10362647"/>
              <a:gd name="connsiteY15" fmla="*/ 1843030 h 2020504"/>
              <a:gd name="connsiteX16" fmla="*/ 4750694 w 10362647"/>
              <a:gd name="connsiteY16" fmla="*/ 2018130 h 2020504"/>
              <a:gd name="connsiteX17" fmla="*/ 3767548 w 10362647"/>
              <a:gd name="connsiteY17" fmla="*/ 1940308 h 2020504"/>
              <a:gd name="connsiteX18" fmla="*/ 3036631 w 10362647"/>
              <a:gd name="connsiteY18" fmla="*/ 1881941 h 2020504"/>
              <a:gd name="connsiteX19" fmla="*/ 2787455 w 10362647"/>
              <a:gd name="connsiteY19" fmla="*/ 1762933 h 2020504"/>
              <a:gd name="connsiteX20" fmla="*/ 2552031 w 10362647"/>
              <a:gd name="connsiteY20" fmla="*/ 1133692 h 2020504"/>
              <a:gd name="connsiteX21" fmla="*/ 1970734 w 10362647"/>
              <a:gd name="connsiteY21" fmla="*/ 643283 h 2020504"/>
              <a:gd name="connsiteX22" fmla="*/ 1184343 w 10362647"/>
              <a:gd name="connsiteY22" fmla="*/ 472122 h 2020504"/>
              <a:gd name="connsiteX23" fmla="*/ 3400 w 10362647"/>
              <a:gd name="connsiteY23" fmla="*/ 152193 h 2020504"/>
              <a:gd name="connsiteX24" fmla="*/ 854397 w 10362647"/>
              <a:gd name="connsiteY24" fmla="*/ 22449 h 2020504"/>
              <a:gd name="connsiteX0" fmla="*/ 854397 w 10362647"/>
              <a:gd name="connsiteY0" fmla="*/ 22449 h 2020504"/>
              <a:gd name="connsiteX1" fmla="*/ 1683974 w 10362647"/>
              <a:gd name="connsiteY1" fmla="*/ 23461 h 2020504"/>
              <a:gd name="connsiteX2" fmla="*/ 2318391 w 10362647"/>
              <a:gd name="connsiteY2" fmla="*/ 255358 h 2020504"/>
              <a:gd name="connsiteX3" fmla="*/ 3084823 w 10362647"/>
              <a:gd name="connsiteY3" fmla="*/ 469369 h 2020504"/>
              <a:gd name="connsiteX4" fmla="*/ 3886741 w 10362647"/>
              <a:gd name="connsiteY4" fmla="*/ 401721 h 2020504"/>
              <a:gd name="connsiteX5" fmla="*/ 5230077 w 10362647"/>
              <a:gd name="connsiteY5" fmla="*/ 500612 h 2020504"/>
              <a:gd name="connsiteX6" fmla="*/ 8017192 w 10362647"/>
              <a:gd name="connsiteY6" fmla="*/ 986998 h 2020504"/>
              <a:gd name="connsiteX7" fmla="*/ 10157278 w 10362647"/>
              <a:gd name="connsiteY7" fmla="*/ 967541 h 2020504"/>
              <a:gd name="connsiteX8" fmla="*/ 10293465 w 10362647"/>
              <a:gd name="connsiteY8" fmla="*/ 1025908 h 2020504"/>
              <a:gd name="connsiteX9" fmla="*/ 10312920 w 10362647"/>
              <a:gd name="connsiteY9" fmla="*/ 1706844 h 2020504"/>
              <a:gd name="connsiteX10" fmla="*/ 10312920 w 10362647"/>
              <a:gd name="connsiteY10" fmla="*/ 1784665 h 2020504"/>
              <a:gd name="connsiteX11" fmla="*/ 9651439 w 10362647"/>
              <a:gd name="connsiteY11" fmla="*/ 1784665 h 2020504"/>
              <a:gd name="connsiteX12" fmla="*/ 7459908 w 10362647"/>
              <a:gd name="connsiteY12" fmla="*/ 1453924 h 2020504"/>
              <a:gd name="connsiteX13" fmla="*/ 6344035 w 10362647"/>
              <a:gd name="connsiteY13" fmla="*/ 1765210 h 2020504"/>
              <a:gd name="connsiteX14" fmla="*/ 5624188 w 10362647"/>
              <a:gd name="connsiteY14" fmla="*/ 1745755 h 2020504"/>
              <a:gd name="connsiteX15" fmla="*/ 5362886 w 10362647"/>
              <a:gd name="connsiteY15" fmla="*/ 1843030 h 2020504"/>
              <a:gd name="connsiteX16" fmla="*/ 4750694 w 10362647"/>
              <a:gd name="connsiteY16" fmla="*/ 2018130 h 2020504"/>
              <a:gd name="connsiteX17" fmla="*/ 3767548 w 10362647"/>
              <a:gd name="connsiteY17" fmla="*/ 1940308 h 2020504"/>
              <a:gd name="connsiteX18" fmla="*/ 3036631 w 10362647"/>
              <a:gd name="connsiteY18" fmla="*/ 1881941 h 2020504"/>
              <a:gd name="connsiteX19" fmla="*/ 3095138 w 10362647"/>
              <a:gd name="connsiteY19" fmla="*/ 1411663 h 2020504"/>
              <a:gd name="connsiteX20" fmla="*/ 2552031 w 10362647"/>
              <a:gd name="connsiteY20" fmla="*/ 1133692 h 2020504"/>
              <a:gd name="connsiteX21" fmla="*/ 1970734 w 10362647"/>
              <a:gd name="connsiteY21" fmla="*/ 643283 h 2020504"/>
              <a:gd name="connsiteX22" fmla="*/ 1184343 w 10362647"/>
              <a:gd name="connsiteY22" fmla="*/ 472122 h 2020504"/>
              <a:gd name="connsiteX23" fmla="*/ 3400 w 10362647"/>
              <a:gd name="connsiteY23" fmla="*/ 152193 h 2020504"/>
              <a:gd name="connsiteX24" fmla="*/ 854397 w 10362647"/>
              <a:gd name="connsiteY24" fmla="*/ 22449 h 2020504"/>
              <a:gd name="connsiteX0" fmla="*/ 854397 w 10362647"/>
              <a:gd name="connsiteY0" fmla="*/ 22449 h 2021656"/>
              <a:gd name="connsiteX1" fmla="*/ 1683974 w 10362647"/>
              <a:gd name="connsiteY1" fmla="*/ 23461 h 2021656"/>
              <a:gd name="connsiteX2" fmla="*/ 2318391 w 10362647"/>
              <a:gd name="connsiteY2" fmla="*/ 255358 h 2021656"/>
              <a:gd name="connsiteX3" fmla="*/ 3084823 w 10362647"/>
              <a:gd name="connsiteY3" fmla="*/ 469369 h 2021656"/>
              <a:gd name="connsiteX4" fmla="*/ 3886741 w 10362647"/>
              <a:gd name="connsiteY4" fmla="*/ 401721 h 2021656"/>
              <a:gd name="connsiteX5" fmla="*/ 5230077 w 10362647"/>
              <a:gd name="connsiteY5" fmla="*/ 500612 h 2021656"/>
              <a:gd name="connsiteX6" fmla="*/ 8017192 w 10362647"/>
              <a:gd name="connsiteY6" fmla="*/ 986998 h 2021656"/>
              <a:gd name="connsiteX7" fmla="*/ 10157278 w 10362647"/>
              <a:gd name="connsiteY7" fmla="*/ 967541 h 2021656"/>
              <a:gd name="connsiteX8" fmla="*/ 10293465 w 10362647"/>
              <a:gd name="connsiteY8" fmla="*/ 1025908 h 2021656"/>
              <a:gd name="connsiteX9" fmla="*/ 10312920 w 10362647"/>
              <a:gd name="connsiteY9" fmla="*/ 1706844 h 2021656"/>
              <a:gd name="connsiteX10" fmla="*/ 10312920 w 10362647"/>
              <a:gd name="connsiteY10" fmla="*/ 1784665 h 2021656"/>
              <a:gd name="connsiteX11" fmla="*/ 9651439 w 10362647"/>
              <a:gd name="connsiteY11" fmla="*/ 1784665 h 2021656"/>
              <a:gd name="connsiteX12" fmla="*/ 7459908 w 10362647"/>
              <a:gd name="connsiteY12" fmla="*/ 1453924 h 2021656"/>
              <a:gd name="connsiteX13" fmla="*/ 6344035 w 10362647"/>
              <a:gd name="connsiteY13" fmla="*/ 1765210 h 2021656"/>
              <a:gd name="connsiteX14" fmla="*/ 5624188 w 10362647"/>
              <a:gd name="connsiteY14" fmla="*/ 1745755 h 2021656"/>
              <a:gd name="connsiteX15" fmla="*/ 5362886 w 10362647"/>
              <a:gd name="connsiteY15" fmla="*/ 1843030 h 2021656"/>
              <a:gd name="connsiteX16" fmla="*/ 4750694 w 10362647"/>
              <a:gd name="connsiteY16" fmla="*/ 2018130 h 2021656"/>
              <a:gd name="connsiteX17" fmla="*/ 3767548 w 10362647"/>
              <a:gd name="connsiteY17" fmla="*/ 1940308 h 2021656"/>
              <a:gd name="connsiteX18" fmla="*/ 3651998 w 10362647"/>
              <a:gd name="connsiteY18" fmla="*/ 1706302 h 2021656"/>
              <a:gd name="connsiteX19" fmla="*/ 3095138 w 10362647"/>
              <a:gd name="connsiteY19" fmla="*/ 1411663 h 2021656"/>
              <a:gd name="connsiteX20" fmla="*/ 2552031 w 10362647"/>
              <a:gd name="connsiteY20" fmla="*/ 1133692 h 2021656"/>
              <a:gd name="connsiteX21" fmla="*/ 1970734 w 10362647"/>
              <a:gd name="connsiteY21" fmla="*/ 643283 h 2021656"/>
              <a:gd name="connsiteX22" fmla="*/ 1184343 w 10362647"/>
              <a:gd name="connsiteY22" fmla="*/ 472122 h 2021656"/>
              <a:gd name="connsiteX23" fmla="*/ 3400 w 10362647"/>
              <a:gd name="connsiteY23" fmla="*/ 152193 h 2021656"/>
              <a:gd name="connsiteX24" fmla="*/ 854397 w 10362647"/>
              <a:gd name="connsiteY24" fmla="*/ 22449 h 2021656"/>
              <a:gd name="connsiteX0" fmla="*/ 854397 w 10362647"/>
              <a:gd name="connsiteY0" fmla="*/ 22449 h 2018147"/>
              <a:gd name="connsiteX1" fmla="*/ 1683974 w 10362647"/>
              <a:gd name="connsiteY1" fmla="*/ 23461 h 2018147"/>
              <a:gd name="connsiteX2" fmla="*/ 2318391 w 10362647"/>
              <a:gd name="connsiteY2" fmla="*/ 255358 h 2018147"/>
              <a:gd name="connsiteX3" fmla="*/ 3084823 w 10362647"/>
              <a:gd name="connsiteY3" fmla="*/ 469369 h 2018147"/>
              <a:gd name="connsiteX4" fmla="*/ 3886741 w 10362647"/>
              <a:gd name="connsiteY4" fmla="*/ 401721 h 2018147"/>
              <a:gd name="connsiteX5" fmla="*/ 5230077 w 10362647"/>
              <a:gd name="connsiteY5" fmla="*/ 500612 h 2018147"/>
              <a:gd name="connsiteX6" fmla="*/ 8017192 w 10362647"/>
              <a:gd name="connsiteY6" fmla="*/ 986998 h 2018147"/>
              <a:gd name="connsiteX7" fmla="*/ 10157278 w 10362647"/>
              <a:gd name="connsiteY7" fmla="*/ 967541 h 2018147"/>
              <a:gd name="connsiteX8" fmla="*/ 10293465 w 10362647"/>
              <a:gd name="connsiteY8" fmla="*/ 1025908 h 2018147"/>
              <a:gd name="connsiteX9" fmla="*/ 10312920 w 10362647"/>
              <a:gd name="connsiteY9" fmla="*/ 1706844 h 2018147"/>
              <a:gd name="connsiteX10" fmla="*/ 10312920 w 10362647"/>
              <a:gd name="connsiteY10" fmla="*/ 1784665 h 2018147"/>
              <a:gd name="connsiteX11" fmla="*/ 9651439 w 10362647"/>
              <a:gd name="connsiteY11" fmla="*/ 1784665 h 2018147"/>
              <a:gd name="connsiteX12" fmla="*/ 7459908 w 10362647"/>
              <a:gd name="connsiteY12" fmla="*/ 1453924 h 2018147"/>
              <a:gd name="connsiteX13" fmla="*/ 6344035 w 10362647"/>
              <a:gd name="connsiteY13" fmla="*/ 1765210 h 2018147"/>
              <a:gd name="connsiteX14" fmla="*/ 5624188 w 10362647"/>
              <a:gd name="connsiteY14" fmla="*/ 1745755 h 2018147"/>
              <a:gd name="connsiteX15" fmla="*/ 5362886 w 10362647"/>
              <a:gd name="connsiteY15" fmla="*/ 1843030 h 2018147"/>
              <a:gd name="connsiteX16" fmla="*/ 4750694 w 10362647"/>
              <a:gd name="connsiteY16" fmla="*/ 2018130 h 2018147"/>
              <a:gd name="connsiteX17" fmla="*/ 4098898 w 10362647"/>
              <a:gd name="connsiteY17" fmla="*/ 1852492 h 2018147"/>
              <a:gd name="connsiteX18" fmla="*/ 3651998 w 10362647"/>
              <a:gd name="connsiteY18" fmla="*/ 1706302 h 2018147"/>
              <a:gd name="connsiteX19" fmla="*/ 3095138 w 10362647"/>
              <a:gd name="connsiteY19" fmla="*/ 1411663 h 2018147"/>
              <a:gd name="connsiteX20" fmla="*/ 2552031 w 10362647"/>
              <a:gd name="connsiteY20" fmla="*/ 1133692 h 2018147"/>
              <a:gd name="connsiteX21" fmla="*/ 1970734 w 10362647"/>
              <a:gd name="connsiteY21" fmla="*/ 643283 h 2018147"/>
              <a:gd name="connsiteX22" fmla="*/ 1184343 w 10362647"/>
              <a:gd name="connsiteY22" fmla="*/ 472122 h 2018147"/>
              <a:gd name="connsiteX23" fmla="*/ 3400 w 10362647"/>
              <a:gd name="connsiteY23" fmla="*/ 152193 h 2018147"/>
              <a:gd name="connsiteX24" fmla="*/ 854397 w 10362647"/>
              <a:gd name="connsiteY24" fmla="*/ 22449 h 2018147"/>
              <a:gd name="connsiteX0" fmla="*/ 854397 w 10362647"/>
              <a:gd name="connsiteY0" fmla="*/ 22449 h 1860752"/>
              <a:gd name="connsiteX1" fmla="*/ 1683974 w 10362647"/>
              <a:gd name="connsiteY1" fmla="*/ 23461 h 1860752"/>
              <a:gd name="connsiteX2" fmla="*/ 2318391 w 10362647"/>
              <a:gd name="connsiteY2" fmla="*/ 255358 h 1860752"/>
              <a:gd name="connsiteX3" fmla="*/ 3084823 w 10362647"/>
              <a:gd name="connsiteY3" fmla="*/ 469369 h 1860752"/>
              <a:gd name="connsiteX4" fmla="*/ 3886741 w 10362647"/>
              <a:gd name="connsiteY4" fmla="*/ 401721 h 1860752"/>
              <a:gd name="connsiteX5" fmla="*/ 5230077 w 10362647"/>
              <a:gd name="connsiteY5" fmla="*/ 500612 h 1860752"/>
              <a:gd name="connsiteX6" fmla="*/ 8017192 w 10362647"/>
              <a:gd name="connsiteY6" fmla="*/ 986998 h 1860752"/>
              <a:gd name="connsiteX7" fmla="*/ 10157278 w 10362647"/>
              <a:gd name="connsiteY7" fmla="*/ 967541 h 1860752"/>
              <a:gd name="connsiteX8" fmla="*/ 10293465 w 10362647"/>
              <a:gd name="connsiteY8" fmla="*/ 1025908 h 1860752"/>
              <a:gd name="connsiteX9" fmla="*/ 10312920 w 10362647"/>
              <a:gd name="connsiteY9" fmla="*/ 1706844 h 1860752"/>
              <a:gd name="connsiteX10" fmla="*/ 10312920 w 10362647"/>
              <a:gd name="connsiteY10" fmla="*/ 1784665 h 1860752"/>
              <a:gd name="connsiteX11" fmla="*/ 9651439 w 10362647"/>
              <a:gd name="connsiteY11" fmla="*/ 1784665 h 1860752"/>
              <a:gd name="connsiteX12" fmla="*/ 7459908 w 10362647"/>
              <a:gd name="connsiteY12" fmla="*/ 1453924 h 1860752"/>
              <a:gd name="connsiteX13" fmla="*/ 6344035 w 10362647"/>
              <a:gd name="connsiteY13" fmla="*/ 1765210 h 1860752"/>
              <a:gd name="connsiteX14" fmla="*/ 5624188 w 10362647"/>
              <a:gd name="connsiteY14" fmla="*/ 1745755 h 1860752"/>
              <a:gd name="connsiteX15" fmla="*/ 5362886 w 10362647"/>
              <a:gd name="connsiteY15" fmla="*/ 1843030 h 1860752"/>
              <a:gd name="connsiteX16" fmla="*/ 4798030 w 10362647"/>
              <a:gd name="connsiteY16" fmla="*/ 1842496 h 1860752"/>
              <a:gd name="connsiteX17" fmla="*/ 4098898 w 10362647"/>
              <a:gd name="connsiteY17" fmla="*/ 1852492 h 1860752"/>
              <a:gd name="connsiteX18" fmla="*/ 3651998 w 10362647"/>
              <a:gd name="connsiteY18" fmla="*/ 1706302 h 1860752"/>
              <a:gd name="connsiteX19" fmla="*/ 3095138 w 10362647"/>
              <a:gd name="connsiteY19" fmla="*/ 1411663 h 1860752"/>
              <a:gd name="connsiteX20" fmla="*/ 2552031 w 10362647"/>
              <a:gd name="connsiteY20" fmla="*/ 1133692 h 1860752"/>
              <a:gd name="connsiteX21" fmla="*/ 1970734 w 10362647"/>
              <a:gd name="connsiteY21" fmla="*/ 643283 h 1860752"/>
              <a:gd name="connsiteX22" fmla="*/ 1184343 w 10362647"/>
              <a:gd name="connsiteY22" fmla="*/ 472122 h 1860752"/>
              <a:gd name="connsiteX23" fmla="*/ 3400 w 10362647"/>
              <a:gd name="connsiteY23" fmla="*/ 152193 h 1860752"/>
              <a:gd name="connsiteX24" fmla="*/ 854397 w 10362647"/>
              <a:gd name="connsiteY24" fmla="*/ 22449 h 1860752"/>
              <a:gd name="connsiteX0" fmla="*/ 854397 w 10362647"/>
              <a:gd name="connsiteY0" fmla="*/ 22449 h 1865646"/>
              <a:gd name="connsiteX1" fmla="*/ 1683974 w 10362647"/>
              <a:gd name="connsiteY1" fmla="*/ 23461 h 1865646"/>
              <a:gd name="connsiteX2" fmla="*/ 2318391 w 10362647"/>
              <a:gd name="connsiteY2" fmla="*/ 255358 h 1865646"/>
              <a:gd name="connsiteX3" fmla="*/ 3084823 w 10362647"/>
              <a:gd name="connsiteY3" fmla="*/ 469369 h 1865646"/>
              <a:gd name="connsiteX4" fmla="*/ 3886741 w 10362647"/>
              <a:gd name="connsiteY4" fmla="*/ 401721 h 1865646"/>
              <a:gd name="connsiteX5" fmla="*/ 5230077 w 10362647"/>
              <a:gd name="connsiteY5" fmla="*/ 500612 h 1865646"/>
              <a:gd name="connsiteX6" fmla="*/ 8017192 w 10362647"/>
              <a:gd name="connsiteY6" fmla="*/ 986998 h 1865646"/>
              <a:gd name="connsiteX7" fmla="*/ 10157278 w 10362647"/>
              <a:gd name="connsiteY7" fmla="*/ 967541 h 1865646"/>
              <a:gd name="connsiteX8" fmla="*/ 10293465 w 10362647"/>
              <a:gd name="connsiteY8" fmla="*/ 1025908 h 1865646"/>
              <a:gd name="connsiteX9" fmla="*/ 10312920 w 10362647"/>
              <a:gd name="connsiteY9" fmla="*/ 1706844 h 1865646"/>
              <a:gd name="connsiteX10" fmla="*/ 10312920 w 10362647"/>
              <a:gd name="connsiteY10" fmla="*/ 1784665 h 1865646"/>
              <a:gd name="connsiteX11" fmla="*/ 9651439 w 10362647"/>
              <a:gd name="connsiteY11" fmla="*/ 1784665 h 1865646"/>
              <a:gd name="connsiteX12" fmla="*/ 7459908 w 10362647"/>
              <a:gd name="connsiteY12" fmla="*/ 1453924 h 1865646"/>
              <a:gd name="connsiteX13" fmla="*/ 6344035 w 10362647"/>
              <a:gd name="connsiteY13" fmla="*/ 1765210 h 1865646"/>
              <a:gd name="connsiteX14" fmla="*/ 5624188 w 10362647"/>
              <a:gd name="connsiteY14" fmla="*/ 1745755 h 1865646"/>
              <a:gd name="connsiteX15" fmla="*/ 5362886 w 10362647"/>
              <a:gd name="connsiteY15" fmla="*/ 1843030 h 1865646"/>
              <a:gd name="connsiteX16" fmla="*/ 4798030 w 10362647"/>
              <a:gd name="connsiteY16" fmla="*/ 1842496 h 1865646"/>
              <a:gd name="connsiteX17" fmla="*/ 4241131 w 10362647"/>
              <a:gd name="connsiteY17" fmla="*/ 1588619 h 1865646"/>
              <a:gd name="connsiteX18" fmla="*/ 3651998 w 10362647"/>
              <a:gd name="connsiteY18" fmla="*/ 1706302 h 1865646"/>
              <a:gd name="connsiteX19" fmla="*/ 3095138 w 10362647"/>
              <a:gd name="connsiteY19" fmla="*/ 1411663 h 1865646"/>
              <a:gd name="connsiteX20" fmla="*/ 2552031 w 10362647"/>
              <a:gd name="connsiteY20" fmla="*/ 1133692 h 1865646"/>
              <a:gd name="connsiteX21" fmla="*/ 1970734 w 10362647"/>
              <a:gd name="connsiteY21" fmla="*/ 643283 h 1865646"/>
              <a:gd name="connsiteX22" fmla="*/ 1184343 w 10362647"/>
              <a:gd name="connsiteY22" fmla="*/ 472122 h 1865646"/>
              <a:gd name="connsiteX23" fmla="*/ 3400 w 10362647"/>
              <a:gd name="connsiteY23" fmla="*/ 152193 h 1865646"/>
              <a:gd name="connsiteX24" fmla="*/ 854397 w 10362647"/>
              <a:gd name="connsiteY24" fmla="*/ 22449 h 1865646"/>
              <a:gd name="connsiteX0" fmla="*/ 854397 w 10362647"/>
              <a:gd name="connsiteY0" fmla="*/ 22449 h 1865646"/>
              <a:gd name="connsiteX1" fmla="*/ 1683974 w 10362647"/>
              <a:gd name="connsiteY1" fmla="*/ 23461 h 1865646"/>
              <a:gd name="connsiteX2" fmla="*/ 2318391 w 10362647"/>
              <a:gd name="connsiteY2" fmla="*/ 255358 h 1865646"/>
              <a:gd name="connsiteX3" fmla="*/ 3084823 w 10362647"/>
              <a:gd name="connsiteY3" fmla="*/ 469369 h 1865646"/>
              <a:gd name="connsiteX4" fmla="*/ 3886741 w 10362647"/>
              <a:gd name="connsiteY4" fmla="*/ 401721 h 1865646"/>
              <a:gd name="connsiteX5" fmla="*/ 5230077 w 10362647"/>
              <a:gd name="connsiteY5" fmla="*/ 500612 h 1865646"/>
              <a:gd name="connsiteX6" fmla="*/ 8017192 w 10362647"/>
              <a:gd name="connsiteY6" fmla="*/ 986998 h 1865646"/>
              <a:gd name="connsiteX7" fmla="*/ 10157278 w 10362647"/>
              <a:gd name="connsiteY7" fmla="*/ 967541 h 1865646"/>
              <a:gd name="connsiteX8" fmla="*/ 10293465 w 10362647"/>
              <a:gd name="connsiteY8" fmla="*/ 1025908 h 1865646"/>
              <a:gd name="connsiteX9" fmla="*/ 10312920 w 10362647"/>
              <a:gd name="connsiteY9" fmla="*/ 1706844 h 1865646"/>
              <a:gd name="connsiteX10" fmla="*/ 10312920 w 10362647"/>
              <a:gd name="connsiteY10" fmla="*/ 1784665 h 1865646"/>
              <a:gd name="connsiteX11" fmla="*/ 9651439 w 10362647"/>
              <a:gd name="connsiteY11" fmla="*/ 1784665 h 1865646"/>
              <a:gd name="connsiteX12" fmla="*/ 7459908 w 10362647"/>
              <a:gd name="connsiteY12" fmla="*/ 1453924 h 1865646"/>
              <a:gd name="connsiteX13" fmla="*/ 6344035 w 10362647"/>
              <a:gd name="connsiteY13" fmla="*/ 1765210 h 1865646"/>
              <a:gd name="connsiteX14" fmla="*/ 5624188 w 10362647"/>
              <a:gd name="connsiteY14" fmla="*/ 1745755 h 1865646"/>
              <a:gd name="connsiteX15" fmla="*/ 5362886 w 10362647"/>
              <a:gd name="connsiteY15" fmla="*/ 1843030 h 1865646"/>
              <a:gd name="connsiteX16" fmla="*/ 4798030 w 10362647"/>
              <a:gd name="connsiteY16" fmla="*/ 1842496 h 1865646"/>
              <a:gd name="connsiteX17" fmla="*/ 4241131 w 10362647"/>
              <a:gd name="connsiteY17" fmla="*/ 1588619 h 1865646"/>
              <a:gd name="connsiteX18" fmla="*/ 3680444 w 10362647"/>
              <a:gd name="connsiteY18" fmla="*/ 1477610 h 1865646"/>
              <a:gd name="connsiteX19" fmla="*/ 3095138 w 10362647"/>
              <a:gd name="connsiteY19" fmla="*/ 1411663 h 1865646"/>
              <a:gd name="connsiteX20" fmla="*/ 2552031 w 10362647"/>
              <a:gd name="connsiteY20" fmla="*/ 1133692 h 1865646"/>
              <a:gd name="connsiteX21" fmla="*/ 1970734 w 10362647"/>
              <a:gd name="connsiteY21" fmla="*/ 643283 h 1865646"/>
              <a:gd name="connsiteX22" fmla="*/ 1184343 w 10362647"/>
              <a:gd name="connsiteY22" fmla="*/ 472122 h 1865646"/>
              <a:gd name="connsiteX23" fmla="*/ 3400 w 10362647"/>
              <a:gd name="connsiteY23" fmla="*/ 152193 h 1865646"/>
              <a:gd name="connsiteX24" fmla="*/ 854397 w 10362647"/>
              <a:gd name="connsiteY24" fmla="*/ 22449 h 1865646"/>
              <a:gd name="connsiteX0" fmla="*/ 854397 w 10362647"/>
              <a:gd name="connsiteY0" fmla="*/ 22449 h 1865646"/>
              <a:gd name="connsiteX1" fmla="*/ 1683974 w 10362647"/>
              <a:gd name="connsiteY1" fmla="*/ 23461 h 1865646"/>
              <a:gd name="connsiteX2" fmla="*/ 2318391 w 10362647"/>
              <a:gd name="connsiteY2" fmla="*/ 255358 h 1865646"/>
              <a:gd name="connsiteX3" fmla="*/ 3084823 w 10362647"/>
              <a:gd name="connsiteY3" fmla="*/ 469369 h 1865646"/>
              <a:gd name="connsiteX4" fmla="*/ 3886741 w 10362647"/>
              <a:gd name="connsiteY4" fmla="*/ 401721 h 1865646"/>
              <a:gd name="connsiteX5" fmla="*/ 5230077 w 10362647"/>
              <a:gd name="connsiteY5" fmla="*/ 500612 h 1865646"/>
              <a:gd name="connsiteX6" fmla="*/ 8017192 w 10362647"/>
              <a:gd name="connsiteY6" fmla="*/ 986998 h 1865646"/>
              <a:gd name="connsiteX7" fmla="*/ 10157278 w 10362647"/>
              <a:gd name="connsiteY7" fmla="*/ 967541 h 1865646"/>
              <a:gd name="connsiteX8" fmla="*/ 10293465 w 10362647"/>
              <a:gd name="connsiteY8" fmla="*/ 1025908 h 1865646"/>
              <a:gd name="connsiteX9" fmla="*/ 10312920 w 10362647"/>
              <a:gd name="connsiteY9" fmla="*/ 1706844 h 1865646"/>
              <a:gd name="connsiteX10" fmla="*/ 10312920 w 10362647"/>
              <a:gd name="connsiteY10" fmla="*/ 1784665 h 1865646"/>
              <a:gd name="connsiteX11" fmla="*/ 9651439 w 10362647"/>
              <a:gd name="connsiteY11" fmla="*/ 1784665 h 1865646"/>
              <a:gd name="connsiteX12" fmla="*/ 7459908 w 10362647"/>
              <a:gd name="connsiteY12" fmla="*/ 1453924 h 1865646"/>
              <a:gd name="connsiteX13" fmla="*/ 6344035 w 10362647"/>
              <a:gd name="connsiteY13" fmla="*/ 1765210 h 1865646"/>
              <a:gd name="connsiteX14" fmla="*/ 5624188 w 10362647"/>
              <a:gd name="connsiteY14" fmla="*/ 1745755 h 1865646"/>
              <a:gd name="connsiteX15" fmla="*/ 5362886 w 10362647"/>
              <a:gd name="connsiteY15" fmla="*/ 1843030 h 1865646"/>
              <a:gd name="connsiteX16" fmla="*/ 4798030 w 10362647"/>
              <a:gd name="connsiteY16" fmla="*/ 1842496 h 1865646"/>
              <a:gd name="connsiteX17" fmla="*/ 4241131 w 10362647"/>
              <a:gd name="connsiteY17" fmla="*/ 1588619 h 1865646"/>
              <a:gd name="connsiteX18" fmla="*/ 3680444 w 10362647"/>
              <a:gd name="connsiteY18" fmla="*/ 1477610 h 1865646"/>
              <a:gd name="connsiteX19" fmla="*/ 3095138 w 10362647"/>
              <a:gd name="connsiteY19" fmla="*/ 1411663 h 1865646"/>
              <a:gd name="connsiteX20" fmla="*/ 2608927 w 10362647"/>
              <a:gd name="connsiteY20" fmla="*/ 1028141 h 1865646"/>
              <a:gd name="connsiteX21" fmla="*/ 1970734 w 10362647"/>
              <a:gd name="connsiteY21" fmla="*/ 643283 h 1865646"/>
              <a:gd name="connsiteX22" fmla="*/ 1184343 w 10362647"/>
              <a:gd name="connsiteY22" fmla="*/ 472122 h 1865646"/>
              <a:gd name="connsiteX23" fmla="*/ 3400 w 10362647"/>
              <a:gd name="connsiteY23" fmla="*/ 152193 h 1865646"/>
              <a:gd name="connsiteX24" fmla="*/ 854397 w 10362647"/>
              <a:gd name="connsiteY24" fmla="*/ 22449 h 1865646"/>
              <a:gd name="connsiteX0" fmla="*/ 854397 w 10362647"/>
              <a:gd name="connsiteY0" fmla="*/ 22449 h 1865646"/>
              <a:gd name="connsiteX1" fmla="*/ 1683974 w 10362647"/>
              <a:gd name="connsiteY1" fmla="*/ 23461 h 1865646"/>
              <a:gd name="connsiteX2" fmla="*/ 2318391 w 10362647"/>
              <a:gd name="connsiteY2" fmla="*/ 255358 h 1865646"/>
              <a:gd name="connsiteX3" fmla="*/ 3084823 w 10362647"/>
              <a:gd name="connsiteY3" fmla="*/ 469369 h 1865646"/>
              <a:gd name="connsiteX4" fmla="*/ 3886741 w 10362647"/>
              <a:gd name="connsiteY4" fmla="*/ 401721 h 1865646"/>
              <a:gd name="connsiteX5" fmla="*/ 5230077 w 10362647"/>
              <a:gd name="connsiteY5" fmla="*/ 500612 h 1865646"/>
              <a:gd name="connsiteX6" fmla="*/ 8017192 w 10362647"/>
              <a:gd name="connsiteY6" fmla="*/ 986998 h 1865646"/>
              <a:gd name="connsiteX7" fmla="*/ 10157278 w 10362647"/>
              <a:gd name="connsiteY7" fmla="*/ 967541 h 1865646"/>
              <a:gd name="connsiteX8" fmla="*/ 10293465 w 10362647"/>
              <a:gd name="connsiteY8" fmla="*/ 1025908 h 1865646"/>
              <a:gd name="connsiteX9" fmla="*/ 10312920 w 10362647"/>
              <a:gd name="connsiteY9" fmla="*/ 1706844 h 1865646"/>
              <a:gd name="connsiteX10" fmla="*/ 10312920 w 10362647"/>
              <a:gd name="connsiteY10" fmla="*/ 1784665 h 1865646"/>
              <a:gd name="connsiteX11" fmla="*/ 9651439 w 10362647"/>
              <a:gd name="connsiteY11" fmla="*/ 1784665 h 1865646"/>
              <a:gd name="connsiteX12" fmla="*/ 7459908 w 10362647"/>
              <a:gd name="connsiteY12" fmla="*/ 1453924 h 1865646"/>
              <a:gd name="connsiteX13" fmla="*/ 6344035 w 10362647"/>
              <a:gd name="connsiteY13" fmla="*/ 1765210 h 1865646"/>
              <a:gd name="connsiteX14" fmla="*/ 5624188 w 10362647"/>
              <a:gd name="connsiteY14" fmla="*/ 1745755 h 1865646"/>
              <a:gd name="connsiteX15" fmla="*/ 5362886 w 10362647"/>
              <a:gd name="connsiteY15" fmla="*/ 1843030 h 1865646"/>
              <a:gd name="connsiteX16" fmla="*/ 4798030 w 10362647"/>
              <a:gd name="connsiteY16" fmla="*/ 1842496 h 1865646"/>
              <a:gd name="connsiteX17" fmla="*/ 4241131 w 10362647"/>
              <a:gd name="connsiteY17" fmla="*/ 1588619 h 1865646"/>
              <a:gd name="connsiteX18" fmla="*/ 3680444 w 10362647"/>
              <a:gd name="connsiteY18" fmla="*/ 1477610 h 1865646"/>
              <a:gd name="connsiteX19" fmla="*/ 3095138 w 10362647"/>
              <a:gd name="connsiteY19" fmla="*/ 1411663 h 1865646"/>
              <a:gd name="connsiteX20" fmla="*/ 2608927 w 10362647"/>
              <a:gd name="connsiteY20" fmla="*/ 1028141 h 1865646"/>
              <a:gd name="connsiteX21" fmla="*/ 1970734 w 10362647"/>
              <a:gd name="connsiteY21" fmla="*/ 643283 h 1865646"/>
              <a:gd name="connsiteX22" fmla="*/ 1184343 w 10362647"/>
              <a:gd name="connsiteY22" fmla="*/ 472122 h 1865646"/>
              <a:gd name="connsiteX23" fmla="*/ 3400 w 10362647"/>
              <a:gd name="connsiteY23" fmla="*/ 152193 h 1865646"/>
              <a:gd name="connsiteX24" fmla="*/ 854397 w 10362647"/>
              <a:gd name="connsiteY24" fmla="*/ 22449 h 1865646"/>
              <a:gd name="connsiteX0" fmla="*/ 854397 w 10362647"/>
              <a:gd name="connsiteY0" fmla="*/ 22449 h 1865646"/>
              <a:gd name="connsiteX1" fmla="*/ 1683974 w 10362647"/>
              <a:gd name="connsiteY1" fmla="*/ 23461 h 1865646"/>
              <a:gd name="connsiteX2" fmla="*/ 2318391 w 10362647"/>
              <a:gd name="connsiteY2" fmla="*/ 255358 h 1865646"/>
              <a:gd name="connsiteX3" fmla="*/ 3084823 w 10362647"/>
              <a:gd name="connsiteY3" fmla="*/ 469369 h 1865646"/>
              <a:gd name="connsiteX4" fmla="*/ 3886741 w 10362647"/>
              <a:gd name="connsiteY4" fmla="*/ 401721 h 1865646"/>
              <a:gd name="connsiteX5" fmla="*/ 5230077 w 10362647"/>
              <a:gd name="connsiteY5" fmla="*/ 500612 h 1865646"/>
              <a:gd name="connsiteX6" fmla="*/ 8017192 w 10362647"/>
              <a:gd name="connsiteY6" fmla="*/ 986998 h 1865646"/>
              <a:gd name="connsiteX7" fmla="*/ 10157278 w 10362647"/>
              <a:gd name="connsiteY7" fmla="*/ 967541 h 1865646"/>
              <a:gd name="connsiteX8" fmla="*/ 10293465 w 10362647"/>
              <a:gd name="connsiteY8" fmla="*/ 1025908 h 1865646"/>
              <a:gd name="connsiteX9" fmla="*/ 10312920 w 10362647"/>
              <a:gd name="connsiteY9" fmla="*/ 1706844 h 1865646"/>
              <a:gd name="connsiteX10" fmla="*/ 10312920 w 10362647"/>
              <a:gd name="connsiteY10" fmla="*/ 1784665 h 1865646"/>
              <a:gd name="connsiteX11" fmla="*/ 9651439 w 10362647"/>
              <a:gd name="connsiteY11" fmla="*/ 1784665 h 1865646"/>
              <a:gd name="connsiteX12" fmla="*/ 7459908 w 10362647"/>
              <a:gd name="connsiteY12" fmla="*/ 1453924 h 1865646"/>
              <a:gd name="connsiteX13" fmla="*/ 6344035 w 10362647"/>
              <a:gd name="connsiteY13" fmla="*/ 1765210 h 1865646"/>
              <a:gd name="connsiteX14" fmla="*/ 5624188 w 10362647"/>
              <a:gd name="connsiteY14" fmla="*/ 1745755 h 1865646"/>
              <a:gd name="connsiteX15" fmla="*/ 5362886 w 10362647"/>
              <a:gd name="connsiteY15" fmla="*/ 1843030 h 1865646"/>
              <a:gd name="connsiteX16" fmla="*/ 4798030 w 10362647"/>
              <a:gd name="connsiteY16" fmla="*/ 1842496 h 1865646"/>
              <a:gd name="connsiteX17" fmla="*/ 4241131 w 10362647"/>
              <a:gd name="connsiteY17" fmla="*/ 1588619 h 1865646"/>
              <a:gd name="connsiteX18" fmla="*/ 3680444 w 10362647"/>
              <a:gd name="connsiteY18" fmla="*/ 1477610 h 1865646"/>
              <a:gd name="connsiteX19" fmla="*/ 3095138 w 10362647"/>
              <a:gd name="connsiteY19" fmla="*/ 1411663 h 1865646"/>
              <a:gd name="connsiteX20" fmla="*/ 2608927 w 10362647"/>
              <a:gd name="connsiteY20" fmla="*/ 1028141 h 1865646"/>
              <a:gd name="connsiteX21" fmla="*/ 1970734 w 10362647"/>
              <a:gd name="connsiteY21" fmla="*/ 643283 h 1865646"/>
              <a:gd name="connsiteX22" fmla="*/ 1184343 w 10362647"/>
              <a:gd name="connsiteY22" fmla="*/ 472122 h 1865646"/>
              <a:gd name="connsiteX23" fmla="*/ 3400 w 10362647"/>
              <a:gd name="connsiteY23" fmla="*/ 152193 h 1865646"/>
              <a:gd name="connsiteX24" fmla="*/ 854397 w 10362647"/>
              <a:gd name="connsiteY24" fmla="*/ 22449 h 1865646"/>
              <a:gd name="connsiteX0" fmla="*/ 854397 w 10362647"/>
              <a:gd name="connsiteY0" fmla="*/ 22449 h 1865646"/>
              <a:gd name="connsiteX1" fmla="*/ 1683974 w 10362647"/>
              <a:gd name="connsiteY1" fmla="*/ 23461 h 1865646"/>
              <a:gd name="connsiteX2" fmla="*/ 2318391 w 10362647"/>
              <a:gd name="connsiteY2" fmla="*/ 255358 h 1865646"/>
              <a:gd name="connsiteX3" fmla="*/ 3084823 w 10362647"/>
              <a:gd name="connsiteY3" fmla="*/ 469369 h 1865646"/>
              <a:gd name="connsiteX4" fmla="*/ 3886741 w 10362647"/>
              <a:gd name="connsiteY4" fmla="*/ 401721 h 1865646"/>
              <a:gd name="connsiteX5" fmla="*/ 5230077 w 10362647"/>
              <a:gd name="connsiteY5" fmla="*/ 500612 h 1865646"/>
              <a:gd name="connsiteX6" fmla="*/ 8017192 w 10362647"/>
              <a:gd name="connsiteY6" fmla="*/ 986998 h 1865646"/>
              <a:gd name="connsiteX7" fmla="*/ 10157278 w 10362647"/>
              <a:gd name="connsiteY7" fmla="*/ 967541 h 1865646"/>
              <a:gd name="connsiteX8" fmla="*/ 10293465 w 10362647"/>
              <a:gd name="connsiteY8" fmla="*/ 1025908 h 1865646"/>
              <a:gd name="connsiteX9" fmla="*/ 10312920 w 10362647"/>
              <a:gd name="connsiteY9" fmla="*/ 1706844 h 1865646"/>
              <a:gd name="connsiteX10" fmla="*/ 10312920 w 10362647"/>
              <a:gd name="connsiteY10" fmla="*/ 1784665 h 1865646"/>
              <a:gd name="connsiteX11" fmla="*/ 9651439 w 10362647"/>
              <a:gd name="connsiteY11" fmla="*/ 1784665 h 1865646"/>
              <a:gd name="connsiteX12" fmla="*/ 7459908 w 10362647"/>
              <a:gd name="connsiteY12" fmla="*/ 1453924 h 1865646"/>
              <a:gd name="connsiteX13" fmla="*/ 6344035 w 10362647"/>
              <a:gd name="connsiteY13" fmla="*/ 1765210 h 1865646"/>
              <a:gd name="connsiteX14" fmla="*/ 5624188 w 10362647"/>
              <a:gd name="connsiteY14" fmla="*/ 1745755 h 1865646"/>
              <a:gd name="connsiteX15" fmla="*/ 5362886 w 10362647"/>
              <a:gd name="connsiteY15" fmla="*/ 1843030 h 1865646"/>
              <a:gd name="connsiteX16" fmla="*/ 4798030 w 10362647"/>
              <a:gd name="connsiteY16" fmla="*/ 1842496 h 1865646"/>
              <a:gd name="connsiteX17" fmla="*/ 4241131 w 10362647"/>
              <a:gd name="connsiteY17" fmla="*/ 1588619 h 1865646"/>
              <a:gd name="connsiteX18" fmla="*/ 3680444 w 10362647"/>
              <a:gd name="connsiteY18" fmla="*/ 1477610 h 1865646"/>
              <a:gd name="connsiteX19" fmla="*/ 3095138 w 10362647"/>
              <a:gd name="connsiteY19" fmla="*/ 1288522 h 1865646"/>
              <a:gd name="connsiteX20" fmla="*/ 2608927 w 10362647"/>
              <a:gd name="connsiteY20" fmla="*/ 1028141 h 1865646"/>
              <a:gd name="connsiteX21" fmla="*/ 1970734 w 10362647"/>
              <a:gd name="connsiteY21" fmla="*/ 643283 h 1865646"/>
              <a:gd name="connsiteX22" fmla="*/ 1184343 w 10362647"/>
              <a:gd name="connsiteY22" fmla="*/ 472122 h 1865646"/>
              <a:gd name="connsiteX23" fmla="*/ 3400 w 10362647"/>
              <a:gd name="connsiteY23" fmla="*/ 152193 h 1865646"/>
              <a:gd name="connsiteX24" fmla="*/ 854397 w 10362647"/>
              <a:gd name="connsiteY24" fmla="*/ 22449 h 1865646"/>
              <a:gd name="connsiteX0" fmla="*/ 854397 w 10362647"/>
              <a:gd name="connsiteY0" fmla="*/ 22449 h 1845366"/>
              <a:gd name="connsiteX1" fmla="*/ 1683974 w 10362647"/>
              <a:gd name="connsiteY1" fmla="*/ 23461 h 1845366"/>
              <a:gd name="connsiteX2" fmla="*/ 2318391 w 10362647"/>
              <a:gd name="connsiteY2" fmla="*/ 255358 h 1845366"/>
              <a:gd name="connsiteX3" fmla="*/ 3084823 w 10362647"/>
              <a:gd name="connsiteY3" fmla="*/ 469369 h 1845366"/>
              <a:gd name="connsiteX4" fmla="*/ 3886741 w 10362647"/>
              <a:gd name="connsiteY4" fmla="*/ 401721 h 1845366"/>
              <a:gd name="connsiteX5" fmla="*/ 5230077 w 10362647"/>
              <a:gd name="connsiteY5" fmla="*/ 500612 h 1845366"/>
              <a:gd name="connsiteX6" fmla="*/ 8017192 w 10362647"/>
              <a:gd name="connsiteY6" fmla="*/ 986998 h 1845366"/>
              <a:gd name="connsiteX7" fmla="*/ 10157278 w 10362647"/>
              <a:gd name="connsiteY7" fmla="*/ 967541 h 1845366"/>
              <a:gd name="connsiteX8" fmla="*/ 10293465 w 10362647"/>
              <a:gd name="connsiteY8" fmla="*/ 1025908 h 1845366"/>
              <a:gd name="connsiteX9" fmla="*/ 10312920 w 10362647"/>
              <a:gd name="connsiteY9" fmla="*/ 1706844 h 1845366"/>
              <a:gd name="connsiteX10" fmla="*/ 10312920 w 10362647"/>
              <a:gd name="connsiteY10" fmla="*/ 1784665 h 1845366"/>
              <a:gd name="connsiteX11" fmla="*/ 9651439 w 10362647"/>
              <a:gd name="connsiteY11" fmla="*/ 1784665 h 1845366"/>
              <a:gd name="connsiteX12" fmla="*/ 7459908 w 10362647"/>
              <a:gd name="connsiteY12" fmla="*/ 1453924 h 1845366"/>
              <a:gd name="connsiteX13" fmla="*/ 6344035 w 10362647"/>
              <a:gd name="connsiteY13" fmla="*/ 1765210 h 1845366"/>
              <a:gd name="connsiteX14" fmla="*/ 5624188 w 10362647"/>
              <a:gd name="connsiteY14" fmla="*/ 1745755 h 1845366"/>
              <a:gd name="connsiteX15" fmla="*/ 5362886 w 10362647"/>
              <a:gd name="connsiteY15" fmla="*/ 1843030 h 1845366"/>
              <a:gd name="connsiteX16" fmla="*/ 4911817 w 10362647"/>
              <a:gd name="connsiteY16" fmla="*/ 1631396 h 1845366"/>
              <a:gd name="connsiteX17" fmla="*/ 4241131 w 10362647"/>
              <a:gd name="connsiteY17" fmla="*/ 1588619 h 1845366"/>
              <a:gd name="connsiteX18" fmla="*/ 3680444 w 10362647"/>
              <a:gd name="connsiteY18" fmla="*/ 1477610 h 1845366"/>
              <a:gd name="connsiteX19" fmla="*/ 3095138 w 10362647"/>
              <a:gd name="connsiteY19" fmla="*/ 1288522 h 1845366"/>
              <a:gd name="connsiteX20" fmla="*/ 2608927 w 10362647"/>
              <a:gd name="connsiteY20" fmla="*/ 1028141 h 1845366"/>
              <a:gd name="connsiteX21" fmla="*/ 1970734 w 10362647"/>
              <a:gd name="connsiteY21" fmla="*/ 643283 h 1845366"/>
              <a:gd name="connsiteX22" fmla="*/ 1184343 w 10362647"/>
              <a:gd name="connsiteY22" fmla="*/ 472122 h 1845366"/>
              <a:gd name="connsiteX23" fmla="*/ 3400 w 10362647"/>
              <a:gd name="connsiteY23" fmla="*/ 152193 h 1845366"/>
              <a:gd name="connsiteX24" fmla="*/ 854397 w 10362647"/>
              <a:gd name="connsiteY24" fmla="*/ 22449 h 1845366"/>
              <a:gd name="connsiteX0" fmla="*/ 854397 w 10362647"/>
              <a:gd name="connsiteY0" fmla="*/ 22449 h 1812309"/>
              <a:gd name="connsiteX1" fmla="*/ 1683974 w 10362647"/>
              <a:gd name="connsiteY1" fmla="*/ 23461 h 1812309"/>
              <a:gd name="connsiteX2" fmla="*/ 2318391 w 10362647"/>
              <a:gd name="connsiteY2" fmla="*/ 255358 h 1812309"/>
              <a:gd name="connsiteX3" fmla="*/ 3084823 w 10362647"/>
              <a:gd name="connsiteY3" fmla="*/ 469369 h 1812309"/>
              <a:gd name="connsiteX4" fmla="*/ 3886741 w 10362647"/>
              <a:gd name="connsiteY4" fmla="*/ 401721 h 1812309"/>
              <a:gd name="connsiteX5" fmla="*/ 5230077 w 10362647"/>
              <a:gd name="connsiteY5" fmla="*/ 500612 h 1812309"/>
              <a:gd name="connsiteX6" fmla="*/ 8017192 w 10362647"/>
              <a:gd name="connsiteY6" fmla="*/ 986998 h 1812309"/>
              <a:gd name="connsiteX7" fmla="*/ 10157278 w 10362647"/>
              <a:gd name="connsiteY7" fmla="*/ 967541 h 1812309"/>
              <a:gd name="connsiteX8" fmla="*/ 10293465 w 10362647"/>
              <a:gd name="connsiteY8" fmla="*/ 1025908 h 1812309"/>
              <a:gd name="connsiteX9" fmla="*/ 10312920 w 10362647"/>
              <a:gd name="connsiteY9" fmla="*/ 1706844 h 1812309"/>
              <a:gd name="connsiteX10" fmla="*/ 10312920 w 10362647"/>
              <a:gd name="connsiteY10" fmla="*/ 1784665 h 1812309"/>
              <a:gd name="connsiteX11" fmla="*/ 9651439 w 10362647"/>
              <a:gd name="connsiteY11" fmla="*/ 1784665 h 1812309"/>
              <a:gd name="connsiteX12" fmla="*/ 7459908 w 10362647"/>
              <a:gd name="connsiteY12" fmla="*/ 1453924 h 1812309"/>
              <a:gd name="connsiteX13" fmla="*/ 6344035 w 10362647"/>
              <a:gd name="connsiteY13" fmla="*/ 1765210 h 1812309"/>
              <a:gd name="connsiteX14" fmla="*/ 5624188 w 10362647"/>
              <a:gd name="connsiteY14" fmla="*/ 1745755 h 1812309"/>
              <a:gd name="connsiteX15" fmla="*/ 5362885 w 10362647"/>
              <a:gd name="connsiteY15" fmla="*/ 1684705 h 1812309"/>
              <a:gd name="connsiteX16" fmla="*/ 4911817 w 10362647"/>
              <a:gd name="connsiteY16" fmla="*/ 1631396 h 1812309"/>
              <a:gd name="connsiteX17" fmla="*/ 4241131 w 10362647"/>
              <a:gd name="connsiteY17" fmla="*/ 1588619 h 1812309"/>
              <a:gd name="connsiteX18" fmla="*/ 3680444 w 10362647"/>
              <a:gd name="connsiteY18" fmla="*/ 1477610 h 1812309"/>
              <a:gd name="connsiteX19" fmla="*/ 3095138 w 10362647"/>
              <a:gd name="connsiteY19" fmla="*/ 1288522 h 1812309"/>
              <a:gd name="connsiteX20" fmla="*/ 2608927 w 10362647"/>
              <a:gd name="connsiteY20" fmla="*/ 1028141 h 1812309"/>
              <a:gd name="connsiteX21" fmla="*/ 1970734 w 10362647"/>
              <a:gd name="connsiteY21" fmla="*/ 643283 h 1812309"/>
              <a:gd name="connsiteX22" fmla="*/ 1184343 w 10362647"/>
              <a:gd name="connsiteY22" fmla="*/ 472122 h 1812309"/>
              <a:gd name="connsiteX23" fmla="*/ 3400 w 10362647"/>
              <a:gd name="connsiteY23" fmla="*/ 152193 h 1812309"/>
              <a:gd name="connsiteX24" fmla="*/ 854397 w 10362647"/>
              <a:gd name="connsiteY24" fmla="*/ 22449 h 1812309"/>
              <a:gd name="connsiteX0" fmla="*/ 854397 w 10362647"/>
              <a:gd name="connsiteY0" fmla="*/ 22449 h 1812309"/>
              <a:gd name="connsiteX1" fmla="*/ 1683974 w 10362647"/>
              <a:gd name="connsiteY1" fmla="*/ 23461 h 1812309"/>
              <a:gd name="connsiteX2" fmla="*/ 2318391 w 10362647"/>
              <a:gd name="connsiteY2" fmla="*/ 255358 h 1812309"/>
              <a:gd name="connsiteX3" fmla="*/ 3084823 w 10362647"/>
              <a:gd name="connsiteY3" fmla="*/ 469369 h 1812309"/>
              <a:gd name="connsiteX4" fmla="*/ 3886741 w 10362647"/>
              <a:gd name="connsiteY4" fmla="*/ 401721 h 1812309"/>
              <a:gd name="connsiteX5" fmla="*/ 5230077 w 10362647"/>
              <a:gd name="connsiteY5" fmla="*/ 500612 h 1812309"/>
              <a:gd name="connsiteX6" fmla="*/ 8017192 w 10362647"/>
              <a:gd name="connsiteY6" fmla="*/ 986998 h 1812309"/>
              <a:gd name="connsiteX7" fmla="*/ 10157278 w 10362647"/>
              <a:gd name="connsiteY7" fmla="*/ 967541 h 1812309"/>
              <a:gd name="connsiteX8" fmla="*/ 10293465 w 10362647"/>
              <a:gd name="connsiteY8" fmla="*/ 1025908 h 1812309"/>
              <a:gd name="connsiteX9" fmla="*/ 10312920 w 10362647"/>
              <a:gd name="connsiteY9" fmla="*/ 1706844 h 1812309"/>
              <a:gd name="connsiteX10" fmla="*/ 10312920 w 10362647"/>
              <a:gd name="connsiteY10" fmla="*/ 1784665 h 1812309"/>
              <a:gd name="connsiteX11" fmla="*/ 9651439 w 10362647"/>
              <a:gd name="connsiteY11" fmla="*/ 1784665 h 1812309"/>
              <a:gd name="connsiteX12" fmla="*/ 7459908 w 10362647"/>
              <a:gd name="connsiteY12" fmla="*/ 1453924 h 1812309"/>
              <a:gd name="connsiteX13" fmla="*/ 6344035 w 10362647"/>
              <a:gd name="connsiteY13" fmla="*/ 1765210 h 1812309"/>
              <a:gd name="connsiteX14" fmla="*/ 5624188 w 10362647"/>
              <a:gd name="connsiteY14" fmla="*/ 1745755 h 1812309"/>
              <a:gd name="connsiteX15" fmla="*/ 5362885 w 10362647"/>
              <a:gd name="connsiteY15" fmla="*/ 1684705 h 1812309"/>
              <a:gd name="connsiteX16" fmla="*/ 4911817 w 10362647"/>
              <a:gd name="connsiteY16" fmla="*/ 1631396 h 1812309"/>
              <a:gd name="connsiteX17" fmla="*/ 4241131 w 10362647"/>
              <a:gd name="connsiteY17" fmla="*/ 1588619 h 1812309"/>
              <a:gd name="connsiteX18" fmla="*/ 3680444 w 10362647"/>
              <a:gd name="connsiteY18" fmla="*/ 1477610 h 1812309"/>
              <a:gd name="connsiteX19" fmla="*/ 3095138 w 10362647"/>
              <a:gd name="connsiteY19" fmla="*/ 1288522 h 1812309"/>
              <a:gd name="connsiteX20" fmla="*/ 2608927 w 10362647"/>
              <a:gd name="connsiteY20" fmla="*/ 1028141 h 1812309"/>
              <a:gd name="connsiteX21" fmla="*/ 1871170 w 10362647"/>
              <a:gd name="connsiteY21" fmla="*/ 660874 h 1812309"/>
              <a:gd name="connsiteX22" fmla="*/ 1184343 w 10362647"/>
              <a:gd name="connsiteY22" fmla="*/ 472122 h 1812309"/>
              <a:gd name="connsiteX23" fmla="*/ 3400 w 10362647"/>
              <a:gd name="connsiteY23" fmla="*/ 152193 h 1812309"/>
              <a:gd name="connsiteX24" fmla="*/ 854397 w 10362647"/>
              <a:gd name="connsiteY24" fmla="*/ 22449 h 1812309"/>
              <a:gd name="connsiteX0" fmla="*/ 1945783 w 11454033"/>
              <a:gd name="connsiteY0" fmla="*/ 396660 h 2186520"/>
              <a:gd name="connsiteX1" fmla="*/ 2775360 w 11454033"/>
              <a:gd name="connsiteY1" fmla="*/ 397672 h 2186520"/>
              <a:gd name="connsiteX2" fmla="*/ 3409777 w 11454033"/>
              <a:gd name="connsiteY2" fmla="*/ 629569 h 2186520"/>
              <a:gd name="connsiteX3" fmla="*/ 4176209 w 11454033"/>
              <a:gd name="connsiteY3" fmla="*/ 843580 h 2186520"/>
              <a:gd name="connsiteX4" fmla="*/ 4978127 w 11454033"/>
              <a:gd name="connsiteY4" fmla="*/ 775932 h 2186520"/>
              <a:gd name="connsiteX5" fmla="*/ 6321463 w 11454033"/>
              <a:gd name="connsiteY5" fmla="*/ 874823 h 2186520"/>
              <a:gd name="connsiteX6" fmla="*/ 9108578 w 11454033"/>
              <a:gd name="connsiteY6" fmla="*/ 1361209 h 2186520"/>
              <a:gd name="connsiteX7" fmla="*/ 11248664 w 11454033"/>
              <a:gd name="connsiteY7" fmla="*/ 1341752 h 2186520"/>
              <a:gd name="connsiteX8" fmla="*/ 11384851 w 11454033"/>
              <a:gd name="connsiteY8" fmla="*/ 1400119 h 2186520"/>
              <a:gd name="connsiteX9" fmla="*/ 11404306 w 11454033"/>
              <a:gd name="connsiteY9" fmla="*/ 2081055 h 2186520"/>
              <a:gd name="connsiteX10" fmla="*/ 11404306 w 11454033"/>
              <a:gd name="connsiteY10" fmla="*/ 2158876 h 2186520"/>
              <a:gd name="connsiteX11" fmla="*/ 10742825 w 11454033"/>
              <a:gd name="connsiteY11" fmla="*/ 2158876 h 2186520"/>
              <a:gd name="connsiteX12" fmla="*/ 8551294 w 11454033"/>
              <a:gd name="connsiteY12" fmla="*/ 1828135 h 2186520"/>
              <a:gd name="connsiteX13" fmla="*/ 7435421 w 11454033"/>
              <a:gd name="connsiteY13" fmla="*/ 2139421 h 2186520"/>
              <a:gd name="connsiteX14" fmla="*/ 6715574 w 11454033"/>
              <a:gd name="connsiteY14" fmla="*/ 2119966 h 2186520"/>
              <a:gd name="connsiteX15" fmla="*/ 6454271 w 11454033"/>
              <a:gd name="connsiteY15" fmla="*/ 2058916 h 2186520"/>
              <a:gd name="connsiteX16" fmla="*/ 6003203 w 11454033"/>
              <a:gd name="connsiteY16" fmla="*/ 2005607 h 2186520"/>
              <a:gd name="connsiteX17" fmla="*/ 5332517 w 11454033"/>
              <a:gd name="connsiteY17" fmla="*/ 1962830 h 2186520"/>
              <a:gd name="connsiteX18" fmla="*/ 4771830 w 11454033"/>
              <a:gd name="connsiteY18" fmla="*/ 1851821 h 2186520"/>
              <a:gd name="connsiteX19" fmla="*/ 4186524 w 11454033"/>
              <a:gd name="connsiteY19" fmla="*/ 1662733 h 2186520"/>
              <a:gd name="connsiteX20" fmla="*/ 3700313 w 11454033"/>
              <a:gd name="connsiteY20" fmla="*/ 1402352 h 2186520"/>
              <a:gd name="connsiteX21" fmla="*/ 2962556 w 11454033"/>
              <a:gd name="connsiteY21" fmla="*/ 1035085 h 2186520"/>
              <a:gd name="connsiteX22" fmla="*/ 2275729 w 11454033"/>
              <a:gd name="connsiteY22" fmla="*/ 846333 h 2186520"/>
              <a:gd name="connsiteX23" fmla="*/ 1437 w 11454033"/>
              <a:gd name="connsiteY23" fmla="*/ 9364 h 2186520"/>
              <a:gd name="connsiteX24" fmla="*/ 1945783 w 11454033"/>
              <a:gd name="connsiteY24" fmla="*/ 396660 h 2186520"/>
              <a:gd name="connsiteX0" fmla="*/ 539363 w 11591167"/>
              <a:gd name="connsiteY0" fmla="*/ 19860 h 2406308"/>
              <a:gd name="connsiteX1" fmla="*/ 2912494 w 11591167"/>
              <a:gd name="connsiteY1" fmla="*/ 617460 h 2406308"/>
              <a:gd name="connsiteX2" fmla="*/ 3546911 w 11591167"/>
              <a:gd name="connsiteY2" fmla="*/ 849357 h 2406308"/>
              <a:gd name="connsiteX3" fmla="*/ 4313343 w 11591167"/>
              <a:gd name="connsiteY3" fmla="*/ 1063368 h 2406308"/>
              <a:gd name="connsiteX4" fmla="*/ 5115261 w 11591167"/>
              <a:gd name="connsiteY4" fmla="*/ 995720 h 2406308"/>
              <a:gd name="connsiteX5" fmla="*/ 6458597 w 11591167"/>
              <a:gd name="connsiteY5" fmla="*/ 1094611 h 2406308"/>
              <a:gd name="connsiteX6" fmla="*/ 9245712 w 11591167"/>
              <a:gd name="connsiteY6" fmla="*/ 1580997 h 2406308"/>
              <a:gd name="connsiteX7" fmla="*/ 11385798 w 11591167"/>
              <a:gd name="connsiteY7" fmla="*/ 1561540 h 2406308"/>
              <a:gd name="connsiteX8" fmla="*/ 11521985 w 11591167"/>
              <a:gd name="connsiteY8" fmla="*/ 1619907 h 2406308"/>
              <a:gd name="connsiteX9" fmla="*/ 11541440 w 11591167"/>
              <a:gd name="connsiteY9" fmla="*/ 2300843 h 2406308"/>
              <a:gd name="connsiteX10" fmla="*/ 11541440 w 11591167"/>
              <a:gd name="connsiteY10" fmla="*/ 2378664 h 2406308"/>
              <a:gd name="connsiteX11" fmla="*/ 10879959 w 11591167"/>
              <a:gd name="connsiteY11" fmla="*/ 2378664 h 2406308"/>
              <a:gd name="connsiteX12" fmla="*/ 8688428 w 11591167"/>
              <a:gd name="connsiteY12" fmla="*/ 2047923 h 2406308"/>
              <a:gd name="connsiteX13" fmla="*/ 7572555 w 11591167"/>
              <a:gd name="connsiteY13" fmla="*/ 2359209 h 2406308"/>
              <a:gd name="connsiteX14" fmla="*/ 6852708 w 11591167"/>
              <a:gd name="connsiteY14" fmla="*/ 2339754 h 2406308"/>
              <a:gd name="connsiteX15" fmla="*/ 6591405 w 11591167"/>
              <a:gd name="connsiteY15" fmla="*/ 2278704 h 2406308"/>
              <a:gd name="connsiteX16" fmla="*/ 6140337 w 11591167"/>
              <a:gd name="connsiteY16" fmla="*/ 2225395 h 2406308"/>
              <a:gd name="connsiteX17" fmla="*/ 5469651 w 11591167"/>
              <a:gd name="connsiteY17" fmla="*/ 2182618 h 2406308"/>
              <a:gd name="connsiteX18" fmla="*/ 4908964 w 11591167"/>
              <a:gd name="connsiteY18" fmla="*/ 2071609 h 2406308"/>
              <a:gd name="connsiteX19" fmla="*/ 4323658 w 11591167"/>
              <a:gd name="connsiteY19" fmla="*/ 1882521 h 2406308"/>
              <a:gd name="connsiteX20" fmla="*/ 3837447 w 11591167"/>
              <a:gd name="connsiteY20" fmla="*/ 1622140 h 2406308"/>
              <a:gd name="connsiteX21" fmla="*/ 3099690 w 11591167"/>
              <a:gd name="connsiteY21" fmla="*/ 1254873 h 2406308"/>
              <a:gd name="connsiteX22" fmla="*/ 2412863 w 11591167"/>
              <a:gd name="connsiteY22" fmla="*/ 1066121 h 2406308"/>
              <a:gd name="connsiteX23" fmla="*/ 138571 w 11591167"/>
              <a:gd name="connsiteY23" fmla="*/ 229152 h 2406308"/>
              <a:gd name="connsiteX24" fmla="*/ 539363 w 11591167"/>
              <a:gd name="connsiteY24" fmla="*/ 19860 h 2406308"/>
              <a:gd name="connsiteX0" fmla="*/ 447363 w 11499167"/>
              <a:gd name="connsiteY0" fmla="*/ 13774 h 2400222"/>
              <a:gd name="connsiteX1" fmla="*/ 2820494 w 11499167"/>
              <a:gd name="connsiteY1" fmla="*/ 611374 h 2400222"/>
              <a:gd name="connsiteX2" fmla="*/ 3454911 w 11499167"/>
              <a:gd name="connsiteY2" fmla="*/ 843271 h 2400222"/>
              <a:gd name="connsiteX3" fmla="*/ 4221343 w 11499167"/>
              <a:gd name="connsiteY3" fmla="*/ 1057282 h 2400222"/>
              <a:gd name="connsiteX4" fmla="*/ 5023261 w 11499167"/>
              <a:gd name="connsiteY4" fmla="*/ 989634 h 2400222"/>
              <a:gd name="connsiteX5" fmla="*/ 6366597 w 11499167"/>
              <a:gd name="connsiteY5" fmla="*/ 1088525 h 2400222"/>
              <a:gd name="connsiteX6" fmla="*/ 9153712 w 11499167"/>
              <a:gd name="connsiteY6" fmla="*/ 1574911 h 2400222"/>
              <a:gd name="connsiteX7" fmla="*/ 11293798 w 11499167"/>
              <a:gd name="connsiteY7" fmla="*/ 1555454 h 2400222"/>
              <a:gd name="connsiteX8" fmla="*/ 11429985 w 11499167"/>
              <a:gd name="connsiteY8" fmla="*/ 1613821 h 2400222"/>
              <a:gd name="connsiteX9" fmla="*/ 11449440 w 11499167"/>
              <a:gd name="connsiteY9" fmla="*/ 2294757 h 2400222"/>
              <a:gd name="connsiteX10" fmla="*/ 11449440 w 11499167"/>
              <a:gd name="connsiteY10" fmla="*/ 2372578 h 2400222"/>
              <a:gd name="connsiteX11" fmla="*/ 10787959 w 11499167"/>
              <a:gd name="connsiteY11" fmla="*/ 2372578 h 2400222"/>
              <a:gd name="connsiteX12" fmla="*/ 8596428 w 11499167"/>
              <a:gd name="connsiteY12" fmla="*/ 2041837 h 2400222"/>
              <a:gd name="connsiteX13" fmla="*/ 7480555 w 11499167"/>
              <a:gd name="connsiteY13" fmla="*/ 2353123 h 2400222"/>
              <a:gd name="connsiteX14" fmla="*/ 6760708 w 11499167"/>
              <a:gd name="connsiteY14" fmla="*/ 2333668 h 2400222"/>
              <a:gd name="connsiteX15" fmla="*/ 6499405 w 11499167"/>
              <a:gd name="connsiteY15" fmla="*/ 2272618 h 2400222"/>
              <a:gd name="connsiteX16" fmla="*/ 6048337 w 11499167"/>
              <a:gd name="connsiteY16" fmla="*/ 2219309 h 2400222"/>
              <a:gd name="connsiteX17" fmla="*/ 5377651 w 11499167"/>
              <a:gd name="connsiteY17" fmla="*/ 2176532 h 2400222"/>
              <a:gd name="connsiteX18" fmla="*/ 4816964 w 11499167"/>
              <a:gd name="connsiteY18" fmla="*/ 2065523 h 2400222"/>
              <a:gd name="connsiteX19" fmla="*/ 4231658 w 11499167"/>
              <a:gd name="connsiteY19" fmla="*/ 1876435 h 2400222"/>
              <a:gd name="connsiteX20" fmla="*/ 3745447 w 11499167"/>
              <a:gd name="connsiteY20" fmla="*/ 1616054 h 2400222"/>
              <a:gd name="connsiteX21" fmla="*/ 3007690 w 11499167"/>
              <a:gd name="connsiteY21" fmla="*/ 1248787 h 2400222"/>
              <a:gd name="connsiteX22" fmla="*/ 1066725 w 11499167"/>
              <a:gd name="connsiteY22" fmla="*/ 582767 h 2400222"/>
              <a:gd name="connsiteX23" fmla="*/ 46571 w 11499167"/>
              <a:gd name="connsiteY23" fmla="*/ 223066 h 2400222"/>
              <a:gd name="connsiteX24" fmla="*/ 447363 w 11499167"/>
              <a:gd name="connsiteY24" fmla="*/ 13774 h 2400222"/>
              <a:gd name="connsiteX0" fmla="*/ 426025 w 11477829"/>
              <a:gd name="connsiteY0" fmla="*/ 1245 h 2387693"/>
              <a:gd name="connsiteX1" fmla="*/ 1673647 w 11477829"/>
              <a:gd name="connsiteY1" fmla="*/ 161349 h 2387693"/>
              <a:gd name="connsiteX2" fmla="*/ 3433573 w 11477829"/>
              <a:gd name="connsiteY2" fmla="*/ 830742 h 2387693"/>
              <a:gd name="connsiteX3" fmla="*/ 4200005 w 11477829"/>
              <a:gd name="connsiteY3" fmla="*/ 1044753 h 2387693"/>
              <a:gd name="connsiteX4" fmla="*/ 5001923 w 11477829"/>
              <a:gd name="connsiteY4" fmla="*/ 977105 h 2387693"/>
              <a:gd name="connsiteX5" fmla="*/ 6345259 w 11477829"/>
              <a:gd name="connsiteY5" fmla="*/ 1075996 h 2387693"/>
              <a:gd name="connsiteX6" fmla="*/ 9132374 w 11477829"/>
              <a:gd name="connsiteY6" fmla="*/ 1562382 h 2387693"/>
              <a:gd name="connsiteX7" fmla="*/ 11272460 w 11477829"/>
              <a:gd name="connsiteY7" fmla="*/ 1542925 h 2387693"/>
              <a:gd name="connsiteX8" fmla="*/ 11408647 w 11477829"/>
              <a:gd name="connsiteY8" fmla="*/ 1601292 h 2387693"/>
              <a:gd name="connsiteX9" fmla="*/ 11428102 w 11477829"/>
              <a:gd name="connsiteY9" fmla="*/ 2282228 h 2387693"/>
              <a:gd name="connsiteX10" fmla="*/ 11428102 w 11477829"/>
              <a:gd name="connsiteY10" fmla="*/ 2360049 h 2387693"/>
              <a:gd name="connsiteX11" fmla="*/ 10766621 w 11477829"/>
              <a:gd name="connsiteY11" fmla="*/ 2360049 h 2387693"/>
              <a:gd name="connsiteX12" fmla="*/ 8575090 w 11477829"/>
              <a:gd name="connsiteY12" fmla="*/ 2029308 h 2387693"/>
              <a:gd name="connsiteX13" fmla="*/ 7459217 w 11477829"/>
              <a:gd name="connsiteY13" fmla="*/ 2340594 h 2387693"/>
              <a:gd name="connsiteX14" fmla="*/ 6739370 w 11477829"/>
              <a:gd name="connsiteY14" fmla="*/ 2321139 h 2387693"/>
              <a:gd name="connsiteX15" fmla="*/ 6478067 w 11477829"/>
              <a:gd name="connsiteY15" fmla="*/ 2260089 h 2387693"/>
              <a:gd name="connsiteX16" fmla="*/ 6026999 w 11477829"/>
              <a:gd name="connsiteY16" fmla="*/ 2206780 h 2387693"/>
              <a:gd name="connsiteX17" fmla="*/ 5356313 w 11477829"/>
              <a:gd name="connsiteY17" fmla="*/ 2164003 h 2387693"/>
              <a:gd name="connsiteX18" fmla="*/ 4795626 w 11477829"/>
              <a:gd name="connsiteY18" fmla="*/ 2052994 h 2387693"/>
              <a:gd name="connsiteX19" fmla="*/ 4210320 w 11477829"/>
              <a:gd name="connsiteY19" fmla="*/ 1863906 h 2387693"/>
              <a:gd name="connsiteX20" fmla="*/ 3724109 w 11477829"/>
              <a:gd name="connsiteY20" fmla="*/ 1603525 h 2387693"/>
              <a:gd name="connsiteX21" fmla="*/ 2986352 w 11477829"/>
              <a:gd name="connsiteY21" fmla="*/ 1236258 h 2387693"/>
              <a:gd name="connsiteX22" fmla="*/ 1045387 w 11477829"/>
              <a:gd name="connsiteY22" fmla="*/ 570238 h 2387693"/>
              <a:gd name="connsiteX23" fmla="*/ 25233 w 11477829"/>
              <a:gd name="connsiteY23" fmla="*/ 210537 h 2387693"/>
              <a:gd name="connsiteX24" fmla="*/ 426025 w 11477829"/>
              <a:gd name="connsiteY24" fmla="*/ 1245 h 2387693"/>
              <a:gd name="connsiteX0" fmla="*/ 235258 w 11544320"/>
              <a:gd name="connsiteY0" fmla="*/ 484 h 2466477"/>
              <a:gd name="connsiteX1" fmla="*/ 1740138 w 11544320"/>
              <a:gd name="connsiteY1" fmla="*/ 240133 h 2466477"/>
              <a:gd name="connsiteX2" fmla="*/ 3500064 w 11544320"/>
              <a:gd name="connsiteY2" fmla="*/ 909526 h 2466477"/>
              <a:gd name="connsiteX3" fmla="*/ 4266496 w 11544320"/>
              <a:gd name="connsiteY3" fmla="*/ 1123537 h 2466477"/>
              <a:gd name="connsiteX4" fmla="*/ 5068414 w 11544320"/>
              <a:gd name="connsiteY4" fmla="*/ 1055889 h 2466477"/>
              <a:gd name="connsiteX5" fmla="*/ 6411750 w 11544320"/>
              <a:gd name="connsiteY5" fmla="*/ 1154780 h 2466477"/>
              <a:gd name="connsiteX6" fmla="*/ 9198865 w 11544320"/>
              <a:gd name="connsiteY6" fmla="*/ 1641166 h 2466477"/>
              <a:gd name="connsiteX7" fmla="*/ 11338951 w 11544320"/>
              <a:gd name="connsiteY7" fmla="*/ 1621709 h 2466477"/>
              <a:gd name="connsiteX8" fmla="*/ 11475138 w 11544320"/>
              <a:gd name="connsiteY8" fmla="*/ 1680076 h 2466477"/>
              <a:gd name="connsiteX9" fmla="*/ 11494593 w 11544320"/>
              <a:gd name="connsiteY9" fmla="*/ 2361012 h 2466477"/>
              <a:gd name="connsiteX10" fmla="*/ 11494593 w 11544320"/>
              <a:gd name="connsiteY10" fmla="*/ 2438833 h 2466477"/>
              <a:gd name="connsiteX11" fmla="*/ 10833112 w 11544320"/>
              <a:gd name="connsiteY11" fmla="*/ 2438833 h 2466477"/>
              <a:gd name="connsiteX12" fmla="*/ 8641581 w 11544320"/>
              <a:gd name="connsiteY12" fmla="*/ 2108092 h 2466477"/>
              <a:gd name="connsiteX13" fmla="*/ 7525708 w 11544320"/>
              <a:gd name="connsiteY13" fmla="*/ 2419378 h 2466477"/>
              <a:gd name="connsiteX14" fmla="*/ 6805861 w 11544320"/>
              <a:gd name="connsiteY14" fmla="*/ 2399923 h 2466477"/>
              <a:gd name="connsiteX15" fmla="*/ 6544558 w 11544320"/>
              <a:gd name="connsiteY15" fmla="*/ 2338873 h 2466477"/>
              <a:gd name="connsiteX16" fmla="*/ 6093490 w 11544320"/>
              <a:gd name="connsiteY16" fmla="*/ 2285564 h 2466477"/>
              <a:gd name="connsiteX17" fmla="*/ 5422804 w 11544320"/>
              <a:gd name="connsiteY17" fmla="*/ 2242787 h 2466477"/>
              <a:gd name="connsiteX18" fmla="*/ 4862117 w 11544320"/>
              <a:gd name="connsiteY18" fmla="*/ 2131778 h 2466477"/>
              <a:gd name="connsiteX19" fmla="*/ 4276811 w 11544320"/>
              <a:gd name="connsiteY19" fmla="*/ 1942690 h 2466477"/>
              <a:gd name="connsiteX20" fmla="*/ 3790600 w 11544320"/>
              <a:gd name="connsiteY20" fmla="*/ 1682309 h 2466477"/>
              <a:gd name="connsiteX21" fmla="*/ 3052843 w 11544320"/>
              <a:gd name="connsiteY21" fmla="*/ 1315042 h 2466477"/>
              <a:gd name="connsiteX22" fmla="*/ 1111878 w 11544320"/>
              <a:gd name="connsiteY22" fmla="*/ 649022 h 2466477"/>
              <a:gd name="connsiteX23" fmla="*/ 91724 w 11544320"/>
              <a:gd name="connsiteY23" fmla="*/ 289321 h 2466477"/>
              <a:gd name="connsiteX24" fmla="*/ 235258 w 11544320"/>
              <a:gd name="connsiteY24" fmla="*/ 484 h 246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1544320" h="2466477">
                <a:moveTo>
                  <a:pt x="235258" y="484"/>
                </a:moveTo>
                <a:cubicBezTo>
                  <a:pt x="509994" y="-7714"/>
                  <a:pt x="1196004" y="88626"/>
                  <a:pt x="1740138" y="240133"/>
                </a:cubicBezTo>
                <a:cubicBezTo>
                  <a:pt x="2284272" y="391640"/>
                  <a:pt x="3079004" y="762292"/>
                  <a:pt x="3500064" y="909526"/>
                </a:cubicBezTo>
                <a:cubicBezTo>
                  <a:pt x="3921124" y="1056760"/>
                  <a:pt x="4005104" y="1099143"/>
                  <a:pt x="4266496" y="1123537"/>
                </a:cubicBezTo>
                <a:cubicBezTo>
                  <a:pt x="4527888" y="1147931"/>
                  <a:pt x="4710872" y="1050682"/>
                  <a:pt x="5068414" y="1055889"/>
                </a:cubicBezTo>
                <a:cubicBezTo>
                  <a:pt x="5425956" y="1061096"/>
                  <a:pt x="5723342" y="1057234"/>
                  <a:pt x="6411750" y="1154780"/>
                </a:cubicBezTo>
                <a:cubicBezTo>
                  <a:pt x="7100159" y="1252326"/>
                  <a:pt x="8377665" y="1563345"/>
                  <a:pt x="9198865" y="1641166"/>
                </a:cubicBezTo>
                <a:cubicBezTo>
                  <a:pt x="10020065" y="1718987"/>
                  <a:pt x="10625589" y="1628195"/>
                  <a:pt x="11338951" y="1621709"/>
                </a:cubicBezTo>
                <a:cubicBezTo>
                  <a:pt x="11718330" y="1628194"/>
                  <a:pt x="11449198" y="1556859"/>
                  <a:pt x="11475138" y="1680076"/>
                </a:cubicBezTo>
                <a:cubicBezTo>
                  <a:pt x="11501078" y="1803293"/>
                  <a:pt x="11491351" y="2234553"/>
                  <a:pt x="11494593" y="2361012"/>
                </a:cubicBezTo>
                <a:cubicBezTo>
                  <a:pt x="11497835" y="2487471"/>
                  <a:pt x="11604840" y="2425863"/>
                  <a:pt x="11494593" y="2438833"/>
                </a:cubicBezTo>
                <a:cubicBezTo>
                  <a:pt x="11384346" y="2451803"/>
                  <a:pt x="11308614" y="2493956"/>
                  <a:pt x="10833112" y="2438833"/>
                </a:cubicBezTo>
                <a:cubicBezTo>
                  <a:pt x="10357610" y="2383710"/>
                  <a:pt x="9372091" y="2218339"/>
                  <a:pt x="8641581" y="2108092"/>
                </a:cubicBezTo>
                <a:cubicBezTo>
                  <a:pt x="8090347" y="2104850"/>
                  <a:pt x="7831661" y="2370740"/>
                  <a:pt x="7525708" y="2419378"/>
                </a:cubicBezTo>
                <a:cubicBezTo>
                  <a:pt x="7219755" y="2468016"/>
                  <a:pt x="6969386" y="2413340"/>
                  <a:pt x="6805861" y="2399923"/>
                </a:cubicBezTo>
                <a:cubicBezTo>
                  <a:pt x="6642336" y="2386506"/>
                  <a:pt x="6663286" y="2357933"/>
                  <a:pt x="6544558" y="2338873"/>
                </a:cubicBezTo>
                <a:cubicBezTo>
                  <a:pt x="6425830" y="2319813"/>
                  <a:pt x="6280449" y="2301578"/>
                  <a:pt x="6093490" y="2285564"/>
                </a:cubicBezTo>
                <a:cubicBezTo>
                  <a:pt x="5906531" y="2269550"/>
                  <a:pt x="5628033" y="2268418"/>
                  <a:pt x="5422804" y="2242787"/>
                </a:cubicBezTo>
                <a:cubicBezTo>
                  <a:pt x="5217575" y="2217156"/>
                  <a:pt x="5053116" y="2181794"/>
                  <a:pt x="4862117" y="2131778"/>
                </a:cubicBezTo>
                <a:cubicBezTo>
                  <a:pt x="4671118" y="2081762"/>
                  <a:pt x="4455397" y="2017601"/>
                  <a:pt x="4276811" y="1942690"/>
                </a:cubicBezTo>
                <a:cubicBezTo>
                  <a:pt x="4098225" y="1867779"/>
                  <a:pt x="3994595" y="1786917"/>
                  <a:pt x="3790600" y="1682309"/>
                </a:cubicBezTo>
                <a:cubicBezTo>
                  <a:pt x="3586605" y="1577701"/>
                  <a:pt x="3265725" y="1388491"/>
                  <a:pt x="3052843" y="1315042"/>
                </a:cubicBezTo>
                <a:cubicBezTo>
                  <a:pt x="2824675" y="1278774"/>
                  <a:pt x="1312195" y="669626"/>
                  <a:pt x="1111878" y="649022"/>
                </a:cubicBezTo>
                <a:cubicBezTo>
                  <a:pt x="911561" y="628418"/>
                  <a:pt x="237827" y="397411"/>
                  <a:pt x="91724" y="289321"/>
                </a:cubicBezTo>
                <a:cubicBezTo>
                  <a:pt x="-54379" y="181231"/>
                  <a:pt x="-39478" y="8682"/>
                  <a:pt x="235258" y="484"/>
                </a:cubicBezTo>
                <a:close/>
              </a:path>
            </a:pathLst>
          </a:custGeom>
          <a:solidFill>
            <a:srgbClr val="F7A3A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 smtClean="0"/>
              <a:t>topic 2c</a:t>
            </a:r>
            <a:endParaRPr kumimoji="1" lang="zh-CN" altLang="en-US" sz="1600" b="1" dirty="0"/>
          </a:p>
        </p:txBody>
      </p:sp>
      <p:sp>
        <p:nvSpPr>
          <p:cNvPr id="8" name="椭圆 7"/>
          <p:cNvSpPr>
            <a:spLocks noChangeAspect="1"/>
          </p:cNvSpPr>
          <p:nvPr/>
        </p:nvSpPr>
        <p:spPr>
          <a:xfrm>
            <a:off x="3401825" y="5240759"/>
            <a:ext cx="249443" cy="25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/>
          <p:cNvSpPr>
            <a:spLocks/>
          </p:cNvSpPr>
          <p:nvPr/>
        </p:nvSpPr>
        <p:spPr>
          <a:xfrm>
            <a:off x="7573333" y="4032194"/>
            <a:ext cx="108000" cy="10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6850301" y="3351717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1087473" y="3543097"/>
            <a:ext cx="234509" cy="1818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9210744" y="5265570"/>
            <a:ext cx="234509" cy="1818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0350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6477" y="365124"/>
            <a:ext cx="1260000" cy="864000"/>
          </a:xfrm>
          <a:noFill/>
          <a:ln w="57150">
            <a:noFill/>
          </a:ln>
        </p:spPr>
        <p:txBody>
          <a:bodyPr>
            <a:normAutofit/>
          </a:bodyPr>
          <a:lstStyle/>
          <a:p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Stream </a:t>
            </a:r>
            <a:b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graph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23</a:t>
            </a:fld>
            <a:endParaRPr kumimoji="1" lang="zh-CN" altLang="en-US" dirty="0"/>
          </a:p>
        </p:txBody>
      </p:sp>
      <p:grpSp>
        <p:nvGrpSpPr>
          <p:cNvPr id="38" name="组 37"/>
          <p:cNvGrpSpPr/>
          <p:nvPr/>
        </p:nvGrpSpPr>
        <p:grpSpPr>
          <a:xfrm>
            <a:off x="2785235" y="488729"/>
            <a:ext cx="683177" cy="725216"/>
            <a:chOff x="3242437" y="567557"/>
            <a:chExt cx="715688" cy="646388"/>
          </a:xfrm>
        </p:grpSpPr>
        <p:cxnSp>
          <p:nvCxnSpPr>
            <p:cNvPr id="32" name="肘形连接符 31"/>
            <p:cNvCxnSpPr/>
            <p:nvPr/>
          </p:nvCxnSpPr>
          <p:spPr>
            <a:xfrm>
              <a:off x="3294993" y="867103"/>
              <a:ext cx="630621" cy="346842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肘形连接符 35"/>
            <p:cNvCxnSpPr/>
            <p:nvPr/>
          </p:nvCxnSpPr>
          <p:spPr>
            <a:xfrm flipV="1">
              <a:off x="3242437" y="567557"/>
              <a:ext cx="715688" cy="294287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直线连接符 39"/>
          <p:cNvCxnSpPr/>
          <p:nvPr/>
        </p:nvCxnSpPr>
        <p:spPr>
          <a:xfrm>
            <a:off x="1072056" y="818905"/>
            <a:ext cx="5491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标题 1"/>
          <p:cNvSpPr txBox="1">
            <a:spLocks/>
          </p:cNvSpPr>
          <p:nvPr/>
        </p:nvSpPr>
        <p:spPr>
          <a:xfrm>
            <a:off x="3401826" y="167474"/>
            <a:ext cx="1188000" cy="576000"/>
          </a:xfrm>
          <a:prstGeom prst="rect">
            <a:avLst/>
          </a:prstGeom>
          <a:ln w="57150">
            <a:solidFill>
              <a:srgbClr val="F7A3A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glyph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标题 1"/>
          <p:cNvSpPr txBox="1">
            <a:spLocks/>
          </p:cNvSpPr>
          <p:nvPr/>
        </p:nvSpPr>
        <p:spPr>
          <a:xfrm>
            <a:off x="3463649" y="794682"/>
            <a:ext cx="3310264" cy="739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thread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直线箭头连接符 6"/>
          <p:cNvCxnSpPr/>
          <p:nvPr/>
        </p:nvCxnSpPr>
        <p:spPr>
          <a:xfrm>
            <a:off x="819807" y="5896303"/>
            <a:ext cx="1038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819807" y="5896303"/>
            <a:ext cx="1038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Early time                                                                                                                               </a:t>
            </a:r>
            <a:r>
              <a:rPr kumimoji="1" lang="en-US" altLang="zh-CN" b="1" dirty="0">
                <a:solidFill>
                  <a:schemeClr val="accent1">
                    <a:lumMod val="50000"/>
                  </a:schemeClr>
                </a:solidFill>
              </a:rPr>
              <a:t>L</a:t>
            </a:r>
            <a:r>
              <a:rPr kumimoji="1"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ater time</a:t>
            </a:r>
            <a:endParaRPr kumimoji="1"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603371" y="6167234"/>
            <a:ext cx="1986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Time line</a:t>
            </a:r>
            <a:endParaRPr kumimoji="1"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任意形状 18"/>
          <p:cNvSpPr/>
          <p:nvPr/>
        </p:nvSpPr>
        <p:spPr>
          <a:xfrm>
            <a:off x="2021611" y="4585037"/>
            <a:ext cx="7564451" cy="1446855"/>
          </a:xfrm>
          <a:custGeom>
            <a:avLst/>
            <a:gdLst>
              <a:gd name="connsiteX0" fmla="*/ 127480 w 10274518"/>
              <a:gd name="connsiteY0" fmla="*/ 88289 h 1108025"/>
              <a:gd name="connsiteX1" fmla="*/ 1567174 w 10274518"/>
              <a:gd name="connsiteY1" fmla="*/ 88289 h 1108025"/>
              <a:gd name="connsiteX2" fmla="*/ 2111923 w 10274518"/>
              <a:gd name="connsiteY2" fmla="*/ 496851 h 1108025"/>
              <a:gd name="connsiteX3" fmla="*/ 2753949 w 10274518"/>
              <a:gd name="connsiteY3" fmla="*/ 574672 h 1108025"/>
              <a:gd name="connsiteX4" fmla="*/ 3162510 w 10274518"/>
              <a:gd name="connsiteY4" fmla="*/ 399575 h 1108025"/>
              <a:gd name="connsiteX5" fmla="*/ 4154731 w 10274518"/>
              <a:gd name="connsiteY5" fmla="*/ 205021 h 1108025"/>
              <a:gd name="connsiteX6" fmla="*/ 7929063 w 10274518"/>
              <a:gd name="connsiteY6" fmla="*/ 185566 h 1108025"/>
              <a:gd name="connsiteX7" fmla="*/ 10069149 w 10274518"/>
              <a:gd name="connsiteY7" fmla="*/ 205021 h 1108025"/>
              <a:gd name="connsiteX8" fmla="*/ 10205336 w 10274518"/>
              <a:gd name="connsiteY8" fmla="*/ 224477 h 1108025"/>
              <a:gd name="connsiteX9" fmla="*/ 10224791 w 10274518"/>
              <a:gd name="connsiteY9" fmla="*/ 905413 h 1108025"/>
              <a:gd name="connsiteX10" fmla="*/ 10224791 w 10274518"/>
              <a:gd name="connsiteY10" fmla="*/ 983234 h 1108025"/>
              <a:gd name="connsiteX11" fmla="*/ 9563310 w 10274518"/>
              <a:gd name="connsiteY11" fmla="*/ 983234 h 1108025"/>
              <a:gd name="connsiteX12" fmla="*/ 7170306 w 10274518"/>
              <a:gd name="connsiteY12" fmla="*/ 983234 h 1108025"/>
              <a:gd name="connsiteX13" fmla="*/ 6255906 w 10274518"/>
              <a:gd name="connsiteY13" fmla="*/ 710860 h 1108025"/>
              <a:gd name="connsiteX14" fmla="*/ 5536059 w 10274518"/>
              <a:gd name="connsiteY14" fmla="*/ 671949 h 1108025"/>
              <a:gd name="connsiteX15" fmla="*/ 4952400 w 10274518"/>
              <a:gd name="connsiteY15" fmla="*/ 944323 h 1108025"/>
              <a:gd name="connsiteX16" fmla="*/ 4038000 w 10274518"/>
              <a:gd name="connsiteY16" fmla="*/ 1022145 h 1108025"/>
              <a:gd name="connsiteX17" fmla="*/ 3357063 w 10274518"/>
              <a:gd name="connsiteY17" fmla="*/ 769226 h 1108025"/>
              <a:gd name="connsiteX18" fmla="*/ 2948502 w 10274518"/>
              <a:gd name="connsiteY18" fmla="*/ 749770 h 1108025"/>
              <a:gd name="connsiteX19" fmla="*/ 2539940 w 10274518"/>
              <a:gd name="connsiteY19" fmla="*/ 749770 h 1108025"/>
              <a:gd name="connsiteX20" fmla="*/ 1936825 w 10274518"/>
              <a:gd name="connsiteY20" fmla="*/ 983234 h 1108025"/>
              <a:gd name="connsiteX21" fmla="*/ 1100246 w 10274518"/>
              <a:gd name="connsiteY21" fmla="*/ 1022145 h 1108025"/>
              <a:gd name="connsiteX22" fmla="*/ 185846 w 10274518"/>
              <a:gd name="connsiteY22" fmla="*/ 1041600 h 1108025"/>
              <a:gd name="connsiteX23" fmla="*/ 127480 w 10274518"/>
              <a:gd name="connsiteY23" fmla="*/ 88289 h 1108025"/>
              <a:gd name="connsiteX0" fmla="*/ 110328 w 10315732"/>
              <a:gd name="connsiteY0" fmla="*/ 447567 h 986794"/>
              <a:gd name="connsiteX1" fmla="*/ 1608388 w 10315732"/>
              <a:gd name="connsiteY1" fmla="*/ 94 h 986794"/>
              <a:gd name="connsiteX2" fmla="*/ 2153137 w 10315732"/>
              <a:gd name="connsiteY2" fmla="*/ 408656 h 986794"/>
              <a:gd name="connsiteX3" fmla="*/ 2795163 w 10315732"/>
              <a:gd name="connsiteY3" fmla="*/ 486477 h 986794"/>
              <a:gd name="connsiteX4" fmla="*/ 3203724 w 10315732"/>
              <a:gd name="connsiteY4" fmla="*/ 311380 h 986794"/>
              <a:gd name="connsiteX5" fmla="*/ 4195945 w 10315732"/>
              <a:gd name="connsiteY5" fmla="*/ 116826 h 986794"/>
              <a:gd name="connsiteX6" fmla="*/ 7970277 w 10315732"/>
              <a:gd name="connsiteY6" fmla="*/ 97371 h 986794"/>
              <a:gd name="connsiteX7" fmla="*/ 10110363 w 10315732"/>
              <a:gd name="connsiteY7" fmla="*/ 116826 h 986794"/>
              <a:gd name="connsiteX8" fmla="*/ 10246550 w 10315732"/>
              <a:gd name="connsiteY8" fmla="*/ 136282 h 986794"/>
              <a:gd name="connsiteX9" fmla="*/ 10266005 w 10315732"/>
              <a:gd name="connsiteY9" fmla="*/ 817218 h 986794"/>
              <a:gd name="connsiteX10" fmla="*/ 10266005 w 10315732"/>
              <a:gd name="connsiteY10" fmla="*/ 895039 h 986794"/>
              <a:gd name="connsiteX11" fmla="*/ 9604524 w 10315732"/>
              <a:gd name="connsiteY11" fmla="*/ 895039 h 986794"/>
              <a:gd name="connsiteX12" fmla="*/ 7211520 w 10315732"/>
              <a:gd name="connsiteY12" fmla="*/ 895039 h 986794"/>
              <a:gd name="connsiteX13" fmla="*/ 6297120 w 10315732"/>
              <a:gd name="connsiteY13" fmla="*/ 622665 h 986794"/>
              <a:gd name="connsiteX14" fmla="*/ 5577273 w 10315732"/>
              <a:gd name="connsiteY14" fmla="*/ 583754 h 986794"/>
              <a:gd name="connsiteX15" fmla="*/ 4993614 w 10315732"/>
              <a:gd name="connsiteY15" fmla="*/ 856128 h 986794"/>
              <a:gd name="connsiteX16" fmla="*/ 4079214 w 10315732"/>
              <a:gd name="connsiteY16" fmla="*/ 933950 h 986794"/>
              <a:gd name="connsiteX17" fmla="*/ 3398277 w 10315732"/>
              <a:gd name="connsiteY17" fmla="*/ 681031 h 986794"/>
              <a:gd name="connsiteX18" fmla="*/ 2989716 w 10315732"/>
              <a:gd name="connsiteY18" fmla="*/ 661575 h 986794"/>
              <a:gd name="connsiteX19" fmla="*/ 2581154 w 10315732"/>
              <a:gd name="connsiteY19" fmla="*/ 661575 h 986794"/>
              <a:gd name="connsiteX20" fmla="*/ 1978039 w 10315732"/>
              <a:gd name="connsiteY20" fmla="*/ 895039 h 986794"/>
              <a:gd name="connsiteX21" fmla="*/ 1141460 w 10315732"/>
              <a:gd name="connsiteY21" fmla="*/ 933950 h 986794"/>
              <a:gd name="connsiteX22" fmla="*/ 227060 w 10315732"/>
              <a:gd name="connsiteY22" fmla="*/ 953405 h 986794"/>
              <a:gd name="connsiteX23" fmla="*/ 110328 w 10315732"/>
              <a:gd name="connsiteY23" fmla="*/ 447567 h 986794"/>
              <a:gd name="connsiteX0" fmla="*/ 56848 w 10262252"/>
              <a:gd name="connsiteY0" fmla="*/ 447567 h 942673"/>
              <a:gd name="connsiteX1" fmla="*/ 1554908 w 10262252"/>
              <a:gd name="connsiteY1" fmla="*/ 94 h 942673"/>
              <a:gd name="connsiteX2" fmla="*/ 2099657 w 10262252"/>
              <a:gd name="connsiteY2" fmla="*/ 408656 h 942673"/>
              <a:gd name="connsiteX3" fmla="*/ 2741683 w 10262252"/>
              <a:gd name="connsiteY3" fmla="*/ 486477 h 942673"/>
              <a:gd name="connsiteX4" fmla="*/ 3150244 w 10262252"/>
              <a:gd name="connsiteY4" fmla="*/ 311380 h 942673"/>
              <a:gd name="connsiteX5" fmla="*/ 4142465 w 10262252"/>
              <a:gd name="connsiteY5" fmla="*/ 116826 h 942673"/>
              <a:gd name="connsiteX6" fmla="*/ 7916797 w 10262252"/>
              <a:gd name="connsiteY6" fmla="*/ 97371 h 942673"/>
              <a:gd name="connsiteX7" fmla="*/ 10056883 w 10262252"/>
              <a:gd name="connsiteY7" fmla="*/ 116826 h 942673"/>
              <a:gd name="connsiteX8" fmla="*/ 10193070 w 10262252"/>
              <a:gd name="connsiteY8" fmla="*/ 136282 h 942673"/>
              <a:gd name="connsiteX9" fmla="*/ 10212525 w 10262252"/>
              <a:gd name="connsiteY9" fmla="*/ 817218 h 942673"/>
              <a:gd name="connsiteX10" fmla="*/ 10212525 w 10262252"/>
              <a:gd name="connsiteY10" fmla="*/ 895039 h 942673"/>
              <a:gd name="connsiteX11" fmla="*/ 9551044 w 10262252"/>
              <a:gd name="connsiteY11" fmla="*/ 895039 h 942673"/>
              <a:gd name="connsiteX12" fmla="*/ 7158040 w 10262252"/>
              <a:gd name="connsiteY12" fmla="*/ 895039 h 942673"/>
              <a:gd name="connsiteX13" fmla="*/ 6243640 w 10262252"/>
              <a:gd name="connsiteY13" fmla="*/ 622665 h 942673"/>
              <a:gd name="connsiteX14" fmla="*/ 5523793 w 10262252"/>
              <a:gd name="connsiteY14" fmla="*/ 583754 h 942673"/>
              <a:gd name="connsiteX15" fmla="*/ 4940134 w 10262252"/>
              <a:gd name="connsiteY15" fmla="*/ 856128 h 942673"/>
              <a:gd name="connsiteX16" fmla="*/ 4025734 w 10262252"/>
              <a:gd name="connsiteY16" fmla="*/ 933950 h 942673"/>
              <a:gd name="connsiteX17" fmla="*/ 3344797 w 10262252"/>
              <a:gd name="connsiteY17" fmla="*/ 681031 h 942673"/>
              <a:gd name="connsiteX18" fmla="*/ 2936236 w 10262252"/>
              <a:gd name="connsiteY18" fmla="*/ 661575 h 942673"/>
              <a:gd name="connsiteX19" fmla="*/ 2527674 w 10262252"/>
              <a:gd name="connsiteY19" fmla="*/ 661575 h 942673"/>
              <a:gd name="connsiteX20" fmla="*/ 1924559 w 10262252"/>
              <a:gd name="connsiteY20" fmla="*/ 895039 h 942673"/>
              <a:gd name="connsiteX21" fmla="*/ 1087980 w 10262252"/>
              <a:gd name="connsiteY21" fmla="*/ 933950 h 942673"/>
              <a:gd name="connsiteX22" fmla="*/ 387589 w 10262252"/>
              <a:gd name="connsiteY22" fmla="*/ 642120 h 942673"/>
              <a:gd name="connsiteX23" fmla="*/ 56848 w 10262252"/>
              <a:gd name="connsiteY23" fmla="*/ 447567 h 942673"/>
              <a:gd name="connsiteX0" fmla="*/ 59568 w 10264972"/>
              <a:gd name="connsiteY0" fmla="*/ 447567 h 942673"/>
              <a:gd name="connsiteX1" fmla="*/ 1557628 w 10264972"/>
              <a:gd name="connsiteY1" fmla="*/ 94 h 942673"/>
              <a:gd name="connsiteX2" fmla="*/ 2102377 w 10264972"/>
              <a:gd name="connsiteY2" fmla="*/ 408656 h 942673"/>
              <a:gd name="connsiteX3" fmla="*/ 2744403 w 10264972"/>
              <a:gd name="connsiteY3" fmla="*/ 486477 h 942673"/>
              <a:gd name="connsiteX4" fmla="*/ 3152964 w 10264972"/>
              <a:gd name="connsiteY4" fmla="*/ 311380 h 942673"/>
              <a:gd name="connsiteX5" fmla="*/ 4145185 w 10264972"/>
              <a:gd name="connsiteY5" fmla="*/ 116826 h 942673"/>
              <a:gd name="connsiteX6" fmla="*/ 7919517 w 10264972"/>
              <a:gd name="connsiteY6" fmla="*/ 97371 h 942673"/>
              <a:gd name="connsiteX7" fmla="*/ 10059603 w 10264972"/>
              <a:gd name="connsiteY7" fmla="*/ 116826 h 942673"/>
              <a:gd name="connsiteX8" fmla="*/ 10195790 w 10264972"/>
              <a:gd name="connsiteY8" fmla="*/ 136282 h 942673"/>
              <a:gd name="connsiteX9" fmla="*/ 10215245 w 10264972"/>
              <a:gd name="connsiteY9" fmla="*/ 817218 h 942673"/>
              <a:gd name="connsiteX10" fmla="*/ 10215245 w 10264972"/>
              <a:gd name="connsiteY10" fmla="*/ 895039 h 942673"/>
              <a:gd name="connsiteX11" fmla="*/ 9553764 w 10264972"/>
              <a:gd name="connsiteY11" fmla="*/ 895039 h 942673"/>
              <a:gd name="connsiteX12" fmla="*/ 7160760 w 10264972"/>
              <a:gd name="connsiteY12" fmla="*/ 895039 h 942673"/>
              <a:gd name="connsiteX13" fmla="*/ 6246360 w 10264972"/>
              <a:gd name="connsiteY13" fmla="*/ 622665 h 942673"/>
              <a:gd name="connsiteX14" fmla="*/ 5526513 w 10264972"/>
              <a:gd name="connsiteY14" fmla="*/ 583754 h 942673"/>
              <a:gd name="connsiteX15" fmla="*/ 4942854 w 10264972"/>
              <a:gd name="connsiteY15" fmla="*/ 856128 h 942673"/>
              <a:gd name="connsiteX16" fmla="*/ 4028454 w 10264972"/>
              <a:gd name="connsiteY16" fmla="*/ 933950 h 942673"/>
              <a:gd name="connsiteX17" fmla="*/ 3347517 w 10264972"/>
              <a:gd name="connsiteY17" fmla="*/ 681031 h 942673"/>
              <a:gd name="connsiteX18" fmla="*/ 2938956 w 10264972"/>
              <a:gd name="connsiteY18" fmla="*/ 661575 h 942673"/>
              <a:gd name="connsiteX19" fmla="*/ 2530394 w 10264972"/>
              <a:gd name="connsiteY19" fmla="*/ 661575 h 942673"/>
              <a:gd name="connsiteX20" fmla="*/ 1927279 w 10264972"/>
              <a:gd name="connsiteY20" fmla="*/ 895039 h 942673"/>
              <a:gd name="connsiteX21" fmla="*/ 1246343 w 10264972"/>
              <a:gd name="connsiteY21" fmla="*/ 700486 h 942673"/>
              <a:gd name="connsiteX22" fmla="*/ 390309 w 10264972"/>
              <a:gd name="connsiteY22" fmla="*/ 642120 h 942673"/>
              <a:gd name="connsiteX23" fmla="*/ 59568 w 10264972"/>
              <a:gd name="connsiteY23" fmla="*/ 447567 h 942673"/>
              <a:gd name="connsiteX0" fmla="*/ 52777 w 10258181"/>
              <a:gd name="connsiteY0" fmla="*/ 447567 h 942673"/>
              <a:gd name="connsiteX1" fmla="*/ 1550837 w 10258181"/>
              <a:gd name="connsiteY1" fmla="*/ 94 h 942673"/>
              <a:gd name="connsiteX2" fmla="*/ 2095586 w 10258181"/>
              <a:gd name="connsiteY2" fmla="*/ 408656 h 942673"/>
              <a:gd name="connsiteX3" fmla="*/ 2737612 w 10258181"/>
              <a:gd name="connsiteY3" fmla="*/ 486477 h 942673"/>
              <a:gd name="connsiteX4" fmla="*/ 3146173 w 10258181"/>
              <a:gd name="connsiteY4" fmla="*/ 311380 h 942673"/>
              <a:gd name="connsiteX5" fmla="*/ 4138394 w 10258181"/>
              <a:gd name="connsiteY5" fmla="*/ 116826 h 942673"/>
              <a:gd name="connsiteX6" fmla="*/ 7912726 w 10258181"/>
              <a:gd name="connsiteY6" fmla="*/ 97371 h 942673"/>
              <a:gd name="connsiteX7" fmla="*/ 10052812 w 10258181"/>
              <a:gd name="connsiteY7" fmla="*/ 116826 h 942673"/>
              <a:gd name="connsiteX8" fmla="*/ 10188999 w 10258181"/>
              <a:gd name="connsiteY8" fmla="*/ 136282 h 942673"/>
              <a:gd name="connsiteX9" fmla="*/ 10208454 w 10258181"/>
              <a:gd name="connsiteY9" fmla="*/ 817218 h 942673"/>
              <a:gd name="connsiteX10" fmla="*/ 10208454 w 10258181"/>
              <a:gd name="connsiteY10" fmla="*/ 895039 h 942673"/>
              <a:gd name="connsiteX11" fmla="*/ 9546973 w 10258181"/>
              <a:gd name="connsiteY11" fmla="*/ 895039 h 942673"/>
              <a:gd name="connsiteX12" fmla="*/ 7153969 w 10258181"/>
              <a:gd name="connsiteY12" fmla="*/ 895039 h 942673"/>
              <a:gd name="connsiteX13" fmla="*/ 6239569 w 10258181"/>
              <a:gd name="connsiteY13" fmla="*/ 622665 h 942673"/>
              <a:gd name="connsiteX14" fmla="*/ 5519722 w 10258181"/>
              <a:gd name="connsiteY14" fmla="*/ 583754 h 942673"/>
              <a:gd name="connsiteX15" fmla="*/ 4936063 w 10258181"/>
              <a:gd name="connsiteY15" fmla="*/ 856128 h 942673"/>
              <a:gd name="connsiteX16" fmla="*/ 4021663 w 10258181"/>
              <a:gd name="connsiteY16" fmla="*/ 933950 h 942673"/>
              <a:gd name="connsiteX17" fmla="*/ 3340726 w 10258181"/>
              <a:gd name="connsiteY17" fmla="*/ 681031 h 942673"/>
              <a:gd name="connsiteX18" fmla="*/ 2932165 w 10258181"/>
              <a:gd name="connsiteY18" fmla="*/ 661575 h 942673"/>
              <a:gd name="connsiteX19" fmla="*/ 2523603 w 10258181"/>
              <a:gd name="connsiteY19" fmla="*/ 661575 h 942673"/>
              <a:gd name="connsiteX20" fmla="*/ 1920488 w 10258181"/>
              <a:gd name="connsiteY20" fmla="*/ 895039 h 942673"/>
              <a:gd name="connsiteX21" fmla="*/ 1239552 w 10258181"/>
              <a:gd name="connsiteY21" fmla="*/ 700486 h 942673"/>
              <a:gd name="connsiteX22" fmla="*/ 422429 w 10258181"/>
              <a:gd name="connsiteY22" fmla="*/ 544844 h 942673"/>
              <a:gd name="connsiteX23" fmla="*/ 52777 w 10258181"/>
              <a:gd name="connsiteY23" fmla="*/ 447567 h 942673"/>
              <a:gd name="connsiteX0" fmla="*/ 46864 w 10330089"/>
              <a:gd name="connsiteY0" fmla="*/ 78065 h 981733"/>
              <a:gd name="connsiteX1" fmla="*/ 1622745 w 10330089"/>
              <a:gd name="connsiteY1" fmla="*/ 39154 h 981733"/>
              <a:gd name="connsiteX2" fmla="*/ 2167494 w 10330089"/>
              <a:gd name="connsiteY2" fmla="*/ 447716 h 981733"/>
              <a:gd name="connsiteX3" fmla="*/ 2809520 w 10330089"/>
              <a:gd name="connsiteY3" fmla="*/ 525537 h 981733"/>
              <a:gd name="connsiteX4" fmla="*/ 3218081 w 10330089"/>
              <a:gd name="connsiteY4" fmla="*/ 350440 h 981733"/>
              <a:gd name="connsiteX5" fmla="*/ 4210302 w 10330089"/>
              <a:gd name="connsiteY5" fmla="*/ 155886 h 981733"/>
              <a:gd name="connsiteX6" fmla="*/ 7984634 w 10330089"/>
              <a:gd name="connsiteY6" fmla="*/ 136431 h 981733"/>
              <a:gd name="connsiteX7" fmla="*/ 10124720 w 10330089"/>
              <a:gd name="connsiteY7" fmla="*/ 155886 h 981733"/>
              <a:gd name="connsiteX8" fmla="*/ 10260907 w 10330089"/>
              <a:gd name="connsiteY8" fmla="*/ 175342 h 981733"/>
              <a:gd name="connsiteX9" fmla="*/ 10280362 w 10330089"/>
              <a:gd name="connsiteY9" fmla="*/ 856278 h 981733"/>
              <a:gd name="connsiteX10" fmla="*/ 10280362 w 10330089"/>
              <a:gd name="connsiteY10" fmla="*/ 934099 h 981733"/>
              <a:gd name="connsiteX11" fmla="*/ 9618881 w 10330089"/>
              <a:gd name="connsiteY11" fmla="*/ 934099 h 981733"/>
              <a:gd name="connsiteX12" fmla="*/ 7225877 w 10330089"/>
              <a:gd name="connsiteY12" fmla="*/ 934099 h 981733"/>
              <a:gd name="connsiteX13" fmla="*/ 6311477 w 10330089"/>
              <a:gd name="connsiteY13" fmla="*/ 661725 h 981733"/>
              <a:gd name="connsiteX14" fmla="*/ 5591630 w 10330089"/>
              <a:gd name="connsiteY14" fmla="*/ 622814 h 981733"/>
              <a:gd name="connsiteX15" fmla="*/ 5007971 w 10330089"/>
              <a:gd name="connsiteY15" fmla="*/ 895188 h 981733"/>
              <a:gd name="connsiteX16" fmla="*/ 4093571 w 10330089"/>
              <a:gd name="connsiteY16" fmla="*/ 973010 h 981733"/>
              <a:gd name="connsiteX17" fmla="*/ 3412634 w 10330089"/>
              <a:gd name="connsiteY17" fmla="*/ 720091 h 981733"/>
              <a:gd name="connsiteX18" fmla="*/ 3004073 w 10330089"/>
              <a:gd name="connsiteY18" fmla="*/ 700635 h 981733"/>
              <a:gd name="connsiteX19" fmla="*/ 2595511 w 10330089"/>
              <a:gd name="connsiteY19" fmla="*/ 700635 h 981733"/>
              <a:gd name="connsiteX20" fmla="*/ 1992396 w 10330089"/>
              <a:gd name="connsiteY20" fmla="*/ 934099 h 981733"/>
              <a:gd name="connsiteX21" fmla="*/ 1311460 w 10330089"/>
              <a:gd name="connsiteY21" fmla="*/ 739546 h 981733"/>
              <a:gd name="connsiteX22" fmla="*/ 494337 w 10330089"/>
              <a:gd name="connsiteY22" fmla="*/ 583904 h 981733"/>
              <a:gd name="connsiteX23" fmla="*/ 46864 w 10330089"/>
              <a:gd name="connsiteY23" fmla="*/ 78065 h 981733"/>
              <a:gd name="connsiteX0" fmla="*/ 133142 w 10416367"/>
              <a:gd name="connsiteY0" fmla="*/ 90065 h 993733"/>
              <a:gd name="connsiteX1" fmla="*/ 1709023 w 10416367"/>
              <a:gd name="connsiteY1" fmla="*/ 51154 h 993733"/>
              <a:gd name="connsiteX2" fmla="*/ 2253772 w 10416367"/>
              <a:gd name="connsiteY2" fmla="*/ 459716 h 993733"/>
              <a:gd name="connsiteX3" fmla="*/ 2895798 w 10416367"/>
              <a:gd name="connsiteY3" fmla="*/ 537537 h 993733"/>
              <a:gd name="connsiteX4" fmla="*/ 3304359 w 10416367"/>
              <a:gd name="connsiteY4" fmla="*/ 362440 h 993733"/>
              <a:gd name="connsiteX5" fmla="*/ 4296580 w 10416367"/>
              <a:gd name="connsiteY5" fmla="*/ 167886 h 993733"/>
              <a:gd name="connsiteX6" fmla="*/ 8070912 w 10416367"/>
              <a:gd name="connsiteY6" fmla="*/ 148431 h 993733"/>
              <a:gd name="connsiteX7" fmla="*/ 10210998 w 10416367"/>
              <a:gd name="connsiteY7" fmla="*/ 167886 h 993733"/>
              <a:gd name="connsiteX8" fmla="*/ 10347185 w 10416367"/>
              <a:gd name="connsiteY8" fmla="*/ 187342 h 993733"/>
              <a:gd name="connsiteX9" fmla="*/ 10366640 w 10416367"/>
              <a:gd name="connsiteY9" fmla="*/ 868278 h 993733"/>
              <a:gd name="connsiteX10" fmla="*/ 10366640 w 10416367"/>
              <a:gd name="connsiteY10" fmla="*/ 946099 h 993733"/>
              <a:gd name="connsiteX11" fmla="*/ 9705159 w 10416367"/>
              <a:gd name="connsiteY11" fmla="*/ 946099 h 993733"/>
              <a:gd name="connsiteX12" fmla="*/ 7312155 w 10416367"/>
              <a:gd name="connsiteY12" fmla="*/ 946099 h 993733"/>
              <a:gd name="connsiteX13" fmla="*/ 6397755 w 10416367"/>
              <a:gd name="connsiteY13" fmla="*/ 673725 h 993733"/>
              <a:gd name="connsiteX14" fmla="*/ 5677908 w 10416367"/>
              <a:gd name="connsiteY14" fmla="*/ 634814 h 993733"/>
              <a:gd name="connsiteX15" fmla="*/ 5094249 w 10416367"/>
              <a:gd name="connsiteY15" fmla="*/ 907188 h 993733"/>
              <a:gd name="connsiteX16" fmla="*/ 4179849 w 10416367"/>
              <a:gd name="connsiteY16" fmla="*/ 985010 h 993733"/>
              <a:gd name="connsiteX17" fmla="*/ 3498912 w 10416367"/>
              <a:gd name="connsiteY17" fmla="*/ 732091 h 993733"/>
              <a:gd name="connsiteX18" fmla="*/ 3090351 w 10416367"/>
              <a:gd name="connsiteY18" fmla="*/ 712635 h 993733"/>
              <a:gd name="connsiteX19" fmla="*/ 2681789 w 10416367"/>
              <a:gd name="connsiteY19" fmla="*/ 712635 h 993733"/>
              <a:gd name="connsiteX20" fmla="*/ 2078674 w 10416367"/>
              <a:gd name="connsiteY20" fmla="*/ 946099 h 993733"/>
              <a:gd name="connsiteX21" fmla="*/ 1397738 w 10416367"/>
              <a:gd name="connsiteY21" fmla="*/ 751546 h 993733"/>
              <a:gd name="connsiteX22" fmla="*/ 230419 w 10416367"/>
              <a:gd name="connsiteY22" fmla="*/ 809913 h 993733"/>
              <a:gd name="connsiteX23" fmla="*/ 133142 w 10416367"/>
              <a:gd name="connsiteY23" fmla="*/ 90065 h 993733"/>
              <a:gd name="connsiteX0" fmla="*/ 94744 w 10377969"/>
              <a:gd name="connsiteY0" fmla="*/ 90065 h 993733"/>
              <a:gd name="connsiteX1" fmla="*/ 1670625 w 10377969"/>
              <a:gd name="connsiteY1" fmla="*/ 51154 h 993733"/>
              <a:gd name="connsiteX2" fmla="*/ 2215374 w 10377969"/>
              <a:gd name="connsiteY2" fmla="*/ 459716 h 993733"/>
              <a:gd name="connsiteX3" fmla="*/ 2857400 w 10377969"/>
              <a:gd name="connsiteY3" fmla="*/ 537537 h 993733"/>
              <a:gd name="connsiteX4" fmla="*/ 3265961 w 10377969"/>
              <a:gd name="connsiteY4" fmla="*/ 362440 h 993733"/>
              <a:gd name="connsiteX5" fmla="*/ 4258182 w 10377969"/>
              <a:gd name="connsiteY5" fmla="*/ 167886 h 993733"/>
              <a:gd name="connsiteX6" fmla="*/ 8032514 w 10377969"/>
              <a:gd name="connsiteY6" fmla="*/ 148431 h 993733"/>
              <a:gd name="connsiteX7" fmla="*/ 10172600 w 10377969"/>
              <a:gd name="connsiteY7" fmla="*/ 167886 h 993733"/>
              <a:gd name="connsiteX8" fmla="*/ 10308787 w 10377969"/>
              <a:gd name="connsiteY8" fmla="*/ 187342 h 993733"/>
              <a:gd name="connsiteX9" fmla="*/ 10328242 w 10377969"/>
              <a:gd name="connsiteY9" fmla="*/ 868278 h 993733"/>
              <a:gd name="connsiteX10" fmla="*/ 10328242 w 10377969"/>
              <a:gd name="connsiteY10" fmla="*/ 946099 h 993733"/>
              <a:gd name="connsiteX11" fmla="*/ 9666761 w 10377969"/>
              <a:gd name="connsiteY11" fmla="*/ 946099 h 993733"/>
              <a:gd name="connsiteX12" fmla="*/ 7273757 w 10377969"/>
              <a:gd name="connsiteY12" fmla="*/ 946099 h 993733"/>
              <a:gd name="connsiteX13" fmla="*/ 6359357 w 10377969"/>
              <a:gd name="connsiteY13" fmla="*/ 673725 h 993733"/>
              <a:gd name="connsiteX14" fmla="*/ 5639510 w 10377969"/>
              <a:gd name="connsiteY14" fmla="*/ 634814 h 993733"/>
              <a:gd name="connsiteX15" fmla="*/ 5055851 w 10377969"/>
              <a:gd name="connsiteY15" fmla="*/ 907188 h 993733"/>
              <a:gd name="connsiteX16" fmla="*/ 4141451 w 10377969"/>
              <a:gd name="connsiteY16" fmla="*/ 985010 h 993733"/>
              <a:gd name="connsiteX17" fmla="*/ 3460514 w 10377969"/>
              <a:gd name="connsiteY17" fmla="*/ 732091 h 993733"/>
              <a:gd name="connsiteX18" fmla="*/ 3051953 w 10377969"/>
              <a:gd name="connsiteY18" fmla="*/ 712635 h 993733"/>
              <a:gd name="connsiteX19" fmla="*/ 2643391 w 10377969"/>
              <a:gd name="connsiteY19" fmla="*/ 712635 h 993733"/>
              <a:gd name="connsiteX20" fmla="*/ 2040276 w 10377969"/>
              <a:gd name="connsiteY20" fmla="*/ 946099 h 993733"/>
              <a:gd name="connsiteX21" fmla="*/ 1359340 w 10377969"/>
              <a:gd name="connsiteY21" fmla="*/ 751546 h 993733"/>
              <a:gd name="connsiteX22" fmla="*/ 192021 w 10377969"/>
              <a:gd name="connsiteY22" fmla="*/ 809913 h 993733"/>
              <a:gd name="connsiteX23" fmla="*/ 94744 w 10377969"/>
              <a:gd name="connsiteY23" fmla="*/ 90065 h 993733"/>
              <a:gd name="connsiteX0" fmla="*/ 288186 w 10571411"/>
              <a:gd name="connsiteY0" fmla="*/ 93633 h 997301"/>
              <a:gd name="connsiteX1" fmla="*/ 1864067 w 10571411"/>
              <a:gd name="connsiteY1" fmla="*/ 54722 h 997301"/>
              <a:gd name="connsiteX2" fmla="*/ 2408816 w 10571411"/>
              <a:gd name="connsiteY2" fmla="*/ 463284 h 997301"/>
              <a:gd name="connsiteX3" fmla="*/ 3050842 w 10571411"/>
              <a:gd name="connsiteY3" fmla="*/ 541105 h 997301"/>
              <a:gd name="connsiteX4" fmla="*/ 3459403 w 10571411"/>
              <a:gd name="connsiteY4" fmla="*/ 366008 h 997301"/>
              <a:gd name="connsiteX5" fmla="*/ 4451624 w 10571411"/>
              <a:gd name="connsiteY5" fmla="*/ 171454 h 997301"/>
              <a:gd name="connsiteX6" fmla="*/ 8225956 w 10571411"/>
              <a:gd name="connsiteY6" fmla="*/ 151999 h 997301"/>
              <a:gd name="connsiteX7" fmla="*/ 10366042 w 10571411"/>
              <a:gd name="connsiteY7" fmla="*/ 171454 h 997301"/>
              <a:gd name="connsiteX8" fmla="*/ 10502229 w 10571411"/>
              <a:gd name="connsiteY8" fmla="*/ 190910 h 997301"/>
              <a:gd name="connsiteX9" fmla="*/ 10521684 w 10571411"/>
              <a:gd name="connsiteY9" fmla="*/ 871846 h 997301"/>
              <a:gd name="connsiteX10" fmla="*/ 10521684 w 10571411"/>
              <a:gd name="connsiteY10" fmla="*/ 949667 h 997301"/>
              <a:gd name="connsiteX11" fmla="*/ 9860203 w 10571411"/>
              <a:gd name="connsiteY11" fmla="*/ 949667 h 997301"/>
              <a:gd name="connsiteX12" fmla="*/ 7467199 w 10571411"/>
              <a:gd name="connsiteY12" fmla="*/ 949667 h 997301"/>
              <a:gd name="connsiteX13" fmla="*/ 6552799 w 10571411"/>
              <a:gd name="connsiteY13" fmla="*/ 677293 h 997301"/>
              <a:gd name="connsiteX14" fmla="*/ 5832952 w 10571411"/>
              <a:gd name="connsiteY14" fmla="*/ 638382 h 997301"/>
              <a:gd name="connsiteX15" fmla="*/ 5249293 w 10571411"/>
              <a:gd name="connsiteY15" fmla="*/ 910756 h 997301"/>
              <a:gd name="connsiteX16" fmla="*/ 4334893 w 10571411"/>
              <a:gd name="connsiteY16" fmla="*/ 988578 h 997301"/>
              <a:gd name="connsiteX17" fmla="*/ 3653956 w 10571411"/>
              <a:gd name="connsiteY17" fmla="*/ 735659 h 997301"/>
              <a:gd name="connsiteX18" fmla="*/ 3245395 w 10571411"/>
              <a:gd name="connsiteY18" fmla="*/ 716203 h 997301"/>
              <a:gd name="connsiteX19" fmla="*/ 2836833 w 10571411"/>
              <a:gd name="connsiteY19" fmla="*/ 716203 h 997301"/>
              <a:gd name="connsiteX20" fmla="*/ 2233718 w 10571411"/>
              <a:gd name="connsiteY20" fmla="*/ 949667 h 997301"/>
              <a:gd name="connsiteX21" fmla="*/ 1552782 w 10571411"/>
              <a:gd name="connsiteY21" fmla="*/ 755114 h 997301"/>
              <a:gd name="connsiteX22" fmla="*/ 15812 w 10571411"/>
              <a:gd name="connsiteY22" fmla="*/ 871847 h 997301"/>
              <a:gd name="connsiteX23" fmla="*/ 288186 w 10571411"/>
              <a:gd name="connsiteY23" fmla="*/ 93633 h 997301"/>
              <a:gd name="connsiteX0" fmla="*/ 197014 w 10791524"/>
              <a:gd name="connsiteY0" fmla="*/ 102886 h 987099"/>
              <a:gd name="connsiteX1" fmla="*/ 2084180 w 10791524"/>
              <a:gd name="connsiteY1" fmla="*/ 44520 h 987099"/>
              <a:gd name="connsiteX2" fmla="*/ 2628929 w 10791524"/>
              <a:gd name="connsiteY2" fmla="*/ 453082 h 987099"/>
              <a:gd name="connsiteX3" fmla="*/ 3270955 w 10791524"/>
              <a:gd name="connsiteY3" fmla="*/ 530903 h 987099"/>
              <a:gd name="connsiteX4" fmla="*/ 3679516 w 10791524"/>
              <a:gd name="connsiteY4" fmla="*/ 355806 h 987099"/>
              <a:gd name="connsiteX5" fmla="*/ 4671737 w 10791524"/>
              <a:gd name="connsiteY5" fmla="*/ 161252 h 987099"/>
              <a:gd name="connsiteX6" fmla="*/ 8446069 w 10791524"/>
              <a:gd name="connsiteY6" fmla="*/ 141797 h 987099"/>
              <a:gd name="connsiteX7" fmla="*/ 10586155 w 10791524"/>
              <a:gd name="connsiteY7" fmla="*/ 161252 h 987099"/>
              <a:gd name="connsiteX8" fmla="*/ 10722342 w 10791524"/>
              <a:gd name="connsiteY8" fmla="*/ 180708 h 987099"/>
              <a:gd name="connsiteX9" fmla="*/ 10741797 w 10791524"/>
              <a:gd name="connsiteY9" fmla="*/ 861644 h 987099"/>
              <a:gd name="connsiteX10" fmla="*/ 10741797 w 10791524"/>
              <a:gd name="connsiteY10" fmla="*/ 939465 h 987099"/>
              <a:gd name="connsiteX11" fmla="*/ 10080316 w 10791524"/>
              <a:gd name="connsiteY11" fmla="*/ 939465 h 987099"/>
              <a:gd name="connsiteX12" fmla="*/ 7687312 w 10791524"/>
              <a:gd name="connsiteY12" fmla="*/ 939465 h 987099"/>
              <a:gd name="connsiteX13" fmla="*/ 6772912 w 10791524"/>
              <a:gd name="connsiteY13" fmla="*/ 667091 h 987099"/>
              <a:gd name="connsiteX14" fmla="*/ 6053065 w 10791524"/>
              <a:gd name="connsiteY14" fmla="*/ 628180 h 987099"/>
              <a:gd name="connsiteX15" fmla="*/ 5469406 w 10791524"/>
              <a:gd name="connsiteY15" fmla="*/ 900554 h 987099"/>
              <a:gd name="connsiteX16" fmla="*/ 4555006 w 10791524"/>
              <a:gd name="connsiteY16" fmla="*/ 978376 h 987099"/>
              <a:gd name="connsiteX17" fmla="*/ 3874069 w 10791524"/>
              <a:gd name="connsiteY17" fmla="*/ 725457 h 987099"/>
              <a:gd name="connsiteX18" fmla="*/ 3465508 w 10791524"/>
              <a:gd name="connsiteY18" fmla="*/ 706001 h 987099"/>
              <a:gd name="connsiteX19" fmla="*/ 3056946 w 10791524"/>
              <a:gd name="connsiteY19" fmla="*/ 706001 h 987099"/>
              <a:gd name="connsiteX20" fmla="*/ 2453831 w 10791524"/>
              <a:gd name="connsiteY20" fmla="*/ 939465 h 987099"/>
              <a:gd name="connsiteX21" fmla="*/ 1772895 w 10791524"/>
              <a:gd name="connsiteY21" fmla="*/ 744912 h 987099"/>
              <a:gd name="connsiteX22" fmla="*/ 235925 w 10791524"/>
              <a:gd name="connsiteY22" fmla="*/ 861645 h 987099"/>
              <a:gd name="connsiteX23" fmla="*/ 197014 w 10791524"/>
              <a:gd name="connsiteY23" fmla="*/ 102886 h 987099"/>
              <a:gd name="connsiteX0" fmla="*/ 83156 w 10677666"/>
              <a:gd name="connsiteY0" fmla="*/ 116732 h 1000945"/>
              <a:gd name="connsiteX1" fmla="*/ 1970322 w 10677666"/>
              <a:gd name="connsiteY1" fmla="*/ 58366 h 1000945"/>
              <a:gd name="connsiteX2" fmla="*/ 2515071 w 10677666"/>
              <a:gd name="connsiteY2" fmla="*/ 466928 h 1000945"/>
              <a:gd name="connsiteX3" fmla="*/ 3157097 w 10677666"/>
              <a:gd name="connsiteY3" fmla="*/ 544749 h 1000945"/>
              <a:gd name="connsiteX4" fmla="*/ 3565658 w 10677666"/>
              <a:gd name="connsiteY4" fmla="*/ 369652 h 1000945"/>
              <a:gd name="connsiteX5" fmla="*/ 4557879 w 10677666"/>
              <a:gd name="connsiteY5" fmla="*/ 175098 h 1000945"/>
              <a:gd name="connsiteX6" fmla="*/ 8332211 w 10677666"/>
              <a:gd name="connsiteY6" fmla="*/ 155643 h 1000945"/>
              <a:gd name="connsiteX7" fmla="*/ 10472297 w 10677666"/>
              <a:gd name="connsiteY7" fmla="*/ 175098 h 1000945"/>
              <a:gd name="connsiteX8" fmla="*/ 10608484 w 10677666"/>
              <a:gd name="connsiteY8" fmla="*/ 194554 h 1000945"/>
              <a:gd name="connsiteX9" fmla="*/ 10627939 w 10677666"/>
              <a:gd name="connsiteY9" fmla="*/ 875490 h 1000945"/>
              <a:gd name="connsiteX10" fmla="*/ 10627939 w 10677666"/>
              <a:gd name="connsiteY10" fmla="*/ 953311 h 1000945"/>
              <a:gd name="connsiteX11" fmla="*/ 9966458 w 10677666"/>
              <a:gd name="connsiteY11" fmla="*/ 953311 h 1000945"/>
              <a:gd name="connsiteX12" fmla="*/ 7573454 w 10677666"/>
              <a:gd name="connsiteY12" fmla="*/ 953311 h 1000945"/>
              <a:gd name="connsiteX13" fmla="*/ 6659054 w 10677666"/>
              <a:gd name="connsiteY13" fmla="*/ 680937 h 1000945"/>
              <a:gd name="connsiteX14" fmla="*/ 5939207 w 10677666"/>
              <a:gd name="connsiteY14" fmla="*/ 642026 h 1000945"/>
              <a:gd name="connsiteX15" fmla="*/ 5355548 w 10677666"/>
              <a:gd name="connsiteY15" fmla="*/ 914400 h 1000945"/>
              <a:gd name="connsiteX16" fmla="*/ 4441148 w 10677666"/>
              <a:gd name="connsiteY16" fmla="*/ 992222 h 1000945"/>
              <a:gd name="connsiteX17" fmla="*/ 3760211 w 10677666"/>
              <a:gd name="connsiteY17" fmla="*/ 739303 h 1000945"/>
              <a:gd name="connsiteX18" fmla="*/ 3351650 w 10677666"/>
              <a:gd name="connsiteY18" fmla="*/ 719847 h 1000945"/>
              <a:gd name="connsiteX19" fmla="*/ 2943088 w 10677666"/>
              <a:gd name="connsiteY19" fmla="*/ 719847 h 1000945"/>
              <a:gd name="connsiteX20" fmla="*/ 2339973 w 10677666"/>
              <a:gd name="connsiteY20" fmla="*/ 953311 h 1000945"/>
              <a:gd name="connsiteX21" fmla="*/ 1659037 w 10677666"/>
              <a:gd name="connsiteY21" fmla="*/ 758758 h 1000945"/>
              <a:gd name="connsiteX22" fmla="*/ 122067 w 10677666"/>
              <a:gd name="connsiteY22" fmla="*/ 875491 h 1000945"/>
              <a:gd name="connsiteX23" fmla="*/ 83156 w 10677666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576136 w 10594765"/>
              <a:gd name="connsiteY21" fmla="*/ 758758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81717 w 10676227"/>
              <a:gd name="connsiteY0" fmla="*/ 116732 h 1000945"/>
              <a:gd name="connsiteX1" fmla="*/ 1968883 w 10676227"/>
              <a:gd name="connsiteY1" fmla="*/ 58366 h 1000945"/>
              <a:gd name="connsiteX2" fmla="*/ 2513632 w 10676227"/>
              <a:gd name="connsiteY2" fmla="*/ 466928 h 1000945"/>
              <a:gd name="connsiteX3" fmla="*/ 3155658 w 10676227"/>
              <a:gd name="connsiteY3" fmla="*/ 544749 h 1000945"/>
              <a:gd name="connsiteX4" fmla="*/ 3564219 w 10676227"/>
              <a:gd name="connsiteY4" fmla="*/ 369652 h 1000945"/>
              <a:gd name="connsiteX5" fmla="*/ 4556440 w 10676227"/>
              <a:gd name="connsiteY5" fmla="*/ 175098 h 1000945"/>
              <a:gd name="connsiteX6" fmla="*/ 8330772 w 10676227"/>
              <a:gd name="connsiteY6" fmla="*/ 155643 h 1000945"/>
              <a:gd name="connsiteX7" fmla="*/ 10470858 w 10676227"/>
              <a:gd name="connsiteY7" fmla="*/ 175098 h 1000945"/>
              <a:gd name="connsiteX8" fmla="*/ 10607045 w 10676227"/>
              <a:gd name="connsiteY8" fmla="*/ 194554 h 1000945"/>
              <a:gd name="connsiteX9" fmla="*/ 10626500 w 10676227"/>
              <a:gd name="connsiteY9" fmla="*/ 875490 h 1000945"/>
              <a:gd name="connsiteX10" fmla="*/ 10626500 w 10676227"/>
              <a:gd name="connsiteY10" fmla="*/ 953311 h 1000945"/>
              <a:gd name="connsiteX11" fmla="*/ 9965019 w 10676227"/>
              <a:gd name="connsiteY11" fmla="*/ 953311 h 1000945"/>
              <a:gd name="connsiteX12" fmla="*/ 7572015 w 10676227"/>
              <a:gd name="connsiteY12" fmla="*/ 953311 h 1000945"/>
              <a:gd name="connsiteX13" fmla="*/ 6657615 w 10676227"/>
              <a:gd name="connsiteY13" fmla="*/ 680937 h 1000945"/>
              <a:gd name="connsiteX14" fmla="*/ 5937768 w 10676227"/>
              <a:gd name="connsiteY14" fmla="*/ 642026 h 1000945"/>
              <a:gd name="connsiteX15" fmla="*/ 5354109 w 10676227"/>
              <a:gd name="connsiteY15" fmla="*/ 914400 h 1000945"/>
              <a:gd name="connsiteX16" fmla="*/ 4439709 w 10676227"/>
              <a:gd name="connsiteY16" fmla="*/ 992222 h 1000945"/>
              <a:gd name="connsiteX17" fmla="*/ 3758772 w 10676227"/>
              <a:gd name="connsiteY17" fmla="*/ 739303 h 1000945"/>
              <a:gd name="connsiteX18" fmla="*/ 3350211 w 10676227"/>
              <a:gd name="connsiteY18" fmla="*/ 719847 h 1000945"/>
              <a:gd name="connsiteX19" fmla="*/ 2941649 w 10676227"/>
              <a:gd name="connsiteY19" fmla="*/ 719847 h 1000945"/>
              <a:gd name="connsiteX20" fmla="*/ 2338534 w 10676227"/>
              <a:gd name="connsiteY20" fmla="*/ 953311 h 1000945"/>
              <a:gd name="connsiteX21" fmla="*/ 1638143 w 10676227"/>
              <a:gd name="connsiteY21" fmla="*/ 875490 h 1000945"/>
              <a:gd name="connsiteX22" fmla="*/ 120628 w 10676227"/>
              <a:gd name="connsiteY22" fmla="*/ 875491 h 1000945"/>
              <a:gd name="connsiteX23" fmla="*/ 81717 w 10676227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556681 w 10594765"/>
              <a:gd name="connsiteY21" fmla="*/ 875490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77407 w 10671917"/>
              <a:gd name="connsiteY0" fmla="*/ 116732 h 1000945"/>
              <a:gd name="connsiteX1" fmla="*/ 1964573 w 10671917"/>
              <a:gd name="connsiteY1" fmla="*/ 58366 h 1000945"/>
              <a:gd name="connsiteX2" fmla="*/ 2509322 w 10671917"/>
              <a:gd name="connsiteY2" fmla="*/ 466928 h 1000945"/>
              <a:gd name="connsiteX3" fmla="*/ 3151348 w 10671917"/>
              <a:gd name="connsiteY3" fmla="*/ 544749 h 1000945"/>
              <a:gd name="connsiteX4" fmla="*/ 3559909 w 10671917"/>
              <a:gd name="connsiteY4" fmla="*/ 369652 h 1000945"/>
              <a:gd name="connsiteX5" fmla="*/ 4552130 w 10671917"/>
              <a:gd name="connsiteY5" fmla="*/ 175098 h 1000945"/>
              <a:gd name="connsiteX6" fmla="*/ 8326462 w 10671917"/>
              <a:gd name="connsiteY6" fmla="*/ 155643 h 1000945"/>
              <a:gd name="connsiteX7" fmla="*/ 10466548 w 10671917"/>
              <a:gd name="connsiteY7" fmla="*/ 175098 h 1000945"/>
              <a:gd name="connsiteX8" fmla="*/ 10602735 w 10671917"/>
              <a:gd name="connsiteY8" fmla="*/ 194554 h 1000945"/>
              <a:gd name="connsiteX9" fmla="*/ 10622190 w 10671917"/>
              <a:gd name="connsiteY9" fmla="*/ 875490 h 1000945"/>
              <a:gd name="connsiteX10" fmla="*/ 10622190 w 10671917"/>
              <a:gd name="connsiteY10" fmla="*/ 953311 h 1000945"/>
              <a:gd name="connsiteX11" fmla="*/ 9960709 w 10671917"/>
              <a:gd name="connsiteY11" fmla="*/ 953311 h 1000945"/>
              <a:gd name="connsiteX12" fmla="*/ 7567705 w 10671917"/>
              <a:gd name="connsiteY12" fmla="*/ 953311 h 1000945"/>
              <a:gd name="connsiteX13" fmla="*/ 6653305 w 10671917"/>
              <a:gd name="connsiteY13" fmla="*/ 680937 h 1000945"/>
              <a:gd name="connsiteX14" fmla="*/ 5933458 w 10671917"/>
              <a:gd name="connsiteY14" fmla="*/ 642026 h 1000945"/>
              <a:gd name="connsiteX15" fmla="*/ 5349799 w 10671917"/>
              <a:gd name="connsiteY15" fmla="*/ 914400 h 1000945"/>
              <a:gd name="connsiteX16" fmla="*/ 4435399 w 10671917"/>
              <a:gd name="connsiteY16" fmla="*/ 992222 h 1000945"/>
              <a:gd name="connsiteX17" fmla="*/ 3754462 w 10671917"/>
              <a:gd name="connsiteY17" fmla="*/ 739303 h 1000945"/>
              <a:gd name="connsiteX18" fmla="*/ 3345901 w 10671917"/>
              <a:gd name="connsiteY18" fmla="*/ 719847 h 1000945"/>
              <a:gd name="connsiteX19" fmla="*/ 2937339 w 10671917"/>
              <a:gd name="connsiteY19" fmla="*/ 719847 h 1000945"/>
              <a:gd name="connsiteX20" fmla="*/ 2334224 w 10671917"/>
              <a:gd name="connsiteY20" fmla="*/ 953311 h 1000945"/>
              <a:gd name="connsiteX21" fmla="*/ 1575467 w 10671917"/>
              <a:gd name="connsiteY21" fmla="*/ 933856 h 1000945"/>
              <a:gd name="connsiteX22" fmla="*/ 116318 w 10671917"/>
              <a:gd name="connsiteY22" fmla="*/ 875491 h 1000945"/>
              <a:gd name="connsiteX23" fmla="*/ 77407 w 10671917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498315 w 10594765"/>
              <a:gd name="connsiteY21" fmla="*/ 933856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255 w 10594765"/>
              <a:gd name="connsiteY0" fmla="*/ 98550 h 982763"/>
              <a:gd name="connsiteX1" fmla="*/ 1887421 w 10594765"/>
              <a:gd name="connsiteY1" fmla="*/ 40184 h 982763"/>
              <a:gd name="connsiteX2" fmla="*/ 2432170 w 10594765"/>
              <a:gd name="connsiteY2" fmla="*/ 137461 h 982763"/>
              <a:gd name="connsiteX3" fmla="*/ 3074196 w 10594765"/>
              <a:gd name="connsiteY3" fmla="*/ 526567 h 982763"/>
              <a:gd name="connsiteX4" fmla="*/ 3482757 w 10594765"/>
              <a:gd name="connsiteY4" fmla="*/ 351470 h 982763"/>
              <a:gd name="connsiteX5" fmla="*/ 4474978 w 10594765"/>
              <a:gd name="connsiteY5" fmla="*/ 156916 h 982763"/>
              <a:gd name="connsiteX6" fmla="*/ 8249310 w 10594765"/>
              <a:gd name="connsiteY6" fmla="*/ 137461 h 982763"/>
              <a:gd name="connsiteX7" fmla="*/ 10389396 w 10594765"/>
              <a:gd name="connsiteY7" fmla="*/ 156916 h 982763"/>
              <a:gd name="connsiteX8" fmla="*/ 10525583 w 10594765"/>
              <a:gd name="connsiteY8" fmla="*/ 176372 h 982763"/>
              <a:gd name="connsiteX9" fmla="*/ 10545038 w 10594765"/>
              <a:gd name="connsiteY9" fmla="*/ 857308 h 982763"/>
              <a:gd name="connsiteX10" fmla="*/ 10545038 w 10594765"/>
              <a:gd name="connsiteY10" fmla="*/ 935129 h 982763"/>
              <a:gd name="connsiteX11" fmla="*/ 9883557 w 10594765"/>
              <a:gd name="connsiteY11" fmla="*/ 935129 h 982763"/>
              <a:gd name="connsiteX12" fmla="*/ 7490553 w 10594765"/>
              <a:gd name="connsiteY12" fmla="*/ 935129 h 982763"/>
              <a:gd name="connsiteX13" fmla="*/ 6576153 w 10594765"/>
              <a:gd name="connsiteY13" fmla="*/ 662755 h 982763"/>
              <a:gd name="connsiteX14" fmla="*/ 5856306 w 10594765"/>
              <a:gd name="connsiteY14" fmla="*/ 623844 h 982763"/>
              <a:gd name="connsiteX15" fmla="*/ 5272647 w 10594765"/>
              <a:gd name="connsiteY15" fmla="*/ 896218 h 982763"/>
              <a:gd name="connsiteX16" fmla="*/ 4358247 w 10594765"/>
              <a:gd name="connsiteY16" fmla="*/ 974040 h 982763"/>
              <a:gd name="connsiteX17" fmla="*/ 3677310 w 10594765"/>
              <a:gd name="connsiteY17" fmla="*/ 721121 h 982763"/>
              <a:gd name="connsiteX18" fmla="*/ 3268749 w 10594765"/>
              <a:gd name="connsiteY18" fmla="*/ 701665 h 982763"/>
              <a:gd name="connsiteX19" fmla="*/ 2860187 w 10594765"/>
              <a:gd name="connsiteY19" fmla="*/ 701665 h 982763"/>
              <a:gd name="connsiteX20" fmla="*/ 2257072 w 10594765"/>
              <a:gd name="connsiteY20" fmla="*/ 935129 h 982763"/>
              <a:gd name="connsiteX21" fmla="*/ 1498315 w 10594765"/>
              <a:gd name="connsiteY21" fmla="*/ 915674 h 982763"/>
              <a:gd name="connsiteX22" fmla="*/ 39166 w 10594765"/>
              <a:gd name="connsiteY22" fmla="*/ 857309 h 982763"/>
              <a:gd name="connsiteX23" fmla="*/ 255 w 10594765"/>
              <a:gd name="connsiteY23" fmla="*/ 98550 h 982763"/>
              <a:gd name="connsiteX0" fmla="*/ 255 w 10594765"/>
              <a:gd name="connsiteY0" fmla="*/ 98550 h 982763"/>
              <a:gd name="connsiteX1" fmla="*/ 1887421 w 10594765"/>
              <a:gd name="connsiteY1" fmla="*/ 40184 h 982763"/>
              <a:gd name="connsiteX2" fmla="*/ 2432170 w 10594765"/>
              <a:gd name="connsiteY2" fmla="*/ 137461 h 982763"/>
              <a:gd name="connsiteX3" fmla="*/ 3074196 w 10594765"/>
              <a:gd name="connsiteY3" fmla="*/ 118005 h 982763"/>
              <a:gd name="connsiteX4" fmla="*/ 3482757 w 10594765"/>
              <a:gd name="connsiteY4" fmla="*/ 351470 h 982763"/>
              <a:gd name="connsiteX5" fmla="*/ 4474978 w 10594765"/>
              <a:gd name="connsiteY5" fmla="*/ 156916 h 982763"/>
              <a:gd name="connsiteX6" fmla="*/ 8249310 w 10594765"/>
              <a:gd name="connsiteY6" fmla="*/ 137461 h 982763"/>
              <a:gd name="connsiteX7" fmla="*/ 10389396 w 10594765"/>
              <a:gd name="connsiteY7" fmla="*/ 156916 h 982763"/>
              <a:gd name="connsiteX8" fmla="*/ 10525583 w 10594765"/>
              <a:gd name="connsiteY8" fmla="*/ 176372 h 982763"/>
              <a:gd name="connsiteX9" fmla="*/ 10545038 w 10594765"/>
              <a:gd name="connsiteY9" fmla="*/ 857308 h 982763"/>
              <a:gd name="connsiteX10" fmla="*/ 10545038 w 10594765"/>
              <a:gd name="connsiteY10" fmla="*/ 935129 h 982763"/>
              <a:gd name="connsiteX11" fmla="*/ 9883557 w 10594765"/>
              <a:gd name="connsiteY11" fmla="*/ 935129 h 982763"/>
              <a:gd name="connsiteX12" fmla="*/ 7490553 w 10594765"/>
              <a:gd name="connsiteY12" fmla="*/ 935129 h 982763"/>
              <a:gd name="connsiteX13" fmla="*/ 6576153 w 10594765"/>
              <a:gd name="connsiteY13" fmla="*/ 662755 h 982763"/>
              <a:gd name="connsiteX14" fmla="*/ 5856306 w 10594765"/>
              <a:gd name="connsiteY14" fmla="*/ 623844 h 982763"/>
              <a:gd name="connsiteX15" fmla="*/ 5272647 w 10594765"/>
              <a:gd name="connsiteY15" fmla="*/ 896218 h 982763"/>
              <a:gd name="connsiteX16" fmla="*/ 4358247 w 10594765"/>
              <a:gd name="connsiteY16" fmla="*/ 974040 h 982763"/>
              <a:gd name="connsiteX17" fmla="*/ 3677310 w 10594765"/>
              <a:gd name="connsiteY17" fmla="*/ 721121 h 982763"/>
              <a:gd name="connsiteX18" fmla="*/ 3268749 w 10594765"/>
              <a:gd name="connsiteY18" fmla="*/ 701665 h 982763"/>
              <a:gd name="connsiteX19" fmla="*/ 2860187 w 10594765"/>
              <a:gd name="connsiteY19" fmla="*/ 701665 h 982763"/>
              <a:gd name="connsiteX20" fmla="*/ 2257072 w 10594765"/>
              <a:gd name="connsiteY20" fmla="*/ 935129 h 982763"/>
              <a:gd name="connsiteX21" fmla="*/ 1498315 w 10594765"/>
              <a:gd name="connsiteY21" fmla="*/ 915674 h 982763"/>
              <a:gd name="connsiteX22" fmla="*/ 39166 w 10594765"/>
              <a:gd name="connsiteY22" fmla="*/ 857309 h 982763"/>
              <a:gd name="connsiteX23" fmla="*/ 255 w 10594765"/>
              <a:gd name="connsiteY23" fmla="*/ 98550 h 982763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114923 h 979681"/>
              <a:gd name="connsiteX4" fmla="*/ 3482757 w 10594765"/>
              <a:gd name="connsiteY4" fmla="*/ 348388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348388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912591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912591 h 979681"/>
              <a:gd name="connsiteX19" fmla="*/ 2860187 w 10594765"/>
              <a:gd name="connsiteY19" fmla="*/ 912591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659673 h 971740"/>
              <a:gd name="connsiteX14" fmla="*/ 5856306 w 10594765"/>
              <a:gd name="connsiteY14" fmla="*/ 620762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659673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912592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14923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912592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38910 h 973548"/>
              <a:gd name="connsiteX4" fmla="*/ 3482757 w 10594765"/>
              <a:gd name="connsiteY4" fmla="*/ 77821 h 973548"/>
              <a:gd name="connsiteX5" fmla="*/ 4474978 w 10594765"/>
              <a:gd name="connsiteY5" fmla="*/ 77820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38910 h 973548"/>
              <a:gd name="connsiteX4" fmla="*/ 3482757 w 10594765"/>
              <a:gd name="connsiteY4" fmla="*/ 77821 h 973548"/>
              <a:gd name="connsiteX5" fmla="*/ 4474978 w 10594765"/>
              <a:gd name="connsiteY5" fmla="*/ 38909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77821 h 973548"/>
              <a:gd name="connsiteX4" fmla="*/ 3482757 w 10594765"/>
              <a:gd name="connsiteY4" fmla="*/ 77821 h 973548"/>
              <a:gd name="connsiteX5" fmla="*/ 4474978 w 10594765"/>
              <a:gd name="connsiteY5" fmla="*/ 38909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123162 w 10717672"/>
              <a:gd name="connsiteY0" fmla="*/ 97276 h 973548"/>
              <a:gd name="connsiteX1" fmla="*/ 2010328 w 10717672"/>
              <a:gd name="connsiteY1" fmla="*/ 97276 h 973548"/>
              <a:gd name="connsiteX2" fmla="*/ 2555077 w 10717672"/>
              <a:gd name="connsiteY2" fmla="*/ 77821 h 973548"/>
              <a:gd name="connsiteX3" fmla="*/ 3197103 w 10717672"/>
              <a:gd name="connsiteY3" fmla="*/ 77821 h 973548"/>
              <a:gd name="connsiteX4" fmla="*/ 3605664 w 10717672"/>
              <a:gd name="connsiteY4" fmla="*/ 77821 h 973548"/>
              <a:gd name="connsiteX5" fmla="*/ 4597885 w 10717672"/>
              <a:gd name="connsiteY5" fmla="*/ 38909 h 973548"/>
              <a:gd name="connsiteX6" fmla="*/ 8372217 w 10717672"/>
              <a:gd name="connsiteY6" fmla="*/ 0 h 973548"/>
              <a:gd name="connsiteX7" fmla="*/ 10512303 w 10717672"/>
              <a:gd name="connsiteY7" fmla="*/ 116731 h 973548"/>
              <a:gd name="connsiteX8" fmla="*/ 10648490 w 10717672"/>
              <a:gd name="connsiteY8" fmla="*/ 175098 h 973548"/>
              <a:gd name="connsiteX9" fmla="*/ 10667945 w 10717672"/>
              <a:gd name="connsiteY9" fmla="*/ 856034 h 973548"/>
              <a:gd name="connsiteX10" fmla="*/ 10667945 w 10717672"/>
              <a:gd name="connsiteY10" fmla="*/ 933855 h 973548"/>
              <a:gd name="connsiteX11" fmla="*/ 10006464 w 10717672"/>
              <a:gd name="connsiteY11" fmla="*/ 933855 h 973548"/>
              <a:gd name="connsiteX12" fmla="*/ 7613460 w 10717672"/>
              <a:gd name="connsiteY12" fmla="*/ 933855 h 973548"/>
              <a:gd name="connsiteX13" fmla="*/ 6699060 w 10717672"/>
              <a:gd name="connsiteY13" fmla="*/ 914400 h 973548"/>
              <a:gd name="connsiteX14" fmla="*/ 5979213 w 10717672"/>
              <a:gd name="connsiteY14" fmla="*/ 875489 h 973548"/>
              <a:gd name="connsiteX15" fmla="*/ 5395554 w 10717672"/>
              <a:gd name="connsiteY15" fmla="*/ 894944 h 973548"/>
              <a:gd name="connsiteX16" fmla="*/ 4481154 w 10717672"/>
              <a:gd name="connsiteY16" fmla="*/ 972766 h 973548"/>
              <a:gd name="connsiteX17" fmla="*/ 3800217 w 10717672"/>
              <a:gd name="connsiteY17" fmla="*/ 933855 h 973548"/>
              <a:gd name="connsiteX18" fmla="*/ 3391656 w 10717672"/>
              <a:gd name="connsiteY18" fmla="*/ 914399 h 973548"/>
              <a:gd name="connsiteX19" fmla="*/ 2983094 w 10717672"/>
              <a:gd name="connsiteY19" fmla="*/ 914399 h 973548"/>
              <a:gd name="connsiteX20" fmla="*/ 2379979 w 10717672"/>
              <a:gd name="connsiteY20" fmla="*/ 933855 h 973548"/>
              <a:gd name="connsiteX21" fmla="*/ 1621222 w 10717672"/>
              <a:gd name="connsiteY21" fmla="*/ 914400 h 973548"/>
              <a:gd name="connsiteX22" fmla="*/ 162073 w 10717672"/>
              <a:gd name="connsiteY22" fmla="*/ 856035 h 973548"/>
              <a:gd name="connsiteX23" fmla="*/ 123162 w 10717672"/>
              <a:gd name="connsiteY23" fmla="*/ 97276 h 973548"/>
              <a:gd name="connsiteX0" fmla="*/ 123162 w 10717672"/>
              <a:gd name="connsiteY0" fmla="*/ 59818 h 936090"/>
              <a:gd name="connsiteX1" fmla="*/ 2010328 w 10717672"/>
              <a:gd name="connsiteY1" fmla="*/ 59818 h 936090"/>
              <a:gd name="connsiteX2" fmla="*/ 2555077 w 10717672"/>
              <a:gd name="connsiteY2" fmla="*/ 40363 h 936090"/>
              <a:gd name="connsiteX3" fmla="*/ 3197103 w 10717672"/>
              <a:gd name="connsiteY3" fmla="*/ 40363 h 936090"/>
              <a:gd name="connsiteX4" fmla="*/ 3605664 w 10717672"/>
              <a:gd name="connsiteY4" fmla="*/ 40363 h 936090"/>
              <a:gd name="connsiteX5" fmla="*/ 4597885 w 10717672"/>
              <a:gd name="connsiteY5" fmla="*/ 1451 h 936090"/>
              <a:gd name="connsiteX6" fmla="*/ 8372217 w 10717672"/>
              <a:gd name="connsiteY6" fmla="*/ 98730 h 936090"/>
              <a:gd name="connsiteX7" fmla="*/ 10512303 w 10717672"/>
              <a:gd name="connsiteY7" fmla="*/ 79273 h 936090"/>
              <a:gd name="connsiteX8" fmla="*/ 10648490 w 10717672"/>
              <a:gd name="connsiteY8" fmla="*/ 137640 h 936090"/>
              <a:gd name="connsiteX9" fmla="*/ 10667945 w 10717672"/>
              <a:gd name="connsiteY9" fmla="*/ 818576 h 936090"/>
              <a:gd name="connsiteX10" fmla="*/ 10667945 w 10717672"/>
              <a:gd name="connsiteY10" fmla="*/ 896397 h 936090"/>
              <a:gd name="connsiteX11" fmla="*/ 10006464 w 10717672"/>
              <a:gd name="connsiteY11" fmla="*/ 896397 h 936090"/>
              <a:gd name="connsiteX12" fmla="*/ 7613460 w 10717672"/>
              <a:gd name="connsiteY12" fmla="*/ 896397 h 936090"/>
              <a:gd name="connsiteX13" fmla="*/ 6699060 w 10717672"/>
              <a:gd name="connsiteY13" fmla="*/ 876942 h 936090"/>
              <a:gd name="connsiteX14" fmla="*/ 5979213 w 10717672"/>
              <a:gd name="connsiteY14" fmla="*/ 838031 h 936090"/>
              <a:gd name="connsiteX15" fmla="*/ 5395554 w 10717672"/>
              <a:gd name="connsiteY15" fmla="*/ 857486 h 936090"/>
              <a:gd name="connsiteX16" fmla="*/ 4481154 w 10717672"/>
              <a:gd name="connsiteY16" fmla="*/ 935308 h 936090"/>
              <a:gd name="connsiteX17" fmla="*/ 3800217 w 10717672"/>
              <a:gd name="connsiteY17" fmla="*/ 896397 h 936090"/>
              <a:gd name="connsiteX18" fmla="*/ 3391656 w 10717672"/>
              <a:gd name="connsiteY18" fmla="*/ 876941 h 936090"/>
              <a:gd name="connsiteX19" fmla="*/ 2983094 w 10717672"/>
              <a:gd name="connsiteY19" fmla="*/ 876941 h 936090"/>
              <a:gd name="connsiteX20" fmla="*/ 2379979 w 10717672"/>
              <a:gd name="connsiteY20" fmla="*/ 896397 h 936090"/>
              <a:gd name="connsiteX21" fmla="*/ 1621222 w 10717672"/>
              <a:gd name="connsiteY21" fmla="*/ 876942 h 936090"/>
              <a:gd name="connsiteX22" fmla="*/ 162073 w 10717672"/>
              <a:gd name="connsiteY22" fmla="*/ 818577 h 936090"/>
              <a:gd name="connsiteX23" fmla="*/ 123162 w 10717672"/>
              <a:gd name="connsiteY23" fmla="*/ 59818 h 936090"/>
              <a:gd name="connsiteX0" fmla="*/ 123162 w 10717672"/>
              <a:gd name="connsiteY0" fmla="*/ 55491 h 931763"/>
              <a:gd name="connsiteX1" fmla="*/ 2010328 w 10717672"/>
              <a:gd name="connsiteY1" fmla="*/ 55491 h 931763"/>
              <a:gd name="connsiteX2" fmla="*/ 2555077 w 10717672"/>
              <a:gd name="connsiteY2" fmla="*/ 36036 h 931763"/>
              <a:gd name="connsiteX3" fmla="*/ 3197103 w 10717672"/>
              <a:gd name="connsiteY3" fmla="*/ 36036 h 931763"/>
              <a:gd name="connsiteX4" fmla="*/ 3605664 w 10717672"/>
              <a:gd name="connsiteY4" fmla="*/ 36036 h 931763"/>
              <a:gd name="connsiteX5" fmla="*/ 4597885 w 10717672"/>
              <a:gd name="connsiteY5" fmla="*/ 74945 h 931763"/>
              <a:gd name="connsiteX6" fmla="*/ 8372217 w 10717672"/>
              <a:gd name="connsiteY6" fmla="*/ 94403 h 931763"/>
              <a:gd name="connsiteX7" fmla="*/ 10512303 w 10717672"/>
              <a:gd name="connsiteY7" fmla="*/ 74946 h 931763"/>
              <a:gd name="connsiteX8" fmla="*/ 10648490 w 10717672"/>
              <a:gd name="connsiteY8" fmla="*/ 133313 h 931763"/>
              <a:gd name="connsiteX9" fmla="*/ 10667945 w 10717672"/>
              <a:gd name="connsiteY9" fmla="*/ 814249 h 931763"/>
              <a:gd name="connsiteX10" fmla="*/ 10667945 w 10717672"/>
              <a:gd name="connsiteY10" fmla="*/ 892070 h 931763"/>
              <a:gd name="connsiteX11" fmla="*/ 10006464 w 10717672"/>
              <a:gd name="connsiteY11" fmla="*/ 892070 h 931763"/>
              <a:gd name="connsiteX12" fmla="*/ 7613460 w 10717672"/>
              <a:gd name="connsiteY12" fmla="*/ 892070 h 931763"/>
              <a:gd name="connsiteX13" fmla="*/ 6699060 w 10717672"/>
              <a:gd name="connsiteY13" fmla="*/ 872615 h 931763"/>
              <a:gd name="connsiteX14" fmla="*/ 5979213 w 10717672"/>
              <a:gd name="connsiteY14" fmla="*/ 833704 h 931763"/>
              <a:gd name="connsiteX15" fmla="*/ 5395554 w 10717672"/>
              <a:gd name="connsiteY15" fmla="*/ 853159 h 931763"/>
              <a:gd name="connsiteX16" fmla="*/ 4481154 w 10717672"/>
              <a:gd name="connsiteY16" fmla="*/ 930981 h 931763"/>
              <a:gd name="connsiteX17" fmla="*/ 3800217 w 10717672"/>
              <a:gd name="connsiteY17" fmla="*/ 892070 h 931763"/>
              <a:gd name="connsiteX18" fmla="*/ 3391656 w 10717672"/>
              <a:gd name="connsiteY18" fmla="*/ 872614 h 931763"/>
              <a:gd name="connsiteX19" fmla="*/ 2983094 w 10717672"/>
              <a:gd name="connsiteY19" fmla="*/ 872614 h 931763"/>
              <a:gd name="connsiteX20" fmla="*/ 2379979 w 10717672"/>
              <a:gd name="connsiteY20" fmla="*/ 892070 h 931763"/>
              <a:gd name="connsiteX21" fmla="*/ 1621222 w 10717672"/>
              <a:gd name="connsiteY21" fmla="*/ 872615 h 931763"/>
              <a:gd name="connsiteX22" fmla="*/ 162073 w 10717672"/>
              <a:gd name="connsiteY22" fmla="*/ 814250 h 931763"/>
              <a:gd name="connsiteX23" fmla="*/ 123162 w 10717672"/>
              <a:gd name="connsiteY23" fmla="*/ 55491 h 931763"/>
              <a:gd name="connsiteX0" fmla="*/ 123162 w 10717672"/>
              <a:gd name="connsiteY0" fmla="*/ 55491 h 905904"/>
              <a:gd name="connsiteX1" fmla="*/ 2010328 w 10717672"/>
              <a:gd name="connsiteY1" fmla="*/ 55491 h 905904"/>
              <a:gd name="connsiteX2" fmla="*/ 2555077 w 10717672"/>
              <a:gd name="connsiteY2" fmla="*/ 36036 h 905904"/>
              <a:gd name="connsiteX3" fmla="*/ 3197103 w 10717672"/>
              <a:gd name="connsiteY3" fmla="*/ 36036 h 905904"/>
              <a:gd name="connsiteX4" fmla="*/ 3605664 w 10717672"/>
              <a:gd name="connsiteY4" fmla="*/ 36036 h 905904"/>
              <a:gd name="connsiteX5" fmla="*/ 4597885 w 10717672"/>
              <a:gd name="connsiteY5" fmla="*/ 74945 h 905904"/>
              <a:gd name="connsiteX6" fmla="*/ 8372217 w 10717672"/>
              <a:gd name="connsiteY6" fmla="*/ 94403 h 905904"/>
              <a:gd name="connsiteX7" fmla="*/ 10512303 w 10717672"/>
              <a:gd name="connsiteY7" fmla="*/ 74946 h 905904"/>
              <a:gd name="connsiteX8" fmla="*/ 10648490 w 10717672"/>
              <a:gd name="connsiteY8" fmla="*/ 133313 h 905904"/>
              <a:gd name="connsiteX9" fmla="*/ 10667945 w 10717672"/>
              <a:gd name="connsiteY9" fmla="*/ 814249 h 905904"/>
              <a:gd name="connsiteX10" fmla="*/ 10667945 w 10717672"/>
              <a:gd name="connsiteY10" fmla="*/ 892070 h 905904"/>
              <a:gd name="connsiteX11" fmla="*/ 10006464 w 10717672"/>
              <a:gd name="connsiteY11" fmla="*/ 892070 h 905904"/>
              <a:gd name="connsiteX12" fmla="*/ 7613460 w 10717672"/>
              <a:gd name="connsiteY12" fmla="*/ 892070 h 905904"/>
              <a:gd name="connsiteX13" fmla="*/ 6699060 w 10717672"/>
              <a:gd name="connsiteY13" fmla="*/ 872615 h 905904"/>
              <a:gd name="connsiteX14" fmla="*/ 5979213 w 10717672"/>
              <a:gd name="connsiteY14" fmla="*/ 833704 h 905904"/>
              <a:gd name="connsiteX15" fmla="*/ 5395554 w 10717672"/>
              <a:gd name="connsiteY15" fmla="*/ 853159 h 905904"/>
              <a:gd name="connsiteX16" fmla="*/ 4481154 w 10717672"/>
              <a:gd name="connsiteY16" fmla="*/ 892071 h 905904"/>
              <a:gd name="connsiteX17" fmla="*/ 3800217 w 10717672"/>
              <a:gd name="connsiteY17" fmla="*/ 892070 h 905904"/>
              <a:gd name="connsiteX18" fmla="*/ 3391656 w 10717672"/>
              <a:gd name="connsiteY18" fmla="*/ 872614 h 905904"/>
              <a:gd name="connsiteX19" fmla="*/ 2983094 w 10717672"/>
              <a:gd name="connsiteY19" fmla="*/ 872614 h 905904"/>
              <a:gd name="connsiteX20" fmla="*/ 2379979 w 10717672"/>
              <a:gd name="connsiteY20" fmla="*/ 892070 h 905904"/>
              <a:gd name="connsiteX21" fmla="*/ 1621222 w 10717672"/>
              <a:gd name="connsiteY21" fmla="*/ 872615 h 905904"/>
              <a:gd name="connsiteX22" fmla="*/ 162073 w 10717672"/>
              <a:gd name="connsiteY22" fmla="*/ 814250 h 905904"/>
              <a:gd name="connsiteX23" fmla="*/ 123162 w 10717672"/>
              <a:gd name="connsiteY23" fmla="*/ 55491 h 905904"/>
              <a:gd name="connsiteX0" fmla="*/ 123162 w 10717672"/>
              <a:gd name="connsiteY0" fmla="*/ 55491 h 905904"/>
              <a:gd name="connsiteX1" fmla="*/ 2010328 w 10717672"/>
              <a:gd name="connsiteY1" fmla="*/ 55491 h 905904"/>
              <a:gd name="connsiteX2" fmla="*/ 2555077 w 10717672"/>
              <a:gd name="connsiteY2" fmla="*/ 36036 h 905904"/>
              <a:gd name="connsiteX3" fmla="*/ 3197103 w 10717672"/>
              <a:gd name="connsiteY3" fmla="*/ 36036 h 905904"/>
              <a:gd name="connsiteX4" fmla="*/ 3605664 w 10717672"/>
              <a:gd name="connsiteY4" fmla="*/ 36036 h 905904"/>
              <a:gd name="connsiteX5" fmla="*/ 4597885 w 10717672"/>
              <a:gd name="connsiteY5" fmla="*/ 74945 h 905904"/>
              <a:gd name="connsiteX6" fmla="*/ 8372217 w 10717672"/>
              <a:gd name="connsiteY6" fmla="*/ 94403 h 905904"/>
              <a:gd name="connsiteX7" fmla="*/ 10512303 w 10717672"/>
              <a:gd name="connsiteY7" fmla="*/ 74946 h 905904"/>
              <a:gd name="connsiteX8" fmla="*/ 10648490 w 10717672"/>
              <a:gd name="connsiteY8" fmla="*/ 133313 h 905904"/>
              <a:gd name="connsiteX9" fmla="*/ 10667945 w 10717672"/>
              <a:gd name="connsiteY9" fmla="*/ 814249 h 905904"/>
              <a:gd name="connsiteX10" fmla="*/ 10667945 w 10717672"/>
              <a:gd name="connsiteY10" fmla="*/ 892070 h 905904"/>
              <a:gd name="connsiteX11" fmla="*/ 10006464 w 10717672"/>
              <a:gd name="connsiteY11" fmla="*/ 892070 h 905904"/>
              <a:gd name="connsiteX12" fmla="*/ 7613460 w 10717672"/>
              <a:gd name="connsiteY12" fmla="*/ 892070 h 905904"/>
              <a:gd name="connsiteX13" fmla="*/ 6699060 w 10717672"/>
              <a:gd name="connsiteY13" fmla="*/ 872615 h 905904"/>
              <a:gd name="connsiteX14" fmla="*/ 5979213 w 10717672"/>
              <a:gd name="connsiteY14" fmla="*/ 853160 h 905904"/>
              <a:gd name="connsiteX15" fmla="*/ 5395554 w 10717672"/>
              <a:gd name="connsiteY15" fmla="*/ 853159 h 905904"/>
              <a:gd name="connsiteX16" fmla="*/ 4481154 w 10717672"/>
              <a:gd name="connsiteY16" fmla="*/ 892071 h 905904"/>
              <a:gd name="connsiteX17" fmla="*/ 3800217 w 10717672"/>
              <a:gd name="connsiteY17" fmla="*/ 892070 h 905904"/>
              <a:gd name="connsiteX18" fmla="*/ 3391656 w 10717672"/>
              <a:gd name="connsiteY18" fmla="*/ 872614 h 905904"/>
              <a:gd name="connsiteX19" fmla="*/ 2983094 w 10717672"/>
              <a:gd name="connsiteY19" fmla="*/ 872614 h 905904"/>
              <a:gd name="connsiteX20" fmla="*/ 2379979 w 10717672"/>
              <a:gd name="connsiteY20" fmla="*/ 892070 h 905904"/>
              <a:gd name="connsiteX21" fmla="*/ 1621222 w 10717672"/>
              <a:gd name="connsiteY21" fmla="*/ 872615 h 905904"/>
              <a:gd name="connsiteX22" fmla="*/ 162073 w 10717672"/>
              <a:gd name="connsiteY22" fmla="*/ 814250 h 905904"/>
              <a:gd name="connsiteX23" fmla="*/ 123162 w 10717672"/>
              <a:gd name="connsiteY23" fmla="*/ 55491 h 905904"/>
              <a:gd name="connsiteX0" fmla="*/ 192751 w 10787261"/>
              <a:gd name="connsiteY0" fmla="*/ 55491 h 897834"/>
              <a:gd name="connsiteX1" fmla="*/ 2079917 w 10787261"/>
              <a:gd name="connsiteY1" fmla="*/ 55491 h 897834"/>
              <a:gd name="connsiteX2" fmla="*/ 2624666 w 10787261"/>
              <a:gd name="connsiteY2" fmla="*/ 36036 h 897834"/>
              <a:gd name="connsiteX3" fmla="*/ 3266692 w 10787261"/>
              <a:gd name="connsiteY3" fmla="*/ 36036 h 897834"/>
              <a:gd name="connsiteX4" fmla="*/ 3675253 w 10787261"/>
              <a:gd name="connsiteY4" fmla="*/ 36036 h 897834"/>
              <a:gd name="connsiteX5" fmla="*/ 4667474 w 10787261"/>
              <a:gd name="connsiteY5" fmla="*/ 74945 h 897834"/>
              <a:gd name="connsiteX6" fmla="*/ 8441806 w 10787261"/>
              <a:gd name="connsiteY6" fmla="*/ 94403 h 897834"/>
              <a:gd name="connsiteX7" fmla="*/ 10581892 w 10787261"/>
              <a:gd name="connsiteY7" fmla="*/ 74946 h 897834"/>
              <a:gd name="connsiteX8" fmla="*/ 10718079 w 10787261"/>
              <a:gd name="connsiteY8" fmla="*/ 133313 h 897834"/>
              <a:gd name="connsiteX9" fmla="*/ 10737534 w 10787261"/>
              <a:gd name="connsiteY9" fmla="*/ 814249 h 897834"/>
              <a:gd name="connsiteX10" fmla="*/ 10737534 w 10787261"/>
              <a:gd name="connsiteY10" fmla="*/ 892070 h 897834"/>
              <a:gd name="connsiteX11" fmla="*/ 10076053 w 10787261"/>
              <a:gd name="connsiteY11" fmla="*/ 892070 h 897834"/>
              <a:gd name="connsiteX12" fmla="*/ 7683049 w 10787261"/>
              <a:gd name="connsiteY12" fmla="*/ 892070 h 897834"/>
              <a:gd name="connsiteX13" fmla="*/ 6768649 w 10787261"/>
              <a:gd name="connsiteY13" fmla="*/ 872615 h 897834"/>
              <a:gd name="connsiteX14" fmla="*/ 6048802 w 10787261"/>
              <a:gd name="connsiteY14" fmla="*/ 853160 h 897834"/>
              <a:gd name="connsiteX15" fmla="*/ 5465143 w 10787261"/>
              <a:gd name="connsiteY15" fmla="*/ 853159 h 897834"/>
              <a:gd name="connsiteX16" fmla="*/ 4550743 w 10787261"/>
              <a:gd name="connsiteY16" fmla="*/ 892071 h 897834"/>
              <a:gd name="connsiteX17" fmla="*/ 3869806 w 10787261"/>
              <a:gd name="connsiteY17" fmla="*/ 892070 h 897834"/>
              <a:gd name="connsiteX18" fmla="*/ 3461245 w 10787261"/>
              <a:gd name="connsiteY18" fmla="*/ 872614 h 897834"/>
              <a:gd name="connsiteX19" fmla="*/ 3052683 w 10787261"/>
              <a:gd name="connsiteY19" fmla="*/ 872614 h 897834"/>
              <a:gd name="connsiteX20" fmla="*/ 2449568 w 10787261"/>
              <a:gd name="connsiteY20" fmla="*/ 892070 h 897834"/>
              <a:gd name="connsiteX21" fmla="*/ 1690811 w 10787261"/>
              <a:gd name="connsiteY21" fmla="*/ 833705 h 897834"/>
              <a:gd name="connsiteX22" fmla="*/ 231662 w 10787261"/>
              <a:gd name="connsiteY22" fmla="*/ 814250 h 897834"/>
              <a:gd name="connsiteX23" fmla="*/ 192751 w 10787261"/>
              <a:gd name="connsiteY23" fmla="*/ 55491 h 897834"/>
              <a:gd name="connsiteX0" fmla="*/ 192751 w 10787261"/>
              <a:gd name="connsiteY0" fmla="*/ 55491 h 897834"/>
              <a:gd name="connsiteX1" fmla="*/ 2079917 w 10787261"/>
              <a:gd name="connsiteY1" fmla="*/ 55491 h 897834"/>
              <a:gd name="connsiteX2" fmla="*/ 2624666 w 10787261"/>
              <a:gd name="connsiteY2" fmla="*/ 36036 h 897834"/>
              <a:gd name="connsiteX3" fmla="*/ 3266692 w 10787261"/>
              <a:gd name="connsiteY3" fmla="*/ 36036 h 897834"/>
              <a:gd name="connsiteX4" fmla="*/ 3675253 w 10787261"/>
              <a:gd name="connsiteY4" fmla="*/ 36036 h 897834"/>
              <a:gd name="connsiteX5" fmla="*/ 4667474 w 10787261"/>
              <a:gd name="connsiteY5" fmla="*/ 74945 h 897834"/>
              <a:gd name="connsiteX6" fmla="*/ 8441806 w 10787261"/>
              <a:gd name="connsiteY6" fmla="*/ 94403 h 897834"/>
              <a:gd name="connsiteX7" fmla="*/ 10581892 w 10787261"/>
              <a:gd name="connsiteY7" fmla="*/ 74946 h 897834"/>
              <a:gd name="connsiteX8" fmla="*/ 10718079 w 10787261"/>
              <a:gd name="connsiteY8" fmla="*/ 133313 h 897834"/>
              <a:gd name="connsiteX9" fmla="*/ 10737534 w 10787261"/>
              <a:gd name="connsiteY9" fmla="*/ 814249 h 897834"/>
              <a:gd name="connsiteX10" fmla="*/ 10737534 w 10787261"/>
              <a:gd name="connsiteY10" fmla="*/ 892070 h 897834"/>
              <a:gd name="connsiteX11" fmla="*/ 10076053 w 10787261"/>
              <a:gd name="connsiteY11" fmla="*/ 892070 h 897834"/>
              <a:gd name="connsiteX12" fmla="*/ 7683049 w 10787261"/>
              <a:gd name="connsiteY12" fmla="*/ 892070 h 897834"/>
              <a:gd name="connsiteX13" fmla="*/ 6768649 w 10787261"/>
              <a:gd name="connsiteY13" fmla="*/ 872615 h 897834"/>
              <a:gd name="connsiteX14" fmla="*/ 6048802 w 10787261"/>
              <a:gd name="connsiteY14" fmla="*/ 853160 h 897834"/>
              <a:gd name="connsiteX15" fmla="*/ 5465143 w 10787261"/>
              <a:gd name="connsiteY15" fmla="*/ 853159 h 897834"/>
              <a:gd name="connsiteX16" fmla="*/ 4550743 w 10787261"/>
              <a:gd name="connsiteY16" fmla="*/ 892071 h 897834"/>
              <a:gd name="connsiteX17" fmla="*/ 3869806 w 10787261"/>
              <a:gd name="connsiteY17" fmla="*/ 892070 h 897834"/>
              <a:gd name="connsiteX18" fmla="*/ 3461245 w 10787261"/>
              <a:gd name="connsiteY18" fmla="*/ 872614 h 897834"/>
              <a:gd name="connsiteX19" fmla="*/ 3052683 w 10787261"/>
              <a:gd name="connsiteY19" fmla="*/ 872614 h 897834"/>
              <a:gd name="connsiteX20" fmla="*/ 2449568 w 10787261"/>
              <a:gd name="connsiteY20" fmla="*/ 853160 h 897834"/>
              <a:gd name="connsiteX21" fmla="*/ 1690811 w 10787261"/>
              <a:gd name="connsiteY21" fmla="*/ 833705 h 897834"/>
              <a:gd name="connsiteX22" fmla="*/ 231662 w 10787261"/>
              <a:gd name="connsiteY22" fmla="*/ 814250 h 897834"/>
              <a:gd name="connsiteX23" fmla="*/ 192751 w 10787261"/>
              <a:gd name="connsiteY23" fmla="*/ 55491 h 897834"/>
              <a:gd name="connsiteX0" fmla="*/ 137715 w 10934246"/>
              <a:gd name="connsiteY0" fmla="*/ 55491 h 897834"/>
              <a:gd name="connsiteX1" fmla="*/ 2226902 w 10934246"/>
              <a:gd name="connsiteY1" fmla="*/ 55491 h 897834"/>
              <a:gd name="connsiteX2" fmla="*/ 2771651 w 10934246"/>
              <a:gd name="connsiteY2" fmla="*/ 36036 h 897834"/>
              <a:gd name="connsiteX3" fmla="*/ 3413677 w 10934246"/>
              <a:gd name="connsiteY3" fmla="*/ 36036 h 897834"/>
              <a:gd name="connsiteX4" fmla="*/ 3822238 w 10934246"/>
              <a:gd name="connsiteY4" fmla="*/ 36036 h 897834"/>
              <a:gd name="connsiteX5" fmla="*/ 4814459 w 10934246"/>
              <a:gd name="connsiteY5" fmla="*/ 74945 h 897834"/>
              <a:gd name="connsiteX6" fmla="*/ 8588791 w 10934246"/>
              <a:gd name="connsiteY6" fmla="*/ 94403 h 897834"/>
              <a:gd name="connsiteX7" fmla="*/ 10728877 w 10934246"/>
              <a:gd name="connsiteY7" fmla="*/ 74946 h 897834"/>
              <a:gd name="connsiteX8" fmla="*/ 10865064 w 10934246"/>
              <a:gd name="connsiteY8" fmla="*/ 133313 h 897834"/>
              <a:gd name="connsiteX9" fmla="*/ 10884519 w 10934246"/>
              <a:gd name="connsiteY9" fmla="*/ 814249 h 897834"/>
              <a:gd name="connsiteX10" fmla="*/ 10884519 w 10934246"/>
              <a:gd name="connsiteY10" fmla="*/ 892070 h 897834"/>
              <a:gd name="connsiteX11" fmla="*/ 10223038 w 10934246"/>
              <a:gd name="connsiteY11" fmla="*/ 892070 h 897834"/>
              <a:gd name="connsiteX12" fmla="*/ 7830034 w 10934246"/>
              <a:gd name="connsiteY12" fmla="*/ 892070 h 897834"/>
              <a:gd name="connsiteX13" fmla="*/ 6915634 w 10934246"/>
              <a:gd name="connsiteY13" fmla="*/ 872615 h 897834"/>
              <a:gd name="connsiteX14" fmla="*/ 6195787 w 10934246"/>
              <a:gd name="connsiteY14" fmla="*/ 853160 h 897834"/>
              <a:gd name="connsiteX15" fmla="*/ 5612128 w 10934246"/>
              <a:gd name="connsiteY15" fmla="*/ 853159 h 897834"/>
              <a:gd name="connsiteX16" fmla="*/ 4697728 w 10934246"/>
              <a:gd name="connsiteY16" fmla="*/ 892071 h 897834"/>
              <a:gd name="connsiteX17" fmla="*/ 4016791 w 10934246"/>
              <a:gd name="connsiteY17" fmla="*/ 892070 h 897834"/>
              <a:gd name="connsiteX18" fmla="*/ 3608230 w 10934246"/>
              <a:gd name="connsiteY18" fmla="*/ 872614 h 897834"/>
              <a:gd name="connsiteX19" fmla="*/ 3199668 w 10934246"/>
              <a:gd name="connsiteY19" fmla="*/ 872614 h 897834"/>
              <a:gd name="connsiteX20" fmla="*/ 2596553 w 10934246"/>
              <a:gd name="connsiteY20" fmla="*/ 853160 h 897834"/>
              <a:gd name="connsiteX21" fmla="*/ 1837796 w 10934246"/>
              <a:gd name="connsiteY21" fmla="*/ 833705 h 897834"/>
              <a:gd name="connsiteX22" fmla="*/ 378647 w 10934246"/>
              <a:gd name="connsiteY22" fmla="*/ 814250 h 897834"/>
              <a:gd name="connsiteX23" fmla="*/ 137715 w 10934246"/>
              <a:gd name="connsiteY23" fmla="*/ 55491 h 897834"/>
              <a:gd name="connsiteX0" fmla="*/ 104 w 10796635"/>
              <a:gd name="connsiteY0" fmla="*/ 107368 h 949711"/>
              <a:gd name="connsiteX1" fmla="*/ 2089291 w 10796635"/>
              <a:gd name="connsiteY1" fmla="*/ 107368 h 949711"/>
              <a:gd name="connsiteX2" fmla="*/ 2634040 w 10796635"/>
              <a:gd name="connsiteY2" fmla="*/ 87913 h 949711"/>
              <a:gd name="connsiteX3" fmla="*/ 3276066 w 10796635"/>
              <a:gd name="connsiteY3" fmla="*/ 87913 h 949711"/>
              <a:gd name="connsiteX4" fmla="*/ 3684627 w 10796635"/>
              <a:gd name="connsiteY4" fmla="*/ 87913 h 949711"/>
              <a:gd name="connsiteX5" fmla="*/ 4676848 w 10796635"/>
              <a:gd name="connsiteY5" fmla="*/ 126822 h 949711"/>
              <a:gd name="connsiteX6" fmla="*/ 8451180 w 10796635"/>
              <a:gd name="connsiteY6" fmla="*/ 146280 h 949711"/>
              <a:gd name="connsiteX7" fmla="*/ 10591266 w 10796635"/>
              <a:gd name="connsiteY7" fmla="*/ 126823 h 949711"/>
              <a:gd name="connsiteX8" fmla="*/ 10727453 w 10796635"/>
              <a:gd name="connsiteY8" fmla="*/ 185190 h 949711"/>
              <a:gd name="connsiteX9" fmla="*/ 10746908 w 10796635"/>
              <a:gd name="connsiteY9" fmla="*/ 866126 h 949711"/>
              <a:gd name="connsiteX10" fmla="*/ 10746908 w 10796635"/>
              <a:gd name="connsiteY10" fmla="*/ 943947 h 949711"/>
              <a:gd name="connsiteX11" fmla="*/ 10085427 w 10796635"/>
              <a:gd name="connsiteY11" fmla="*/ 943947 h 949711"/>
              <a:gd name="connsiteX12" fmla="*/ 7692423 w 10796635"/>
              <a:gd name="connsiteY12" fmla="*/ 943947 h 949711"/>
              <a:gd name="connsiteX13" fmla="*/ 6778023 w 10796635"/>
              <a:gd name="connsiteY13" fmla="*/ 924492 h 949711"/>
              <a:gd name="connsiteX14" fmla="*/ 6058176 w 10796635"/>
              <a:gd name="connsiteY14" fmla="*/ 905037 h 949711"/>
              <a:gd name="connsiteX15" fmla="*/ 5474517 w 10796635"/>
              <a:gd name="connsiteY15" fmla="*/ 905036 h 949711"/>
              <a:gd name="connsiteX16" fmla="*/ 4560117 w 10796635"/>
              <a:gd name="connsiteY16" fmla="*/ 943948 h 949711"/>
              <a:gd name="connsiteX17" fmla="*/ 3879180 w 10796635"/>
              <a:gd name="connsiteY17" fmla="*/ 943947 h 949711"/>
              <a:gd name="connsiteX18" fmla="*/ 3470619 w 10796635"/>
              <a:gd name="connsiteY18" fmla="*/ 924491 h 949711"/>
              <a:gd name="connsiteX19" fmla="*/ 3062057 w 10796635"/>
              <a:gd name="connsiteY19" fmla="*/ 924491 h 949711"/>
              <a:gd name="connsiteX20" fmla="*/ 2458942 w 10796635"/>
              <a:gd name="connsiteY20" fmla="*/ 905037 h 949711"/>
              <a:gd name="connsiteX21" fmla="*/ 1700185 w 10796635"/>
              <a:gd name="connsiteY21" fmla="*/ 885582 h 949711"/>
              <a:gd name="connsiteX22" fmla="*/ 241036 w 10796635"/>
              <a:gd name="connsiteY22" fmla="*/ 866127 h 949711"/>
              <a:gd name="connsiteX23" fmla="*/ 104 w 10796635"/>
              <a:gd name="connsiteY23" fmla="*/ 107368 h 949711"/>
              <a:gd name="connsiteX0" fmla="*/ 217684 w 11014215"/>
              <a:gd name="connsiteY0" fmla="*/ 58373 h 910963"/>
              <a:gd name="connsiteX1" fmla="*/ 2306871 w 11014215"/>
              <a:gd name="connsiteY1" fmla="*/ 58373 h 910963"/>
              <a:gd name="connsiteX2" fmla="*/ 2851620 w 11014215"/>
              <a:gd name="connsiteY2" fmla="*/ 38918 h 910963"/>
              <a:gd name="connsiteX3" fmla="*/ 3493646 w 11014215"/>
              <a:gd name="connsiteY3" fmla="*/ 38918 h 910963"/>
              <a:gd name="connsiteX4" fmla="*/ 3902207 w 11014215"/>
              <a:gd name="connsiteY4" fmla="*/ 38918 h 910963"/>
              <a:gd name="connsiteX5" fmla="*/ 4894428 w 11014215"/>
              <a:gd name="connsiteY5" fmla="*/ 77827 h 910963"/>
              <a:gd name="connsiteX6" fmla="*/ 8668760 w 11014215"/>
              <a:gd name="connsiteY6" fmla="*/ 97285 h 910963"/>
              <a:gd name="connsiteX7" fmla="*/ 10808846 w 11014215"/>
              <a:gd name="connsiteY7" fmla="*/ 77828 h 910963"/>
              <a:gd name="connsiteX8" fmla="*/ 10945033 w 11014215"/>
              <a:gd name="connsiteY8" fmla="*/ 136195 h 910963"/>
              <a:gd name="connsiteX9" fmla="*/ 10964488 w 11014215"/>
              <a:gd name="connsiteY9" fmla="*/ 817131 h 910963"/>
              <a:gd name="connsiteX10" fmla="*/ 10964488 w 11014215"/>
              <a:gd name="connsiteY10" fmla="*/ 894952 h 910963"/>
              <a:gd name="connsiteX11" fmla="*/ 10303007 w 11014215"/>
              <a:gd name="connsiteY11" fmla="*/ 894952 h 910963"/>
              <a:gd name="connsiteX12" fmla="*/ 7910003 w 11014215"/>
              <a:gd name="connsiteY12" fmla="*/ 894952 h 910963"/>
              <a:gd name="connsiteX13" fmla="*/ 6995603 w 11014215"/>
              <a:gd name="connsiteY13" fmla="*/ 875497 h 910963"/>
              <a:gd name="connsiteX14" fmla="*/ 6275756 w 11014215"/>
              <a:gd name="connsiteY14" fmla="*/ 856042 h 910963"/>
              <a:gd name="connsiteX15" fmla="*/ 5692097 w 11014215"/>
              <a:gd name="connsiteY15" fmla="*/ 856041 h 910963"/>
              <a:gd name="connsiteX16" fmla="*/ 4777697 w 11014215"/>
              <a:gd name="connsiteY16" fmla="*/ 894953 h 910963"/>
              <a:gd name="connsiteX17" fmla="*/ 4096760 w 11014215"/>
              <a:gd name="connsiteY17" fmla="*/ 894952 h 910963"/>
              <a:gd name="connsiteX18" fmla="*/ 3688199 w 11014215"/>
              <a:gd name="connsiteY18" fmla="*/ 875496 h 910963"/>
              <a:gd name="connsiteX19" fmla="*/ 3279637 w 11014215"/>
              <a:gd name="connsiteY19" fmla="*/ 875496 h 910963"/>
              <a:gd name="connsiteX20" fmla="*/ 2676522 w 11014215"/>
              <a:gd name="connsiteY20" fmla="*/ 856042 h 910963"/>
              <a:gd name="connsiteX21" fmla="*/ 1917765 w 11014215"/>
              <a:gd name="connsiteY21" fmla="*/ 836587 h 910963"/>
              <a:gd name="connsiteX22" fmla="*/ 256595 w 11014215"/>
              <a:gd name="connsiteY22" fmla="*/ 856043 h 910963"/>
              <a:gd name="connsiteX23" fmla="*/ 217684 w 11014215"/>
              <a:gd name="connsiteY23" fmla="*/ 58373 h 910963"/>
              <a:gd name="connsiteX0" fmla="*/ 142505 w 10939036"/>
              <a:gd name="connsiteY0" fmla="*/ 58373 h 997339"/>
              <a:gd name="connsiteX1" fmla="*/ 2231692 w 10939036"/>
              <a:gd name="connsiteY1" fmla="*/ 58373 h 997339"/>
              <a:gd name="connsiteX2" fmla="*/ 2776441 w 10939036"/>
              <a:gd name="connsiteY2" fmla="*/ 38918 h 997339"/>
              <a:gd name="connsiteX3" fmla="*/ 3418467 w 10939036"/>
              <a:gd name="connsiteY3" fmla="*/ 38918 h 997339"/>
              <a:gd name="connsiteX4" fmla="*/ 3827028 w 10939036"/>
              <a:gd name="connsiteY4" fmla="*/ 38918 h 997339"/>
              <a:gd name="connsiteX5" fmla="*/ 4819249 w 10939036"/>
              <a:gd name="connsiteY5" fmla="*/ 77827 h 997339"/>
              <a:gd name="connsiteX6" fmla="*/ 8593581 w 10939036"/>
              <a:gd name="connsiteY6" fmla="*/ 97285 h 997339"/>
              <a:gd name="connsiteX7" fmla="*/ 10733667 w 10939036"/>
              <a:gd name="connsiteY7" fmla="*/ 77828 h 997339"/>
              <a:gd name="connsiteX8" fmla="*/ 10869854 w 10939036"/>
              <a:gd name="connsiteY8" fmla="*/ 136195 h 997339"/>
              <a:gd name="connsiteX9" fmla="*/ 10889309 w 10939036"/>
              <a:gd name="connsiteY9" fmla="*/ 817131 h 997339"/>
              <a:gd name="connsiteX10" fmla="*/ 10889309 w 10939036"/>
              <a:gd name="connsiteY10" fmla="*/ 894952 h 997339"/>
              <a:gd name="connsiteX11" fmla="*/ 10227828 w 10939036"/>
              <a:gd name="connsiteY11" fmla="*/ 894952 h 997339"/>
              <a:gd name="connsiteX12" fmla="*/ 7834824 w 10939036"/>
              <a:gd name="connsiteY12" fmla="*/ 894952 h 997339"/>
              <a:gd name="connsiteX13" fmla="*/ 6920424 w 10939036"/>
              <a:gd name="connsiteY13" fmla="*/ 875497 h 997339"/>
              <a:gd name="connsiteX14" fmla="*/ 6200577 w 10939036"/>
              <a:gd name="connsiteY14" fmla="*/ 856042 h 997339"/>
              <a:gd name="connsiteX15" fmla="*/ 5616918 w 10939036"/>
              <a:gd name="connsiteY15" fmla="*/ 856041 h 997339"/>
              <a:gd name="connsiteX16" fmla="*/ 4702518 w 10939036"/>
              <a:gd name="connsiteY16" fmla="*/ 894953 h 997339"/>
              <a:gd name="connsiteX17" fmla="*/ 4021581 w 10939036"/>
              <a:gd name="connsiteY17" fmla="*/ 894952 h 997339"/>
              <a:gd name="connsiteX18" fmla="*/ 3613020 w 10939036"/>
              <a:gd name="connsiteY18" fmla="*/ 875496 h 997339"/>
              <a:gd name="connsiteX19" fmla="*/ 3204458 w 10939036"/>
              <a:gd name="connsiteY19" fmla="*/ 875496 h 997339"/>
              <a:gd name="connsiteX20" fmla="*/ 2601343 w 10939036"/>
              <a:gd name="connsiteY20" fmla="*/ 856042 h 997339"/>
              <a:gd name="connsiteX21" fmla="*/ 1842586 w 10939036"/>
              <a:gd name="connsiteY21" fmla="*/ 836587 h 997339"/>
              <a:gd name="connsiteX22" fmla="*/ 181416 w 10939036"/>
              <a:gd name="connsiteY22" fmla="*/ 856043 h 997339"/>
              <a:gd name="connsiteX23" fmla="*/ 142505 w 10939036"/>
              <a:gd name="connsiteY23" fmla="*/ 58373 h 997339"/>
              <a:gd name="connsiteX0" fmla="*/ 1 w 10796532"/>
              <a:gd name="connsiteY0" fmla="*/ 75664 h 1014630"/>
              <a:gd name="connsiteX1" fmla="*/ 2089188 w 10796532"/>
              <a:gd name="connsiteY1" fmla="*/ 75664 h 1014630"/>
              <a:gd name="connsiteX2" fmla="*/ 2633937 w 10796532"/>
              <a:gd name="connsiteY2" fmla="*/ 56209 h 1014630"/>
              <a:gd name="connsiteX3" fmla="*/ 3275963 w 10796532"/>
              <a:gd name="connsiteY3" fmla="*/ 56209 h 1014630"/>
              <a:gd name="connsiteX4" fmla="*/ 3684524 w 10796532"/>
              <a:gd name="connsiteY4" fmla="*/ 56209 h 1014630"/>
              <a:gd name="connsiteX5" fmla="*/ 4676745 w 10796532"/>
              <a:gd name="connsiteY5" fmla="*/ 95118 h 1014630"/>
              <a:gd name="connsiteX6" fmla="*/ 8451077 w 10796532"/>
              <a:gd name="connsiteY6" fmla="*/ 114576 h 1014630"/>
              <a:gd name="connsiteX7" fmla="*/ 10591163 w 10796532"/>
              <a:gd name="connsiteY7" fmla="*/ 95119 h 1014630"/>
              <a:gd name="connsiteX8" fmla="*/ 10727350 w 10796532"/>
              <a:gd name="connsiteY8" fmla="*/ 153486 h 1014630"/>
              <a:gd name="connsiteX9" fmla="*/ 10746805 w 10796532"/>
              <a:gd name="connsiteY9" fmla="*/ 834422 h 1014630"/>
              <a:gd name="connsiteX10" fmla="*/ 10746805 w 10796532"/>
              <a:gd name="connsiteY10" fmla="*/ 912243 h 1014630"/>
              <a:gd name="connsiteX11" fmla="*/ 10085324 w 10796532"/>
              <a:gd name="connsiteY11" fmla="*/ 912243 h 1014630"/>
              <a:gd name="connsiteX12" fmla="*/ 7692320 w 10796532"/>
              <a:gd name="connsiteY12" fmla="*/ 912243 h 1014630"/>
              <a:gd name="connsiteX13" fmla="*/ 6777920 w 10796532"/>
              <a:gd name="connsiteY13" fmla="*/ 892788 h 1014630"/>
              <a:gd name="connsiteX14" fmla="*/ 6058073 w 10796532"/>
              <a:gd name="connsiteY14" fmla="*/ 873333 h 1014630"/>
              <a:gd name="connsiteX15" fmla="*/ 5474414 w 10796532"/>
              <a:gd name="connsiteY15" fmla="*/ 873332 h 1014630"/>
              <a:gd name="connsiteX16" fmla="*/ 4560014 w 10796532"/>
              <a:gd name="connsiteY16" fmla="*/ 912244 h 1014630"/>
              <a:gd name="connsiteX17" fmla="*/ 3879077 w 10796532"/>
              <a:gd name="connsiteY17" fmla="*/ 912243 h 1014630"/>
              <a:gd name="connsiteX18" fmla="*/ 3470516 w 10796532"/>
              <a:gd name="connsiteY18" fmla="*/ 892787 h 1014630"/>
              <a:gd name="connsiteX19" fmla="*/ 3061954 w 10796532"/>
              <a:gd name="connsiteY19" fmla="*/ 892787 h 1014630"/>
              <a:gd name="connsiteX20" fmla="*/ 2458839 w 10796532"/>
              <a:gd name="connsiteY20" fmla="*/ 873333 h 1014630"/>
              <a:gd name="connsiteX21" fmla="*/ 1700082 w 10796532"/>
              <a:gd name="connsiteY21" fmla="*/ 853878 h 1014630"/>
              <a:gd name="connsiteX22" fmla="*/ 38912 w 10796532"/>
              <a:gd name="connsiteY22" fmla="*/ 873334 h 1014630"/>
              <a:gd name="connsiteX23" fmla="*/ 1 w 10796532"/>
              <a:gd name="connsiteY23" fmla="*/ 75664 h 1014630"/>
              <a:gd name="connsiteX0" fmla="*/ 142504 w 10939035"/>
              <a:gd name="connsiteY0" fmla="*/ 48286 h 895088"/>
              <a:gd name="connsiteX1" fmla="*/ 2231691 w 10939035"/>
              <a:gd name="connsiteY1" fmla="*/ 48286 h 895088"/>
              <a:gd name="connsiteX2" fmla="*/ 2776440 w 10939035"/>
              <a:gd name="connsiteY2" fmla="*/ 28831 h 895088"/>
              <a:gd name="connsiteX3" fmla="*/ 3418466 w 10939035"/>
              <a:gd name="connsiteY3" fmla="*/ 28831 h 895088"/>
              <a:gd name="connsiteX4" fmla="*/ 3827027 w 10939035"/>
              <a:gd name="connsiteY4" fmla="*/ 28831 h 895088"/>
              <a:gd name="connsiteX5" fmla="*/ 4819248 w 10939035"/>
              <a:gd name="connsiteY5" fmla="*/ 67740 h 895088"/>
              <a:gd name="connsiteX6" fmla="*/ 8593580 w 10939035"/>
              <a:gd name="connsiteY6" fmla="*/ 87198 h 895088"/>
              <a:gd name="connsiteX7" fmla="*/ 10733666 w 10939035"/>
              <a:gd name="connsiteY7" fmla="*/ 67741 h 895088"/>
              <a:gd name="connsiteX8" fmla="*/ 10869853 w 10939035"/>
              <a:gd name="connsiteY8" fmla="*/ 126108 h 895088"/>
              <a:gd name="connsiteX9" fmla="*/ 10889308 w 10939035"/>
              <a:gd name="connsiteY9" fmla="*/ 807044 h 895088"/>
              <a:gd name="connsiteX10" fmla="*/ 10889308 w 10939035"/>
              <a:gd name="connsiteY10" fmla="*/ 884865 h 895088"/>
              <a:gd name="connsiteX11" fmla="*/ 10227827 w 10939035"/>
              <a:gd name="connsiteY11" fmla="*/ 884865 h 895088"/>
              <a:gd name="connsiteX12" fmla="*/ 7834823 w 10939035"/>
              <a:gd name="connsiteY12" fmla="*/ 884865 h 895088"/>
              <a:gd name="connsiteX13" fmla="*/ 6920423 w 10939035"/>
              <a:gd name="connsiteY13" fmla="*/ 865410 h 895088"/>
              <a:gd name="connsiteX14" fmla="*/ 6200576 w 10939035"/>
              <a:gd name="connsiteY14" fmla="*/ 845955 h 895088"/>
              <a:gd name="connsiteX15" fmla="*/ 5616917 w 10939035"/>
              <a:gd name="connsiteY15" fmla="*/ 845954 h 895088"/>
              <a:gd name="connsiteX16" fmla="*/ 4702517 w 10939035"/>
              <a:gd name="connsiteY16" fmla="*/ 884866 h 895088"/>
              <a:gd name="connsiteX17" fmla="*/ 4021580 w 10939035"/>
              <a:gd name="connsiteY17" fmla="*/ 884865 h 895088"/>
              <a:gd name="connsiteX18" fmla="*/ 3613019 w 10939035"/>
              <a:gd name="connsiteY18" fmla="*/ 865409 h 895088"/>
              <a:gd name="connsiteX19" fmla="*/ 3204457 w 10939035"/>
              <a:gd name="connsiteY19" fmla="*/ 865409 h 895088"/>
              <a:gd name="connsiteX20" fmla="*/ 2601342 w 10939035"/>
              <a:gd name="connsiteY20" fmla="*/ 845955 h 895088"/>
              <a:gd name="connsiteX21" fmla="*/ 1842585 w 10939035"/>
              <a:gd name="connsiteY21" fmla="*/ 826500 h 895088"/>
              <a:gd name="connsiteX22" fmla="*/ 181415 w 10939035"/>
              <a:gd name="connsiteY22" fmla="*/ 709768 h 895088"/>
              <a:gd name="connsiteX23" fmla="*/ 142504 w 10939035"/>
              <a:gd name="connsiteY23" fmla="*/ 48286 h 895088"/>
              <a:gd name="connsiteX0" fmla="*/ 233200 w 10989327"/>
              <a:gd name="connsiteY0" fmla="*/ 119614 h 864681"/>
              <a:gd name="connsiteX1" fmla="*/ 2281983 w 10989327"/>
              <a:gd name="connsiteY1" fmla="*/ 22338 h 864681"/>
              <a:gd name="connsiteX2" fmla="*/ 2826732 w 10989327"/>
              <a:gd name="connsiteY2" fmla="*/ 2883 h 864681"/>
              <a:gd name="connsiteX3" fmla="*/ 3468758 w 10989327"/>
              <a:gd name="connsiteY3" fmla="*/ 2883 h 864681"/>
              <a:gd name="connsiteX4" fmla="*/ 3877319 w 10989327"/>
              <a:gd name="connsiteY4" fmla="*/ 2883 h 864681"/>
              <a:gd name="connsiteX5" fmla="*/ 4869540 w 10989327"/>
              <a:gd name="connsiteY5" fmla="*/ 41792 h 864681"/>
              <a:gd name="connsiteX6" fmla="*/ 8643872 w 10989327"/>
              <a:gd name="connsiteY6" fmla="*/ 61250 h 864681"/>
              <a:gd name="connsiteX7" fmla="*/ 10783958 w 10989327"/>
              <a:gd name="connsiteY7" fmla="*/ 41793 h 864681"/>
              <a:gd name="connsiteX8" fmla="*/ 10920145 w 10989327"/>
              <a:gd name="connsiteY8" fmla="*/ 100160 h 864681"/>
              <a:gd name="connsiteX9" fmla="*/ 10939600 w 10989327"/>
              <a:gd name="connsiteY9" fmla="*/ 781096 h 864681"/>
              <a:gd name="connsiteX10" fmla="*/ 10939600 w 10989327"/>
              <a:gd name="connsiteY10" fmla="*/ 858917 h 864681"/>
              <a:gd name="connsiteX11" fmla="*/ 10278119 w 10989327"/>
              <a:gd name="connsiteY11" fmla="*/ 858917 h 864681"/>
              <a:gd name="connsiteX12" fmla="*/ 7885115 w 10989327"/>
              <a:gd name="connsiteY12" fmla="*/ 858917 h 864681"/>
              <a:gd name="connsiteX13" fmla="*/ 6970715 w 10989327"/>
              <a:gd name="connsiteY13" fmla="*/ 839462 h 864681"/>
              <a:gd name="connsiteX14" fmla="*/ 6250868 w 10989327"/>
              <a:gd name="connsiteY14" fmla="*/ 820007 h 864681"/>
              <a:gd name="connsiteX15" fmla="*/ 5667209 w 10989327"/>
              <a:gd name="connsiteY15" fmla="*/ 820006 h 864681"/>
              <a:gd name="connsiteX16" fmla="*/ 4752809 w 10989327"/>
              <a:gd name="connsiteY16" fmla="*/ 858918 h 864681"/>
              <a:gd name="connsiteX17" fmla="*/ 4071872 w 10989327"/>
              <a:gd name="connsiteY17" fmla="*/ 858917 h 864681"/>
              <a:gd name="connsiteX18" fmla="*/ 3663311 w 10989327"/>
              <a:gd name="connsiteY18" fmla="*/ 839461 h 864681"/>
              <a:gd name="connsiteX19" fmla="*/ 3254749 w 10989327"/>
              <a:gd name="connsiteY19" fmla="*/ 839461 h 864681"/>
              <a:gd name="connsiteX20" fmla="*/ 2651634 w 10989327"/>
              <a:gd name="connsiteY20" fmla="*/ 820007 h 864681"/>
              <a:gd name="connsiteX21" fmla="*/ 1892877 w 10989327"/>
              <a:gd name="connsiteY21" fmla="*/ 800552 h 864681"/>
              <a:gd name="connsiteX22" fmla="*/ 231707 w 10989327"/>
              <a:gd name="connsiteY22" fmla="*/ 683820 h 864681"/>
              <a:gd name="connsiteX23" fmla="*/ 233200 w 10989327"/>
              <a:gd name="connsiteY23" fmla="*/ 119614 h 864681"/>
              <a:gd name="connsiteX0" fmla="*/ 123667 w 10879794"/>
              <a:gd name="connsiteY0" fmla="*/ 143800 h 888867"/>
              <a:gd name="connsiteX1" fmla="*/ 2172450 w 10879794"/>
              <a:gd name="connsiteY1" fmla="*/ 46524 h 888867"/>
              <a:gd name="connsiteX2" fmla="*/ 2717199 w 10879794"/>
              <a:gd name="connsiteY2" fmla="*/ 27069 h 888867"/>
              <a:gd name="connsiteX3" fmla="*/ 3359225 w 10879794"/>
              <a:gd name="connsiteY3" fmla="*/ 27069 h 888867"/>
              <a:gd name="connsiteX4" fmla="*/ 3767786 w 10879794"/>
              <a:gd name="connsiteY4" fmla="*/ 27069 h 888867"/>
              <a:gd name="connsiteX5" fmla="*/ 4760007 w 10879794"/>
              <a:gd name="connsiteY5" fmla="*/ 65978 h 888867"/>
              <a:gd name="connsiteX6" fmla="*/ 8534339 w 10879794"/>
              <a:gd name="connsiteY6" fmla="*/ 85436 h 888867"/>
              <a:gd name="connsiteX7" fmla="*/ 10674425 w 10879794"/>
              <a:gd name="connsiteY7" fmla="*/ 65979 h 888867"/>
              <a:gd name="connsiteX8" fmla="*/ 10810612 w 10879794"/>
              <a:gd name="connsiteY8" fmla="*/ 124346 h 888867"/>
              <a:gd name="connsiteX9" fmla="*/ 10830067 w 10879794"/>
              <a:gd name="connsiteY9" fmla="*/ 805282 h 888867"/>
              <a:gd name="connsiteX10" fmla="*/ 10830067 w 10879794"/>
              <a:gd name="connsiteY10" fmla="*/ 883103 h 888867"/>
              <a:gd name="connsiteX11" fmla="*/ 10168586 w 10879794"/>
              <a:gd name="connsiteY11" fmla="*/ 883103 h 888867"/>
              <a:gd name="connsiteX12" fmla="*/ 7775582 w 10879794"/>
              <a:gd name="connsiteY12" fmla="*/ 883103 h 888867"/>
              <a:gd name="connsiteX13" fmla="*/ 6861182 w 10879794"/>
              <a:gd name="connsiteY13" fmla="*/ 863648 h 888867"/>
              <a:gd name="connsiteX14" fmla="*/ 6141335 w 10879794"/>
              <a:gd name="connsiteY14" fmla="*/ 844193 h 888867"/>
              <a:gd name="connsiteX15" fmla="*/ 5557676 w 10879794"/>
              <a:gd name="connsiteY15" fmla="*/ 844192 h 888867"/>
              <a:gd name="connsiteX16" fmla="*/ 4643276 w 10879794"/>
              <a:gd name="connsiteY16" fmla="*/ 883104 h 888867"/>
              <a:gd name="connsiteX17" fmla="*/ 3962339 w 10879794"/>
              <a:gd name="connsiteY17" fmla="*/ 883103 h 888867"/>
              <a:gd name="connsiteX18" fmla="*/ 3553778 w 10879794"/>
              <a:gd name="connsiteY18" fmla="*/ 863647 h 888867"/>
              <a:gd name="connsiteX19" fmla="*/ 3145216 w 10879794"/>
              <a:gd name="connsiteY19" fmla="*/ 863647 h 888867"/>
              <a:gd name="connsiteX20" fmla="*/ 2542101 w 10879794"/>
              <a:gd name="connsiteY20" fmla="*/ 844193 h 888867"/>
              <a:gd name="connsiteX21" fmla="*/ 1783344 w 10879794"/>
              <a:gd name="connsiteY21" fmla="*/ 824738 h 888867"/>
              <a:gd name="connsiteX22" fmla="*/ 122174 w 10879794"/>
              <a:gd name="connsiteY22" fmla="*/ 708006 h 888867"/>
              <a:gd name="connsiteX23" fmla="*/ 123667 w 10879794"/>
              <a:gd name="connsiteY23" fmla="*/ 143800 h 888867"/>
              <a:gd name="connsiteX0" fmla="*/ 1864 w 10757991"/>
              <a:gd name="connsiteY0" fmla="*/ 143800 h 888867"/>
              <a:gd name="connsiteX1" fmla="*/ 2050647 w 10757991"/>
              <a:gd name="connsiteY1" fmla="*/ 46524 h 888867"/>
              <a:gd name="connsiteX2" fmla="*/ 2595396 w 10757991"/>
              <a:gd name="connsiteY2" fmla="*/ 27069 h 888867"/>
              <a:gd name="connsiteX3" fmla="*/ 3237422 w 10757991"/>
              <a:gd name="connsiteY3" fmla="*/ 27069 h 888867"/>
              <a:gd name="connsiteX4" fmla="*/ 3645983 w 10757991"/>
              <a:gd name="connsiteY4" fmla="*/ 27069 h 888867"/>
              <a:gd name="connsiteX5" fmla="*/ 4638204 w 10757991"/>
              <a:gd name="connsiteY5" fmla="*/ 65978 h 888867"/>
              <a:gd name="connsiteX6" fmla="*/ 8412536 w 10757991"/>
              <a:gd name="connsiteY6" fmla="*/ 85436 h 888867"/>
              <a:gd name="connsiteX7" fmla="*/ 10552622 w 10757991"/>
              <a:gd name="connsiteY7" fmla="*/ 65979 h 888867"/>
              <a:gd name="connsiteX8" fmla="*/ 10688809 w 10757991"/>
              <a:gd name="connsiteY8" fmla="*/ 124346 h 888867"/>
              <a:gd name="connsiteX9" fmla="*/ 10708264 w 10757991"/>
              <a:gd name="connsiteY9" fmla="*/ 805282 h 888867"/>
              <a:gd name="connsiteX10" fmla="*/ 10708264 w 10757991"/>
              <a:gd name="connsiteY10" fmla="*/ 883103 h 888867"/>
              <a:gd name="connsiteX11" fmla="*/ 10046783 w 10757991"/>
              <a:gd name="connsiteY11" fmla="*/ 883103 h 888867"/>
              <a:gd name="connsiteX12" fmla="*/ 7653779 w 10757991"/>
              <a:gd name="connsiteY12" fmla="*/ 883103 h 888867"/>
              <a:gd name="connsiteX13" fmla="*/ 6739379 w 10757991"/>
              <a:gd name="connsiteY13" fmla="*/ 863648 h 888867"/>
              <a:gd name="connsiteX14" fmla="*/ 6019532 w 10757991"/>
              <a:gd name="connsiteY14" fmla="*/ 844193 h 888867"/>
              <a:gd name="connsiteX15" fmla="*/ 5435873 w 10757991"/>
              <a:gd name="connsiteY15" fmla="*/ 844192 h 888867"/>
              <a:gd name="connsiteX16" fmla="*/ 4521473 w 10757991"/>
              <a:gd name="connsiteY16" fmla="*/ 883104 h 888867"/>
              <a:gd name="connsiteX17" fmla="*/ 3840536 w 10757991"/>
              <a:gd name="connsiteY17" fmla="*/ 883103 h 888867"/>
              <a:gd name="connsiteX18" fmla="*/ 3431975 w 10757991"/>
              <a:gd name="connsiteY18" fmla="*/ 863647 h 888867"/>
              <a:gd name="connsiteX19" fmla="*/ 3023413 w 10757991"/>
              <a:gd name="connsiteY19" fmla="*/ 863647 h 888867"/>
              <a:gd name="connsiteX20" fmla="*/ 2420298 w 10757991"/>
              <a:gd name="connsiteY20" fmla="*/ 844193 h 888867"/>
              <a:gd name="connsiteX21" fmla="*/ 1661541 w 10757991"/>
              <a:gd name="connsiteY21" fmla="*/ 824738 h 888867"/>
              <a:gd name="connsiteX22" fmla="*/ 371 w 10757991"/>
              <a:gd name="connsiteY22" fmla="*/ 708006 h 888867"/>
              <a:gd name="connsiteX23" fmla="*/ 1864 w 10757991"/>
              <a:gd name="connsiteY23" fmla="*/ 143800 h 888867"/>
              <a:gd name="connsiteX0" fmla="*/ 134120 w 10890247"/>
              <a:gd name="connsiteY0" fmla="*/ 138348 h 883415"/>
              <a:gd name="connsiteX1" fmla="*/ 2015174 w 10890247"/>
              <a:gd name="connsiteY1" fmla="*/ 313447 h 883415"/>
              <a:gd name="connsiteX2" fmla="*/ 2727652 w 10890247"/>
              <a:gd name="connsiteY2" fmla="*/ 21617 h 883415"/>
              <a:gd name="connsiteX3" fmla="*/ 3369678 w 10890247"/>
              <a:gd name="connsiteY3" fmla="*/ 21617 h 883415"/>
              <a:gd name="connsiteX4" fmla="*/ 3778239 w 10890247"/>
              <a:gd name="connsiteY4" fmla="*/ 21617 h 883415"/>
              <a:gd name="connsiteX5" fmla="*/ 4770460 w 10890247"/>
              <a:gd name="connsiteY5" fmla="*/ 60526 h 883415"/>
              <a:gd name="connsiteX6" fmla="*/ 8544792 w 10890247"/>
              <a:gd name="connsiteY6" fmla="*/ 79984 h 883415"/>
              <a:gd name="connsiteX7" fmla="*/ 10684878 w 10890247"/>
              <a:gd name="connsiteY7" fmla="*/ 60527 h 883415"/>
              <a:gd name="connsiteX8" fmla="*/ 10821065 w 10890247"/>
              <a:gd name="connsiteY8" fmla="*/ 118894 h 883415"/>
              <a:gd name="connsiteX9" fmla="*/ 10840520 w 10890247"/>
              <a:gd name="connsiteY9" fmla="*/ 799830 h 883415"/>
              <a:gd name="connsiteX10" fmla="*/ 10840520 w 10890247"/>
              <a:gd name="connsiteY10" fmla="*/ 877651 h 883415"/>
              <a:gd name="connsiteX11" fmla="*/ 10179039 w 10890247"/>
              <a:gd name="connsiteY11" fmla="*/ 877651 h 883415"/>
              <a:gd name="connsiteX12" fmla="*/ 7786035 w 10890247"/>
              <a:gd name="connsiteY12" fmla="*/ 877651 h 883415"/>
              <a:gd name="connsiteX13" fmla="*/ 6871635 w 10890247"/>
              <a:gd name="connsiteY13" fmla="*/ 858196 h 883415"/>
              <a:gd name="connsiteX14" fmla="*/ 6151788 w 10890247"/>
              <a:gd name="connsiteY14" fmla="*/ 838741 h 883415"/>
              <a:gd name="connsiteX15" fmla="*/ 5568129 w 10890247"/>
              <a:gd name="connsiteY15" fmla="*/ 838740 h 883415"/>
              <a:gd name="connsiteX16" fmla="*/ 4653729 w 10890247"/>
              <a:gd name="connsiteY16" fmla="*/ 877652 h 883415"/>
              <a:gd name="connsiteX17" fmla="*/ 3972792 w 10890247"/>
              <a:gd name="connsiteY17" fmla="*/ 877651 h 883415"/>
              <a:gd name="connsiteX18" fmla="*/ 3564231 w 10890247"/>
              <a:gd name="connsiteY18" fmla="*/ 858195 h 883415"/>
              <a:gd name="connsiteX19" fmla="*/ 3155669 w 10890247"/>
              <a:gd name="connsiteY19" fmla="*/ 858195 h 883415"/>
              <a:gd name="connsiteX20" fmla="*/ 2552554 w 10890247"/>
              <a:gd name="connsiteY20" fmla="*/ 838741 h 883415"/>
              <a:gd name="connsiteX21" fmla="*/ 1793797 w 10890247"/>
              <a:gd name="connsiteY21" fmla="*/ 819286 h 883415"/>
              <a:gd name="connsiteX22" fmla="*/ 132627 w 10890247"/>
              <a:gd name="connsiteY22" fmla="*/ 702554 h 883415"/>
              <a:gd name="connsiteX23" fmla="*/ 134120 w 10890247"/>
              <a:gd name="connsiteY23" fmla="*/ 138348 h 883415"/>
              <a:gd name="connsiteX0" fmla="*/ 237868 w 10993995"/>
              <a:gd name="connsiteY0" fmla="*/ 138348 h 883415"/>
              <a:gd name="connsiteX1" fmla="*/ 2118922 w 10993995"/>
              <a:gd name="connsiteY1" fmla="*/ 313447 h 883415"/>
              <a:gd name="connsiteX2" fmla="*/ 2831400 w 10993995"/>
              <a:gd name="connsiteY2" fmla="*/ 21617 h 883415"/>
              <a:gd name="connsiteX3" fmla="*/ 3473426 w 10993995"/>
              <a:gd name="connsiteY3" fmla="*/ 21617 h 883415"/>
              <a:gd name="connsiteX4" fmla="*/ 3881987 w 10993995"/>
              <a:gd name="connsiteY4" fmla="*/ 21617 h 883415"/>
              <a:gd name="connsiteX5" fmla="*/ 4874208 w 10993995"/>
              <a:gd name="connsiteY5" fmla="*/ 60526 h 883415"/>
              <a:gd name="connsiteX6" fmla="*/ 8648540 w 10993995"/>
              <a:gd name="connsiteY6" fmla="*/ 79984 h 883415"/>
              <a:gd name="connsiteX7" fmla="*/ 10788626 w 10993995"/>
              <a:gd name="connsiteY7" fmla="*/ 60527 h 883415"/>
              <a:gd name="connsiteX8" fmla="*/ 10924813 w 10993995"/>
              <a:gd name="connsiteY8" fmla="*/ 118894 h 883415"/>
              <a:gd name="connsiteX9" fmla="*/ 10944268 w 10993995"/>
              <a:gd name="connsiteY9" fmla="*/ 799830 h 883415"/>
              <a:gd name="connsiteX10" fmla="*/ 10944268 w 10993995"/>
              <a:gd name="connsiteY10" fmla="*/ 877651 h 883415"/>
              <a:gd name="connsiteX11" fmla="*/ 10282787 w 10993995"/>
              <a:gd name="connsiteY11" fmla="*/ 877651 h 883415"/>
              <a:gd name="connsiteX12" fmla="*/ 7889783 w 10993995"/>
              <a:gd name="connsiteY12" fmla="*/ 877651 h 883415"/>
              <a:gd name="connsiteX13" fmla="*/ 6975383 w 10993995"/>
              <a:gd name="connsiteY13" fmla="*/ 858196 h 883415"/>
              <a:gd name="connsiteX14" fmla="*/ 6255536 w 10993995"/>
              <a:gd name="connsiteY14" fmla="*/ 838741 h 883415"/>
              <a:gd name="connsiteX15" fmla="*/ 5671877 w 10993995"/>
              <a:gd name="connsiteY15" fmla="*/ 838740 h 883415"/>
              <a:gd name="connsiteX16" fmla="*/ 4757477 w 10993995"/>
              <a:gd name="connsiteY16" fmla="*/ 877652 h 883415"/>
              <a:gd name="connsiteX17" fmla="*/ 4076540 w 10993995"/>
              <a:gd name="connsiteY17" fmla="*/ 877651 h 883415"/>
              <a:gd name="connsiteX18" fmla="*/ 3667979 w 10993995"/>
              <a:gd name="connsiteY18" fmla="*/ 858195 h 883415"/>
              <a:gd name="connsiteX19" fmla="*/ 3259417 w 10993995"/>
              <a:gd name="connsiteY19" fmla="*/ 858195 h 883415"/>
              <a:gd name="connsiteX20" fmla="*/ 2656302 w 10993995"/>
              <a:gd name="connsiteY20" fmla="*/ 838741 h 883415"/>
              <a:gd name="connsiteX21" fmla="*/ 2149140 w 10993995"/>
              <a:gd name="connsiteY21" fmla="*/ 546911 h 883415"/>
              <a:gd name="connsiteX22" fmla="*/ 236375 w 10993995"/>
              <a:gd name="connsiteY22" fmla="*/ 702554 h 883415"/>
              <a:gd name="connsiteX23" fmla="*/ 237868 w 10993995"/>
              <a:gd name="connsiteY23" fmla="*/ 138348 h 883415"/>
              <a:gd name="connsiteX0" fmla="*/ 237869 w 10999288"/>
              <a:gd name="connsiteY0" fmla="*/ 428015 h 1173082"/>
              <a:gd name="connsiteX1" fmla="*/ 2118923 w 10999288"/>
              <a:gd name="connsiteY1" fmla="*/ 603114 h 1173082"/>
              <a:gd name="connsiteX2" fmla="*/ 2831401 w 10999288"/>
              <a:gd name="connsiteY2" fmla="*/ 311284 h 1173082"/>
              <a:gd name="connsiteX3" fmla="*/ 3473427 w 10999288"/>
              <a:gd name="connsiteY3" fmla="*/ 311284 h 1173082"/>
              <a:gd name="connsiteX4" fmla="*/ 3881988 w 10999288"/>
              <a:gd name="connsiteY4" fmla="*/ 311284 h 1173082"/>
              <a:gd name="connsiteX5" fmla="*/ 4874209 w 10999288"/>
              <a:gd name="connsiteY5" fmla="*/ 350193 h 1173082"/>
              <a:gd name="connsiteX6" fmla="*/ 8564677 w 10999288"/>
              <a:gd name="connsiteY6" fmla="*/ 0 h 1173082"/>
              <a:gd name="connsiteX7" fmla="*/ 10788627 w 10999288"/>
              <a:gd name="connsiteY7" fmla="*/ 350194 h 1173082"/>
              <a:gd name="connsiteX8" fmla="*/ 10924814 w 10999288"/>
              <a:gd name="connsiteY8" fmla="*/ 408561 h 1173082"/>
              <a:gd name="connsiteX9" fmla="*/ 10944269 w 10999288"/>
              <a:gd name="connsiteY9" fmla="*/ 1089497 h 1173082"/>
              <a:gd name="connsiteX10" fmla="*/ 10944269 w 10999288"/>
              <a:gd name="connsiteY10" fmla="*/ 1167318 h 1173082"/>
              <a:gd name="connsiteX11" fmla="*/ 10282788 w 10999288"/>
              <a:gd name="connsiteY11" fmla="*/ 1167318 h 1173082"/>
              <a:gd name="connsiteX12" fmla="*/ 7889784 w 10999288"/>
              <a:gd name="connsiteY12" fmla="*/ 1167318 h 1173082"/>
              <a:gd name="connsiteX13" fmla="*/ 6975384 w 10999288"/>
              <a:gd name="connsiteY13" fmla="*/ 1147863 h 1173082"/>
              <a:gd name="connsiteX14" fmla="*/ 6255537 w 10999288"/>
              <a:gd name="connsiteY14" fmla="*/ 1128408 h 1173082"/>
              <a:gd name="connsiteX15" fmla="*/ 5671878 w 10999288"/>
              <a:gd name="connsiteY15" fmla="*/ 1128407 h 1173082"/>
              <a:gd name="connsiteX16" fmla="*/ 4757478 w 10999288"/>
              <a:gd name="connsiteY16" fmla="*/ 1167319 h 1173082"/>
              <a:gd name="connsiteX17" fmla="*/ 4076541 w 10999288"/>
              <a:gd name="connsiteY17" fmla="*/ 1167318 h 1173082"/>
              <a:gd name="connsiteX18" fmla="*/ 3667980 w 10999288"/>
              <a:gd name="connsiteY18" fmla="*/ 1147862 h 1173082"/>
              <a:gd name="connsiteX19" fmla="*/ 3259418 w 10999288"/>
              <a:gd name="connsiteY19" fmla="*/ 1147862 h 1173082"/>
              <a:gd name="connsiteX20" fmla="*/ 2656303 w 10999288"/>
              <a:gd name="connsiteY20" fmla="*/ 1128408 h 1173082"/>
              <a:gd name="connsiteX21" fmla="*/ 2149141 w 10999288"/>
              <a:gd name="connsiteY21" fmla="*/ 836578 h 1173082"/>
              <a:gd name="connsiteX22" fmla="*/ 236376 w 10999288"/>
              <a:gd name="connsiteY22" fmla="*/ 992221 h 1173082"/>
              <a:gd name="connsiteX23" fmla="*/ 237869 w 10999288"/>
              <a:gd name="connsiteY23" fmla="*/ 428015 h 1173082"/>
              <a:gd name="connsiteX0" fmla="*/ 237869 w 11074749"/>
              <a:gd name="connsiteY0" fmla="*/ 428015 h 1439693"/>
              <a:gd name="connsiteX1" fmla="*/ 2118923 w 11074749"/>
              <a:gd name="connsiteY1" fmla="*/ 603114 h 1439693"/>
              <a:gd name="connsiteX2" fmla="*/ 2831401 w 11074749"/>
              <a:gd name="connsiteY2" fmla="*/ 311284 h 1439693"/>
              <a:gd name="connsiteX3" fmla="*/ 3473427 w 11074749"/>
              <a:gd name="connsiteY3" fmla="*/ 311284 h 1439693"/>
              <a:gd name="connsiteX4" fmla="*/ 3881988 w 11074749"/>
              <a:gd name="connsiteY4" fmla="*/ 311284 h 1439693"/>
              <a:gd name="connsiteX5" fmla="*/ 4874209 w 11074749"/>
              <a:gd name="connsiteY5" fmla="*/ 350193 h 1439693"/>
              <a:gd name="connsiteX6" fmla="*/ 8564677 w 11074749"/>
              <a:gd name="connsiteY6" fmla="*/ 0 h 1439693"/>
              <a:gd name="connsiteX7" fmla="*/ 10788627 w 11074749"/>
              <a:gd name="connsiteY7" fmla="*/ 350194 h 1439693"/>
              <a:gd name="connsiteX8" fmla="*/ 10924814 w 11074749"/>
              <a:gd name="connsiteY8" fmla="*/ 408561 h 1439693"/>
              <a:gd name="connsiteX9" fmla="*/ 10944269 w 11074749"/>
              <a:gd name="connsiteY9" fmla="*/ 1089497 h 1439693"/>
              <a:gd name="connsiteX10" fmla="*/ 10944269 w 11074749"/>
              <a:gd name="connsiteY10" fmla="*/ 1167318 h 1439693"/>
              <a:gd name="connsiteX11" fmla="*/ 9192546 w 11074749"/>
              <a:gd name="connsiteY11" fmla="*/ 1439693 h 1439693"/>
              <a:gd name="connsiteX12" fmla="*/ 7889784 w 11074749"/>
              <a:gd name="connsiteY12" fmla="*/ 1167318 h 1439693"/>
              <a:gd name="connsiteX13" fmla="*/ 6975384 w 11074749"/>
              <a:gd name="connsiteY13" fmla="*/ 1147863 h 1439693"/>
              <a:gd name="connsiteX14" fmla="*/ 6255537 w 11074749"/>
              <a:gd name="connsiteY14" fmla="*/ 1128408 h 1439693"/>
              <a:gd name="connsiteX15" fmla="*/ 5671878 w 11074749"/>
              <a:gd name="connsiteY15" fmla="*/ 1128407 h 1439693"/>
              <a:gd name="connsiteX16" fmla="*/ 4757478 w 11074749"/>
              <a:gd name="connsiteY16" fmla="*/ 1167319 h 1439693"/>
              <a:gd name="connsiteX17" fmla="*/ 4076541 w 11074749"/>
              <a:gd name="connsiteY17" fmla="*/ 1167318 h 1439693"/>
              <a:gd name="connsiteX18" fmla="*/ 3667980 w 11074749"/>
              <a:gd name="connsiteY18" fmla="*/ 1147862 h 1439693"/>
              <a:gd name="connsiteX19" fmla="*/ 3259418 w 11074749"/>
              <a:gd name="connsiteY19" fmla="*/ 1147862 h 1439693"/>
              <a:gd name="connsiteX20" fmla="*/ 2656303 w 11074749"/>
              <a:gd name="connsiteY20" fmla="*/ 1128408 h 1439693"/>
              <a:gd name="connsiteX21" fmla="*/ 2149141 w 11074749"/>
              <a:gd name="connsiteY21" fmla="*/ 836578 h 1439693"/>
              <a:gd name="connsiteX22" fmla="*/ 236376 w 11074749"/>
              <a:gd name="connsiteY22" fmla="*/ 992221 h 1439693"/>
              <a:gd name="connsiteX23" fmla="*/ 237869 w 11074749"/>
              <a:gd name="connsiteY23" fmla="*/ 428015 h 1439693"/>
              <a:gd name="connsiteX0" fmla="*/ 237869 w 11074749"/>
              <a:gd name="connsiteY0" fmla="*/ 428015 h 1444136"/>
              <a:gd name="connsiteX1" fmla="*/ 2118923 w 11074749"/>
              <a:gd name="connsiteY1" fmla="*/ 603114 h 1444136"/>
              <a:gd name="connsiteX2" fmla="*/ 2831401 w 11074749"/>
              <a:gd name="connsiteY2" fmla="*/ 311284 h 1444136"/>
              <a:gd name="connsiteX3" fmla="*/ 3473427 w 11074749"/>
              <a:gd name="connsiteY3" fmla="*/ 311284 h 1444136"/>
              <a:gd name="connsiteX4" fmla="*/ 3881988 w 11074749"/>
              <a:gd name="connsiteY4" fmla="*/ 311284 h 1444136"/>
              <a:gd name="connsiteX5" fmla="*/ 4874209 w 11074749"/>
              <a:gd name="connsiteY5" fmla="*/ 350193 h 1444136"/>
              <a:gd name="connsiteX6" fmla="*/ 8564677 w 11074749"/>
              <a:gd name="connsiteY6" fmla="*/ 0 h 1444136"/>
              <a:gd name="connsiteX7" fmla="*/ 10788627 w 11074749"/>
              <a:gd name="connsiteY7" fmla="*/ 350194 h 1444136"/>
              <a:gd name="connsiteX8" fmla="*/ 10924814 w 11074749"/>
              <a:gd name="connsiteY8" fmla="*/ 408561 h 1444136"/>
              <a:gd name="connsiteX9" fmla="*/ 10944269 w 11074749"/>
              <a:gd name="connsiteY9" fmla="*/ 1089497 h 1444136"/>
              <a:gd name="connsiteX10" fmla="*/ 10944269 w 11074749"/>
              <a:gd name="connsiteY10" fmla="*/ 1167318 h 1444136"/>
              <a:gd name="connsiteX11" fmla="*/ 9192546 w 11074749"/>
              <a:gd name="connsiteY11" fmla="*/ 1439693 h 1444136"/>
              <a:gd name="connsiteX12" fmla="*/ 8057514 w 11074749"/>
              <a:gd name="connsiteY12" fmla="*/ 1322961 h 1444136"/>
              <a:gd name="connsiteX13" fmla="*/ 6975384 w 11074749"/>
              <a:gd name="connsiteY13" fmla="*/ 1147863 h 1444136"/>
              <a:gd name="connsiteX14" fmla="*/ 6255537 w 11074749"/>
              <a:gd name="connsiteY14" fmla="*/ 1128408 h 1444136"/>
              <a:gd name="connsiteX15" fmla="*/ 5671878 w 11074749"/>
              <a:gd name="connsiteY15" fmla="*/ 1128407 h 1444136"/>
              <a:gd name="connsiteX16" fmla="*/ 4757478 w 11074749"/>
              <a:gd name="connsiteY16" fmla="*/ 1167319 h 1444136"/>
              <a:gd name="connsiteX17" fmla="*/ 4076541 w 11074749"/>
              <a:gd name="connsiteY17" fmla="*/ 1167318 h 1444136"/>
              <a:gd name="connsiteX18" fmla="*/ 3667980 w 11074749"/>
              <a:gd name="connsiteY18" fmla="*/ 1147862 h 1444136"/>
              <a:gd name="connsiteX19" fmla="*/ 3259418 w 11074749"/>
              <a:gd name="connsiteY19" fmla="*/ 1147862 h 1444136"/>
              <a:gd name="connsiteX20" fmla="*/ 2656303 w 11074749"/>
              <a:gd name="connsiteY20" fmla="*/ 1128408 h 1444136"/>
              <a:gd name="connsiteX21" fmla="*/ 2149141 w 11074749"/>
              <a:gd name="connsiteY21" fmla="*/ 836578 h 1444136"/>
              <a:gd name="connsiteX22" fmla="*/ 236376 w 11074749"/>
              <a:gd name="connsiteY22" fmla="*/ 992221 h 1444136"/>
              <a:gd name="connsiteX23" fmla="*/ 237869 w 11074749"/>
              <a:gd name="connsiteY23" fmla="*/ 428015 h 1444136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831401 w 11074749"/>
              <a:gd name="connsiteY2" fmla="*/ 314003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076541 w 11074749"/>
              <a:gd name="connsiteY17" fmla="*/ 1170037 h 1446855"/>
              <a:gd name="connsiteX18" fmla="*/ 3667980 w 11074749"/>
              <a:gd name="connsiteY18" fmla="*/ 1150581 h 1446855"/>
              <a:gd name="connsiteX19" fmla="*/ 3259418 w 11074749"/>
              <a:gd name="connsiteY19" fmla="*/ 1150581 h 1446855"/>
              <a:gd name="connsiteX20" fmla="*/ 2656303 w 11074749"/>
              <a:gd name="connsiteY20" fmla="*/ 1131127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831401 w 11074749"/>
              <a:gd name="connsiteY2" fmla="*/ 314003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076541 w 11074749"/>
              <a:gd name="connsiteY17" fmla="*/ 1170037 h 1446855"/>
              <a:gd name="connsiteX18" fmla="*/ 3667980 w 11074749"/>
              <a:gd name="connsiteY18" fmla="*/ 1150581 h 1446855"/>
              <a:gd name="connsiteX19" fmla="*/ 3259418 w 11074749"/>
              <a:gd name="connsiteY19" fmla="*/ 1150581 h 1446855"/>
              <a:gd name="connsiteX20" fmla="*/ 3075627 w 11074749"/>
              <a:gd name="connsiteY20" fmla="*/ 956029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831401 w 11074749"/>
              <a:gd name="connsiteY2" fmla="*/ 314003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076541 w 11074749"/>
              <a:gd name="connsiteY17" fmla="*/ 1170037 h 1446855"/>
              <a:gd name="connsiteX18" fmla="*/ 3667980 w 11074749"/>
              <a:gd name="connsiteY18" fmla="*/ 1150581 h 1446855"/>
              <a:gd name="connsiteX19" fmla="*/ 3566922 w 11074749"/>
              <a:gd name="connsiteY19" fmla="*/ 1014394 h 1446855"/>
              <a:gd name="connsiteX20" fmla="*/ 3075627 w 11074749"/>
              <a:gd name="connsiteY20" fmla="*/ 956029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831401 w 11074749"/>
              <a:gd name="connsiteY2" fmla="*/ 314003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076541 w 11074749"/>
              <a:gd name="connsiteY17" fmla="*/ 1170037 h 1446855"/>
              <a:gd name="connsiteX18" fmla="*/ 3667980 w 11074749"/>
              <a:gd name="connsiteY18" fmla="*/ 1150581 h 1446855"/>
              <a:gd name="connsiteX19" fmla="*/ 3594878 w 11074749"/>
              <a:gd name="connsiteY19" fmla="*/ 936572 h 1446855"/>
              <a:gd name="connsiteX20" fmla="*/ 3075627 w 11074749"/>
              <a:gd name="connsiteY20" fmla="*/ 956029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831401 w 11074749"/>
              <a:gd name="connsiteY2" fmla="*/ 314003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076541 w 11074749"/>
              <a:gd name="connsiteY17" fmla="*/ 1170037 h 1446855"/>
              <a:gd name="connsiteX18" fmla="*/ 3947531 w 11074749"/>
              <a:gd name="connsiteY18" fmla="*/ 1053304 h 1446855"/>
              <a:gd name="connsiteX19" fmla="*/ 3594878 w 11074749"/>
              <a:gd name="connsiteY19" fmla="*/ 936572 h 1446855"/>
              <a:gd name="connsiteX20" fmla="*/ 3075627 w 11074749"/>
              <a:gd name="connsiteY20" fmla="*/ 956029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831401 w 11074749"/>
              <a:gd name="connsiteY2" fmla="*/ 314003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076541 w 11074749"/>
              <a:gd name="connsiteY17" fmla="*/ 1170037 h 1446855"/>
              <a:gd name="connsiteX18" fmla="*/ 4087307 w 11074749"/>
              <a:gd name="connsiteY18" fmla="*/ 1033848 h 1446855"/>
              <a:gd name="connsiteX19" fmla="*/ 3594878 w 11074749"/>
              <a:gd name="connsiteY19" fmla="*/ 936572 h 1446855"/>
              <a:gd name="connsiteX20" fmla="*/ 3075627 w 11074749"/>
              <a:gd name="connsiteY20" fmla="*/ 956029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831401 w 11074749"/>
              <a:gd name="connsiteY2" fmla="*/ 314003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495866 w 11074749"/>
              <a:gd name="connsiteY17" fmla="*/ 1111672 h 1446855"/>
              <a:gd name="connsiteX18" fmla="*/ 4087307 w 11074749"/>
              <a:gd name="connsiteY18" fmla="*/ 1033848 h 1446855"/>
              <a:gd name="connsiteX19" fmla="*/ 3594878 w 11074749"/>
              <a:gd name="connsiteY19" fmla="*/ 936572 h 1446855"/>
              <a:gd name="connsiteX20" fmla="*/ 3075627 w 11074749"/>
              <a:gd name="connsiteY20" fmla="*/ 956029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831401 w 11074749"/>
              <a:gd name="connsiteY2" fmla="*/ 314003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495866 w 11074749"/>
              <a:gd name="connsiteY17" fmla="*/ 1111672 h 1446855"/>
              <a:gd name="connsiteX18" fmla="*/ 4087307 w 11074749"/>
              <a:gd name="connsiteY18" fmla="*/ 1033848 h 1446855"/>
              <a:gd name="connsiteX19" fmla="*/ 3594878 w 11074749"/>
              <a:gd name="connsiteY19" fmla="*/ 936572 h 1446855"/>
              <a:gd name="connsiteX20" fmla="*/ 2740169 w 11074749"/>
              <a:gd name="connsiteY20" fmla="*/ 956029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831401 w 11074749"/>
              <a:gd name="connsiteY2" fmla="*/ 314003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495866 w 11074749"/>
              <a:gd name="connsiteY17" fmla="*/ 1111672 h 1446855"/>
              <a:gd name="connsiteX18" fmla="*/ 3919577 w 11074749"/>
              <a:gd name="connsiteY18" fmla="*/ 1092214 h 1446855"/>
              <a:gd name="connsiteX19" fmla="*/ 3594878 w 11074749"/>
              <a:gd name="connsiteY19" fmla="*/ 936572 h 1446855"/>
              <a:gd name="connsiteX20" fmla="*/ 2740169 w 11074749"/>
              <a:gd name="connsiteY20" fmla="*/ 956029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943220 w 11074749"/>
              <a:gd name="connsiteY2" fmla="*/ 547467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495866 w 11074749"/>
              <a:gd name="connsiteY17" fmla="*/ 1111672 h 1446855"/>
              <a:gd name="connsiteX18" fmla="*/ 3919577 w 11074749"/>
              <a:gd name="connsiteY18" fmla="*/ 1092214 h 1446855"/>
              <a:gd name="connsiteX19" fmla="*/ 3594878 w 11074749"/>
              <a:gd name="connsiteY19" fmla="*/ 936572 h 1446855"/>
              <a:gd name="connsiteX20" fmla="*/ 2740169 w 11074749"/>
              <a:gd name="connsiteY20" fmla="*/ 956029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843017 w 10869203"/>
              <a:gd name="connsiteY0" fmla="*/ 605832 h 1446855"/>
              <a:gd name="connsiteX1" fmla="*/ 1913377 w 10869203"/>
              <a:gd name="connsiteY1" fmla="*/ 605833 h 1446855"/>
              <a:gd name="connsiteX2" fmla="*/ 2737674 w 10869203"/>
              <a:gd name="connsiteY2" fmla="*/ 547467 h 1446855"/>
              <a:gd name="connsiteX3" fmla="*/ 3267881 w 10869203"/>
              <a:gd name="connsiteY3" fmla="*/ 314003 h 1446855"/>
              <a:gd name="connsiteX4" fmla="*/ 3676442 w 10869203"/>
              <a:gd name="connsiteY4" fmla="*/ 314003 h 1446855"/>
              <a:gd name="connsiteX5" fmla="*/ 5675041 w 10869203"/>
              <a:gd name="connsiteY5" fmla="*/ 547465 h 1446855"/>
              <a:gd name="connsiteX6" fmla="*/ 8359131 w 10869203"/>
              <a:gd name="connsiteY6" fmla="*/ 2719 h 1446855"/>
              <a:gd name="connsiteX7" fmla="*/ 10583081 w 10869203"/>
              <a:gd name="connsiteY7" fmla="*/ 352913 h 1446855"/>
              <a:gd name="connsiteX8" fmla="*/ 10719268 w 10869203"/>
              <a:gd name="connsiteY8" fmla="*/ 411280 h 1446855"/>
              <a:gd name="connsiteX9" fmla="*/ 10738723 w 10869203"/>
              <a:gd name="connsiteY9" fmla="*/ 1092216 h 1446855"/>
              <a:gd name="connsiteX10" fmla="*/ 10738723 w 10869203"/>
              <a:gd name="connsiteY10" fmla="*/ 1170037 h 1446855"/>
              <a:gd name="connsiteX11" fmla="*/ 8987000 w 10869203"/>
              <a:gd name="connsiteY11" fmla="*/ 1442412 h 1446855"/>
              <a:gd name="connsiteX12" fmla="*/ 7851968 w 10869203"/>
              <a:gd name="connsiteY12" fmla="*/ 1325680 h 1446855"/>
              <a:gd name="connsiteX13" fmla="*/ 6769838 w 10869203"/>
              <a:gd name="connsiteY13" fmla="*/ 1150582 h 1446855"/>
              <a:gd name="connsiteX14" fmla="*/ 6049991 w 10869203"/>
              <a:gd name="connsiteY14" fmla="*/ 1131127 h 1446855"/>
              <a:gd name="connsiteX15" fmla="*/ 5466332 w 10869203"/>
              <a:gd name="connsiteY15" fmla="*/ 1131126 h 1446855"/>
              <a:gd name="connsiteX16" fmla="*/ 4551932 w 10869203"/>
              <a:gd name="connsiteY16" fmla="*/ 1170038 h 1446855"/>
              <a:gd name="connsiteX17" fmla="*/ 4290320 w 10869203"/>
              <a:gd name="connsiteY17" fmla="*/ 1111672 h 1446855"/>
              <a:gd name="connsiteX18" fmla="*/ 3714031 w 10869203"/>
              <a:gd name="connsiteY18" fmla="*/ 1092214 h 1446855"/>
              <a:gd name="connsiteX19" fmla="*/ 3389332 w 10869203"/>
              <a:gd name="connsiteY19" fmla="*/ 936572 h 1446855"/>
              <a:gd name="connsiteX20" fmla="*/ 2534623 w 10869203"/>
              <a:gd name="connsiteY20" fmla="*/ 956029 h 1446855"/>
              <a:gd name="connsiteX21" fmla="*/ 1943595 w 10869203"/>
              <a:gd name="connsiteY21" fmla="*/ 839297 h 1446855"/>
              <a:gd name="connsiteX22" fmla="*/ 30830 w 10869203"/>
              <a:gd name="connsiteY22" fmla="*/ 994940 h 1446855"/>
              <a:gd name="connsiteX23" fmla="*/ 843017 w 10869203"/>
              <a:gd name="connsiteY23" fmla="*/ 605832 h 1446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0869203" h="1446855">
                <a:moveTo>
                  <a:pt x="843017" y="605832"/>
                </a:moveTo>
                <a:cubicBezTo>
                  <a:pt x="1156775" y="540981"/>
                  <a:pt x="1597601" y="615560"/>
                  <a:pt x="1913377" y="605833"/>
                </a:cubicBezTo>
                <a:cubicBezTo>
                  <a:pt x="2229153" y="596106"/>
                  <a:pt x="2511923" y="596105"/>
                  <a:pt x="2737674" y="547467"/>
                </a:cubicBezTo>
                <a:cubicBezTo>
                  <a:pt x="2963425" y="498829"/>
                  <a:pt x="3111420" y="352914"/>
                  <a:pt x="3267881" y="314003"/>
                </a:cubicBezTo>
                <a:cubicBezTo>
                  <a:pt x="3424342" y="275092"/>
                  <a:pt x="3275249" y="275093"/>
                  <a:pt x="3676442" y="314003"/>
                </a:cubicBezTo>
                <a:cubicBezTo>
                  <a:pt x="4077635" y="352913"/>
                  <a:pt x="4894593" y="599346"/>
                  <a:pt x="5675041" y="547465"/>
                </a:cubicBezTo>
                <a:cubicBezTo>
                  <a:pt x="6455489" y="495584"/>
                  <a:pt x="7541124" y="35144"/>
                  <a:pt x="8359131" y="2719"/>
                </a:cubicBezTo>
                <a:cubicBezTo>
                  <a:pt x="9177138" y="-29706"/>
                  <a:pt x="9841764" y="236182"/>
                  <a:pt x="10583081" y="352913"/>
                </a:cubicBezTo>
                <a:cubicBezTo>
                  <a:pt x="10976437" y="421007"/>
                  <a:pt x="10693328" y="288063"/>
                  <a:pt x="10719268" y="411280"/>
                </a:cubicBezTo>
                <a:cubicBezTo>
                  <a:pt x="10745208" y="534497"/>
                  <a:pt x="10735481" y="965757"/>
                  <a:pt x="10738723" y="1092216"/>
                </a:cubicBezTo>
                <a:cubicBezTo>
                  <a:pt x="10741965" y="1218675"/>
                  <a:pt x="11030677" y="1111671"/>
                  <a:pt x="10738723" y="1170037"/>
                </a:cubicBezTo>
                <a:cubicBezTo>
                  <a:pt x="10446769" y="1228403"/>
                  <a:pt x="9468126" y="1416471"/>
                  <a:pt x="8987000" y="1442412"/>
                </a:cubicBezTo>
                <a:cubicBezTo>
                  <a:pt x="8505874" y="1468353"/>
                  <a:pt x="8221495" y="1374318"/>
                  <a:pt x="7851968" y="1325680"/>
                </a:cubicBezTo>
                <a:cubicBezTo>
                  <a:pt x="7482441" y="1277042"/>
                  <a:pt x="7070167" y="1183007"/>
                  <a:pt x="6769838" y="1150582"/>
                </a:cubicBezTo>
                <a:cubicBezTo>
                  <a:pt x="6469509" y="1118157"/>
                  <a:pt x="6289940" y="1137612"/>
                  <a:pt x="6049991" y="1131127"/>
                </a:cubicBezTo>
                <a:cubicBezTo>
                  <a:pt x="5832740" y="1127884"/>
                  <a:pt x="5716008" y="1124641"/>
                  <a:pt x="5466332" y="1131126"/>
                </a:cubicBezTo>
                <a:cubicBezTo>
                  <a:pt x="5216656" y="1137611"/>
                  <a:pt x="4747934" y="1173280"/>
                  <a:pt x="4551932" y="1170038"/>
                </a:cubicBezTo>
                <a:cubicBezTo>
                  <a:pt x="4355930" y="1166796"/>
                  <a:pt x="4429970" y="1124643"/>
                  <a:pt x="4290320" y="1111672"/>
                </a:cubicBezTo>
                <a:cubicBezTo>
                  <a:pt x="4150670" y="1098701"/>
                  <a:pt x="3864196" y="1121397"/>
                  <a:pt x="3714031" y="1092214"/>
                </a:cubicBezTo>
                <a:cubicBezTo>
                  <a:pt x="3563866" y="1063031"/>
                  <a:pt x="3585900" y="959270"/>
                  <a:pt x="3389332" y="936572"/>
                </a:cubicBezTo>
                <a:cubicBezTo>
                  <a:pt x="3192764" y="913875"/>
                  <a:pt x="2775579" y="972241"/>
                  <a:pt x="2534623" y="956029"/>
                </a:cubicBezTo>
                <a:cubicBezTo>
                  <a:pt x="2293667" y="939817"/>
                  <a:pt x="2235425" y="829569"/>
                  <a:pt x="1943595" y="839297"/>
                </a:cubicBezTo>
                <a:cubicBezTo>
                  <a:pt x="1651765" y="849025"/>
                  <a:pt x="214260" y="1033851"/>
                  <a:pt x="30830" y="994940"/>
                </a:cubicBezTo>
                <a:cubicBezTo>
                  <a:pt x="-152600" y="956029"/>
                  <a:pt x="529259" y="670683"/>
                  <a:pt x="843017" y="605832"/>
                </a:cubicBezTo>
                <a:close/>
              </a:path>
            </a:pathLst>
          </a:custGeom>
          <a:solidFill>
            <a:srgbClr val="C0C19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 smtClean="0"/>
              <a:t>Documents about topic 1b</a:t>
            </a:r>
            <a:endParaRPr kumimoji="1" lang="zh-CN" altLang="en-US" sz="2400" b="1" dirty="0"/>
          </a:p>
        </p:txBody>
      </p:sp>
      <p:sp>
        <p:nvSpPr>
          <p:cNvPr id="16" name="任意形状 15"/>
          <p:cNvSpPr/>
          <p:nvPr/>
        </p:nvSpPr>
        <p:spPr>
          <a:xfrm>
            <a:off x="815846" y="3143459"/>
            <a:ext cx="10392479" cy="1520102"/>
          </a:xfrm>
          <a:custGeom>
            <a:avLst/>
            <a:gdLst>
              <a:gd name="connsiteX0" fmla="*/ 127480 w 10274518"/>
              <a:gd name="connsiteY0" fmla="*/ 88289 h 1108025"/>
              <a:gd name="connsiteX1" fmla="*/ 1567174 w 10274518"/>
              <a:gd name="connsiteY1" fmla="*/ 88289 h 1108025"/>
              <a:gd name="connsiteX2" fmla="*/ 2111923 w 10274518"/>
              <a:gd name="connsiteY2" fmla="*/ 496851 h 1108025"/>
              <a:gd name="connsiteX3" fmla="*/ 2753949 w 10274518"/>
              <a:gd name="connsiteY3" fmla="*/ 574672 h 1108025"/>
              <a:gd name="connsiteX4" fmla="*/ 3162510 w 10274518"/>
              <a:gd name="connsiteY4" fmla="*/ 399575 h 1108025"/>
              <a:gd name="connsiteX5" fmla="*/ 4154731 w 10274518"/>
              <a:gd name="connsiteY5" fmla="*/ 205021 h 1108025"/>
              <a:gd name="connsiteX6" fmla="*/ 7929063 w 10274518"/>
              <a:gd name="connsiteY6" fmla="*/ 185566 h 1108025"/>
              <a:gd name="connsiteX7" fmla="*/ 10069149 w 10274518"/>
              <a:gd name="connsiteY7" fmla="*/ 205021 h 1108025"/>
              <a:gd name="connsiteX8" fmla="*/ 10205336 w 10274518"/>
              <a:gd name="connsiteY8" fmla="*/ 224477 h 1108025"/>
              <a:gd name="connsiteX9" fmla="*/ 10224791 w 10274518"/>
              <a:gd name="connsiteY9" fmla="*/ 905413 h 1108025"/>
              <a:gd name="connsiteX10" fmla="*/ 10224791 w 10274518"/>
              <a:gd name="connsiteY10" fmla="*/ 983234 h 1108025"/>
              <a:gd name="connsiteX11" fmla="*/ 9563310 w 10274518"/>
              <a:gd name="connsiteY11" fmla="*/ 983234 h 1108025"/>
              <a:gd name="connsiteX12" fmla="*/ 7170306 w 10274518"/>
              <a:gd name="connsiteY12" fmla="*/ 983234 h 1108025"/>
              <a:gd name="connsiteX13" fmla="*/ 6255906 w 10274518"/>
              <a:gd name="connsiteY13" fmla="*/ 710860 h 1108025"/>
              <a:gd name="connsiteX14" fmla="*/ 5536059 w 10274518"/>
              <a:gd name="connsiteY14" fmla="*/ 671949 h 1108025"/>
              <a:gd name="connsiteX15" fmla="*/ 4952400 w 10274518"/>
              <a:gd name="connsiteY15" fmla="*/ 944323 h 1108025"/>
              <a:gd name="connsiteX16" fmla="*/ 4038000 w 10274518"/>
              <a:gd name="connsiteY16" fmla="*/ 1022145 h 1108025"/>
              <a:gd name="connsiteX17" fmla="*/ 3357063 w 10274518"/>
              <a:gd name="connsiteY17" fmla="*/ 769226 h 1108025"/>
              <a:gd name="connsiteX18" fmla="*/ 2948502 w 10274518"/>
              <a:gd name="connsiteY18" fmla="*/ 749770 h 1108025"/>
              <a:gd name="connsiteX19" fmla="*/ 2539940 w 10274518"/>
              <a:gd name="connsiteY19" fmla="*/ 749770 h 1108025"/>
              <a:gd name="connsiteX20" fmla="*/ 1936825 w 10274518"/>
              <a:gd name="connsiteY20" fmla="*/ 983234 h 1108025"/>
              <a:gd name="connsiteX21" fmla="*/ 1100246 w 10274518"/>
              <a:gd name="connsiteY21" fmla="*/ 1022145 h 1108025"/>
              <a:gd name="connsiteX22" fmla="*/ 185846 w 10274518"/>
              <a:gd name="connsiteY22" fmla="*/ 1041600 h 1108025"/>
              <a:gd name="connsiteX23" fmla="*/ 127480 w 10274518"/>
              <a:gd name="connsiteY23" fmla="*/ 88289 h 1108025"/>
              <a:gd name="connsiteX0" fmla="*/ 110328 w 10315732"/>
              <a:gd name="connsiteY0" fmla="*/ 447567 h 986794"/>
              <a:gd name="connsiteX1" fmla="*/ 1608388 w 10315732"/>
              <a:gd name="connsiteY1" fmla="*/ 94 h 986794"/>
              <a:gd name="connsiteX2" fmla="*/ 2153137 w 10315732"/>
              <a:gd name="connsiteY2" fmla="*/ 408656 h 986794"/>
              <a:gd name="connsiteX3" fmla="*/ 2795163 w 10315732"/>
              <a:gd name="connsiteY3" fmla="*/ 486477 h 986794"/>
              <a:gd name="connsiteX4" fmla="*/ 3203724 w 10315732"/>
              <a:gd name="connsiteY4" fmla="*/ 311380 h 986794"/>
              <a:gd name="connsiteX5" fmla="*/ 4195945 w 10315732"/>
              <a:gd name="connsiteY5" fmla="*/ 116826 h 986794"/>
              <a:gd name="connsiteX6" fmla="*/ 7970277 w 10315732"/>
              <a:gd name="connsiteY6" fmla="*/ 97371 h 986794"/>
              <a:gd name="connsiteX7" fmla="*/ 10110363 w 10315732"/>
              <a:gd name="connsiteY7" fmla="*/ 116826 h 986794"/>
              <a:gd name="connsiteX8" fmla="*/ 10246550 w 10315732"/>
              <a:gd name="connsiteY8" fmla="*/ 136282 h 986794"/>
              <a:gd name="connsiteX9" fmla="*/ 10266005 w 10315732"/>
              <a:gd name="connsiteY9" fmla="*/ 817218 h 986794"/>
              <a:gd name="connsiteX10" fmla="*/ 10266005 w 10315732"/>
              <a:gd name="connsiteY10" fmla="*/ 895039 h 986794"/>
              <a:gd name="connsiteX11" fmla="*/ 9604524 w 10315732"/>
              <a:gd name="connsiteY11" fmla="*/ 895039 h 986794"/>
              <a:gd name="connsiteX12" fmla="*/ 7211520 w 10315732"/>
              <a:gd name="connsiteY12" fmla="*/ 895039 h 986794"/>
              <a:gd name="connsiteX13" fmla="*/ 6297120 w 10315732"/>
              <a:gd name="connsiteY13" fmla="*/ 622665 h 986794"/>
              <a:gd name="connsiteX14" fmla="*/ 5577273 w 10315732"/>
              <a:gd name="connsiteY14" fmla="*/ 583754 h 986794"/>
              <a:gd name="connsiteX15" fmla="*/ 4993614 w 10315732"/>
              <a:gd name="connsiteY15" fmla="*/ 856128 h 986794"/>
              <a:gd name="connsiteX16" fmla="*/ 4079214 w 10315732"/>
              <a:gd name="connsiteY16" fmla="*/ 933950 h 986794"/>
              <a:gd name="connsiteX17" fmla="*/ 3398277 w 10315732"/>
              <a:gd name="connsiteY17" fmla="*/ 681031 h 986794"/>
              <a:gd name="connsiteX18" fmla="*/ 2989716 w 10315732"/>
              <a:gd name="connsiteY18" fmla="*/ 661575 h 986794"/>
              <a:gd name="connsiteX19" fmla="*/ 2581154 w 10315732"/>
              <a:gd name="connsiteY19" fmla="*/ 661575 h 986794"/>
              <a:gd name="connsiteX20" fmla="*/ 1978039 w 10315732"/>
              <a:gd name="connsiteY20" fmla="*/ 895039 h 986794"/>
              <a:gd name="connsiteX21" fmla="*/ 1141460 w 10315732"/>
              <a:gd name="connsiteY21" fmla="*/ 933950 h 986794"/>
              <a:gd name="connsiteX22" fmla="*/ 227060 w 10315732"/>
              <a:gd name="connsiteY22" fmla="*/ 953405 h 986794"/>
              <a:gd name="connsiteX23" fmla="*/ 110328 w 10315732"/>
              <a:gd name="connsiteY23" fmla="*/ 447567 h 986794"/>
              <a:gd name="connsiteX0" fmla="*/ 56848 w 10262252"/>
              <a:gd name="connsiteY0" fmla="*/ 447567 h 942673"/>
              <a:gd name="connsiteX1" fmla="*/ 1554908 w 10262252"/>
              <a:gd name="connsiteY1" fmla="*/ 94 h 942673"/>
              <a:gd name="connsiteX2" fmla="*/ 2099657 w 10262252"/>
              <a:gd name="connsiteY2" fmla="*/ 408656 h 942673"/>
              <a:gd name="connsiteX3" fmla="*/ 2741683 w 10262252"/>
              <a:gd name="connsiteY3" fmla="*/ 486477 h 942673"/>
              <a:gd name="connsiteX4" fmla="*/ 3150244 w 10262252"/>
              <a:gd name="connsiteY4" fmla="*/ 311380 h 942673"/>
              <a:gd name="connsiteX5" fmla="*/ 4142465 w 10262252"/>
              <a:gd name="connsiteY5" fmla="*/ 116826 h 942673"/>
              <a:gd name="connsiteX6" fmla="*/ 7916797 w 10262252"/>
              <a:gd name="connsiteY6" fmla="*/ 97371 h 942673"/>
              <a:gd name="connsiteX7" fmla="*/ 10056883 w 10262252"/>
              <a:gd name="connsiteY7" fmla="*/ 116826 h 942673"/>
              <a:gd name="connsiteX8" fmla="*/ 10193070 w 10262252"/>
              <a:gd name="connsiteY8" fmla="*/ 136282 h 942673"/>
              <a:gd name="connsiteX9" fmla="*/ 10212525 w 10262252"/>
              <a:gd name="connsiteY9" fmla="*/ 817218 h 942673"/>
              <a:gd name="connsiteX10" fmla="*/ 10212525 w 10262252"/>
              <a:gd name="connsiteY10" fmla="*/ 895039 h 942673"/>
              <a:gd name="connsiteX11" fmla="*/ 9551044 w 10262252"/>
              <a:gd name="connsiteY11" fmla="*/ 895039 h 942673"/>
              <a:gd name="connsiteX12" fmla="*/ 7158040 w 10262252"/>
              <a:gd name="connsiteY12" fmla="*/ 895039 h 942673"/>
              <a:gd name="connsiteX13" fmla="*/ 6243640 w 10262252"/>
              <a:gd name="connsiteY13" fmla="*/ 622665 h 942673"/>
              <a:gd name="connsiteX14" fmla="*/ 5523793 w 10262252"/>
              <a:gd name="connsiteY14" fmla="*/ 583754 h 942673"/>
              <a:gd name="connsiteX15" fmla="*/ 4940134 w 10262252"/>
              <a:gd name="connsiteY15" fmla="*/ 856128 h 942673"/>
              <a:gd name="connsiteX16" fmla="*/ 4025734 w 10262252"/>
              <a:gd name="connsiteY16" fmla="*/ 933950 h 942673"/>
              <a:gd name="connsiteX17" fmla="*/ 3344797 w 10262252"/>
              <a:gd name="connsiteY17" fmla="*/ 681031 h 942673"/>
              <a:gd name="connsiteX18" fmla="*/ 2936236 w 10262252"/>
              <a:gd name="connsiteY18" fmla="*/ 661575 h 942673"/>
              <a:gd name="connsiteX19" fmla="*/ 2527674 w 10262252"/>
              <a:gd name="connsiteY19" fmla="*/ 661575 h 942673"/>
              <a:gd name="connsiteX20" fmla="*/ 1924559 w 10262252"/>
              <a:gd name="connsiteY20" fmla="*/ 895039 h 942673"/>
              <a:gd name="connsiteX21" fmla="*/ 1087980 w 10262252"/>
              <a:gd name="connsiteY21" fmla="*/ 933950 h 942673"/>
              <a:gd name="connsiteX22" fmla="*/ 387589 w 10262252"/>
              <a:gd name="connsiteY22" fmla="*/ 642120 h 942673"/>
              <a:gd name="connsiteX23" fmla="*/ 56848 w 10262252"/>
              <a:gd name="connsiteY23" fmla="*/ 447567 h 942673"/>
              <a:gd name="connsiteX0" fmla="*/ 59568 w 10264972"/>
              <a:gd name="connsiteY0" fmla="*/ 447567 h 942673"/>
              <a:gd name="connsiteX1" fmla="*/ 1557628 w 10264972"/>
              <a:gd name="connsiteY1" fmla="*/ 94 h 942673"/>
              <a:gd name="connsiteX2" fmla="*/ 2102377 w 10264972"/>
              <a:gd name="connsiteY2" fmla="*/ 408656 h 942673"/>
              <a:gd name="connsiteX3" fmla="*/ 2744403 w 10264972"/>
              <a:gd name="connsiteY3" fmla="*/ 486477 h 942673"/>
              <a:gd name="connsiteX4" fmla="*/ 3152964 w 10264972"/>
              <a:gd name="connsiteY4" fmla="*/ 311380 h 942673"/>
              <a:gd name="connsiteX5" fmla="*/ 4145185 w 10264972"/>
              <a:gd name="connsiteY5" fmla="*/ 116826 h 942673"/>
              <a:gd name="connsiteX6" fmla="*/ 7919517 w 10264972"/>
              <a:gd name="connsiteY6" fmla="*/ 97371 h 942673"/>
              <a:gd name="connsiteX7" fmla="*/ 10059603 w 10264972"/>
              <a:gd name="connsiteY7" fmla="*/ 116826 h 942673"/>
              <a:gd name="connsiteX8" fmla="*/ 10195790 w 10264972"/>
              <a:gd name="connsiteY8" fmla="*/ 136282 h 942673"/>
              <a:gd name="connsiteX9" fmla="*/ 10215245 w 10264972"/>
              <a:gd name="connsiteY9" fmla="*/ 817218 h 942673"/>
              <a:gd name="connsiteX10" fmla="*/ 10215245 w 10264972"/>
              <a:gd name="connsiteY10" fmla="*/ 895039 h 942673"/>
              <a:gd name="connsiteX11" fmla="*/ 9553764 w 10264972"/>
              <a:gd name="connsiteY11" fmla="*/ 895039 h 942673"/>
              <a:gd name="connsiteX12" fmla="*/ 7160760 w 10264972"/>
              <a:gd name="connsiteY12" fmla="*/ 895039 h 942673"/>
              <a:gd name="connsiteX13" fmla="*/ 6246360 w 10264972"/>
              <a:gd name="connsiteY13" fmla="*/ 622665 h 942673"/>
              <a:gd name="connsiteX14" fmla="*/ 5526513 w 10264972"/>
              <a:gd name="connsiteY14" fmla="*/ 583754 h 942673"/>
              <a:gd name="connsiteX15" fmla="*/ 4942854 w 10264972"/>
              <a:gd name="connsiteY15" fmla="*/ 856128 h 942673"/>
              <a:gd name="connsiteX16" fmla="*/ 4028454 w 10264972"/>
              <a:gd name="connsiteY16" fmla="*/ 933950 h 942673"/>
              <a:gd name="connsiteX17" fmla="*/ 3347517 w 10264972"/>
              <a:gd name="connsiteY17" fmla="*/ 681031 h 942673"/>
              <a:gd name="connsiteX18" fmla="*/ 2938956 w 10264972"/>
              <a:gd name="connsiteY18" fmla="*/ 661575 h 942673"/>
              <a:gd name="connsiteX19" fmla="*/ 2530394 w 10264972"/>
              <a:gd name="connsiteY19" fmla="*/ 661575 h 942673"/>
              <a:gd name="connsiteX20" fmla="*/ 1927279 w 10264972"/>
              <a:gd name="connsiteY20" fmla="*/ 895039 h 942673"/>
              <a:gd name="connsiteX21" fmla="*/ 1246343 w 10264972"/>
              <a:gd name="connsiteY21" fmla="*/ 700486 h 942673"/>
              <a:gd name="connsiteX22" fmla="*/ 390309 w 10264972"/>
              <a:gd name="connsiteY22" fmla="*/ 642120 h 942673"/>
              <a:gd name="connsiteX23" fmla="*/ 59568 w 10264972"/>
              <a:gd name="connsiteY23" fmla="*/ 447567 h 942673"/>
              <a:gd name="connsiteX0" fmla="*/ 52777 w 10258181"/>
              <a:gd name="connsiteY0" fmla="*/ 447567 h 942673"/>
              <a:gd name="connsiteX1" fmla="*/ 1550837 w 10258181"/>
              <a:gd name="connsiteY1" fmla="*/ 94 h 942673"/>
              <a:gd name="connsiteX2" fmla="*/ 2095586 w 10258181"/>
              <a:gd name="connsiteY2" fmla="*/ 408656 h 942673"/>
              <a:gd name="connsiteX3" fmla="*/ 2737612 w 10258181"/>
              <a:gd name="connsiteY3" fmla="*/ 486477 h 942673"/>
              <a:gd name="connsiteX4" fmla="*/ 3146173 w 10258181"/>
              <a:gd name="connsiteY4" fmla="*/ 311380 h 942673"/>
              <a:gd name="connsiteX5" fmla="*/ 4138394 w 10258181"/>
              <a:gd name="connsiteY5" fmla="*/ 116826 h 942673"/>
              <a:gd name="connsiteX6" fmla="*/ 7912726 w 10258181"/>
              <a:gd name="connsiteY6" fmla="*/ 97371 h 942673"/>
              <a:gd name="connsiteX7" fmla="*/ 10052812 w 10258181"/>
              <a:gd name="connsiteY7" fmla="*/ 116826 h 942673"/>
              <a:gd name="connsiteX8" fmla="*/ 10188999 w 10258181"/>
              <a:gd name="connsiteY8" fmla="*/ 136282 h 942673"/>
              <a:gd name="connsiteX9" fmla="*/ 10208454 w 10258181"/>
              <a:gd name="connsiteY9" fmla="*/ 817218 h 942673"/>
              <a:gd name="connsiteX10" fmla="*/ 10208454 w 10258181"/>
              <a:gd name="connsiteY10" fmla="*/ 895039 h 942673"/>
              <a:gd name="connsiteX11" fmla="*/ 9546973 w 10258181"/>
              <a:gd name="connsiteY11" fmla="*/ 895039 h 942673"/>
              <a:gd name="connsiteX12" fmla="*/ 7153969 w 10258181"/>
              <a:gd name="connsiteY12" fmla="*/ 895039 h 942673"/>
              <a:gd name="connsiteX13" fmla="*/ 6239569 w 10258181"/>
              <a:gd name="connsiteY13" fmla="*/ 622665 h 942673"/>
              <a:gd name="connsiteX14" fmla="*/ 5519722 w 10258181"/>
              <a:gd name="connsiteY14" fmla="*/ 583754 h 942673"/>
              <a:gd name="connsiteX15" fmla="*/ 4936063 w 10258181"/>
              <a:gd name="connsiteY15" fmla="*/ 856128 h 942673"/>
              <a:gd name="connsiteX16" fmla="*/ 4021663 w 10258181"/>
              <a:gd name="connsiteY16" fmla="*/ 933950 h 942673"/>
              <a:gd name="connsiteX17" fmla="*/ 3340726 w 10258181"/>
              <a:gd name="connsiteY17" fmla="*/ 681031 h 942673"/>
              <a:gd name="connsiteX18" fmla="*/ 2932165 w 10258181"/>
              <a:gd name="connsiteY18" fmla="*/ 661575 h 942673"/>
              <a:gd name="connsiteX19" fmla="*/ 2523603 w 10258181"/>
              <a:gd name="connsiteY19" fmla="*/ 661575 h 942673"/>
              <a:gd name="connsiteX20" fmla="*/ 1920488 w 10258181"/>
              <a:gd name="connsiteY20" fmla="*/ 895039 h 942673"/>
              <a:gd name="connsiteX21" fmla="*/ 1239552 w 10258181"/>
              <a:gd name="connsiteY21" fmla="*/ 700486 h 942673"/>
              <a:gd name="connsiteX22" fmla="*/ 422429 w 10258181"/>
              <a:gd name="connsiteY22" fmla="*/ 544844 h 942673"/>
              <a:gd name="connsiteX23" fmla="*/ 52777 w 10258181"/>
              <a:gd name="connsiteY23" fmla="*/ 447567 h 942673"/>
              <a:gd name="connsiteX0" fmla="*/ 46864 w 10330089"/>
              <a:gd name="connsiteY0" fmla="*/ 78065 h 981733"/>
              <a:gd name="connsiteX1" fmla="*/ 1622745 w 10330089"/>
              <a:gd name="connsiteY1" fmla="*/ 39154 h 981733"/>
              <a:gd name="connsiteX2" fmla="*/ 2167494 w 10330089"/>
              <a:gd name="connsiteY2" fmla="*/ 447716 h 981733"/>
              <a:gd name="connsiteX3" fmla="*/ 2809520 w 10330089"/>
              <a:gd name="connsiteY3" fmla="*/ 525537 h 981733"/>
              <a:gd name="connsiteX4" fmla="*/ 3218081 w 10330089"/>
              <a:gd name="connsiteY4" fmla="*/ 350440 h 981733"/>
              <a:gd name="connsiteX5" fmla="*/ 4210302 w 10330089"/>
              <a:gd name="connsiteY5" fmla="*/ 155886 h 981733"/>
              <a:gd name="connsiteX6" fmla="*/ 7984634 w 10330089"/>
              <a:gd name="connsiteY6" fmla="*/ 136431 h 981733"/>
              <a:gd name="connsiteX7" fmla="*/ 10124720 w 10330089"/>
              <a:gd name="connsiteY7" fmla="*/ 155886 h 981733"/>
              <a:gd name="connsiteX8" fmla="*/ 10260907 w 10330089"/>
              <a:gd name="connsiteY8" fmla="*/ 175342 h 981733"/>
              <a:gd name="connsiteX9" fmla="*/ 10280362 w 10330089"/>
              <a:gd name="connsiteY9" fmla="*/ 856278 h 981733"/>
              <a:gd name="connsiteX10" fmla="*/ 10280362 w 10330089"/>
              <a:gd name="connsiteY10" fmla="*/ 934099 h 981733"/>
              <a:gd name="connsiteX11" fmla="*/ 9618881 w 10330089"/>
              <a:gd name="connsiteY11" fmla="*/ 934099 h 981733"/>
              <a:gd name="connsiteX12" fmla="*/ 7225877 w 10330089"/>
              <a:gd name="connsiteY12" fmla="*/ 934099 h 981733"/>
              <a:gd name="connsiteX13" fmla="*/ 6311477 w 10330089"/>
              <a:gd name="connsiteY13" fmla="*/ 661725 h 981733"/>
              <a:gd name="connsiteX14" fmla="*/ 5591630 w 10330089"/>
              <a:gd name="connsiteY14" fmla="*/ 622814 h 981733"/>
              <a:gd name="connsiteX15" fmla="*/ 5007971 w 10330089"/>
              <a:gd name="connsiteY15" fmla="*/ 895188 h 981733"/>
              <a:gd name="connsiteX16" fmla="*/ 4093571 w 10330089"/>
              <a:gd name="connsiteY16" fmla="*/ 973010 h 981733"/>
              <a:gd name="connsiteX17" fmla="*/ 3412634 w 10330089"/>
              <a:gd name="connsiteY17" fmla="*/ 720091 h 981733"/>
              <a:gd name="connsiteX18" fmla="*/ 3004073 w 10330089"/>
              <a:gd name="connsiteY18" fmla="*/ 700635 h 981733"/>
              <a:gd name="connsiteX19" fmla="*/ 2595511 w 10330089"/>
              <a:gd name="connsiteY19" fmla="*/ 700635 h 981733"/>
              <a:gd name="connsiteX20" fmla="*/ 1992396 w 10330089"/>
              <a:gd name="connsiteY20" fmla="*/ 934099 h 981733"/>
              <a:gd name="connsiteX21" fmla="*/ 1311460 w 10330089"/>
              <a:gd name="connsiteY21" fmla="*/ 739546 h 981733"/>
              <a:gd name="connsiteX22" fmla="*/ 494337 w 10330089"/>
              <a:gd name="connsiteY22" fmla="*/ 583904 h 981733"/>
              <a:gd name="connsiteX23" fmla="*/ 46864 w 10330089"/>
              <a:gd name="connsiteY23" fmla="*/ 78065 h 981733"/>
              <a:gd name="connsiteX0" fmla="*/ 133142 w 10416367"/>
              <a:gd name="connsiteY0" fmla="*/ 90065 h 993733"/>
              <a:gd name="connsiteX1" fmla="*/ 1709023 w 10416367"/>
              <a:gd name="connsiteY1" fmla="*/ 51154 h 993733"/>
              <a:gd name="connsiteX2" fmla="*/ 2253772 w 10416367"/>
              <a:gd name="connsiteY2" fmla="*/ 459716 h 993733"/>
              <a:gd name="connsiteX3" fmla="*/ 2895798 w 10416367"/>
              <a:gd name="connsiteY3" fmla="*/ 537537 h 993733"/>
              <a:gd name="connsiteX4" fmla="*/ 3304359 w 10416367"/>
              <a:gd name="connsiteY4" fmla="*/ 362440 h 993733"/>
              <a:gd name="connsiteX5" fmla="*/ 4296580 w 10416367"/>
              <a:gd name="connsiteY5" fmla="*/ 167886 h 993733"/>
              <a:gd name="connsiteX6" fmla="*/ 8070912 w 10416367"/>
              <a:gd name="connsiteY6" fmla="*/ 148431 h 993733"/>
              <a:gd name="connsiteX7" fmla="*/ 10210998 w 10416367"/>
              <a:gd name="connsiteY7" fmla="*/ 167886 h 993733"/>
              <a:gd name="connsiteX8" fmla="*/ 10347185 w 10416367"/>
              <a:gd name="connsiteY8" fmla="*/ 187342 h 993733"/>
              <a:gd name="connsiteX9" fmla="*/ 10366640 w 10416367"/>
              <a:gd name="connsiteY9" fmla="*/ 868278 h 993733"/>
              <a:gd name="connsiteX10" fmla="*/ 10366640 w 10416367"/>
              <a:gd name="connsiteY10" fmla="*/ 946099 h 993733"/>
              <a:gd name="connsiteX11" fmla="*/ 9705159 w 10416367"/>
              <a:gd name="connsiteY11" fmla="*/ 946099 h 993733"/>
              <a:gd name="connsiteX12" fmla="*/ 7312155 w 10416367"/>
              <a:gd name="connsiteY12" fmla="*/ 946099 h 993733"/>
              <a:gd name="connsiteX13" fmla="*/ 6397755 w 10416367"/>
              <a:gd name="connsiteY13" fmla="*/ 673725 h 993733"/>
              <a:gd name="connsiteX14" fmla="*/ 5677908 w 10416367"/>
              <a:gd name="connsiteY14" fmla="*/ 634814 h 993733"/>
              <a:gd name="connsiteX15" fmla="*/ 5094249 w 10416367"/>
              <a:gd name="connsiteY15" fmla="*/ 907188 h 993733"/>
              <a:gd name="connsiteX16" fmla="*/ 4179849 w 10416367"/>
              <a:gd name="connsiteY16" fmla="*/ 985010 h 993733"/>
              <a:gd name="connsiteX17" fmla="*/ 3498912 w 10416367"/>
              <a:gd name="connsiteY17" fmla="*/ 732091 h 993733"/>
              <a:gd name="connsiteX18" fmla="*/ 3090351 w 10416367"/>
              <a:gd name="connsiteY18" fmla="*/ 712635 h 993733"/>
              <a:gd name="connsiteX19" fmla="*/ 2681789 w 10416367"/>
              <a:gd name="connsiteY19" fmla="*/ 712635 h 993733"/>
              <a:gd name="connsiteX20" fmla="*/ 2078674 w 10416367"/>
              <a:gd name="connsiteY20" fmla="*/ 946099 h 993733"/>
              <a:gd name="connsiteX21" fmla="*/ 1397738 w 10416367"/>
              <a:gd name="connsiteY21" fmla="*/ 751546 h 993733"/>
              <a:gd name="connsiteX22" fmla="*/ 230419 w 10416367"/>
              <a:gd name="connsiteY22" fmla="*/ 809913 h 993733"/>
              <a:gd name="connsiteX23" fmla="*/ 133142 w 10416367"/>
              <a:gd name="connsiteY23" fmla="*/ 90065 h 993733"/>
              <a:gd name="connsiteX0" fmla="*/ 94744 w 10377969"/>
              <a:gd name="connsiteY0" fmla="*/ 90065 h 993733"/>
              <a:gd name="connsiteX1" fmla="*/ 1670625 w 10377969"/>
              <a:gd name="connsiteY1" fmla="*/ 51154 h 993733"/>
              <a:gd name="connsiteX2" fmla="*/ 2215374 w 10377969"/>
              <a:gd name="connsiteY2" fmla="*/ 459716 h 993733"/>
              <a:gd name="connsiteX3" fmla="*/ 2857400 w 10377969"/>
              <a:gd name="connsiteY3" fmla="*/ 537537 h 993733"/>
              <a:gd name="connsiteX4" fmla="*/ 3265961 w 10377969"/>
              <a:gd name="connsiteY4" fmla="*/ 362440 h 993733"/>
              <a:gd name="connsiteX5" fmla="*/ 4258182 w 10377969"/>
              <a:gd name="connsiteY5" fmla="*/ 167886 h 993733"/>
              <a:gd name="connsiteX6" fmla="*/ 8032514 w 10377969"/>
              <a:gd name="connsiteY6" fmla="*/ 148431 h 993733"/>
              <a:gd name="connsiteX7" fmla="*/ 10172600 w 10377969"/>
              <a:gd name="connsiteY7" fmla="*/ 167886 h 993733"/>
              <a:gd name="connsiteX8" fmla="*/ 10308787 w 10377969"/>
              <a:gd name="connsiteY8" fmla="*/ 187342 h 993733"/>
              <a:gd name="connsiteX9" fmla="*/ 10328242 w 10377969"/>
              <a:gd name="connsiteY9" fmla="*/ 868278 h 993733"/>
              <a:gd name="connsiteX10" fmla="*/ 10328242 w 10377969"/>
              <a:gd name="connsiteY10" fmla="*/ 946099 h 993733"/>
              <a:gd name="connsiteX11" fmla="*/ 9666761 w 10377969"/>
              <a:gd name="connsiteY11" fmla="*/ 946099 h 993733"/>
              <a:gd name="connsiteX12" fmla="*/ 7273757 w 10377969"/>
              <a:gd name="connsiteY12" fmla="*/ 946099 h 993733"/>
              <a:gd name="connsiteX13" fmla="*/ 6359357 w 10377969"/>
              <a:gd name="connsiteY13" fmla="*/ 673725 h 993733"/>
              <a:gd name="connsiteX14" fmla="*/ 5639510 w 10377969"/>
              <a:gd name="connsiteY14" fmla="*/ 634814 h 993733"/>
              <a:gd name="connsiteX15" fmla="*/ 5055851 w 10377969"/>
              <a:gd name="connsiteY15" fmla="*/ 907188 h 993733"/>
              <a:gd name="connsiteX16" fmla="*/ 4141451 w 10377969"/>
              <a:gd name="connsiteY16" fmla="*/ 985010 h 993733"/>
              <a:gd name="connsiteX17" fmla="*/ 3460514 w 10377969"/>
              <a:gd name="connsiteY17" fmla="*/ 732091 h 993733"/>
              <a:gd name="connsiteX18" fmla="*/ 3051953 w 10377969"/>
              <a:gd name="connsiteY18" fmla="*/ 712635 h 993733"/>
              <a:gd name="connsiteX19" fmla="*/ 2643391 w 10377969"/>
              <a:gd name="connsiteY19" fmla="*/ 712635 h 993733"/>
              <a:gd name="connsiteX20" fmla="*/ 2040276 w 10377969"/>
              <a:gd name="connsiteY20" fmla="*/ 946099 h 993733"/>
              <a:gd name="connsiteX21" fmla="*/ 1359340 w 10377969"/>
              <a:gd name="connsiteY21" fmla="*/ 751546 h 993733"/>
              <a:gd name="connsiteX22" fmla="*/ 192021 w 10377969"/>
              <a:gd name="connsiteY22" fmla="*/ 809913 h 993733"/>
              <a:gd name="connsiteX23" fmla="*/ 94744 w 10377969"/>
              <a:gd name="connsiteY23" fmla="*/ 90065 h 993733"/>
              <a:gd name="connsiteX0" fmla="*/ 288186 w 10571411"/>
              <a:gd name="connsiteY0" fmla="*/ 93633 h 997301"/>
              <a:gd name="connsiteX1" fmla="*/ 1864067 w 10571411"/>
              <a:gd name="connsiteY1" fmla="*/ 54722 h 997301"/>
              <a:gd name="connsiteX2" fmla="*/ 2408816 w 10571411"/>
              <a:gd name="connsiteY2" fmla="*/ 463284 h 997301"/>
              <a:gd name="connsiteX3" fmla="*/ 3050842 w 10571411"/>
              <a:gd name="connsiteY3" fmla="*/ 541105 h 997301"/>
              <a:gd name="connsiteX4" fmla="*/ 3459403 w 10571411"/>
              <a:gd name="connsiteY4" fmla="*/ 366008 h 997301"/>
              <a:gd name="connsiteX5" fmla="*/ 4451624 w 10571411"/>
              <a:gd name="connsiteY5" fmla="*/ 171454 h 997301"/>
              <a:gd name="connsiteX6" fmla="*/ 8225956 w 10571411"/>
              <a:gd name="connsiteY6" fmla="*/ 151999 h 997301"/>
              <a:gd name="connsiteX7" fmla="*/ 10366042 w 10571411"/>
              <a:gd name="connsiteY7" fmla="*/ 171454 h 997301"/>
              <a:gd name="connsiteX8" fmla="*/ 10502229 w 10571411"/>
              <a:gd name="connsiteY8" fmla="*/ 190910 h 997301"/>
              <a:gd name="connsiteX9" fmla="*/ 10521684 w 10571411"/>
              <a:gd name="connsiteY9" fmla="*/ 871846 h 997301"/>
              <a:gd name="connsiteX10" fmla="*/ 10521684 w 10571411"/>
              <a:gd name="connsiteY10" fmla="*/ 949667 h 997301"/>
              <a:gd name="connsiteX11" fmla="*/ 9860203 w 10571411"/>
              <a:gd name="connsiteY11" fmla="*/ 949667 h 997301"/>
              <a:gd name="connsiteX12" fmla="*/ 7467199 w 10571411"/>
              <a:gd name="connsiteY12" fmla="*/ 949667 h 997301"/>
              <a:gd name="connsiteX13" fmla="*/ 6552799 w 10571411"/>
              <a:gd name="connsiteY13" fmla="*/ 677293 h 997301"/>
              <a:gd name="connsiteX14" fmla="*/ 5832952 w 10571411"/>
              <a:gd name="connsiteY14" fmla="*/ 638382 h 997301"/>
              <a:gd name="connsiteX15" fmla="*/ 5249293 w 10571411"/>
              <a:gd name="connsiteY15" fmla="*/ 910756 h 997301"/>
              <a:gd name="connsiteX16" fmla="*/ 4334893 w 10571411"/>
              <a:gd name="connsiteY16" fmla="*/ 988578 h 997301"/>
              <a:gd name="connsiteX17" fmla="*/ 3653956 w 10571411"/>
              <a:gd name="connsiteY17" fmla="*/ 735659 h 997301"/>
              <a:gd name="connsiteX18" fmla="*/ 3245395 w 10571411"/>
              <a:gd name="connsiteY18" fmla="*/ 716203 h 997301"/>
              <a:gd name="connsiteX19" fmla="*/ 2836833 w 10571411"/>
              <a:gd name="connsiteY19" fmla="*/ 716203 h 997301"/>
              <a:gd name="connsiteX20" fmla="*/ 2233718 w 10571411"/>
              <a:gd name="connsiteY20" fmla="*/ 949667 h 997301"/>
              <a:gd name="connsiteX21" fmla="*/ 1552782 w 10571411"/>
              <a:gd name="connsiteY21" fmla="*/ 755114 h 997301"/>
              <a:gd name="connsiteX22" fmla="*/ 15812 w 10571411"/>
              <a:gd name="connsiteY22" fmla="*/ 871847 h 997301"/>
              <a:gd name="connsiteX23" fmla="*/ 288186 w 10571411"/>
              <a:gd name="connsiteY23" fmla="*/ 93633 h 997301"/>
              <a:gd name="connsiteX0" fmla="*/ 197014 w 10791524"/>
              <a:gd name="connsiteY0" fmla="*/ 102886 h 987099"/>
              <a:gd name="connsiteX1" fmla="*/ 2084180 w 10791524"/>
              <a:gd name="connsiteY1" fmla="*/ 44520 h 987099"/>
              <a:gd name="connsiteX2" fmla="*/ 2628929 w 10791524"/>
              <a:gd name="connsiteY2" fmla="*/ 453082 h 987099"/>
              <a:gd name="connsiteX3" fmla="*/ 3270955 w 10791524"/>
              <a:gd name="connsiteY3" fmla="*/ 530903 h 987099"/>
              <a:gd name="connsiteX4" fmla="*/ 3679516 w 10791524"/>
              <a:gd name="connsiteY4" fmla="*/ 355806 h 987099"/>
              <a:gd name="connsiteX5" fmla="*/ 4671737 w 10791524"/>
              <a:gd name="connsiteY5" fmla="*/ 161252 h 987099"/>
              <a:gd name="connsiteX6" fmla="*/ 8446069 w 10791524"/>
              <a:gd name="connsiteY6" fmla="*/ 141797 h 987099"/>
              <a:gd name="connsiteX7" fmla="*/ 10586155 w 10791524"/>
              <a:gd name="connsiteY7" fmla="*/ 161252 h 987099"/>
              <a:gd name="connsiteX8" fmla="*/ 10722342 w 10791524"/>
              <a:gd name="connsiteY8" fmla="*/ 180708 h 987099"/>
              <a:gd name="connsiteX9" fmla="*/ 10741797 w 10791524"/>
              <a:gd name="connsiteY9" fmla="*/ 861644 h 987099"/>
              <a:gd name="connsiteX10" fmla="*/ 10741797 w 10791524"/>
              <a:gd name="connsiteY10" fmla="*/ 939465 h 987099"/>
              <a:gd name="connsiteX11" fmla="*/ 10080316 w 10791524"/>
              <a:gd name="connsiteY11" fmla="*/ 939465 h 987099"/>
              <a:gd name="connsiteX12" fmla="*/ 7687312 w 10791524"/>
              <a:gd name="connsiteY12" fmla="*/ 939465 h 987099"/>
              <a:gd name="connsiteX13" fmla="*/ 6772912 w 10791524"/>
              <a:gd name="connsiteY13" fmla="*/ 667091 h 987099"/>
              <a:gd name="connsiteX14" fmla="*/ 6053065 w 10791524"/>
              <a:gd name="connsiteY14" fmla="*/ 628180 h 987099"/>
              <a:gd name="connsiteX15" fmla="*/ 5469406 w 10791524"/>
              <a:gd name="connsiteY15" fmla="*/ 900554 h 987099"/>
              <a:gd name="connsiteX16" fmla="*/ 4555006 w 10791524"/>
              <a:gd name="connsiteY16" fmla="*/ 978376 h 987099"/>
              <a:gd name="connsiteX17" fmla="*/ 3874069 w 10791524"/>
              <a:gd name="connsiteY17" fmla="*/ 725457 h 987099"/>
              <a:gd name="connsiteX18" fmla="*/ 3465508 w 10791524"/>
              <a:gd name="connsiteY18" fmla="*/ 706001 h 987099"/>
              <a:gd name="connsiteX19" fmla="*/ 3056946 w 10791524"/>
              <a:gd name="connsiteY19" fmla="*/ 706001 h 987099"/>
              <a:gd name="connsiteX20" fmla="*/ 2453831 w 10791524"/>
              <a:gd name="connsiteY20" fmla="*/ 939465 h 987099"/>
              <a:gd name="connsiteX21" fmla="*/ 1772895 w 10791524"/>
              <a:gd name="connsiteY21" fmla="*/ 744912 h 987099"/>
              <a:gd name="connsiteX22" fmla="*/ 235925 w 10791524"/>
              <a:gd name="connsiteY22" fmla="*/ 861645 h 987099"/>
              <a:gd name="connsiteX23" fmla="*/ 197014 w 10791524"/>
              <a:gd name="connsiteY23" fmla="*/ 102886 h 987099"/>
              <a:gd name="connsiteX0" fmla="*/ 83156 w 10677666"/>
              <a:gd name="connsiteY0" fmla="*/ 116732 h 1000945"/>
              <a:gd name="connsiteX1" fmla="*/ 1970322 w 10677666"/>
              <a:gd name="connsiteY1" fmla="*/ 58366 h 1000945"/>
              <a:gd name="connsiteX2" fmla="*/ 2515071 w 10677666"/>
              <a:gd name="connsiteY2" fmla="*/ 466928 h 1000945"/>
              <a:gd name="connsiteX3" fmla="*/ 3157097 w 10677666"/>
              <a:gd name="connsiteY3" fmla="*/ 544749 h 1000945"/>
              <a:gd name="connsiteX4" fmla="*/ 3565658 w 10677666"/>
              <a:gd name="connsiteY4" fmla="*/ 369652 h 1000945"/>
              <a:gd name="connsiteX5" fmla="*/ 4557879 w 10677666"/>
              <a:gd name="connsiteY5" fmla="*/ 175098 h 1000945"/>
              <a:gd name="connsiteX6" fmla="*/ 8332211 w 10677666"/>
              <a:gd name="connsiteY6" fmla="*/ 155643 h 1000945"/>
              <a:gd name="connsiteX7" fmla="*/ 10472297 w 10677666"/>
              <a:gd name="connsiteY7" fmla="*/ 175098 h 1000945"/>
              <a:gd name="connsiteX8" fmla="*/ 10608484 w 10677666"/>
              <a:gd name="connsiteY8" fmla="*/ 194554 h 1000945"/>
              <a:gd name="connsiteX9" fmla="*/ 10627939 w 10677666"/>
              <a:gd name="connsiteY9" fmla="*/ 875490 h 1000945"/>
              <a:gd name="connsiteX10" fmla="*/ 10627939 w 10677666"/>
              <a:gd name="connsiteY10" fmla="*/ 953311 h 1000945"/>
              <a:gd name="connsiteX11" fmla="*/ 9966458 w 10677666"/>
              <a:gd name="connsiteY11" fmla="*/ 953311 h 1000945"/>
              <a:gd name="connsiteX12" fmla="*/ 7573454 w 10677666"/>
              <a:gd name="connsiteY12" fmla="*/ 953311 h 1000945"/>
              <a:gd name="connsiteX13" fmla="*/ 6659054 w 10677666"/>
              <a:gd name="connsiteY13" fmla="*/ 680937 h 1000945"/>
              <a:gd name="connsiteX14" fmla="*/ 5939207 w 10677666"/>
              <a:gd name="connsiteY14" fmla="*/ 642026 h 1000945"/>
              <a:gd name="connsiteX15" fmla="*/ 5355548 w 10677666"/>
              <a:gd name="connsiteY15" fmla="*/ 914400 h 1000945"/>
              <a:gd name="connsiteX16" fmla="*/ 4441148 w 10677666"/>
              <a:gd name="connsiteY16" fmla="*/ 992222 h 1000945"/>
              <a:gd name="connsiteX17" fmla="*/ 3760211 w 10677666"/>
              <a:gd name="connsiteY17" fmla="*/ 739303 h 1000945"/>
              <a:gd name="connsiteX18" fmla="*/ 3351650 w 10677666"/>
              <a:gd name="connsiteY18" fmla="*/ 719847 h 1000945"/>
              <a:gd name="connsiteX19" fmla="*/ 2943088 w 10677666"/>
              <a:gd name="connsiteY19" fmla="*/ 719847 h 1000945"/>
              <a:gd name="connsiteX20" fmla="*/ 2339973 w 10677666"/>
              <a:gd name="connsiteY20" fmla="*/ 953311 h 1000945"/>
              <a:gd name="connsiteX21" fmla="*/ 1659037 w 10677666"/>
              <a:gd name="connsiteY21" fmla="*/ 758758 h 1000945"/>
              <a:gd name="connsiteX22" fmla="*/ 122067 w 10677666"/>
              <a:gd name="connsiteY22" fmla="*/ 875491 h 1000945"/>
              <a:gd name="connsiteX23" fmla="*/ 83156 w 10677666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576136 w 10594765"/>
              <a:gd name="connsiteY21" fmla="*/ 758758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81717 w 10676227"/>
              <a:gd name="connsiteY0" fmla="*/ 116732 h 1000945"/>
              <a:gd name="connsiteX1" fmla="*/ 1968883 w 10676227"/>
              <a:gd name="connsiteY1" fmla="*/ 58366 h 1000945"/>
              <a:gd name="connsiteX2" fmla="*/ 2513632 w 10676227"/>
              <a:gd name="connsiteY2" fmla="*/ 466928 h 1000945"/>
              <a:gd name="connsiteX3" fmla="*/ 3155658 w 10676227"/>
              <a:gd name="connsiteY3" fmla="*/ 544749 h 1000945"/>
              <a:gd name="connsiteX4" fmla="*/ 3564219 w 10676227"/>
              <a:gd name="connsiteY4" fmla="*/ 369652 h 1000945"/>
              <a:gd name="connsiteX5" fmla="*/ 4556440 w 10676227"/>
              <a:gd name="connsiteY5" fmla="*/ 175098 h 1000945"/>
              <a:gd name="connsiteX6" fmla="*/ 8330772 w 10676227"/>
              <a:gd name="connsiteY6" fmla="*/ 155643 h 1000945"/>
              <a:gd name="connsiteX7" fmla="*/ 10470858 w 10676227"/>
              <a:gd name="connsiteY7" fmla="*/ 175098 h 1000945"/>
              <a:gd name="connsiteX8" fmla="*/ 10607045 w 10676227"/>
              <a:gd name="connsiteY8" fmla="*/ 194554 h 1000945"/>
              <a:gd name="connsiteX9" fmla="*/ 10626500 w 10676227"/>
              <a:gd name="connsiteY9" fmla="*/ 875490 h 1000945"/>
              <a:gd name="connsiteX10" fmla="*/ 10626500 w 10676227"/>
              <a:gd name="connsiteY10" fmla="*/ 953311 h 1000945"/>
              <a:gd name="connsiteX11" fmla="*/ 9965019 w 10676227"/>
              <a:gd name="connsiteY11" fmla="*/ 953311 h 1000945"/>
              <a:gd name="connsiteX12" fmla="*/ 7572015 w 10676227"/>
              <a:gd name="connsiteY12" fmla="*/ 953311 h 1000945"/>
              <a:gd name="connsiteX13" fmla="*/ 6657615 w 10676227"/>
              <a:gd name="connsiteY13" fmla="*/ 680937 h 1000945"/>
              <a:gd name="connsiteX14" fmla="*/ 5937768 w 10676227"/>
              <a:gd name="connsiteY14" fmla="*/ 642026 h 1000945"/>
              <a:gd name="connsiteX15" fmla="*/ 5354109 w 10676227"/>
              <a:gd name="connsiteY15" fmla="*/ 914400 h 1000945"/>
              <a:gd name="connsiteX16" fmla="*/ 4439709 w 10676227"/>
              <a:gd name="connsiteY16" fmla="*/ 992222 h 1000945"/>
              <a:gd name="connsiteX17" fmla="*/ 3758772 w 10676227"/>
              <a:gd name="connsiteY17" fmla="*/ 739303 h 1000945"/>
              <a:gd name="connsiteX18" fmla="*/ 3350211 w 10676227"/>
              <a:gd name="connsiteY18" fmla="*/ 719847 h 1000945"/>
              <a:gd name="connsiteX19" fmla="*/ 2941649 w 10676227"/>
              <a:gd name="connsiteY19" fmla="*/ 719847 h 1000945"/>
              <a:gd name="connsiteX20" fmla="*/ 2338534 w 10676227"/>
              <a:gd name="connsiteY20" fmla="*/ 953311 h 1000945"/>
              <a:gd name="connsiteX21" fmla="*/ 1638143 w 10676227"/>
              <a:gd name="connsiteY21" fmla="*/ 875490 h 1000945"/>
              <a:gd name="connsiteX22" fmla="*/ 120628 w 10676227"/>
              <a:gd name="connsiteY22" fmla="*/ 875491 h 1000945"/>
              <a:gd name="connsiteX23" fmla="*/ 81717 w 10676227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556681 w 10594765"/>
              <a:gd name="connsiteY21" fmla="*/ 875490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77407 w 10671917"/>
              <a:gd name="connsiteY0" fmla="*/ 116732 h 1000945"/>
              <a:gd name="connsiteX1" fmla="*/ 1964573 w 10671917"/>
              <a:gd name="connsiteY1" fmla="*/ 58366 h 1000945"/>
              <a:gd name="connsiteX2" fmla="*/ 2509322 w 10671917"/>
              <a:gd name="connsiteY2" fmla="*/ 466928 h 1000945"/>
              <a:gd name="connsiteX3" fmla="*/ 3151348 w 10671917"/>
              <a:gd name="connsiteY3" fmla="*/ 544749 h 1000945"/>
              <a:gd name="connsiteX4" fmla="*/ 3559909 w 10671917"/>
              <a:gd name="connsiteY4" fmla="*/ 369652 h 1000945"/>
              <a:gd name="connsiteX5" fmla="*/ 4552130 w 10671917"/>
              <a:gd name="connsiteY5" fmla="*/ 175098 h 1000945"/>
              <a:gd name="connsiteX6" fmla="*/ 8326462 w 10671917"/>
              <a:gd name="connsiteY6" fmla="*/ 155643 h 1000945"/>
              <a:gd name="connsiteX7" fmla="*/ 10466548 w 10671917"/>
              <a:gd name="connsiteY7" fmla="*/ 175098 h 1000945"/>
              <a:gd name="connsiteX8" fmla="*/ 10602735 w 10671917"/>
              <a:gd name="connsiteY8" fmla="*/ 194554 h 1000945"/>
              <a:gd name="connsiteX9" fmla="*/ 10622190 w 10671917"/>
              <a:gd name="connsiteY9" fmla="*/ 875490 h 1000945"/>
              <a:gd name="connsiteX10" fmla="*/ 10622190 w 10671917"/>
              <a:gd name="connsiteY10" fmla="*/ 953311 h 1000945"/>
              <a:gd name="connsiteX11" fmla="*/ 9960709 w 10671917"/>
              <a:gd name="connsiteY11" fmla="*/ 953311 h 1000945"/>
              <a:gd name="connsiteX12" fmla="*/ 7567705 w 10671917"/>
              <a:gd name="connsiteY12" fmla="*/ 953311 h 1000945"/>
              <a:gd name="connsiteX13" fmla="*/ 6653305 w 10671917"/>
              <a:gd name="connsiteY13" fmla="*/ 680937 h 1000945"/>
              <a:gd name="connsiteX14" fmla="*/ 5933458 w 10671917"/>
              <a:gd name="connsiteY14" fmla="*/ 642026 h 1000945"/>
              <a:gd name="connsiteX15" fmla="*/ 5349799 w 10671917"/>
              <a:gd name="connsiteY15" fmla="*/ 914400 h 1000945"/>
              <a:gd name="connsiteX16" fmla="*/ 4435399 w 10671917"/>
              <a:gd name="connsiteY16" fmla="*/ 992222 h 1000945"/>
              <a:gd name="connsiteX17" fmla="*/ 3754462 w 10671917"/>
              <a:gd name="connsiteY17" fmla="*/ 739303 h 1000945"/>
              <a:gd name="connsiteX18" fmla="*/ 3345901 w 10671917"/>
              <a:gd name="connsiteY18" fmla="*/ 719847 h 1000945"/>
              <a:gd name="connsiteX19" fmla="*/ 2937339 w 10671917"/>
              <a:gd name="connsiteY19" fmla="*/ 719847 h 1000945"/>
              <a:gd name="connsiteX20" fmla="*/ 2334224 w 10671917"/>
              <a:gd name="connsiteY20" fmla="*/ 953311 h 1000945"/>
              <a:gd name="connsiteX21" fmla="*/ 1575467 w 10671917"/>
              <a:gd name="connsiteY21" fmla="*/ 933856 h 1000945"/>
              <a:gd name="connsiteX22" fmla="*/ 116318 w 10671917"/>
              <a:gd name="connsiteY22" fmla="*/ 875491 h 1000945"/>
              <a:gd name="connsiteX23" fmla="*/ 77407 w 10671917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498315 w 10594765"/>
              <a:gd name="connsiteY21" fmla="*/ 933856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255 w 10594765"/>
              <a:gd name="connsiteY0" fmla="*/ 98550 h 982763"/>
              <a:gd name="connsiteX1" fmla="*/ 1887421 w 10594765"/>
              <a:gd name="connsiteY1" fmla="*/ 40184 h 982763"/>
              <a:gd name="connsiteX2" fmla="*/ 2432170 w 10594765"/>
              <a:gd name="connsiteY2" fmla="*/ 137461 h 982763"/>
              <a:gd name="connsiteX3" fmla="*/ 3074196 w 10594765"/>
              <a:gd name="connsiteY3" fmla="*/ 526567 h 982763"/>
              <a:gd name="connsiteX4" fmla="*/ 3482757 w 10594765"/>
              <a:gd name="connsiteY4" fmla="*/ 351470 h 982763"/>
              <a:gd name="connsiteX5" fmla="*/ 4474978 w 10594765"/>
              <a:gd name="connsiteY5" fmla="*/ 156916 h 982763"/>
              <a:gd name="connsiteX6" fmla="*/ 8249310 w 10594765"/>
              <a:gd name="connsiteY6" fmla="*/ 137461 h 982763"/>
              <a:gd name="connsiteX7" fmla="*/ 10389396 w 10594765"/>
              <a:gd name="connsiteY7" fmla="*/ 156916 h 982763"/>
              <a:gd name="connsiteX8" fmla="*/ 10525583 w 10594765"/>
              <a:gd name="connsiteY8" fmla="*/ 176372 h 982763"/>
              <a:gd name="connsiteX9" fmla="*/ 10545038 w 10594765"/>
              <a:gd name="connsiteY9" fmla="*/ 857308 h 982763"/>
              <a:gd name="connsiteX10" fmla="*/ 10545038 w 10594765"/>
              <a:gd name="connsiteY10" fmla="*/ 935129 h 982763"/>
              <a:gd name="connsiteX11" fmla="*/ 9883557 w 10594765"/>
              <a:gd name="connsiteY11" fmla="*/ 935129 h 982763"/>
              <a:gd name="connsiteX12" fmla="*/ 7490553 w 10594765"/>
              <a:gd name="connsiteY12" fmla="*/ 935129 h 982763"/>
              <a:gd name="connsiteX13" fmla="*/ 6576153 w 10594765"/>
              <a:gd name="connsiteY13" fmla="*/ 662755 h 982763"/>
              <a:gd name="connsiteX14" fmla="*/ 5856306 w 10594765"/>
              <a:gd name="connsiteY14" fmla="*/ 623844 h 982763"/>
              <a:gd name="connsiteX15" fmla="*/ 5272647 w 10594765"/>
              <a:gd name="connsiteY15" fmla="*/ 896218 h 982763"/>
              <a:gd name="connsiteX16" fmla="*/ 4358247 w 10594765"/>
              <a:gd name="connsiteY16" fmla="*/ 974040 h 982763"/>
              <a:gd name="connsiteX17" fmla="*/ 3677310 w 10594765"/>
              <a:gd name="connsiteY17" fmla="*/ 721121 h 982763"/>
              <a:gd name="connsiteX18" fmla="*/ 3268749 w 10594765"/>
              <a:gd name="connsiteY18" fmla="*/ 701665 h 982763"/>
              <a:gd name="connsiteX19" fmla="*/ 2860187 w 10594765"/>
              <a:gd name="connsiteY19" fmla="*/ 701665 h 982763"/>
              <a:gd name="connsiteX20" fmla="*/ 2257072 w 10594765"/>
              <a:gd name="connsiteY20" fmla="*/ 935129 h 982763"/>
              <a:gd name="connsiteX21" fmla="*/ 1498315 w 10594765"/>
              <a:gd name="connsiteY21" fmla="*/ 915674 h 982763"/>
              <a:gd name="connsiteX22" fmla="*/ 39166 w 10594765"/>
              <a:gd name="connsiteY22" fmla="*/ 857309 h 982763"/>
              <a:gd name="connsiteX23" fmla="*/ 255 w 10594765"/>
              <a:gd name="connsiteY23" fmla="*/ 98550 h 982763"/>
              <a:gd name="connsiteX0" fmla="*/ 255 w 10594765"/>
              <a:gd name="connsiteY0" fmla="*/ 98550 h 982763"/>
              <a:gd name="connsiteX1" fmla="*/ 1887421 w 10594765"/>
              <a:gd name="connsiteY1" fmla="*/ 40184 h 982763"/>
              <a:gd name="connsiteX2" fmla="*/ 2432170 w 10594765"/>
              <a:gd name="connsiteY2" fmla="*/ 137461 h 982763"/>
              <a:gd name="connsiteX3" fmla="*/ 3074196 w 10594765"/>
              <a:gd name="connsiteY3" fmla="*/ 118005 h 982763"/>
              <a:gd name="connsiteX4" fmla="*/ 3482757 w 10594765"/>
              <a:gd name="connsiteY4" fmla="*/ 351470 h 982763"/>
              <a:gd name="connsiteX5" fmla="*/ 4474978 w 10594765"/>
              <a:gd name="connsiteY5" fmla="*/ 156916 h 982763"/>
              <a:gd name="connsiteX6" fmla="*/ 8249310 w 10594765"/>
              <a:gd name="connsiteY6" fmla="*/ 137461 h 982763"/>
              <a:gd name="connsiteX7" fmla="*/ 10389396 w 10594765"/>
              <a:gd name="connsiteY7" fmla="*/ 156916 h 982763"/>
              <a:gd name="connsiteX8" fmla="*/ 10525583 w 10594765"/>
              <a:gd name="connsiteY8" fmla="*/ 176372 h 982763"/>
              <a:gd name="connsiteX9" fmla="*/ 10545038 w 10594765"/>
              <a:gd name="connsiteY9" fmla="*/ 857308 h 982763"/>
              <a:gd name="connsiteX10" fmla="*/ 10545038 w 10594765"/>
              <a:gd name="connsiteY10" fmla="*/ 935129 h 982763"/>
              <a:gd name="connsiteX11" fmla="*/ 9883557 w 10594765"/>
              <a:gd name="connsiteY11" fmla="*/ 935129 h 982763"/>
              <a:gd name="connsiteX12" fmla="*/ 7490553 w 10594765"/>
              <a:gd name="connsiteY12" fmla="*/ 935129 h 982763"/>
              <a:gd name="connsiteX13" fmla="*/ 6576153 w 10594765"/>
              <a:gd name="connsiteY13" fmla="*/ 662755 h 982763"/>
              <a:gd name="connsiteX14" fmla="*/ 5856306 w 10594765"/>
              <a:gd name="connsiteY14" fmla="*/ 623844 h 982763"/>
              <a:gd name="connsiteX15" fmla="*/ 5272647 w 10594765"/>
              <a:gd name="connsiteY15" fmla="*/ 896218 h 982763"/>
              <a:gd name="connsiteX16" fmla="*/ 4358247 w 10594765"/>
              <a:gd name="connsiteY16" fmla="*/ 974040 h 982763"/>
              <a:gd name="connsiteX17" fmla="*/ 3677310 w 10594765"/>
              <a:gd name="connsiteY17" fmla="*/ 721121 h 982763"/>
              <a:gd name="connsiteX18" fmla="*/ 3268749 w 10594765"/>
              <a:gd name="connsiteY18" fmla="*/ 701665 h 982763"/>
              <a:gd name="connsiteX19" fmla="*/ 2860187 w 10594765"/>
              <a:gd name="connsiteY19" fmla="*/ 701665 h 982763"/>
              <a:gd name="connsiteX20" fmla="*/ 2257072 w 10594765"/>
              <a:gd name="connsiteY20" fmla="*/ 935129 h 982763"/>
              <a:gd name="connsiteX21" fmla="*/ 1498315 w 10594765"/>
              <a:gd name="connsiteY21" fmla="*/ 915674 h 982763"/>
              <a:gd name="connsiteX22" fmla="*/ 39166 w 10594765"/>
              <a:gd name="connsiteY22" fmla="*/ 857309 h 982763"/>
              <a:gd name="connsiteX23" fmla="*/ 255 w 10594765"/>
              <a:gd name="connsiteY23" fmla="*/ 98550 h 982763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114923 h 979681"/>
              <a:gd name="connsiteX4" fmla="*/ 3482757 w 10594765"/>
              <a:gd name="connsiteY4" fmla="*/ 348388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348388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912591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912591 h 979681"/>
              <a:gd name="connsiteX19" fmla="*/ 2860187 w 10594765"/>
              <a:gd name="connsiteY19" fmla="*/ 912591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659673 h 971740"/>
              <a:gd name="connsiteX14" fmla="*/ 5856306 w 10594765"/>
              <a:gd name="connsiteY14" fmla="*/ 620762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659673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912592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14923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912592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38910 h 973548"/>
              <a:gd name="connsiteX4" fmla="*/ 3482757 w 10594765"/>
              <a:gd name="connsiteY4" fmla="*/ 77821 h 973548"/>
              <a:gd name="connsiteX5" fmla="*/ 4474978 w 10594765"/>
              <a:gd name="connsiteY5" fmla="*/ 77820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38910 h 973548"/>
              <a:gd name="connsiteX4" fmla="*/ 3482757 w 10594765"/>
              <a:gd name="connsiteY4" fmla="*/ 77821 h 973548"/>
              <a:gd name="connsiteX5" fmla="*/ 4474978 w 10594765"/>
              <a:gd name="connsiteY5" fmla="*/ 38909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77821 h 973548"/>
              <a:gd name="connsiteX4" fmla="*/ 3482757 w 10594765"/>
              <a:gd name="connsiteY4" fmla="*/ 77821 h 973548"/>
              <a:gd name="connsiteX5" fmla="*/ 4474978 w 10594765"/>
              <a:gd name="connsiteY5" fmla="*/ 38909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123162 w 10717672"/>
              <a:gd name="connsiteY0" fmla="*/ 97276 h 973548"/>
              <a:gd name="connsiteX1" fmla="*/ 2010328 w 10717672"/>
              <a:gd name="connsiteY1" fmla="*/ 97276 h 973548"/>
              <a:gd name="connsiteX2" fmla="*/ 2555077 w 10717672"/>
              <a:gd name="connsiteY2" fmla="*/ 77821 h 973548"/>
              <a:gd name="connsiteX3" fmla="*/ 3197103 w 10717672"/>
              <a:gd name="connsiteY3" fmla="*/ 77821 h 973548"/>
              <a:gd name="connsiteX4" fmla="*/ 3605664 w 10717672"/>
              <a:gd name="connsiteY4" fmla="*/ 77821 h 973548"/>
              <a:gd name="connsiteX5" fmla="*/ 4597885 w 10717672"/>
              <a:gd name="connsiteY5" fmla="*/ 38909 h 973548"/>
              <a:gd name="connsiteX6" fmla="*/ 8372217 w 10717672"/>
              <a:gd name="connsiteY6" fmla="*/ 0 h 973548"/>
              <a:gd name="connsiteX7" fmla="*/ 10512303 w 10717672"/>
              <a:gd name="connsiteY7" fmla="*/ 116731 h 973548"/>
              <a:gd name="connsiteX8" fmla="*/ 10648490 w 10717672"/>
              <a:gd name="connsiteY8" fmla="*/ 175098 h 973548"/>
              <a:gd name="connsiteX9" fmla="*/ 10667945 w 10717672"/>
              <a:gd name="connsiteY9" fmla="*/ 856034 h 973548"/>
              <a:gd name="connsiteX10" fmla="*/ 10667945 w 10717672"/>
              <a:gd name="connsiteY10" fmla="*/ 933855 h 973548"/>
              <a:gd name="connsiteX11" fmla="*/ 10006464 w 10717672"/>
              <a:gd name="connsiteY11" fmla="*/ 933855 h 973548"/>
              <a:gd name="connsiteX12" fmla="*/ 7613460 w 10717672"/>
              <a:gd name="connsiteY12" fmla="*/ 933855 h 973548"/>
              <a:gd name="connsiteX13" fmla="*/ 6699060 w 10717672"/>
              <a:gd name="connsiteY13" fmla="*/ 914400 h 973548"/>
              <a:gd name="connsiteX14" fmla="*/ 5979213 w 10717672"/>
              <a:gd name="connsiteY14" fmla="*/ 875489 h 973548"/>
              <a:gd name="connsiteX15" fmla="*/ 5395554 w 10717672"/>
              <a:gd name="connsiteY15" fmla="*/ 894944 h 973548"/>
              <a:gd name="connsiteX16" fmla="*/ 4481154 w 10717672"/>
              <a:gd name="connsiteY16" fmla="*/ 972766 h 973548"/>
              <a:gd name="connsiteX17" fmla="*/ 3800217 w 10717672"/>
              <a:gd name="connsiteY17" fmla="*/ 933855 h 973548"/>
              <a:gd name="connsiteX18" fmla="*/ 3391656 w 10717672"/>
              <a:gd name="connsiteY18" fmla="*/ 914399 h 973548"/>
              <a:gd name="connsiteX19" fmla="*/ 2983094 w 10717672"/>
              <a:gd name="connsiteY19" fmla="*/ 914399 h 973548"/>
              <a:gd name="connsiteX20" fmla="*/ 2379979 w 10717672"/>
              <a:gd name="connsiteY20" fmla="*/ 933855 h 973548"/>
              <a:gd name="connsiteX21" fmla="*/ 1621222 w 10717672"/>
              <a:gd name="connsiteY21" fmla="*/ 914400 h 973548"/>
              <a:gd name="connsiteX22" fmla="*/ 162073 w 10717672"/>
              <a:gd name="connsiteY22" fmla="*/ 856035 h 973548"/>
              <a:gd name="connsiteX23" fmla="*/ 123162 w 10717672"/>
              <a:gd name="connsiteY23" fmla="*/ 97276 h 973548"/>
              <a:gd name="connsiteX0" fmla="*/ 123162 w 10717672"/>
              <a:gd name="connsiteY0" fmla="*/ 59818 h 936090"/>
              <a:gd name="connsiteX1" fmla="*/ 2010328 w 10717672"/>
              <a:gd name="connsiteY1" fmla="*/ 59818 h 936090"/>
              <a:gd name="connsiteX2" fmla="*/ 2555077 w 10717672"/>
              <a:gd name="connsiteY2" fmla="*/ 40363 h 936090"/>
              <a:gd name="connsiteX3" fmla="*/ 3197103 w 10717672"/>
              <a:gd name="connsiteY3" fmla="*/ 40363 h 936090"/>
              <a:gd name="connsiteX4" fmla="*/ 3605664 w 10717672"/>
              <a:gd name="connsiteY4" fmla="*/ 40363 h 936090"/>
              <a:gd name="connsiteX5" fmla="*/ 4597885 w 10717672"/>
              <a:gd name="connsiteY5" fmla="*/ 1451 h 936090"/>
              <a:gd name="connsiteX6" fmla="*/ 8372217 w 10717672"/>
              <a:gd name="connsiteY6" fmla="*/ 98730 h 936090"/>
              <a:gd name="connsiteX7" fmla="*/ 10512303 w 10717672"/>
              <a:gd name="connsiteY7" fmla="*/ 79273 h 936090"/>
              <a:gd name="connsiteX8" fmla="*/ 10648490 w 10717672"/>
              <a:gd name="connsiteY8" fmla="*/ 137640 h 936090"/>
              <a:gd name="connsiteX9" fmla="*/ 10667945 w 10717672"/>
              <a:gd name="connsiteY9" fmla="*/ 818576 h 936090"/>
              <a:gd name="connsiteX10" fmla="*/ 10667945 w 10717672"/>
              <a:gd name="connsiteY10" fmla="*/ 896397 h 936090"/>
              <a:gd name="connsiteX11" fmla="*/ 10006464 w 10717672"/>
              <a:gd name="connsiteY11" fmla="*/ 896397 h 936090"/>
              <a:gd name="connsiteX12" fmla="*/ 7613460 w 10717672"/>
              <a:gd name="connsiteY12" fmla="*/ 896397 h 936090"/>
              <a:gd name="connsiteX13" fmla="*/ 6699060 w 10717672"/>
              <a:gd name="connsiteY13" fmla="*/ 876942 h 936090"/>
              <a:gd name="connsiteX14" fmla="*/ 5979213 w 10717672"/>
              <a:gd name="connsiteY14" fmla="*/ 838031 h 936090"/>
              <a:gd name="connsiteX15" fmla="*/ 5395554 w 10717672"/>
              <a:gd name="connsiteY15" fmla="*/ 857486 h 936090"/>
              <a:gd name="connsiteX16" fmla="*/ 4481154 w 10717672"/>
              <a:gd name="connsiteY16" fmla="*/ 935308 h 936090"/>
              <a:gd name="connsiteX17" fmla="*/ 3800217 w 10717672"/>
              <a:gd name="connsiteY17" fmla="*/ 896397 h 936090"/>
              <a:gd name="connsiteX18" fmla="*/ 3391656 w 10717672"/>
              <a:gd name="connsiteY18" fmla="*/ 876941 h 936090"/>
              <a:gd name="connsiteX19" fmla="*/ 2983094 w 10717672"/>
              <a:gd name="connsiteY19" fmla="*/ 876941 h 936090"/>
              <a:gd name="connsiteX20" fmla="*/ 2379979 w 10717672"/>
              <a:gd name="connsiteY20" fmla="*/ 896397 h 936090"/>
              <a:gd name="connsiteX21" fmla="*/ 1621222 w 10717672"/>
              <a:gd name="connsiteY21" fmla="*/ 876942 h 936090"/>
              <a:gd name="connsiteX22" fmla="*/ 162073 w 10717672"/>
              <a:gd name="connsiteY22" fmla="*/ 818577 h 936090"/>
              <a:gd name="connsiteX23" fmla="*/ 123162 w 10717672"/>
              <a:gd name="connsiteY23" fmla="*/ 59818 h 936090"/>
              <a:gd name="connsiteX0" fmla="*/ 123162 w 10717672"/>
              <a:gd name="connsiteY0" fmla="*/ 55491 h 931763"/>
              <a:gd name="connsiteX1" fmla="*/ 2010328 w 10717672"/>
              <a:gd name="connsiteY1" fmla="*/ 55491 h 931763"/>
              <a:gd name="connsiteX2" fmla="*/ 2555077 w 10717672"/>
              <a:gd name="connsiteY2" fmla="*/ 36036 h 931763"/>
              <a:gd name="connsiteX3" fmla="*/ 3197103 w 10717672"/>
              <a:gd name="connsiteY3" fmla="*/ 36036 h 931763"/>
              <a:gd name="connsiteX4" fmla="*/ 3605664 w 10717672"/>
              <a:gd name="connsiteY4" fmla="*/ 36036 h 931763"/>
              <a:gd name="connsiteX5" fmla="*/ 4597885 w 10717672"/>
              <a:gd name="connsiteY5" fmla="*/ 74945 h 931763"/>
              <a:gd name="connsiteX6" fmla="*/ 8372217 w 10717672"/>
              <a:gd name="connsiteY6" fmla="*/ 94403 h 931763"/>
              <a:gd name="connsiteX7" fmla="*/ 10512303 w 10717672"/>
              <a:gd name="connsiteY7" fmla="*/ 74946 h 931763"/>
              <a:gd name="connsiteX8" fmla="*/ 10648490 w 10717672"/>
              <a:gd name="connsiteY8" fmla="*/ 133313 h 931763"/>
              <a:gd name="connsiteX9" fmla="*/ 10667945 w 10717672"/>
              <a:gd name="connsiteY9" fmla="*/ 814249 h 931763"/>
              <a:gd name="connsiteX10" fmla="*/ 10667945 w 10717672"/>
              <a:gd name="connsiteY10" fmla="*/ 892070 h 931763"/>
              <a:gd name="connsiteX11" fmla="*/ 10006464 w 10717672"/>
              <a:gd name="connsiteY11" fmla="*/ 892070 h 931763"/>
              <a:gd name="connsiteX12" fmla="*/ 7613460 w 10717672"/>
              <a:gd name="connsiteY12" fmla="*/ 892070 h 931763"/>
              <a:gd name="connsiteX13" fmla="*/ 6699060 w 10717672"/>
              <a:gd name="connsiteY13" fmla="*/ 872615 h 931763"/>
              <a:gd name="connsiteX14" fmla="*/ 5979213 w 10717672"/>
              <a:gd name="connsiteY14" fmla="*/ 833704 h 931763"/>
              <a:gd name="connsiteX15" fmla="*/ 5395554 w 10717672"/>
              <a:gd name="connsiteY15" fmla="*/ 853159 h 931763"/>
              <a:gd name="connsiteX16" fmla="*/ 4481154 w 10717672"/>
              <a:gd name="connsiteY16" fmla="*/ 930981 h 931763"/>
              <a:gd name="connsiteX17" fmla="*/ 3800217 w 10717672"/>
              <a:gd name="connsiteY17" fmla="*/ 892070 h 931763"/>
              <a:gd name="connsiteX18" fmla="*/ 3391656 w 10717672"/>
              <a:gd name="connsiteY18" fmla="*/ 872614 h 931763"/>
              <a:gd name="connsiteX19" fmla="*/ 2983094 w 10717672"/>
              <a:gd name="connsiteY19" fmla="*/ 872614 h 931763"/>
              <a:gd name="connsiteX20" fmla="*/ 2379979 w 10717672"/>
              <a:gd name="connsiteY20" fmla="*/ 892070 h 931763"/>
              <a:gd name="connsiteX21" fmla="*/ 1621222 w 10717672"/>
              <a:gd name="connsiteY21" fmla="*/ 872615 h 931763"/>
              <a:gd name="connsiteX22" fmla="*/ 162073 w 10717672"/>
              <a:gd name="connsiteY22" fmla="*/ 814250 h 931763"/>
              <a:gd name="connsiteX23" fmla="*/ 123162 w 10717672"/>
              <a:gd name="connsiteY23" fmla="*/ 55491 h 931763"/>
              <a:gd name="connsiteX0" fmla="*/ 123162 w 10717672"/>
              <a:gd name="connsiteY0" fmla="*/ 55491 h 905904"/>
              <a:gd name="connsiteX1" fmla="*/ 2010328 w 10717672"/>
              <a:gd name="connsiteY1" fmla="*/ 55491 h 905904"/>
              <a:gd name="connsiteX2" fmla="*/ 2555077 w 10717672"/>
              <a:gd name="connsiteY2" fmla="*/ 36036 h 905904"/>
              <a:gd name="connsiteX3" fmla="*/ 3197103 w 10717672"/>
              <a:gd name="connsiteY3" fmla="*/ 36036 h 905904"/>
              <a:gd name="connsiteX4" fmla="*/ 3605664 w 10717672"/>
              <a:gd name="connsiteY4" fmla="*/ 36036 h 905904"/>
              <a:gd name="connsiteX5" fmla="*/ 4597885 w 10717672"/>
              <a:gd name="connsiteY5" fmla="*/ 74945 h 905904"/>
              <a:gd name="connsiteX6" fmla="*/ 8372217 w 10717672"/>
              <a:gd name="connsiteY6" fmla="*/ 94403 h 905904"/>
              <a:gd name="connsiteX7" fmla="*/ 10512303 w 10717672"/>
              <a:gd name="connsiteY7" fmla="*/ 74946 h 905904"/>
              <a:gd name="connsiteX8" fmla="*/ 10648490 w 10717672"/>
              <a:gd name="connsiteY8" fmla="*/ 133313 h 905904"/>
              <a:gd name="connsiteX9" fmla="*/ 10667945 w 10717672"/>
              <a:gd name="connsiteY9" fmla="*/ 814249 h 905904"/>
              <a:gd name="connsiteX10" fmla="*/ 10667945 w 10717672"/>
              <a:gd name="connsiteY10" fmla="*/ 892070 h 905904"/>
              <a:gd name="connsiteX11" fmla="*/ 10006464 w 10717672"/>
              <a:gd name="connsiteY11" fmla="*/ 892070 h 905904"/>
              <a:gd name="connsiteX12" fmla="*/ 7613460 w 10717672"/>
              <a:gd name="connsiteY12" fmla="*/ 892070 h 905904"/>
              <a:gd name="connsiteX13" fmla="*/ 6699060 w 10717672"/>
              <a:gd name="connsiteY13" fmla="*/ 872615 h 905904"/>
              <a:gd name="connsiteX14" fmla="*/ 5979213 w 10717672"/>
              <a:gd name="connsiteY14" fmla="*/ 833704 h 905904"/>
              <a:gd name="connsiteX15" fmla="*/ 5395554 w 10717672"/>
              <a:gd name="connsiteY15" fmla="*/ 853159 h 905904"/>
              <a:gd name="connsiteX16" fmla="*/ 4481154 w 10717672"/>
              <a:gd name="connsiteY16" fmla="*/ 892071 h 905904"/>
              <a:gd name="connsiteX17" fmla="*/ 3800217 w 10717672"/>
              <a:gd name="connsiteY17" fmla="*/ 892070 h 905904"/>
              <a:gd name="connsiteX18" fmla="*/ 3391656 w 10717672"/>
              <a:gd name="connsiteY18" fmla="*/ 872614 h 905904"/>
              <a:gd name="connsiteX19" fmla="*/ 2983094 w 10717672"/>
              <a:gd name="connsiteY19" fmla="*/ 872614 h 905904"/>
              <a:gd name="connsiteX20" fmla="*/ 2379979 w 10717672"/>
              <a:gd name="connsiteY20" fmla="*/ 892070 h 905904"/>
              <a:gd name="connsiteX21" fmla="*/ 1621222 w 10717672"/>
              <a:gd name="connsiteY21" fmla="*/ 872615 h 905904"/>
              <a:gd name="connsiteX22" fmla="*/ 162073 w 10717672"/>
              <a:gd name="connsiteY22" fmla="*/ 814250 h 905904"/>
              <a:gd name="connsiteX23" fmla="*/ 123162 w 10717672"/>
              <a:gd name="connsiteY23" fmla="*/ 55491 h 905904"/>
              <a:gd name="connsiteX0" fmla="*/ 123162 w 10717672"/>
              <a:gd name="connsiteY0" fmla="*/ 55491 h 905904"/>
              <a:gd name="connsiteX1" fmla="*/ 2010328 w 10717672"/>
              <a:gd name="connsiteY1" fmla="*/ 55491 h 905904"/>
              <a:gd name="connsiteX2" fmla="*/ 2555077 w 10717672"/>
              <a:gd name="connsiteY2" fmla="*/ 36036 h 905904"/>
              <a:gd name="connsiteX3" fmla="*/ 3197103 w 10717672"/>
              <a:gd name="connsiteY3" fmla="*/ 36036 h 905904"/>
              <a:gd name="connsiteX4" fmla="*/ 3605664 w 10717672"/>
              <a:gd name="connsiteY4" fmla="*/ 36036 h 905904"/>
              <a:gd name="connsiteX5" fmla="*/ 4597885 w 10717672"/>
              <a:gd name="connsiteY5" fmla="*/ 74945 h 905904"/>
              <a:gd name="connsiteX6" fmla="*/ 8372217 w 10717672"/>
              <a:gd name="connsiteY6" fmla="*/ 94403 h 905904"/>
              <a:gd name="connsiteX7" fmla="*/ 10512303 w 10717672"/>
              <a:gd name="connsiteY7" fmla="*/ 74946 h 905904"/>
              <a:gd name="connsiteX8" fmla="*/ 10648490 w 10717672"/>
              <a:gd name="connsiteY8" fmla="*/ 133313 h 905904"/>
              <a:gd name="connsiteX9" fmla="*/ 10667945 w 10717672"/>
              <a:gd name="connsiteY9" fmla="*/ 814249 h 905904"/>
              <a:gd name="connsiteX10" fmla="*/ 10667945 w 10717672"/>
              <a:gd name="connsiteY10" fmla="*/ 892070 h 905904"/>
              <a:gd name="connsiteX11" fmla="*/ 10006464 w 10717672"/>
              <a:gd name="connsiteY11" fmla="*/ 892070 h 905904"/>
              <a:gd name="connsiteX12" fmla="*/ 7613460 w 10717672"/>
              <a:gd name="connsiteY12" fmla="*/ 892070 h 905904"/>
              <a:gd name="connsiteX13" fmla="*/ 6699060 w 10717672"/>
              <a:gd name="connsiteY13" fmla="*/ 872615 h 905904"/>
              <a:gd name="connsiteX14" fmla="*/ 5979213 w 10717672"/>
              <a:gd name="connsiteY14" fmla="*/ 853160 h 905904"/>
              <a:gd name="connsiteX15" fmla="*/ 5395554 w 10717672"/>
              <a:gd name="connsiteY15" fmla="*/ 853159 h 905904"/>
              <a:gd name="connsiteX16" fmla="*/ 4481154 w 10717672"/>
              <a:gd name="connsiteY16" fmla="*/ 892071 h 905904"/>
              <a:gd name="connsiteX17" fmla="*/ 3800217 w 10717672"/>
              <a:gd name="connsiteY17" fmla="*/ 892070 h 905904"/>
              <a:gd name="connsiteX18" fmla="*/ 3391656 w 10717672"/>
              <a:gd name="connsiteY18" fmla="*/ 872614 h 905904"/>
              <a:gd name="connsiteX19" fmla="*/ 2983094 w 10717672"/>
              <a:gd name="connsiteY19" fmla="*/ 872614 h 905904"/>
              <a:gd name="connsiteX20" fmla="*/ 2379979 w 10717672"/>
              <a:gd name="connsiteY20" fmla="*/ 892070 h 905904"/>
              <a:gd name="connsiteX21" fmla="*/ 1621222 w 10717672"/>
              <a:gd name="connsiteY21" fmla="*/ 872615 h 905904"/>
              <a:gd name="connsiteX22" fmla="*/ 162073 w 10717672"/>
              <a:gd name="connsiteY22" fmla="*/ 814250 h 905904"/>
              <a:gd name="connsiteX23" fmla="*/ 123162 w 10717672"/>
              <a:gd name="connsiteY23" fmla="*/ 55491 h 905904"/>
              <a:gd name="connsiteX0" fmla="*/ 192751 w 10787261"/>
              <a:gd name="connsiteY0" fmla="*/ 55491 h 897834"/>
              <a:gd name="connsiteX1" fmla="*/ 2079917 w 10787261"/>
              <a:gd name="connsiteY1" fmla="*/ 55491 h 897834"/>
              <a:gd name="connsiteX2" fmla="*/ 2624666 w 10787261"/>
              <a:gd name="connsiteY2" fmla="*/ 36036 h 897834"/>
              <a:gd name="connsiteX3" fmla="*/ 3266692 w 10787261"/>
              <a:gd name="connsiteY3" fmla="*/ 36036 h 897834"/>
              <a:gd name="connsiteX4" fmla="*/ 3675253 w 10787261"/>
              <a:gd name="connsiteY4" fmla="*/ 36036 h 897834"/>
              <a:gd name="connsiteX5" fmla="*/ 4667474 w 10787261"/>
              <a:gd name="connsiteY5" fmla="*/ 74945 h 897834"/>
              <a:gd name="connsiteX6" fmla="*/ 8441806 w 10787261"/>
              <a:gd name="connsiteY6" fmla="*/ 94403 h 897834"/>
              <a:gd name="connsiteX7" fmla="*/ 10581892 w 10787261"/>
              <a:gd name="connsiteY7" fmla="*/ 74946 h 897834"/>
              <a:gd name="connsiteX8" fmla="*/ 10718079 w 10787261"/>
              <a:gd name="connsiteY8" fmla="*/ 133313 h 897834"/>
              <a:gd name="connsiteX9" fmla="*/ 10737534 w 10787261"/>
              <a:gd name="connsiteY9" fmla="*/ 814249 h 897834"/>
              <a:gd name="connsiteX10" fmla="*/ 10737534 w 10787261"/>
              <a:gd name="connsiteY10" fmla="*/ 892070 h 897834"/>
              <a:gd name="connsiteX11" fmla="*/ 10076053 w 10787261"/>
              <a:gd name="connsiteY11" fmla="*/ 892070 h 897834"/>
              <a:gd name="connsiteX12" fmla="*/ 7683049 w 10787261"/>
              <a:gd name="connsiteY12" fmla="*/ 892070 h 897834"/>
              <a:gd name="connsiteX13" fmla="*/ 6768649 w 10787261"/>
              <a:gd name="connsiteY13" fmla="*/ 872615 h 897834"/>
              <a:gd name="connsiteX14" fmla="*/ 6048802 w 10787261"/>
              <a:gd name="connsiteY14" fmla="*/ 853160 h 897834"/>
              <a:gd name="connsiteX15" fmla="*/ 5465143 w 10787261"/>
              <a:gd name="connsiteY15" fmla="*/ 853159 h 897834"/>
              <a:gd name="connsiteX16" fmla="*/ 4550743 w 10787261"/>
              <a:gd name="connsiteY16" fmla="*/ 892071 h 897834"/>
              <a:gd name="connsiteX17" fmla="*/ 3869806 w 10787261"/>
              <a:gd name="connsiteY17" fmla="*/ 892070 h 897834"/>
              <a:gd name="connsiteX18" fmla="*/ 3461245 w 10787261"/>
              <a:gd name="connsiteY18" fmla="*/ 872614 h 897834"/>
              <a:gd name="connsiteX19" fmla="*/ 3052683 w 10787261"/>
              <a:gd name="connsiteY19" fmla="*/ 872614 h 897834"/>
              <a:gd name="connsiteX20" fmla="*/ 2449568 w 10787261"/>
              <a:gd name="connsiteY20" fmla="*/ 892070 h 897834"/>
              <a:gd name="connsiteX21" fmla="*/ 1690811 w 10787261"/>
              <a:gd name="connsiteY21" fmla="*/ 833705 h 897834"/>
              <a:gd name="connsiteX22" fmla="*/ 231662 w 10787261"/>
              <a:gd name="connsiteY22" fmla="*/ 814250 h 897834"/>
              <a:gd name="connsiteX23" fmla="*/ 192751 w 10787261"/>
              <a:gd name="connsiteY23" fmla="*/ 55491 h 897834"/>
              <a:gd name="connsiteX0" fmla="*/ 192751 w 10787261"/>
              <a:gd name="connsiteY0" fmla="*/ 55491 h 897834"/>
              <a:gd name="connsiteX1" fmla="*/ 2079917 w 10787261"/>
              <a:gd name="connsiteY1" fmla="*/ 55491 h 897834"/>
              <a:gd name="connsiteX2" fmla="*/ 2624666 w 10787261"/>
              <a:gd name="connsiteY2" fmla="*/ 36036 h 897834"/>
              <a:gd name="connsiteX3" fmla="*/ 3266692 w 10787261"/>
              <a:gd name="connsiteY3" fmla="*/ 36036 h 897834"/>
              <a:gd name="connsiteX4" fmla="*/ 3675253 w 10787261"/>
              <a:gd name="connsiteY4" fmla="*/ 36036 h 897834"/>
              <a:gd name="connsiteX5" fmla="*/ 4667474 w 10787261"/>
              <a:gd name="connsiteY5" fmla="*/ 74945 h 897834"/>
              <a:gd name="connsiteX6" fmla="*/ 8441806 w 10787261"/>
              <a:gd name="connsiteY6" fmla="*/ 94403 h 897834"/>
              <a:gd name="connsiteX7" fmla="*/ 10581892 w 10787261"/>
              <a:gd name="connsiteY7" fmla="*/ 74946 h 897834"/>
              <a:gd name="connsiteX8" fmla="*/ 10718079 w 10787261"/>
              <a:gd name="connsiteY8" fmla="*/ 133313 h 897834"/>
              <a:gd name="connsiteX9" fmla="*/ 10737534 w 10787261"/>
              <a:gd name="connsiteY9" fmla="*/ 814249 h 897834"/>
              <a:gd name="connsiteX10" fmla="*/ 10737534 w 10787261"/>
              <a:gd name="connsiteY10" fmla="*/ 892070 h 897834"/>
              <a:gd name="connsiteX11" fmla="*/ 10076053 w 10787261"/>
              <a:gd name="connsiteY11" fmla="*/ 892070 h 897834"/>
              <a:gd name="connsiteX12" fmla="*/ 7683049 w 10787261"/>
              <a:gd name="connsiteY12" fmla="*/ 892070 h 897834"/>
              <a:gd name="connsiteX13" fmla="*/ 6768649 w 10787261"/>
              <a:gd name="connsiteY13" fmla="*/ 872615 h 897834"/>
              <a:gd name="connsiteX14" fmla="*/ 6048802 w 10787261"/>
              <a:gd name="connsiteY14" fmla="*/ 853160 h 897834"/>
              <a:gd name="connsiteX15" fmla="*/ 5465143 w 10787261"/>
              <a:gd name="connsiteY15" fmla="*/ 853159 h 897834"/>
              <a:gd name="connsiteX16" fmla="*/ 4550743 w 10787261"/>
              <a:gd name="connsiteY16" fmla="*/ 892071 h 897834"/>
              <a:gd name="connsiteX17" fmla="*/ 3869806 w 10787261"/>
              <a:gd name="connsiteY17" fmla="*/ 892070 h 897834"/>
              <a:gd name="connsiteX18" fmla="*/ 3461245 w 10787261"/>
              <a:gd name="connsiteY18" fmla="*/ 872614 h 897834"/>
              <a:gd name="connsiteX19" fmla="*/ 3052683 w 10787261"/>
              <a:gd name="connsiteY19" fmla="*/ 872614 h 897834"/>
              <a:gd name="connsiteX20" fmla="*/ 2449568 w 10787261"/>
              <a:gd name="connsiteY20" fmla="*/ 853160 h 897834"/>
              <a:gd name="connsiteX21" fmla="*/ 1690811 w 10787261"/>
              <a:gd name="connsiteY21" fmla="*/ 833705 h 897834"/>
              <a:gd name="connsiteX22" fmla="*/ 231662 w 10787261"/>
              <a:gd name="connsiteY22" fmla="*/ 814250 h 897834"/>
              <a:gd name="connsiteX23" fmla="*/ 192751 w 10787261"/>
              <a:gd name="connsiteY23" fmla="*/ 55491 h 897834"/>
              <a:gd name="connsiteX0" fmla="*/ 137715 w 10934246"/>
              <a:gd name="connsiteY0" fmla="*/ 55491 h 897834"/>
              <a:gd name="connsiteX1" fmla="*/ 2226902 w 10934246"/>
              <a:gd name="connsiteY1" fmla="*/ 55491 h 897834"/>
              <a:gd name="connsiteX2" fmla="*/ 2771651 w 10934246"/>
              <a:gd name="connsiteY2" fmla="*/ 36036 h 897834"/>
              <a:gd name="connsiteX3" fmla="*/ 3413677 w 10934246"/>
              <a:gd name="connsiteY3" fmla="*/ 36036 h 897834"/>
              <a:gd name="connsiteX4" fmla="*/ 3822238 w 10934246"/>
              <a:gd name="connsiteY4" fmla="*/ 36036 h 897834"/>
              <a:gd name="connsiteX5" fmla="*/ 4814459 w 10934246"/>
              <a:gd name="connsiteY5" fmla="*/ 74945 h 897834"/>
              <a:gd name="connsiteX6" fmla="*/ 8588791 w 10934246"/>
              <a:gd name="connsiteY6" fmla="*/ 94403 h 897834"/>
              <a:gd name="connsiteX7" fmla="*/ 10728877 w 10934246"/>
              <a:gd name="connsiteY7" fmla="*/ 74946 h 897834"/>
              <a:gd name="connsiteX8" fmla="*/ 10865064 w 10934246"/>
              <a:gd name="connsiteY8" fmla="*/ 133313 h 897834"/>
              <a:gd name="connsiteX9" fmla="*/ 10884519 w 10934246"/>
              <a:gd name="connsiteY9" fmla="*/ 814249 h 897834"/>
              <a:gd name="connsiteX10" fmla="*/ 10884519 w 10934246"/>
              <a:gd name="connsiteY10" fmla="*/ 892070 h 897834"/>
              <a:gd name="connsiteX11" fmla="*/ 10223038 w 10934246"/>
              <a:gd name="connsiteY11" fmla="*/ 892070 h 897834"/>
              <a:gd name="connsiteX12" fmla="*/ 7830034 w 10934246"/>
              <a:gd name="connsiteY12" fmla="*/ 892070 h 897834"/>
              <a:gd name="connsiteX13" fmla="*/ 6915634 w 10934246"/>
              <a:gd name="connsiteY13" fmla="*/ 872615 h 897834"/>
              <a:gd name="connsiteX14" fmla="*/ 6195787 w 10934246"/>
              <a:gd name="connsiteY14" fmla="*/ 853160 h 897834"/>
              <a:gd name="connsiteX15" fmla="*/ 5612128 w 10934246"/>
              <a:gd name="connsiteY15" fmla="*/ 853159 h 897834"/>
              <a:gd name="connsiteX16" fmla="*/ 4697728 w 10934246"/>
              <a:gd name="connsiteY16" fmla="*/ 892071 h 897834"/>
              <a:gd name="connsiteX17" fmla="*/ 4016791 w 10934246"/>
              <a:gd name="connsiteY17" fmla="*/ 892070 h 897834"/>
              <a:gd name="connsiteX18" fmla="*/ 3608230 w 10934246"/>
              <a:gd name="connsiteY18" fmla="*/ 872614 h 897834"/>
              <a:gd name="connsiteX19" fmla="*/ 3199668 w 10934246"/>
              <a:gd name="connsiteY19" fmla="*/ 872614 h 897834"/>
              <a:gd name="connsiteX20" fmla="*/ 2596553 w 10934246"/>
              <a:gd name="connsiteY20" fmla="*/ 853160 h 897834"/>
              <a:gd name="connsiteX21" fmla="*/ 1837796 w 10934246"/>
              <a:gd name="connsiteY21" fmla="*/ 833705 h 897834"/>
              <a:gd name="connsiteX22" fmla="*/ 378647 w 10934246"/>
              <a:gd name="connsiteY22" fmla="*/ 814250 h 897834"/>
              <a:gd name="connsiteX23" fmla="*/ 137715 w 10934246"/>
              <a:gd name="connsiteY23" fmla="*/ 55491 h 897834"/>
              <a:gd name="connsiteX0" fmla="*/ 104 w 10796635"/>
              <a:gd name="connsiteY0" fmla="*/ 107368 h 949711"/>
              <a:gd name="connsiteX1" fmla="*/ 2089291 w 10796635"/>
              <a:gd name="connsiteY1" fmla="*/ 107368 h 949711"/>
              <a:gd name="connsiteX2" fmla="*/ 2634040 w 10796635"/>
              <a:gd name="connsiteY2" fmla="*/ 87913 h 949711"/>
              <a:gd name="connsiteX3" fmla="*/ 3276066 w 10796635"/>
              <a:gd name="connsiteY3" fmla="*/ 87913 h 949711"/>
              <a:gd name="connsiteX4" fmla="*/ 3684627 w 10796635"/>
              <a:gd name="connsiteY4" fmla="*/ 87913 h 949711"/>
              <a:gd name="connsiteX5" fmla="*/ 4676848 w 10796635"/>
              <a:gd name="connsiteY5" fmla="*/ 126822 h 949711"/>
              <a:gd name="connsiteX6" fmla="*/ 8451180 w 10796635"/>
              <a:gd name="connsiteY6" fmla="*/ 146280 h 949711"/>
              <a:gd name="connsiteX7" fmla="*/ 10591266 w 10796635"/>
              <a:gd name="connsiteY7" fmla="*/ 126823 h 949711"/>
              <a:gd name="connsiteX8" fmla="*/ 10727453 w 10796635"/>
              <a:gd name="connsiteY8" fmla="*/ 185190 h 949711"/>
              <a:gd name="connsiteX9" fmla="*/ 10746908 w 10796635"/>
              <a:gd name="connsiteY9" fmla="*/ 866126 h 949711"/>
              <a:gd name="connsiteX10" fmla="*/ 10746908 w 10796635"/>
              <a:gd name="connsiteY10" fmla="*/ 943947 h 949711"/>
              <a:gd name="connsiteX11" fmla="*/ 10085427 w 10796635"/>
              <a:gd name="connsiteY11" fmla="*/ 943947 h 949711"/>
              <a:gd name="connsiteX12" fmla="*/ 7692423 w 10796635"/>
              <a:gd name="connsiteY12" fmla="*/ 943947 h 949711"/>
              <a:gd name="connsiteX13" fmla="*/ 6778023 w 10796635"/>
              <a:gd name="connsiteY13" fmla="*/ 924492 h 949711"/>
              <a:gd name="connsiteX14" fmla="*/ 6058176 w 10796635"/>
              <a:gd name="connsiteY14" fmla="*/ 905037 h 949711"/>
              <a:gd name="connsiteX15" fmla="*/ 5474517 w 10796635"/>
              <a:gd name="connsiteY15" fmla="*/ 905036 h 949711"/>
              <a:gd name="connsiteX16" fmla="*/ 4560117 w 10796635"/>
              <a:gd name="connsiteY16" fmla="*/ 943948 h 949711"/>
              <a:gd name="connsiteX17" fmla="*/ 3879180 w 10796635"/>
              <a:gd name="connsiteY17" fmla="*/ 943947 h 949711"/>
              <a:gd name="connsiteX18" fmla="*/ 3470619 w 10796635"/>
              <a:gd name="connsiteY18" fmla="*/ 924491 h 949711"/>
              <a:gd name="connsiteX19" fmla="*/ 3062057 w 10796635"/>
              <a:gd name="connsiteY19" fmla="*/ 924491 h 949711"/>
              <a:gd name="connsiteX20" fmla="*/ 2458942 w 10796635"/>
              <a:gd name="connsiteY20" fmla="*/ 905037 h 949711"/>
              <a:gd name="connsiteX21" fmla="*/ 1700185 w 10796635"/>
              <a:gd name="connsiteY21" fmla="*/ 885582 h 949711"/>
              <a:gd name="connsiteX22" fmla="*/ 241036 w 10796635"/>
              <a:gd name="connsiteY22" fmla="*/ 866127 h 949711"/>
              <a:gd name="connsiteX23" fmla="*/ 104 w 10796635"/>
              <a:gd name="connsiteY23" fmla="*/ 107368 h 949711"/>
              <a:gd name="connsiteX0" fmla="*/ 217684 w 11014215"/>
              <a:gd name="connsiteY0" fmla="*/ 58373 h 910963"/>
              <a:gd name="connsiteX1" fmla="*/ 2306871 w 11014215"/>
              <a:gd name="connsiteY1" fmla="*/ 58373 h 910963"/>
              <a:gd name="connsiteX2" fmla="*/ 2851620 w 11014215"/>
              <a:gd name="connsiteY2" fmla="*/ 38918 h 910963"/>
              <a:gd name="connsiteX3" fmla="*/ 3493646 w 11014215"/>
              <a:gd name="connsiteY3" fmla="*/ 38918 h 910963"/>
              <a:gd name="connsiteX4" fmla="*/ 3902207 w 11014215"/>
              <a:gd name="connsiteY4" fmla="*/ 38918 h 910963"/>
              <a:gd name="connsiteX5" fmla="*/ 4894428 w 11014215"/>
              <a:gd name="connsiteY5" fmla="*/ 77827 h 910963"/>
              <a:gd name="connsiteX6" fmla="*/ 8668760 w 11014215"/>
              <a:gd name="connsiteY6" fmla="*/ 97285 h 910963"/>
              <a:gd name="connsiteX7" fmla="*/ 10808846 w 11014215"/>
              <a:gd name="connsiteY7" fmla="*/ 77828 h 910963"/>
              <a:gd name="connsiteX8" fmla="*/ 10945033 w 11014215"/>
              <a:gd name="connsiteY8" fmla="*/ 136195 h 910963"/>
              <a:gd name="connsiteX9" fmla="*/ 10964488 w 11014215"/>
              <a:gd name="connsiteY9" fmla="*/ 817131 h 910963"/>
              <a:gd name="connsiteX10" fmla="*/ 10964488 w 11014215"/>
              <a:gd name="connsiteY10" fmla="*/ 894952 h 910963"/>
              <a:gd name="connsiteX11" fmla="*/ 10303007 w 11014215"/>
              <a:gd name="connsiteY11" fmla="*/ 894952 h 910963"/>
              <a:gd name="connsiteX12" fmla="*/ 7910003 w 11014215"/>
              <a:gd name="connsiteY12" fmla="*/ 894952 h 910963"/>
              <a:gd name="connsiteX13" fmla="*/ 6995603 w 11014215"/>
              <a:gd name="connsiteY13" fmla="*/ 875497 h 910963"/>
              <a:gd name="connsiteX14" fmla="*/ 6275756 w 11014215"/>
              <a:gd name="connsiteY14" fmla="*/ 856042 h 910963"/>
              <a:gd name="connsiteX15" fmla="*/ 5692097 w 11014215"/>
              <a:gd name="connsiteY15" fmla="*/ 856041 h 910963"/>
              <a:gd name="connsiteX16" fmla="*/ 4777697 w 11014215"/>
              <a:gd name="connsiteY16" fmla="*/ 894953 h 910963"/>
              <a:gd name="connsiteX17" fmla="*/ 4096760 w 11014215"/>
              <a:gd name="connsiteY17" fmla="*/ 894952 h 910963"/>
              <a:gd name="connsiteX18" fmla="*/ 3688199 w 11014215"/>
              <a:gd name="connsiteY18" fmla="*/ 875496 h 910963"/>
              <a:gd name="connsiteX19" fmla="*/ 3279637 w 11014215"/>
              <a:gd name="connsiteY19" fmla="*/ 875496 h 910963"/>
              <a:gd name="connsiteX20" fmla="*/ 2676522 w 11014215"/>
              <a:gd name="connsiteY20" fmla="*/ 856042 h 910963"/>
              <a:gd name="connsiteX21" fmla="*/ 1917765 w 11014215"/>
              <a:gd name="connsiteY21" fmla="*/ 836587 h 910963"/>
              <a:gd name="connsiteX22" fmla="*/ 256595 w 11014215"/>
              <a:gd name="connsiteY22" fmla="*/ 856043 h 910963"/>
              <a:gd name="connsiteX23" fmla="*/ 217684 w 11014215"/>
              <a:gd name="connsiteY23" fmla="*/ 58373 h 910963"/>
              <a:gd name="connsiteX0" fmla="*/ 142505 w 10939036"/>
              <a:gd name="connsiteY0" fmla="*/ 58373 h 997339"/>
              <a:gd name="connsiteX1" fmla="*/ 2231692 w 10939036"/>
              <a:gd name="connsiteY1" fmla="*/ 58373 h 997339"/>
              <a:gd name="connsiteX2" fmla="*/ 2776441 w 10939036"/>
              <a:gd name="connsiteY2" fmla="*/ 38918 h 997339"/>
              <a:gd name="connsiteX3" fmla="*/ 3418467 w 10939036"/>
              <a:gd name="connsiteY3" fmla="*/ 38918 h 997339"/>
              <a:gd name="connsiteX4" fmla="*/ 3827028 w 10939036"/>
              <a:gd name="connsiteY4" fmla="*/ 38918 h 997339"/>
              <a:gd name="connsiteX5" fmla="*/ 4819249 w 10939036"/>
              <a:gd name="connsiteY5" fmla="*/ 77827 h 997339"/>
              <a:gd name="connsiteX6" fmla="*/ 8593581 w 10939036"/>
              <a:gd name="connsiteY6" fmla="*/ 97285 h 997339"/>
              <a:gd name="connsiteX7" fmla="*/ 10733667 w 10939036"/>
              <a:gd name="connsiteY7" fmla="*/ 77828 h 997339"/>
              <a:gd name="connsiteX8" fmla="*/ 10869854 w 10939036"/>
              <a:gd name="connsiteY8" fmla="*/ 136195 h 997339"/>
              <a:gd name="connsiteX9" fmla="*/ 10889309 w 10939036"/>
              <a:gd name="connsiteY9" fmla="*/ 817131 h 997339"/>
              <a:gd name="connsiteX10" fmla="*/ 10889309 w 10939036"/>
              <a:gd name="connsiteY10" fmla="*/ 894952 h 997339"/>
              <a:gd name="connsiteX11" fmla="*/ 10227828 w 10939036"/>
              <a:gd name="connsiteY11" fmla="*/ 894952 h 997339"/>
              <a:gd name="connsiteX12" fmla="*/ 7834824 w 10939036"/>
              <a:gd name="connsiteY12" fmla="*/ 894952 h 997339"/>
              <a:gd name="connsiteX13" fmla="*/ 6920424 w 10939036"/>
              <a:gd name="connsiteY13" fmla="*/ 875497 h 997339"/>
              <a:gd name="connsiteX14" fmla="*/ 6200577 w 10939036"/>
              <a:gd name="connsiteY14" fmla="*/ 856042 h 997339"/>
              <a:gd name="connsiteX15" fmla="*/ 5616918 w 10939036"/>
              <a:gd name="connsiteY15" fmla="*/ 856041 h 997339"/>
              <a:gd name="connsiteX16" fmla="*/ 4702518 w 10939036"/>
              <a:gd name="connsiteY16" fmla="*/ 894953 h 997339"/>
              <a:gd name="connsiteX17" fmla="*/ 4021581 w 10939036"/>
              <a:gd name="connsiteY17" fmla="*/ 894952 h 997339"/>
              <a:gd name="connsiteX18" fmla="*/ 3613020 w 10939036"/>
              <a:gd name="connsiteY18" fmla="*/ 875496 h 997339"/>
              <a:gd name="connsiteX19" fmla="*/ 3204458 w 10939036"/>
              <a:gd name="connsiteY19" fmla="*/ 875496 h 997339"/>
              <a:gd name="connsiteX20" fmla="*/ 2601343 w 10939036"/>
              <a:gd name="connsiteY20" fmla="*/ 856042 h 997339"/>
              <a:gd name="connsiteX21" fmla="*/ 1842586 w 10939036"/>
              <a:gd name="connsiteY21" fmla="*/ 836587 h 997339"/>
              <a:gd name="connsiteX22" fmla="*/ 181416 w 10939036"/>
              <a:gd name="connsiteY22" fmla="*/ 856043 h 997339"/>
              <a:gd name="connsiteX23" fmla="*/ 142505 w 10939036"/>
              <a:gd name="connsiteY23" fmla="*/ 58373 h 997339"/>
              <a:gd name="connsiteX0" fmla="*/ 1 w 10796532"/>
              <a:gd name="connsiteY0" fmla="*/ 75664 h 1014630"/>
              <a:gd name="connsiteX1" fmla="*/ 2089188 w 10796532"/>
              <a:gd name="connsiteY1" fmla="*/ 75664 h 1014630"/>
              <a:gd name="connsiteX2" fmla="*/ 2633937 w 10796532"/>
              <a:gd name="connsiteY2" fmla="*/ 56209 h 1014630"/>
              <a:gd name="connsiteX3" fmla="*/ 3275963 w 10796532"/>
              <a:gd name="connsiteY3" fmla="*/ 56209 h 1014630"/>
              <a:gd name="connsiteX4" fmla="*/ 3684524 w 10796532"/>
              <a:gd name="connsiteY4" fmla="*/ 56209 h 1014630"/>
              <a:gd name="connsiteX5" fmla="*/ 4676745 w 10796532"/>
              <a:gd name="connsiteY5" fmla="*/ 95118 h 1014630"/>
              <a:gd name="connsiteX6" fmla="*/ 8451077 w 10796532"/>
              <a:gd name="connsiteY6" fmla="*/ 114576 h 1014630"/>
              <a:gd name="connsiteX7" fmla="*/ 10591163 w 10796532"/>
              <a:gd name="connsiteY7" fmla="*/ 95119 h 1014630"/>
              <a:gd name="connsiteX8" fmla="*/ 10727350 w 10796532"/>
              <a:gd name="connsiteY8" fmla="*/ 153486 h 1014630"/>
              <a:gd name="connsiteX9" fmla="*/ 10746805 w 10796532"/>
              <a:gd name="connsiteY9" fmla="*/ 834422 h 1014630"/>
              <a:gd name="connsiteX10" fmla="*/ 10746805 w 10796532"/>
              <a:gd name="connsiteY10" fmla="*/ 912243 h 1014630"/>
              <a:gd name="connsiteX11" fmla="*/ 10085324 w 10796532"/>
              <a:gd name="connsiteY11" fmla="*/ 912243 h 1014630"/>
              <a:gd name="connsiteX12" fmla="*/ 7692320 w 10796532"/>
              <a:gd name="connsiteY12" fmla="*/ 912243 h 1014630"/>
              <a:gd name="connsiteX13" fmla="*/ 6777920 w 10796532"/>
              <a:gd name="connsiteY13" fmla="*/ 892788 h 1014630"/>
              <a:gd name="connsiteX14" fmla="*/ 6058073 w 10796532"/>
              <a:gd name="connsiteY14" fmla="*/ 873333 h 1014630"/>
              <a:gd name="connsiteX15" fmla="*/ 5474414 w 10796532"/>
              <a:gd name="connsiteY15" fmla="*/ 873332 h 1014630"/>
              <a:gd name="connsiteX16" fmla="*/ 4560014 w 10796532"/>
              <a:gd name="connsiteY16" fmla="*/ 912244 h 1014630"/>
              <a:gd name="connsiteX17" fmla="*/ 3879077 w 10796532"/>
              <a:gd name="connsiteY17" fmla="*/ 912243 h 1014630"/>
              <a:gd name="connsiteX18" fmla="*/ 3470516 w 10796532"/>
              <a:gd name="connsiteY18" fmla="*/ 892787 h 1014630"/>
              <a:gd name="connsiteX19" fmla="*/ 3061954 w 10796532"/>
              <a:gd name="connsiteY19" fmla="*/ 892787 h 1014630"/>
              <a:gd name="connsiteX20" fmla="*/ 2458839 w 10796532"/>
              <a:gd name="connsiteY20" fmla="*/ 873333 h 1014630"/>
              <a:gd name="connsiteX21" fmla="*/ 1700082 w 10796532"/>
              <a:gd name="connsiteY21" fmla="*/ 853878 h 1014630"/>
              <a:gd name="connsiteX22" fmla="*/ 38912 w 10796532"/>
              <a:gd name="connsiteY22" fmla="*/ 873334 h 1014630"/>
              <a:gd name="connsiteX23" fmla="*/ 1 w 10796532"/>
              <a:gd name="connsiteY23" fmla="*/ 75664 h 1014630"/>
              <a:gd name="connsiteX0" fmla="*/ 142504 w 10939035"/>
              <a:gd name="connsiteY0" fmla="*/ 48286 h 895088"/>
              <a:gd name="connsiteX1" fmla="*/ 2231691 w 10939035"/>
              <a:gd name="connsiteY1" fmla="*/ 48286 h 895088"/>
              <a:gd name="connsiteX2" fmla="*/ 2776440 w 10939035"/>
              <a:gd name="connsiteY2" fmla="*/ 28831 h 895088"/>
              <a:gd name="connsiteX3" fmla="*/ 3418466 w 10939035"/>
              <a:gd name="connsiteY3" fmla="*/ 28831 h 895088"/>
              <a:gd name="connsiteX4" fmla="*/ 3827027 w 10939035"/>
              <a:gd name="connsiteY4" fmla="*/ 28831 h 895088"/>
              <a:gd name="connsiteX5" fmla="*/ 4819248 w 10939035"/>
              <a:gd name="connsiteY5" fmla="*/ 67740 h 895088"/>
              <a:gd name="connsiteX6" fmla="*/ 8593580 w 10939035"/>
              <a:gd name="connsiteY6" fmla="*/ 87198 h 895088"/>
              <a:gd name="connsiteX7" fmla="*/ 10733666 w 10939035"/>
              <a:gd name="connsiteY7" fmla="*/ 67741 h 895088"/>
              <a:gd name="connsiteX8" fmla="*/ 10869853 w 10939035"/>
              <a:gd name="connsiteY8" fmla="*/ 126108 h 895088"/>
              <a:gd name="connsiteX9" fmla="*/ 10889308 w 10939035"/>
              <a:gd name="connsiteY9" fmla="*/ 807044 h 895088"/>
              <a:gd name="connsiteX10" fmla="*/ 10889308 w 10939035"/>
              <a:gd name="connsiteY10" fmla="*/ 884865 h 895088"/>
              <a:gd name="connsiteX11" fmla="*/ 10227827 w 10939035"/>
              <a:gd name="connsiteY11" fmla="*/ 884865 h 895088"/>
              <a:gd name="connsiteX12" fmla="*/ 7834823 w 10939035"/>
              <a:gd name="connsiteY12" fmla="*/ 884865 h 895088"/>
              <a:gd name="connsiteX13" fmla="*/ 6920423 w 10939035"/>
              <a:gd name="connsiteY13" fmla="*/ 865410 h 895088"/>
              <a:gd name="connsiteX14" fmla="*/ 6200576 w 10939035"/>
              <a:gd name="connsiteY14" fmla="*/ 845955 h 895088"/>
              <a:gd name="connsiteX15" fmla="*/ 5616917 w 10939035"/>
              <a:gd name="connsiteY15" fmla="*/ 845954 h 895088"/>
              <a:gd name="connsiteX16" fmla="*/ 4702517 w 10939035"/>
              <a:gd name="connsiteY16" fmla="*/ 884866 h 895088"/>
              <a:gd name="connsiteX17" fmla="*/ 4021580 w 10939035"/>
              <a:gd name="connsiteY17" fmla="*/ 884865 h 895088"/>
              <a:gd name="connsiteX18" fmla="*/ 3613019 w 10939035"/>
              <a:gd name="connsiteY18" fmla="*/ 865409 h 895088"/>
              <a:gd name="connsiteX19" fmla="*/ 3204457 w 10939035"/>
              <a:gd name="connsiteY19" fmla="*/ 865409 h 895088"/>
              <a:gd name="connsiteX20" fmla="*/ 2601342 w 10939035"/>
              <a:gd name="connsiteY20" fmla="*/ 845955 h 895088"/>
              <a:gd name="connsiteX21" fmla="*/ 1842585 w 10939035"/>
              <a:gd name="connsiteY21" fmla="*/ 826500 h 895088"/>
              <a:gd name="connsiteX22" fmla="*/ 181415 w 10939035"/>
              <a:gd name="connsiteY22" fmla="*/ 709768 h 895088"/>
              <a:gd name="connsiteX23" fmla="*/ 142504 w 10939035"/>
              <a:gd name="connsiteY23" fmla="*/ 48286 h 895088"/>
              <a:gd name="connsiteX0" fmla="*/ 233200 w 10989327"/>
              <a:gd name="connsiteY0" fmla="*/ 119614 h 864681"/>
              <a:gd name="connsiteX1" fmla="*/ 2281983 w 10989327"/>
              <a:gd name="connsiteY1" fmla="*/ 22338 h 864681"/>
              <a:gd name="connsiteX2" fmla="*/ 2826732 w 10989327"/>
              <a:gd name="connsiteY2" fmla="*/ 2883 h 864681"/>
              <a:gd name="connsiteX3" fmla="*/ 3468758 w 10989327"/>
              <a:gd name="connsiteY3" fmla="*/ 2883 h 864681"/>
              <a:gd name="connsiteX4" fmla="*/ 3877319 w 10989327"/>
              <a:gd name="connsiteY4" fmla="*/ 2883 h 864681"/>
              <a:gd name="connsiteX5" fmla="*/ 4869540 w 10989327"/>
              <a:gd name="connsiteY5" fmla="*/ 41792 h 864681"/>
              <a:gd name="connsiteX6" fmla="*/ 8643872 w 10989327"/>
              <a:gd name="connsiteY6" fmla="*/ 61250 h 864681"/>
              <a:gd name="connsiteX7" fmla="*/ 10783958 w 10989327"/>
              <a:gd name="connsiteY7" fmla="*/ 41793 h 864681"/>
              <a:gd name="connsiteX8" fmla="*/ 10920145 w 10989327"/>
              <a:gd name="connsiteY8" fmla="*/ 100160 h 864681"/>
              <a:gd name="connsiteX9" fmla="*/ 10939600 w 10989327"/>
              <a:gd name="connsiteY9" fmla="*/ 781096 h 864681"/>
              <a:gd name="connsiteX10" fmla="*/ 10939600 w 10989327"/>
              <a:gd name="connsiteY10" fmla="*/ 858917 h 864681"/>
              <a:gd name="connsiteX11" fmla="*/ 10278119 w 10989327"/>
              <a:gd name="connsiteY11" fmla="*/ 858917 h 864681"/>
              <a:gd name="connsiteX12" fmla="*/ 7885115 w 10989327"/>
              <a:gd name="connsiteY12" fmla="*/ 858917 h 864681"/>
              <a:gd name="connsiteX13" fmla="*/ 6970715 w 10989327"/>
              <a:gd name="connsiteY13" fmla="*/ 839462 h 864681"/>
              <a:gd name="connsiteX14" fmla="*/ 6250868 w 10989327"/>
              <a:gd name="connsiteY14" fmla="*/ 820007 h 864681"/>
              <a:gd name="connsiteX15" fmla="*/ 5667209 w 10989327"/>
              <a:gd name="connsiteY15" fmla="*/ 820006 h 864681"/>
              <a:gd name="connsiteX16" fmla="*/ 4752809 w 10989327"/>
              <a:gd name="connsiteY16" fmla="*/ 858918 h 864681"/>
              <a:gd name="connsiteX17" fmla="*/ 4071872 w 10989327"/>
              <a:gd name="connsiteY17" fmla="*/ 858917 h 864681"/>
              <a:gd name="connsiteX18" fmla="*/ 3663311 w 10989327"/>
              <a:gd name="connsiteY18" fmla="*/ 839461 h 864681"/>
              <a:gd name="connsiteX19" fmla="*/ 3254749 w 10989327"/>
              <a:gd name="connsiteY19" fmla="*/ 839461 h 864681"/>
              <a:gd name="connsiteX20" fmla="*/ 2651634 w 10989327"/>
              <a:gd name="connsiteY20" fmla="*/ 820007 h 864681"/>
              <a:gd name="connsiteX21" fmla="*/ 1892877 w 10989327"/>
              <a:gd name="connsiteY21" fmla="*/ 800552 h 864681"/>
              <a:gd name="connsiteX22" fmla="*/ 231707 w 10989327"/>
              <a:gd name="connsiteY22" fmla="*/ 683820 h 864681"/>
              <a:gd name="connsiteX23" fmla="*/ 233200 w 10989327"/>
              <a:gd name="connsiteY23" fmla="*/ 119614 h 864681"/>
              <a:gd name="connsiteX0" fmla="*/ 123667 w 10879794"/>
              <a:gd name="connsiteY0" fmla="*/ 143800 h 888867"/>
              <a:gd name="connsiteX1" fmla="*/ 2172450 w 10879794"/>
              <a:gd name="connsiteY1" fmla="*/ 46524 h 888867"/>
              <a:gd name="connsiteX2" fmla="*/ 2717199 w 10879794"/>
              <a:gd name="connsiteY2" fmla="*/ 27069 h 888867"/>
              <a:gd name="connsiteX3" fmla="*/ 3359225 w 10879794"/>
              <a:gd name="connsiteY3" fmla="*/ 27069 h 888867"/>
              <a:gd name="connsiteX4" fmla="*/ 3767786 w 10879794"/>
              <a:gd name="connsiteY4" fmla="*/ 27069 h 888867"/>
              <a:gd name="connsiteX5" fmla="*/ 4760007 w 10879794"/>
              <a:gd name="connsiteY5" fmla="*/ 65978 h 888867"/>
              <a:gd name="connsiteX6" fmla="*/ 8534339 w 10879794"/>
              <a:gd name="connsiteY6" fmla="*/ 85436 h 888867"/>
              <a:gd name="connsiteX7" fmla="*/ 10674425 w 10879794"/>
              <a:gd name="connsiteY7" fmla="*/ 65979 h 888867"/>
              <a:gd name="connsiteX8" fmla="*/ 10810612 w 10879794"/>
              <a:gd name="connsiteY8" fmla="*/ 124346 h 888867"/>
              <a:gd name="connsiteX9" fmla="*/ 10830067 w 10879794"/>
              <a:gd name="connsiteY9" fmla="*/ 805282 h 888867"/>
              <a:gd name="connsiteX10" fmla="*/ 10830067 w 10879794"/>
              <a:gd name="connsiteY10" fmla="*/ 883103 h 888867"/>
              <a:gd name="connsiteX11" fmla="*/ 10168586 w 10879794"/>
              <a:gd name="connsiteY11" fmla="*/ 883103 h 888867"/>
              <a:gd name="connsiteX12" fmla="*/ 7775582 w 10879794"/>
              <a:gd name="connsiteY12" fmla="*/ 883103 h 888867"/>
              <a:gd name="connsiteX13" fmla="*/ 6861182 w 10879794"/>
              <a:gd name="connsiteY13" fmla="*/ 863648 h 888867"/>
              <a:gd name="connsiteX14" fmla="*/ 6141335 w 10879794"/>
              <a:gd name="connsiteY14" fmla="*/ 844193 h 888867"/>
              <a:gd name="connsiteX15" fmla="*/ 5557676 w 10879794"/>
              <a:gd name="connsiteY15" fmla="*/ 844192 h 888867"/>
              <a:gd name="connsiteX16" fmla="*/ 4643276 w 10879794"/>
              <a:gd name="connsiteY16" fmla="*/ 883104 h 888867"/>
              <a:gd name="connsiteX17" fmla="*/ 3962339 w 10879794"/>
              <a:gd name="connsiteY17" fmla="*/ 883103 h 888867"/>
              <a:gd name="connsiteX18" fmla="*/ 3553778 w 10879794"/>
              <a:gd name="connsiteY18" fmla="*/ 863647 h 888867"/>
              <a:gd name="connsiteX19" fmla="*/ 3145216 w 10879794"/>
              <a:gd name="connsiteY19" fmla="*/ 863647 h 888867"/>
              <a:gd name="connsiteX20" fmla="*/ 2542101 w 10879794"/>
              <a:gd name="connsiteY20" fmla="*/ 844193 h 888867"/>
              <a:gd name="connsiteX21" fmla="*/ 1783344 w 10879794"/>
              <a:gd name="connsiteY21" fmla="*/ 824738 h 888867"/>
              <a:gd name="connsiteX22" fmla="*/ 122174 w 10879794"/>
              <a:gd name="connsiteY22" fmla="*/ 708006 h 888867"/>
              <a:gd name="connsiteX23" fmla="*/ 123667 w 10879794"/>
              <a:gd name="connsiteY23" fmla="*/ 143800 h 888867"/>
              <a:gd name="connsiteX0" fmla="*/ 1864 w 10757991"/>
              <a:gd name="connsiteY0" fmla="*/ 143800 h 888867"/>
              <a:gd name="connsiteX1" fmla="*/ 2050647 w 10757991"/>
              <a:gd name="connsiteY1" fmla="*/ 46524 h 888867"/>
              <a:gd name="connsiteX2" fmla="*/ 2595396 w 10757991"/>
              <a:gd name="connsiteY2" fmla="*/ 27069 h 888867"/>
              <a:gd name="connsiteX3" fmla="*/ 3237422 w 10757991"/>
              <a:gd name="connsiteY3" fmla="*/ 27069 h 888867"/>
              <a:gd name="connsiteX4" fmla="*/ 3645983 w 10757991"/>
              <a:gd name="connsiteY4" fmla="*/ 27069 h 888867"/>
              <a:gd name="connsiteX5" fmla="*/ 4638204 w 10757991"/>
              <a:gd name="connsiteY5" fmla="*/ 65978 h 888867"/>
              <a:gd name="connsiteX6" fmla="*/ 8412536 w 10757991"/>
              <a:gd name="connsiteY6" fmla="*/ 85436 h 888867"/>
              <a:gd name="connsiteX7" fmla="*/ 10552622 w 10757991"/>
              <a:gd name="connsiteY7" fmla="*/ 65979 h 888867"/>
              <a:gd name="connsiteX8" fmla="*/ 10688809 w 10757991"/>
              <a:gd name="connsiteY8" fmla="*/ 124346 h 888867"/>
              <a:gd name="connsiteX9" fmla="*/ 10708264 w 10757991"/>
              <a:gd name="connsiteY9" fmla="*/ 805282 h 888867"/>
              <a:gd name="connsiteX10" fmla="*/ 10708264 w 10757991"/>
              <a:gd name="connsiteY10" fmla="*/ 883103 h 888867"/>
              <a:gd name="connsiteX11" fmla="*/ 10046783 w 10757991"/>
              <a:gd name="connsiteY11" fmla="*/ 883103 h 888867"/>
              <a:gd name="connsiteX12" fmla="*/ 7653779 w 10757991"/>
              <a:gd name="connsiteY12" fmla="*/ 883103 h 888867"/>
              <a:gd name="connsiteX13" fmla="*/ 6739379 w 10757991"/>
              <a:gd name="connsiteY13" fmla="*/ 863648 h 888867"/>
              <a:gd name="connsiteX14" fmla="*/ 6019532 w 10757991"/>
              <a:gd name="connsiteY14" fmla="*/ 844193 h 888867"/>
              <a:gd name="connsiteX15" fmla="*/ 5435873 w 10757991"/>
              <a:gd name="connsiteY15" fmla="*/ 844192 h 888867"/>
              <a:gd name="connsiteX16" fmla="*/ 4521473 w 10757991"/>
              <a:gd name="connsiteY16" fmla="*/ 883104 h 888867"/>
              <a:gd name="connsiteX17" fmla="*/ 3840536 w 10757991"/>
              <a:gd name="connsiteY17" fmla="*/ 883103 h 888867"/>
              <a:gd name="connsiteX18" fmla="*/ 3431975 w 10757991"/>
              <a:gd name="connsiteY18" fmla="*/ 863647 h 888867"/>
              <a:gd name="connsiteX19" fmla="*/ 3023413 w 10757991"/>
              <a:gd name="connsiteY19" fmla="*/ 863647 h 888867"/>
              <a:gd name="connsiteX20" fmla="*/ 2420298 w 10757991"/>
              <a:gd name="connsiteY20" fmla="*/ 844193 h 888867"/>
              <a:gd name="connsiteX21" fmla="*/ 1661541 w 10757991"/>
              <a:gd name="connsiteY21" fmla="*/ 824738 h 888867"/>
              <a:gd name="connsiteX22" fmla="*/ 371 w 10757991"/>
              <a:gd name="connsiteY22" fmla="*/ 708006 h 888867"/>
              <a:gd name="connsiteX23" fmla="*/ 1864 w 10757991"/>
              <a:gd name="connsiteY23" fmla="*/ 143800 h 888867"/>
              <a:gd name="connsiteX0" fmla="*/ 31302 w 10787429"/>
              <a:gd name="connsiteY0" fmla="*/ 119614 h 864681"/>
              <a:gd name="connsiteX1" fmla="*/ 2080085 w 10787429"/>
              <a:gd name="connsiteY1" fmla="*/ 22338 h 864681"/>
              <a:gd name="connsiteX2" fmla="*/ 2624834 w 10787429"/>
              <a:gd name="connsiteY2" fmla="*/ 2883 h 864681"/>
              <a:gd name="connsiteX3" fmla="*/ 3266860 w 10787429"/>
              <a:gd name="connsiteY3" fmla="*/ 2883 h 864681"/>
              <a:gd name="connsiteX4" fmla="*/ 3675421 w 10787429"/>
              <a:gd name="connsiteY4" fmla="*/ 2883 h 864681"/>
              <a:gd name="connsiteX5" fmla="*/ 4667642 w 10787429"/>
              <a:gd name="connsiteY5" fmla="*/ 41792 h 864681"/>
              <a:gd name="connsiteX6" fmla="*/ 8441974 w 10787429"/>
              <a:gd name="connsiteY6" fmla="*/ 61250 h 864681"/>
              <a:gd name="connsiteX7" fmla="*/ 10582060 w 10787429"/>
              <a:gd name="connsiteY7" fmla="*/ 41793 h 864681"/>
              <a:gd name="connsiteX8" fmla="*/ 10718247 w 10787429"/>
              <a:gd name="connsiteY8" fmla="*/ 100160 h 864681"/>
              <a:gd name="connsiteX9" fmla="*/ 10737702 w 10787429"/>
              <a:gd name="connsiteY9" fmla="*/ 781096 h 864681"/>
              <a:gd name="connsiteX10" fmla="*/ 10737702 w 10787429"/>
              <a:gd name="connsiteY10" fmla="*/ 858917 h 864681"/>
              <a:gd name="connsiteX11" fmla="*/ 10076221 w 10787429"/>
              <a:gd name="connsiteY11" fmla="*/ 858917 h 864681"/>
              <a:gd name="connsiteX12" fmla="*/ 7683217 w 10787429"/>
              <a:gd name="connsiteY12" fmla="*/ 858917 h 864681"/>
              <a:gd name="connsiteX13" fmla="*/ 6768817 w 10787429"/>
              <a:gd name="connsiteY13" fmla="*/ 839462 h 864681"/>
              <a:gd name="connsiteX14" fmla="*/ 6048970 w 10787429"/>
              <a:gd name="connsiteY14" fmla="*/ 820007 h 864681"/>
              <a:gd name="connsiteX15" fmla="*/ 5465311 w 10787429"/>
              <a:gd name="connsiteY15" fmla="*/ 820006 h 864681"/>
              <a:gd name="connsiteX16" fmla="*/ 4550911 w 10787429"/>
              <a:gd name="connsiteY16" fmla="*/ 858918 h 864681"/>
              <a:gd name="connsiteX17" fmla="*/ 3869974 w 10787429"/>
              <a:gd name="connsiteY17" fmla="*/ 858917 h 864681"/>
              <a:gd name="connsiteX18" fmla="*/ 3461413 w 10787429"/>
              <a:gd name="connsiteY18" fmla="*/ 839461 h 864681"/>
              <a:gd name="connsiteX19" fmla="*/ 3052851 w 10787429"/>
              <a:gd name="connsiteY19" fmla="*/ 839461 h 864681"/>
              <a:gd name="connsiteX20" fmla="*/ 2449736 w 10787429"/>
              <a:gd name="connsiteY20" fmla="*/ 820007 h 864681"/>
              <a:gd name="connsiteX21" fmla="*/ 1690979 w 10787429"/>
              <a:gd name="connsiteY21" fmla="*/ 800552 h 864681"/>
              <a:gd name="connsiteX22" fmla="*/ 775257 w 10787429"/>
              <a:gd name="connsiteY22" fmla="*/ 411446 h 864681"/>
              <a:gd name="connsiteX23" fmla="*/ 31302 w 10787429"/>
              <a:gd name="connsiteY23" fmla="*/ 119614 h 864681"/>
              <a:gd name="connsiteX0" fmla="*/ 20667 w 10776794"/>
              <a:gd name="connsiteY0" fmla="*/ 662062 h 1407129"/>
              <a:gd name="connsiteX1" fmla="*/ 1787389 w 10776794"/>
              <a:gd name="connsiteY1" fmla="*/ 582 h 1407129"/>
              <a:gd name="connsiteX2" fmla="*/ 2614199 w 10776794"/>
              <a:gd name="connsiteY2" fmla="*/ 545331 h 1407129"/>
              <a:gd name="connsiteX3" fmla="*/ 3256225 w 10776794"/>
              <a:gd name="connsiteY3" fmla="*/ 545331 h 1407129"/>
              <a:gd name="connsiteX4" fmla="*/ 3664786 w 10776794"/>
              <a:gd name="connsiteY4" fmla="*/ 545331 h 1407129"/>
              <a:gd name="connsiteX5" fmla="*/ 4657007 w 10776794"/>
              <a:gd name="connsiteY5" fmla="*/ 584240 h 1407129"/>
              <a:gd name="connsiteX6" fmla="*/ 8431339 w 10776794"/>
              <a:gd name="connsiteY6" fmla="*/ 603698 h 1407129"/>
              <a:gd name="connsiteX7" fmla="*/ 10571425 w 10776794"/>
              <a:gd name="connsiteY7" fmla="*/ 584241 h 1407129"/>
              <a:gd name="connsiteX8" fmla="*/ 10707612 w 10776794"/>
              <a:gd name="connsiteY8" fmla="*/ 642608 h 1407129"/>
              <a:gd name="connsiteX9" fmla="*/ 10727067 w 10776794"/>
              <a:gd name="connsiteY9" fmla="*/ 1323544 h 1407129"/>
              <a:gd name="connsiteX10" fmla="*/ 10727067 w 10776794"/>
              <a:gd name="connsiteY10" fmla="*/ 1401365 h 1407129"/>
              <a:gd name="connsiteX11" fmla="*/ 10065586 w 10776794"/>
              <a:gd name="connsiteY11" fmla="*/ 1401365 h 1407129"/>
              <a:gd name="connsiteX12" fmla="*/ 7672582 w 10776794"/>
              <a:gd name="connsiteY12" fmla="*/ 1401365 h 1407129"/>
              <a:gd name="connsiteX13" fmla="*/ 6758182 w 10776794"/>
              <a:gd name="connsiteY13" fmla="*/ 1381910 h 1407129"/>
              <a:gd name="connsiteX14" fmla="*/ 6038335 w 10776794"/>
              <a:gd name="connsiteY14" fmla="*/ 1362455 h 1407129"/>
              <a:gd name="connsiteX15" fmla="*/ 5454676 w 10776794"/>
              <a:gd name="connsiteY15" fmla="*/ 1362454 h 1407129"/>
              <a:gd name="connsiteX16" fmla="*/ 4540276 w 10776794"/>
              <a:gd name="connsiteY16" fmla="*/ 1401366 h 1407129"/>
              <a:gd name="connsiteX17" fmla="*/ 3859339 w 10776794"/>
              <a:gd name="connsiteY17" fmla="*/ 1401365 h 1407129"/>
              <a:gd name="connsiteX18" fmla="*/ 3450778 w 10776794"/>
              <a:gd name="connsiteY18" fmla="*/ 1381909 h 1407129"/>
              <a:gd name="connsiteX19" fmla="*/ 3042216 w 10776794"/>
              <a:gd name="connsiteY19" fmla="*/ 1381909 h 1407129"/>
              <a:gd name="connsiteX20" fmla="*/ 2439101 w 10776794"/>
              <a:gd name="connsiteY20" fmla="*/ 1362455 h 1407129"/>
              <a:gd name="connsiteX21" fmla="*/ 1680344 w 10776794"/>
              <a:gd name="connsiteY21" fmla="*/ 1343000 h 1407129"/>
              <a:gd name="connsiteX22" fmla="*/ 764622 w 10776794"/>
              <a:gd name="connsiteY22" fmla="*/ 953894 h 1407129"/>
              <a:gd name="connsiteX23" fmla="*/ 20667 w 10776794"/>
              <a:gd name="connsiteY23" fmla="*/ 662062 h 1407129"/>
              <a:gd name="connsiteX0" fmla="*/ 20667 w 10776794"/>
              <a:gd name="connsiteY0" fmla="*/ 662108 h 1407175"/>
              <a:gd name="connsiteX1" fmla="*/ 1787389 w 10776794"/>
              <a:gd name="connsiteY1" fmla="*/ 628 h 1407175"/>
              <a:gd name="connsiteX2" fmla="*/ 2614199 w 10776794"/>
              <a:gd name="connsiteY2" fmla="*/ 545377 h 1407175"/>
              <a:gd name="connsiteX3" fmla="*/ 3356962 w 10776794"/>
              <a:gd name="connsiteY3" fmla="*/ 759385 h 1407175"/>
              <a:gd name="connsiteX4" fmla="*/ 3664786 w 10776794"/>
              <a:gd name="connsiteY4" fmla="*/ 545377 h 1407175"/>
              <a:gd name="connsiteX5" fmla="*/ 4657007 w 10776794"/>
              <a:gd name="connsiteY5" fmla="*/ 584286 h 1407175"/>
              <a:gd name="connsiteX6" fmla="*/ 8431339 w 10776794"/>
              <a:gd name="connsiteY6" fmla="*/ 603744 h 1407175"/>
              <a:gd name="connsiteX7" fmla="*/ 10571425 w 10776794"/>
              <a:gd name="connsiteY7" fmla="*/ 584287 h 1407175"/>
              <a:gd name="connsiteX8" fmla="*/ 10707612 w 10776794"/>
              <a:gd name="connsiteY8" fmla="*/ 642654 h 1407175"/>
              <a:gd name="connsiteX9" fmla="*/ 10727067 w 10776794"/>
              <a:gd name="connsiteY9" fmla="*/ 1323590 h 1407175"/>
              <a:gd name="connsiteX10" fmla="*/ 10727067 w 10776794"/>
              <a:gd name="connsiteY10" fmla="*/ 1401411 h 1407175"/>
              <a:gd name="connsiteX11" fmla="*/ 10065586 w 10776794"/>
              <a:gd name="connsiteY11" fmla="*/ 1401411 h 1407175"/>
              <a:gd name="connsiteX12" fmla="*/ 7672582 w 10776794"/>
              <a:gd name="connsiteY12" fmla="*/ 1401411 h 1407175"/>
              <a:gd name="connsiteX13" fmla="*/ 6758182 w 10776794"/>
              <a:gd name="connsiteY13" fmla="*/ 1381956 h 1407175"/>
              <a:gd name="connsiteX14" fmla="*/ 6038335 w 10776794"/>
              <a:gd name="connsiteY14" fmla="*/ 1362501 h 1407175"/>
              <a:gd name="connsiteX15" fmla="*/ 5454676 w 10776794"/>
              <a:gd name="connsiteY15" fmla="*/ 1362500 h 1407175"/>
              <a:gd name="connsiteX16" fmla="*/ 4540276 w 10776794"/>
              <a:gd name="connsiteY16" fmla="*/ 1401412 h 1407175"/>
              <a:gd name="connsiteX17" fmla="*/ 3859339 w 10776794"/>
              <a:gd name="connsiteY17" fmla="*/ 1401411 h 1407175"/>
              <a:gd name="connsiteX18" fmla="*/ 3450778 w 10776794"/>
              <a:gd name="connsiteY18" fmla="*/ 1381955 h 1407175"/>
              <a:gd name="connsiteX19" fmla="*/ 3042216 w 10776794"/>
              <a:gd name="connsiteY19" fmla="*/ 1381955 h 1407175"/>
              <a:gd name="connsiteX20" fmla="*/ 2439101 w 10776794"/>
              <a:gd name="connsiteY20" fmla="*/ 1362501 h 1407175"/>
              <a:gd name="connsiteX21" fmla="*/ 1680344 w 10776794"/>
              <a:gd name="connsiteY21" fmla="*/ 1343046 h 1407175"/>
              <a:gd name="connsiteX22" fmla="*/ 764622 w 10776794"/>
              <a:gd name="connsiteY22" fmla="*/ 953940 h 1407175"/>
              <a:gd name="connsiteX23" fmla="*/ 20667 w 10776794"/>
              <a:gd name="connsiteY23" fmla="*/ 662108 h 1407175"/>
              <a:gd name="connsiteX0" fmla="*/ 20667 w 10776794"/>
              <a:gd name="connsiteY0" fmla="*/ 662108 h 1407175"/>
              <a:gd name="connsiteX1" fmla="*/ 1787389 w 10776794"/>
              <a:gd name="connsiteY1" fmla="*/ 628 h 1407175"/>
              <a:gd name="connsiteX2" fmla="*/ 2614199 w 10776794"/>
              <a:gd name="connsiteY2" fmla="*/ 545377 h 1407175"/>
              <a:gd name="connsiteX3" fmla="*/ 3356962 w 10776794"/>
              <a:gd name="connsiteY3" fmla="*/ 759385 h 1407175"/>
              <a:gd name="connsiteX4" fmla="*/ 4087878 w 10776794"/>
              <a:gd name="connsiteY4" fmla="*/ 545377 h 1407175"/>
              <a:gd name="connsiteX5" fmla="*/ 4657007 w 10776794"/>
              <a:gd name="connsiteY5" fmla="*/ 584286 h 1407175"/>
              <a:gd name="connsiteX6" fmla="*/ 8431339 w 10776794"/>
              <a:gd name="connsiteY6" fmla="*/ 603744 h 1407175"/>
              <a:gd name="connsiteX7" fmla="*/ 10571425 w 10776794"/>
              <a:gd name="connsiteY7" fmla="*/ 584287 h 1407175"/>
              <a:gd name="connsiteX8" fmla="*/ 10707612 w 10776794"/>
              <a:gd name="connsiteY8" fmla="*/ 642654 h 1407175"/>
              <a:gd name="connsiteX9" fmla="*/ 10727067 w 10776794"/>
              <a:gd name="connsiteY9" fmla="*/ 1323590 h 1407175"/>
              <a:gd name="connsiteX10" fmla="*/ 10727067 w 10776794"/>
              <a:gd name="connsiteY10" fmla="*/ 1401411 h 1407175"/>
              <a:gd name="connsiteX11" fmla="*/ 10065586 w 10776794"/>
              <a:gd name="connsiteY11" fmla="*/ 1401411 h 1407175"/>
              <a:gd name="connsiteX12" fmla="*/ 7672582 w 10776794"/>
              <a:gd name="connsiteY12" fmla="*/ 1401411 h 1407175"/>
              <a:gd name="connsiteX13" fmla="*/ 6758182 w 10776794"/>
              <a:gd name="connsiteY13" fmla="*/ 1381956 h 1407175"/>
              <a:gd name="connsiteX14" fmla="*/ 6038335 w 10776794"/>
              <a:gd name="connsiteY14" fmla="*/ 1362501 h 1407175"/>
              <a:gd name="connsiteX15" fmla="*/ 5454676 w 10776794"/>
              <a:gd name="connsiteY15" fmla="*/ 1362500 h 1407175"/>
              <a:gd name="connsiteX16" fmla="*/ 4540276 w 10776794"/>
              <a:gd name="connsiteY16" fmla="*/ 1401412 h 1407175"/>
              <a:gd name="connsiteX17" fmla="*/ 3859339 w 10776794"/>
              <a:gd name="connsiteY17" fmla="*/ 1401411 h 1407175"/>
              <a:gd name="connsiteX18" fmla="*/ 3450778 w 10776794"/>
              <a:gd name="connsiteY18" fmla="*/ 1381955 h 1407175"/>
              <a:gd name="connsiteX19" fmla="*/ 3042216 w 10776794"/>
              <a:gd name="connsiteY19" fmla="*/ 1381955 h 1407175"/>
              <a:gd name="connsiteX20" fmla="*/ 2439101 w 10776794"/>
              <a:gd name="connsiteY20" fmla="*/ 1362501 h 1407175"/>
              <a:gd name="connsiteX21" fmla="*/ 1680344 w 10776794"/>
              <a:gd name="connsiteY21" fmla="*/ 1343046 h 1407175"/>
              <a:gd name="connsiteX22" fmla="*/ 764622 w 10776794"/>
              <a:gd name="connsiteY22" fmla="*/ 953940 h 1407175"/>
              <a:gd name="connsiteX23" fmla="*/ 20667 w 10776794"/>
              <a:gd name="connsiteY23" fmla="*/ 662108 h 1407175"/>
              <a:gd name="connsiteX0" fmla="*/ 20667 w 10776794"/>
              <a:gd name="connsiteY0" fmla="*/ 662108 h 1407175"/>
              <a:gd name="connsiteX1" fmla="*/ 1787389 w 10776794"/>
              <a:gd name="connsiteY1" fmla="*/ 628 h 1407175"/>
              <a:gd name="connsiteX2" fmla="*/ 2614199 w 10776794"/>
              <a:gd name="connsiteY2" fmla="*/ 545377 h 1407175"/>
              <a:gd name="connsiteX3" fmla="*/ 3356962 w 10776794"/>
              <a:gd name="connsiteY3" fmla="*/ 759385 h 1407175"/>
              <a:gd name="connsiteX4" fmla="*/ 4087878 w 10776794"/>
              <a:gd name="connsiteY4" fmla="*/ 545377 h 1407175"/>
              <a:gd name="connsiteX5" fmla="*/ 5644224 w 10776794"/>
              <a:gd name="connsiteY5" fmla="*/ 117358 h 1407175"/>
              <a:gd name="connsiteX6" fmla="*/ 8431339 w 10776794"/>
              <a:gd name="connsiteY6" fmla="*/ 603744 h 1407175"/>
              <a:gd name="connsiteX7" fmla="*/ 10571425 w 10776794"/>
              <a:gd name="connsiteY7" fmla="*/ 584287 h 1407175"/>
              <a:gd name="connsiteX8" fmla="*/ 10707612 w 10776794"/>
              <a:gd name="connsiteY8" fmla="*/ 642654 h 1407175"/>
              <a:gd name="connsiteX9" fmla="*/ 10727067 w 10776794"/>
              <a:gd name="connsiteY9" fmla="*/ 1323590 h 1407175"/>
              <a:gd name="connsiteX10" fmla="*/ 10727067 w 10776794"/>
              <a:gd name="connsiteY10" fmla="*/ 1401411 h 1407175"/>
              <a:gd name="connsiteX11" fmla="*/ 10065586 w 10776794"/>
              <a:gd name="connsiteY11" fmla="*/ 1401411 h 1407175"/>
              <a:gd name="connsiteX12" fmla="*/ 7672582 w 10776794"/>
              <a:gd name="connsiteY12" fmla="*/ 1401411 h 1407175"/>
              <a:gd name="connsiteX13" fmla="*/ 6758182 w 10776794"/>
              <a:gd name="connsiteY13" fmla="*/ 1381956 h 1407175"/>
              <a:gd name="connsiteX14" fmla="*/ 6038335 w 10776794"/>
              <a:gd name="connsiteY14" fmla="*/ 1362501 h 1407175"/>
              <a:gd name="connsiteX15" fmla="*/ 5454676 w 10776794"/>
              <a:gd name="connsiteY15" fmla="*/ 1362500 h 1407175"/>
              <a:gd name="connsiteX16" fmla="*/ 4540276 w 10776794"/>
              <a:gd name="connsiteY16" fmla="*/ 1401412 h 1407175"/>
              <a:gd name="connsiteX17" fmla="*/ 3859339 w 10776794"/>
              <a:gd name="connsiteY17" fmla="*/ 1401411 h 1407175"/>
              <a:gd name="connsiteX18" fmla="*/ 3450778 w 10776794"/>
              <a:gd name="connsiteY18" fmla="*/ 1381955 h 1407175"/>
              <a:gd name="connsiteX19" fmla="*/ 3042216 w 10776794"/>
              <a:gd name="connsiteY19" fmla="*/ 1381955 h 1407175"/>
              <a:gd name="connsiteX20" fmla="*/ 2439101 w 10776794"/>
              <a:gd name="connsiteY20" fmla="*/ 1362501 h 1407175"/>
              <a:gd name="connsiteX21" fmla="*/ 1680344 w 10776794"/>
              <a:gd name="connsiteY21" fmla="*/ 1343046 h 1407175"/>
              <a:gd name="connsiteX22" fmla="*/ 764622 w 10776794"/>
              <a:gd name="connsiteY22" fmla="*/ 953940 h 1407175"/>
              <a:gd name="connsiteX23" fmla="*/ 20667 w 10776794"/>
              <a:gd name="connsiteY23" fmla="*/ 662108 h 1407175"/>
              <a:gd name="connsiteX0" fmla="*/ 28757 w 10784884"/>
              <a:gd name="connsiteY0" fmla="*/ 662108 h 1416252"/>
              <a:gd name="connsiteX1" fmla="*/ 1795479 w 10784884"/>
              <a:gd name="connsiteY1" fmla="*/ 628 h 1416252"/>
              <a:gd name="connsiteX2" fmla="*/ 2622289 w 10784884"/>
              <a:gd name="connsiteY2" fmla="*/ 545377 h 1416252"/>
              <a:gd name="connsiteX3" fmla="*/ 3365052 w 10784884"/>
              <a:gd name="connsiteY3" fmla="*/ 759385 h 1416252"/>
              <a:gd name="connsiteX4" fmla="*/ 4095968 w 10784884"/>
              <a:gd name="connsiteY4" fmla="*/ 545377 h 1416252"/>
              <a:gd name="connsiteX5" fmla="*/ 5652314 w 10784884"/>
              <a:gd name="connsiteY5" fmla="*/ 117358 h 1416252"/>
              <a:gd name="connsiteX6" fmla="*/ 8439429 w 10784884"/>
              <a:gd name="connsiteY6" fmla="*/ 603744 h 1416252"/>
              <a:gd name="connsiteX7" fmla="*/ 10579515 w 10784884"/>
              <a:gd name="connsiteY7" fmla="*/ 584287 h 1416252"/>
              <a:gd name="connsiteX8" fmla="*/ 10715702 w 10784884"/>
              <a:gd name="connsiteY8" fmla="*/ 642654 h 1416252"/>
              <a:gd name="connsiteX9" fmla="*/ 10735157 w 10784884"/>
              <a:gd name="connsiteY9" fmla="*/ 1323590 h 1416252"/>
              <a:gd name="connsiteX10" fmla="*/ 10735157 w 10784884"/>
              <a:gd name="connsiteY10" fmla="*/ 1401411 h 1416252"/>
              <a:gd name="connsiteX11" fmla="*/ 10073676 w 10784884"/>
              <a:gd name="connsiteY11" fmla="*/ 1401411 h 1416252"/>
              <a:gd name="connsiteX12" fmla="*/ 7680672 w 10784884"/>
              <a:gd name="connsiteY12" fmla="*/ 1401411 h 1416252"/>
              <a:gd name="connsiteX13" fmla="*/ 6766272 w 10784884"/>
              <a:gd name="connsiteY13" fmla="*/ 1381956 h 1416252"/>
              <a:gd name="connsiteX14" fmla="*/ 6046425 w 10784884"/>
              <a:gd name="connsiteY14" fmla="*/ 1362501 h 1416252"/>
              <a:gd name="connsiteX15" fmla="*/ 5462766 w 10784884"/>
              <a:gd name="connsiteY15" fmla="*/ 1362500 h 1416252"/>
              <a:gd name="connsiteX16" fmla="*/ 4548366 w 10784884"/>
              <a:gd name="connsiteY16" fmla="*/ 1401412 h 1416252"/>
              <a:gd name="connsiteX17" fmla="*/ 3867429 w 10784884"/>
              <a:gd name="connsiteY17" fmla="*/ 1401411 h 1416252"/>
              <a:gd name="connsiteX18" fmla="*/ 3458868 w 10784884"/>
              <a:gd name="connsiteY18" fmla="*/ 1381955 h 1416252"/>
              <a:gd name="connsiteX19" fmla="*/ 3050306 w 10784884"/>
              <a:gd name="connsiteY19" fmla="*/ 1381955 h 1416252"/>
              <a:gd name="connsiteX20" fmla="*/ 2447191 w 10784884"/>
              <a:gd name="connsiteY20" fmla="*/ 1362501 h 1416252"/>
              <a:gd name="connsiteX21" fmla="*/ 1728729 w 10784884"/>
              <a:gd name="connsiteY21" fmla="*/ 720476 h 1416252"/>
              <a:gd name="connsiteX22" fmla="*/ 772712 w 10784884"/>
              <a:gd name="connsiteY22" fmla="*/ 953940 h 1416252"/>
              <a:gd name="connsiteX23" fmla="*/ 28757 w 10784884"/>
              <a:gd name="connsiteY23" fmla="*/ 662108 h 1416252"/>
              <a:gd name="connsiteX0" fmla="*/ 28639 w 10784766"/>
              <a:gd name="connsiteY0" fmla="*/ 662108 h 1407175"/>
              <a:gd name="connsiteX1" fmla="*/ 1795361 w 10784766"/>
              <a:gd name="connsiteY1" fmla="*/ 628 h 1407175"/>
              <a:gd name="connsiteX2" fmla="*/ 2622171 w 10784766"/>
              <a:gd name="connsiteY2" fmla="*/ 545377 h 1407175"/>
              <a:gd name="connsiteX3" fmla="*/ 3364934 w 10784766"/>
              <a:gd name="connsiteY3" fmla="*/ 759385 h 1407175"/>
              <a:gd name="connsiteX4" fmla="*/ 4095850 w 10784766"/>
              <a:gd name="connsiteY4" fmla="*/ 545377 h 1407175"/>
              <a:gd name="connsiteX5" fmla="*/ 5652196 w 10784766"/>
              <a:gd name="connsiteY5" fmla="*/ 117358 h 1407175"/>
              <a:gd name="connsiteX6" fmla="*/ 8439311 w 10784766"/>
              <a:gd name="connsiteY6" fmla="*/ 603744 h 1407175"/>
              <a:gd name="connsiteX7" fmla="*/ 10579397 w 10784766"/>
              <a:gd name="connsiteY7" fmla="*/ 584287 h 1407175"/>
              <a:gd name="connsiteX8" fmla="*/ 10715584 w 10784766"/>
              <a:gd name="connsiteY8" fmla="*/ 642654 h 1407175"/>
              <a:gd name="connsiteX9" fmla="*/ 10735039 w 10784766"/>
              <a:gd name="connsiteY9" fmla="*/ 1323590 h 1407175"/>
              <a:gd name="connsiteX10" fmla="*/ 10735039 w 10784766"/>
              <a:gd name="connsiteY10" fmla="*/ 1401411 h 1407175"/>
              <a:gd name="connsiteX11" fmla="*/ 10073558 w 10784766"/>
              <a:gd name="connsiteY11" fmla="*/ 1401411 h 1407175"/>
              <a:gd name="connsiteX12" fmla="*/ 7680554 w 10784766"/>
              <a:gd name="connsiteY12" fmla="*/ 1401411 h 1407175"/>
              <a:gd name="connsiteX13" fmla="*/ 6766154 w 10784766"/>
              <a:gd name="connsiteY13" fmla="*/ 1381956 h 1407175"/>
              <a:gd name="connsiteX14" fmla="*/ 6046307 w 10784766"/>
              <a:gd name="connsiteY14" fmla="*/ 1362501 h 1407175"/>
              <a:gd name="connsiteX15" fmla="*/ 5462648 w 10784766"/>
              <a:gd name="connsiteY15" fmla="*/ 1362500 h 1407175"/>
              <a:gd name="connsiteX16" fmla="*/ 4548248 w 10784766"/>
              <a:gd name="connsiteY16" fmla="*/ 1401412 h 1407175"/>
              <a:gd name="connsiteX17" fmla="*/ 3867311 w 10784766"/>
              <a:gd name="connsiteY17" fmla="*/ 1401411 h 1407175"/>
              <a:gd name="connsiteX18" fmla="*/ 3458750 w 10784766"/>
              <a:gd name="connsiteY18" fmla="*/ 1381955 h 1407175"/>
              <a:gd name="connsiteX19" fmla="*/ 3050188 w 10784766"/>
              <a:gd name="connsiteY19" fmla="*/ 1381955 h 1407175"/>
              <a:gd name="connsiteX20" fmla="*/ 2447073 w 10784766"/>
              <a:gd name="connsiteY20" fmla="*/ 1362501 h 1407175"/>
              <a:gd name="connsiteX21" fmla="*/ 1708463 w 10784766"/>
              <a:gd name="connsiteY21" fmla="*/ 1284680 h 1407175"/>
              <a:gd name="connsiteX22" fmla="*/ 772594 w 10784766"/>
              <a:gd name="connsiteY22" fmla="*/ 953940 h 1407175"/>
              <a:gd name="connsiteX23" fmla="*/ 28639 w 10784766"/>
              <a:gd name="connsiteY23" fmla="*/ 662108 h 1407175"/>
              <a:gd name="connsiteX0" fmla="*/ 12770 w 10768897"/>
              <a:gd name="connsiteY0" fmla="*/ 662108 h 1407175"/>
              <a:gd name="connsiteX1" fmla="*/ 1779492 w 10768897"/>
              <a:gd name="connsiteY1" fmla="*/ 628 h 1407175"/>
              <a:gd name="connsiteX2" fmla="*/ 2606302 w 10768897"/>
              <a:gd name="connsiteY2" fmla="*/ 545377 h 1407175"/>
              <a:gd name="connsiteX3" fmla="*/ 3349065 w 10768897"/>
              <a:gd name="connsiteY3" fmla="*/ 759385 h 1407175"/>
              <a:gd name="connsiteX4" fmla="*/ 4079981 w 10768897"/>
              <a:gd name="connsiteY4" fmla="*/ 545377 h 1407175"/>
              <a:gd name="connsiteX5" fmla="*/ 5636327 w 10768897"/>
              <a:gd name="connsiteY5" fmla="*/ 117358 h 1407175"/>
              <a:gd name="connsiteX6" fmla="*/ 8423442 w 10768897"/>
              <a:gd name="connsiteY6" fmla="*/ 603744 h 1407175"/>
              <a:gd name="connsiteX7" fmla="*/ 10563528 w 10768897"/>
              <a:gd name="connsiteY7" fmla="*/ 584287 h 1407175"/>
              <a:gd name="connsiteX8" fmla="*/ 10699715 w 10768897"/>
              <a:gd name="connsiteY8" fmla="*/ 642654 h 1407175"/>
              <a:gd name="connsiteX9" fmla="*/ 10719170 w 10768897"/>
              <a:gd name="connsiteY9" fmla="*/ 1323590 h 1407175"/>
              <a:gd name="connsiteX10" fmla="*/ 10719170 w 10768897"/>
              <a:gd name="connsiteY10" fmla="*/ 1401411 h 1407175"/>
              <a:gd name="connsiteX11" fmla="*/ 10057689 w 10768897"/>
              <a:gd name="connsiteY11" fmla="*/ 1401411 h 1407175"/>
              <a:gd name="connsiteX12" fmla="*/ 7664685 w 10768897"/>
              <a:gd name="connsiteY12" fmla="*/ 1401411 h 1407175"/>
              <a:gd name="connsiteX13" fmla="*/ 6750285 w 10768897"/>
              <a:gd name="connsiteY13" fmla="*/ 1381956 h 1407175"/>
              <a:gd name="connsiteX14" fmla="*/ 6030438 w 10768897"/>
              <a:gd name="connsiteY14" fmla="*/ 1362501 h 1407175"/>
              <a:gd name="connsiteX15" fmla="*/ 5446779 w 10768897"/>
              <a:gd name="connsiteY15" fmla="*/ 1362500 h 1407175"/>
              <a:gd name="connsiteX16" fmla="*/ 4532379 w 10768897"/>
              <a:gd name="connsiteY16" fmla="*/ 1401412 h 1407175"/>
              <a:gd name="connsiteX17" fmla="*/ 3851442 w 10768897"/>
              <a:gd name="connsiteY17" fmla="*/ 1401411 h 1407175"/>
              <a:gd name="connsiteX18" fmla="*/ 3442881 w 10768897"/>
              <a:gd name="connsiteY18" fmla="*/ 1381955 h 1407175"/>
              <a:gd name="connsiteX19" fmla="*/ 3034319 w 10768897"/>
              <a:gd name="connsiteY19" fmla="*/ 1381955 h 1407175"/>
              <a:gd name="connsiteX20" fmla="*/ 2431204 w 10768897"/>
              <a:gd name="connsiteY20" fmla="*/ 1362501 h 1407175"/>
              <a:gd name="connsiteX21" fmla="*/ 1692594 w 10768897"/>
              <a:gd name="connsiteY21" fmla="*/ 1284680 h 1407175"/>
              <a:gd name="connsiteX22" fmla="*/ 1018639 w 10768897"/>
              <a:gd name="connsiteY22" fmla="*/ 798298 h 1407175"/>
              <a:gd name="connsiteX23" fmla="*/ 12770 w 10768897"/>
              <a:gd name="connsiteY23" fmla="*/ 662108 h 1407175"/>
              <a:gd name="connsiteX0" fmla="*/ 12770 w 10768897"/>
              <a:gd name="connsiteY0" fmla="*/ 662108 h 1498778"/>
              <a:gd name="connsiteX1" fmla="*/ 1779492 w 10768897"/>
              <a:gd name="connsiteY1" fmla="*/ 628 h 1498778"/>
              <a:gd name="connsiteX2" fmla="*/ 2606302 w 10768897"/>
              <a:gd name="connsiteY2" fmla="*/ 545377 h 1498778"/>
              <a:gd name="connsiteX3" fmla="*/ 3349065 w 10768897"/>
              <a:gd name="connsiteY3" fmla="*/ 759385 h 1498778"/>
              <a:gd name="connsiteX4" fmla="*/ 4079981 w 10768897"/>
              <a:gd name="connsiteY4" fmla="*/ 545377 h 1498778"/>
              <a:gd name="connsiteX5" fmla="*/ 5636327 w 10768897"/>
              <a:gd name="connsiteY5" fmla="*/ 117358 h 1498778"/>
              <a:gd name="connsiteX6" fmla="*/ 8423442 w 10768897"/>
              <a:gd name="connsiteY6" fmla="*/ 603744 h 1498778"/>
              <a:gd name="connsiteX7" fmla="*/ 10563528 w 10768897"/>
              <a:gd name="connsiteY7" fmla="*/ 584287 h 1498778"/>
              <a:gd name="connsiteX8" fmla="*/ 10699715 w 10768897"/>
              <a:gd name="connsiteY8" fmla="*/ 642654 h 1498778"/>
              <a:gd name="connsiteX9" fmla="*/ 10719170 w 10768897"/>
              <a:gd name="connsiteY9" fmla="*/ 1323590 h 1498778"/>
              <a:gd name="connsiteX10" fmla="*/ 10719170 w 10768897"/>
              <a:gd name="connsiteY10" fmla="*/ 1401411 h 1498778"/>
              <a:gd name="connsiteX11" fmla="*/ 10057689 w 10768897"/>
              <a:gd name="connsiteY11" fmla="*/ 1401411 h 1498778"/>
              <a:gd name="connsiteX12" fmla="*/ 7664685 w 10768897"/>
              <a:gd name="connsiteY12" fmla="*/ 1401411 h 1498778"/>
              <a:gd name="connsiteX13" fmla="*/ 6750285 w 10768897"/>
              <a:gd name="connsiteY13" fmla="*/ 1381956 h 1498778"/>
              <a:gd name="connsiteX14" fmla="*/ 6030438 w 10768897"/>
              <a:gd name="connsiteY14" fmla="*/ 1362501 h 1498778"/>
              <a:gd name="connsiteX15" fmla="*/ 5446779 w 10768897"/>
              <a:gd name="connsiteY15" fmla="*/ 1362500 h 1498778"/>
              <a:gd name="connsiteX16" fmla="*/ 4532379 w 10768897"/>
              <a:gd name="connsiteY16" fmla="*/ 1401412 h 1498778"/>
              <a:gd name="connsiteX17" fmla="*/ 3851442 w 10768897"/>
              <a:gd name="connsiteY17" fmla="*/ 1401411 h 1498778"/>
              <a:gd name="connsiteX18" fmla="*/ 3442881 w 10768897"/>
              <a:gd name="connsiteY18" fmla="*/ 1498687 h 1498778"/>
              <a:gd name="connsiteX19" fmla="*/ 3034319 w 10768897"/>
              <a:gd name="connsiteY19" fmla="*/ 1381955 h 1498778"/>
              <a:gd name="connsiteX20" fmla="*/ 2431204 w 10768897"/>
              <a:gd name="connsiteY20" fmla="*/ 1362501 h 1498778"/>
              <a:gd name="connsiteX21" fmla="*/ 1692594 w 10768897"/>
              <a:gd name="connsiteY21" fmla="*/ 1284680 h 1498778"/>
              <a:gd name="connsiteX22" fmla="*/ 1018639 w 10768897"/>
              <a:gd name="connsiteY22" fmla="*/ 798298 h 1498778"/>
              <a:gd name="connsiteX23" fmla="*/ 12770 w 10768897"/>
              <a:gd name="connsiteY23" fmla="*/ 662108 h 1498778"/>
              <a:gd name="connsiteX0" fmla="*/ 12770 w 10768897"/>
              <a:gd name="connsiteY0" fmla="*/ 662108 h 1500788"/>
              <a:gd name="connsiteX1" fmla="*/ 1779492 w 10768897"/>
              <a:gd name="connsiteY1" fmla="*/ 628 h 1500788"/>
              <a:gd name="connsiteX2" fmla="*/ 2606302 w 10768897"/>
              <a:gd name="connsiteY2" fmla="*/ 545377 h 1500788"/>
              <a:gd name="connsiteX3" fmla="*/ 3349065 w 10768897"/>
              <a:gd name="connsiteY3" fmla="*/ 759385 h 1500788"/>
              <a:gd name="connsiteX4" fmla="*/ 4079981 w 10768897"/>
              <a:gd name="connsiteY4" fmla="*/ 545377 h 1500788"/>
              <a:gd name="connsiteX5" fmla="*/ 5636327 w 10768897"/>
              <a:gd name="connsiteY5" fmla="*/ 117358 h 1500788"/>
              <a:gd name="connsiteX6" fmla="*/ 8423442 w 10768897"/>
              <a:gd name="connsiteY6" fmla="*/ 603744 h 1500788"/>
              <a:gd name="connsiteX7" fmla="*/ 10563528 w 10768897"/>
              <a:gd name="connsiteY7" fmla="*/ 584287 h 1500788"/>
              <a:gd name="connsiteX8" fmla="*/ 10699715 w 10768897"/>
              <a:gd name="connsiteY8" fmla="*/ 642654 h 1500788"/>
              <a:gd name="connsiteX9" fmla="*/ 10719170 w 10768897"/>
              <a:gd name="connsiteY9" fmla="*/ 1323590 h 1500788"/>
              <a:gd name="connsiteX10" fmla="*/ 10719170 w 10768897"/>
              <a:gd name="connsiteY10" fmla="*/ 1401411 h 1500788"/>
              <a:gd name="connsiteX11" fmla="*/ 10057689 w 10768897"/>
              <a:gd name="connsiteY11" fmla="*/ 1401411 h 1500788"/>
              <a:gd name="connsiteX12" fmla="*/ 7664685 w 10768897"/>
              <a:gd name="connsiteY12" fmla="*/ 1401411 h 1500788"/>
              <a:gd name="connsiteX13" fmla="*/ 6750285 w 10768897"/>
              <a:gd name="connsiteY13" fmla="*/ 1381956 h 1500788"/>
              <a:gd name="connsiteX14" fmla="*/ 6030438 w 10768897"/>
              <a:gd name="connsiteY14" fmla="*/ 1362501 h 1500788"/>
              <a:gd name="connsiteX15" fmla="*/ 5446779 w 10768897"/>
              <a:gd name="connsiteY15" fmla="*/ 1362500 h 1500788"/>
              <a:gd name="connsiteX16" fmla="*/ 4532379 w 10768897"/>
              <a:gd name="connsiteY16" fmla="*/ 1401412 h 1500788"/>
              <a:gd name="connsiteX17" fmla="*/ 3851442 w 10768897"/>
              <a:gd name="connsiteY17" fmla="*/ 1401411 h 1500788"/>
              <a:gd name="connsiteX18" fmla="*/ 3442881 w 10768897"/>
              <a:gd name="connsiteY18" fmla="*/ 1498687 h 1500788"/>
              <a:gd name="connsiteX19" fmla="*/ 3034319 w 10768897"/>
              <a:gd name="connsiteY19" fmla="*/ 1459776 h 1500788"/>
              <a:gd name="connsiteX20" fmla="*/ 2431204 w 10768897"/>
              <a:gd name="connsiteY20" fmla="*/ 1362501 h 1500788"/>
              <a:gd name="connsiteX21" fmla="*/ 1692594 w 10768897"/>
              <a:gd name="connsiteY21" fmla="*/ 1284680 h 1500788"/>
              <a:gd name="connsiteX22" fmla="*/ 1018639 w 10768897"/>
              <a:gd name="connsiteY22" fmla="*/ 798298 h 1500788"/>
              <a:gd name="connsiteX23" fmla="*/ 12770 w 10768897"/>
              <a:gd name="connsiteY23" fmla="*/ 662108 h 1500788"/>
              <a:gd name="connsiteX0" fmla="*/ 12770 w 10768897"/>
              <a:gd name="connsiteY0" fmla="*/ 662108 h 1500788"/>
              <a:gd name="connsiteX1" fmla="*/ 1779492 w 10768897"/>
              <a:gd name="connsiteY1" fmla="*/ 628 h 1500788"/>
              <a:gd name="connsiteX2" fmla="*/ 2606302 w 10768897"/>
              <a:gd name="connsiteY2" fmla="*/ 545377 h 1500788"/>
              <a:gd name="connsiteX3" fmla="*/ 3349065 w 10768897"/>
              <a:gd name="connsiteY3" fmla="*/ 759385 h 1500788"/>
              <a:gd name="connsiteX4" fmla="*/ 4079981 w 10768897"/>
              <a:gd name="connsiteY4" fmla="*/ 545377 h 1500788"/>
              <a:gd name="connsiteX5" fmla="*/ 5636327 w 10768897"/>
              <a:gd name="connsiteY5" fmla="*/ 117358 h 1500788"/>
              <a:gd name="connsiteX6" fmla="*/ 8423442 w 10768897"/>
              <a:gd name="connsiteY6" fmla="*/ 603744 h 1500788"/>
              <a:gd name="connsiteX7" fmla="*/ 10563528 w 10768897"/>
              <a:gd name="connsiteY7" fmla="*/ 584287 h 1500788"/>
              <a:gd name="connsiteX8" fmla="*/ 10699715 w 10768897"/>
              <a:gd name="connsiteY8" fmla="*/ 642654 h 1500788"/>
              <a:gd name="connsiteX9" fmla="*/ 10719170 w 10768897"/>
              <a:gd name="connsiteY9" fmla="*/ 1323590 h 1500788"/>
              <a:gd name="connsiteX10" fmla="*/ 10719170 w 10768897"/>
              <a:gd name="connsiteY10" fmla="*/ 1401411 h 1500788"/>
              <a:gd name="connsiteX11" fmla="*/ 10057689 w 10768897"/>
              <a:gd name="connsiteY11" fmla="*/ 1401411 h 1500788"/>
              <a:gd name="connsiteX12" fmla="*/ 7664685 w 10768897"/>
              <a:gd name="connsiteY12" fmla="*/ 1401411 h 1500788"/>
              <a:gd name="connsiteX13" fmla="*/ 6750285 w 10768897"/>
              <a:gd name="connsiteY13" fmla="*/ 1381956 h 1500788"/>
              <a:gd name="connsiteX14" fmla="*/ 6030438 w 10768897"/>
              <a:gd name="connsiteY14" fmla="*/ 1362501 h 1500788"/>
              <a:gd name="connsiteX15" fmla="*/ 5446779 w 10768897"/>
              <a:gd name="connsiteY15" fmla="*/ 1362500 h 1500788"/>
              <a:gd name="connsiteX16" fmla="*/ 4895029 w 10768897"/>
              <a:gd name="connsiteY16" fmla="*/ 1381956 h 1500788"/>
              <a:gd name="connsiteX17" fmla="*/ 3851442 w 10768897"/>
              <a:gd name="connsiteY17" fmla="*/ 1401411 h 1500788"/>
              <a:gd name="connsiteX18" fmla="*/ 3442881 w 10768897"/>
              <a:gd name="connsiteY18" fmla="*/ 1498687 h 1500788"/>
              <a:gd name="connsiteX19" fmla="*/ 3034319 w 10768897"/>
              <a:gd name="connsiteY19" fmla="*/ 1459776 h 1500788"/>
              <a:gd name="connsiteX20" fmla="*/ 2431204 w 10768897"/>
              <a:gd name="connsiteY20" fmla="*/ 1362501 h 1500788"/>
              <a:gd name="connsiteX21" fmla="*/ 1692594 w 10768897"/>
              <a:gd name="connsiteY21" fmla="*/ 1284680 h 1500788"/>
              <a:gd name="connsiteX22" fmla="*/ 1018639 w 10768897"/>
              <a:gd name="connsiteY22" fmla="*/ 798298 h 1500788"/>
              <a:gd name="connsiteX23" fmla="*/ 12770 w 10768897"/>
              <a:gd name="connsiteY23" fmla="*/ 662108 h 1500788"/>
              <a:gd name="connsiteX0" fmla="*/ 12770 w 10768897"/>
              <a:gd name="connsiteY0" fmla="*/ 662108 h 1557054"/>
              <a:gd name="connsiteX1" fmla="*/ 1779492 w 10768897"/>
              <a:gd name="connsiteY1" fmla="*/ 628 h 1557054"/>
              <a:gd name="connsiteX2" fmla="*/ 2606302 w 10768897"/>
              <a:gd name="connsiteY2" fmla="*/ 545377 h 1557054"/>
              <a:gd name="connsiteX3" fmla="*/ 3349065 w 10768897"/>
              <a:gd name="connsiteY3" fmla="*/ 759385 h 1557054"/>
              <a:gd name="connsiteX4" fmla="*/ 4079981 w 10768897"/>
              <a:gd name="connsiteY4" fmla="*/ 545377 h 1557054"/>
              <a:gd name="connsiteX5" fmla="*/ 5636327 w 10768897"/>
              <a:gd name="connsiteY5" fmla="*/ 117358 h 1557054"/>
              <a:gd name="connsiteX6" fmla="*/ 8423442 w 10768897"/>
              <a:gd name="connsiteY6" fmla="*/ 603744 h 1557054"/>
              <a:gd name="connsiteX7" fmla="*/ 10563528 w 10768897"/>
              <a:gd name="connsiteY7" fmla="*/ 584287 h 1557054"/>
              <a:gd name="connsiteX8" fmla="*/ 10699715 w 10768897"/>
              <a:gd name="connsiteY8" fmla="*/ 642654 h 1557054"/>
              <a:gd name="connsiteX9" fmla="*/ 10719170 w 10768897"/>
              <a:gd name="connsiteY9" fmla="*/ 1323590 h 1557054"/>
              <a:gd name="connsiteX10" fmla="*/ 10719170 w 10768897"/>
              <a:gd name="connsiteY10" fmla="*/ 1401411 h 1557054"/>
              <a:gd name="connsiteX11" fmla="*/ 10057689 w 10768897"/>
              <a:gd name="connsiteY11" fmla="*/ 1401411 h 1557054"/>
              <a:gd name="connsiteX12" fmla="*/ 7664685 w 10768897"/>
              <a:gd name="connsiteY12" fmla="*/ 1401411 h 1557054"/>
              <a:gd name="connsiteX13" fmla="*/ 6750285 w 10768897"/>
              <a:gd name="connsiteY13" fmla="*/ 1381956 h 1557054"/>
              <a:gd name="connsiteX14" fmla="*/ 6030438 w 10768897"/>
              <a:gd name="connsiteY14" fmla="*/ 1362501 h 1557054"/>
              <a:gd name="connsiteX15" fmla="*/ 5446779 w 10768897"/>
              <a:gd name="connsiteY15" fmla="*/ 1362500 h 1557054"/>
              <a:gd name="connsiteX16" fmla="*/ 4895029 w 10768897"/>
              <a:gd name="connsiteY16" fmla="*/ 1381956 h 1557054"/>
              <a:gd name="connsiteX17" fmla="*/ 4173798 w 10768897"/>
              <a:gd name="connsiteY17" fmla="*/ 1557054 h 1557054"/>
              <a:gd name="connsiteX18" fmla="*/ 3442881 w 10768897"/>
              <a:gd name="connsiteY18" fmla="*/ 1498687 h 1557054"/>
              <a:gd name="connsiteX19" fmla="*/ 3034319 w 10768897"/>
              <a:gd name="connsiteY19" fmla="*/ 1459776 h 1557054"/>
              <a:gd name="connsiteX20" fmla="*/ 2431204 w 10768897"/>
              <a:gd name="connsiteY20" fmla="*/ 1362501 h 1557054"/>
              <a:gd name="connsiteX21" fmla="*/ 1692594 w 10768897"/>
              <a:gd name="connsiteY21" fmla="*/ 1284680 h 1557054"/>
              <a:gd name="connsiteX22" fmla="*/ 1018639 w 10768897"/>
              <a:gd name="connsiteY22" fmla="*/ 798298 h 1557054"/>
              <a:gd name="connsiteX23" fmla="*/ 12770 w 10768897"/>
              <a:gd name="connsiteY23" fmla="*/ 662108 h 1557054"/>
              <a:gd name="connsiteX0" fmla="*/ 12770 w 10768897"/>
              <a:gd name="connsiteY0" fmla="*/ 662108 h 1561724"/>
              <a:gd name="connsiteX1" fmla="*/ 1779492 w 10768897"/>
              <a:gd name="connsiteY1" fmla="*/ 628 h 1561724"/>
              <a:gd name="connsiteX2" fmla="*/ 2606302 w 10768897"/>
              <a:gd name="connsiteY2" fmla="*/ 545377 h 1561724"/>
              <a:gd name="connsiteX3" fmla="*/ 3349065 w 10768897"/>
              <a:gd name="connsiteY3" fmla="*/ 759385 h 1561724"/>
              <a:gd name="connsiteX4" fmla="*/ 4079981 w 10768897"/>
              <a:gd name="connsiteY4" fmla="*/ 545377 h 1561724"/>
              <a:gd name="connsiteX5" fmla="*/ 5636327 w 10768897"/>
              <a:gd name="connsiteY5" fmla="*/ 117358 h 1561724"/>
              <a:gd name="connsiteX6" fmla="*/ 8423442 w 10768897"/>
              <a:gd name="connsiteY6" fmla="*/ 603744 h 1561724"/>
              <a:gd name="connsiteX7" fmla="*/ 10563528 w 10768897"/>
              <a:gd name="connsiteY7" fmla="*/ 584287 h 1561724"/>
              <a:gd name="connsiteX8" fmla="*/ 10699715 w 10768897"/>
              <a:gd name="connsiteY8" fmla="*/ 642654 h 1561724"/>
              <a:gd name="connsiteX9" fmla="*/ 10719170 w 10768897"/>
              <a:gd name="connsiteY9" fmla="*/ 1323590 h 1561724"/>
              <a:gd name="connsiteX10" fmla="*/ 10719170 w 10768897"/>
              <a:gd name="connsiteY10" fmla="*/ 1401411 h 1561724"/>
              <a:gd name="connsiteX11" fmla="*/ 10057689 w 10768897"/>
              <a:gd name="connsiteY11" fmla="*/ 1401411 h 1561724"/>
              <a:gd name="connsiteX12" fmla="*/ 7664685 w 10768897"/>
              <a:gd name="connsiteY12" fmla="*/ 1401411 h 1561724"/>
              <a:gd name="connsiteX13" fmla="*/ 6750285 w 10768897"/>
              <a:gd name="connsiteY13" fmla="*/ 1381956 h 1561724"/>
              <a:gd name="connsiteX14" fmla="*/ 6030438 w 10768897"/>
              <a:gd name="connsiteY14" fmla="*/ 1362501 h 1561724"/>
              <a:gd name="connsiteX15" fmla="*/ 5446779 w 10768897"/>
              <a:gd name="connsiteY15" fmla="*/ 1362500 h 1561724"/>
              <a:gd name="connsiteX16" fmla="*/ 4895029 w 10768897"/>
              <a:gd name="connsiteY16" fmla="*/ 1381956 h 1561724"/>
              <a:gd name="connsiteX17" fmla="*/ 4173798 w 10768897"/>
              <a:gd name="connsiteY17" fmla="*/ 1557054 h 1561724"/>
              <a:gd name="connsiteX18" fmla="*/ 3442881 w 10768897"/>
              <a:gd name="connsiteY18" fmla="*/ 1498687 h 1561724"/>
              <a:gd name="connsiteX19" fmla="*/ 3034319 w 10768897"/>
              <a:gd name="connsiteY19" fmla="*/ 1459776 h 1561724"/>
              <a:gd name="connsiteX20" fmla="*/ 2390910 w 10768897"/>
              <a:gd name="connsiteY20" fmla="*/ 1557054 h 1561724"/>
              <a:gd name="connsiteX21" fmla="*/ 1692594 w 10768897"/>
              <a:gd name="connsiteY21" fmla="*/ 1284680 h 1561724"/>
              <a:gd name="connsiteX22" fmla="*/ 1018639 w 10768897"/>
              <a:gd name="connsiteY22" fmla="*/ 798298 h 1561724"/>
              <a:gd name="connsiteX23" fmla="*/ 12770 w 10768897"/>
              <a:gd name="connsiteY23" fmla="*/ 662108 h 1561724"/>
              <a:gd name="connsiteX0" fmla="*/ 12770 w 10768897"/>
              <a:gd name="connsiteY0" fmla="*/ 662108 h 1560124"/>
              <a:gd name="connsiteX1" fmla="*/ 1779492 w 10768897"/>
              <a:gd name="connsiteY1" fmla="*/ 628 h 1560124"/>
              <a:gd name="connsiteX2" fmla="*/ 2606302 w 10768897"/>
              <a:gd name="connsiteY2" fmla="*/ 545377 h 1560124"/>
              <a:gd name="connsiteX3" fmla="*/ 3349065 w 10768897"/>
              <a:gd name="connsiteY3" fmla="*/ 759385 h 1560124"/>
              <a:gd name="connsiteX4" fmla="*/ 4079981 w 10768897"/>
              <a:gd name="connsiteY4" fmla="*/ 545377 h 1560124"/>
              <a:gd name="connsiteX5" fmla="*/ 5636327 w 10768897"/>
              <a:gd name="connsiteY5" fmla="*/ 117358 h 1560124"/>
              <a:gd name="connsiteX6" fmla="*/ 8423442 w 10768897"/>
              <a:gd name="connsiteY6" fmla="*/ 603744 h 1560124"/>
              <a:gd name="connsiteX7" fmla="*/ 10563528 w 10768897"/>
              <a:gd name="connsiteY7" fmla="*/ 584287 h 1560124"/>
              <a:gd name="connsiteX8" fmla="*/ 10699715 w 10768897"/>
              <a:gd name="connsiteY8" fmla="*/ 642654 h 1560124"/>
              <a:gd name="connsiteX9" fmla="*/ 10719170 w 10768897"/>
              <a:gd name="connsiteY9" fmla="*/ 1323590 h 1560124"/>
              <a:gd name="connsiteX10" fmla="*/ 10719170 w 10768897"/>
              <a:gd name="connsiteY10" fmla="*/ 1401411 h 1560124"/>
              <a:gd name="connsiteX11" fmla="*/ 10057689 w 10768897"/>
              <a:gd name="connsiteY11" fmla="*/ 1401411 h 1560124"/>
              <a:gd name="connsiteX12" fmla="*/ 7664685 w 10768897"/>
              <a:gd name="connsiteY12" fmla="*/ 1401411 h 1560124"/>
              <a:gd name="connsiteX13" fmla="*/ 6750285 w 10768897"/>
              <a:gd name="connsiteY13" fmla="*/ 1381956 h 1560124"/>
              <a:gd name="connsiteX14" fmla="*/ 6030438 w 10768897"/>
              <a:gd name="connsiteY14" fmla="*/ 1362501 h 1560124"/>
              <a:gd name="connsiteX15" fmla="*/ 5446779 w 10768897"/>
              <a:gd name="connsiteY15" fmla="*/ 1362500 h 1560124"/>
              <a:gd name="connsiteX16" fmla="*/ 4895029 w 10768897"/>
              <a:gd name="connsiteY16" fmla="*/ 1381956 h 1560124"/>
              <a:gd name="connsiteX17" fmla="*/ 4173798 w 10768897"/>
              <a:gd name="connsiteY17" fmla="*/ 1557054 h 1560124"/>
              <a:gd name="connsiteX18" fmla="*/ 3442881 w 10768897"/>
              <a:gd name="connsiteY18" fmla="*/ 1498687 h 1560124"/>
              <a:gd name="connsiteX19" fmla="*/ 3034319 w 10768897"/>
              <a:gd name="connsiteY19" fmla="*/ 1459776 h 1560124"/>
              <a:gd name="connsiteX20" fmla="*/ 2390910 w 10768897"/>
              <a:gd name="connsiteY20" fmla="*/ 1557054 h 1560124"/>
              <a:gd name="connsiteX21" fmla="*/ 1692594 w 10768897"/>
              <a:gd name="connsiteY21" fmla="*/ 1323591 h 1560124"/>
              <a:gd name="connsiteX22" fmla="*/ 1018639 w 10768897"/>
              <a:gd name="connsiteY22" fmla="*/ 798298 h 1560124"/>
              <a:gd name="connsiteX23" fmla="*/ 12770 w 10768897"/>
              <a:gd name="connsiteY23" fmla="*/ 662108 h 1560124"/>
              <a:gd name="connsiteX0" fmla="*/ 12770 w 10768897"/>
              <a:gd name="connsiteY0" fmla="*/ 662108 h 1560124"/>
              <a:gd name="connsiteX1" fmla="*/ 1779492 w 10768897"/>
              <a:gd name="connsiteY1" fmla="*/ 628 h 1560124"/>
              <a:gd name="connsiteX2" fmla="*/ 2606302 w 10768897"/>
              <a:gd name="connsiteY2" fmla="*/ 545377 h 1560124"/>
              <a:gd name="connsiteX3" fmla="*/ 3349065 w 10768897"/>
              <a:gd name="connsiteY3" fmla="*/ 759385 h 1560124"/>
              <a:gd name="connsiteX4" fmla="*/ 4079981 w 10768897"/>
              <a:gd name="connsiteY4" fmla="*/ 545377 h 1560124"/>
              <a:gd name="connsiteX5" fmla="*/ 5636327 w 10768897"/>
              <a:gd name="connsiteY5" fmla="*/ 117358 h 1560124"/>
              <a:gd name="connsiteX6" fmla="*/ 8423442 w 10768897"/>
              <a:gd name="connsiteY6" fmla="*/ 603744 h 1560124"/>
              <a:gd name="connsiteX7" fmla="*/ 10563528 w 10768897"/>
              <a:gd name="connsiteY7" fmla="*/ 584287 h 1560124"/>
              <a:gd name="connsiteX8" fmla="*/ 10699715 w 10768897"/>
              <a:gd name="connsiteY8" fmla="*/ 642654 h 1560124"/>
              <a:gd name="connsiteX9" fmla="*/ 10719170 w 10768897"/>
              <a:gd name="connsiteY9" fmla="*/ 1323590 h 1560124"/>
              <a:gd name="connsiteX10" fmla="*/ 10719170 w 10768897"/>
              <a:gd name="connsiteY10" fmla="*/ 1401411 h 1560124"/>
              <a:gd name="connsiteX11" fmla="*/ 10057689 w 10768897"/>
              <a:gd name="connsiteY11" fmla="*/ 1401411 h 1560124"/>
              <a:gd name="connsiteX12" fmla="*/ 7664685 w 10768897"/>
              <a:gd name="connsiteY12" fmla="*/ 1401411 h 1560124"/>
              <a:gd name="connsiteX13" fmla="*/ 6750285 w 10768897"/>
              <a:gd name="connsiteY13" fmla="*/ 1381956 h 1560124"/>
              <a:gd name="connsiteX14" fmla="*/ 6030438 w 10768897"/>
              <a:gd name="connsiteY14" fmla="*/ 1362501 h 1560124"/>
              <a:gd name="connsiteX15" fmla="*/ 5446779 w 10768897"/>
              <a:gd name="connsiteY15" fmla="*/ 1362500 h 1560124"/>
              <a:gd name="connsiteX16" fmla="*/ 4895029 w 10768897"/>
              <a:gd name="connsiteY16" fmla="*/ 1381956 h 1560124"/>
              <a:gd name="connsiteX17" fmla="*/ 4173798 w 10768897"/>
              <a:gd name="connsiteY17" fmla="*/ 1557054 h 1560124"/>
              <a:gd name="connsiteX18" fmla="*/ 3442881 w 10768897"/>
              <a:gd name="connsiteY18" fmla="*/ 1498687 h 1560124"/>
              <a:gd name="connsiteX19" fmla="*/ 3034319 w 10768897"/>
              <a:gd name="connsiteY19" fmla="*/ 1459776 h 1560124"/>
              <a:gd name="connsiteX20" fmla="*/ 2390910 w 10768897"/>
              <a:gd name="connsiteY20" fmla="*/ 1557054 h 1560124"/>
              <a:gd name="connsiteX21" fmla="*/ 1692594 w 10768897"/>
              <a:gd name="connsiteY21" fmla="*/ 1323591 h 1560124"/>
              <a:gd name="connsiteX22" fmla="*/ 1018639 w 10768897"/>
              <a:gd name="connsiteY22" fmla="*/ 798298 h 1560124"/>
              <a:gd name="connsiteX23" fmla="*/ 12770 w 10768897"/>
              <a:gd name="connsiteY23" fmla="*/ 662108 h 1560124"/>
              <a:gd name="connsiteX0" fmla="*/ 12770 w 10768897"/>
              <a:gd name="connsiteY0" fmla="*/ 662108 h 1641995"/>
              <a:gd name="connsiteX1" fmla="*/ 1779492 w 10768897"/>
              <a:gd name="connsiteY1" fmla="*/ 628 h 1641995"/>
              <a:gd name="connsiteX2" fmla="*/ 2606302 w 10768897"/>
              <a:gd name="connsiteY2" fmla="*/ 545377 h 1641995"/>
              <a:gd name="connsiteX3" fmla="*/ 3349065 w 10768897"/>
              <a:gd name="connsiteY3" fmla="*/ 759385 h 1641995"/>
              <a:gd name="connsiteX4" fmla="*/ 4079981 w 10768897"/>
              <a:gd name="connsiteY4" fmla="*/ 545377 h 1641995"/>
              <a:gd name="connsiteX5" fmla="*/ 5636327 w 10768897"/>
              <a:gd name="connsiteY5" fmla="*/ 117358 h 1641995"/>
              <a:gd name="connsiteX6" fmla="*/ 8423442 w 10768897"/>
              <a:gd name="connsiteY6" fmla="*/ 603744 h 1641995"/>
              <a:gd name="connsiteX7" fmla="*/ 10563528 w 10768897"/>
              <a:gd name="connsiteY7" fmla="*/ 584287 h 1641995"/>
              <a:gd name="connsiteX8" fmla="*/ 10699715 w 10768897"/>
              <a:gd name="connsiteY8" fmla="*/ 642654 h 1641995"/>
              <a:gd name="connsiteX9" fmla="*/ 10719170 w 10768897"/>
              <a:gd name="connsiteY9" fmla="*/ 1323590 h 1641995"/>
              <a:gd name="connsiteX10" fmla="*/ 10719170 w 10768897"/>
              <a:gd name="connsiteY10" fmla="*/ 1401411 h 1641995"/>
              <a:gd name="connsiteX11" fmla="*/ 10057689 w 10768897"/>
              <a:gd name="connsiteY11" fmla="*/ 1401411 h 1641995"/>
              <a:gd name="connsiteX12" fmla="*/ 7664685 w 10768897"/>
              <a:gd name="connsiteY12" fmla="*/ 1401411 h 1641995"/>
              <a:gd name="connsiteX13" fmla="*/ 6750285 w 10768897"/>
              <a:gd name="connsiteY13" fmla="*/ 1381956 h 1641995"/>
              <a:gd name="connsiteX14" fmla="*/ 6030438 w 10768897"/>
              <a:gd name="connsiteY14" fmla="*/ 1362501 h 1641995"/>
              <a:gd name="connsiteX15" fmla="*/ 5446779 w 10768897"/>
              <a:gd name="connsiteY15" fmla="*/ 1362500 h 1641995"/>
              <a:gd name="connsiteX16" fmla="*/ 5156944 w 10768897"/>
              <a:gd name="connsiteY16" fmla="*/ 1634876 h 1641995"/>
              <a:gd name="connsiteX17" fmla="*/ 4173798 w 10768897"/>
              <a:gd name="connsiteY17" fmla="*/ 1557054 h 1641995"/>
              <a:gd name="connsiteX18" fmla="*/ 3442881 w 10768897"/>
              <a:gd name="connsiteY18" fmla="*/ 1498687 h 1641995"/>
              <a:gd name="connsiteX19" fmla="*/ 3034319 w 10768897"/>
              <a:gd name="connsiteY19" fmla="*/ 1459776 h 1641995"/>
              <a:gd name="connsiteX20" fmla="*/ 2390910 w 10768897"/>
              <a:gd name="connsiteY20" fmla="*/ 1557054 h 1641995"/>
              <a:gd name="connsiteX21" fmla="*/ 1692594 w 10768897"/>
              <a:gd name="connsiteY21" fmla="*/ 1323591 h 1641995"/>
              <a:gd name="connsiteX22" fmla="*/ 1018639 w 10768897"/>
              <a:gd name="connsiteY22" fmla="*/ 798298 h 1641995"/>
              <a:gd name="connsiteX23" fmla="*/ 12770 w 10768897"/>
              <a:gd name="connsiteY23" fmla="*/ 662108 h 1641995"/>
              <a:gd name="connsiteX0" fmla="*/ 12770 w 10768897"/>
              <a:gd name="connsiteY0" fmla="*/ 662108 h 1637249"/>
              <a:gd name="connsiteX1" fmla="*/ 1779492 w 10768897"/>
              <a:gd name="connsiteY1" fmla="*/ 628 h 1637249"/>
              <a:gd name="connsiteX2" fmla="*/ 2606302 w 10768897"/>
              <a:gd name="connsiteY2" fmla="*/ 545377 h 1637249"/>
              <a:gd name="connsiteX3" fmla="*/ 3349065 w 10768897"/>
              <a:gd name="connsiteY3" fmla="*/ 759385 h 1637249"/>
              <a:gd name="connsiteX4" fmla="*/ 4079981 w 10768897"/>
              <a:gd name="connsiteY4" fmla="*/ 545377 h 1637249"/>
              <a:gd name="connsiteX5" fmla="*/ 5636327 w 10768897"/>
              <a:gd name="connsiteY5" fmla="*/ 117358 h 1637249"/>
              <a:gd name="connsiteX6" fmla="*/ 8423442 w 10768897"/>
              <a:gd name="connsiteY6" fmla="*/ 603744 h 1637249"/>
              <a:gd name="connsiteX7" fmla="*/ 10563528 w 10768897"/>
              <a:gd name="connsiteY7" fmla="*/ 584287 h 1637249"/>
              <a:gd name="connsiteX8" fmla="*/ 10699715 w 10768897"/>
              <a:gd name="connsiteY8" fmla="*/ 642654 h 1637249"/>
              <a:gd name="connsiteX9" fmla="*/ 10719170 w 10768897"/>
              <a:gd name="connsiteY9" fmla="*/ 1323590 h 1637249"/>
              <a:gd name="connsiteX10" fmla="*/ 10719170 w 10768897"/>
              <a:gd name="connsiteY10" fmla="*/ 1401411 h 1637249"/>
              <a:gd name="connsiteX11" fmla="*/ 10057689 w 10768897"/>
              <a:gd name="connsiteY11" fmla="*/ 1401411 h 1637249"/>
              <a:gd name="connsiteX12" fmla="*/ 7664685 w 10768897"/>
              <a:gd name="connsiteY12" fmla="*/ 1401411 h 1637249"/>
              <a:gd name="connsiteX13" fmla="*/ 6750285 w 10768897"/>
              <a:gd name="connsiteY13" fmla="*/ 1381956 h 1637249"/>
              <a:gd name="connsiteX14" fmla="*/ 6030438 w 10768897"/>
              <a:gd name="connsiteY14" fmla="*/ 1362501 h 1637249"/>
              <a:gd name="connsiteX15" fmla="*/ 5769136 w 10768897"/>
              <a:gd name="connsiteY15" fmla="*/ 1459776 h 1637249"/>
              <a:gd name="connsiteX16" fmla="*/ 5156944 w 10768897"/>
              <a:gd name="connsiteY16" fmla="*/ 1634876 h 1637249"/>
              <a:gd name="connsiteX17" fmla="*/ 4173798 w 10768897"/>
              <a:gd name="connsiteY17" fmla="*/ 1557054 h 1637249"/>
              <a:gd name="connsiteX18" fmla="*/ 3442881 w 10768897"/>
              <a:gd name="connsiteY18" fmla="*/ 1498687 h 1637249"/>
              <a:gd name="connsiteX19" fmla="*/ 3034319 w 10768897"/>
              <a:gd name="connsiteY19" fmla="*/ 1459776 h 1637249"/>
              <a:gd name="connsiteX20" fmla="*/ 2390910 w 10768897"/>
              <a:gd name="connsiteY20" fmla="*/ 1557054 h 1637249"/>
              <a:gd name="connsiteX21" fmla="*/ 1692594 w 10768897"/>
              <a:gd name="connsiteY21" fmla="*/ 1323591 h 1637249"/>
              <a:gd name="connsiteX22" fmla="*/ 1018639 w 10768897"/>
              <a:gd name="connsiteY22" fmla="*/ 798298 h 1637249"/>
              <a:gd name="connsiteX23" fmla="*/ 12770 w 10768897"/>
              <a:gd name="connsiteY23" fmla="*/ 662108 h 1637249"/>
              <a:gd name="connsiteX0" fmla="*/ 12770 w 10768897"/>
              <a:gd name="connsiteY0" fmla="*/ 662108 h 1637249"/>
              <a:gd name="connsiteX1" fmla="*/ 1779492 w 10768897"/>
              <a:gd name="connsiteY1" fmla="*/ 628 h 1637249"/>
              <a:gd name="connsiteX2" fmla="*/ 2606302 w 10768897"/>
              <a:gd name="connsiteY2" fmla="*/ 545377 h 1637249"/>
              <a:gd name="connsiteX3" fmla="*/ 3349065 w 10768897"/>
              <a:gd name="connsiteY3" fmla="*/ 759385 h 1637249"/>
              <a:gd name="connsiteX4" fmla="*/ 4079981 w 10768897"/>
              <a:gd name="connsiteY4" fmla="*/ 545377 h 1637249"/>
              <a:gd name="connsiteX5" fmla="*/ 5636327 w 10768897"/>
              <a:gd name="connsiteY5" fmla="*/ 117358 h 1637249"/>
              <a:gd name="connsiteX6" fmla="*/ 8423442 w 10768897"/>
              <a:gd name="connsiteY6" fmla="*/ 603744 h 1637249"/>
              <a:gd name="connsiteX7" fmla="*/ 10563528 w 10768897"/>
              <a:gd name="connsiteY7" fmla="*/ 584287 h 1637249"/>
              <a:gd name="connsiteX8" fmla="*/ 10699715 w 10768897"/>
              <a:gd name="connsiteY8" fmla="*/ 642654 h 1637249"/>
              <a:gd name="connsiteX9" fmla="*/ 10719170 w 10768897"/>
              <a:gd name="connsiteY9" fmla="*/ 1323590 h 1637249"/>
              <a:gd name="connsiteX10" fmla="*/ 10719170 w 10768897"/>
              <a:gd name="connsiteY10" fmla="*/ 1401411 h 1637249"/>
              <a:gd name="connsiteX11" fmla="*/ 10057689 w 10768897"/>
              <a:gd name="connsiteY11" fmla="*/ 1401411 h 1637249"/>
              <a:gd name="connsiteX12" fmla="*/ 7866158 w 10768897"/>
              <a:gd name="connsiteY12" fmla="*/ 1070670 h 1637249"/>
              <a:gd name="connsiteX13" fmla="*/ 6750285 w 10768897"/>
              <a:gd name="connsiteY13" fmla="*/ 1381956 h 1637249"/>
              <a:gd name="connsiteX14" fmla="*/ 6030438 w 10768897"/>
              <a:gd name="connsiteY14" fmla="*/ 1362501 h 1637249"/>
              <a:gd name="connsiteX15" fmla="*/ 5769136 w 10768897"/>
              <a:gd name="connsiteY15" fmla="*/ 1459776 h 1637249"/>
              <a:gd name="connsiteX16" fmla="*/ 5156944 w 10768897"/>
              <a:gd name="connsiteY16" fmla="*/ 1634876 h 1637249"/>
              <a:gd name="connsiteX17" fmla="*/ 4173798 w 10768897"/>
              <a:gd name="connsiteY17" fmla="*/ 1557054 h 1637249"/>
              <a:gd name="connsiteX18" fmla="*/ 3442881 w 10768897"/>
              <a:gd name="connsiteY18" fmla="*/ 1498687 h 1637249"/>
              <a:gd name="connsiteX19" fmla="*/ 3034319 w 10768897"/>
              <a:gd name="connsiteY19" fmla="*/ 1459776 h 1637249"/>
              <a:gd name="connsiteX20" fmla="*/ 2390910 w 10768897"/>
              <a:gd name="connsiteY20" fmla="*/ 1557054 h 1637249"/>
              <a:gd name="connsiteX21" fmla="*/ 1692594 w 10768897"/>
              <a:gd name="connsiteY21" fmla="*/ 1323591 h 1637249"/>
              <a:gd name="connsiteX22" fmla="*/ 1018639 w 10768897"/>
              <a:gd name="connsiteY22" fmla="*/ 798298 h 1637249"/>
              <a:gd name="connsiteX23" fmla="*/ 12770 w 10768897"/>
              <a:gd name="connsiteY23" fmla="*/ 662108 h 1637249"/>
              <a:gd name="connsiteX0" fmla="*/ 5966 w 10762093"/>
              <a:gd name="connsiteY0" fmla="*/ 544961 h 1520102"/>
              <a:gd name="connsiteX1" fmla="*/ 1510773 w 10762093"/>
              <a:gd name="connsiteY1" fmla="*/ 214222 h 1520102"/>
              <a:gd name="connsiteX2" fmla="*/ 2599498 w 10762093"/>
              <a:gd name="connsiteY2" fmla="*/ 428230 h 1520102"/>
              <a:gd name="connsiteX3" fmla="*/ 3342261 w 10762093"/>
              <a:gd name="connsiteY3" fmla="*/ 642238 h 1520102"/>
              <a:gd name="connsiteX4" fmla="*/ 4073177 w 10762093"/>
              <a:gd name="connsiteY4" fmla="*/ 428230 h 1520102"/>
              <a:gd name="connsiteX5" fmla="*/ 5629523 w 10762093"/>
              <a:gd name="connsiteY5" fmla="*/ 211 h 1520102"/>
              <a:gd name="connsiteX6" fmla="*/ 8416638 w 10762093"/>
              <a:gd name="connsiteY6" fmla="*/ 486597 h 1520102"/>
              <a:gd name="connsiteX7" fmla="*/ 10556724 w 10762093"/>
              <a:gd name="connsiteY7" fmla="*/ 467140 h 1520102"/>
              <a:gd name="connsiteX8" fmla="*/ 10692911 w 10762093"/>
              <a:gd name="connsiteY8" fmla="*/ 525507 h 1520102"/>
              <a:gd name="connsiteX9" fmla="*/ 10712366 w 10762093"/>
              <a:gd name="connsiteY9" fmla="*/ 1206443 h 1520102"/>
              <a:gd name="connsiteX10" fmla="*/ 10712366 w 10762093"/>
              <a:gd name="connsiteY10" fmla="*/ 1284264 h 1520102"/>
              <a:gd name="connsiteX11" fmla="*/ 10050885 w 10762093"/>
              <a:gd name="connsiteY11" fmla="*/ 1284264 h 1520102"/>
              <a:gd name="connsiteX12" fmla="*/ 7859354 w 10762093"/>
              <a:gd name="connsiteY12" fmla="*/ 953523 h 1520102"/>
              <a:gd name="connsiteX13" fmla="*/ 6743481 w 10762093"/>
              <a:gd name="connsiteY13" fmla="*/ 1264809 h 1520102"/>
              <a:gd name="connsiteX14" fmla="*/ 6023634 w 10762093"/>
              <a:gd name="connsiteY14" fmla="*/ 1245354 h 1520102"/>
              <a:gd name="connsiteX15" fmla="*/ 5762332 w 10762093"/>
              <a:gd name="connsiteY15" fmla="*/ 1342629 h 1520102"/>
              <a:gd name="connsiteX16" fmla="*/ 5150140 w 10762093"/>
              <a:gd name="connsiteY16" fmla="*/ 1517729 h 1520102"/>
              <a:gd name="connsiteX17" fmla="*/ 4166994 w 10762093"/>
              <a:gd name="connsiteY17" fmla="*/ 1439907 h 1520102"/>
              <a:gd name="connsiteX18" fmla="*/ 3436077 w 10762093"/>
              <a:gd name="connsiteY18" fmla="*/ 1381540 h 1520102"/>
              <a:gd name="connsiteX19" fmla="*/ 3027515 w 10762093"/>
              <a:gd name="connsiteY19" fmla="*/ 1342629 h 1520102"/>
              <a:gd name="connsiteX20" fmla="*/ 2384106 w 10762093"/>
              <a:gd name="connsiteY20" fmla="*/ 1439907 h 1520102"/>
              <a:gd name="connsiteX21" fmla="*/ 1685790 w 10762093"/>
              <a:gd name="connsiteY21" fmla="*/ 1206444 h 1520102"/>
              <a:gd name="connsiteX22" fmla="*/ 1011835 w 10762093"/>
              <a:gd name="connsiteY22" fmla="*/ 681151 h 1520102"/>
              <a:gd name="connsiteX23" fmla="*/ 5966 w 10762093"/>
              <a:gd name="connsiteY23" fmla="*/ 544961 h 1520102"/>
              <a:gd name="connsiteX0" fmla="*/ 5966 w 10762093"/>
              <a:gd name="connsiteY0" fmla="*/ 544961 h 1520102"/>
              <a:gd name="connsiteX1" fmla="*/ 1510773 w 10762093"/>
              <a:gd name="connsiteY1" fmla="*/ 214222 h 1520102"/>
              <a:gd name="connsiteX2" fmla="*/ 2599498 w 10762093"/>
              <a:gd name="connsiteY2" fmla="*/ 428230 h 1520102"/>
              <a:gd name="connsiteX3" fmla="*/ 3342261 w 10762093"/>
              <a:gd name="connsiteY3" fmla="*/ 642238 h 1520102"/>
              <a:gd name="connsiteX4" fmla="*/ 4073177 w 10762093"/>
              <a:gd name="connsiteY4" fmla="*/ 428230 h 1520102"/>
              <a:gd name="connsiteX5" fmla="*/ 5629523 w 10762093"/>
              <a:gd name="connsiteY5" fmla="*/ 211 h 1520102"/>
              <a:gd name="connsiteX6" fmla="*/ 8416638 w 10762093"/>
              <a:gd name="connsiteY6" fmla="*/ 486597 h 1520102"/>
              <a:gd name="connsiteX7" fmla="*/ 10556724 w 10762093"/>
              <a:gd name="connsiteY7" fmla="*/ 467140 h 1520102"/>
              <a:gd name="connsiteX8" fmla="*/ 10692911 w 10762093"/>
              <a:gd name="connsiteY8" fmla="*/ 525507 h 1520102"/>
              <a:gd name="connsiteX9" fmla="*/ 10712366 w 10762093"/>
              <a:gd name="connsiteY9" fmla="*/ 1206443 h 1520102"/>
              <a:gd name="connsiteX10" fmla="*/ 10712366 w 10762093"/>
              <a:gd name="connsiteY10" fmla="*/ 1284264 h 1520102"/>
              <a:gd name="connsiteX11" fmla="*/ 10050885 w 10762093"/>
              <a:gd name="connsiteY11" fmla="*/ 1284264 h 1520102"/>
              <a:gd name="connsiteX12" fmla="*/ 7859354 w 10762093"/>
              <a:gd name="connsiteY12" fmla="*/ 953523 h 1520102"/>
              <a:gd name="connsiteX13" fmla="*/ 6743481 w 10762093"/>
              <a:gd name="connsiteY13" fmla="*/ 1264809 h 1520102"/>
              <a:gd name="connsiteX14" fmla="*/ 6023634 w 10762093"/>
              <a:gd name="connsiteY14" fmla="*/ 1245354 h 1520102"/>
              <a:gd name="connsiteX15" fmla="*/ 5762332 w 10762093"/>
              <a:gd name="connsiteY15" fmla="*/ 1342629 h 1520102"/>
              <a:gd name="connsiteX16" fmla="*/ 5150140 w 10762093"/>
              <a:gd name="connsiteY16" fmla="*/ 1517729 h 1520102"/>
              <a:gd name="connsiteX17" fmla="*/ 4166994 w 10762093"/>
              <a:gd name="connsiteY17" fmla="*/ 1439907 h 1520102"/>
              <a:gd name="connsiteX18" fmla="*/ 3436077 w 10762093"/>
              <a:gd name="connsiteY18" fmla="*/ 1381540 h 1520102"/>
              <a:gd name="connsiteX19" fmla="*/ 2946926 w 10762093"/>
              <a:gd name="connsiteY19" fmla="*/ 1478817 h 1520102"/>
              <a:gd name="connsiteX20" fmla="*/ 2384106 w 10762093"/>
              <a:gd name="connsiteY20" fmla="*/ 1439907 h 1520102"/>
              <a:gd name="connsiteX21" fmla="*/ 1685790 w 10762093"/>
              <a:gd name="connsiteY21" fmla="*/ 1206444 h 1520102"/>
              <a:gd name="connsiteX22" fmla="*/ 1011835 w 10762093"/>
              <a:gd name="connsiteY22" fmla="*/ 681151 h 1520102"/>
              <a:gd name="connsiteX23" fmla="*/ 5966 w 10762093"/>
              <a:gd name="connsiteY23" fmla="*/ 544961 h 1520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0762093" h="1520102">
                <a:moveTo>
                  <a:pt x="5966" y="544961"/>
                </a:moveTo>
                <a:cubicBezTo>
                  <a:pt x="89122" y="467140"/>
                  <a:pt x="1078518" y="233677"/>
                  <a:pt x="1510773" y="214222"/>
                </a:cubicBezTo>
                <a:cubicBezTo>
                  <a:pt x="1943028" y="194767"/>
                  <a:pt x="2294250" y="356894"/>
                  <a:pt x="2599498" y="428230"/>
                </a:cubicBezTo>
                <a:cubicBezTo>
                  <a:pt x="2904746" y="499566"/>
                  <a:pt x="3096648" y="642238"/>
                  <a:pt x="3342261" y="642238"/>
                </a:cubicBezTo>
                <a:cubicBezTo>
                  <a:pt x="3587874" y="642238"/>
                  <a:pt x="3691967" y="535234"/>
                  <a:pt x="4073177" y="428230"/>
                </a:cubicBezTo>
                <a:cubicBezTo>
                  <a:pt x="4454387" y="321226"/>
                  <a:pt x="4905613" y="-9517"/>
                  <a:pt x="5629523" y="211"/>
                </a:cubicBezTo>
                <a:cubicBezTo>
                  <a:pt x="6558561" y="162340"/>
                  <a:pt x="7595438" y="408776"/>
                  <a:pt x="8416638" y="486597"/>
                </a:cubicBezTo>
                <a:cubicBezTo>
                  <a:pt x="9237838" y="564418"/>
                  <a:pt x="9843362" y="473626"/>
                  <a:pt x="10556724" y="467140"/>
                </a:cubicBezTo>
                <a:cubicBezTo>
                  <a:pt x="10936103" y="473625"/>
                  <a:pt x="10666971" y="402290"/>
                  <a:pt x="10692911" y="525507"/>
                </a:cubicBezTo>
                <a:cubicBezTo>
                  <a:pt x="10718851" y="648724"/>
                  <a:pt x="10709124" y="1079984"/>
                  <a:pt x="10712366" y="1206443"/>
                </a:cubicBezTo>
                <a:cubicBezTo>
                  <a:pt x="10715608" y="1332902"/>
                  <a:pt x="10822613" y="1271294"/>
                  <a:pt x="10712366" y="1284264"/>
                </a:cubicBezTo>
                <a:cubicBezTo>
                  <a:pt x="10602119" y="1297234"/>
                  <a:pt x="10526387" y="1339387"/>
                  <a:pt x="10050885" y="1284264"/>
                </a:cubicBezTo>
                <a:cubicBezTo>
                  <a:pt x="9575383" y="1229141"/>
                  <a:pt x="8589864" y="1063770"/>
                  <a:pt x="7859354" y="953523"/>
                </a:cubicBezTo>
                <a:cubicBezTo>
                  <a:pt x="7308120" y="950281"/>
                  <a:pt x="7049434" y="1216171"/>
                  <a:pt x="6743481" y="1264809"/>
                </a:cubicBezTo>
                <a:cubicBezTo>
                  <a:pt x="6437528" y="1313447"/>
                  <a:pt x="6187159" y="1232384"/>
                  <a:pt x="6023634" y="1245354"/>
                </a:cubicBezTo>
                <a:cubicBezTo>
                  <a:pt x="5860109" y="1258324"/>
                  <a:pt x="5907914" y="1297233"/>
                  <a:pt x="5762332" y="1342629"/>
                </a:cubicBezTo>
                <a:cubicBezTo>
                  <a:pt x="5616750" y="1388025"/>
                  <a:pt x="5416030" y="1501516"/>
                  <a:pt x="5150140" y="1517729"/>
                </a:cubicBezTo>
                <a:cubicBezTo>
                  <a:pt x="4884250" y="1533942"/>
                  <a:pt x="4452671" y="1462605"/>
                  <a:pt x="4166994" y="1439907"/>
                </a:cubicBezTo>
                <a:cubicBezTo>
                  <a:pt x="3923355" y="1420451"/>
                  <a:pt x="3639422" y="1375055"/>
                  <a:pt x="3436077" y="1381540"/>
                </a:cubicBezTo>
                <a:cubicBezTo>
                  <a:pt x="3232732" y="1388025"/>
                  <a:pt x="3122254" y="1469089"/>
                  <a:pt x="2946926" y="1478817"/>
                </a:cubicBezTo>
                <a:cubicBezTo>
                  <a:pt x="2771598" y="1488545"/>
                  <a:pt x="2594295" y="1485302"/>
                  <a:pt x="2384106" y="1439907"/>
                </a:cubicBezTo>
                <a:cubicBezTo>
                  <a:pt x="2173917" y="1394512"/>
                  <a:pt x="2038062" y="1391269"/>
                  <a:pt x="1685790" y="1206444"/>
                </a:cubicBezTo>
                <a:cubicBezTo>
                  <a:pt x="1393960" y="1216172"/>
                  <a:pt x="1291806" y="791398"/>
                  <a:pt x="1011835" y="681151"/>
                </a:cubicBezTo>
                <a:cubicBezTo>
                  <a:pt x="731864" y="570904"/>
                  <a:pt x="-77190" y="622783"/>
                  <a:pt x="5966" y="544961"/>
                </a:cubicBezTo>
                <a:close/>
              </a:path>
            </a:pathLst>
          </a:custGeom>
          <a:solidFill>
            <a:srgbClr val="F7A3A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 smtClean="0"/>
              <a:t>topic 2a</a:t>
            </a:r>
            <a:endParaRPr kumimoji="1" lang="zh-CN" altLang="en-US" sz="2400" b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6420255" y="27422"/>
            <a:ext cx="493354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 smtClean="0"/>
              <a:t>Glyph:</a:t>
            </a:r>
          </a:p>
          <a:p>
            <a:r>
              <a:rPr kumimoji="1" lang="en-US" altLang="zh-CN" dirty="0" smtClean="0"/>
              <a:t>Node: encode: an event of a topic flow</a:t>
            </a:r>
          </a:p>
          <a:p>
            <a:r>
              <a:rPr kumimoji="1" lang="en-US" altLang="zh-CN" sz="2000" b="1" dirty="0"/>
              <a:t> </a:t>
            </a:r>
            <a:r>
              <a:rPr kumimoji="1" lang="en-US" altLang="zh-CN" sz="2000" b="1" dirty="0" smtClean="0"/>
              <a:t>        </a:t>
            </a:r>
            <a:r>
              <a:rPr kumimoji="1" lang="en-US" altLang="zh-CN" sz="2000" dirty="0" smtClean="0"/>
              <a:t>position:</a:t>
            </a:r>
            <a:r>
              <a:rPr kumimoji="1" lang="en-US" altLang="zh-CN" sz="2000" b="1" dirty="0" smtClean="0"/>
              <a:t> </a:t>
            </a:r>
            <a:r>
              <a:rPr kumimoji="1" lang="en-US" altLang="zh-CN" sz="2000" dirty="0" smtClean="0"/>
              <a:t>x-time point, y-topic</a:t>
            </a:r>
            <a:endParaRPr kumimoji="1" lang="en-US" altLang="zh-CN" sz="2000" b="1" u="sng" dirty="0" smtClean="0"/>
          </a:p>
          <a:p>
            <a:r>
              <a:rPr kumimoji="1" lang="en-US" altLang="zh-CN" dirty="0" smtClean="0"/>
              <a:t>           color: no meaning</a:t>
            </a:r>
            <a:endParaRPr kumimoji="1" lang="en-US" altLang="zh-CN" b="1" u="sng" dirty="0" smtClean="0"/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 size: importance score of this event</a:t>
            </a:r>
            <a:endParaRPr kumimoji="1" lang="en-US" altLang="zh-CN" b="1" u="sng" dirty="0" smtClean="0"/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 </a:t>
            </a:r>
            <a:r>
              <a:rPr kumimoji="1" lang="en-US" altLang="zh-CN" b="1" u="sng" dirty="0" smtClean="0"/>
              <a:t>shape: </a:t>
            </a:r>
            <a:r>
              <a:rPr kumimoji="1" lang="en-US" altLang="zh-CN" dirty="0" smtClean="0"/>
              <a:t>source, sink, split, merge</a:t>
            </a:r>
          </a:p>
        </p:txBody>
      </p:sp>
      <p:sp>
        <p:nvSpPr>
          <p:cNvPr id="18" name="任意形状 17"/>
          <p:cNvSpPr/>
          <p:nvPr/>
        </p:nvSpPr>
        <p:spPr>
          <a:xfrm>
            <a:off x="6935827" y="2226483"/>
            <a:ext cx="4252583" cy="1182856"/>
          </a:xfrm>
          <a:custGeom>
            <a:avLst/>
            <a:gdLst>
              <a:gd name="connsiteX0" fmla="*/ 127480 w 10274518"/>
              <a:gd name="connsiteY0" fmla="*/ 88289 h 1108025"/>
              <a:gd name="connsiteX1" fmla="*/ 1567174 w 10274518"/>
              <a:gd name="connsiteY1" fmla="*/ 88289 h 1108025"/>
              <a:gd name="connsiteX2" fmla="*/ 2111923 w 10274518"/>
              <a:gd name="connsiteY2" fmla="*/ 496851 h 1108025"/>
              <a:gd name="connsiteX3" fmla="*/ 2753949 w 10274518"/>
              <a:gd name="connsiteY3" fmla="*/ 574672 h 1108025"/>
              <a:gd name="connsiteX4" fmla="*/ 3162510 w 10274518"/>
              <a:gd name="connsiteY4" fmla="*/ 399575 h 1108025"/>
              <a:gd name="connsiteX5" fmla="*/ 4154731 w 10274518"/>
              <a:gd name="connsiteY5" fmla="*/ 205021 h 1108025"/>
              <a:gd name="connsiteX6" fmla="*/ 7929063 w 10274518"/>
              <a:gd name="connsiteY6" fmla="*/ 185566 h 1108025"/>
              <a:gd name="connsiteX7" fmla="*/ 10069149 w 10274518"/>
              <a:gd name="connsiteY7" fmla="*/ 205021 h 1108025"/>
              <a:gd name="connsiteX8" fmla="*/ 10205336 w 10274518"/>
              <a:gd name="connsiteY8" fmla="*/ 224477 h 1108025"/>
              <a:gd name="connsiteX9" fmla="*/ 10224791 w 10274518"/>
              <a:gd name="connsiteY9" fmla="*/ 905413 h 1108025"/>
              <a:gd name="connsiteX10" fmla="*/ 10224791 w 10274518"/>
              <a:gd name="connsiteY10" fmla="*/ 983234 h 1108025"/>
              <a:gd name="connsiteX11" fmla="*/ 9563310 w 10274518"/>
              <a:gd name="connsiteY11" fmla="*/ 983234 h 1108025"/>
              <a:gd name="connsiteX12" fmla="*/ 7170306 w 10274518"/>
              <a:gd name="connsiteY12" fmla="*/ 983234 h 1108025"/>
              <a:gd name="connsiteX13" fmla="*/ 6255906 w 10274518"/>
              <a:gd name="connsiteY13" fmla="*/ 710860 h 1108025"/>
              <a:gd name="connsiteX14" fmla="*/ 5536059 w 10274518"/>
              <a:gd name="connsiteY14" fmla="*/ 671949 h 1108025"/>
              <a:gd name="connsiteX15" fmla="*/ 4952400 w 10274518"/>
              <a:gd name="connsiteY15" fmla="*/ 944323 h 1108025"/>
              <a:gd name="connsiteX16" fmla="*/ 4038000 w 10274518"/>
              <a:gd name="connsiteY16" fmla="*/ 1022145 h 1108025"/>
              <a:gd name="connsiteX17" fmla="*/ 3357063 w 10274518"/>
              <a:gd name="connsiteY17" fmla="*/ 769226 h 1108025"/>
              <a:gd name="connsiteX18" fmla="*/ 2948502 w 10274518"/>
              <a:gd name="connsiteY18" fmla="*/ 749770 h 1108025"/>
              <a:gd name="connsiteX19" fmla="*/ 2539940 w 10274518"/>
              <a:gd name="connsiteY19" fmla="*/ 749770 h 1108025"/>
              <a:gd name="connsiteX20" fmla="*/ 1936825 w 10274518"/>
              <a:gd name="connsiteY20" fmla="*/ 983234 h 1108025"/>
              <a:gd name="connsiteX21" fmla="*/ 1100246 w 10274518"/>
              <a:gd name="connsiteY21" fmla="*/ 1022145 h 1108025"/>
              <a:gd name="connsiteX22" fmla="*/ 185846 w 10274518"/>
              <a:gd name="connsiteY22" fmla="*/ 1041600 h 1108025"/>
              <a:gd name="connsiteX23" fmla="*/ 127480 w 10274518"/>
              <a:gd name="connsiteY23" fmla="*/ 88289 h 1108025"/>
              <a:gd name="connsiteX0" fmla="*/ 110328 w 10315732"/>
              <a:gd name="connsiteY0" fmla="*/ 447567 h 986794"/>
              <a:gd name="connsiteX1" fmla="*/ 1608388 w 10315732"/>
              <a:gd name="connsiteY1" fmla="*/ 94 h 986794"/>
              <a:gd name="connsiteX2" fmla="*/ 2153137 w 10315732"/>
              <a:gd name="connsiteY2" fmla="*/ 408656 h 986794"/>
              <a:gd name="connsiteX3" fmla="*/ 2795163 w 10315732"/>
              <a:gd name="connsiteY3" fmla="*/ 486477 h 986794"/>
              <a:gd name="connsiteX4" fmla="*/ 3203724 w 10315732"/>
              <a:gd name="connsiteY4" fmla="*/ 311380 h 986794"/>
              <a:gd name="connsiteX5" fmla="*/ 4195945 w 10315732"/>
              <a:gd name="connsiteY5" fmla="*/ 116826 h 986794"/>
              <a:gd name="connsiteX6" fmla="*/ 7970277 w 10315732"/>
              <a:gd name="connsiteY6" fmla="*/ 97371 h 986794"/>
              <a:gd name="connsiteX7" fmla="*/ 10110363 w 10315732"/>
              <a:gd name="connsiteY7" fmla="*/ 116826 h 986794"/>
              <a:gd name="connsiteX8" fmla="*/ 10246550 w 10315732"/>
              <a:gd name="connsiteY8" fmla="*/ 136282 h 986794"/>
              <a:gd name="connsiteX9" fmla="*/ 10266005 w 10315732"/>
              <a:gd name="connsiteY9" fmla="*/ 817218 h 986794"/>
              <a:gd name="connsiteX10" fmla="*/ 10266005 w 10315732"/>
              <a:gd name="connsiteY10" fmla="*/ 895039 h 986794"/>
              <a:gd name="connsiteX11" fmla="*/ 9604524 w 10315732"/>
              <a:gd name="connsiteY11" fmla="*/ 895039 h 986794"/>
              <a:gd name="connsiteX12" fmla="*/ 7211520 w 10315732"/>
              <a:gd name="connsiteY12" fmla="*/ 895039 h 986794"/>
              <a:gd name="connsiteX13" fmla="*/ 6297120 w 10315732"/>
              <a:gd name="connsiteY13" fmla="*/ 622665 h 986794"/>
              <a:gd name="connsiteX14" fmla="*/ 5577273 w 10315732"/>
              <a:gd name="connsiteY14" fmla="*/ 583754 h 986794"/>
              <a:gd name="connsiteX15" fmla="*/ 4993614 w 10315732"/>
              <a:gd name="connsiteY15" fmla="*/ 856128 h 986794"/>
              <a:gd name="connsiteX16" fmla="*/ 4079214 w 10315732"/>
              <a:gd name="connsiteY16" fmla="*/ 933950 h 986794"/>
              <a:gd name="connsiteX17" fmla="*/ 3398277 w 10315732"/>
              <a:gd name="connsiteY17" fmla="*/ 681031 h 986794"/>
              <a:gd name="connsiteX18" fmla="*/ 2989716 w 10315732"/>
              <a:gd name="connsiteY18" fmla="*/ 661575 h 986794"/>
              <a:gd name="connsiteX19" fmla="*/ 2581154 w 10315732"/>
              <a:gd name="connsiteY19" fmla="*/ 661575 h 986794"/>
              <a:gd name="connsiteX20" fmla="*/ 1978039 w 10315732"/>
              <a:gd name="connsiteY20" fmla="*/ 895039 h 986794"/>
              <a:gd name="connsiteX21" fmla="*/ 1141460 w 10315732"/>
              <a:gd name="connsiteY21" fmla="*/ 933950 h 986794"/>
              <a:gd name="connsiteX22" fmla="*/ 227060 w 10315732"/>
              <a:gd name="connsiteY22" fmla="*/ 953405 h 986794"/>
              <a:gd name="connsiteX23" fmla="*/ 110328 w 10315732"/>
              <a:gd name="connsiteY23" fmla="*/ 447567 h 986794"/>
              <a:gd name="connsiteX0" fmla="*/ 56848 w 10262252"/>
              <a:gd name="connsiteY0" fmla="*/ 447567 h 942673"/>
              <a:gd name="connsiteX1" fmla="*/ 1554908 w 10262252"/>
              <a:gd name="connsiteY1" fmla="*/ 94 h 942673"/>
              <a:gd name="connsiteX2" fmla="*/ 2099657 w 10262252"/>
              <a:gd name="connsiteY2" fmla="*/ 408656 h 942673"/>
              <a:gd name="connsiteX3" fmla="*/ 2741683 w 10262252"/>
              <a:gd name="connsiteY3" fmla="*/ 486477 h 942673"/>
              <a:gd name="connsiteX4" fmla="*/ 3150244 w 10262252"/>
              <a:gd name="connsiteY4" fmla="*/ 311380 h 942673"/>
              <a:gd name="connsiteX5" fmla="*/ 4142465 w 10262252"/>
              <a:gd name="connsiteY5" fmla="*/ 116826 h 942673"/>
              <a:gd name="connsiteX6" fmla="*/ 7916797 w 10262252"/>
              <a:gd name="connsiteY6" fmla="*/ 97371 h 942673"/>
              <a:gd name="connsiteX7" fmla="*/ 10056883 w 10262252"/>
              <a:gd name="connsiteY7" fmla="*/ 116826 h 942673"/>
              <a:gd name="connsiteX8" fmla="*/ 10193070 w 10262252"/>
              <a:gd name="connsiteY8" fmla="*/ 136282 h 942673"/>
              <a:gd name="connsiteX9" fmla="*/ 10212525 w 10262252"/>
              <a:gd name="connsiteY9" fmla="*/ 817218 h 942673"/>
              <a:gd name="connsiteX10" fmla="*/ 10212525 w 10262252"/>
              <a:gd name="connsiteY10" fmla="*/ 895039 h 942673"/>
              <a:gd name="connsiteX11" fmla="*/ 9551044 w 10262252"/>
              <a:gd name="connsiteY11" fmla="*/ 895039 h 942673"/>
              <a:gd name="connsiteX12" fmla="*/ 7158040 w 10262252"/>
              <a:gd name="connsiteY12" fmla="*/ 895039 h 942673"/>
              <a:gd name="connsiteX13" fmla="*/ 6243640 w 10262252"/>
              <a:gd name="connsiteY13" fmla="*/ 622665 h 942673"/>
              <a:gd name="connsiteX14" fmla="*/ 5523793 w 10262252"/>
              <a:gd name="connsiteY14" fmla="*/ 583754 h 942673"/>
              <a:gd name="connsiteX15" fmla="*/ 4940134 w 10262252"/>
              <a:gd name="connsiteY15" fmla="*/ 856128 h 942673"/>
              <a:gd name="connsiteX16" fmla="*/ 4025734 w 10262252"/>
              <a:gd name="connsiteY16" fmla="*/ 933950 h 942673"/>
              <a:gd name="connsiteX17" fmla="*/ 3344797 w 10262252"/>
              <a:gd name="connsiteY17" fmla="*/ 681031 h 942673"/>
              <a:gd name="connsiteX18" fmla="*/ 2936236 w 10262252"/>
              <a:gd name="connsiteY18" fmla="*/ 661575 h 942673"/>
              <a:gd name="connsiteX19" fmla="*/ 2527674 w 10262252"/>
              <a:gd name="connsiteY19" fmla="*/ 661575 h 942673"/>
              <a:gd name="connsiteX20" fmla="*/ 1924559 w 10262252"/>
              <a:gd name="connsiteY20" fmla="*/ 895039 h 942673"/>
              <a:gd name="connsiteX21" fmla="*/ 1087980 w 10262252"/>
              <a:gd name="connsiteY21" fmla="*/ 933950 h 942673"/>
              <a:gd name="connsiteX22" fmla="*/ 387589 w 10262252"/>
              <a:gd name="connsiteY22" fmla="*/ 642120 h 942673"/>
              <a:gd name="connsiteX23" fmla="*/ 56848 w 10262252"/>
              <a:gd name="connsiteY23" fmla="*/ 447567 h 942673"/>
              <a:gd name="connsiteX0" fmla="*/ 59568 w 10264972"/>
              <a:gd name="connsiteY0" fmla="*/ 447567 h 942673"/>
              <a:gd name="connsiteX1" fmla="*/ 1557628 w 10264972"/>
              <a:gd name="connsiteY1" fmla="*/ 94 h 942673"/>
              <a:gd name="connsiteX2" fmla="*/ 2102377 w 10264972"/>
              <a:gd name="connsiteY2" fmla="*/ 408656 h 942673"/>
              <a:gd name="connsiteX3" fmla="*/ 2744403 w 10264972"/>
              <a:gd name="connsiteY3" fmla="*/ 486477 h 942673"/>
              <a:gd name="connsiteX4" fmla="*/ 3152964 w 10264972"/>
              <a:gd name="connsiteY4" fmla="*/ 311380 h 942673"/>
              <a:gd name="connsiteX5" fmla="*/ 4145185 w 10264972"/>
              <a:gd name="connsiteY5" fmla="*/ 116826 h 942673"/>
              <a:gd name="connsiteX6" fmla="*/ 7919517 w 10264972"/>
              <a:gd name="connsiteY6" fmla="*/ 97371 h 942673"/>
              <a:gd name="connsiteX7" fmla="*/ 10059603 w 10264972"/>
              <a:gd name="connsiteY7" fmla="*/ 116826 h 942673"/>
              <a:gd name="connsiteX8" fmla="*/ 10195790 w 10264972"/>
              <a:gd name="connsiteY8" fmla="*/ 136282 h 942673"/>
              <a:gd name="connsiteX9" fmla="*/ 10215245 w 10264972"/>
              <a:gd name="connsiteY9" fmla="*/ 817218 h 942673"/>
              <a:gd name="connsiteX10" fmla="*/ 10215245 w 10264972"/>
              <a:gd name="connsiteY10" fmla="*/ 895039 h 942673"/>
              <a:gd name="connsiteX11" fmla="*/ 9553764 w 10264972"/>
              <a:gd name="connsiteY11" fmla="*/ 895039 h 942673"/>
              <a:gd name="connsiteX12" fmla="*/ 7160760 w 10264972"/>
              <a:gd name="connsiteY12" fmla="*/ 895039 h 942673"/>
              <a:gd name="connsiteX13" fmla="*/ 6246360 w 10264972"/>
              <a:gd name="connsiteY13" fmla="*/ 622665 h 942673"/>
              <a:gd name="connsiteX14" fmla="*/ 5526513 w 10264972"/>
              <a:gd name="connsiteY14" fmla="*/ 583754 h 942673"/>
              <a:gd name="connsiteX15" fmla="*/ 4942854 w 10264972"/>
              <a:gd name="connsiteY15" fmla="*/ 856128 h 942673"/>
              <a:gd name="connsiteX16" fmla="*/ 4028454 w 10264972"/>
              <a:gd name="connsiteY16" fmla="*/ 933950 h 942673"/>
              <a:gd name="connsiteX17" fmla="*/ 3347517 w 10264972"/>
              <a:gd name="connsiteY17" fmla="*/ 681031 h 942673"/>
              <a:gd name="connsiteX18" fmla="*/ 2938956 w 10264972"/>
              <a:gd name="connsiteY18" fmla="*/ 661575 h 942673"/>
              <a:gd name="connsiteX19" fmla="*/ 2530394 w 10264972"/>
              <a:gd name="connsiteY19" fmla="*/ 661575 h 942673"/>
              <a:gd name="connsiteX20" fmla="*/ 1927279 w 10264972"/>
              <a:gd name="connsiteY20" fmla="*/ 895039 h 942673"/>
              <a:gd name="connsiteX21" fmla="*/ 1246343 w 10264972"/>
              <a:gd name="connsiteY21" fmla="*/ 700486 h 942673"/>
              <a:gd name="connsiteX22" fmla="*/ 390309 w 10264972"/>
              <a:gd name="connsiteY22" fmla="*/ 642120 h 942673"/>
              <a:gd name="connsiteX23" fmla="*/ 59568 w 10264972"/>
              <a:gd name="connsiteY23" fmla="*/ 447567 h 942673"/>
              <a:gd name="connsiteX0" fmla="*/ 52777 w 10258181"/>
              <a:gd name="connsiteY0" fmla="*/ 447567 h 942673"/>
              <a:gd name="connsiteX1" fmla="*/ 1550837 w 10258181"/>
              <a:gd name="connsiteY1" fmla="*/ 94 h 942673"/>
              <a:gd name="connsiteX2" fmla="*/ 2095586 w 10258181"/>
              <a:gd name="connsiteY2" fmla="*/ 408656 h 942673"/>
              <a:gd name="connsiteX3" fmla="*/ 2737612 w 10258181"/>
              <a:gd name="connsiteY3" fmla="*/ 486477 h 942673"/>
              <a:gd name="connsiteX4" fmla="*/ 3146173 w 10258181"/>
              <a:gd name="connsiteY4" fmla="*/ 311380 h 942673"/>
              <a:gd name="connsiteX5" fmla="*/ 4138394 w 10258181"/>
              <a:gd name="connsiteY5" fmla="*/ 116826 h 942673"/>
              <a:gd name="connsiteX6" fmla="*/ 7912726 w 10258181"/>
              <a:gd name="connsiteY6" fmla="*/ 97371 h 942673"/>
              <a:gd name="connsiteX7" fmla="*/ 10052812 w 10258181"/>
              <a:gd name="connsiteY7" fmla="*/ 116826 h 942673"/>
              <a:gd name="connsiteX8" fmla="*/ 10188999 w 10258181"/>
              <a:gd name="connsiteY8" fmla="*/ 136282 h 942673"/>
              <a:gd name="connsiteX9" fmla="*/ 10208454 w 10258181"/>
              <a:gd name="connsiteY9" fmla="*/ 817218 h 942673"/>
              <a:gd name="connsiteX10" fmla="*/ 10208454 w 10258181"/>
              <a:gd name="connsiteY10" fmla="*/ 895039 h 942673"/>
              <a:gd name="connsiteX11" fmla="*/ 9546973 w 10258181"/>
              <a:gd name="connsiteY11" fmla="*/ 895039 h 942673"/>
              <a:gd name="connsiteX12" fmla="*/ 7153969 w 10258181"/>
              <a:gd name="connsiteY12" fmla="*/ 895039 h 942673"/>
              <a:gd name="connsiteX13" fmla="*/ 6239569 w 10258181"/>
              <a:gd name="connsiteY13" fmla="*/ 622665 h 942673"/>
              <a:gd name="connsiteX14" fmla="*/ 5519722 w 10258181"/>
              <a:gd name="connsiteY14" fmla="*/ 583754 h 942673"/>
              <a:gd name="connsiteX15" fmla="*/ 4936063 w 10258181"/>
              <a:gd name="connsiteY15" fmla="*/ 856128 h 942673"/>
              <a:gd name="connsiteX16" fmla="*/ 4021663 w 10258181"/>
              <a:gd name="connsiteY16" fmla="*/ 933950 h 942673"/>
              <a:gd name="connsiteX17" fmla="*/ 3340726 w 10258181"/>
              <a:gd name="connsiteY17" fmla="*/ 681031 h 942673"/>
              <a:gd name="connsiteX18" fmla="*/ 2932165 w 10258181"/>
              <a:gd name="connsiteY18" fmla="*/ 661575 h 942673"/>
              <a:gd name="connsiteX19" fmla="*/ 2523603 w 10258181"/>
              <a:gd name="connsiteY19" fmla="*/ 661575 h 942673"/>
              <a:gd name="connsiteX20" fmla="*/ 1920488 w 10258181"/>
              <a:gd name="connsiteY20" fmla="*/ 895039 h 942673"/>
              <a:gd name="connsiteX21" fmla="*/ 1239552 w 10258181"/>
              <a:gd name="connsiteY21" fmla="*/ 700486 h 942673"/>
              <a:gd name="connsiteX22" fmla="*/ 422429 w 10258181"/>
              <a:gd name="connsiteY22" fmla="*/ 544844 h 942673"/>
              <a:gd name="connsiteX23" fmla="*/ 52777 w 10258181"/>
              <a:gd name="connsiteY23" fmla="*/ 447567 h 942673"/>
              <a:gd name="connsiteX0" fmla="*/ 46864 w 10330089"/>
              <a:gd name="connsiteY0" fmla="*/ 78065 h 981733"/>
              <a:gd name="connsiteX1" fmla="*/ 1622745 w 10330089"/>
              <a:gd name="connsiteY1" fmla="*/ 39154 h 981733"/>
              <a:gd name="connsiteX2" fmla="*/ 2167494 w 10330089"/>
              <a:gd name="connsiteY2" fmla="*/ 447716 h 981733"/>
              <a:gd name="connsiteX3" fmla="*/ 2809520 w 10330089"/>
              <a:gd name="connsiteY3" fmla="*/ 525537 h 981733"/>
              <a:gd name="connsiteX4" fmla="*/ 3218081 w 10330089"/>
              <a:gd name="connsiteY4" fmla="*/ 350440 h 981733"/>
              <a:gd name="connsiteX5" fmla="*/ 4210302 w 10330089"/>
              <a:gd name="connsiteY5" fmla="*/ 155886 h 981733"/>
              <a:gd name="connsiteX6" fmla="*/ 7984634 w 10330089"/>
              <a:gd name="connsiteY6" fmla="*/ 136431 h 981733"/>
              <a:gd name="connsiteX7" fmla="*/ 10124720 w 10330089"/>
              <a:gd name="connsiteY7" fmla="*/ 155886 h 981733"/>
              <a:gd name="connsiteX8" fmla="*/ 10260907 w 10330089"/>
              <a:gd name="connsiteY8" fmla="*/ 175342 h 981733"/>
              <a:gd name="connsiteX9" fmla="*/ 10280362 w 10330089"/>
              <a:gd name="connsiteY9" fmla="*/ 856278 h 981733"/>
              <a:gd name="connsiteX10" fmla="*/ 10280362 w 10330089"/>
              <a:gd name="connsiteY10" fmla="*/ 934099 h 981733"/>
              <a:gd name="connsiteX11" fmla="*/ 9618881 w 10330089"/>
              <a:gd name="connsiteY11" fmla="*/ 934099 h 981733"/>
              <a:gd name="connsiteX12" fmla="*/ 7225877 w 10330089"/>
              <a:gd name="connsiteY12" fmla="*/ 934099 h 981733"/>
              <a:gd name="connsiteX13" fmla="*/ 6311477 w 10330089"/>
              <a:gd name="connsiteY13" fmla="*/ 661725 h 981733"/>
              <a:gd name="connsiteX14" fmla="*/ 5591630 w 10330089"/>
              <a:gd name="connsiteY14" fmla="*/ 622814 h 981733"/>
              <a:gd name="connsiteX15" fmla="*/ 5007971 w 10330089"/>
              <a:gd name="connsiteY15" fmla="*/ 895188 h 981733"/>
              <a:gd name="connsiteX16" fmla="*/ 4093571 w 10330089"/>
              <a:gd name="connsiteY16" fmla="*/ 973010 h 981733"/>
              <a:gd name="connsiteX17" fmla="*/ 3412634 w 10330089"/>
              <a:gd name="connsiteY17" fmla="*/ 720091 h 981733"/>
              <a:gd name="connsiteX18" fmla="*/ 3004073 w 10330089"/>
              <a:gd name="connsiteY18" fmla="*/ 700635 h 981733"/>
              <a:gd name="connsiteX19" fmla="*/ 2595511 w 10330089"/>
              <a:gd name="connsiteY19" fmla="*/ 700635 h 981733"/>
              <a:gd name="connsiteX20" fmla="*/ 1992396 w 10330089"/>
              <a:gd name="connsiteY20" fmla="*/ 934099 h 981733"/>
              <a:gd name="connsiteX21" fmla="*/ 1311460 w 10330089"/>
              <a:gd name="connsiteY21" fmla="*/ 739546 h 981733"/>
              <a:gd name="connsiteX22" fmla="*/ 494337 w 10330089"/>
              <a:gd name="connsiteY22" fmla="*/ 583904 h 981733"/>
              <a:gd name="connsiteX23" fmla="*/ 46864 w 10330089"/>
              <a:gd name="connsiteY23" fmla="*/ 78065 h 981733"/>
              <a:gd name="connsiteX0" fmla="*/ 133142 w 10416367"/>
              <a:gd name="connsiteY0" fmla="*/ 90065 h 993733"/>
              <a:gd name="connsiteX1" fmla="*/ 1709023 w 10416367"/>
              <a:gd name="connsiteY1" fmla="*/ 51154 h 993733"/>
              <a:gd name="connsiteX2" fmla="*/ 2253772 w 10416367"/>
              <a:gd name="connsiteY2" fmla="*/ 459716 h 993733"/>
              <a:gd name="connsiteX3" fmla="*/ 2895798 w 10416367"/>
              <a:gd name="connsiteY3" fmla="*/ 537537 h 993733"/>
              <a:gd name="connsiteX4" fmla="*/ 3304359 w 10416367"/>
              <a:gd name="connsiteY4" fmla="*/ 362440 h 993733"/>
              <a:gd name="connsiteX5" fmla="*/ 4296580 w 10416367"/>
              <a:gd name="connsiteY5" fmla="*/ 167886 h 993733"/>
              <a:gd name="connsiteX6" fmla="*/ 8070912 w 10416367"/>
              <a:gd name="connsiteY6" fmla="*/ 148431 h 993733"/>
              <a:gd name="connsiteX7" fmla="*/ 10210998 w 10416367"/>
              <a:gd name="connsiteY7" fmla="*/ 167886 h 993733"/>
              <a:gd name="connsiteX8" fmla="*/ 10347185 w 10416367"/>
              <a:gd name="connsiteY8" fmla="*/ 187342 h 993733"/>
              <a:gd name="connsiteX9" fmla="*/ 10366640 w 10416367"/>
              <a:gd name="connsiteY9" fmla="*/ 868278 h 993733"/>
              <a:gd name="connsiteX10" fmla="*/ 10366640 w 10416367"/>
              <a:gd name="connsiteY10" fmla="*/ 946099 h 993733"/>
              <a:gd name="connsiteX11" fmla="*/ 9705159 w 10416367"/>
              <a:gd name="connsiteY11" fmla="*/ 946099 h 993733"/>
              <a:gd name="connsiteX12" fmla="*/ 7312155 w 10416367"/>
              <a:gd name="connsiteY12" fmla="*/ 946099 h 993733"/>
              <a:gd name="connsiteX13" fmla="*/ 6397755 w 10416367"/>
              <a:gd name="connsiteY13" fmla="*/ 673725 h 993733"/>
              <a:gd name="connsiteX14" fmla="*/ 5677908 w 10416367"/>
              <a:gd name="connsiteY14" fmla="*/ 634814 h 993733"/>
              <a:gd name="connsiteX15" fmla="*/ 5094249 w 10416367"/>
              <a:gd name="connsiteY15" fmla="*/ 907188 h 993733"/>
              <a:gd name="connsiteX16" fmla="*/ 4179849 w 10416367"/>
              <a:gd name="connsiteY16" fmla="*/ 985010 h 993733"/>
              <a:gd name="connsiteX17" fmla="*/ 3498912 w 10416367"/>
              <a:gd name="connsiteY17" fmla="*/ 732091 h 993733"/>
              <a:gd name="connsiteX18" fmla="*/ 3090351 w 10416367"/>
              <a:gd name="connsiteY18" fmla="*/ 712635 h 993733"/>
              <a:gd name="connsiteX19" fmla="*/ 2681789 w 10416367"/>
              <a:gd name="connsiteY19" fmla="*/ 712635 h 993733"/>
              <a:gd name="connsiteX20" fmla="*/ 2078674 w 10416367"/>
              <a:gd name="connsiteY20" fmla="*/ 946099 h 993733"/>
              <a:gd name="connsiteX21" fmla="*/ 1397738 w 10416367"/>
              <a:gd name="connsiteY21" fmla="*/ 751546 h 993733"/>
              <a:gd name="connsiteX22" fmla="*/ 230419 w 10416367"/>
              <a:gd name="connsiteY22" fmla="*/ 809913 h 993733"/>
              <a:gd name="connsiteX23" fmla="*/ 133142 w 10416367"/>
              <a:gd name="connsiteY23" fmla="*/ 90065 h 993733"/>
              <a:gd name="connsiteX0" fmla="*/ 94744 w 10377969"/>
              <a:gd name="connsiteY0" fmla="*/ 90065 h 993733"/>
              <a:gd name="connsiteX1" fmla="*/ 1670625 w 10377969"/>
              <a:gd name="connsiteY1" fmla="*/ 51154 h 993733"/>
              <a:gd name="connsiteX2" fmla="*/ 2215374 w 10377969"/>
              <a:gd name="connsiteY2" fmla="*/ 459716 h 993733"/>
              <a:gd name="connsiteX3" fmla="*/ 2857400 w 10377969"/>
              <a:gd name="connsiteY3" fmla="*/ 537537 h 993733"/>
              <a:gd name="connsiteX4" fmla="*/ 3265961 w 10377969"/>
              <a:gd name="connsiteY4" fmla="*/ 362440 h 993733"/>
              <a:gd name="connsiteX5" fmla="*/ 4258182 w 10377969"/>
              <a:gd name="connsiteY5" fmla="*/ 167886 h 993733"/>
              <a:gd name="connsiteX6" fmla="*/ 8032514 w 10377969"/>
              <a:gd name="connsiteY6" fmla="*/ 148431 h 993733"/>
              <a:gd name="connsiteX7" fmla="*/ 10172600 w 10377969"/>
              <a:gd name="connsiteY7" fmla="*/ 167886 h 993733"/>
              <a:gd name="connsiteX8" fmla="*/ 10308787 w 10377969"/>
              <a:gd name="connsiteY8" fmla="*/ 187342 h 993733"/>
              <a:gd name="connsiteX9" fmla="*/ 10328242 w 10377969"/>
              <a:gd name="connsiteY9" fmla="*/ 868278 h 993733"/>
              <a:gd name="connsiteX10" fmla="*/ 10328242 w 10377969"/>
              <a:gd name="connsiteY10" fmla="*/ 946099 h 993733"/>
              <a:gd name="connsiteX11" fmla="*/ 9666761 w 10377969"/>
              <a:gd name="connsiteY11" fmla="*/ 946099 h 993733"/>
              <a:gd name="connsiteX12" fmla="*/ 7273757 w 10377969"/>
              <a:gd name="connsiteY12" fmla="*/ 946099 h 993733"/>
              <a:gd name="connsiteX13" fmla="*/ 6359357 w 10377969"/>
              <a:gd name="connsiteY13" fmla="*/ 673725 h 993733"/>
              <a:gd name="connsiteX14" fmla="*/ 5639510 w 10377969"/>
              <a:gd name="connsiteY14" fmla="*/ 634814 h 993733"/>
              <a:gd name="connsiteX15" fmla="*/ 5055851 w 10377969"/>
              <a:gd name="connsiteY15" fmla="*/ 907188 h 993733"/>
              <a:gd name="connsiteX16" fmla="*/ 4141451 w 10377969"/>
              <a:gd name="connsiteY16" fmla="*/ 985010 h 993733"/>
              <a:gd name="connsiteX17" fmla="*/ 3460514 w 10377969"/>
              <a:gd name="connsiteY17" fmla="*/ 732091 h 993733"/>
              <a:gd name="connsiteX18" fmla="*/ 3051953 w 10377969"/>
              <a:gd name="connsiteY18" fmla="*/ 712635 h 993733"/>
              <a:gd name="connsiteX19" fmla="*/ 2643391 w 10377969"/>
              <a:gd name="connsiteY19" fmla="*/ 712635 h 993733"/>
              <a:gd name="connsiteX20" fmla="*/ 2040276 w 10377969"/>
              <a:gd name="connsiteY20" fmla="*/ 946099 h 993733"/>
              <a:gd name="connsiteX21" fmla="*/ 1359340 w 10377969"/>
              <a:gd name="connsiteY21" fmla="*/ 751546 h 993733"/>
              <a:gd name="connsiteX22" fmla="*/ 192021 w 10377969"/>
              <a:gd name="connsiteY22" fmla="*/ 809913 h 993733"/>
              <a:gd name="connsiteX23" fmla="*/ 94744 w 10377969"/>
              <a:gd name="connsiteY23" fmla="*/ 90065 h 993733"/>
              <a:gd name="connsiteX0" fmla="*/ 288186 w 10571411"/>
              <a:gd name="connsiteY0" fmla="*/ 93633 h 997301"/>
              <a:gd name="connsiteX1" fmla="*/ 1864067 w 10571411"/>
              <a:gd name="connsiteY1" fmla="*/ 54722 h 997301"/>
              <a:gd name="connsiteX2" fmla="*/ 2408816 w 10571411"/>
              <a:gd name="connsiteY2" fmla="*/ 463284 h 997301"/>
              <a:gd name="connsiteX3" fmla="*/ 3050842 w 10571411"/>
              <a:gd name="connsiteY3" fmla="*/ 541105 h 997301"/>
              <a:gd name="connsiteX4" fmla="*/ 3459403 w 10571411"/>
              <a:gd name="connsiteY4" fmla="*/ 366008 h 997301"/>
              <a:gd name="connsiteX5" fmla="*/ 4451624 w 10571411"/>
              <a:gd name="connsiteY5" fmla="*/ 171454 h 997301"/>
              <a:gd name="connsiteX6" fmla="*/ 8225956 w 10571411"/>
              <a:gd name="connsiteY6" fmla="*/ 151999 h 997301"/>
              <a:gd name="connsiteX7" fmla="*/ 10366042 w 10571411"/>
              <a:gd name="connsiteY7" fmla="*/ 171454 h 997301"/>
              <a:gd name="connsiteX8" fmla="*/ 10502229 w 10571411"/>
              <a:gd name="connsiteY8" fmla="*/ 190910 h 997301"/>
              <a:gd name="connsiteX9" fmla="*/ 10521684 w 10571411"/>
              <a:gd name="connsiteY9" fmla="*/ 871846 h 997301"/>
              <a:gd name="connsiteX10" fmla="*/ 10521684 w 10571411"/>
              <a:gd name="connsiteY10" fmla="*/ 949667 h 997301"/>
              <a:gd name="connsiteX11" fmla="*/ 9860203 w 10571411"/>
              <a:gd name="connsiteY11" fmla="*/ 949667 h 997301"/>
              <a:gd name="connsiteX12" fmla="*/ 7467199 w 10571411"/>
              <a:gd name="connsiteY12" fmla="*/ 949667 h 997301"/>
              <a:gd name="connsiteX13" fmla="*/ 6552799 w 10571411"/>
              <a:gd name="connsiteY13" fmla="*/ 677293 h 997301"/>
              <a:gd name="connsiteX14" fmla="*/ 5832952 w 10571411"/>
              <a:gd name="connsiteY14" fmla="*/ 638382 h 997301"/>
              <a:gd name="connsiteX15" fmla="*/ 5249293 w 10571411"/>
              <a:gd name="connsiteY15" fmla="*/ 910756 h 997301"/>
              <a:gd name="connsiteX16" fmla="*/ 4334893 w 10571411"/>
              <a:gd name="connsiteY16" fmla="*/ 988578 h 997301"/>
              <a:gd name="connsiteX17" fmla="*/ 3653956 w 10571411"/>
              <a:gd name="connsiteY17" fmla="*/ 735659 h 997301"/>
              <a:gd name="connsiteX18" fmla="*/ 3245395 w 10571411"/>
              <a:gd name="connsiteY18" fmla="*/ 716203 h 997301"/>
              <a:gd name="connsiteX19" fmla="*/ 2836833 w 10571411"/>
              <a:gd name="connsiteY19" fmla="*/ 716203 h 997301"/>
              <a:gd name="connsiteX20" fmla="*/ 2233718 w 10571411"/>
              <a:gd name="connsiteY20" fmla="*/ 949667 h 997301"/>
              <a:gd name="connsiteX21" fmla="*/ 1552782 w 10571411"/>
              <a:gd name="connsiteY21" fmla="*/ 755114 h 997301"/>
              <a:gd name="connsiteX22" fmla="*/ 15812 w 10571411"/>
              <a:gd name="connsiteY22" fmla="*/ 871847 h 997301"/>
              <a:gd name="connsiteX23" fmla="*/ 288186 w 10571411"/>
              <a:gd name="connsiteY23" fmla="*/ 93633 h 997301"/>
              <a:gd name="connsiteX0" fmla="*/ 197014 w 10791524"/>
              <a:gd name="connsiteY0" fmla="*/ 102886 h 987099"/>
              <a:gd name="connsiteX1" fmla="*/ 2084180 w 10791524"/>
              <a:gd name="connsiteY1" fmla="*/ 44520 h 987099"/>
              <a:gd name="connsiteX2" fmla="*/ 2628929 w 10791524"/>
              <a:gd name="connsiteY2" fmla="*/ 453082 h 987099"/>
              <a:gd name="connsiteX3" fmla="*/ 3270955 w 10791524"/>
              <a:gd name="connsiteY3" fmla="*/ 530903 h 987099"/>
              <a:gd name="connsiteX4" fmla="*/ 3679516 w 10791524"/>
              <a:gd name="connsiteY4" fmla="*/ 355806 h 987099"/>
              <a:gd name="connsiteX5" fmla="*/ 4671737 w 10791524"/>
              <a:gd name="connsiteY5" fmla="*/ 161252 h 987099"/>
              <a:gd name="connsiteX6" fmla="*/ 8446069 w 10791524"/>
              <a:gd name="connsiteY6" fmla="*/ 141797 h 987099"/>
              <a:gd name="connsiteX7" fmla="*/ 10586155 w 10791524"/>
              <a:gd name="connsiteY7" fmla="*/ 161252 h 987099"/>
              <a:gd name="connsiteX8" fmla="*/ 10722342 w 10791524"/>
              <a:gd name="connsiteY8" fmla="*/ 180708 h 987099"/>
              <a:gd name="connsiteX9" fmla="*/ 10741797 w 10791524"/>
              <a:gd name="connsiteY9" fmla="*/ 861644 h 987099"/>
              <a:gd name="connsiteX10" fmla="*/ 10741797 w 10791524"/>
              <a:gd name="connsiteY10" fmla="*/ 939465 h 987099"/>
              <a:gd name="connsiteX11" fmla="*/ 10080316 w 10791524"/>
              <a:gd name="connsiteY11" fmla="*/ 939465 h 987099"/>
              <a:gd name="connsiteX12" fmla="*/ 7687312 w 10791524"/>
              <a:gd name="connsiteY12" fmla="*/ 939465 h 987099"/>
              <a:gd name="connsiteX13" fmla="*/ 6772912 w 10791524"/>
              <a:gd name="connsiteY13" fmla="*/ 667091 h 987099"/>
              <a:gd name="connsiteX14" fmla="*/ 6053065 w 10791524"/>
              <a:gd name="connsiteY14" fmla="*/ 628180 h 987099"/>
              <a:gd name="connsiteX15" fmla="*/ 5469406 w 10791524"/>
              <a:gd name="connsiteY15" fmla="*/ 900554 h 987099"/>
              <a:gd name="connsiteX16" fmla="*/ 4555006 w 10791524"/>
              <a:gd name="connsiteY16" fmla="*/ 978376 h 987099"/>
              <a:gd name="connsiteX17" fmla="*/ 3874069 w 10791524"/>
              <a:gd name="connsiteY17" fmla="*/ 725457 h 987099"/>
              <a:gd name="connsiteX18" fmla="*/ 3465508 w 10791524"/>
              <a:gd name="connsiteY18" fmla="*/ 706001 h 987099"/>
              <a:gd name="connsiteX19" fmla="*/ 3056946 w 10791524"/>
              <a:gd name="connsiteY19" fmla="*/ 706001 h 987099"/>
              <a:gd name="connsiteX20" fmla="*/ 2453831 w 10791524"/>
              <a:gd name="connsiteY20" fmla="*/ 939465 h 987099"/>
              <a:gd name="connsiteX21" fmla="*/ 1772895 w 10791524"/>
              <a:gd name="connsiteY21" fmla="*/ 744912 h 987099"/>
              <a:gd name="connsiteX22" fmla="*/ 235925 w 10791524"/>
              <a:gd name="connsiteY22" fmla="*/ 861645 h 987099"/>
              <a:gd name="connsiteX23" fmla="*/ 197014 w 10791524"/>
              <a:gd name="connsiteY23" fmla="*/ 102886 h 987099"/>
              <a:gd name="connsiteX0" fmla="*/ 83156 w 10677666"/>
              <a:gd name="connsiteY0" fmla="*/ 116732 h 1000945"/>
              <a:gd name="connsiteX1" fmla="*/ 1970322 w 10677666"/>
              <a:gd name="connsiteY1" fmla="*/ 58366 h 1000945"/>
              <a:gd name="connsiteX2" fmla="*/ 2515071 w 10677666"/>
              <a:gd name="connsiteY2" fmla="*/ 466928 h 1000945"/>
              <a:gd name="connsiteX3" fmla="*/ 3157097 w 10677666"/>
              <a:gd name="connsiteY3" fmla="*/ 544749 h 1000945"/>
              <a:gd name="connsiteX4" fmla="*/ 3565658 w 10677666"/>
              <a:gd name="connsiteY4" fmla="*/ 369652 h 1000945"/>
              <a:gd name="connsiteX5" fmla="*/ 4557879 w 10677666"/>
              <a:gd name="connsiteY5" fmla="*/ 175098 h 1000945"/>
              <a:gd name="connsiteX6" fmla="*/ 8332211 w 10677666"/>
              <a:gd name="connsiteY6" fmla="*/ 155643 h 1000945"/>
              <a:gd name="connsiteX7" fmla="*/ 10472297 w 10677666"/>
              <a:gd name="connsiteY7" fmla="*/ 175098 h 1000945"/>
              <a:gd name="connsiteX8" fmla="*/ 10608484 w 10677666"/>
              <a:gd name="connsiteY8" fmla="*/ 194554 h 1000945"/>
              <a:gd name="connsiteX9" fmla="*/ 10627939 w 10677666"/>
              <a:gd name="connsiteY9" fmla="*/ 875490 h 1000945"/>
              <a:gd name="connsiteX10" fmla="*/ 10627939 w 10677666"/>
              <a:gd name="connsiteY10" fmla="*/ 953311 h 1000945"/>
              <a:gd name="connsiteX11" fmla="*/ 9966458 w 10677666"/>
              <a:gd name="connsiteY11" fmla="*/ 953311 h 1000945"/>
              <a:gd name="connsiteX12" fmla="*/ 7573454 w 10677666"/>
              <a:gd name="connsiteY12" fmla="*/ 953311 h 1000945"/>
              <a:gd name="connsiteX13" fmla="*/ 6659054 w 10677666"/>
              <a:gd name="connsiteY13" fmla="*/ 680937 h 1000945"/>
              <a:gd name="connsiteX14" fmla="*/ 5939207 w 10677666"/>
              <a:gd name="connsiteY14" fmla="*/ 642026 h 1000945"/>
              <a:gd name="connsiteX15" fmla="*/ 5355548 w 10677666"/>
              <a:gd name="connsiteY15" fmla="*/ 914400 h 1000945"/>
              <a:gd name="connsiteX16" fmla="*/ 4441148 w 10677666"/>
              <a:gd name="connsiteY16" fmla="*/ 992222 h 1000945"/>
              <a:gd name="connsiteX17" fmla="*/ 3760211 w 10677666"/>
              <a:gd name="connsiteY17" fmla="*/ 739303 h 1000945"/>
              <a:gd name="connsiteX18" fmla="*/ 3351650 w 10677666"/>
              <a:gd name="connsiteY18" fmla="*/ 719847 h 1000945"/>
              <a:gd name="connsiteX19" fmla="*/ 2943088 w 10677666"/>
              <a:gd name="connsiteY19" fmla="*/ 719847 h 1000945"/>
              <a:gd name="connsiteX20" fmla="*/ 2339973 w 10677666"/>
              <a:gd name="connsiteY20" fmla="*/ 953311 h 1000945"/>
              <a:gd name="connsiteX21" fmla="*/ 1659037 w 10677666"/>
              <a:gd name="connsiteY21" fmla="*/ 758758 h 1000945"/>
              <a:gd name="connsiteX22" fmla="*/ 122067 w 10677666"/>
              <a:gd name="connsiteY22" fmla="*/ 875491 h 1000945"/>
              <a:gd name="connsiteX23" fmla="*/ 83156 w 10677666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576136 w 10594765"/>
              <a:gd name="connsiteY21" fmla="*/ 758758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81717 w 10676227"/>
              <a:gd name="connsiteY0" fmla="*/ 116732 h 1000945"/>
              <a:gd name="connsiteX1" fmla="*/ 1968883 w 10676227"/>
              <a:gd name="connsiteY1" fmla="*/ 58366 h 1000945"/>
              <a:gd name="connsiteX2" fmla="*/ 2513632 w 10676227"/>
              <a:gd name="connsiteY2" fmla="*/ 466928 h 1000945"/>
              <a:gd name="connsiteX3" fmla="*/ 3155658 w 10676227"/>
              <a:gd name="connsiteY3" fmla="*/ 544749 h 1000945"/>
              <a:gd name="connsiteX4" fmla="*/ 3564219 w 10676227"/>
              <a:gd name="connsiteY4" fmla="*/ 369652 h 1000945"/>
              <a:gd name="connsiteX5" fmla="*/ 4556440 w 10676227"/>
              <a:gd name="connsiteY5" fmla="*/ 175098 h 1000945"/>
              <a:gd name="connsiteX6" fmla="*/ 8330772 w 10676227"/>
              <a:gd name="connsiteY6" fmla="*/ 155643 h 1000945"/>
              <a:gd name="connsiteX7" fmla="*/ 10470858 w 10676227"/>
              <a:gd name="connsiteY7" fmla="*/ 175098 h 1000945"/>
              <a:gd name="connsiteX8" fmla="*/ 10607045 w 10676227"/>
              <a:gd name="connsiteY8" fmla="*/ 194554 h 1000945"/>
              <a:gd name="connsiteX9" fmla="*/ 10626500 w 10676227"/>
              <a:gd name="connsiteY9" fmla="*/ 875490 h 1000945"/>
              <a:gd name="connsiteX10" fmla="*/ 10626500 w 10676227"/>
              <a:gd name="connsiteY10" fmla="*/ 953311 h 1000945"/>
              <a:gd name="connsiteX11" fmla="*/ 9965019 w 10676227"/>
              <a:gd name="connsiteY11" fmla="*/ 953311 h 1000945"/>
              <a:gd name="connsiteX12" fmla="*/ 7572015 w 10676227"/>
              <a:gd name="connsiteY12" fmla="*/ 953311 h 1000945"/>
              <a:gd name="connsiteX13" fmla="*/ 6657615 w 10676227"/>
              <a:gd name="connsiteY13" fmla="*/ 680937 h 1000945"/>
              <a:gd name="connsiteX14" fmla="*/ 5937768 w 10676227"/>
              <a:gd name="connsiteY14" fmla="*/ 642026 h 1000945"/>
              <a:gd name="connsiteX15" fmla="*/ 5354109 w 10676227"/>
              <a:gd name="connsiteY15" fmla="*/ 914400 h 1000945"/>
              <a:gd name="connsiteX16" fmla="*/ 4439709 w 10676227"/>
              <a:gd name="connsiteY16" fmla="*/ 992222 h 1000945"/>
              <a:gd name="connsiteX17" fmla="*/ 3758772 w 10676227"/>
              <a:gd name="connsiteY17" fmla="*/ 739303 h 1000945"/>
              <a:gd name="connsiteX18" fmla="*/ 3350211 w 10676227"/>
              <a:gd name="connsiteY18" fmla="*/ 719847 h 1000945"/>
              <a:gd name="connsiteX19" fmla="*/ 2941649 w 10676227"/>
              <a:gd name="connsiteY19" fmla="*/ 719847 h 1000945"/>
              <a:gd name="connsiteX20" fmla="*/ 2338534 w 10676227"/>
              <a:gd name="connsiteY20" fmla="*/ 953311 h 1000945"/>
              <a:gd name="connsiteX21" fmla="*/ 1638143 w 10676227"/>
              <a:gd name="connsiteY21" fmla="*/ 875490 h 1000945"/>
              <a:gd name="connsiteX22" fmla="*/ 120628 w 10676227"/>
              <a:gd name="connsiteY22" fmla="*/ 875491 h 1000945"/>
              <a:gd name="connsiteX23" fmla="*/ 81717 w 10676227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556681 w 10594765"/>
              <a:gd name="connsiteY21" fmla="*/ 875490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77407 w 10671917"/>
              <a:gd name="connsiteY0" fmla="*/ 116732 h 1000945"/>
              <a:gd name="connsiteX1" fmla="*/ 1964573 w 10671917"/>
              <a:gd name="connsiteY1" fmla="*/ 58366 h 1000945"/>
              <a:gd name="connsiteX2" fmla="*/ 2509322 w 10671917"/>
              <a:gd name="connsiteY2" fmla="*/ 466928 h 1000945"/>
              <a:gd name="connsiteX3" fmla="*/ 3151348 w 10671917"/>
              <a:gd name="connsiteY3" fmla="*/ 544749 h 1000945"/>
              <a:gd name="connsiteX4" fmla="*/ 3559909 w 10671917"/>
              <a:gd name="connsiteY4" fmla="*/ 369652 h 1000945"/>
              <a:gd name="connsiteX5" fmla="*/ 4552130 w 10671917"/>
              <a:gd name="connsiteY5" fmla="*/ 175098 h 1000945"/>
              <a:gd name="connsiteX6" fmla="*/ 8326462 w 10671917"/>
              <a:gd name="connsiteY6" fmla="*/ 155643 h 1000945"/>
              <a:gd name="connsiteX7" fmla="*/ 10466548 w 10671917"/>
              <a:gd name="connsiteY7" fmla="*/ 175098 h 1000945"/>
              <a:gd name="connsiteX8" fmla="*/ 10602735 w 10671917"/>
              <a:gd name="connsiteY8" fmla="*/ 194554 h 1000945"/>
              <a:gd name="connsiteX9" fmla="*/ 10622190 w 10671917"/>
              <a:gd name="connsiteY9" fmla="*/ 875490 h 1000945"/>
              <a:gd name="connsiteX10" fmla="*/ 10622190 w 10671917"/>
              <a:gd name="connsiteY10" fmla="*/ 953311 h 1000945"/>
              <a:gd name="connsiteX11" fmla="*/ 9960709 w 10671917"/>
              <a:gd name="connsiteY11" fmla="*/ 953311 h 1000945"/>
              <a:gd name="connsiteX12" fmla="*/ 7567705 w 10671917"/>
              <a:gd name="connsiteY12" fmla="*/ 953311 h 1000945"/>
              <a:gd name="connsiteX13" fmla="*/ 6653305 w 10671917"/>
              <a:gd name="connsiteY13" fmla="*/ 680937 h 1000945"/>
              <a:gd name="connsiteX14" fmla="*/ 5933458 w 10671917"/>
              <a:gd name="connsiteY14" fmla="*/ 642026 h 1000945"/>
              <a:gd name="connsiteX15" fmla="*/ 5349799 w 10671917"/>
              <a:gd name="connsiteY15" fmla="*/ 914400 h 1000945"/>
              <a:gd name="connsiteX16" fmla="*/ 4435399 w 10671917"/>
              <a:gd name="connsiteY16" fmla="*/ 992222 h 1000945"/>
              <a:gd name="connsiteX17" fmla="*/ 3754462 w 10671917"/>
              <a:gd name="connsiteY17" fmla="*/ 739303 h 1000945"/>
              <a:gd name="connsiteX18" fmla="*/ 3345901 w 10671917"/>
              <a:gd name="connsiteY18" fmla="*/ 719847 h 1000945"/>
              <a:gd name="connsiteX19" fmla="*/ 2937339 w 10671917"/>
              <a:gd name="connsiteY19" fmla="*/ 719847 h 1000945"/>
              <a:gd name="connsiteX20" fmla="*/ 2334224 w 10671917"/>
              <a:gd name="connsiteY20" fmla="*/ 953311 h 1000945"/>
              <a:gd name="connsiteX21" fmla="*/ 1575467 w 10671917"/>
              <a:gd name="connsiteY21" fmla="*/ 933856 h 1000945"/>
              <a:gd name="connsiteX22" fmla="*/ 116318 w 10671917"/>
              <a:gd name="connsiteY22" fmla="*/ 875491 h 1000945"/>
              <a:gd name="connsiteX23" fmla="*/ 77407 w 10671917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498315 w 10594765"/>
              <a:gd name="connsiteY21" fmla="*/ 933856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255 w 10594765"/>
              <a:gd name="connsiteY0" fmla="*/ 98550 h 982763"/>
              <a:gd name="connsiteX1" fmla="*/ 1887421 w 10594765"/>
              <a:gd name="connsiteY1" fmla="*/ 40184 h 982763"/>
              <a:gd name="connsiteX2" fmla="*/ 2432170 w 10594765"/>
              <a:gd name="connsiteY2" fmla="*/ 137461 h 982763"/>
              <a:gd name="connsiteX3" fmla="*/ 3074196 w 10594765"/>
              <a:gd name="connsiteY3" fmla="*/ 526567 h 982763"/>
              <a:gd name="connsiteX4" fmla="*/ 3482757 w 10594765"/>
              <a:gd name="connsiteY4" fmla="*/ 351470 h 982763"/>
              <a:gd name="connsiteX5" fmla="*/ 4474978 w 10594765"/>
              <a:gd name="connsiteY5" fmla="*/ 156916 h 982763"/>
              <a:gd name="connsiteX6" fmla="*/ 8249310 w 10594765"/>
              <a:gd name="connsiteY6" fmla="*/ 137461 h 982763"/>
              <a:gd name="connsiteX7" fmla="*/ 10389396 w 10594765"/>
              <a:gd name="connsiteY7" fmla="*/ 156916 h 982763"/>
              <a:gd name="connsiteX8" fmla="*/ 10525583 w 10594765"/>
              <a:gd name="connsiteY8" fmla="*/ 176372 h 982763"/>
              <a:gd name="connsiteX9" fmla="*/ 10545038 w 10594765"/>
              <a:gd name="connsiteY9" fmla="*/ 857308 h 982763"/>
              <a:gd name="connsiteX10" fmla="*/ 10545038 w 10594765"/>
              <a:gd name="connsiteY10" fmla="*/ 935129 h 982763"/>
              <a:gd name="connsiteX11" fmla="*/ 9883557 w 10594765"/>
              <a:gd name="connsiteY11" fmla="*/ 935129 h 982763"/>
              <a:gd name="connsiteX12" fmla="*/ 7490553 w 10594765"/>
              <a:gd name="connsiteY12" fmla="*/ 935129 h 982763"/>
              <a:gd name="connsiteX13" fmla="*/ 6576153 w 10594765"/>
              <a:gd name="connsiteY13" fmla="*/ 662755 h 982763"/>
              <a:gd name="connsiteX14" fmla="*/ 5856306 w 10594765"/>
              <a:gd name="connsiteY14" fmla="*/ 623844 h 982763"/>
              <a:gd name="connsiteX15" fmla="*/ 5272647 w 10594765"/>
              <a:gd name="connsiteY15" fmla="*/ 896218 h 982763"/>
              <a:gd name="connsiteX16" fmla="*/ 4358247 w 10594765"/>
              <a:gd name="connsiteY16" fmla="*/ 974040 h 982763"/>
              <a:gd name="connsiteX17" fmla="*/ 3677310 w 10594765"/>
              <a:gd name="connsiteY17" fmla="*/ 721121 h 982763"/>
              <a:gd name="connsiteX18" fmla="*/ 3268749 w 10594765"/>
              <a:gd name="connsiteY18" fmla="*/ 701665 h 982763"/>
              <a:gd name="connsiteX19" fmla="*/ 2860187 w 10594765"/>
              <a:gd name="connsiteY19" fmla="*/ 701665 h 982763"/>
              <a:gd name="connsiteX20" fmla="*/ 2257072 w 10594765"/>
              <a:gd name="connsiteY20" fmla="*/ 935129 h 982763"/>
              <a:gd name="connsiteX21" fmla="*/ 1498315 w 10594765"/>
              <a:gd name="connsiteY21" fmla="*/ 915674 h 982763"/>
              <a:gd name="connsiteX22" fmla="*/ 39166 w 10594765"/>
              <a:gd name="connsiteY22" fmla="*/ 857309 h 982763"/>
              <a:gd name="connsiteX23" fmla="*/ 255 w 10594765"/>
              <a:gd name="connsiteY23" fmla="*/ 98550 h 982763"/>
              <a:gd name="connsiteX0" fmla="*/ 255 w 10594765"/>
              <a:gd name="connsiteY0" fmla="*/ 98550 h 982763"/>
              <a:gd name="connsiteX1" fmla="*/ 1887421 w 10594765"/>
              <a:gd name="connsiteY1" fmla="*/ 40184 h 982763"/>
              <a:gd name="connsiteX2" fmla="*/ 2432170 w 10594765"/>
              <a:gd name="connsiteY2" fmla="*/ 137461 h 982763"/>
              <a:gd name="connsiteX3" fmla="*/ 3074196 w 10594765"/>
              <a:gd name="connsiteY3" fmla="*/ 118005 h 982763"/>
              <a:gd name="connsiteX4" fmla="*/ 3482757 w 10594765"/>
              <a:gd name="connsiteY4" fmla="*/ 351470 h 982763"/>
              <a:gd name="connsiteX5" fmla="*/ 4474978 w 10594765"/>
              <a:gd name="connsiteY5" fmla="*/ 156916 h 982763"/>
              <a:gd name="connsiteX6" fmla="*/ 8249310 w 10594765"/>
              <a:gd name="connsiteY6" fmla="*/ 137461 h 982763"/>
              <a:gd name="connsiteX7" fmla="*/ 10389396 w 10594765"/>
              <a:gd name="connsiteY7" fmla="*/ 156916 h 982763"/>
              <a:gd name="connsiteX8" fmla="*/ 10525583 w 10594765"/>
              <a:gd name="connsiteY8" fmla="*/ 176372 h 982763"/>
              <a:gd name="connsiteX9" fmla="*/ 10545038 w 10594765"/>
              <a:gd name="connsiteY9" fmla="*/ 857308 h 982763"/>
              <a:gd name="connsiteX10" fmla="*/ 10545038 w 10594765"/>
              <a:gd name="connsiteY10" fmla="*/ 935129 h 982763"/>
              <a:gd name="connsiteX11" fmla="*/ 9883557 w 10594765"/>
              <a:gd name="connsiteY11" fmla="*/ 935129 h 982763"/>
              <a:gd name="connsiteX12" fmla="*/ 7490553 w 10594765"/>
              <a:gd name="connsiteY12" fmla="*/ 935129 h 982763"/>
              <a:gd name="connsiteX13" fmla="*/ 6576153 w 10594765"/>
              <a:gd name="connsiteY13" fmla="*/ 662755 h 982763"/>
              <a:gd name="connsiteX14" fmla="*/ 5856306 w 10594765"/>
              <a:gd name="connsiteY14" fmla="*/ 623844 h 982763"/>
              <a:gd name="connsiteX15" fmla="*/ 5272647 w 10594765"/>
              <a:gd name="connsiteY15" fmla="*/ 896218 h 982763"/>
              <a:gd name="connsiteX16" fmla="*/ 4358247 w 10594765"/>
              <a:gd name="connsiteY16" fmla="*/ 974040 h 982763"/>
              <a:gd name="connsiteX17" fmla="*/ 3677310 w 10594765"/>
              <a:gd name="connsiteY17" fmla="*/ 721121 h 982763"/>
              <a:gd name="connsiteX18" fmla="*/ 3268749 w 10594765"/>
              <a:gd name="connsiteY18" fmla="*/ 701665 h 982763"/>
              <a:gd name="connsiteX19" fmla="*/ 2860187 w 10594765"/>
              <a:gd name="connsiteY19" fmla="*/ 701665 h 982763"/>
              <a:gd name="connsiteX20" fmla="*/ 2257072 w 10594765"/>
              <a:gd name="connsiteY20" fmla="*/ 935129 h 982763"/>
              <a:gd name="connsiteX21" fmla="*/ 1498315 w 10594765"/>
              <a:gd name="connsiteY21" fmla="*/ 915674 h 982763"/>
              <a:gd name="connsiteX22" fmla="*/ 39166 w 10594765"/>
              <a:gd name="connsiteY22" fmla="*/ 857309 h 982763"/>
              <a:gd name="connsiteX23" fmla="*/ 255 w 10594765"/>
              <a:gd name="connsiteY23" fmla="*/ 98550 h 982763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114923 h 979681"/>
              <a:gd name="connsiteX4" fmla="*/ 3482757 w 10594765"/>
              <a:gd name="connsiteY4" fmla="*/ 348388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348388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912591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912591 h 979681"/>
              <a:gd name="connsiteX19" fmla="*/ 2860187 w 10594765"/>
              <a:gd name="connsiteY19" fmla="*/ 912591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659673 h 971740"/>
              <a:gd name="connsiteX14" fmla="*/ 5856306 w 10594765"/>
              <a:gd name="connsiteY14" fmla="*/ 620762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659673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912592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14923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912592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38910 h 973548"/>
              <a:gd name="connsiteX4" fmla="*/ 3482757 w 10594765"/>
              <a:gd name="connsiteY4" fmla="*/ 77821 h 973548"/>
              <a:gd name="connsiteX5" fmla="*/ 4474978 w 10594765"/>
              <a:gd name="connsiteY5" fmla="*/ 77820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38910 h 973548"/>
              <a:gd name="connsiteX4" fmla="*/ 3482757 w 10594765"/>
              <a:gd name="connsiteY4" fmla="*/ 77821 h 973548"/>
              <a:gd name="connsiteX5" fmla="*/ 4474978 w 10594765"/>
              <a:gd name="connsiteY5" fmla="*/ 38909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77821 h 973548"/>
              <a:gd name="connsiteX4" fmla="*/ 3482757 w 10594765"/>
              <a:gd name="connsiteY4" fmla="*/ 77821 h 973548"/>
              <a:gd name="connsiteX5" fmla="*/ 4474978 w 10594765"/>
              <a:gd name="connsiteY5" fmla="*/ 38909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123162 w 10717672"/>
              <a:gd name="connsiteY0" fmla="*/ 97276 h 973548"/>
              <a:gd name="connsiteX1" fmla="*/ 2010328 w 10717672"/>
              <a:gd name="connsiteY1" fmla="*/ 97276 h 973548"/>
              <a:gd name="connsiteX2" fmla="*/ 2555077 w 10717672"/>
              <a:gd name="connsiteY2" fmla="*/ 77821 h 973548"/>
              <a:gd name="connsiteX3" fmla="*/ 3197103 w 10717672"/>
              <a:gd name="connsiteY3" fmla="*/ 77821 h 973548"/>
              <a:gd name="connsiteX4" fmla="*/ 3605664 w 10717672"/>
              <a:gd name="connsiteY4" fmla="*/ 77821 h 973548"/>
              <a:gd name="connsiteX5" fmla="*/ 4597885 w 10717672"/>
              <a:gd name="connsiteY5" fmla="*/ 38909 h 973548"/>
              <a:gd name="connsiteX6" fmla="*/ 8372217 w 10717672"/>
              <a:gd name="connsiteY6" fmla="*/ 0 h 973548"/>
              <a:gd name="connsiteX7" fmla="*/ 10512303 w 10717672"/>
              <a:gd name="connsiteY7" fmla="*/ 116731 h 973548"/>
              <a:gd name="connsiteX8" fmla="*/ 10648490 w 10717672"/>
              <a:gd name="connsiteY8" fmla="*/ 175098 h 973548"/>
              <a:gd name="connsiteX9" fmla="*/ 10667945 w 10717672"/>
              <a:gd name="connsiteY9" fmla="*/ 856034 h 973548"/>
              <a:gd name="connsiteX10" fmla="*/ 10667945 w 10717672"/>
              <a:gd name="connsiteY10" fmla="*/ 933855 h 973548"/>
              <a:gd name="connsiteX11" fmla="*/ 10006464 w 10717672"/>
              <a:gd name="connsiteY11" fmla="*/ 933855 h 973548"/>
              <a:gd name="connsiteX12" fmla="*/ 7613460 w 10717672"/>
              <a:gd name="connsiteY12" fmla="*/ 933855 h 973548"/>
              <a:gd name="connsiteX13" fmla="*/ 6699060 w 10717672"/>
              <a:gd name="connsiteY13" fmla="*/ 914400 h 973548"/>
              <a:gd name="connsiteX14" fmla="*/ 5979213 w 10717672"/>
              <a:gd name="connsiteY14" fmla="*/ 875489 h 973548"/>
              <a:gd name="connsiteX15" fmla="*/ 5395554 w 10717672"/>
              <a:gd name="connsiteY15" fmla="*/ 894944 h 973548"/>
              <a:gd name="connsiteX16" fmla="*/ 4481154 w 10717672"/>
              <a:gd name="connsiteY16" fmla="*/ 972766 h 973548"/>
              <a:gd name="connsiteX17" fmla="*/ 3800217 w 10717672"/>
              <a:gd name="connsiteY17" fmla="*/ 933855 h 973548"/>
              <a:gd name="connsiteX18" fmla="*/ 3391656 w 10717672"/>
              <a:gd name="connsiteY18" fmla="*/ 914399 h 973548"/>
              <a:gd name="connsiteX19" fmla="*/ 2983094 w 10717672"/>
              <a:gd name="connsiteY19" fmla="*/ 914399 h 973548"/>
              <a:gd name="connsiteX20" fmla="*/ 2379979 w 10717672"/>
              <a:gd name="connsiteY20" fmla="*/ 933855 h 973548"/>
              <a:gd name="connsiteX21" fmla="*/ 1621222 w 10717672"/>
              <a:gd name="connsiteY21" fmla="*/ 914400 h 973548"/>
              <a:gd name="connsiteX22" fmla="*/ 162073 w 10717672"/>
              <a:gd name="connsiteY22" fmla="*/ 856035 h 973548"/>
              <a:gd name="connsiteX23" fmla="*/ 123162 w 10717672"/>
              <a:gd name="connsiteY23" fmla="*/ 97276 h 973548"/>
              <a:gd name="connsiteX0" fmla="*/ 123162 w 10717672"/>
              <a:gd name="connsiteY0" fmla="*/ 59818 h 936090"/>
              <a:gd name="connsiteX1" fmla="*/ 2010328 w 10717672"/>
              <a:gd name="connsiteY1" fmla="*/ 59818 h 936090"/>
              <a:gd name="connsiteX2" fmla="*/ 2555077 w 10717672"/>
              <a:gd name="connsiteY2" fmla="*/ 40363 h 936090"/>
              <a:gd name="connsiteX3" fmla="*/ 3197103 w 10717672"/>
              <a:gd name="connsiteY3" fmla="*/ 40363 h 936090"/>
              <a:gd name="connsiteX4" fmla="*/ 3605664 w 10717672"/>
              <a:gd name="connsiteY4" fmla="*/ 40363 h 936090"/>
              <a:gd name="connsiteX5" fmla="*/ 4597885 w 10717672"/>
              <a:gd name="connsiteY5" fmla="*/ 1451 h 936090"/>
              <a:gd name="connsiteX6" fmla="*/ 8372217 w 10717672"/>
              <a:gd name="connsiteY6" fmla="*/ 98730 h 936090"/>
              <a:gd name="connsiteX7" fmla="*/ 10512303 w 10717672"/>
              <a:gd name="connsiteY7" fmla="*/ 79273 h 936090"/>
              <a:gd name="connsiteX8" fmla="*/ 10648490 w 10717672"/>
              <a:gd name="connsiteY8" fmla="*/ 137640 h 936090"/>
              <a:gd name="connsiteX9" fmla="*/ 10667945 w 10717672"/>
              <a:gd name="connsiteY9" fmla="*/ 818576 h 936090"/>
              <a:gd name="connsiteX10" fmla="*/ 10667945 w 10717672"/>
              <a:gd name="connsiteY10" fmla="*/ 896397 h 936090"/>
              <a:gd name="connsiteX11" fmla="*/ 10006464 w 10717672"/>
              <a:gd name="connsiteY11" fmla="*/ 896397 h 936090"/>
              <a:gd name="connsiteX12" fmla="*/ 7613460 w 10717672"/>
              <a:gd name="connsiteY12" fmla="*/ 896397 h 936090"/>
              <a:gd name="connsiteX13" fmla="*/ 6699060 w 10717672"/>
              <a:gd name="connsiteY13" fmla="*/ 876942 h 936090"/>
              <a:gd name="connsiteX14" fmla="*/ 5979213 w 10717672"/>
              <a:gd name="connsiteY14" fmla="*/ 838031 h 936090"/>
              <a:gd name="connsiteX15" fmla="*/ 5395554 w 10717672"/>
              <a:gd name="connsiteY15" fmla="*/ 857486 h 936090"/>
              <a:gd name="connsiteX16" fmla="*/ 4481154 w 10717672"/>
              <a:gd name="connsiteY16" fmla="*/ 935308 h 936090"/>
              <a:gd name="connsiteX17" fmla="*/ 3800217 w 10717672"/>
              <a:gd name="connsiteY17" fmla="*/ 896397 h 936090"/>
              <a:gd name="connsiteX18" fmla="*/ 3391656 w 10717672"/>
              <a:gd name="connsiteY18" fmla="*/ 876941 h 936090"/>
              <a:gd name="connsiteX19" fmla="*/ 2983094 w 10717672"/>
              <a:gd name="connsiteY19" fmla="*/ 876941 h 936090"/>
              <a:gd name="connsiteX20" fmla="*/ 2379979 w 10717672"/>
              <a:gd name="connsiteY20" fmla="*/ 896397 h 936090"/>
              <a:gd name="connsiteX21" fmla="*/ 1621222 w 10717672"/>
              <a:gd name="connsiteY21" fmla="*/ 876942 h 936090"/>
              <a:gd name="connsiteX22" fmla="*/ 162073 w 10717672"/>
              <a:gd name="connsiteY22" fmla="*/ 818577 h 936090"/>
              <a:gd name="connsiteX23" fmla="*/ 123162 w 10717672"/>
              <a:gd name="connsiteY23" fmla="*/ 59818 h 936090"/>
              <a:gd name="connsiteX0" fmla="*/ 123162 w 10717672"/>
              <a:gd name="connsiteY0" fmla="*/ 55491 h 931763"/>
              <a:gd name="connsiteX1" fmla="*/ 2010328 w 10717672"/>
              <a:gd name="connsiteY1" fmla="*/ 55491 h 931763"/>
              <a:gd name="connsiteX2" fmla="*/ 2555077 w 10717672"/>
              <a:gd name="connsiteY2" fmla="*/ 36036 h 931763"/>
              <a:gd name="connsiteX3" fmla="*/ 3197103 w 10717672"/>
              <a:gd name="connsiteY3" fmla="*/ 36036 h 931763"/>
              <a:gd name="connsiteX4" fmla="*/ 3605664 w 10717672"/>
              <a:gd name="connsiteY4" fmla="*/ 36036 h 931763"/>
              <a:gd name="connsiteX5" fmla="*/ 4597885 w 10717672"/>
              <a:gd name="connsiteY5" fmla="*/ 74945 h 931763"/>
              <a:gd name="connsiteX6" fmla="*/ 8372217 w 10717672"/>
              <a:gd name="connsiteY6" fmla="*/ 94403 h 931763"/>
              <a:gd name="connsiteX7" fmla="*/ 10512303 w 10717672"/>
              <a:gd name="connsiteY7" fmla="*/ 74946 h 931763"/>
              <a:gd name="connsiteX8" fmla="*/ 10648490 w 10717672"/>
              <a:gd name="connsiteY8" fmla="*/ 133313 h 931763"/>
              <a:gd name="connsiteX9" fmla="*/ 10667945 w 10717672"/>
              <a:gd name="connsiteY9" fmla="*/ 814249 h 931763"/>
              <a:gd name="connsiteX10" fmla="*/ 10667945 w 10717672"/>
              <a:gd name="connsiteY10" fmla="*/ 892070 h 931763"/>
              <a:gd name="connsiteX11" fmla="*/ 10006464 w 10717672"/>
              <a:gd name="connsiteY11" fmla="*/ 892070 h 931763"/>
              <a:gd name="connsiteX12" fmla="*/ 7613460 w 10717672"/>
              <a:gd name="connsiteY12" fmla="*/ 892070 h 931763"/>
              <a:gd name="connsiteX13" fmla="*/ 6699060 w 10717672"/>
              <a:gd name="connsiteY13" fmla="*/ 872615 h 931763"/>
              <a:gd name="connsiteX14" fmla="*/ 5979213 w 10717672"/>
              <a:gd name="connsiteY14" fmla="*/ 833704 h 931763"/>
              <a:gd name="connsiteX15" fmla="*/ 5395554 w 10717672"/>
              <a:gd name="connsiteY15" fmla="*/ 853159 h 931763"/>
              <a:gd name="connsiteX16" fmla="*/ 4481154 w 10717672"/>
              <a:gd name="connsiteY16" fmla="*/ 930981 h 931763"/>
              <a:gd name="connsiteX17" fmla="*/ 3800217 w 10717672"/>
              <a:gd name="connsiteY17" fmla="*/ 892070 h 931763"/>
              <a:gd name="connsiteX18" fmla="*/ 3391656 w 10717672"/>
              <a:gd name="connsiteY18" fmla="*/ 872614 h 931763"/>
              <a:gd name="connsiteX19" fmla="*/ 2983094 w 10717672"/>
              <a:gd name="connsiteY19" fmla="*/ 872614 h 931763"/>
              <a:gd name="connsiteX20" fmla="*/ 2379979 w 10717672"/>
              <a:gd name="connsiteY20" fmla="*/ 892070 h 931763"/>
              <a:gd name="connsiteX21" fmla="*/ 1621222 w 10717672"/>
              <a:gd name="connsiteY21" fmla="*/ 872615 h 931763"/>
              <a:gd name="connsiteX22" fmla="*/ 162073 w 10717672"/>
              <a:gd name="connsiteY22" fmla="*/ 814250 h 931763"/>
              <a:gd name="connsiteX23" fmla="*/ 123162 w 10717672"/>
              <a:gd name="connsiteY23" fmla="*/ 55491 h 931763"/>
              <a:gd name="connsiteX0" fmla="*/ 123162 w 10717672"/>
              <a:gd name="connsiteY0" fmla="*/ 55491 h 905904"/>
              <a:gd name="connsiteX1" fmla="*/ 2010328 w 10717672"/>
              <a:gd name="connsiteY1" fmla="*/ 55491 h 905904"/>
              <a:gd name="connsiteX2" fmla="*/ 2555077 w 10717672"/>
              <a:gd name="connsiteY2" fmla="*/ 36036 h 905904"/>
              <a:gd name="connsiteX3" fmla="*/ 3197103 w 10717672"/>
              <a:gd name="connsiteY3" fmla="*/ 36036 h 905904"/>
              <a:gd name="connsiteX4" fmla="*/ 3605664 w 10717672"/>
              <a:gd name="connsiteY4" fmla="*/ 36036 h 905904"/>
              <a:gd name="connsiteX5" fmla="*/ 4597885 w 10717672"/>
              <a:gd name="connsiteY5" fmla="*/ 74945 h 905904"/>
              <a:gd name="connsiteX6" fmla="*/ 8372217 w 10717672"/>
              <a:gd name="connsiteY6" fmla="*/ 94403 h 905904"/>
              <a:gd name="connsiteX7" fmla="*/ 10512303 w 10717672"/>
              <a:gd name="connsiteY7" fmla="*/ 74946 h 905904"/>
              <a:gd name="connsiteX8" fmla="*/ 10648490 w 10717672"/>
              <a:gd name="connsiteY8" fmla="*/ 133313 h 905904"/>
              <a:gd name="connsiteX9" fmla="*/ 10667945 w 10717672"/>
              <a:gd name="connsiteY9" fmla="*/ 814249 h 905904"/>
              <a:gd name="connsiteX10" fmla="*/ 10667945 w 10717672"/>
              <a:gd name="connsiteY10" fmla="*/ 892070 h 905904"/>
              <a:gd name="connsiteX11" fmla="*/ 10006464 w 10717672"/>
              <a:gd name="connsiteY11" fmla="*/ 892070 h 905904"/>
              <a:gd name="connsiteX12" fmla="*/ 7613460 w 10717672"/>
              <a:gd name="connsiteY12" fmla="*/ 892070 h 905904"/>
              <a:gd name="connsiteX13" fmla="*/ 6699060 w 10717672"/>
              <a:gd name="connsiteY13" fmla="*/ 872615 h 905904"/>
              <a:gd name="connsiteX14" fmla="*/ 5979213 w 10717672"/>
              <a:gd name="connsiteY14" fmla="*/ 833704 h 905904"/>
              <a:gd name="connsiteX15" fmla="*/ 5395554 w 10717672"/>
              <a:gd name="connsiteY15" fmla="*/ 853159 h 905904"/>
              <a:gd name="connsiteX16" fmla="*/ 4481154 w 10717672"/>
              <a:gd name="connsiteY16" fmla="*/ 892071 h 905904"/>
              <a:gd name="connsiteX17" fmla="*/ 3800217 w 10717672"/>
              <a:gd name="connsiteY17" fmla="*/ 892070 h 905904"/>
              <a:gd name="connsiteX18" fmla="*/ 3391656 w 10717672"/>
              <a:gd name="connsiteY18" fmla="*/ 872614 h 905904"/>
              <a:gd name="connsiteX19" fmla="*/ 2983094 w 10717672"/>
              <a:gd name="connsiteY19" fmla="*/ 872614 h 905904"/>
              <a:gd name="connsiteX20" fmla="*/ 2379979 w 10717672"/>
              <a:gd name="connsiteY20" fmla="*/ 892070 h 905904"/>
              <a:gd name="connsiteX21" fmla="*/ 1621222 w 10717672"/>
              <a:gd name="connsiteY21" fmla="*/ 872615 h 905904"/>
              <a:gd name="connsiteX22" fmla="*/ 162073 w 10717672"/>
              <a:gd name="connsiteY22" fmla="*/ 814250 h 905904"/>
              <a:gd name="connsiteX23" fmla="*/ 123162 w 10717672"/>
              <a:gd name="connsiteY23" fmla="*/ 55491 h 905904"/>
              <a:gd name="connsiteX0" fmla="*/ 123162 w 10717672"/>
              <a:gd name="connsiteY0" fmla="*/ 55491 h 905904"/>
              <a:gd name="connsiteX1" fmla="*/ 2010328 w 10717672"/>
              <a:gd name="connsiteY1" fmla="*/ 55491 h 905904"/>
              <a:gd name="connsiteX2" fmla="*/ 2555077 w 10717672"/>
              <a:gd name="connsiteY2" fmla="*/ 36036 h 905904"/>
              <a:gd name="connsiteX3" fmla="*/ 3197103 w 10717672"/>
              <a:gd name="connsiteY3" fmla="*/ 36036 h 905904"/>
              <a:gd name="connsiteX4" fmla="*/ 3605664 w 10717672"/>
              <a:gd name="connsiteY4" fmla="*/ 36036 h 905904"/>
              <a:gd name="connsiteX5" fmla="*/ 4597885 w 10717672"/>
              <a:gd name="connsiteY5" fmla="*/ 74945 h 905904"/>
              <a:gd name="connsiteX6" fmla="*/ 8372217 w 10717672"/>
              <a:gd name="connsiteY6" fmla="*/ 94403 h 905904"/>
              <a:gd name="connsiteX7" fmla="*/ 10512303 w 10717672"/>
              <a:gd name="connsiteY7" fmla="*/ 74946 h 905904"/>
              <a:gd name="connsiteX8" fmla="*/ 10648490 w 10717672"/>
              <a:gd name="connsiteY8" fmla="*/ 133313 h 905904"/>
              <a:gd name="connsiteX9" fmla="*/ 10667945 w 10717672"/>
              <a:gd name="connsiteY9" fmla="*/ 814249 h 905904"/>
              <a:gd name="connsiteX10" fmla="*/ 10667945 w 10717672"/>
              <a:gd name="connsiteY10" fmla="*/ 892070 h 905904"/>
              <a:gd name="connsiteX11" fmla="*/ 10006464 w 10717672"/>
              <a:gd name="connsiteY11" fmla="*/ 892070 h 905904"/>
              <a:gd name="connsiteX12" fmla="*/ 7613460 w 10717672"/>
              <a:gd name="connsiteY12" fmla="*/ 892070 h 905904"/>
              <a:gd name="connsiteX13" fmla="*/ 6699060 w 10717672"/>
              <a:gd name="connsiteY13" fmla="*/ 872615 h 905904"/>
              <a:gd name="connsiteX14" fmla="*/ 5979213 w 10717672"/>
              <a:gd name="connsiteY14" fmla="*/ 853160 h 905904"/>
              <a:gd name="connsiteX15" fmla="*/ 5395554 w 10717672"/>
              <a:gd name="connsiteY15" fmla="*/ 853159 h 905904"/>
              <a:gd name="connsiteX16" fmla="*/ 4481154 w 10717672"/>
              <a:gd name="connsiteY16" fmla="*/ 892071 h 905904"/>
              <a:gd name="connsiteX17" fmla="*/ 3800217 w 10717672"/>
              <a:gd name="connsiteY17" fmla="*/ 892070 h 905904"/>
              <a:gd name="connsiteX18" fmla="*/ 3391656 w 10717672"/>
              <a:gd name="connsiteY18" fmla="*/ 872614 h 905904"/>
              <a:gd name="connsiteX19" fmla="*/ 2983094 w 10717672"/>
              <a:gd name="connsiteY19" fmla="*/ 872614 h 905904"/>
              <a:gd name="connsiteX20" fmla="*/ 2379979 w 10717672"/>
              <a:gd name="connsiteY20" fmla="*/ 892070 h 905904"/>
              <a:gd name="connsiteX21" fmla="*/ 1621222 w 10717672"/>
              <a:gd name="connsiteY21" fmla="*/ 872615 h 905904"/>
              <a:gd name="connsiteX22" fmla="*/ 162073 w 10717672"/>
              <a:gd name="connsiteY22" fmla="*/ 814250 h 905904"/>
              <a:gd name="connsiteX23" fmla="*/ 123162 w 10717672"/>
              <a:gd name="connsiteY23" fmla="*/ 55491 h 905904"/>
              <a:gd name="connsiteX0" fmla="*/ 192751 w 10787261"/>
              <a:gd name="connsiteY0" fmla="*/ 55491 h 897834"/>
              <a:gd name="connsiteX1" fmla="*/ 2079917 w 10787261"/>
              <a:gd name="connsiteY1" fmla="*/ 55491 h 897834"/>
              <a:gd name="connsiteX2" fmla="*/ 2624666 w 10787261"/>
              <a:gd name="connsiteY2" fmla="*/ 36036 h 897834"/>
              <a:gd name="connsiteX3" fmla="*/ 3266692 w 10787261"/>
              <a:gd name="connsiteY3" fmla="*/ 36036 h 897834"/>
              <a:gd name="connsiteX4" fmla="*/ 3675253 w 10787261"/>
              <a:gd name="connsiteY4" fmla="*/ 36036 h 897834"/>
              <a:gd name="connsiteX5" fmla="*/ 4667474 w 10787261"/>
              <a:gd name="connsiteY5" fmla="*/ 74945 h 897834"/>
              <a:gd name="connsiteX6" fmla="*/ 8441806 w 10787261"/>
              <a:gd name="connsiteY6" fmla="*/ 94403 h 897834"/>
              <a:gd name="connsiteX7" fmla="*/ 10581892 w 10787261"/>
              <a:gd name="connsiteY7" fmla="*/ 74946 h 897834"/>
              <a:gd name="connsiteX8" fmla="*/ 10718079 w 10787261"/>
              <a:gd name="connsiteY8" fmla="*/ 133313 h 897834"/>
              <a:gd name="connsiteX9" fmla="*/ 10737534 w 10787261"/>
              <a:gd name="connsiteY9" fmla="*/ 814249 h 897834"/>
              <a:gd name="connsiteX10" fmla="*/ 10737534 w 10787261"/>
              <a:gd name="connsiteY10" fmla="*/ 892070 h 897834"/>
              <a:gd name="connsiteX11" fmla="*/ 10076053 w 10787261"/>
              <a:gd name="connsiteY11" fmla="*/ 892070 h 897834"/>
              <a:gd name="connsiteX12" fmla="*/ 7683049 w 10787261"/>
              <a:gd name="connsiteY12" fmla="*/ 892070 h 897834"/>
              <a:gd name="connsiteX13" fmla="*/ 6768649 w 10787261"/>
              <a:gd name="connsiteY13" fmla="*/ 872615 h 897834"/>
              <a:gd name="connsiteX14" fmla="*/ 6048802 w 10787261"/>
              <a:gd name="connsiteY14" fmla="*/ 853160 h 897834"/>
              <a:gd name="connsiteX15" fmla="*/ 5465143 w 10787261"/>
              <a:gd name="connsiteY15" fmla="*/ 853159 h 897834"/>
              <a:gd name="connsiteX16" fmla="*/ 4550743 w 10787261"/>
              <a:gd name="connsiteY16" fmla="*/ 892071 h 897834"/>
              <a:gd name="connsiteX17" fmla="*/ 3869806 w 10787261"/>
              <a:gd name="connsiteY17" fmla="*/ 892070 h 897834"/>
              <a:gd name="connsiteX18" fmla="*/ 3461245 w 10787261"/>
              <a:gd name="connsiteY18" fmla="*/ 872614 h 897834"/>
              <a:gd name="connsiteX19" fmla="*/ 3052683 w 10787261"/>
              <a:gd name="connsiteY19" fmla="*/ 872614 h 897834"/>
              <a:gd name="connsiteX20" fmla="*/ 2449568 w 10787261"/>
              <a:gd name="connsiteY20" fmla="*/ 892070 h 897834"/>
              <a:gd name="connsiteX21" fmla="*/ 1690811 w 10787261"/>
              <a:gd name="connsiteY21" fmla="*/ 833705 h 897834"/>
              <a:gd name="connsiteX22" fmla="*/ 231662 w 10787261"/>
              <a:gd name="connsiteY22" fmla="*/ 814250 h 897834"/>
              <a:gd name="connsiteX23" fmla="*/ 192751 w 10787261"/>
              <a:gd name="connsiteY23" fmla="*/ 55491 h 897834"/>
              <a:gd name="connsiteX0" fmla="*/ 192751 w 10787261"/>
              <a:gd name="connsiteY0" fmla="*/ 55491 h 897834"/>
              <a:gd name="connsiteX1" fmla="*/ 2079917 w 10787261"/>
              <a:gd name="connsiteY1" fmla="*/ 55491 h 897834"/>
              <a:gd name="connsiteX2" fmla="*/ 2624666 w 10787261"/>
              <a:gd name="connsiteY2" fmla="*/ 36036 h 897834"/>
              <a:gd name="connsiteX3" fmla="*/ 3266692 w 10787261"/>
              <a:gd name="connsiteY3" fmla="*/ 36036 h 897834"/>
              <a:gd name="connsiteX4" fmla="*/ 3675253 w 10787261"/>
              <a:gd name="connsiteY4" fmla="*/ 36036 h 897834"/>
              <a:gd name="connsiteX5" fmla="*/ 4667474 w 10787261"/>
              <a:gd name="connsiteY5" fmla="*/ 74945 h 897834"/>
              <a:gd name="connsiteX6" fmla="*/ 8441806 w 10787261"/>
              <a:gd name="connsiteY6" fmla="*/ 94403 h 897834"/>
              <a:gd name="connsiteX7" fmla="*/ 10581892 w 10787261"/>
              <a:gd name="connsiteY7" fmla="*/ 74946 h 897834"/>
              <a:gd name="connsiteX8" fmla="*/ 10718079 w 10787261"/>
              <a:gd name="connsiteY8" fmla="*/ 133313 h 897834"/>
              <a:gd name="connsiteX9" fmla="*/ 10737534 w 10787261"/>
              <a:gd name="connsiteY9" fmla="*/ 814249 h 897834"/>
              <a:gd name="connsiteX10" fmla="*/ 10737534 w 10787261"/>
              <a:gd name="connsiteY10" fmla="*/ 892070 h 897834"/>
              <a:gd name="connsiteX11" fmla="*/ 10076053 w 10787261"/>
              <a:gd name="connsiteY11" fmla="*/ 892070 h 897834"/>
              <a:gd name="connsiteX12" fmla="*/ 7683049 w 10787261"/>
              <a:gd name="connsiteY12" fmla="*/ 892070 h 897834"/>
              <a:gd name="connsiteX13" fmla="*/ 6768649 w 10787261"/>
              <a:gd name="connsiteY13" fmla="*/ 872615 h 897834"/>
              <a:gd name="connsiteX14" fmla="*/ 6048802 w 10787261"/>
              <a:gd name="connsiteY14" fmla="*/ 853160 h 897834"/>
              <a:gd name="connsiteX15" fmla="*/ 5465143 w 10787261"/>
              <a:gd name="connsiteY15" fmla="*/ 853159 h 897834"/>
              <a:gd name="connsiteX16" fmla="*/ 4550743 w 10787261"/>
              <a:gd name="connsiteY16" fmla="*/ 892071 h 897834"/>
              <a:gd name="connsiteX17" fmla="*/ 3869806 w 10787261"/>
              <a:gd name="connsiteY17" fmla="*/ 892070 h 897834"/>
              <a:gd name="connsiteX18" fmla="*/ 3461245 w 10787261"/>
              <a:gd name="connsiteY18" fmla="*/ 872614 h 897834"/>
              <a:gd name="connsiteX19" fmla="*/ 3052683 w 10787261"/>
              <a:gd name="connsiteY19" fmla="*/ 872614 h 897834"/>
              <a:gd name="connsiteX20" fmla="*/ 2449568 w 10787261"/>
              <a:gd name="connsiteY20" fmla="*/ 853160 h 897834"/>
              <a:gd name="connsiteX21" fmla="*/ 1690811 w 10787261"/>
              <a:gd name="connsiteY21" fmla="*/ 833705 h 897834"/>
              <a:gd name="connsiteX22" fmla="*/ 231662 w 10787261"/>
              <a:gd name="connsiteY22" fmla="*/ 814250 h 897834"/>
              <a:gd name="connsiteX23" fmla="*/ 192751 w 10787261"/>
              <a:gd name="connsiteY23" fmla="*/ 55491 h 897834"/>
              <a:gd name="connsiteX0" fmla="*/ 137715 w 10934246"/>
              <a:gd name="connsiteY0" fmla="*/ 55491 h 897834"/>
              <a:gd name="connsiteX1" fmla="*/ 2226902 w 10934246"/>
              <a:gd name="connsiteY1" fmla="*/ 55491 h 897834"/>
              <a:gd name="connsiteX2" fmla="*/ 2771651 w 10934246"/>
              <a:gd name="connsiteY2" fmla="*/ 36036 h 897834"/>
              <a:gd name="connsiteX3" fmla="*/ 3413677 w 10934246"/>
              <a:gd name="connsiteY3" fmla="*/ 36036 h 897834"/>
              <a:gd name="connsiteX4" fmla="*/ 3822238 w 10934246"/>
              <a:gd name="connsiteY4" fmla="*/ 36036 h 897834"/>
              <a:gd name="connsiteX5" fmla="*/ 4814459 w 10934246"/>
              <a:gd name="connsiteY5" fmla="*/ 74945 h 897834"/>
              <a:gd name="connsiteX6" fmla="*/ 8588791 w 10934246"/>
              <a:gd name="connsiteY6" fmla="*/ 94403 h 897834"/>
              <a:gd name="connsiteX7" fmla="*/ 10728877 w 10934246"/>
              <a:gd name="connsiteY7" fmla="*/ 74946 h 897834"/>
              <a:gd name="connsiteX8" fmla="*/ 10865064 w 10934246"/>
              <a:gd name="connsiteY8" fmla="*/ 133313 h 897834"/>
              <a:gd name="connsiteX9" fmla="*/ 10884519 w 10934246"/>
              <a:gd name="connsiteY9" fmla="*/ 814249 h 897834"/>
              <a:gd name="connsiteX10" fmla="*/ 10884519 w 10934246"/>
              <a:gd name="connsiteY10" fmla="*/ 892070 h 897834"/>
              <a:gd name="connsiteX11" fmla="*/ 10223038 w 10934246"/>
              <a:gd name="connsiteY11" fmla="*/ 892070 h 897834"/>
              <a:gd name="connsiteX12" fmla="*/ 7830034 w 10934246"/>
              <a:gd name="connsiteY12" fmla="*/ 892070 h 897834"/>
              <a:gd name="connsiteX13" fmla="*/ 6915634 w 10934246"/>
              <a:gd name="connsiteY13" fmla="*/ 872615 h 897834"/>
              <a:gd name="connsiteX14" fmla="*/ 6195787 w 10934246"/>
              <a:gd name="connsiteY14" fmla="*/ 853160 h 897834"/>
              <a:gd name="connsiteX15" fmla="*/ 5612128 w 10934246"/>
              <a:gd name="connsiteY15" fmla="*/ 853159 h 897834"/>
              <a:gd name="connsiteX16" fmla="*/ 4697728 w 10934246"/>
              <a:gd name="connsiteY16" fmla="*/ 892071 h 897834"/>
              <a:gd name="connsiteX17" fmla="*/ 4016791 w 10934246"/>
              <a:gd name="connsiteY17" fmla="*/ 892070 h 897834"/>
              <a:gd name="connsiteX18" fmla="*/ 3608230 w 10934246"/>
              <a:gd name="connsiteY18" fmla="*/ 872614 h 897834"/>
              <a:gd name="connsiteX19" fmla="*/ 3199668 w 10934246"/>
              <a:gd name="connsiteY19" fmla="*/ 872614 h 897834"/>
              <a:gd name="connsiteX20" fmla="*/ 2596553 w 10934246"/>
              <a:gd name="connsiteY20" fmla="*/ 853160 h 897834"/>
              <a:gd name="connsiteX21" fmla="*/ 1837796 w 10934246"/>
              <a:gd name="connsiteY21" fmla="*/ 833705 h 897834"/>
              <a:gd name="connsiteX22" fmla="*/ 378647 w 10934246"/>
              <a:gd name="connsiteY22" fmla="*/ 814250 h 897834"/>
              <a:gd name="connsiteX23" fmla="*/ 137715 w 10934246"/>
              <a:gd name="connsiteY23" fmla="*/ 55491 h 897834"/>
              <a:gd name="connsiteX0" fmla="*/ 104 w 10796635"/>
              <a:gd name="connsiteY0" fmla="*/ 107368 h 949711"/>
              <a:gd name="connsiteX1" fmla="*/ 2089291 w 10796635"/>
              <a:gd name="connsiteY1" fmla="*/ 107368 h 949711"/>
              <a:gd name="connsiteX2" fmla="*/ 2634040 w 10796635"/>
              <a:gd name="connsiteY2" fmla="*/ 87913 h 949711"/>
              <a:gd name="connsiteX3" fmla="*/ 3276066 w 10796635"/>
              <a:gd name="connsiteY3" fmla="*/ 87913 h 949711"/>
              <a:gd name="connsiteX4" fmla="*/ 3684627 w 10796635"/>
              <a:gd name="connsiteY4" fmla="*/ 87913 h 949711"/>
              <a:gd name="connsiteX5" fmla="*/ 4676848 w 10796635"/>
              <a:gd name="connsiteY5" fmla="*/ 126822 h 949711"/>
              <a:gd name="connsiteX6" fmla="*/ 8451180 w 10796635"/>
              <a:gd name="connsiteY6" fmla="*/ 146280 h 949711"/>
              <a:gd name="connsiteX7" fmla="*/ 10591266 w 10796635"/>
              <a:gd name="connsiteY7" fmla="*/ 126823 h 949711"/>
              <a:gd name="connsiteX8" fmla="*/ 10727453 w 10796635"/>
              <a:gd name="connsiteY8" fmla="*/ 185190 h 949711"/>
              <a:gd name="connsiteX9" fmla="*/ 10746908 w 10796635"/>
              <a:gd name="connsiteY9" fmla="*/ 866126 h 949711"/>
              <a:gd name="connsiteX10" fmla="*/ 10746908 w 10796635"/>
              <a:gd name="connsiteY10" fmla="*/ 943947 h 949711"/>
              <a:gd name="connsiteX11" fmla="*/ 10085427 w 10796635"/>
              <a:gd name="connsiteY11" fmla="*/ 943947 h 949711"/>
              <a:gd name="connsiteX12" fmla="*/ 7692423 w 10796635"/>
              <a:gd name="connsiteY12" fmla="*/ 943947 h 949711"/>
              <a:gd name="connsiteX13" fmla="*/ 6778023 w 10796635"/>
              <a:gd name="connsiteY13" fmla="*/ 924492 h 949711"/>
              <a:gd name="connsiteX14" fmla="*/ 6058176 w 10796635"/>
              <a:gd name="connsiteY14" fmla="*/ 905037 h 949711"/>
              <a:gd name="connsiteX15" fmla="*/ 5474517 w 10796635"/>
              <a:gd name="connsiteY15" fmla="*/ 905036 h 949711"/>
              <a:gd name="connsiteX16" fmla="*/ 4560117 w 10796635"/>
              <a:gd name="connsiteY16" fmla="*/ 943948 h 949711"/>
              <a:gd name="connsiteX17" fmla="*/ 3879180 w 10796635"/>
              <a:gd name="connsiteY17" fmla="*/ 943947 h 949711"/>
              <a:gd name="connsiteX18" fmla="*/ 3470619 w 10796635"/>
              <a:gd name="connsiteY18" fmla="*/ 924491 h 949711"/>
              <a:gd name="connsiteX19" fmla="*/ 3062057 w 10796635"/>
              <a:gd name="connsiteY19" fmla="*/ 924491 h 949711"/>
              <a:gd name="connsiteX20" fmla="*/ 2458942 w 10796635"/>
              <a:gd name="connsiteY20" fmla="*/ 905037 h 949711"/>
              <a:gd name="connsiteX21" fmla="*/ 1700185 w 10796635"/>
              <a:gd name="connsiteY21" fmla="*/ 885582 h 949711"/>
              <a:gd name="connsiteX22" fmla="*/ 241036 w 10796635"/>
              <a:gd name="connsiteY22" fmla="*/ 866127 h 949711"/>
              <a:gd name="connsiteX23" fmla="*/ 104 w 10796635"/>
              <a:gd name="connsiteY23" fmla="*/ 107368 h 949711"/>
              <a:gd name="connsiteX0" fmla="*/ 217684 w 11014215"/>
              <a:gd name="connsiteY0" fmla="*/ 58373 h 910963"/>
              <a:gd name="connsiteX1" fmla="*/ 2306871 w 11014215"/>
              <a:gd name="connsiteY1" fmla="*/ 58373 h 910963"/>
              <a:gd name="connsiteX2" fmla="*/ 2851620 w 11014215"/>
              <a:gd name="connsiteY2" fmla="*/ 38918 h 910963"/>
              <a:gd name="connsiteX3" fmla="*/ 3493646 w 11014215"/>
              <a:gd name="connsiteY3" fmla="*/ 38918 h 910963"/>
              <a:gd name="connsiteX4" fmla="*/ 3902207 w 11014215"/>
              <a:gd name="connsiteY4" fmla="*/ 38918 h 910963"/>
              <a:gd name="connsiteX5" fmla="*/ 4894428 w 11014215"/>
              <a:gd name="connsiteY5" fmla="*/ 77827 h 910963"/>
              <a:gd name="connsiteX6" fmla="*/ 8668760 w 11014215"/>
              <a:gd name="connsiteY6" fmla="*/ 97285 h 910963"/>
              <a:gd name="connsiteX7" fmla="*/ 10808846 w 11014215"/>
              <a:gd name="connsiteY7" fmla="*/ 77828 h 910963"/>
              <a:gd name="connsiteX8" fmla="*/ 10945033 w 11014215"/>
              <a:gd name="connsiteY8" fmla="*/ 136195 h 910963"/>
              <a:gd name="connsiteX9" fmla="*/ 10964488 w 11014215"/>
              <a:gd name="connsiteY9" fmla="*/ 817131 h 910963"/>
              <a:gd name="connsiteX10" fmla="*/ 10964488 w 11014215"/>
              <a:gd name="connsiteY10" fmla="*/ 894952 h 910963"/>
              <a:gd name="connsiteX11" fmla="*/ 10303007 w 11014215"/>
              <a:gd name="connsiteY11" fmla="*/ 894952 h 910963"/>
              <a:gd name="connsiteX12" fmla="*/ 7910003 w 11014215"/>
              <a:gd name="connsiteY12" fmla="*/ 894952 h 910963"/>
              <a:gd name="connsiteX13" fmla="*/ 6995603 w 11014215"/>
              <a:gd name="connsiteY13" fmla="*/ 875497 h 910963"/>
              <a:gd name="connsiteX14" fmla="*/ 6275756 w 11014215"/>
              <a:gd name="connsiteY14" fmla="*/ 856042 h 910963"/>
              <a:gd name="connsiteX15" fmla="*/ 5692097 w 11014215"/>
              <a:gd name="connsiteY15" fmla="*/ 856041 h 910963"/>
              <a:gd name="connsiteX16" fmla="*/ 4777697 w 11014215"/>
              <a:gd name="connsiteY16" fmla="*/ 894953 h 910963"/>
              <a:gd name="connsiteX17" fmla="*/ 4096760 w 11014215"/>
              <a:gd name="connsiteY17" fmla="*/ 894952 h 910963"/>
              <a:gd name="connsiteX18" fmla="*/ 3688199 w 11014215"/>
              <a:gd name="connsiteY18" fmla="*/ 875496 h 910963"/>
              <a:gd name="connsiteX19" fmla="*/ 3279637 w 11014215"/>
              <a:gd name="connsiteY19" fmla="*/ 875496 h 910963"/>
              <a:gd name="connsiteX20" fmla="*/ 2676522 w 11014215"/>
              <a:gd name="connsiteY20" fmla="*/ 856042 h 910963"/>
              <a:gd name="connsiteX21" fmla="*/ 1917765 w 11014215"/>
              <a:gd name="connsiteY21" fmla="*/ 836587 h 910963"/>
              <a:gd name="connsiteX22" fmla="*/ 256595 w 11014215"/>
              <a:gd name="connsiteY22" fmla="*/ 856043 h 910963"/>
              <a:gd name="connsiteX23" fmla="*/ 217684 w 11014215"/>
              <a:gd name="connsiteY23" fmla="*/ 58373 h 910963"/>
              <a:gd name="connsiteX0" fmla="*/ 142505 w 10939036"/>
              <a:gd name="connsiteY0" fmla="*/ 58373 h 997339"/>
              <a:gd name="connsiteX1" fmla="*/ 2231692 w 10939036"/>
              <a:gd name="connsiteY1" fmla="*/ 58373 h 997339"/>
              <a:gd name="connsiteX2" fmla="*/ 2776441 w 10939036"/>
              <a:gd name="connsiteY2" fmla="*/ 38918 h 997339"/>
              <a:gd name="connsiteX3" fmla="*/ 3418467 w 10939036"/>
              <a:gd name="connsiteY3" fmla="*/ 38918 h 997339"/>
              <a:gd name="connsiteX4" fmla="*/ 3827028 w 10939036"/>
              <a:gd name="connsiteY4" fmla="*/ 38918 h 997339"/>
              <a:gd name="connsiteX5" fmla="*/ 4819249 w 10939036"/>
              <a:gd name="connsiteY5" fmla="*/ 77827 h 997339"/>
              <a:gd name="connsiteX6" fmla="*/ 8593581 w 10939036"/>
              <a:gd name="connsiteY6" fmla="*/ 97285 h 997339"/>
              <a:gd name="connsiteX7" fmla="*/ 10733667 w 10939036"/>
              <a:gd name="connsiteY7" fmla="*/ 77828 h 997339"/>
              <a:gd name="connsiteX8" fmla="*/ 10869854 w 10939036"/>
              <a:gd name="connsiteY8" fmla="*/ 136195 h 997339"/>
              <a:gd name="connsiteX9" fmla="*/ 10889309 w 10939036"/>
              <a:gd name="connsiteY9" fmla="*/ 817131 h 997339"/>
              <a:gd name="connsiteX10" fmla="*/ 10889309 w 10939036"/>
              <a:gd name="connsiteY10" fmla="*/ 894952 h 997339"/>
              <a:gd name="connsiteX11" fmla="*/ 10227828 w 10939036"/>
              <a:gd name="connsiteY11" fmla="*/ 894952 h 997339"/>
              <a:gd name="connsiteX12" fmla="*/ 7834824 w 10939036"/>
              <a:gd name="connsiteY12" fmla="*/ 894952 h 997339"/>
              <a:gd name="connsiteX13" fmla="*/ 6920424 w 10939036"/>
              <a:gd name="connsiteY13" fmla="*/ 875497 h 997339"/>
              <a:gd name="connsiteX14" fmla="*/ 6200577 w 10939036"/>
              <a:gd name="connsiteY14" fmla="*/ 856042 h 997339"/>
              <a:gd name="connsiteX15" fmla="*/ 5616918 w 10939036"/>
              <a:gd name="connsiteY15" fmla="*/ 856041 h 997339"/>
              <a:gd name="connsiteX16" fmla="*/ 4702518 w 10939036"/>
              <a:gd name="connsiteY16" fmla="*/ 894953 h 997339"/>
              <a:gd name="connsiteX17" fmla="*/ 4021581 w 10939036"/>
              <a:gd name="connsiteY17" fmla="*/ 894952 h 997339"/>
              <a:gd name="connsiteX18" fmla="*/ 3613020 w 10939036"/>
              <a:gd name="connsiteY18" fmla="*/ 875496 h 997339"/>
              <a:gd name="connsiteX19" fmla="*/ 3204458 w 10939036"/>
              <a:gd name="connsiteY19" fmla="*/ 875496 h 997339"/>
              <a:gd name="connsiteX20" fmla="*/ 2601343 w 10939036"/>
              <a:gd name="connsiteY20" fmla="*/ 856042 h 997339"/>
              <a:gd name="connsiteX21" fmla="*/ 1842586 w 10939036"/>
              <a:gd name="connsiteY21" fmla="*/ 836587 h 997339"/>
              <a:gd name="connsiteX22" fmla="*/ 181416 w 10939036"/>
              <a:gd name="connsiteY22" fmla="*/ 856043 h 997339"/>
              <a:gd name="connsiteX23" fmla="*/ 142505 w 10939036"/>
              <a:gd name="connsiteY23" fmla="*/ 58373 h 997339"/>
              <a:gd name="connsiteX0" fmla="*/ 1 w 10796532"/>
              <a:gd name="connsiteY0" fmla="*/ 75664 h 1014630"/>
              <a:gd name="connsiteX1" fmla="*/ 2089188 w 10796532"/>
              <a:gd name="connsiteY1" fmla="*/ 75664 h 1014630"/>
              <a:gd name="connsiteX2" fmla="*/ 2633937 w 10796532"/>
              <a:gd name="connsiteY2" fmla="*/ 56209 h 1014630"/>
              <a:gd name="connsiteX3" fmla="*/ 3275963 w 10796532"/>
              <a:gd name="connsiteY3" fmla="*/ 56209 h 1014630"/>
              <a:gd name="connsiteX4" fmla="*/ 3684524 w 10796532"/>
              <a:gd name="connsiteY4" fmla="*/ 56209 h 1014630"/>
              <a:gd name="connsiteX5" fmla="*/ 4676745 w 10796532"/>
              <a:gd name="connsiteY5" fmla="*/ 95118 h 1014630"/>
              <a:gd name="connsiteX6" fmla="*/ 8451077 w 10796532"/>
              <a:gd name="connsiteY6" fmla="*/ 114576 h 1014630"/>
              <a:gd name="connsiteX7" fmla="*/ 10591163 w 10796532"/>
              <a:gd name="connsiteY7" fmla="*/ 95119 h 1014630"/>
              <a:gd name="connsiteX8" fmla="*/ 10727350 w 10796532"/>
              <a:gd name="connsiteY8" fmla="*/ 153486 h 1014630"/>
              <a:gd name="connsiteX9" fmla="*/ 10746805 w 10796532"/>
              <a:gd name="connsiteY9" fmla="*/ 834422 h 1014630"/>
              <a:gd name="connsiteX10" fmla="*/ 10746805 w 10796532"/>
              <a:gd name="connsiteY10" fmla="*/ 912243 h 1014630"/>
              <a:gd name="connsiteX11" fmla="*/ 10085324 w 10796532"/>
              <a:gd name="connsiteY11" fmla="*/ 912243 h 1014630"/>
              <a:gd name="connsiteX12" fmla="*/ 7692320 w 10796532"/>
              <a:gd name="connsiteY12" fmla="*/ 912243 h 1014630"/>
              <a:gd name="connsiteX13" fmla="*/ 6777920 w 10796532"/>
              <a:gd name="connsiteY13" fmla="*/ 892788 h 1014630"/>
              <a:gd name="connsiteX14" fmla="*/ 6058073 w 10796532"/>
              <a:gd name="connsiteY14" fmla="*/ 873333 h 1014630"/>
              <a:gd name="connsiteX15" fmla="*/ 5474414 w 10796532"/>
              <a:gd name="connsiteY15" fmla="*/ 873332 h 1014630"/>
              <a:gd name="connsiteX16" fmla="*/ 4560014 w 10796532"/>
              <a:gd name="connsiteY16" fmla="*/ 912244 h 1014630"/>
              <a:gd name="connsiteX17" fmla="*/ 3879077 w 10796532"/>
              <a:gd name="connsiteY17" fmla="*/ 912243 h 1014630"/>
              <a:gd name="connsiteX18" fmla="*/ 3470516 w 10796532"/>
              <a:gd name="connsiteY18" fmla="*/ 892787 h 1014630"/>
              <a:gd name="connsiteX19" fmla="*/ 3061954 w 10796532"/>
              <a:gd name="connsiteY19" fmla="*/ 892787 h 1014630"/>
              <a:gd name="connsiteX20" fmla="*/ 2458839 w 10796532"/>
              <a:gd name="connsiteY20" fmla="*/ 873333 h 1014630"/>
              <a:gd name="connsiteX21" fmla="*/ 1700082 w 10796532"/>
              <a:gd name="connsiteY21" fmla="*/ 853878 h 1014630"/>
              <a:gd name="connsiteX22" fmla="*/ 38912 w 10796532"/>
              <a:gd name="connsiteY22" fmla="*/ 873334 h 1014630"/>
              <a:gd name="connsiteX23" fmla="*/ 1 w 10796532"/>
              <a:gd name="connsiteY23" fmla="*/ 75664 h 1014630"/>
              <a:gd name="connsiteX0" fmla="*/ 142504 w 10939035"/>
              <a:gd name="connsiteY0" fmla="*/ 48286 h 895088"/>
              <a:gd name="connsiteX1" fmla="*/ 2231691 w 10939035"/>
              <a:gd name="connsiteY1" fmla="*/ 48286 h 895088"/>
              <a:gd name="connsiteX2" fmla="*/ 2776440 w 10939035"/>
              <a:gd name="connsiteY2" fmla="*/ 28831 h 895088"/>
              <a:gd name="connsiteX3" fmla="*/ 3418466 w 10939035"/>
              <a:gd name="connsiteY3" fmla="*/ 28831 h 895088"/>
              <a:gd name="connsiteX4" fmla="*/ 3827027 w 10939035"/>
              <a:gd name="connsiteY4" fmla="*/ 28831 h 895088"/>
              <a:gd name="connsiteX5" fmla="*/ 4819248 w 10939035"/>
              <a:gd name="connsiteY5" fmla="*/ 67740 h 895088"/>
              <a:gd name="connsiteX6" fmla="*/ 8593580 w 10939035"/>
              <a:gd name="connsiteY6" fmla="*/ 87198 h 895088"/>
              <a:gd name="connsiteX7" fmla="*/ 10733666 w 10939035"/>
              <a:gd name="connsiteY7" fmla="*/ 67741 h 895088"/>
              <a:gd name="connsiteX8" fmla="*/ 10869853 w 10939035"/>
              <a:gd name="connsiteY8" fmla="*/ 126108 h 895088"/>
              <a:gd name="connsiteX9" fmla="*/ 10889308 w 10939035"/>
              <a:gd name="connsiteY9" fmla="*/ 807044 h 895088"/>
              <a:gd name="connsiteX10" fmla="*/ 10889308 w 10939035"/>
              <a:gd name="connsiteY10" fmla="*/ 884865 h 895088"/>
              <a:gd name="connsiteX11" fmla="*/ 10227827 w 10939035"/>
              <a:gd name="connsiteY11" fmla="*/ 884865 h 895088"/>
              <a:gd name="connsiteX12" fmla="*/ 7834823 w 10939035"/>
              <a:gd name="connsiteY12" fmla="*/ 884865 h 895088"/>
              <a:gd name="connsiteX13" fmla="*/ 6920423 w 10939035"/>
              <a:gd name="connsiteY13" fmla="*/ 865410 h 895088"/>
              <a:gd name="connsiteX14" fmla="*/ 6200576 w 10939035"/>
              <a:gd name="connsiteY14" fmla="*/ 845955 h 895088"/>
              <a:gd name="connsiteX15" fmla="*/ 5616917 w 10939035"/>
              <a:gd name="connsiteY15" fmla="*/ 845954 h 895088"/>
              <a:gd name="connsiteX16" fmla="*/ 4702517 w 10939035"/>
              <a:gd name="connsiteY16" fmla="*/ 884866 h 895088"/>
              <a:gd name="connsiteX17" fmla="*/ 4021580 w 10939035"/>
              <a:gd name="connsiteY17" fmla="*/ 884865 h 895088"/>
              <a:gd name="connsiteX18" fmla="*/ 3613019 w 10939035"/>
              <a:gd name="connsiteY18" fmla="*/ 865409 h 895088"/>
              <a:gd name="connsiteX19" fmla="*/ 3204457 w 10939035"/>
              <a:gd name="connsiteY19" fmla="*/ 865409 h 895088"/>
              <a:gd name="connsiteX20" fmla="*/ 2601342 w 10939035"/>
              <a:gd name="connsiteY20" fmla="*/ 845955 h 895088"/>
              <a:gd name="connsiteX21" fmla="*/ 1842585 w 10939035"/>
              <a:gd name="connsiteY21" fmla="*/ 826500 h 895088"/>
              <a:gd name="connsiteX22" fmla="*/ 181415 w 10939035"/>
              <a:gd name="connsiteY22" fmla="*/ 709768 h 895088"/>
              <a:gd name="connsiteX23" fmla="*/ 142504 w 10939035"/>
              <a:gd name="connsiteY23" fmla="*/ 48286 h 895088"/>
              <a:gd name="connsiteX0" fmla="*/ 233200 w 10989327"/>
              <a:gd name="connsiteY0" fmla="*/ 119614 h 864681"/>
              <a:gd name="connsiteX1" fmla="*/ 2281983 w 10989327"/>
              <a:gd name="connsiteY1" fmla="*/ 22338 h 864681"/>
              <a:gd name="connsiteX2" fmla="*/ 2826732 w 10989327"/>
              <a:gd name="connsiteY2" fmla="*/ 2883 h 864681"/>
              <a:gd name="connsiteX3" fmla="*/ 3468758 w 10989327"/>
              <a:gd name="connsiteY3" fmla="*/ 2883 h 864681"/>
              <a:gd name="connsiteX4" fmla="*/ 3877319 w 10989327"/>
              <a:gd name="connsiteY4" fmla="*/ 2883 h 864681"/>
              <a:gd name="connsiteX5" fmla="*/ 4869540 w 10989327"/>
              <a:gd name="connsiteY5" fmla="*/ 41792 h 864681"/>
              <a:gd name="connsiteX6" fmla="*/ 8643872 w 10989327"/>
              <a:gd name="connsiteY6" fmla="*/ 61250 h 864681"/>
              <a:gd name="connsiteX7" fmla="*/ 10783958 w 10989327"/>
              <a:gd name="connsiteY7" fmla="*/ 41793 h 864681"/>
              <a:gd name="connsiteX8" fmla="*/ 10920145 w 10989327"/>
              <a:gd name="connsiteY8" fmla="*/ 100160 h 864681"/>
              <a:gd name="connsiteX9" fmla="*/ 10939600 w 10989327"/>
              <a:gd name="connsiteY9" fmla="*/ 781096 h 864681"/>
              <a:gd name="connsiteX10" fmla="*/ 10939600 w 10989327"/>
              <a:gd name="connsiteY10" fmla="*/ 858917 h 864681"/>
              <a:gd name="connsiteX11" fmla="*/ 10278119 w 10989327"/>
              <a:gd name="connsiteY11" fmla="*/ 858917 h 864681"/>
              <a:gd name="connsiteX12" fmla="*/ 7885115 w 10989327"/>
              <a:gd name="connsiteY12" fmla="*/ 858917 h 864681"/>
              <a:gd name="connsiteX13" fmla="*/ 6970715 w 10989327"/>
              <a:gd name="connsiteY13" fmla="*/ 839462 h 864681"/>
              <a:gd name="connsiteX14" fmla="*/ 6250868 w 10989327"/>
              <a:gd name="connsiteY14" fmla="*/ 820007 h 864681"/>
              <a:gd name="connsiteX15" fmla="*/ 5667209 w 10989327"/>
              <a:gd name="connsiteY15" fmla="*/ 820006 h 864681"/>
              <a:gd name="connsiteX16" fmla="*/ 4752809 w 10989327"/>
              <a:gd name="connsiteY16" fmla="*/ 858918 h 864681"/>
              <a:gd name="connsiteX17" fmla="*/ 4071872 w 10989327"/>
              <a:gd name="connsiteY17" fmla="*/ 858917 h 864681"/>
              <a:gd name="connsiteX18" fmla="*/ 3663311 w 10989327"/>
              <a:gd name="connsiteY18" fmla="*/ 839461 h 864681"/>
              <a:gd name="connsiteX19" fmla="*/ 3254749 w 10989327"/>
              <a:gd name="connsiteY19" fmla="*/ 839461 h 864681"/>
              <a:gd name="connsiteX20" fmla="*/ 2651634 w 10989327"/>
              <a:gd name="connsiteY20" fmla="*/ 820007 h 864681"/>
              <a:gd name="connsiteX21" fmla="*/ 1892877 w 10989327"/>
              <a:gd name="connsiteY21" fmla="*/ 800552 h 864681"/>
              <a:gd name="connsiteX22" fmla="*/ 231707 w 10989327"/>
              <a:gd name="connsiteY22" fmla="*/ 683820 h 864681"/>
              <a:gd name="connsiteX23" fmla="*/ 233200 w 10989327"/>
              <a:gd name="connsiteY23" fmla="*/ 119614 h 864681"/>
              <a:gd name="connsiteX0" fmla="*/ 123667 w 10879794"/>
              <a:gd name="connsiteY0" fmla="*/ 143800 h 888867"/>
              <a:gd name="connsiteX1" fmla="*/ 2172450 w 10879794"/>
              <a:gd name="connsiteY1" fmla="*/ 46524 h 888867"/>
              <a:gd name="connsiteX2" fmla="*/ 2717199 w 10879794"/>
              <a:gd name="connsiteY2" fmla="*/ 27069 h 888867"/>
              <a:gd name="connsiteX3" fmla="*/ 3359225 w 10879794"/>
              <a:gd name="connsiteY3" fmla="*/ 27069 h 888867"/>
              <a:gd name="connsiteX4" fmla="*/ 3767786 w 10879794"/>
              <a:gd name="connsiteY4" fmla="*/ 27069 h 888867"/>
              <a:gd name="connsiteX5" fmla="*/ 4760007 w 10879794"/>
              <a:gd name="connsiteY5" fmla="*/ 65978 h 888867"/>
              <a:gd name="connsiteX6" fmla="*/ 8534339 w 10879794"/>
              <a:gd name="connsiteY6" fmla="*/ 85436 h 888867"/>
              <a:gd name="connsiteX7" fmla="*/ 10674425 w 10879794"/>
              <a:gd name="connsiteY7" fmla="*/ 65979 h 888867"/>
              <a:gd name="connsiteX8" fmla="*/ 10810612 w 10879794"/>
              <a:gd name="connsiteY8" fmla="*/ 124346 h 888867"/>
              <a:gd name="connsiteX9" fmla="*/ 10830067 w 10879794"/>
              <a:gd name="connsiteY9" fmla="*/ 805282 h 888867"/>
              <a:gd name="connsiteX10" fmla="*/ 10830067 w 10879794"/>
              <a:gd name="connsiteY10" fmla="*/ 883103 h 888867"/>
              <a:gd name="connsiteX11" fmla="*/ 10168586 w 10879794"/>
              <a:gd name="connsiteY11" fmla="*/ 883103 h 888867"/>
              <a:gd name="connsiteX12" fmla="*/ 7775582 w 10879794"/>
              <a:gd name="connsiteY12" fmla="*/ 883103 h 888867"/>
              <a:gd name="connsiteX13" fmla="*/ 6861182 w 10879794"/>
              <a:gd name="connsiteY13" fmla="*/ 863648 h 888867"/>
              <a:gd name="connsiteX14" fmla="*/ 6141335 w 10879794"/>
              <a:gd name="connsiteY14" fmla="*/ 844193 h 888867"/>
              <a:gd name="connsiteX15" fmla="*/ 5557676 w 10879794"/>
              <a:gd name="connsiteY15" fmla="*/ 844192 h 888867"/>
              <a:gd name="connsiteX16" fmla="*/ 4643276 w 10879794"/>
              <a:gd name="connsiteY16" fmla="*/ 883104 h 888867"/>
              <a:gd name="connsiteX17" fmla="*/ 3962339 w 10879794"/>
              <a:gd name="connsiteY17" fmla="*/ 883103 h 888867"/>
              <a:gd name="connsiteX18" fmla="*/ 3553778 w 10879794"/>
              <a:gd name="connsiteY18" fmla="*/ 863647 h 888867"/>
              <a:gd name="connsiteX19" fmla="*/ 3145216 w 10879794"/>
              <a:gd name="connsiteY19" fmla="*/ 863647 h 888867"/>
              <a:gd name="connsiteX20" fmla="*/ 2542101 w 10879794"/>
              <a:gd name="connsiteY20" fmla="*/ 844193 h 888867"/>
              <a:gd name="connsiteX21" fmla="*/ 1783344 w 10879794"/>
              <a:gd name="connsiteY21" fmla="*/ 824738 h 888867"/>
              <a:gd name="connsiteX22" fmla="*/ 122174 w 10879794"/>
              <a:gd name="connsiteY22" fmla="*/ 708006 h 888867"/>
              <a:gd name="connsiteX23" fmla="*/ 123667 w 10879794"/>
              <a:gd name="connsiteY23" fmla="*/ 143800 h 888867"/>
              <a:gd name="connsiteX0" fmla="*/ 1864 w 10757991"/>
              <a:gd name="connsiteY0" fmla="*/ 143800 h 888867"/>
              <a:gd name="connsiteX1" fmla="*/ 2050647 w 10757991"/>
              <a:gd name="connsiteY1" fmla="*/ 46524 h 888867"/>
              <a:gd name="connsiteX2" fmla="*/ 2595396 w 10757991"/>
              <a:gd name="connsiteY2" fmla="*/ 27069 h 888867"/>
              <a:gd name="connsiteX3" fmla="*/ 3237422 w 10757991"/>
              <a:gd name="connsiteY3" fmla="*/ 27069 h 888867"/>
              <a:gd name="connsiteX4" fmla="*/ 3645983 w 10757991"/>
              <a:gd name="connsiteY4" fmla="*/ 27069 h 888867"/>
              <a:gd name="connsiteX5" fmla="*/ 4638204 w 10757991"/>
              <a:gd name="connsiteY5" fmla="*/ 65978 h 888867"/>
              <a:gd name="connsiteX6" fmla="*/ 8412536 w 10757991"/>
              <a:gd name="connsiteY6" fmla="*/ 85436 h 888867"/>
              <a:gd name="connsiteX7" fmla="*/ 10552622 w 10757991"/>
              <a:gd name="connsiteY7" fmla="*/ 65979 h 888867"/>
              <a:gd name="connsiteX8" fmla="*/ 10688809 w 10757991"/>
              <a:gd name="connsiteY8" fmla="*/ 124346 h 888867"/>
              <a:gd name="connsiteX9" fmla="*/ 10708264 w 10757991"/>
              <a:gd name="connsiteY9" fmla="*/ 805282 h 888867"/>
              <a:gd name="connsiteX10" fmla="*/ 10708264 w 10757991"/>
              <a:gd name="connsiteY10" fmla="*/ 883103 h 888867"/>
              <a:gd name="connsiteX11" fmla="*/ 10046783 w 10757991"/>
              <a:gd name="connsiteY11" fmla="*/ 883103 h 888867"/>
              <a:gd name="connsiteX12" fmla="*/ 7653779 w 10757991"/>
              <a:gd name="connsiteY12" fmla="*/ 883103 h 888867"/>
              <a:gd name="connsiteX13" fmla="*/ 6739379 w 10757991"/>
              <a:gd name="connsiteY13" fmla="*/ 863648 h 888867"/>
              <a:gd name="connsiteX14" fmla="*/ 6019532 w 10757991"/>
              <a:gd name="connsiteY14" fmla="*/ 844193 h 888867"/>
              <a:gd name="connsiteX15" fmla="*/ 5435873 w 10757991"/>
              <a:gd name="connsiteY15" fmla="*/ 844192 h 888867"/>
              <a:gd name="connsiteX16" fmla="*/ 4521473 w 10757991"/>
              <a:gd name="connsiteY16" fmla="*/ 883104 h 888867"/>
              <a:gd name="connsiteX17" fmla="*/ 3840536 w 10757991"/>
              <a:gd name="connsiteY17" fmla="*/ 883103 h 888867"/>
              <a:gd name="connsiteX18" fmla="*/ 3431975 w 10757991"/>
              <a:gd name="connsiteY18" fmla="*/ 863647 h 888867"/>
              <a:gd name="connsiteX19" fmla="*/ 3023413 w 10757991"/>
              <a:gd name="connsiteY19" fmla="*/ 863647 h 888867"/>
              <a:gd name="connsiteX20" fmla="*/ 2420298 w 10757991"/>
              <a:gd name="connsiteY20" fmla="*/ 844193 h 888867"/>
              <a:gd name="connsiteX21" fmla="*/ 1661541 w 10757991"/>
              <a:gd name="connsiteY21" fmla="*/ 824738 h 888867"/>
              <a:gd name="connsiteX22" fmla="*/ 371 w 10757991"/>
              <a:gd name="connsiteY22" fmla="*/ 708006 h 888867"/>
              <a:gd name="connsiteX23" fmla="*/ 1864 w 10757991"/>
              <a:gd name="connsiteY23" fmla="*/ 143800 h 888867"/>
              <a:gd name="connsiteX0" fmla="*/ 31302 w 10787429"/>
              <a:gd name="connsiteY0" fmla="*/ 119614 h 864681"/>
              <a:gd name="connsiteX1" fmla="*/ 2080085 w 10787429"/>
              <a:gd name="connsiteY1" fmla="*/ 22338 h 864681"/>
              <a:gd name="connsiteX2" fmla="*/ 2624834 w 10787429"/>
              <a:gd name="connsiteY2" fmla="*/ 2883 h 864681"/>
              <a:gd name="connsiteX3" fmla="*/ 3266860 w 10787429"/>
              <a:gd name="connsiteY3" fmla="*/ 2883 h 864681"/>
              <a:gd name="connsiteX4" fmla="*/ 3675421 w 10787429"/>
              <a:gd name="connsiteY4" fmla="*/ 2883 h 864681"/>
              <a:gd name="connsiteX5" fmla="*/ 4667642 w 10787429"/>
              <a:gd name="connsiteY5" fmla="*/ 41792 h 864681"/>
              <a:gd name="connsiteX6" fmla="*/ 8441974 w 10787429"/>
              <a:gd name="connsiteY6" fmla="*/ 61250 h 864681"/>
              <a:gd name="connsiteX7" fmla="*/ 10582060 w 10787429"/>
              <a:gd name="connsiteY7" fmla="*/ 41793 h 864681"/>
              <a:gd name="connsiteX8" fmla="*/ 10718247 w 10787429"/>
              <a:gd name="connsiteY8" fmla="*/ 100160 h 864681"/>
              <a:gd name="connsiteX9" fmla="*/ 10737702 w 10787429"/>
              <a:gd name="connsiteY9" fmla="*/ 781096 h 864681"/>
              <a:gd name="connsiteX10" fmla="*/ 10737702 w 10787429"/>
              <a:gd name="connsiteY10" fmla="*/ 858917 h 864681"/>
              <a:gd name="connsiteX11" fmla="*/ 10076221 w 10787429"/>
              <a:gd name="connsiteY11" fmla="*/ 858917 h 864681"/>
              <a:gd name="connsiteX12" fmla="*/ 7683217 w 10787429"/>
              <a:gd name="connsiteY12" fmla="*/ 858917 h 864681"/>
              <a:gd name="connsiteX13" fmla="*/ 6768817 w 10787429"/>
              <a:gd name="connsiteY13" fmla="*/ 839462 h 864681"/>
              <a:gd name="connsiteX14" fmla="*/ 6048970 w 10787429"/>
              <a:gd name="connsiteY14" fmla="*/ 820007 h 864681"/>
              <a:gd name="connsiteX15" fmla="*/ 5465311 w 10787429"/>
              <a:gd name="connsiteY15" fmla="*/ 820006 h 864681"/>
              <a:gd name="connsiteX16" fmla="*/ 4550911 w 10787429"/>
              <a:gd name="connsiteY16" fmla="*/ 858918 h 864681"/>
              <a:gd name="connsiteX17" fmla="*/ 3869974 w 10787429"/>
              <a:gd name="connsiteY17" fmla="*/ 858917 h 864681"/>
              <a:gd name="connsiteX18" fmla="*/ 3461413 w 10787429"/>
              <a:gd name="connsiteY18" fmla="*/ 839461 h 864681"/>
              <a:gd name="connsiteX19" fmla="*/ 3052851 w 10787429"/>
              <a:gd name="connsiteY19" fmla="*/ 839461 h 864681"/>
              <a:gd name="connsiteX20" fmla="*/ 2449736 w 10787429"/>
              <a:gd name="connsiteY20" fmla="*/ 820007 h 864681"/>
              <a:gd name="connsiteX21" fmla="*/ 1690979 w 10787429"/>
              <a:gd name="connsiteY21" fmla="*/ 800552 h 864681"/>
              <a:gd name="connsiteX22" fmla="*/ 775257 w 10787429"/>
              <a:gd name="connsiteY22" fmla="*/ 411446 h 864681"/>
              <a:gd name="connsiteX23" fmla="*/ 31302 w 10787429"/>
              <a:gd name="connsiteY23" fmla="*/ 119614 h 864681"/>
              <a:gd name="connsiteX0" fmla="*/ 20667 w 10776794"/>
              <a:gd name="connsiteY0" fmla="*/ 662062 h 1407129"/>
              <a:gd name="connsiteX1" fmla="*/ 1787389 w 10776794"/>
              <a:gd name="connsiteY1" fmla="*/ 582 h 1407129"/>
              <a:gd name="connsiteX2" fmla="*/ 2614199 w 10776794"/>
              <a:gd name="connsiteY2" fmla="*/ 545331 h 1407129"/>
              <a:gd name="connsiteX3" fmla="*/ 3256225 w 10776794"/>
              <a:gd name="connsiteY3" fmla="*/ 545331 h 1407129"/>
              <a:gd name="connsiteX4" fmla="*/ 3664786 w 10776794"/>
              <a:gd name="connsiteY4" fmla="*/ 545331 h 1407129"/>
              <a:gd name="connsiteX5" fmla="*/ 4657007 w 10776794"/>
              <a:gd name="connsiteY5" fmla="*/ 584240 h 1407129"/>
              <a:gd name="connsiteX6" fmla="*/ 8431339 w 10776794"/>
              <a:gd name="connsiteY6" fmla="*/ 603698 h 1407129"/>
              <a:gd name="connsiteX7" fmla="*/ 10571425 w 10776794"/>
              <a:gd name="connsiteY7" fmla="*/ 584241 h 1407129"/>
              <a:gd name="connsiteX8" fmla="*/ 10707612 w 10776794"/>
              <a:gd name="connsiteY8" fmla="*/ 642608 h 1407129"/>
              <a:gd name="connsiteX9" fmla="*/ 10727067 w 10776794"/>
              <a:gd name="connsiteY9" fmla="*/ 1323544 h 1407129"/>
              <a:gd name="connsiteX10" fmla="*/ 10727067 w 10776794"/>
              <a:gd name="connsiteY10" fmla="*/ 1401365 h 1407129"/>
              <a:gd name="connsiteX11" fmla="*/ 10065586 w 10776794"/>
              <a:gd name="connsiteY11" fmla="*/ 1401365 h 1407129"/>
              <a:gd name="connsiteX12" fmla="*/ 7672582 w 10776794"/>
              <a:gd name="connsiteY12" fmla="*/ 1401365 h 1407129"/>
              <a:gd name="connsiteX13" fmla="*/ 6758182 w 10776794"/>
              <a:gd name="connsiteY13" fmla="*/ 1381910 h 1407129"/>
              <a:gd name="connsiteX14" fmla="*/ 6038335 w 10776794"/>
              <a:gd name="connsiteY14" fmla="*/ 1362455 h 1407129"/>
              <a:gd name="connsiteX15" fmla="*/ 5454676 w 10776794"/>
              <a:gd name="connsiteY15" fmla="*/ 1362454 h 1407129"/>
              <a:gd name="connsiteX16" fmla="*/ 4540276 w 10776794"/>
              <a:gd name="connsiteY16" fmla="*/ 1401366 h 1407129"/>
              <a:gd name="connsiteX17" fmla="*/ 3859339 w 10776794"/>
              <a:gd name="connsiteY17" fmla="*/ 1401365 h 1407129"/>
              <a:gd name="connsiteX18" fmla="*/ 3450778 w 10776794"/>
              <a:gd name="connsiteY18" fmla="*/ 1381909 h 1407129"/>
              <a:gd name="connsiteX19" fmla="*/ 3042216 w 10776794"/>
              <a:gd name="connsiteY19" fmla="*/ 1381909 h 1407129"/>
              <a:gd name="connsiteX20" fmla="*/ 2439101 w 10776794"/>
              <a:gd name="connsiteY20" fmla="*/ 1362455 h 1407129"/>
              <a:gd name="connsiteX21" fmla="*/ 1680344 w 10776794"/>
              <a:gd name="connsiteY21" fmla="*/ 1343000 h 1407129"/>
              <a:gd name="connsiteX22" fmla="*/ 764622 w 10776794"/>
              <a:gd name="connsiteY22" fmla="*/ 953894 h 1407129"/>
              <a:gd name="connsiteX23" fmla="*/ 20667 w 10776794"/>
              <a:gd name="connsiteY23" fmla="*/ 662062 h 1407129"/>
              <a:gd name="connsiteX0" fmla="*/ 20667 w 10776794"/>
              <a:gd name="connsiteY0" fmla="*/ 662108 h 1407175"/>
              <a:gd name="connsiteX1" fmla="*/ 1787389 w 10776794"/>
              <a:gd name="connsiteY1" fmla="*/ 628 h 1407175"/>
              <a:gd name="connsiteX2" fmla="*/ 2614199 w 10776794"/>
              <a:gd name="connsiteY2" fmla="*/ 545377 h 1407175"/>
              <a:gd name="connsiteX3" fmla="*/ 3356962 w 10776794"/>
              <a:gd name="connsiteY3" fmla="*/ 759385 h 1407175"/>
              <a:gd name="connsiteX4" fmla="*/ 3664786 w 10776794"/>
              <a:gd name="connsiteY4" fmla="*/ 545377 h 1407175"/>
              <a:gd name="connsiteX5" fmla="*/ 4657007 w 10776794"/>
              <a:gd name="connsiteY5" fmla="*/ 584286 h 1407175"/>
              <a:gd name="connsiteX6" fmla="*/ 8431339 w 10776794"/>
              <a:gd name="connsiteY6" fmla="*/ 603744 h 1407175"/>
              <a:gd name="connsiteX7" fmla="*/ 10571425 w 10776794"/>
              <a:gd name="connsiteY7" fmla="*/ 584287 h 1407175"/>
              <a:gd name="connsiteX8" fmla="*/ 10707612 w 10776794"/>
              <a:gd name="connsiteY8" fmla="*/ 642654 h 1407175"/>
              <a:gd name="connsiteX9" fmla="*/ 10727067 w 10776794"/>
              <a:gd name="connsiteY9" fmla="*/ 1323590 h 1407175"/>
              <a:gd name="connsiteX10" fmla="*/ 10727067 w 10776794"/>
              <a:gd name="connsiteY10" fmla="*/ 1401411 h 1407175"/>
              <a:gd name="connsiteX11" fmla="*/ 10065586 w 10776794"/>
              <a:gd name="connsiteY11" fmla="*/ 1401411 h 1407175"/>
              <a:gd name="connsiteX12" fmla="*/ 7672582 w 10776794"/>
              <a:gd name="connsiteY12" fmla="*/ 1401411 h 1407175"/>
              <a:gd name="connsiteX13" fmla="*/ 6758182 w 10776794"/>
              <a:gd name="connsiteY13" fmla="*/ 1381956 h 1407175"/>
              <a:gd name="connsiteX14" fmla="*/ 6038335 w 10776794"/>
              <a:gd name="connsiteY14" fmla="*/ 1362501 h 1407175"/>
              <a:gd name="connsiteX15" fmla="*/ 5454676 w 10776794"/>
              <a:gd name="connsiteY15" fmla="*/ 1362500 h 1407175"/>
              <a:gd name="connsiteX16" fmla="*/ 4540276 w 10776794"/>
              <a:gd name="connsiteY16" fmla="*/ 1401412 h 1407175"/>
              <a:gd name="connsiteX17" fmla="*/ 3859339 w 10776794"/>
              <a:gd name="connsiteY17" fmla="*/ 1401411 h 1407175"/>
              <a:gd name="connsiteX18" fmla="*/ 3450778 w 10776794"/>
              <a:gd name="connsiteY18" fmla="*/ 1381955 h 1407175"/>
              <a:gd name="connsiteX19" fmla="*/ 3042216 w 10776794"/>
              <a:gd name="connsiteY19" fmla="*/ 1381955 h 1407175"/>
              <a:gd name="connsiteX20" fmla="*/ 2439101 w 10776794"/>
              <a:gd name="connsiteY20" fmla="*/ 1362501 h 1407175"/>
              <a:gd name="connsiteX21" fmla="*/ 1680344 w 10776794"/>
              <a:gd name="connsiteY21" fmla="*/ 1343046 h 1407175"/>
              <a:gd name="connsiteX22" fmla="*/ 764622 w 10776794"/>
              <a:gd name="connsiteY22" fmla="*/ 953940 h 1407175"/>
              <a:gd name="connsiteX23" fmla="*/ 20667 w 10776794"/>
              <a:gd name="connsiteY23" fmla="*/ 662108 h 1407175"/>
              <a:gd name="connsiteX0" fmla="*/ 20667 w 10776794"/>
              <a:gd name="connsiteY0" fmla="*/ 662108 h 1407175"/>
              <a:gd name="connsiteX1" fmla="*/ 1787389 w 10776794"/>
              <a:gd name="connsiteY1" fmla="*/ 628 h 1407175"/>
              <a:gd name="connsiteX2" fmla="*/ 2614199 w 10776794"/>
              <a:gd name="connsiteY2" fmla="*/ 545377 h 1407175"/>
              <a:gd name="connsiteX3" fmla="*/ 3356962 w 10776794"/>
              <a:gd name="connsiteY3" fmla="*/ 759385 h 1407175"/>
              <a:gd name="connsiteX4" fmla="*/ 4087878 w 10776794"/>
              <a:gd name="connsiteY4" fmla="*/ 545377 h 1407175"/>
              <a:gd name="connsiteX5" fmla="*/ 4657007 w 10776794"/>
              <a:gd name="connsiteY5" fmla="*/ 584286 h 1407175"/>
              <a:gd name="connsiteX6" fmla="*/ 8431339 w 10776794"/>
              <a:gd name="connsiteY6" fmla="*/ 603744 h 1407175"/>
              <a:gd name="connsiteX7" fmla="*/ 10571425 w 10776794"/>
              <a:gd name="connsiteY7" fmla="*/ 584287 h 1407175"/>
              <a:gd name="connsiteX8" fmla="*/ 10707612 w 10776794"/>
              <a:gd name="connsiteY8" fmla="*/ 642654 h 1407175"/>
              <a:gd name="connsiteX9" fmla="*/ 10727067 w 10776794"/>
              <a:gd name="connsiteY9" fmla="*/ 1323590 h 1407175"/>
              <a:gd name="connsiteX10" fmla="*/ 10727067 w 10776794"/>
              <a:gd name="connsiteY10" fmla="*/ 1401411 h 1407175"/>
              <a:gd name="connsiteX11" fmla="*/ 10065586 w 10776794"/>
              <a:gd name="connsiteY11" fmla="*/ 1401411 h 1407175"/>
              <a:gd name="connsiteX12" fmla="*/ 7672582 w 10776794"/>
              <a:gd name="connsiteY12" fmla="*/ 1401411 h 1407175"/>
              <a:gd name="connsiteX13" fmla="*/ 6758182 w 10776794"/>
              <a:gd name="connsiteY13" fmla="*/ 1381956 h 1407175"/>
              <a:gd name="connsiteX14" fmla="*/ 6038335 w 10776794"/>
              <a:gd name="connsiteY14" fmla="*/ 1362501 h 1407175"/>
              <a:gd name="connsiteX15" fmla="*/ 5454676 w 10776794"/>
              <a:gd name="connsiteY15" fmla="*/ 1362500 h 1407175"/>
              <a:gd name="connsiteX16" fmla="*/ 4540276 w 10776794"/>
              <a:gd name="connsiteY16" fmla="*/ 1401412 h 1407175"/>
              <a:gd name="connsiteX17" fmla="*/ 3859339 w 10776794"/>
              <a:gd name="connsiteY17" fmla="*/ 1401411 h 1407175"/>
              <a:gd name="connsiteX18" fmla="*/ 3450778 w 10776794"/>
              <a:gd name="connsiteY18" fmla="*/ 1381955 h 1407175"/>
              <a:gd name="connsiteX19" fmla="*/ 3042216 w 10776794"/>
              <a:gd name="connsiteY19" fmla="*/ 1381955 h 1407175"/>
              <a:gd name="connsiteX20" fmla="*/ 2439101 w 10776794"/>
              <a:gd name="connsiteY20" fmla="*/ 1362501 h 1407175"/>
              <a:gd name="connsiteX21" fmla="*/ 1680344 w 10776794"/>
              <a:gd name="connsiteY21" fmla="*/ 1343046 h 1407175"/>
              <a:gd name="connsiteX22" fmla="*/ 764622 w 10776794"/>
              <a:gd name="connsiteY22" fmla="*/ 953940 h 1407175"/>
              <a:gd name="connsiteX23" fmla="*/ 20667 w 10776794"/>
              <a:gd name="connsiteY23" fmla="*/ 662108 h 1407175"/>
              <a:gd name="connsiteX0" fmla="*/ 20667 w 10776794"/>
              <a:gd name="connsiteY0" fmla="*/ 662108 h 1407175"/>
              <a:gd name="connsiteX1" fmla="*/ 1787389 w 10776794"/>
              <a:gd name="connsiteY1" fmla="*/ 628 h 1407175"/>
              <a:gd name="connsiteX2" fmla="*/ 2614199 w 10776794"/>
              <a:gd name="connsiteY2" fmla="*/ 545377 h 1407175"/>
              <a:gd name="connsiteX3" fmla="*/ 3356962 w 10776794"/>
              <a:gd name="connsiteY3" fmla="*/ 759385 h 1407175"/>
              <a:gd name="connsiteX4" fmla="*/ 4087878 w 10776794"/>
              <a:gd name="connsiteY4" fmla="*/ 545377 h 1407175"/>
              <a:gd name="connsiteX5" fmla="*/ 5644224 w 10776794"/>
              <a:gd name="connsiteY5" fmla="*/ 117358 h 1407175"/>
              <a:gd name="connsiteX6" fmla="*/ 8431339 w 10776794"/>
              <a:gd name="connsiteY6" fmla="*/ 603744 h 1407175"/>
              <a:gd name="connsiteX7" fmla="*/ 10571425 w 10776794"/>
              <a:gd name="connsiteY7" fmla="*/ 584287 h 1407175"/>
              <a:gd name="connsiteX8" fmla="*/ 10707612 w 10776794"/>
              <a:gd name="connsiteY8" fmla="*/ 642654 h 1407175"/>
              <a:gd name="connsiteX9" fmla="*/ 10727067 w 10776794"/>
              <a:gd name="connsiteY9" fmla="*/ 1323590 h 1407175"/>
              <a:gd name="connsiteX10" fmla="*/ 10727067 w 10776794"/>
              <a:gd name="connsiteY10" fmla="*/ 1401411 h 1407175"/>
              <a:gd name="connsiteX11" fmla="*/ 10065586 w 10776794"/>
              <a:gd name="connsiteY11" fmla="*/ 1401411 h 1407175"/>
              <a:gd name="connsiteX12" fmla="*/ 7672582 w 10776794"/>
              <a:gd name="connsiteY12" fmla="*/ 1401411 h 1407175"/>
              <a:gd name="connsiteX13" fmla="*/ 6758182 w 10776794"/>
              <a:gd name="connsiteY13" fmla="*/ 1381956 h 1407175"/>
              <a:gd name="connsiteX14" fmla="*/ 6038335 w 10776794"/>
              <a:gd name="connsiteY14" fmla="*/ 1362501 h 1407175"/>
              <a:gd name="connsiteX15" fmla="*/ 5454676 w 10776794"/>
              <a:gd name="connsiteY15" fmla="*/ 1362500 h 1407175"/>
              <a:gd name="connsiteX16" fmla="*/ 4540276 w 10776794"/>
              <a:gd name="connsiteY16" fmla="*/ 1401412 h 1407175"/>
              <a:gd name="connsiteX17" fmla="*/ 3859339 w 10776794"/>
              <a:gd name="connsiteY17" fmla="*/ 1401411 h 1407175"/>
              <a:gd name="connsiteX18" fmla="*/ 3450778 w 10776794"/>
              <a:gd name="connsiteY18" fmla="*/ 1381955 h 1407175"/>
              <a:gd name="connsiteX19" fmla="*/ 3042216 w 10776794"/>
              <a:gd name="connsiteY19" fmla="*/ 1381955 h 1407175"/>
              <a:gd name="connsiteX20" fmla="*/ 2439101 w 10776794"/>
              <a:gd name="connsiteY20" fmla="*/ 1362501 h 1407175"/>
              <a:gd name="connsiteX21" fmla="*/ 1680344 w 10776794"/>
              <a:gd name="connsiteY21" fmla="*/ 1343046 h 1407175"/>
              <a:gd name="connsiteX22" fmla="*/ 764622 w 10776794"/>
              <a:gd name="connsiteY22" fmla="*/ 953940 h 1407175"/>
              <a:gd name="connsiteX23" fmla="*/ 20667 w 10776794"/>
              <a:gd name="connsiteY23" fmla="*/ 662108 h 1407175"/>
              <a:gd name="connsiteX0" fmla="*/ 28757 w 10784884"/>
              <a:gd name="connsiteY0" fmla="*/ 662108 h 1416252"/>
              <a:gd name="connsiteX1" fmla="*/ 1795479 w 10784884"/>
              <a:gd name="connsiteY1" fmla="*/ 628 h 1416252"/>
              <a:gd name="connsiteX2" fmla="*/ 2622289 w 10784884"/>
              <a:gd name="connsiteY2" fmla="*/ 545377 h 1416252"/>
              <a:gd name="connsiteX3" fmla="*/ 3365052 w 10784884"/>
              <a:gd name="connsiteY3" fmla="*/ 759385 h 1416252"/>
              <a:gd name="connsiteX4" fmla="*/ 4095968 w 10784884"/>
              <a:gd name="connsiteY4" fmla="*/ 545377 h 1416252"/>
              <a:gd name="connsiteX5" fmla="*/ 5652314 w 10784884"/>
              <a:gd name="connsiteY5" fmla="*/ 117358 h 1416252"/>
              <a:gd name="connsiteX6" fmla="*/ 8439429 w 10784884"/>
              <a:gd name="connsiteY6" fmla="*/ 603744 h 1416252"/>
              <a:gd name="connsiteX7" fmla="*/ 10579515 w 10784884"/>
              <a:gd name="connsiteY7" fmla="*/ 584287 h 1416252"/>
              <a:gd name="connsiteX8" fmla="*/ 10715702 w 10784884"/>
              <a:gd name="connsiteY8" fmla="*/ 642654 h 1416252"/>
              <a:gd name="connsiteX9" fmla="*/ 10735157 w 10784884"/>
              <a:gd name="connsiteY9" fmla="*/ 1323590 h 1416252"/>
              <a:gd name="connsiteX10" fmla="*/ 10735157 w 10784884"/>
              <a:gd name="connsiteY10" fmla="*/ 1401411 h 1416252"/>
              <a:gd name="connsiteX11" fmla="*/ 10073676 w 10784884"/>
              <a:gd name="connsiteY11" fmla="*/ 1401411 h 1416252"/>
              <a:gd name="connsiteX12" fmla="*/ 7680672 w 10784884"/>
              <a:gd name="connsiteY12" fmla="*/ 1401411 h 1416252"/>
              <a:gd name="connsiteX13" fmla="*/ 6766272 w 10784884"/>
              <a:gd name="connsiteY13" fmla="*/ 1381956 h 1416252"/>
              <a:gd name="connsiteX14" fmla="*/ 6046425 w 10784884"/>
              <a:gd name="connsiteY14" fmla="*/ 1362501 h 1416252"/>
              <a:gd name="connsiteX15" fmla="*/ 5462766 w 10784884"/>
              <a:gd name="connsiteY15" fmla="*/ 1362500 h 1416252"/>
              <a:gd name="connsiteX16" fmla="*/ 4548366 w 10784884"/>
              <a:gd name="connsiteY16" fmla="*/ 1401412 h 1416252"/>
              <a:gd name="connsiteX17" fmla="*/ 3867429 w 10784884"/>
              <a:gd name="connsiteY17" fmla="*/ 1401411 h 1416252"/>
              <a:gd name="connsiteX18" fmla="*/ 3458868 w 10784884"/>
              <a:gd name="connsiteY18" fmla="*/ 1381955 h 1416252"/>
              <a:gd name="connsiteX19" fmla="*/ 3050306 w 10784884"/>
              <a:gd name="connsiteY19" fmla="*/ 1381955 h 1416252"/>
              <a:gd name="connsiteX20" fmla="*/ 2447191 w 10784884"/>
              <a:gd name="connsiteY20" fmla="*/ 1362501 h 1416252"/>
              <a:gd name="connsiteX21" fmla="*/ 1728729 w 10784884"/>
              <a:gd name="connsiteY21" fmla="*/ 720476 h 1416252"/>
              <a:gd name="connsiteX22" fmla="*/ 772712 w 10784884"/>
              <a:gd name="connsiteY22" fmla="*/ 953940 h 1416252"/>
              <a:gd name="connsiteX23" fmla="*/ 28757 w 10784884"/>
              <a:gd name="connsiteY23" fmla="*/ 662108 h 1416252"/>
              <a:gd name="connsiteX0" fmla="*/ 28639 w 10784766"/>
              <a:gd name="connsiteY0" fmla="*/ 662108 h 1407175"/>
              <a:gd name="connsiteX1" fmla="*/ 1795361 w 10784766"/>
              <a:gd name="connsiteY1" fmla="*/ 628 h 1407175"/>
              <a:gd name="connsiteX2" fmla="*/ 2622171 w 10784766"/>
              <a:gd name="connsiteY2" fmla="*/ 545377 h 1407175"/>
              <a:gd name="connsiteX3" fmla="*/ 3364934 w 10784766"/>
              <a:gd name="connsiteY3" fmla="*/ 759385 h 1407175"/>
              <a:gd name="connsiteX4" fmla="*/ 4095850 w 10784766"/>
              <a:gd name="connsiteY4" fmla="*/ 545377 h 1407175"/>
              <a:gd name="connsiteX5" fmla="*/ 5652196 w 10784766"/>
              <a:gd name="connsiteY5" fmla="*/ 117358 h 1407175"/>
              <a:gd name="connsiteX6" fmla="*/ 8439311 w 10784766"/>
              <a:gd name="connsiteY6" fmla="*/ 603744 h 1407175"/>
              <a:gd name="connsiteX7" fmla="*/ 10579397 w 10784766"/>
              <a:gd name="connsiteY7" fmla="*/ 584287 h 1407175"/>
              <a:gd name="connsiteX8" fmla="*/ 10715584 w 10784766"/>
              <a:gd name="connsiteY8" fmla="*/ 642654 h 1407175"/>
              <a:gd name="connsiteX9" fmla="*/ 10735039 w 10784766"/>
              <a:gd name="connsiteY9" fmla="*/ 1323590 h 1407175"/>
              <a:gd name="connsiteX10" fmla="*/ 10735039 w 10784766"/>
              <a:gd name="connsiteY10" fmla="*/ 1401411 h 1407175"/>
              <a:gd name="connsiteX11" fmla="*/ 10073558 w 10784766"/>
              <a:gd name="connsiteY11" fmla="*/ 1401411 h 1407175"/>
              <a:gd name="connsiteX12" fmla="*/ 7680554 w 10784766"/>
              <a:gd name="connsiteY12" fmla="*/ 1401411 h 1407175"/>
              <a:gd name="connsiteX13" fmla="*/ 6766154 w 10784766"/>
              <a:gd name="connsiteY13" fmla="*/ 1381956 h 1407175"/>
              <a:gd name="connsiteX14" fmla="*/ 6046307 w 10784766"/>
              <a:gd name="connsiteY14" fmla="*/ 1362501 h 1407175"/>
              <a:gd name="connsiteX15" fmla="*/ 5462648 w 10784766"/>
              <a:gd name="connsiteY15" fmla="*/ 1362500 h 1407175"/>
              <a:gd name="connsiteX16" fmla="*/ 4548248 w 10784766"/>
              <a:gd name="connsiteY16" fmla="*/ 1401412 h 1407175"/>
              <a:gd name="connsiteX17" fmla="*/ 3867311 w 10784766"/>
              <a:gd name="connsiteY17" fmla="*/ 1401411 h 1407175"/>
              <a:gd name="connsiteX18" fmla="*/ 3458750 w 10784766"/>
              <a:gd name="connsiteY18" fmla="*/ 1381955 h 1407175"/>
              <a:gd name="connsiteX19" fmla="*/ 3050188 w 10784766"/>
              <a:gd name="connsiteY19" fmla="*/ 1381955 h 1407175"/>
              <a:gd name="connsiteX20" fmla="*/ 2447073 w 10784766"/>
              <a:gd name="connsiteY20" fmla="*/ 1362501 h 1407175"/>
              <a:gd name="connsiteX21" fmla="*/ 1708463 w 10784766"/>
              <a:gd name="connsiteY21" fmla="*/ 1284680 h 1407175"/>
              <a:gd name="connsiteX22" fmla="*/ 772594 w 10784766"/>
              <a:gd name="connsiteY22" fmla="*/ 953940 h 1407175"/>
              <a:gd name="connsiteX23" fmla="*/ 28639 w 10784766"/>
              <a:gd name="connsiteY23" fmla="*/ 662108 h 1407175"/>
              <a:gd name="connsiteX0" fmla="*/ 12770 w 10768897"/>
              <a:gd name="connsiteY0" fmla="*/ 662108 h 1407175"/>
              <a:gd name="connsiteX1" fmla="*/ 1779492 w 10768897"/>
              <a:gd name="connsiteY1" fmla="*/ 628 h 1407175"/>
              <a:gd name="connsiteX2" fmla="*/ 2606302 w 10768897"/>
              <a:gd name="connsiteY2" fmla="*/ 545377 h 1407175"/>
              <a:gd name="connsiteX3" fmla="*/ 3349065 w 10768897"/>
              <a:gd name="connsiteY3" fmla="*/ 759385 h 1407175"/>
              <a:gd name="connsiteX4" fmla="*/ 4079981 w 10768897"/>
              <a:gd name="connsiteY4" fmla="*/ 545377 h 1407175"/>
              <a:gd name="connsiteX5" fmla="*/ 5636327 w 10768897"/>
              <a:gd name="connsiteY5" fmla="*/ 117358 h 1407175"/>
              <a:gd name="connsiteX6" fmla="*/ 8423442 w 10768897"/>
              <a:gd name="connsiteY6" fmla="*/ 603744 h 1407175"/>
              <a:gd name="connsiteX7" fmla="*/ 10563528 w 10768897"/>
              <a:gd name="connsiteY7" fmla="*/ 584287 h 1407175"/>
              <a:gd name="connsiteX8" fmla="*/ 10699715 w 10768897"/>
              <a:gd name="connsiteY8" fmla="*/ 642654 h 1407175"/>
              <a:gd name="connsiteX9" fmla="*/ 10719170 w 10768897"/>
              <a:gd name="connsiteY9" fmla="*/ 1323590 h 1407175"/>
              <a:gd name="connsiteX10" fmla="*/ 10719170 w 10768897"/>
              <a:gd name="connsiteY10" fmla="*/ 1401411 h 1407175"/>
              <a:gd name="connsiteX11" fmla="*/ 10057689 w 10768897"/>
              <a:gd name="connsiteY11" fmla="*/ 1401411 h 1407175"/>
              <a:gd name="connsiteX12" fmla="*/ 7664685 w 10768897"/>
              <a:gd name="connsiteY12" fmla="*/ 1401411 h 1407175"/>
              <a:gd name="connsiteX13" fmla="*/ 6750285 w 10768897"/>
              <a:gd name="connsiteY13" fmla="*/ 1381956 h 1407175"/>
              <a:gd name="connsiteX14" fmla="*/ 6030438 w 10768897"/>
              <a:gd name="connsiteY14" fmla="*/ 1362501 h 1407175"/>
              <a:gd name="connsiteX15" fmla="*/ 5446779 w 10768897"/>
              <a:gd name="connsiteY15" fmla="*/ 1362500 h 1407175"/>
              <a:gd name="connsiteX16" fmla="*/ 4532379 w 10768897"/>
              <a:gd name="connsiteY16" fmla="*/ 1401412 h 1407175"/>
              <a:gd name="connsiteX17" fmla="*/ 3851442 w 10768897"/>
              <a:gd name="connsiteY17" fmla="*/ 1401411 h 1407175"/>
              <a:gd name="connsiteX18" fmla="*/ 3442881 w 10768897"/>
              <a:gd name="connsiteY18" fmla="*/ 1381955 h 1407175"/>
              <a:gd name="connsiteX19" fmla="*/ 3034319 w 10768897"/>
              <a:gd name="connsiteY19" fmla="*/ 1381955 h 1407175"/>
              <a:gd name="connsiteX20" fmla="*/ 2431204 w 10768897"/>
              <a:gd name="connsiteY20" fmla="*/ 1362501 h 1407175"/>
              <a:gd name="connsiteX21" fmla="*/ 1692594 w 10768897"/>
              <a:gd name="connsiteY21" fmla="*/ 1284680 h 1407175"/>
              <a:gd name="connsiteX22" fmla="*/ 1018639 w 10768897"/>
              <a:gd name="connsiteY22" fmla="*/ 798298 h 1407175"/>
              <a:gd name="connsiteX23" fmla="*/ 12770 w 10768897"/>
              <a:gd name="connsiteY23" fmla="*/ 662108 h 1407175"/>
              <a:gd name="connsiteX0" fmla="*/ 12770 w 10768897"/>
              <a:gd name="connsiteY0" fmla="*/ 662108 h 1498778"/>
              <a:gd name="connsiteX1" fmla="*/ 1779492 w 10768897"/>
              <a:gd name="connsiteY1" fmla="*/ 628 h 1498778"/>
              <a:gd name="connsiteX2" fmla="*/ 2606302 w 10768897"/>
              <a:gd name="connsiteY2" fmla="*/ 545377 h 1498778"/>
              <a:gd name="connsiteX3" fmla="*/ 3349065 w 10768897"/>
              <a:gd name="connsiteY3" fmla="*/ 759385 h 1498778"/>
              <a:gd name="connsiteX4" fmla="*/ 4079981 w 10768897"/>
              <a:gd name="connsiteY4" fmla="*/ 545377 h 1498778"/>
              <a:gd name="connsiteX5" fmla="*/ 5636327 w 10768897"/>
              <a:gd name="connsiteY5" fmla="*/ 117358 h 1498778"/>
              <a:gd name="connsiteX6" fmla="*/ 8423442 w 10768897"/>
              <a:gd name="connsiteY6" fmla="*/ 603744 h 1498778"/>
              <a:gd name="connsiteX7" fmla="*/ 10563528 w 10768897"/>
              <a:gd name="connsiteY7" fmla="*/ 584287 h 1498778"/>
              <a:gd name="connsiteX8" fmla="*/ 10699715 w 10768897"/>
              <a:gd name="connsiteY8" fmla="*/ 642654 h 1498778"/>
              <a:gd name="connsiteX9" fmla="*/ 10719170 w 10768897"/>
              <a:gd name="connsiteY9" fmla="*/ 1323590 h 1498778"/>
              <a:gd name="connsiteX10" fmla="*/ 10719170 w 10768897"/>
              <a:gd name="connsiteY10" fmla="*/ 1401411 h 1498778"/>
              <a:gd name="connsiteX11" fmla="*/ 10057689 w 10768897"/>
              <a:gd name="connsiteY11" fmla="*/ 1401411 h 1498778"/>
              <a:gd name="connsiteX12" fmla="*/ 7664685 w 10768897"/>
              <a:gd name="connsiteY12" fmla="*/ 1401411 h 1498778"/>
              <a:gd name="connsiteX13" fmla="*/ 6750285 w 10768897"/>
              <a:gd name="connsiteY13" fmla="*/ 1381956 h 1498778"/>
              <a:gd name="connsiteX14" fmla="*/ 6030438 w 10768897"/>
              <a:gd name="connsiteY14" fmla="*/ 1362501 h 1498778"/>
              <a:gd name="connsiteX15" fmla="*/ 5446779 w 10768897"/>
              <a:gd name="connsiteY15" fmla="*/ 1362500 h 1498778"/>
              <a:gd name="connsiteX16" fmla="*/ 4532379 w 10768897"/>
              <a:gd name="connsiteY16" fmla="*/ 1401412 h 1498778"/>
              <a:gd name="connsiteX17" fmla="*/ 3851442 w 10768897"/>
              <a:gd name="connsiteY17" fmla="*/ 1401411 h 1498778"/>
              <a:gd name="connsiteX18" fmla="*/ 3442881 w 10768897"/>
              <a:gd name="connsiteY18" fmla="*/ 1498687 h 1498778"/>
              <a:gd name="connsiteX19" fmla="*/ 3034319 w 10768897"/>
              <a:gd name="connsiteY19" fmla="*/ 1381955 h 1498778"/>
              <a:gd name="connsiteX20" fmla="*/ 2431204 w 10768897"/>
              <a:gd name="connsiteY20" fmla="*/ 1362501 h 1498778"/>
              <a:gd name="connsiteX21" fmla="*/ 1692594 w 10768897"/>
              <a:gd name="connsiteY21" fmla="*/ 1284680 h 1498778"/>
              <a:gd name="connsiteX22" fmla="*/ 1018639 w 10768897"/>
              <a:gd name="connsiteY22" fmla="*/ 798298 h 1498778"/>
              <a:gd name="connsiteX23" fmla="*/ 12770 w 10768897"/>
              <a:gd name="connsiteY23" fmla="*/ 662108 h 1498778"/>
              <a:gd name="connsiteX0" fmla="*/ 12770 w 10768897"/>
              <a:gd name="connsiteY0" fmla="*/ 662108 h 1500788"/>
              <a:gd name="connsiteX1" fmla="*/ 1779492 w 10768897"/>
              <a:gd name="connsiteY1" fmla="*/ 628 h 1500788"/>
              <a:gd name="connsiteX2" fmla="*/ 2606302 w 10768897"/>
              <a:gd name="connsiteY2" fmla="*/ 545377 h 1500788"/>
              <a:gd name="connsiteX3" fmla="*/ 3349065 w 10768897"/>
              <a:gd name="connsiteY3" fmla="*/ 759385 h 1500788"/>
              <a:gd name="connsiteX4" fmla="*/ 4079981 w 10768897"/>
              <a:gd name="connsiteY4" fmla="*/ 545377 h 1500788"/>
              <a:gd name="connsiteX5" fmla="*/ 5636327 w 10768897"/>
              <a:gd name="connsiteY5" fmla="*/ 117358 h 1500788"/>
              <a:gd name="connsiteX6" fmla="*/ 8423442 w 10768897"/>
              <a:gd name="connsiteY6" fmla="*/ 603744 h 1500788"/>
              <a:gd name="connsiteX7" fmla="*/ 10563528 w 10768897"/>
              <a:gd name="connsiteY7" fmla="*/ 584287 h 1500788"/>
              <a:gd name="connsiteX8" fmla="*/ 10699715 w 10768897"/>
              <a:gd name="connsiteY8" fmla="*/ 642654 h 1500788"/>
              <a:gd name="connsiteX9" fmla="*/ 10719170 w 10768897"/>
              <a:gd name="connsiteY9" fmla="*/ 1323590 h 1500788"/>
              <a:gd name="connsiteX10" fmla="*/ 10719170 w 10768897"/>
              <a:gd name="connsiteY10" fmla="*/ 1401411 h 1500788"/>
              <a:gd name="connsiteX11" fmla="*/ 10057689 w 10768897"/>
              <a:gd name="connsiteY11" fmla="*/ 1401411 h 1500788"/>
              <a:gd name="connsiteX12" fmla="*/ 7664685 w 10768897"/>
              <a:gd name="connsiteY12" fmla="*/ 1401411 h 1500788"/>
              <a:gd name="connsiteX13" fmla="*/ 6750285 w 10768897"/>
              <a:gd name="connsiteY13" fmla="*/ 1381956 h 1500788"/>
              <a:gd name="connsiteX14" fmla="*/ 6030438 w 10768897"/>
              <a:gd name="connsiteY14" fmla="*/ 1362501 h 1500788"/>
              <a:gd name="connsiteX15" fmla="*/ 5446779 w 10768897"/>
              <a:gd name="connsiteY15" fmla="*/ 1362500 h 1500788"/>
              <a:gd name="connsiteX16" fmla="*/ 4532379 w 10768897"/>
              <a:gd name="connsiteY16" fmla="*/ 1401412 h 1500788"/>
              <a:gd name="connsiteX17" fmla="*/ 3851442 w 10768897"/>
              <a:gd name="connsiteY17" fmla="*/ 1401411 h 1500788"/>
              <a:gd name="connsiteX18" fmla="*/ 3442881 w 10768897"/>
              <a:gd name="connsiteY18" fmla="*/ 1498687 h 1500788"/>
              <a:gd name="connsiteX19" fmla="*/ 3034319 w 10768897"/>
              <a:gd name="connsiteY19" fmla="*/ 1459776 h 1500788"/>
              <a:gd name="connsiteX20" fmla="*/ 2431204 w 10768897"/>
              <a:gd name="connsiteY20" fmla="*/ 1362501 h 1500788"/>
              <a:gd name="connsiteX21" fmla="*/ 1692594 w 10768897"/>
              <a:gd name="connsiteY21" fmla="*/ 1284680 h 1500788"/>
              <a:gd name="connsiteX22" fmla="*/ 1018639 w 10768897"/>
              <a:gd name="connsiteY22" fmla="*/ 798298 h 1500788"/>
              <a:gd name="connsiteX23" fmla="*/ 12770 w 10768897"/>
              <a:gd name="connsiteY23" fmla="*/ 662108 h 1500788"/>
              <a:gd name="connsiteX0" fmla="*/ 12770 w 10768897"/>
              <a:gd name="connsiteY0" fmla="*/ 662108 h 1500788"/>
              <a:gd name="connsiteX1" fmla="*/ 1779492 w 10768897"/>
              <a:gd name="connsiteY1" fmla="*/ 628 h 1500788"/>
              <a:gd name="connsiteX2" fmla="*/ 2606302 w 10768897"/>
              <a:gd name="connsiteY2" fmla="*/ 545377 h 1500788"/>
              <a:gd name="connsiteX3" fmla="*/ 3349065 w 10768897"/>
              <a:gd name="connsiteY3" fmla="*/ 759385 h 1500788"/>
              <a:gd name="connsiteX4" fmla="*/ 4079981 w 10768897"/>
              <a:gd name="connsiteY4" fmla="*/ 545377 h 1500788"/>
              <a:gd name="connsiteX5" fmla="*/ 5636327 w 10768897"/>
              <a:gd name="connsiteY5" fmla="*/ 117358 h 1500788"/>
              <a:gd name="connsiteX6" fmla="*/ 8423442 w 10768897"/>
              <a:gd name="connsiteY6" fmla="*/ 603744 h 1500788"/>
              <a:gd name="connsiteX7" fmla="*/ 10563528 w 10768897"/>
              <a:gd name="connsiteY7" fmla="*/ 584287 h 1500788"/>
              <a:gd name="connsiteX8" fmla="*/ 10699715 w 10768897"/>
              <a:gd name="connsiteY8" fmla="*/ 642654 h 1500788"/>
              <a:gd name="connsiteX9" fmla="*/ 10719170 w 10768897"/>
              <a:gd name="connsiteY9" fmla="*/ 1323590 h 1500788"/>
              <a:gd name="connsiteX10" fmla="*/ 10719170 w 10768897"/>
              <a:gd name="connsiteY10" fmla="*/ 1401411 h 1500788"/>
              <a:gd name="connsiteX11" fmla="*/ 10057689 w 10768897"/>
              <a:gd name="connsiteY11" fmla="*/ 1401411 h 1500788"/>
              <a:gd name="connsiteX12" fmla="*/ 7664685 w 10768897"/>
              <a:gd name="connsiteY12" fmla="*/ 1401411 h 1500788"/>
              <a:gd name="connsiteX13" fmla="*/ 6750285 w 10768897"/>
              <a:gd name="connsiteY13" fmla="*/ 1381956 h 1500788"/>
              <a:gd name="connsiteX14" fmla="*/ 6030438 w 10768897"/>
              <a:gd name="connsiteY14" fmla="*/ 1362501 h 1500788"/>
              <a:gd name="connsiteX15" fmla="*/ 5446779 w 10768897"/>
              <a:gd name="connsiteY15" fmla="*/ 1362500 h 1500788"/>
              <a:gd name="connsiteX16" fmla="*/ 4895029 w 10768897"/>
              <a:gd name="connsiteY16" fmla="*/ 1381956 h 1500788"/>
              <a:gd name="connsiteX17" fmla="*/ 3851442 w 10768897"/>
              <a:gd name="connsiteY17" fmla="*/ 1401411 h 1500788"/>
              <a:gd name="connsiteX18" fmla="*/ 3442881 w 10768897"/>
              <a:gd name="connsiteY18" fmla="*/ 1498687 h 1500788"/>
              <a:gd name="connsiteX19" fmla="*/ 3034319 w 10768897"/>
              <a:gd name="connsiteY19" fmla="*/ 1459776 h 1500788"/>
              <a:gd name="connsiteX20" fmla="*/ 2431204 w 10768897"/>
              <a:gd name="connsiteY20" fmla="*/ 1362501 h 1500788"/>
              <a:gd name="connsiteX21" fmla="*/ 1692594 w 10768897"/>
              <a:gd name="connsiteY21" fmla="*/ 1284680 h 1500788"/>
              <a:gd name="connsiteX22" fmla="*/ 1018639 w 10768897"/>
              <a:gd name="connsiteY22" fmla="*/ 798298 h 1500788"/>
              <a:gd name="connsiteX23" fmla="*/ 12770 w 10768897"/>
              <a:gd name="connsiteY23" fmla="*/ 662108 h 1500788"/>
              <a:gd name="connsiteX0" fmla="*/ 12770 w 10768897"/>
              <a:gd name="connsiteY0" fmla="*/ 662108 h 1557054"/>
              <a:gd name="connsiteX1" fmla="*/ 1779492 w 10768897"/>
              <a:gd name="connsiteY1" fmla="*/ 628 h 1557054"/>
              <a:gd name="connsiteX2" fmla="*/ 2606302 w 10768897"/>
              <a:gd name="connsiteY2" fmla="*/ 545377 h 1557054"/>
              <a:gd name="connsiteX3" fmla="*/ 3349065 w 10768897"/>
              <a:gd name="connsiteY3" fmla="*/ 759385 h 1557054"/>
              <a:gd name="connsiteX4" fmla="*/ 4079981 w 10768897"/>
              <a:gd name="connsiteY4" fmla="*/ 545377 h 1557054"/>
              <a:gd name="connsiteX5" fmla="*/ 5636327 w 10768897"/>
              <a:gd name="connsiteY5" fmla="*/ 117358 h 1557054"/>
              <a:gd name="connsiteX6" fmla="*/ 8423442 w 10768897"/>
              <a:gd name="connsiteY6" fmla="*/ 603744 h 1557054"/>
              <a:gd name="connsiteX7" fmla="*/ 10563528 w 10768897"/>
              <a:gd name="connsiteY7" fmla="*/ 584287 h 1557054"/>
              <a:gd name="connsiteX8" fmla="*/ 10699715 w 10768897"/>
              <a:gd name="connsiteY8" fmla="*/ 642654 h 1557054"/>
              <a:gd name="connsiteX9" fmla="*/ 10719170 w 10768897"/>
              <a:gd name="connsiteY9" fmla="*/ 1323590 h 1557054"/>
              <a:gd name="connsiteX10" fmla="*/ 10719170 w 10768897"/>
              <a:gd name="connsiteY10" fmla="*/ 1401411 h 1557054"/>
              <a:gd name="connsiteX11" fmla="*/ 10057689 w 10768897"/>
              <a:gd name="connsiteY11" fmla="*/ 1401411 h 1557054"/>
              <a:gd name="connsiteX12" fmla="*/ 7664685 w 10768897"/>
              <a:gd name="connsiteY12" fmla="*/ 1401411 h 1557054"/>
              <a:gd name="connsiteX13" fmla="*/ 6750285 w 10768897"/>
              <a:gd name="connsiteY13" fmla="*/ 1381956 h 1557054"/>
              <a:gd name="connsiteX14" fmla="*/ 6030438 w 10768897"/>
              <a:gd name="connsiteY14" fmla="*/ 1362501 h 1557054"/>
              <a:gd name="connsiteX15" fmla="*/ 5446779 w 10768897"/>
              <a:gd name="connsiteY15" fmla="*/ 1362500 h 1557054"/>
              <a:gd name="connsiteX16" fmla="*/ 4895029 w 10768897"/>
              <a:gd name="connsiteY16" fmla="*/ 1381956 h 1557054"/>
              <a:gd name="connsiteX17" fmla="*/ 4173798 w 10768897"/>
              <a:gd name="connsiteY17" fmla="*/ 1557054 h 1557054"/>
              <a:gd name="connsiteX18" fmla="*/ 3442881 w 10768897"/>
              <a:gd name="connsiteY18" fmla="*/ 1498687 h 1557054"/>
              <a:gd name="connsiteX19" fmla="*/ 3034319 w 10768897"/>
              <a:gd name="connsiteY19" fmla="*/ 1459776 h 1557054"/>
              <a:gd name="connsiteX20" fmla="*/ 2431204 w 10768897"/>
              <a:gd name="connsiteY20" fmla="*/ 1362501 h 1557054"/>
              <a:gd name="connsiteX21" fmla="*/ 1692594 w 10768897"/>
              <a:gd name="connsiteY21" fmla="*/ 1284680 h 1557054"/>
              <a:gd name="connsiteX22" fmla="*/ 1018639 w 10768897"/>
              <a:gd name="connsiteY22" fmla="*/ 798298 h 1557054"/>
              <a:gd name="connsiteX23" fmla="*/ 12770 w 10768897"/>
              <a:gd name="connsiteY23" fmla="*/ 662108 h 1557054"/>
              <a:gd name="connsiteX0" fmla="*/ 12770 w 10768897"/>
              <a:gd name="connsiteY0" fmla="*/ 662108 h 1561724"/>
              <a:gd name="connsiteX1" fmla="*/ 1779492 w 10768897"/>
              <a:gd name="connsiteY1" fmla="*/ 628 h 1561724"/>
              <a:gd name="connsiteX2" fmla="*/ 2606302 w 10768897"/>
              <a:gd name="connsiteY2" fmla="*/ 545377 h 1561724"/>
              <a:gd name="connsiteX3" fmla="*/ 3349065 w 10768897"/>
              <a:gd name="connsiteY3" fmla="*/ 759385 h 1561724"/>
              <a:gd name="connsiteX4" fmla="*/ 4079981 w 10768897"/>
              <a:gd name="connsiteY4" fmla="*/ 545377 h 1561724"/>
              <a:gd name="connsiteX5" fmla="*/ 5636327 w 10768897"/>
              <a:gd name="connsiteY5" fmla="*/ 117358 h 1561724"/>
              <a:gd name="connsiteX6" fmla="*/ 8423442 w 10768897"/>
              <a:gd name="connsiteY6" fmla="*/ 603744 h 1561724"/>
              <a:gd name="connsiteX7" fmla="*/ 10563528 w 10768897"/>
              <a:gd name="connsiteY7" fmla="*/ 584287 h 1561724"/>
              <a:gd name="connsiteX8" fmla="*/ 10699715 w 10768897"/>
              <a:gd name="connsiteY8" fmla="*/ 642654 h 1561724"/>
              <a:gd name="connsiteX9" fmla="*/ 10719170 w 10768897"/>
              <a:gd name="connsiteY9" fmla="*/ 1323590 h 1561724"/>
              <a:gd name="connsiteX10" fmla="*/ 10719170 w 10768897"/>
              <a:gd name="connsiteY10" fmla="*/ 1401411 h 1561724"/>
              <a:gd name="connsiteX11" fmla="*/ 10057689 w 10768897"/>
              <a:gd name="connsiteY11" fmla="*/ 1401411 h 1561724"/>
              <a:gd name="connsiteX12" fmla="*/ 7664685 w 10768897"/>
              <a:gd name="connsiteY12" fmla="*/ 1401411 h 1561724"/>
              <a:gd name="connsiteX13" fmla="*/ 6750285 w 10768897"/>
              <a:gd name="connsiteY13" fmla="*/ 1381956 h 1561724"/>
              <a:gd name="connsiteX14" fmla="*/ 6030438 w 10768897"/>
              <a:gd name="connsiteY14" fmla="*/ 1362501 h 1561724"/>
              <a:gd name="connsiteX15" fmla="*/ 5446779 w 10768897"/>
              <a:gd name="connsiteY15" fmla="*/ 1362500 h 1561724"/>
              <a:gd name="connsiteX16" fmla="*/ 4895029 w 10768897"/>
              <a:gd name="connsiteY16" fmla="*/ 1381956 h 1561724"/>
              <a:gd name="connsiteX17" fmla="*/ 4173798 w 10768897"/>
              <a:gd name="connsiteY17" fmla="*/ 1557054 h 1561724"/>
              <a:gd name="connsiteX18" fmla="*/ 3442881 w 10768897"/>
              <a:gd name="connsiteY18" fmla="*/ 1498687 h 1561724"/>
              <a:gd name="connsiteX19" fmla="*/ 3034319 w 10768897"/>
              <a:gd name="connsiteY19" fmla="*/ 1459776 h 1561724"/>
              <a:gd name="connsiteX20" fmla="*/ 2390910 w 10768897"/>
              <a:gd name="connsiteY20" fmla="*/ 1557054 h 1561724"/>
              <a:gd name="connsiteX21" fmla="*/ 1692594 w 10768897"/>
              <a:gd name="connsiteY21" fmla="*/ 1284680 h 1561724"/>
              <a:gd name="connsiteX22" fmla="*/ 1018639 w 10768897"/>
              <a:gd name="connsiteY22" fmla="*/ 798298 h 1561724"/>
              <a:gd name="connsiteX23" fmla="*/ 12770 w 10768897"/>
              <a:gd name="connsiteY23" fmla="*/ 662108 h 1561724"/>
              <a:gd name="connsiteX0" fmla="*/ 12770 w 10768897"/>
              <a:gd name="connsiteY0" fmla="*/ 662108 h 1560124"/>
              <a:gd name="connsiteX1" fmla="*/ 1779492 w 10768897"/>
              <a:gd name="connsiteY1" fmla="*/ 628 h 1560124"/>
              <a:gd name="connsiteX2" fmla="*/ 2606302 w 10768897"/>
              <a:gd name="connsiteY2" fmla="*/ 545377 h 1560124"/>
              <a:gd name="connsiteX3" fmla="*/ 3349065 w 10768897"/>
              <a:gd name="connsiteY3" fmla="*/ 759385 h 1560124"/>
              <a:gd name="connsiteX4" fmla="*/ 4079981 w 10768897"/>
              <a:gd name="connsiteY4" fmla="*/ 545377 h 1560124"/>
              <a:gd name="connsiteX5" fmla="*/ 5636327 w 10768897"/>
              <a:gd name="connsiteY5" fmla="*/ 117358 h 1560124"/>
              <a:gd name="connsiteX6" fmla="*/ 8423442 w 10768897"/>
              <a:gd name="connsiteY6" fmla="*/ 603744 h 1560124"/>
              <a:gd name="connsiteX7" fmla="*/ 10563528 w 10768897"/>
              <a:gd name="connsiteY7" fmla="*/ 584287 h 1560124"/>
              <a:gd name="connsiteX8" fmla="*/ 10699715 w 10768897"/>
              <a:gd name="connsiteY8" fmla="*/ 642654 h 1560124"/>
              <a:gd name="connsiteX9" fmla="*/ 10719170 w 10768897"/>
              <a:gd name="connsiteY9" fmla="*/ 1323590 h 1560124"/>
              <a:gd name="connsiteX10" fmla="*/ 10719170 w 10768897"/>
              <a:gd name="connsiteY10" fmla="*/ 1401411 h 1560124"/>
              <a:gd name="connsiteX11" fmla="*/ 10057689 w 10768897"/>
              <a:gd name="connsiteY11" fmla="*/ 1401411 h 1560124"/>
              <a:gd name="connsiteX12" fmla="*/ 7664685 w 10768897"/>
              <a:gd name="connsiteY12" fmla="*/ 1401411 h 1560124"/>
              <a:gd name="connsiteX13" fmla="*/ 6750285 w 10768897"/>
              <a:gd name="connsiteY13" fmla="*/ 1381956 h 1560124"/>
              <a:gd name="connsiteX14" fmla="*/ 6030438 w 10768897"/>
              <a:gd name="connsiteY14" fmla="*/ 1362501 h 1560124"/>
              <a:gd name="connsiteX15" fmla="*/ 5446779 w 10768897"/>
              <a:gd name="connsiteY15" fmla="*/ 1362500 h 1560124"/>
              <a:gd name="connsiteX16" fmla="*/ 4895029 w 10768897"/>
              <a:gd name="connsiteY16" fmla="*/ 1381956 h 1560124"/>
              <a:gd name="connsiteX17" fmla="*/ 4173798 w 10768897"/>
              <a:gd name="connsiteY17" fmla="*/ 1557054 h 1560124"/>
              <a:gd name="connsiteX18" fmla="*/ 3442881 w 10768897"/>
              <a:gd name="connsiteY18" fmla="*/ 1498687 h 1560124"/>
              <a:gd name="connsiteX19" fmla="*/ 3034319 w 10768897"/>
              <a:gd name="connsiteY19" fmla="*/ 1459776 h 1560124"/>
              <a:gd name="connsiteX20" fmla="*/ 2390910 w 10768897"/>
              <a:gd name="connsiteY20" fmla="*/ 1557054 h 1560124"/>
              <a:gd name="connsiteX21" fmla="*/ 1692594 w 10768897"/>
              <a:gd name="connsiteY21" fmla="*/ 1323591 h 1560124"/>
              <a:gd name="connsiteX22" fmla="*/ 1018639 w 10768897"/>
              <a:gd name="connsiteY22" fmla="*/ 798298 h 1560124"/>
              <a:gd name="connsiteX23" fmla="*/ 12770 w 10768897"/>
              <a:gd name="connsiteY23" fmla="*/ 662108 h 1560124"/>
              <a:gd name="connsiteX0" fmla="*/ 12770 w 10768897"/>
              <a:gd name="connsiteY0" fmla="*/ 662108 h 1560124"/>
              <a:gd name="connsiteX1" fmla="*/ 1779492 w 10768897"/>
              <a:gd name="connsiteY1" fmla="*/ 628 h 1560124"/>
              <a:gd name="connsiteX2" fmla="*/ 2606302 w 10768897"/>
              <a:gd name="connsiteY2" fmla="*/ 545377 h 1560124"/>
              <a:gd name="connsiteX3" fmla="*/ 3349065 w 10768897"/>
              <a:gd name="connsiteY3" fmla="*/ 759385 h 1560124"/>
              <a:gd name="connsiteX4" fmla="*/ 4079981 w 10768897"/>
              <a:gd name="connsiteY4" fmla="*/ 545377 h 1560124"/>
              <a:gd name="connsiteX5" fmla="*/ 5636327 w 10768897"/>
              <a:gd name="connsiteY5" fmla="*/ 117358 h 1560124"/>
              <a:gd name="connsiteX6" fmla="*/ 8423442 w 10768897"/>
              <a:gd name="connsiteY6" fmla="*/ 603744 h 1560124"/>
              <a:gd name="connsiteX7" fmla="*/ 10563528 w 10768897"/>
              <a:gd name="connsiteY7" fmla="*/ 584287 h 1560124"/>
              <a:gd name="connsiteX8" fmla="*/ 10699715 w 10768897"/>
              <a:gd name="connsiteY8" fmla="*/ 642654 h 1560124"/>
              <a:gd name="connsiteX9" fmla="*/ 10719170 w 10768897"/>
              <a:gd name="connsiteY9" fmla="*/ 1323590 h 1560124"/>
              <a:gd name="connsiteX10" fmla="*/ 10719170 w 10768897"/>
              <a:gd name="connsiteY10" fmla="*/ 1401411 h 1560124"/>
              <a:gd name="connsiteX11" fmla="*/ 10057689 w 10768897"/>
              <a:gd name="connsiteY11" fmla="*/ 1401411 h 1560124"/>
              <a:gd name="connsiteX12" fmla="*/ 7664685 w 10768897"/>
              <a:gd name="connsiteY12" fmla="*/ 1401411 h 1560124"/>
              <a:gd name="connsiteX13" fmla="*/ 6750285 w 10768897"/>
              <a:gd name="connsiteY13" fmla="*/ 1381956 h 1560124"/>
              <a:gd name="connsiteX14" fmla="*/ 6030438 w 10768897"/>
              <a:gd name="connsiteY14" fmla="*/ 1362501 h 1560124"/>
              <a:gd name="connsiteX15" fmla="*/ 5446779 w 10768897"/>
              <a:gd name="connsiteY15" fmla="*/ 1362500 h 1560124"/>
              <a:gd name="connsiteX16" fmla="*/ 4895029 w 10768897"/>
              <a:gd name="connsiteY16" fmla="*/ 1381956 h 1560124"/>
              <a:gd name="connsiteX17" fmla="*/ 4173798 w 10768897"/>
              <a:gd name="connsiteY17" fmla="*/ 1557054 h 1560124"/>
              <a:gd name="connsiteX18" fmla="*/ 3442881 w 10768897"/>
              <a:gd name="connsiteY18" fmla="*/ 1498687 h 1560124"/>
              <a:gd name="connsiteX19" fmla="*/ 3034319 w 10768897"/>
              <a:gd name="connsiteY19" fmla="*/ 1459776 h 1560124"/>
              <a:gd name="connsiteX20" fmla="*/ 2390910 w 10768897"/>
              <a:gd name="connsiteY20" fmla="*/ 1557054 h 1560124"/>
              <a:gd name="connsiteX21" fmla="*/ 1692594 w 10768897"/>
              <a:gd name="connsiteY21" fmla="*/ 1323591 h 1560124"/>
              <a:gd name="connsiteX22" fmla="*/ 1018639 w 10768897"/>
              <a:gd name="connsiteY22" fmla="*/ 798298 h 1560124"/>
              <a:gd name="connsiteX23" fmla="*/ 12770 w 10768897"/>
              <a:gd name="connsiteY23" fmla="*/ 662108 h 1560124"/>
              <a:gd name="connsiteX0" fmla="*/ 12770 w 10768897"/>
              <a:gd name="connsiteY0" fmla="*/ 662108 h 1641995"/>
              <a:gd name="connsiteX1" fmla="*/ 1779492 w 10768897"/>
              <a:gd name="connsiteY1" fmla="*/ 628 h 1641995"/>
              <a:gd name="connsiteX2" fmla="*/ 2606302 w 10768897"/>
              <a:gd name="connsiteY2" fmla="*/ 545377 h 1641995"/>
              <a:gd name="connsiteX3" fmla="*/ 3349065 w 10768897"/>
              <a:gd name="connsiteY3" fmla="*/ 759385 h 1641995"/>
              <a:gd name="connsiteX4" fmla="*/ 4079981 w 10768897"/>
              <a:gd name="connsiteY4" fmla="*/ 545377 h 1641995"/>
              <a:gd name="connsiteX5" fmla="*/ 5636327 w 10768897"/>
              <a:gd name="connsiteY5" fmla="*/ 117358 h 1641995"/>
              <a:gd name="connsiteX6" fmla="*/ 8423442 w 10768897"/>
              <a:gd name="connsiteY6" fmla="*/ 603744 h 1641995"/>
              <a:gd name="connsiteX7" fmla="*/ 10563528 w 10768897"/>
              <a:gd name="connsiteY7" fmla="*/ 584287 h 1641995"/>
              <a:gd name="connsiteX8" fmla="*/ 10699715 w 10768897"/>
              <a:gd name="connsiteY8" fmla="*/ 642654 h 1641995"/>
              <a:gd name="connsiteX9" fmla="*/ 10719170 w 10768897"/>
              <a:gd name="connsiteY9" fmla="*/ 1323590 h 1641995"/>
              <a:gd name="connsiteX10" fmla="*/ 10719170 w 10768897"/>
              <a:gd name="connsiteY10" fmla="*/ 1401411 h 1641995"/>
              <a:gd name="connsiteX11" fmla="*/ 10057689 w 10768897"/>
              <a:gd name="connsiteY11" fmla="*/ 1401411 h 1641995"/>
              <a:gd name="connsiteX12" fmla="*/ 7664685 w 10768897"/>
              <a:gd name="connsiteY12" fmla="*/ 1401411 h 1641995"/>
              <a:gd name="connsiteX13" fmla="*/ 6750285 w 10768897"/>
              <a:gd name="connsiteY13" fmla="*/ 1381956 h 1641995"/>
              <a:gd name="connsiteX14" fmla="*/ 6030438 w 10768897"/>
              <a:gd name="connsiteY14" fmla="*/ 1362501 h 1641995"/>
              <a:gd name="connsiteX15" fmla="*/ 5446779 w 10768897"/>
              <a:gd name="connsiteY15" fmla="*/ 1362500 h 1641995"/>
              <a:gd name="connsiteX16" fmla="*/ 5156944 w 10768897"/>
              <a:gd name="connsiteY16" fmla="*/ 1634876 h 1641995"/>
              <a:gd name="connsiteX17" fmla="*/ 4173798 w 10768897"/>
              <a:gd name="connsiteY17" fmla="*/ 1557054 h 1641995"/>
              <a:gd name="connsiteX18" fmla="*/ 3442881 w 10768897"/>
              <a:gd name="connsiteY18" fmla="*/ 1498687 h 1641995"/>
              <a:gd name="connsiteX19" fmla="*/ 3034319 w 10768897"/>
              <a:gd name="connsiteY19" fmla="*/ 1459776 h 1641995"/>
              <a:gd name="connsiteX20" fmla="*/ 2390910 w 10768897"/>
              <a:gd name="connsiteY20" fmla="*/ 1557054 h 1641995"/>
              <a:gd name="connsiteX21" fmla="*/ 1692594 w 10768897"/>
              <a:gd name="connsiteY21" fmla="*/ 1323591 h 1641995"/>
              <a:gd name="connsiteX22" fmla="*/ 1018639 w 10768897"/>
              <a:gd name="connsiteY22" fmla="*/ 798298 h 1641995"/>
              <a:gd name="connsiteX23" fmla="*/ 12770 w 10768897"/>
              <a:gd name="connsiteY23" fmla="*/ 662108 h 1641995"/>
              <a:gd name="connsiteX0" fmla="*/ 12770 w 10768897"/>
              <a:gd name="connsiteY0" fmla="*/ 662108 h 1637249"/>
              <a:gd name="connsiteX1" fmla="*/ 1779492 w 10768897"/>
              <a:gd name="connsiteY1" fmla="*/ 628 h 1637249"/>
              <a:gd name="connsiteX2" fmla="*/ 2606302 w 10768897"/>
              <a:gd name="connsiteY2" fmla="*/ 545377 h 1637249"/>
              <a:gd name="connsiteX3" fmla="*/ 3349065 w 10768897"/>
              <a:gd name="connsiteY3" fmla="*/ 759385 h 1637249"/>
              <a:gd name="connsiteX4" fmla="*/ 4079981 w 10768897"/>
              <a:gd name="connsiteY4" fmla="*/ 545377 h 1637249"/>
              <a:gd name="connsiteX5" fmla="*/ 5636327 w 10768897"/>
              <a:gd name="connsiteY5" fmla="*/ 117358 h 1637249"/>
              <a:gd name="connsiteX6" fmla="*/ 8423442 w 10768897"/>
              <a:gd name="connsiteY6" fmla="*/ 603744 h 1637249"/>
              <a:gd name="connsiteX7" fmla="*/ 10563528 w 10768897"/>
              <a:gd name="connsiteY7" fmla="*/ 584287 h 1637249"/>
              <a:gd name="connsiteX8" fmla="*/ 10699715 w 10768897"/>
              <a:gd name="connsiteY8" fmla="*/ 642654 h 1637249"/>
              <a:gd name="connsiteX9" fmla="*/ 10719170 w 10768897"/>
              <a:gd name="connsiteY9" fmla="*/ 1323590 h 1637249"/>
              <a:gd name="connsiteX10" fmla="*/ 10719170 w 10768897"/>
              <a:gd name="connsiteY10" fmla="*/ 1401411 h 1637249"/>
              <a:gd name="connsiteX11" fmla="*/ 10057689 w 10768897"/>
              <a:gd name="connsiteY11" fmla="*/ 1401411 h 1637249"/>
              <a:gd name="connsiteX12" fmla="*/ 7664685 w 10768897"/>
              <a:gd name="connsiteY12" fmla="*/ 1401411 h 1637249"/>
              <a:gd name="connsiteX13" fmla="*/ 6750285 w 10768897"/>
              <a:gd name="connsiteY13" fmla="*/ 1381956 h 1637249"/>
              <a:gd name="connsiteX14" fmla="*/ 6030438 w 10768897"/>
              <a:gd name="connsiteY14" fmla="*/ 1362501 h 1637249"/>
              <a:gd name="connsiteX15" fmla="*/ 5769136 w 10768897"/>
              <a:gd name="connsiteY15" fmla="*/ 1459776 h 1637249"/>
              <a:gd name="connsiteX16" fmla="*/ 5156944 w 10768897"/>
              <a:gd name="connsiteY16" fmla="*/ 1634876 h 1637249"/>
              <a:gd name="connsiteX17" fmla="*/ 4173798 w 10768897"/>
              <a:gd name="connsiteY17" fmla="*/ 1557054 h 1637249"/>
              <a:gd name="connsiteX18" fmla="*/ 3442881 w 10768897"/>
              <a:gd name="connsiteY18" fmla="*/ 1498687 h 1637249"/>
              <a:gd name="connsiteX19" fmla="*/ 3034319 w 10768897"/>
              <a:gd name="connsiteY19" fmla="*/ 1459776 h 1637249"/>
              <a:gd name="connsiteX20" fmla="*/ 2390910 w 10768897"/>
              <a:gd name="connsiteY20" fmla="*/ 1557054 h 1637249"/>
              <a:gd name="connsiteX21" fmla="*/ 1692594 w 10768897"/>
              <a:gd name="connsiteY21" fmla="*/ 1323591 h 1637249"/>
              <a:gd name="connsiteX22" fmla="*/ 1018639 w 10768897"/>
              <a:gd name="connsiteY22" fmla="*/ 798298 h 1637249"/>
              <a:gd name="connsiteX23" fmla="*/ 12770 w 10768897"/>
              <a:gd name="connsiteY23" fmla="*/ 662108 h 1637249"/>
              <a:gd name="connsiteX0" fmla="*/ 12770 w 10768897"/>
              <a:gd name="connsiteY0" fmla="*/ 662108 h 1637249"/>
              <a:gd name="connsiteX1" fmla="*/ 1779492 w 10768897"/>
              <a:gd name="connsiteY1" fmla="*/ 628 h 1637249"/>
              <a:gd name="connsiteX2" fmla="*/ 2606302 w 10768897"/>
              <a:gd name="connsiteY2" fmla="*/ 545377 h 1637249"/>
              <a:gd name="connsiteX3" fmla="*/ 3349065 w 10768897"/>
              <a:gd name="connsiteY3" fmla="*/ 759385 h 1637249"/>
              <a:gd name="connsiteX4" fmla="*/ 4079981 w 10768897"/>
              <a:gd name="connsiteY4" fmla="*/ 545377 h 1637249"/>
              <a:gd name="connsiteX5" fmla="*/ 5636327 w 10768897"/>
              <a:gd name="connsiteY5" fmla="*/ 117358 h 1637249"/>
              <a:gd name="connsiteX6" fmla="*/ 8423442 w 10768897"/>
              <a:gd name="connsiteY6" fmla="*/ 603744 h 1637249"/>
              <a:gd name="connsiteX7" fmla="*/ 10563528 w 10768897"/>
              <a:gd name="connsiteY7" fmla="*/ 584287 h 1637249"/>
              <a:gd name="connsiteX8" fmla="*/ 10699715 w 10768897"/>
              <a:gd name="connsiteY8" fmla="*/ 642654 h 1637249"/>
              <a:gd name="connsiteX9" fmla="*/ 10719170 w 10768897"/>
              <a:gd name="connsiteY9" fmla="*/ 1323590 h 1637249"/>
              <a:gd name="connsiteX10" fmla="*/ 10719170 w 10768897"/>
              <a:gd name="connsiteY10" fmla="*/ 1401411 h 1637249"/>
              <a:gd name="connsiteX11" fmla="*/ 10057689 w 10768897"/>
              <a:gd name="connsiteY11" fmla="*/ 1401411 h 1637249"/>
              <a:gd name="connsiteX12" fmla="*/ 7866158 w 10768897"/>
              <a:gd name="connsiteY12" fmla="*/ 1070670 h 1637249"/>
              <a:gd name="connsiteX13" fmla="*/ 6750285 w 10768897"/>
              <a:gd name="connsiteY13" fmla="*/ 1381956 h 1637249"/>
              <a:gd name="connsiteX14" fmla="*/ 6030438 w 10768897"/>
              <a:gd name="connsiteY14" fmla="*/ 1362501 h 1637249"/>
              <a:gd name="connsiteX15" fmla="*/ 5769136 w 10768897"/>
              <a:gd name="connsiteY15" fmla="*/ 1459776 h 1637249"/>
              <a:gd name="connsiteX16" fmla="*/ 5156944 w 10768897"/>
              <a:gd name="connsiteY16" fmla="*/ 1634876 h 1637249"/>
              <a:gd name="connsiteX17" fmla="*/ 4173798 w 10768897"/>
              <a:gd name="connsiteY17" fmla="*/ 1557054 h 1637249"/>
              <a:gd name="connsiteX18" fmla="*/ 3442881 w 10768897"/>
              <a:gd name="connsiteY18" fmla="*/ 1498687 h 1637249"/>
              <a:gd name="connsiteX19" fmla="*/ 3034319 w 10768897"/>
              <a:gd name="connsiteY19" fmla="*/ 1459776 h 1637249"/>
              <a:gd name="connsiteX20" fmla="*/ 2390910 w 10768897"/>
              <a:gd name="connsiteY20" fmla="*/ 1557054 h 1637249"/>
              <a:gd name="connsiteX21" fmla="*/ 1692594 w 10768897"/>
              <a:gd name="connsiteY21" fmla="*/ 1323591 h 1637249"/>
              <a:gd name="connsiteX22" fmla="*/ 1018639 w 10768897"/>
              <a:gd name="connsiteY22" fmla="*/ 798298 h 1637249"/>
              <a:gd name="connsiteX23" fmla="*/ 12770 w 10768897"/>
              <a:gd name="connsiteY23" fmla="*/ 662108 h 1637249"/>
              <a:gd name="connsiteX0" fmla="*/ 5966 w 10762093"/>
              <a:gd name="connsiteY0" fmla="*/ 544961 h 1520102"/>
              <a:gd name="connsiteX1" fmla="*/ 1510773 w 10762093"/>
              <a:gd name="connsiteY1" fmla="*/ 214222 h 1520102"/>
              <a:gd name="connsiteX2" fmla="*/ 2599498 w 10762093"/>
              <a:gd name="connsiteY2" fmla="*/ 428230 h 1520102"/>
              <a:gd name="connsiteX3" fmla="*/ 3342261 w 10762093"/>
              <a:gd name="connsiteY3" fmla="*/ 642238 h 1520102"/>
              <a:gd name="connsiteX4" fmla="*/ 4073177 w 10762093"/>
              <a:gd name="connsiteY4" fmla="*/ 428230 h 1520102"/>
              <a:gd name="connsiteX5" fmla="*/ 5629523 w 10762093"/>
              <a:gd name="connsiteY5" fmla="*/ 211 h 1520102"/>
              <a:gd name="connsiteX6" fmla="*/ 8416638 w 10762093"/>
              <a:gd name="connsiteY6" fmla="*/ 486597 h 1520102"/>
              <a:gd name="connsiteX7" fmla="*/ 10556724 w 10762093"/>
              <a:gd name="connsiteY7" fmla="*/ 467140 h 1520102"/>
              <a:gd name="connsiteX8" fmla="*/ 10692911 w 10762093"/>
              <a:gd name="connsiteY8" fmla="*/ 525507 h 1520102"/>
              <a:gd name="connsiteX9" fmla="*/ 10712366 w 10762093"/>
              <a:gd name="connsiteY9" fmla="*/ 1206443 h 1520102"/>
              <a:gd name="connsiteX10" fmla="*/ 10712366 w 10762093"/>
              <a:gd name="connsiteY10" fmla="*/ 1284264 h 1520102"/>
              <a:gd name="connsiteX11" fmla="*/ 10050885 w 10762093"/>
              <a:gd name="connsiteY11" fmla="*/ 1284264 h 1520102"/>
              <a:gd name="connsiteX12" fmla="*/ 7859354 w 10762093"/>
              <a:gd name="connsiteY12" fmla="*/ 953523 h 1520102"/>
              <a:gd name="connsiteX13" fmla="*/ 6743481 w 10762093"/>
              <a:gd name="connsiteY13" fmla="*/ 1264809 h 1520102"/>
              <a:gd name="connsiteX14" fmla="*/ 6023634 w 10762093"/>
              <a:gd name="connsiteY14" fmla="*/ 1245354 h 1520102"/>
              <a:gd name="connsiteX15" fmla="*/ 5762332 w 10762093"/>
              <a:gd name="connsiteY15" fmla="*/ 1342629 h 1520102"/>
              <a:gd name="connsiteX16" fmla="*/ 5150140 w 10762093"/>
              <a:gd name="connsiteY16" fmla="*/ 1517729 h 1520102"/>
              <a:gd name="connsiteX17" fmla="*/ 4166994 w 10762093"/>
              <a:gd name="connsiteY17" fmla="*/ 1439907 h 1520102"/>
              <a:gd name="connsiteX18" fmla="*/ 3436077 w 10762093"/>
              <a:gd name="connsiteY18" fmla="*/ 1381540 h 1520102"/>
              <a:gd name="connsiteX19" fmla="*/ 3027515 w 10762093"/>
              <a:gd name="connsiteY19" fmla="*/ 1342629 h 1520102"/>
              <a:gd name="connsiteX20" fmla="*/ 2384106 w 10762093"/>
              <a:gd name="connsiteY20" fmla="*/ 1439907 h 1520102"/>
              <a:gd name="connsiteX21" fmla="*/ 1685790 w 10762093"/>
              <a:gd name="connsiteY21" fmla="*/ 1206444 h 1520102"/>
              <a:gd name="connsiteX22" fmla="*/ 1011835 w 10762093"/>
              <a:gd name="connsiteY22" fmla="*/ 681151 h 1520102"/>
              <a:gd name="connsiteX23" fmla="*/ 5966 w 10762093"/>
              <a:gd name="connsiteY23" fmla="*/ 544961 h 1520102"/>
              <a:gd name="connsiteX0" fmla="*/ 5966 w 10762093"/>
              <a:gd name="connsiteY0" fmla="*/ 544961 h 1520102"/>
              <a:gd name="connsiteX1" fmla="*/ 1510773 w 10762093"/>
              <a:gd name="connsiteY1" fmla="*/ 214222 h 1520102"/>
              <a:gd name="connsiteX2" fmla="*/ 2599498 w 10762093"/>
              <a:gd name="connsiteY2" fmla="*/ 428230 h 1520102"/>
              <a:gd name="connsiteX3" fmla="*/ 3342261 w 10762093"/>
              <a:gd name="connsiteY3" fmla="*/ 642238 h 1520102"/>
              <a:gd name="connsiteX4" fmla="*/ 4073177 w 10762093"/>
              <a:gd name="connsiteY4" fmla="*/ 428230 h 1520102"/>
              <a:gd name="connsiteX5" fmla="*/ 5629523 w 10762093"/>
              <a:gd name="connsiteY5" fmla="*/ 211 h 1520102"/>
              <a:gd name="connsiteX6" fmla="*/ 8416638 w 10762093"/>
              <a:gd name="connsiteY6" fmla="*/ 486597 h 1520102"/>
              <a:gd name="connsiteX7" fmla="*/ 10556724 w 10762093"/>
              <a:gd name="connsiteY7" fmla="*/ 467140 h 1520102"/>
              <a:gd name="connsiteX8" fmla="*/ 10692911 w 10762093"/>
              <a:gd name="connsiteY8" fmla="*/ 525507 h 1520102"/>
              <a:gd name="connsiteX9" fmla="*/ 10712366 w 10762093"/>
              <a:gd name="connsiteY9" fmla="*/ 1206443 h 1520102"/>
              <a:gd name="connsiteX10" fmla="*/ 10712366 w 10762093"/>
              <a:gd name="connsiteY10" fmla="*/ 1284264 h 1520102"/>
              <a:gd name="connsiteX11" fmla="*/ 10050885 w 10762093"/>
              <a:gd name="connsiteY11" fmla="*/ 1284264 h 1520102"/>
              <a:gd name="connsiteX12" fmla="*/ 7859354 w 10762093"/>
              <a:gd name="connsiteY12" fmla="*/ 953523 h 1520102"/>
              <a:gd name="connsiteX13" fmla="*/ 6743481 w 10762093"/>
              <a:gd name="connsiteY13" fmla="*/ 1264809 h 1520102"/>
              <a:gd name="connsiteX14" fmla="*/ 6023634 w 10762093"/>
              <a:gd name="connsiteY14" fmla="*/ 1245354 h 1520102"/>
              <a:gd name="connsiteX15" fmla="*/ 5762332 w 10762093"/>
              <a:gd name="connsiteY15" fmla="*/ 1342629 h 1520102"/>
              <a:gd name="connsiteX16" fmla="*/ 5150140 w 10762093"/>
              <a:gd name="connsiteY16" fmla="*/ 1517729 h 1520102"/>
              <a:gd name="connsiteX17" fmla="*/ 4166994 w 10762093"/>
              <a:gd name="connsiteY17" fmla="*/ 1439907 h 1520102"/>
              <a:gd name="connsiteX18" fmla="*/ 3436077 w 10762093"/>
              <a:gd name="connsiteY18" fmla="*/ 1381540 h 1520102"/>
              <a:gd name="connsiteX19" fmla="*/ 2946926 w 10762093"/>
              <a:gd name="connsiteY19" fmla="*/ 1478817 h 1520102"/>
              <a:gd name="connsiteX20" fmla="*/ 2384106 w 10762093"/>
              <a:gd name="connsiteY20" fmla="*/ 1439907 h 1520102"/>
              <a:gd name="connsiteX21" fmla="*/ 1685790 w 10762093"/>
              <a:gd name="connsiteY21" fmla="*/ 1206444 h 1520102"/>
              <a:gd name="connsiteX22" fmla="*/ 1011835 w 10762093"/>
              <a:gd name="connsiteY22" fmla="*/ 681151 h 1520102"/>
              <a:gd name="connsiteX23" fmla="*/ 5966 w 10762093"/>
              <a:gd name="connsiteY23" fmla="*/ 544961 h 1520102"/>
              <a:gd name="connsiteX0" fmla="*/ 149895 w 10906022"/>
              <a:gd name="connsiteY0" fmla="*/ 544961 h 1623899"/>
              <a:gd name="connsiteX1" fmla="*/ 1654702 w 10906022"/>
              <a:gd name="connsiteY1" fmla="*/ 214222 h 1623899"/>
              <a:gd name="connsiteX2" fmla="*/ 2743427 w 10906022"/>
              <a:gd name="connsiteY2" fmla="*/ 428230 h 1623899"/>
              <a:gd name="connsiteX3" fmla="*/ 3486190 w 10906022"/>
              <a:gd name="connsiteY3" fmla="*/ 642238 h 1623899"/>
              <a:gd name="connsiteX4" fmla="*/ 4217106 w 10906022"/>
              <a:gd name="connsiteY4" fmla="*/ 428230 h 1623899"/>
              <a:gd name="connsiteX5" fmla="*/ 5773452 w 10906022"/>
              <a:gd name="connsiteY5" fmla="*/ 211 h 1623899"/>
              <a:gd name="connsiteX6" fmla="*/ 8560567 w 10906022"/>
              <a:gd name="connsiteY6" fmla="*/ 486597 h 1623899"/>
              <a:gd name="connsiteX7" fmla="*/ 10700653 w 10906022"/>
              <a:gd name="connsiteY7" fmla="*/ 467140 h 1623899"/>
              <a:gd name="connsiteX8" fmla="*/ 10836840 w 10906022"/>
              <a:gd name="connsiteY8" fmla="*/ 525507 h 1623899"/>
              <a:gd name="connsiteX9" fmla="*/ 10856295 w 10906022"/>
              <a:gd name="connsiteY9" fmla="*/ 1206443 h 1623899"/>
              <a:gd name="connsiteX10" fmla="*/ 10856295 w 10906022"/>
              <a:gd name="connsiteY10" fmla="*/ 1284264 h 1623899"/>
              <a:gd name="connsiteX11" fmla="*/ 10194814 w 10906022"/>
              <a:gd name="connsiteY11" fmla="*/ 1284264 h 1623899"/>
              <a:gd name="connsiteX12" fmla="*/ 8003283 w 10906022"/>
              <a:gd name="connsiteY12" fmla="*/ 953523 h 1623899"/>
              <a:gd name="connsiteX13" fmla="*/ 6887410 w 10906022"/>
              <a:gd name="connsiteY13" fmla="*/ 1264809 h 1623899"/>
              <a:gd name="connsiteX14" fmla="*/ 6167563 w 10906022"/>
              <a:gd name="connsiteY14" fmla="*/ 1245354 h 1623899"/>
              <a:gd name="connsiteX15" fmla="*/ 5906261 w 10906022"/>
              <a:gd name="connsiteY15" fmla="*/ 1342629 h 1623899"/>
              <a:gd name="connsiteX16" fmla="*/ 5294069 w 10906022"/>
              <a:gd name="connsiteY16" fmla="*/ 1517729 h 1623899"/>
              <a:gd name="connsiteX17" fmla="*/ 4310923 w 10906022"/>
              <a:gd name="connsiteY17" fmla="*/ 1439907 h 1623899"/>
              <a:gd name="connsiteX18" fmla="*/ 3580006 w 10906022"/>
              <a:gd name="connsiteY18" fmla="*/ 1381540 h 1623899"/>
              <a:gd name="connsiteX19" fmla="*/ 3090855 w 10906022"/>
              <a:gd name="connsiteY19" fmla="*/ 1478817 h 1623899"/>
              <a:gd name="connsiteX20" fmla="*/ 2528035 w 10906022"/>
              <a:gd name="connsiteY20" fmla="*/ 1439907 h 1623899"/>
              <a:gd name="connsiteX21" fmla="*/ 1829719 w 10906022"/>
              <a:gd name="connsiteY21" fmla="*/ 1206444 h 1623899"/>
              <a:gd name="connsiteX22" fmla="*/ 243853 w 10906022"/>
              <a:gd name="connsiteY22" fmla="*/ 1608090 h 1623899"/>
              <a:gd name="connsiteX23" fmla="*/ 149895 w 10906022"/>
              <a:gd name="connsiteY23" fmla="*/ 544961 h 1623899"/>
              <a:gd name="connsiteX0" fmla="*/ 1157651 w 10665902"/>
              <a:gd name="connsiteY0" fmla="*/ 575858 h 1622675"/>
              <a:gd name="connsiteX1" fmla="*/ 1414582 w 10665902"/>
              <a:gd name="connsiteY1" fmla="*/ 214222 h 1622675"/>
              <a:gd name="connsiteX2" fmla="*/ 2503307 w 10665902"/>
              <a:gd name="connsiteY2" fmla="*/ 428230 h 1622675"/>
              <a:gd name="connsiteX3" fmla="*/ 3246070 w 10665902"/>
              <a:gd name="connsiteY3" fmla="*/ 642238 h 1622675"/>
              <a:gd name="connsiteX4" fmla="*/ 3976986 w 10665902"/>
              <a:gd name="connsiteY4" fmla="*/ 428230 h 1622675"/>
              <a:gd name="connsiteX5" fmla="*/ 5533332 w 10665902"/>
              <a:gd name="connsiteY5" fmla="*/ 211 h 1622675"/>
              <a:gd name="connsiteX6" fmla="*/ 8320447 w 10665902"/>
              <a:gd name="connsiteY6" fmla="*/ 486597 h 1622675"/>
              <a:gd name="connsiteX7" fmla="*/ 10460533 w 10665902"/>
              <a:gd name="connsiteY7" fmla="*/ 467140 h 1622675"/>
              <a:gd name="connsiteX8" fmla="*/ 10596720 w 10665902"/>
              <a:gd name="connsiteY8" fmla="*/ 525507 h 1622675"/>
              <a:gd name="connsiteX9" fmla="*/ 10616175 w 10665902"/>
              <a:gd name="connsiteY9" fmla="*/ 1206443 h 1622675"/>
              <a:gd name="connsiteX10" fmla="*/ 10616175 w 10665902"/>
              <a:gd name="connsiteY10" fmla="*/ 1284264 h 1622675"/>
              <a:gd name="connsiteX11" fmla="*/ 9954694 w 10665902"/>
              <a:gd name="connsiteY11" fmla="*/ 1284264 h 1622675"/>
              <a:gd name="connsiteX12" fmla="*/ 7763163 w 10665902"/>
              <a:gd name="connsiteY12" fmla="*/ 953523 h 1622675"/>
              <a:gd name="connsiteX13" fmla="*/ 6647290 w 10665902"/>
              <a:gd name="connsiteY13" fmla="*/ 1264809 h 1622675"/>
              <a:gd name="connsiteX14" fmla="*/ 5927443 w 10665902"/>
              <a:gd name="connsiteY14" fmla="*/ 1245354 h 1622675"/>
              <a:gd name="connsiteX15" fmla="*/ 5666141 w 10665902"/>
              <a:gd name="connsiteY15" fmla="*/ 1342629 h 1622675"/>
              <a:gd name="connsiteX16" fmla="*/ 5053949 w 10665902"/>
              <a:gd name="connsiteY16" fmla="*/ 1517729 h 1622675"/>
              <a:gd name="connsiteX17" fmla="*/ 4070803 w 10665902"/>
              <a:gd name="connsiteY17" fmla="*/ 1439907 h 1622675"/>
              <a:gd name="connsiteX18" fmla="*/ 3339886 w 10665902"/>
              <a:gd name="connsiteY18" fmla="*/ 1381540 h 1622675"/>
              <a:gd name="connsiteX19" fmla="*/ 2850735 w 10665902"/>
              <a:gd name="connsiteY19" fmla="*/ 1478817 h 1622675"/>
              <a:gd name="connsiteX20" fmla="*/ 2287915 w 10665902"/>
              <a:gd name="connsiteY20" fmla="*/ 1439907 h 1622675"/>
              <a:gd name="connsiteX21" fmla="*/ 1589599 w 10665902"/>
              <a:gd name="connsiteY21" fmla="*/ 1206444 h 1622675"/>
              <a:gd name="connsiteX22" fmla="*/ 3733 w 10665902"/>
              <a:gd name="connsiteY22" fmla="*/ 1608090 h 1622675"/>
              <a:gd name="connsiteX23" fmla="*/ 1157651 w 10665902"/>
              <a:gd name="connsiteY23" fmla="*/ 575858 h 1622675"/>
              <a:gd name="connsiteX0" fmla="*/ 1157858 w 10666109"/>
              <a:gd name="connsiteY0" fmla="*/ 575858 h 1622675"/>
              <a:gd name="connsiteX1" fmla="*/ 1750757 w 10666109"/>
              <a:gd name="connsiteY1" fmla="*/ 430508 h 1622675"/>
              <a:gd name="connsiteX2" fmla="*/ 2503514 w 10666109"/>
              <a:gd name="connsiteY2" fmla="*/ 428230 h 1622675"/>
              <a:gd name="connsiteX3" fmla="*/ 3246277 w 10666109"/>
              <a:gd name="connsiteY3" fmla="*/ 642238 h 1622675"/>
              <a:gd name="connsiteX4" fmla="*/ 3977193 w 10666109"/>
              <a:gd name="connsiteY4" fmla="*/ 428230 h 1622675"/>
              <a:gd name="connsiteX5" fmla="*/ 5533539 w 10666109"/>
              <a:gd name="connsiteY5" fmla="*/ 211 h 1622675"/>
              <a:gd name="connsiteX6" fmla="*/ 8320654 w 10666109"/>
              <a:gd name="connsiteY6" fmla="*/ 486597 h 1622675"/>
              <a:gd name="connsiteX7" fmla="*/ 10460740 w 10666109"/>
              <a:gd name="connsiteY7" fmla="*/ 467140 h 1622675"/>
              <a:gd name="connsiteX8" fmla="*/ 10596927 w 10666109"/>
              <a:gd name="connsiteY8" fmla="*/ 525507 h 1622675"/>
              <a:gd name="connsiteX9" fmla="*/ 10616382 w 10666109"/>
              <a:gd name="connsiteY9" fmla="*/ 1206443 h 1622675"/>
              <a:gd name="connsiteX10" fmla="*/ 10616382 w 10666109"/>
              <a:gd name="connsiteY10" fmla="*/ 1284264 h 1622675"/>
              <a:gd name="connsiteX11" fmla="*/ 9954901 w 10666109"/>
              <a:gd name="connsiteY11" fmla="*/ 1284264 h 1622675"/>
              <a:gd name="connsiteX12" fmla="*/ 7763370 w 10666109"/>
              <a:gd name="connsiteY12" fmla="*/ 953523 h 1622675"/>
              <a:gd name="connsiteX13" fmla="*/ 6647497 w 10666109"/>
              <a:gd name="connsiteY13" fmla="*/ 1264809 h 1622675"/>
              <a:gd name="connsiteX14" fmla="*/ 5927650 w 10666109"/>
              <a:gd name="connsiteY14" fmla="*/ 1245354 h 1622675"/>
              <a:gd name="connsiteX15" fmla="*/ 5666348 w 10666109"/>
              <a:gd name="connsiteY15" fmla="*/ 1342629 h 1622675"/>
              <a:gd name="connsiteX16" fmla="*/ 5054156 w 10666109"/>
              <a:gd name="connsiteY16" fmla="*/ 1517729 h 1622675"/>
              <a:gd name="connsiteX17" fmla="*/ 4071010 w 10666109"/>
              <a:gd name="connsiteY17" fmla="*/ 1439907 h 1622675"/>
              <a:gd name="connsiteX18" fmla="*/ 3340093 w 10666109"/>
              <a:gd name="connsiteY18" fmla="*/ 1381540 h 1622675"/>
              <a:gd name="connsiteX19" fmla="*/ 2850942 w 10666109"/>
              <a:gd name="connsiteY19" fmla="*/ 1478817 h 1622675"/>
              <a:gd name="connsiteX20" fmla="*/ 2288122 w 10666109"/>
              <a:gd name="connsiteY20" fmla="*/ 1439907 h 1622675"/>
              <a:gd name="connsiteX21" fmla="*/ 1589806 w 10666109"/>
              <a:gd name="connsiteY21" fmla="*/ 1206444 h 1622675"/>
              <a:gd name="connsiteX22" fmla="*/ 3940 w 10666109"/>
              <a:gd name="connsiteY22" fmla="*/ 1608090 h 1622675"/>
              <a:gd name="connsiteX23" fmla="*/ 1157858 w 10666109"/>
              <a:gd name="connsiteY23" fmla="*/ 575858 h 1622675"/>
              <a:gd name="connsiteX0" fmla="*/ 1155746 w 10663997"/>
              <a:gd name="connsiteY0" fmla="*/ 575858 h 1627163"/>
              <a:gd name="connsiteX1" fmla="*/ 1748645 w 10663997"/>
              <a:gd name="connsiteY1" fmla="*/ 430508 h 1627163"/>
              <a:gd name="connsiteX2" fmla="*/ 2501402 w 10663997"/>
              <a:gd name="connsiteY2" fmla="*/ 428230 h 1627163"/>
              <a:gd name="connsiteX3" fmla="*/ 3244165 w 10663997"/>
              <a:gd name="connsiteY3" fmla="*/ 642238 h 1627163"/>
              <a:gd name="connsiteX4" fmla="*/ 3975081 w 10663997"/>
              <a:gd name="connsiteY4" fmla="*/ 428230 h 1627163"/>
              <a:gd name="connsiteX5" fmla="*/ 5531427 w 10663997"/>
              <a:gd name="connsiteY5" fmla="*/ 211 h 1627163"/>
              <a:gd name="connsiteX6" fmla="*/ 8318542 w 10663997"/>
              <a:gd name="connsiteY6" fmla="*/ 486597 h 1627163"/>
              <a:gd name="connsiteX7" fmla="*/ 10458628 w 10663997"/>
              <a:gd name="connsiteY7" fmla="*/ 467140 h 1627163"/>
              <a:gd name="connsiteX8" fmla="*/ 10594815 w 10663997"/>
              <a:gd name="connsiteY8" fmla="*/ 525507 h 1627163"/>
              <a:gd name="connsiteX9" fmla="*/ 10614270 w 10663997"/>
              <a:gd name="connsiteY9" fmla="*/ 1206443 h 1627163"/>
              <a:gd name="connsiteX10" fmla="*/ 10614270 w 10663997"/>
              <a:gd name="connsiteY10" fmla="*/ 1284264 h 1627163"/>
              <a:gd name="connsiteX11" fmla="*/ 9952789 w 10663997"/>
              <a:gd name="connsiteY11" fmla="*/ 1284264 h 1627163"/>
              <a:gd name="connsiteX12" fmla="*/ 7761258 w 10663997"/>
              <a:gd name="connsiteY12" fmla="*/ 953523 h 1627163"/>
              <a:gd name="connsiteX13" fmla="*/ 6645385 w 10663997"/>
              <a:gd name="connsiteY13" fmla="*/ 1264809 h 1627163"/>
              <a:gd name="connsiteX14" fmla="*/ 5925538 w 10663997"/>
              <a:gd name="connsiteY14" fmla="*/ 1245354 h 1627163"/>
              <a:gd name="connsiteX15" fmla="*/ 5664236 w 10663997"/>
              <a:gd name="connsiteY15" fmla="*/ 1342629 h 1627163"/>
              <a:gd name="connsiteX16" fmla="*/ 5052044 w 10663997"/>
              <a:gd name="connsiteY16" fmla="*/ 1517729 h 1627163"/>
              <a:gd name="connsiteX17" fmla="*/ 4068898 w 10663997"/>
              <a:gd name="connsiteY17" fmla="*/ 1439907 h 1627163"/>
              <a:gd name="connsiteX18" fmla="*/ 3337981 w 10663997"/>
              <a:gd name="connsiteY18" fmla="*/ 1381540 h 1627163"/>
              <a:gd name="connsiteX19" fmla="*/ 2848830 w 10663997"/>
              <a:gd name="connsiteY19" fmla="*/ 1478817 h 1627163"/>
              <a:gd name="connsiteX20" fmla="*/ 2286010 w 10663997"/>
              <a:gd name="connsiteY20" fmla="*/ 1439907 h 1627163"/>
              <a:gd name="connsiteX21" fmla="*/ 1443708 w 10663997"/>
              <a:gd name="connsiteY21" fmla="*/ 1268241 h 1627163"/>
              <a:gd name="connsiteX22" fmla="*/ 1828 w 10663997"/>
              <a:gd name="connsiteY22" fmla="*/ 1608090 h 1627163"/>
              <a:gd name="connsiteX23" fmla="*/ 1155746 w 10663997"/>
              <a:gd name="connsiteY23" fmla="*/ 575858 h 1627163"/>
              <a:gd name="connsiteX0" fmla="*/ 1155746 w 10663997"/>
              <a:gd name="connsiteY0" fmla="*/ 575858 h 1627163"/>
              <a:gd name="connsiteX1" fmla="*/ 1748645 w 10663997"/>
              <a:gd name="connsiteY1" fmla="*/ 430508 h 1627163"/>
              <a:gd name="connsiteX2" fmla="*/ 2501402 w 10663997"/>
              <a:gd name="connsiteY2" fmla="*/ 428230 h 1627163"/>
              <a:gd name="connsiteX3" fmla="*/ 3244165 w 10663997"/>
              <a:gd name="connsiteY3" fmla="*/ 642238 h 1627163"/>
              <a:gd name="connsiteX4" fmla="*/ 3975081 w 10663997"/>
              <a:gd name="connsiteY4" fmla="*/ 428230 h 1627163"/>
              <a:gd name="connsiteX5" fmla="*/ 5531427 w 10663997"/>
              <a:gd name="connsiteY5" fmla="*/ 211 h 1627163"/>
              <a:gd name="connsiteX6" fmla="*/ 8318542 w 10663997"/>
              <a:gd name="connsiteY6" fmla="*/ 486597 h 1627163"/>
              <a:gd name="connsiteX7" fmla="*/ 10458628 w 10663997"/>
              <a:gd name="connsiteY7" fmla="*/ 467140 h 1627163"/>
              <a:gd name="connsiteX8" fmla="*/ 10594815 w 10663997"/>
              <a:gd name="connsiteY8" fmla="*/ 525507 h 1627163"/>
              <a:gd name="connsiteX9" fmla="*/ 10614270 w 10663997"/>
              <a:gd name="connsiteY9" fmla="*/ 1206443 h 1627163"/>
              <a:gd name="connsiteX10" fmla="*/ 10614270 w 10663997"/>
              <a:gd name="connsiteY10" fmla="*/ 1284264 h 1627163"/>
              <a:gd name="connsiteX11" fmla="*/ 9952789 w 10663997"/>
              <a:gd name="connsiteY11" fmla="*/ 1284264 h 1627163"/>
              <a:gd name="connsiteX12" fmla="*/ 7761258 w 10663997"/>
              <a:gd name="connsiteY12" fmla="*/ 953523 h 1627163"/>
              <a:gd name="connsiteX13" fmla="*/ 6645385 w 10663997"/>
              <a:gd name="connsiteY13" fmla="*/ 1264809 h 1627163"/>
              <a:gd name="connsiteX14" fmla="*/ 5925538 w 10663997"/>
              <a:gd name="connsiteY14" fmla="*/ 1245354 h 1627163"/>
              <a:gd name="connsiteX15" fmla="*/ 5664236 w 10663997"/>
              <a:gd name="connsiteY15" fmla="*/ 1342629 h 1627163"/>
              <a:gd name="connsiteX16" fmla="*/ 5052044 w 10663997"/>
              <a:gd name="connsiteY16" fmla="*/ 1517729 h 1627163"/>
              <a:gd name="connsiteX17" fmla="*/ 4068898 w 10663997"/>
              <a:gd name="connsiteY17" fmla="*/ 1439907 h 1627163"/>
              <a:gd name="connsiteX18" fmla="*/ 3337981 w 10663997"/>
              <a:gd name="connsiteY18" fmla="*/ 1381540 h 1627163"/>
              <a:gd name="connsiteX19" fmla="*/ 2848830 w 10663997"/>
              <a:gd name="connsiteY19" fmla="*/ 1478817 h 1627163"/>
              <a:gd name="connsiteX20" fmla="*/ 2238016 w 10663997"/>
              <a:gd name="connsiteY20" fmla="*/ 1130928 h 1627163"/>
              <a:gd name="connsiteX21" fmla="*/ 1443708 w 10663997"/>
              <a:gd name="connsiteY21" fmla="*/ 1268241 h 1627163"/>
              <a:gd name="connsiteX22" fmla="*/ 1828 w 10663997"/>
              <a:gd name="connsiteY22" fmla="*/ 1608090 h 1627163"/>
              <a:gd name="connsiteX23" fmla="*/ 1155746 w 10663997"/>
              <a:gd name="connsiteY23" fmla="*/ 575858 h 1627163"/>
              <a:gd name="connsiteX0" fmla="*/ 1153918 w 10662169"/>
              <a:gd name="connsiteY0" fmla="*/ 575858 h 1629825"/>
              <a:gd name="connsiteX1" fmla="*/ 1746817 w 10662169"/>
              <a:gd name="connsiteY1" fmla="*/ 430508 h 1629825"/>
              <a:gd name="connsiteX2" fmla="*/ 2499574 w 10662169"/>
              <a:gd name="connsiteY2" fmla="*/ 428230 h 1629825"/>
              <a:gd name="connsiteX3" fmla="*/ 3242337 w 10662169"/>
              <a:gd name="connsiteY3" fmla="*/ 642238 h 1629825"/>
              <a:gd name="connsiteX4" fmla="*/ 3973253 w 10662169"/>
              <a:gd name="connsiteY4" fmla="*/ 428230 h 1629825"/>
              <a:gd name="connsiteX5" fmla="*/ 5529599 w 10662169"/>
              <a:gd name="connsiteY5" fmla="*/ 211 h 1629825"/>
              <a:gd name="connsiteX6" fmla="*/ 8316714 w 10662169"/>
              <a:gd name="connsiteY6" fmla="*/ 486597 h 1629825"/>
              <a:gd name="connsiteX7" fmla="*/ 10456800 w 10662169"/>
              <a:gd name="connsiteY7" fmla="*/ 467140 h 1629825"/>
              <a:gd name="connsiteX8" fmla="*/ 10592987 w 10662169"/>
              <a:gd name="connsiteY8" fmla="*/ 525507 h 1629825"/>
              <a:gd name="connsiteX9" fmla="*/ 10612442 w 10662169"/>
              <a:gd name="connsiteY9" fmla="*/ 1206443 h 1629825"/>
              <a:gd name="connsiteX10" fmla="*/ 10612442 w 10662169"/>
              <a:gd name="connsiteY10" fmla="*/ 1284264 h 1629825"/>
              <a:gd name="connsiteX11" fmla="*/ 9950961 w 10662169"/>
              <a:gd name="connsiteY11" fmla="*/ 1284264 h 1629825"/>
              <a:gd name="connsiteX12" fmla="*/ 7759430 w 10662169"/>
              <a:gd name="connsiteY12" fmla="*/ 953523 h 1629825"/>
              <a:gd name="connsiteX13" fmla="*/ 6643557 w 10662169"/>
              <a:gd name="connsiteY13" fmla="*/ 1264809 h 1629825"/>
              <a:gd name="connsiteX14" fmla="*/ 5923710 w 10662169"/>
              <a:gd name="connsiteY14" fmla="*/ 1245354 h 1629825"/>
              <a:gd name="connsiteX15" fmla="*/ 5662408 w 10662169"/>
              <a:gd name="connsiteY15" fmla="*/ 1342629 h 1629825"/>
              <a:gd name="connsiteX16" fmla="*/ 5050216 w 10662169"/>
              <a:gd name="connsiteY16" fmla="*/ 1517729 h 1629825"/>
              <a:gd name="connsiteX17" fmla="*/ 4067070 w 10662169"/>
              <a:gd name="connsiteY17" fmla="*/ 1439907 h 1629825"/>
              <a:gd name="connsiteX18" fmla="*/ 3336153 w 10662169"/>
              <a:gd name="connsiteY18" fmla="*/ 1381540 h 1629825"/>
              <a:gd name="connsiteX19" fmla="*/ 2847002 w 10662169"/>
              <a:gd name="connsiteY19" fmla="*/ 1478817 h 1629825"/>
              <a:gd name="connsiteX20" fmla="*/ 2236188 w 10662169"/>
              <a:gd name="connsiteY20" fmla="*/ 1130928 h 1629825"/>
              <a:gd name="connsiteX21" fmla="*/ 1153908 w 10662169"/>
              <a:gd name="connsiteY21" fmla="*/ 1299139 h 1629825"/>
              <a:gd name="connsiteX22" fmla="*/ 0 w 10662169"/>
              <a:gd name="connsiteY22" fmla="*/ 1608090 h 1629825"/>
              <a:gd name="connsiteX23" fmla="*/ 1153918 w 10662169"/>
              <a:gd name="connsiteY23" fmla="*/ 575858 h 1629825"/>
              <a:gd name="connsiteX0" fmla="*/ 1153918 w 10662169"/>
              <a:gd name="connsiteY0" fmla="*/ 575858 h 1629823"/>
              <a:gd name="connsiteX1" fmla="*/ 1746817 w 10662169"/>
              <a:gd name="connsiteY1" fmla="*/ 430508 h 1629823"/>
              <a:gd name="connsiteX2" fmla="*/ 2499574 w 10662169"/>
              <a:gd name="connsiteY2" fmla="*/ 428230 h 1629823"/>
              <a:gd name="connsiteX3" fmla="*/ 3242337 w 10662169"/>
              <a:gd name="connsiteY3" fmla="*/ 642238 h 1629823"/>
              <a:gd name="connsiteX4" fmla="*/ 3973253 w 10662169"/>
              <a:gd name="connsiteY4" fmla="*/ 428230 h 1629823"/>
              <a:gd name="connsiteX5" fmla="*/ 5529599 w 10662169"/>
              <a:gd name="connsiteY5" fmla="*/ 211 h 1629823"/>
              <a:gd name="connsiteX6" fmla="*/ 8316714 w 10662169"/>
              <a:gd name="connsiteY6" fmla="*/ 486597 h 1629823"/>
              <a:gd name="connsiteX7" fmla="*/ 10456800 w 10662169"/>
              <a:gd name="connsiteY7" fmla="*/ 467140 h 1629823"/>
              <a:gd name="connsiteX8" fmla="*/ 10592987 w 10662169"/>
              <a:gd name="connsiteY8" fmla="*/ 525507 h 1629823"/>
              <a:gd name="connsiteX9" fmla="*/ 10612442 w 10662169"/>
              <a:gd name="connsiteY9" fmla="*/ 1206443 h 1629823"/>
              <a:gd name="connsiteX10" fmla="*/ 10612442 w 10662169"/>
              <a:gd name="connsiteY10" fmla="*/ 1284264 h 1629823"/>
              <a:gd name="connsiteX11" fmla="*/ 9950961 w 10662169"/>
              <a:gd name="connsiteY11" fmla="*/ 1284264 h 1629823"/>
              <a:gd name="connsiteX12" fmla="*/ 7759430 w 10662169"/>
              <a:gd name="connsiteY12" fmla="*/ 953523 h 1629823"/>
              <a:gd name="connsiteX13" fmla="*/ 6643557 w 10662169"/>
              <a:gd name="connsiteY13" fmla="*/ 1264809 h 1629823"/>
              <a:gd name="connsiteX14" fmla="*/ 5923710 w 10662169"/>
              <a:gd name="connsiteY14" fmla="*/ 1245354 h 1629823"/>
              <a:gd name="connsiteX15" fmla="*/ 5662408 w 10662169"/>
              <a:gd name="connsiteY15" fmla="*/ 1342629 h 1629823"/>
              <a:gd name="connsiteX16" fmla="*/ 5050216 w 10662169"/>
              <a:gd name="connsiteY16" fmla="*/ 1517729 h 1629823"/>
              <a:gd name="connsiteX17" fmla="*/ 4067070 w 10662169"/>
              <a:gd name="connsiteY17" fmla="*/ 1439907 h 1629823"/>
              <a:gd name="connsiteX18" fmla="*/ 3336153 w 10662169"/>
              <a:gd name="connsiteY18" fmla="*/ 1381540 h 1629823"/>
              <a:gd name="connsiteX19" fmla="*/ 2847002 w 10662169"/>
              <a:gd name="connsiteY19" fmla="*/ 1478817 h 1629823"/>
              <a:gd name="connsiteX20" fmla="*/ 2236188 w 10662169"/>
              <a:gd name="connsiteY20" fmla="*/ 1130928 h 1629823"/>
              <a:gd name="connsiteX21" fmla="*/ 1153908 w 10662169"/>
              <a:gd name="connsiteY21" fmla="*/ 1299139 h 1629823"/>
              <a:gd name="connsiteX22" fmla="*/ 0 w 10662169"/>
              <a:gd name="connsiteY22" fmla="*/ 1608090 h 1629823"/>
              <a:gd name="connsiteX23" fmla="*/ 1153918 w 10662169"/>
              <a:gd name="connsiteY23" fmla="*/ 575858 h 1629823"/>
              <a:gd name="connsiteX0" fmla="*/ 1153918 w 10662169"/>
              <a:gd name="connsiteY0" fmla="*/ 575858 h 1629825"/>
              <a:gd name="connsiteX1" fmla="*/ 1746817 w 10662169"/>
              <a:gd name="connsiteY1" fmla="*/ 430508 h 1629825"/>
              <a:gd name="connsiteX2" fmla="*/ 2499574 w 10662169"/>
              <a:gd name="connsiteY2" fmla="*/ 428230 h 1629825"/>
              <a:gd name="connsiteX3" fmla="*/ 3242337 w 10662169"/>
              <a:gd name="connsiteY3" fmla="*/ 642238 h 1629825"/>
              <a:gd name="connsiteX4" fmla="*/ 3973253 w 10662169"/>
              <a:gd name="connsiteY4" fmla="*/ 428230 h 1629825"/>
              <a:gd name="connsiteX5" fmla="*/ 5529599 w 10662169"/>
              <a:gd name="connsiteY5" fmla="*/ 211 h 1629825"/>
              <a:gd name="connsiteX6" fmla="*/ 8316714 w 10662169"/>
              <a:gd name="connsiteY6" fmla="*/ 486597 h 1629825"/>
              <a:gd name="connsiteX7" fmla="*/ 10456800 w 10662169"/>
              <a:gd name="connsiteY7" fmla="*/ 467140 h 1629825"/>
              <a:gd name="connsiteX8" fmla="*/ 10592987 w 10662169"/>
              <a:gd name="connsiteY8" fmla="*/ 525507 h 1629825"/>
              <a:gd name="connsiteX9" fmla="*/ 10612442 w 10662169"/>
              <a:gd name="connsiteY9" fmla="*/ 1206443 h 1629825"/>
              <a:gd name="connsiteX10" fmla="*/ 10612442 w 10662169"/>
              <a:gd name="connsiteY10" fmla="*/ 1284264 h 1629825"/>
              <a:gd name="connsiteX11" fmla="*/ 9950961 w 10662169"/>
              <a:gd name="connsiteY11" fmla="*/ 1284264 h 1629825"/>
              <a:gd name="connsiteX12" fmla="*/ 7759430 w 10662169"/>
              <a:gd name="connsiteY12" fmla="*/ 953523 h 1629825"/>
              <a:gd name="connsiteX13" fmla="*/ 6643557 w 10662169"/>
              <a:gd name="connsiteY13" fmla="*/ 1264809 h 1629825"/>
              <a:gd name="connsiteX14" fmla="*/ 5923710 w 10662169"/>
              <a:gd name="connsiteY14" fmla="*/ 1245354 h 1629825"/>
              <a:gd name="connsiteX15" fmla="*/ 5662408 w 10662169"/>
              <a:gd name="connsiteY15" fmla="*/ 1342629 h 1629825"/>
              <a:gd name="connsiteX16" fmla="*/ 5050216 w 10662169"/>
              <a:gd name="connsiteY16" fmla="*/ 1517729 h 1629825"/>
              <a:gd name="connsiteX17" fmla="*/ 4067070 w 10662169"/>
              <a:gd name="connsiteY17" fmla="*/ 1439907 h 1629825"/>
              <a:gd name="connsiteX18" fmla="*/ 3336153 w 10662169"/>
              <a:gd name="connsiteY18" fmla="*/ 1381540 h 1629825"/>
              <a:gd name="connsiteX19" fmla="*/ 3086977 w 10662169"/>
              <a:gd name="connsiteY19" fmla="*/ 1262532 h 1629825"/>
              <a:gd name="connsiteX20" fmla="*/ 2236188 w 10662169"/>
              <a:gd name="connsiteY20" fmla="*/ 1130928 h 1629825"/>
              <a:gd name="connsiteX21" fmla="*/ 1153908 w 10662169"/>
              <a:gd name="connsiteY21" fmla="*/ 1299139 h 1629825"/>
              <a:gd name="connsiteX22" fmla="*/ 0 w 10662169"/>
              <a:gd name="connsiteY22" fmla="*/ 1608090 h 1629825"/>
              <a:gd name="connsiteX23" fmla="*/ 1153918 w 10662169"/>
              <a:gd name="connsiteY23" fmla="*/ 575858 h 1629825"/>
              <a:gd name="connsiteX0" fmla="*/ 913943 w 10422194"/>
              <a:gd name="connsiteY0" fmla="*/ 575858 h 1520101"/>
              <a:gd name="connsiteX1" fmla="*/ 1506842 w 10422194"/>
              <a:gd name="connsiteY1" fmla="*/ 430508 h 1520101"/>
              <a:gd name="connsiteX2" fmla="*/ 2259599 w 10422194"/>
              <a:gd name="connsiteY2" fmla="*/ 428230 h 1520101"/>
              <a:gd name="connsiteX3" fmla="*/ 3002362 w 10422194"/>
              <a:gd name="connsiteY3" fmla="*/ 642238 h 1520101"/>
              <a:gd name="connsiteX4" fmla="*/ 3733278 w 10422194"/>
              <a:gd name="connsiteY4" fmla="*/ 428230 h 1520101"/>
              <a:gd name="connsiteX5" fmla="*/ 5289624 w 10422194"/>
              <a:gd name="connsiteY5" fmla="*/ 211 h 1520101"/>
              <a:gd name="connsiteX6" fmla="*/ 8076739 w 10422194"/>
              <a:gd name="connsiteY6" fmla="*/ 486597 h 1520101"/>
              <a:gd name="connsiteX7" fmla="*/ 10216825 w 10422194"/>
              <a:gd name="connsiteY7" fmla="*/ 467140 h 1520101"/>
              <a:gd name="connsiteX8" fmla="*/ 10353012 w 10422194"/>
              <a:gd name="connsiteY8" fmla="*/ 525507 h 1520101"/>
              <a:gd name="connsiteX9" fmla="*/ 10372467 w 10422194"/>
              <a:gd name="connsiteY9" fmla="*/ 1206443 h 1520101"/>
              <a:gd name="connsiteX10" fmla="*/ 10372467 w 10422194"/>
              <a:gd name="connsiteY10" fmla="*/ 1284264 h 1520101"/>
              <a:gd name="connsiteX11" fmla="*/ 9710986 w 10422194"/>
              <a:gd name="connsiteY11" fmla="*/ 1284264 h 1520101"/>
              <a:gd name="connsiteX12" fmla="*/ 7519455 w 10422194"/>
              <a:gd name="connsiteY12" fmla="*/ 953523 h 1520101"/>
              <a:gd name="connsiteX13" fmla="*/ 6403582 w 10422194"/>
              <a:gd name="connsiteY13" fmla="*/ 1264809 h 1520101"/>
              <a:gd name="connsiteX14" fmla="*/ 5683735 w 10422194"/>
              <a:gd name="connsiteY14" fmla="*/ 1245354 h 1520101"/>
              <a:gd name="connsiteX15" fmla="*/ 5422433 w 10422194"/>
              <a:gd name="connsiteY15" fmla="*/ 1342629 h 1520101"/>
              <a:gd name="connsiteX16" fmla="*/ 4810241 w 10422194"/>
              <a:gd name="connsiteY16" fmla="*/ 1517729 h 1520101"/>
              <a:gd name="connsiteX17" fmla="*/ 3827095 w 10422194"/>
              <a:gd name="connsiteY17" fmla="*/ 1439907 h 1520101"/>
              <a:gd name="connsiteX18" fmla="*/ 3096178 w 10422194"/>
              <a:gd name="connsiteY18" fmla="*/ 1381540 h 1520101"/>
              <a:gd name="connsiteX19" fmla="*/ 2847002 w 10422194"/>
              <a:gd name="connsiteY19" fmla="*/ 1262532 h 1520101"/>
              <a:gd name="connsiteX20" fmla="*/ 1996213 w 10422194"/>
              <a:gd name="connsiteY20" fmla="*/ 1130928 h 1520101"/>
              <a:gd name="connsiteX21" fmla="*/ 913933 w 10422194"/>
              <a:gd name="connsiteY21" fmla="*/ 1299139 h 1520101"/>
              <a:gd name="connsiteX22" fmla="*/ 0 w 10422194"/>
              <a:gd name="connsiteY22" fmla="*/ 897435 h 1520101"/>
              <a:gd name="connsiteX23" fmla="*/ 913943 w 10422194"/>
              <a:gd name="connsiteY23" fmla="*/ 575858 h 1520101"/>
              <a:gd name="connsiteX0" fmla="*/ 916259 w 10424510"/>
              <a:gd name="connsiteY0" fmla="*/ 575858 h 1520103"/>
              <a:gd name="connsiteX1" fmla="*/ 1509158 w 10424510"/>
              <a:gd name="connsiteY1" fmla="*/ 430508 h 1520103"/>
              <a:gd name="connsiteX2" fmla="*/ 2261915 w 10424510"/>
              <a:gd name="connsiteY2" fmla="*/ 428230 h 1520103"/>
              <a:gd name="connsiteX3" fmla="*/ 3004678 w 10424510"/>
              <a:gd name="connsiteY3" fmla="*/ 642238 h 1520103"/>
              <a:gd name="connsiteX4" fmla="*/ 3735594 w 10424510"/>
              <a:gd name="connsiteY4" fmla="*/ 428230 h 1520103"/>
              <a:gd name="connsiteX5" fmla="*/ 5291940 w 10424510"/>
              <a:gd name="connsiteY5" fmla="*/ 211 h 1520103"/>
              <a:gd name="connsiteX6" fmla="*/ 8079055 w 10424510"/>
              <a:gd name="connsiteY6" fmla="*/ 486597 h 1520103"/>
              <a:gd name="connsiteX7" fmla="*/ 10219141 w 10424510"/>
              <a:gd name="connsiteY7" fmla="*/ 467140 h 1520103"/>
              <a:gd name="connsiteX8" fmla="*/ 10355328 w 10424510"/>
              <a:gd name="connsiteY8" fmla="*/ 525507 h 1520103"/>
              <a:gd name="connsiteX9" fmla="*/ 10374783 w 10424510"/>
              <a:gd name="connsiteY9" fmla="*/ 1206443 h 1520103"/>
              <a:gd name="connsiteX10" fmla="*/ 10374783 w 10424510"/>
              <a:gd name="connsiteY10" fmla="*/ 1284264 h 1520103"/>
              <a:gd name="connsiteX11" fmla="*/ 9713302 w 10424510"/>
              <a:gd name="connsiteY11" fmla="*/ 1284264 h 1520103"/>
              <a:gd name="connsiteX12" fmla="*/ 7521771 w 10424510"/>
              <a:gd name="connsiteY12" fmla="*/ 953523 h 1520103"/>
              <a:gd name="connsiteX13" fmla="*/ 6405898 w 10424510"/>
              <a:gd name="connsiteY13" fmla="*/ 1264809 h 1520103"/>
              <a:gd name="connsiteX14" fmla="*/ 5686051 w 10424510"/>
              <a:gd name="connsiteY14" fmla="*/ 1245354 h 1520103"/>
              <a:gd name="connsiteX15" fmla="*/ 5424749 w 10424510"/>
              <a:gd name="connsiteY15" fmla="*/ 1342629 h 1520103"/>
              <a:gd name="connsiteX16" fmla="*/ 4812557 w 10424510"/>
              <a:gd name="connsiteY16" fmla="*/ 1517729 h 1520103"/>
              <a:gd name="connsiteX17" fmla="*/ 3829411 w 10424510"/>
              <a:gd name="connsiteY17" fmla="*/ 1439907 h 1520103"/>
              <a:gd name="connsiteX18" fmla="*/ 3098494 w 10424510"/>
              <a:gd name="connsiteY18" fmla="*/ 1381540 h 1520103"/>
              <a:gd name="connsiteX19" fmla="*/ 2849318 w 10424510"/>
              <a:gd name="connsiteY19" fmla="*/ 1262532 h 1520103"/>
              <a:gd name="connsiteX20" fmla="*/ 1998529 w 10424510"/>
              <a:gd name="connsiteY20" fmla="*/ 1130928 h 1520103"/>
              <a:gd name="connsiteX21" fmla="*/ 1204221 w 10424510"/>
              <a:gd name="connsiteY21" fmla="*/ 1021057 h 1520103"/>
              <a:gd name="connsiteX22" fmla="*/ 2316 w 10424510"/>
              <a:gd name="connsiteY22" fmla="*/ 897435 h 1520103"/>
              <a:gd name="connsiteX23" fmla="*/ 916259 w 10424510"/>
              <a:gd name="connsiteY23" fmla="*/ 575858 h 1520103"/>
              <a:gd name="connsiteX0" fmla="*/ 916259 w 10424510"/>
              <a:gd name="connsiteY0" fmla="*/ 575858 h 1520101"/>
              <a:gd name="connsiteX1" fmla="*/ 1509158 w 10424510"/>
              <a:gd name="connsiteY1" fmla="*/ 430508 h 1520101"/>
              <a:gd name="connsiteX2" fmla="*/ 2261915 w 10424510"/>
              <a:gd name="connsiteY2" fmla="*/ 428230 h 1520101"/>
              <a:gd name="connsiteX3" fmla="*/ 3004678 w 10424510"/>
              <a:gd name="connsiteY3" fmla="*/ 642238 h 1520101"/>
              <a:gd name="connsiteX4" fmla="*/ 3735594 w 10424510"/>
              <a:gd name="connsiteY4" fmla="*/ 428230 h 1520101"/>
              <a:gd name="connsiteX5" fmla="*/ 5291940 w 10424510"/>
              <a:gd name="connsiteY5" fmla="*/ 211 h 1520101"/>
              <a:gd name="connsiteX6" fmla="*/ 8079055 w 10424510"/>
              <a:gd name="connsiteY6" fmla="*/ 486597 h 1520101"/>
              <a:gd name="connsiteX7" fmla="*/ 10219141 w 10424510"/>
              <a:gd name="connsiteY7" fmla="*/ 467140 h 1520101"/>
              <a:gd name="connsiteX8" fmla="*/ 10355328 w 10424510"/>
              <a:gd name="connsiteY8" fmla="*/ 525507 h 1520101"/>
              <a:gd name="connsiteX9" fmla="*/ 10374783 w 10424510"/>
              <a:gd name="connsiteY9" fmla="*/ 1206443 h 1520101"/>
              <a:gd name="connsiteX10" fmla="*/ 10374783 w 10424510"/>
              <a:gd name="connsiteY10" fmla="*/ 1284264 h 1520101"/>
              <a:gd name="connsiteX11" fmla="*/ 9713302 w 10424510"/>
              <a:gd name="connsiteY11" fmla="*/ 1284264 h 1520101"/>
              <a:gd name="connsiteX12" fmla="*/ 7521771 w 10424510"/>
              <a:gd name="connsiteY12" fmla="*/ 953523 h 1520101"/>
              <a:gd name="connsiteX13" fmla="*/ 6405898 w 10424510"/>
              <a:gd name="connsiteY13" fmla="*/ 1264809 h 1520101"/>
              <a:gd name="connsiteX14" fmla="*/ 5686051 w 10424510"/>
              <a:gd name="connsiteY14" fmla="*/ 1245354 h 1520101"/>
              <a:gd name="connsiteX15" fmla="*/ 5424749 w 10424510"/>
              <a:gd name="connsiteY15" fmla="*/ 1342629 h 1520101"/>
              <a:gd name="connsiteX16" fmla="*/ 4812557 w 10424510"/>
              <a:gd name="connsiteY16" fmla="*/ 1517729 h 1520101"/>
              <a:gd name="connsiteX17" fmla="*/ 3829411 w 10424510"/>
              <a:gd name="connsiteY17" fmla="*/ 1439907 h 1520101"/>
              <a:gd name="connsiteX18" fmla="*/ 3098494 w 10424510"/>
              <a:gd name="connsiteY18" fmla="*/ 1381540 h 1520101"/>
              <a:gd name="connsiteX19" fmla="*/ 2849318 w 10424510"/>
              <a:gd name="connsiteY19" fmla="*/ 1262532 h 1520101"/>
              <a:gd name="connsiteX20" fmla="*/ 1998529 w 10424510"/>
              <a:gd name="connsiteY20" fmla="*/ 1130928 h 1520101"/>
              <a:gd name="connsiteX21" fmla="*/ 1204221 w 10424510"/>
              <a:gd name="connsiteY21" fmla="*/ 1021057 h 1520101"/>
              <a:gd name="connsiteX22" fmla="*/ 2316 w 10424510"/>
              <a:gd name="connsiteY22" fmla="*/ 897435 h 1520101"/>
              <a:gd name="connsiteX23" fmla="*/ 916259 w 10424510"/>
              <a:gd name="connsiteY23" fmla="*/ 575858 h 1520101"/>
              <a:gd name="connsiteX0" fmla="*/ 915255 w 10423506"/>
              <a:gd name="connsiteY0" fmla="*/ 575858 h 1520103"/>
              <a:gd name="connsiteX1" fmla="*/ 1508154 w 10423506"/>
              <a:gd name="connsiteY1" fmla="*/ 430508 h 1520103"/>
              <a:gd name="connsiteX2" fmla="*/ 2260911 w 10423506"/>
              <a:gd name="connsiteY2" fmla="*/ 428230 h 1520103"/>
              <a:gd name="connsiteX3" fmla="*/ 3003674 w 10423506"/>
              <a:gd name="connsiteY3" fmla="*/ 642238 h 1520103"/>
              <a:gd name="connsiteX4" fmla="*/ 3734590 w 10423506"/>
              <a:gd name="connsiteY4" fmla="*/ 428230 h 1520103"/>
              <a:gd name="connsiteX5" fmla="*/ 5290936 w 10423506"/>
              <a:gd name="connsiteY5" fmla="*/ 211 h 1520103"/>
              <a:gd name="connsiteX6" fmla="*/ 8078051 w 10423506"/>
              <a:gd name="connsiteY6" fmla="*/ 486597 h 1520103"/>
              <a:gd name="connsiteX7" fmla="*/ 10218137 w 10423506"/>
              <a:gd name="connsiteY7" fmla="*/ 467140 h 1520103"/>
              <a:gd name="connsiteX8" fmla="*/ 10354324 w 10423506"/>
              <a:gd name="connsiteY8" fmla="*/ 525507 h 1520103"/>
              <a:gd name="connsiteX9" fmla="*/ 10373779 w 10423506"/>
              <a:gd name="connsiteY9" fmla="*/ 1206443 h 1520103"/>
              <a:gd name="connsiteX10" fmla="*/ 10373779 w 10423506"/>
              <a:gd name="connsiteY10" fmla="*/ 1284264 h 1520103"/>
              <a:gd name="connsiteX11" fmla="*/ 9712298 w 10423506"/>
              <a:gd name="connsiteY11" fmla="*/ 1284264 h 1520103"/>
              <a:gd name="connsiteX12" fmla="*/ 7520767 w 10423506"/>
              <a:gd name="connsiteY12" fmla="*/ 953523 h 1520103"/>
              <a:gd name="connsiteX13" fmla="*/ 6404894 w 10423506"/>
              <a:gd name="connsiteY13" fmla="*/ 1264809 h 1520103"/>
              <a:gd name="connsiteX14" fmla="*/ 5685047 w 10423506"/>
              <a:gd name="connsiteY14" fmla="*/ 1245354 h 1520103"/>
              <a:gd name="connsiteX15" fmla="*/ 5423745 w 10423506"/>
              <a:gd name="connsiteY15" fmla="*/ 1342629 h 1520103"/>
              <a:gd name="connsiteX16" fmla="*/ 4811553 w 10423506"/>
              <a:gd name="connsiteY16" fmla="*/ 1517729 h 1520103"/>
              <a:gd name="connsiteX17" fmla="*/ 3828407 w 10423506"/>
              <a:gd name="connsiteY17" fmla="*/ 1439907 h 1520103"/>
              <a:gd name="connsiteX18" fmla="*/ 3097490 w 10423506"/>
              <a:gd name="connsiteY18" fmla="*/ 1381540 h 1520103"/>
              <a:gd name="connsiteX19" fmla="*/ 2848314 w 10423506"/>
              <a:gd name="connsiteY19" fmla="*/ 1262532 h 1520103"/>
              <a:gd name="connsiteX20" fmla="*/ 1997525 w 10423506"/>
              <a:gd name="connsiteY20" fmla="*/ 1130928 h 1520103"/>
              <a:gd name="connsiteX21" fmla="*/ 1203217 w 10423506"/>
              <a:gd name="connsiteY21" fmla="*/ 1021057 h 1520103"/>
              <a:gd name="connsiteX22" fmla="*/ 724508 w 10423506"/>
              <a:gd name="connsiteY22" fmla="*/ 820626 h 1520103"/>
              <a:gd name="connsiteX23" fmla="*/ 1312 w 10423506"/>
              <a:gd name="connsiteY23" fmla="*/ 897435 h 1520103"/>
              <a:gd name="connsiteX24" fmla="*/ 915255 w 10423506"/>
              <a:gd name="connsiteY24" fmla="*/ 575858 h 1520103"/>
              <a:gd name="connsiteX0" fmla="*/ 981451 w 10489702"/>
              <a:gd name="connsiteY0" fmla="*/ 575858 h 1878553"/>
              <a:gd name="connsiteX1" fmla="*/ 1574350 w 10489702"/>
              <a:gd name="connsiteY1" fmla="*/ 430508 h 1878553"/>
              <a:gd name="connsiteX2" fmla="*/ 2327107 w 10489702"/>
              <a:gd name="connsiteY2" fmla="*/ 428230 h 1878553"/>
              <a:gd name="connsiteX3" fmla="*/ 3069870 w 10489702"/>
              <a:gd name="connsiteY3" fmla="*/ 642238 h 1878553"/>
              <a:gd name="connsiteX4" fmla="*/ 3800786 w 10489702"/>
              <a:gd name="connsiteY4" fmla="*/ 428230 h 1878553"/>
              <a:gd name="connsiteX5" fmla="*/ 5357132 w 10489702"/>
              <a:gd name="connsiteY5" fmla="*/ 211 h 1878553"/>
              <a:gd name="connsiteX6" fmla="*/ 8144247 w 10489702"/>
              <a:gd name="connsiteY6" fmla="*/ 486597 h 1878553"/>
              <a:gd name="connsiteX7" fmla="*/ 10284333 w 10489702"/>
              <a:gd name="connsiteY7" fmla="*/ 467140 h 1878553"/>
              <a:gd name="connsiteX8" fmla="*/ 10420520 w 10489702"/>
              <a:gd name="connsiteY8" fmla="*/ 525507 h 1878553"/>
              <a:gd name="connsiteX9" fmla="*/ 10439975 w 10489702"/>
              <a:gd name="connsiteY9" fmla="*/ 1206443 h 1878553"/>
              <a:gd name="connsiteX10" fmla="*/ 10439975 w 10489702"/>
              <a:gd name="connsiteY10" fmla="*/ 1284264 h 1878553"/>
              <a:gd name="connsiteX11" fmla="*/ 9778494 w 10489702"/>
              <a:gd name="connsiteY11" fmla="*/ 1284264 h 1878553"/>
              <a:gd name="connsiteX12" fmla="*/ 7586963 w 10489702"/>
              <a:gd name="connsiteY12" fmla="*/ 953523 h 1878553"/>
              <a:gd name="connsiteX13" fmla="*/ 6471090 w 10489702"/>
              <a:gd name="connsiteY13" fmla="*/ 1264809 h 1878553"/>
              <a:gd name="connsiteX14" fmla="*/ 5751243 w 10489702"/>
              <a:gd name="connsiteY14" fmla="*/ 1245354 h 1878553"/>
              <a:gd name="connsiteX15" fmla="*/ 5489941 w 10489702"/>
              <a:gd name="connsiteY15" fmla="*/ 1342629 h 1878553"/>
              <a:gd name="connsiteX16" fmla="*/ 4877749 w 10489702"/>
              <a:gd name="connsiteY16" fmla="*/ 1517729 h 1878553"/>
              <a:gd name="connsiteX17" fmla="*/ 3894603 w 10489702"/>
              <a:gd name="connsiteY17" fmla="*/ 1439907 h 1878553"/>
              <a:gd name="connsiteX18" fmla="*/ 3163686 w 10489702"/>
              <a:gd name="connsiteY18" fmla="*/ 1381540 h 1878553"/>
              <a:gd name="connsiteX19" fmla="*/ 2914510 w 10489702"/>
              <a:gd name="connsiteY19" fmla="*/ 1262532 h 1878553"/>
              <a:gd name="connsiteX20" fmla="*/ 2063721 w 10489702"/>
              <a:gd name="connsiteY20" fmla="*/ 1130928 h 1878553"/>
              <a:gd name="connsiteX21" fmla="*/ 1269413 w 10489702"/>
              <a:gd name="connsiteY21" fmla="*/ 1021057 h 1878553"/>
              <a:gd name="connsiteX22" fmla="*/ 202241 w 10489702"/>
              <a:gd name="connsiteY22" fmla="*/ 1878210 h 1878553"/>
              <a:gd name="connsiteX23" fmla="*/ 67508 w 10489702"/>
              <a:gd name="connsiteY23" fmla="*/ 897435 h 1878553"/>
              <a:gd name="connsiteX24" fmla="*/ 981451 w 10489702"/>
              <a:gd name="connsiteY24" fmla="*/ 575858 h 1878553"/>
              <a:gd name="connsiteX0" fmla="*/ 849398 w 10357649"/>
              <a:gd name="connsiteY0" fmla="*/ 575858 h 1878553"/>
              <a:gd name="connsiteX1" fmla="*/ 1442297 w 10357649"/>
              <a:gd name="connsiteY1" fmla="*/ 430508 h 1878553"/>
              <a:gd name="connsiteX2" fmla="*/ 2195054 w 10357649"/>
              <a:gd name="connsiteY2" fmla="*/ 428230 h 1878553"/>
              <a:gd name="connsiteX3" fmla="*/ 2937817 w 10357649"/>
              <a:gd name="connsiteY3" fmla="*/ 642238 h 1878553"/>
              <a:gd name="connsiteX4" fmla="*/ 3668733 w 10357649"/>
              <a:gd name="connsiteY4" fmla="*/ 428230 h 1878553"/>
              <a:gd name="connsiteX5" fmla="*/ 5225079 w 10357649"/>
              <a:gd name="connsiteY5" fmla="*/ 211 h 1878553"/>
              <a:gd name="connsiteX6" fmla="*/ 8012194 w 10357649"/>
              <a:gd name="connsiteY6" fmla="*/ 486597 h 1878553"/>
              <a:gd name="connsiteX7" fmla="*/ 10152280 w 10357649"/>
              <a:gd name="connsiteY7" fmla="*/ 467140 h 1878553"/>
              <a:gd name="connsiteX8" fmla="*/ 10288467 w 10357649"/>
              <a:gd name="connsiteY8" fmla="*/ 525507 h 1878553"/>
              <a:gd name="connsiteX9" fmla="*/ 10307922 w 10357649"/>
              <a:gd name="connsiteY9" fmla="*/ 1206443 h 1878553"/>
              <a:gd name="connsiteX10" fmla="*/ 10307922 w 10357649"/>
              <a:gd name="connsiteY10" fmla="*/ 1284264 h 1878553"/>
              <a:gd name="connsiteX11" fmla="*/ 9646441 w 10357649"/>
              <a:gd name="connsiteY11" fmla="*/ 1284264 h 1878553"/>
              <a:gd name="connsiteX12" fmla="*/ 7454910 w 10357649"/>
              <a:gd name="connsiteY12" fmla="*/ 953523 h 1878553"/>
              <a:gd name="connsiteX13" fmla="*/ 6339037 w 10357649"/>
              <a:gd name="connsiteY13" fmla="*/ 1264809 h 1878553"/>
              <a:gd name="connsiteX14" fmla="*/ 5619190 w 10357649"/>
              <a:gd name="connsiteY14" fmla="*/ 1245354 h 1878553"/>
              <a:gd name="connsiteX15" fmla="*/ 5357888 w 10357649"/>
              <a:gd name="connsiteY15" fmla="*/ 1342629 h 1878553"/>
              <a:gd name="connsiteX16" fmla="*/ 4745696 w 10357649"/>
              <a:gd name="connsiteY16" fmla="*/ 1517729 h 1878553"/>
              <a:gd name="connsiteX17" fmla="*/ 3762550 w 10357649"/>
              <a:gd name="connsiteY17" fmla="*/ 1439907 h 1878553"/>
              <a:gd name="connsiteX18" fmla="*/ 3031633 w 10357649"/>
              <a:gd name="connsiteY18" fmla="*/ 1381540 h 1878553"/>
              <a:gd name="connsiteX19" fmla="*/ 2782457 w 10357649"/>
              <a:gd name="connsiteY19" fmla="*/ 1262532 h 1878553"/>
              <a:gd name="connsiteX20" fmla="*/ 1931668 w 10357649"/>
              <a:gd name="connsiteY20" fmla="*/ 1130928 h 1878553"/>
              <a:gd name="connsiteX21" fmla="*/ 1137360 w 10357649"/>
              <a:gd name="connsiteY21" fmla="*/ 1021057 h 1878553"/>
              <a:gd name="connsiteX22" fmla="*/ 70188 w 10357649"/>
              <a:gd name="connsiteY22" fmla="*/ 1878210 h 1878553"/>
              <a:gd name="connsiteX23" fmla="*/ 278726 w 10357649"/>
              <a:gd name="connsiteY23" fmla="*/ 1055285 h 1878553"/>
              <a:gd name="connsiteX24" fmla="*/ 849398 w 10357649"/>
              <a:gd name="connsiteY24" fmla="*/ 575858 h 1878553"/>
              <a:gd name="connsiteX0" fmla="*/ 914831 w 10423082"/>
              <a:gd name="connsiteY0" fmla="*/ 575858 h 1878553"/>
              <a:gd name="connsiteX1" fmla="*/ 1507730 w 10423082"/>
              <a:gd name="connsiteY1" fmla="*/ 430508 h 1878553"/>
              <a:gd name="connsiteX2" fmla="*/ 2260487 w 10423082"/>
              <a:gd name="connsiteY2" fmla="*/ 428230 h 1878553"/>
              <a:gd name="connsiteX3" fmla="*/ 3003250 w 10423082"/>
              <a:gd name="connsiteY3" fmla="*/ 642238 h 1878553"/>
              <a:gd name="connsiteX4" fmla="*/ 3734166 w 10423082"/>
              <a:gd name="connsiteY4" fmla="*/ 428230 h 1878553"/>
              <a:gd name="connsiteX5" fmla="*/ 5290512 w 10423082"/>
              <a:gd name="connsiteY5" fmla="*/ 211 h 1878553"/>
              <a:gd name="connsiteX6" fmla="*/ 8077627 w 10423082"/>
              <a:gd name="connsiteY6" fmla="*/ 486597 h 1878553"/>
              <a:gd name="connsiteX7" fmla="*/ 10217713 w 10423082"/>
              <a:gd name="connsiteY7" fmla="*/ 467140 h 1878553"/>
              <a:gd name="connsiteX8" fmla="*/ 10353900 w 10423082"/>
              <a:gd name="connsiteY8" fmla="*/ 525507 h 1878553"/>
              <a:gd name="connsiteX9" fmla="*/ 10373355 w 10423082"/>
              <a:gd name="connsiteY9" fmla="*/ 1206443 h 1878553"/>
              <a:gd name="connsiteX10" fmla="*/ 10373355 w 10423082"/>
              <a:gd name="connsiteY10" fmla="*/ 1284264 h 1878553"/>
              <a:gd name="connsiteX11" fmla="*/ 9711874 w 10423082"/>
              <a:gd name="connsiteY11" fmla="*/ 1284264 h 1878553"/>
              <a:gd name="connsiteX12" fmla="*/ 7520343 w 10423082"/>
              <a:gd name="connsiteY12" fmla="*/ 953523 h 1878553"/>
              <a:gd name="connsiteX13" fmla="*/ 6404470 w 10423082"/>
              <a:gd name="connsiteY13" fmla="*/ 1264809 h 1878553"/>
              <a:gd name="connsiteX14" fmla="*/ 5684623 w 10423082"/>
              <a:gd name="connsiteY14" fmla="*/ 1245354 h 1878553"/>
              <a:gd name="connsiteX15" fmla="*/ 5423321 w 10423082"/>
              <a:gd name="connsiteY15" fmla="*/ 1342629 h 1878553"/>
              <a:gd name="connsiteX16" fmla="*/ 4811129 w 10423082"/>
              <a:gd name="connsiteY16" fmla="*/ 1517729 h 1878553"/>
              <a:gd name="connsiteX17" fmla="*/ 3827983 w 10423082"/>
              <a:gd name="connsiteY17" fmla="*/ 1439907 h 1878553"/>
              <a:gd name="connsiteX18" fmla="*/ 3097066 w 10423082"/>
              <a:gd name="connsiteY18" fmla="*/ 1381540 h 1878553"/>
              <a:gd name="connsiteX19" fmla="*/ 2847890 w 10423082"/>
              <a:gd name="connsiteY19" fmla="*/ 1262532 h 1878553"/>
              <a:gd name="connsiteX20" fmla="*/ 1997101 w 10423082"/>
              <a:gd name="connsiteY20" fmla="*/ 1130928 h 1878553"/>
              <a:gd name="connsiteX21" fmla="*/ 1202793 w 10423082"/>
              <a:gd name="connsiteY21" fmla="*/ 1021057 h 1878553"/>
              <a:gd name="connsiteX22" fmla="*/ 135621 w 10423082"/>
              <a:gd name="connsiteY22" fmla="*/ 1878210 h 1878553"/>
              <a:gd name="connsiteX23" fmla="*/ 344159 w 10423082"/>
              <a:gd name="connsiteY23" fmla="*/ 1055285 h 1878553"/>
              <a:gd name="connsiteX24" fmla="*/ 914831 w 10423082"/>
              <a:gd name="connsiteY24" fmla="*/ 575858 h 1878553"/>
              <a:gd name="connsiteX0" fmla="*/ 982655 w 10490906"/>
              <a:gd name="connsiteY0" fmla="*/ 575858 h 1878553"/>
              <a:gd name="connsiteX1" fmla="*/ 1575554 w 10490906"/>
              <a:gd name="connsiteY1" fmla="*/ 430508 h 1878553"/>
              <a:gd name="connsiteX2" fmla="*/ 2328311 w 10490906"/>
              <a:gd name="connsiteY2" fmla="*/ 428230 h 1878553"/>
              <a:gd name="connsiteX3" fmla="*/ 3071074 w 10490906"/>
              <a:gd name="connsiteY3" fmla="*/ 642238 h 1878553"/>
              <a:gd name="connsiteX4" fmla="*/ 3801990 w 10490906"/>
              <a:gd name="connsiteY4" fmla="*/ 428230 h 1878553"/>
              <a:gd name="connsiteX5" fmla="*/ 5358336 w 10490906"/>
              <a:gd name="connsiteY5" fmla="*/ 211 h 1878553"/>
              <a:gd name="connsiteX6" fmla="*/ 8145451 w 10490906"/>
              <a:gd name="connsiteY6" fmla="*/ 486597 h 1878553"/>
              <a:gd name="connsiteX7" fmla="*/ 10285537 w 10490906"/>
              <a:gd name="connsiteY7" fmla="*/ 467140 h 1878553"/>
              <a:gd name="connsiteX8" fmla="*/ 10421724 w 10490906"/>
              <a:gd name="connsiteY8" fmla="*/ 525507 h 1878553"/>
              <a:gd name="connsiteX9" fmla="*/ 10441179 w 10490906"/>
              <a:gd name="connsiteY9" fmla="*/ 1206443 h 1878553"/>
              <a:gd name="connsiteX10" fmla="*/ 10441179 w 10490906"/>
              <a:gd name="connsiteY10" fmla="*/ 1284264 h 1878553"/>
              <a:gd name="connsiteX11" fmla="*/ 9779698 w 10490906"/>
              <a:gd name="connsiteY11" fmla="*/ 1284264 h 1878553"/>
              <a:gd name="connsiteX12" fmla="*/ 7588167 w 10490906"/>
              <a:gd name="connsiteY12" fmla="*/ 953523 h 1878553"/>
              <a:gd name="connsiteX13" fmla="*/ 6472294 w 10490906"/>
              <a:gd name="connsiteY13" fmla="*/ 1264809 h 1878553"/>
              <a:gd name="connsiteX14" fmla="*/ 5752447 w 10490906"/>
              <a:gd name="connsiteY14" fmla="*/ 1245354 h 1878553"/>
              <a:gd name="connsiteX15" fmla="*/ 5491145 w 10490906"/>
              <a:gd name="connsiteY15" fmla="*/ 1342629 h 1878553"/>
              <a:gd name="connsiteX16" fmla="*/ 4878953 w 10490906"/>
              <a:gd name="connsiteY16" fmla="*/ 1517729 h 1878553"/>
              <a:gd name="connsiteX17" fmla="*/ 3895807 w 10490906"/>
              <a:gd name="connsiteY17" fmla="*/ 1439907 h 1878553"/>
              <a:gd name="connsiteX18" fmla="*/ 3164890 w 10490906"/>
              <a:gd name="connsiteY18" fmla="*/ 1381540 h 1878553"/>
              <a:gd name="connsiteX19" fmla="*/ 2915714 w 10490906"/>
              <a:gd name="connsiteY19" fmla="*/ 1262532 h 1878553"/>
              <a:gd name="connsiteX20" fmla="*/ 2064925 w 10490906"/>
              <a:gd name="connsiteY20" fmla="*/ 1130928 h 1878553"/>
              <a:gd name="connsiteX21" fmla="*/ 1270617 w 10490906"/>
              <a:gd name="connsiteY21" fmla="*/ 1021057 h 1878553"/>
              <a:gd name="connsiteX22" fmla="*/ 203445 w 10490906"/>
              <a:gd name="connsiteY22" fmla="*/ 1878210 h 1878553"/>
              <a:gd name="connsiteX23" fmla="*/ 411983 w 10490906"/>
              <a:gd name="connsiteY23" fmla="*/ 1055285 h 1878553"/>
              <a:gd name="connsiteX24" fmla="*/ 982655 w 10490906"/>
              <a:gd name="connsiteY24" fmla="*/ 575858 h 1878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0490906" h="1878553">
                <a:moveTo>
                  <a:pt x="982655" y="575858"/>
                </a:moveTo>
                <a:cubicBezTo>
                  <a:pt x="1176584" y="471729"/>
                  <a:pt x="1351278" y="455113"/>
                  <a:pt x="1575554" y="430508"/>
                </a:cubicBezTo>
                <a:cubicBezTo>
                  <a:pt x="1799830" y="405903"/>
                  <a:pt x="2079058" y="392942"/>
                  <a:pt x="2328311" y="428230"/>
                </a:cubicBezTo>
                <a:cubicBezTo>
                  <a:pt x="2577564" y="463518"/>
                  <a:pt x="2825461" y="642238"/>
                  <a:pt x="3071074" y="642238"/>
                </a:cubicBezTo>
                <a:cubicBezTo>
                  <a:pt x="3316687" y="642238"/>
                  <a:pt x="3420780" y="535234"/>
                  <a:pt x="3801990" y="428230"/>
                </a:cubicBezTo>
                <a:cubicBezTo>
                  <a:pt x="4183200" y="321226"/>
                  <a:pt x="4634426" y="-9517"/>
                  <a:pt x="5358336" y="211"/>
                </a:cubicBezTo>
                <a:cubicBezTo>
                  <a:pt x="6287374" y="162340"/>
                  <a:pt x="7324251" y="408776"/>
                  <a:pt x="8145451" y="486597"/>
                </a:cubicBezTo>
                <a:cubicBezTo>
                  <a:pt x="8966651" y="564418"/>
                  <a:pt x="9572175" y="473626"/>
                  <a:pt x="10285537" y="467140"/>
                </a:cubicBezTo>
                <a:cubicBezTo>
                  <a:pt x="10664916" y="473625"/>
                  <a:pt x="10395784" y="402290"/>
                  <a:pt x="10421724" y="525507"/>
                </a:cubicBezTo>
                <a:cubicBezTo>
                  <a:pt x="10447664" y="648724"/>
                  <a:pt x="10437937" y="1079984"/>
                  <a:pt x="10441179" y="1206443"/>
                </a:cubicBezTo>
                <a:cubicBezTo>
                  <a:pt x="10444421" y="1332902"/>
                  <a:pt x="10551426" y="1271294"/>
                  <a:pt x="10441179" y="1284264"/>
                </a:cubicBezTo>
                <a:cubicBezTo>
                  <a:pt x="10330932" y="1297234"/>
                  <a:pt x="10255200" y="1339387"/>
                  <a:pt x="9779698" y="1284264"/>
                </a:cubicBezTo>
                <a:cubicBezTo>
                  <a:pt x="9304196" y="1229141"/>
                  <a:pt x="8318677" y="1063770"/>
                  <a:pt x="7588167" y="953523"/>
                </a:cubicBezTo>
                <a:cubicBezTo>
                  <a:pt x="7036933" y="950281"/>
                  <a:pt x="6778247" y="1216171"/>
                  <a:pt x="6472294" y="1264809"/>
                </a:cubicBezTo>
                <a:cubicBezTo>
                  <a:pt x="6166341" y="1313447"/>
                  <a:pt x="5915972" y="1232384"/>
                  <a:pt x="5752447" y="1245354"/>
                </a:cubicBezTo>
                <a:cubicBezTo>
                  <a:pt x="5588922" y="1258324"/>
                  <a:pt x="5636727" y="1297233"/>
                  <a:pt x="5491145" y="1342629"/>
                </a:cubicBezTo>
                <a:cubicBezTo>
                  <a:pt x="5345563" y="1388025"/>
                  <a:pt x="5144843" y="1501516"/>
                  <a:pt x="4878953" y="1517729"/>
                </a:cubicBezTo>
                <a:cubicBezTo>
                  <a:pt x="4613063" y="1533942"/>
                  <a:pt x="4181484" y="1462605"/>
                  <a:pt x="3895807" y="1439907"/>
                </a:cubicBezTo>
                <a:cubicBezTo>
                  <a:pt x="3652168" y="1420451"/>
                  <a:pt x="3328239" y="1411103"/>
                  <a:pt x="3164890" y="1381540"/>
                </a:cubicBezTo>
                <a:cubicBezTo>
                  <a:pt x="3001541" y="1351977"/>
                  <a:pt x="3099041" y="1304301"/>
                  <a:pt x="2915714" y="1262532"/>
                </a:cubicBezTo>
                <a:cubicBezTo>
                  <a:pt x="2732387" y="1220763"/>
                  <a:pt x="2339108" y="1171174"/>
                  <a:pt x="2064925" y="1130928"/>
                </a:cubicBezTo>
                <a:lnTo>
                  <a:pt x="1270617" y="1021057"/>
                </a:lnTo>
                <a:cubicBezTo>
                  <a:pt x="1042449" y="984789"/>
                  <a:pt x="403762" y="1898814"/>
                  <a:pt x="203445" y="1878210"/>
                </a:cubicBezTo>
                <a:cubicBezTo>
                  <a:pt x="3128" y="1857606"/>
                  <a:pt x="-208272" y="1840596"/>
                  <a:pt x="411983" y="1055285"/>
                </a:cubicBezTo>
                <a:cubicBezTo>
                  <a:pt x="1032238" y="269974"/>
                  <a:pt x="788727" y="679988"/>
                  <a:pt x="982655" y="575858"/>
                </a:cubicBezTo>
                <a:close/>
              </a:path>
            </a:pathLst>
          </a:custGeom>
          <a:solidFill>
            <a:srgbClr val="F7A3A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 smtClean="0"/>
              <a:t>topic 2b</a:t>
            </a:r>
            <a:endParaRPr kumimoji="1" lang="zh-CN" altLang="en-US" sz="2400" b="1" dirty="0"/>
          </a:p>
        </p:txBody>
      </p:sp>
      <p:sp>
        <p:nvSpPr>
          <p:cNvPr id="21" name="任意形状 20"/>
          <p:cNvSpPr/>
          <p:nvPr/>
        </p:nvSpPr>
        <p:spPr>
          <a:xfrm flipH="1">
            <a:off x="399347" y="4449695"/>
            <a:ext cx="3032565" cy="791065"/>
          </a:xfrm>
          <a:custGeom>
            <a:avLst/>
            <a:gdLst>
              <a:gd name="connsiteX0" fmla="*/ 127480 w 10274518"/>
              <a:gd name="connsiteY0" fmla="*/ 88289 h 1108025"/>
              <a:gd name="connsiteX1" fmla="*/ 1567174 w 10274518"/>
              <a:gd name="connsiteY1" fmla="*/ 88289 h 1108025"/>
              <a:gd name="connsiteX2" fmla="*/ 2111923 w 10274518"/>
              <a:gd name="connsiteY2" fmla="*/ 496851 h 1108025"/>
              <a:gd name="connsiteX3" fmla="*/ 2753949 w 10274518"/>
              <a:gd name="connsiteY3" fmla="*/ 574672 h 1108025"/>
              <a:gd name="connsiteX4" fmla="*/ 3162510 w 10274518"/>
              <a:gd name="connsiteY4" fmla="*/ 399575 h 1108025"/>
              <a:gd name="connsiteX5" fmla="*/ 4154731 w 10274518"/>
              <a:gd name="connsiteY5" fmla="*/ 205021 h 1108025"/>
              <a:gd name="connsiteX6" fmla="*/ 7929063 w 10274518"/>
              <a:gd name="connsiteY6" fmla="*/ 185566 h 1108025"/>
              <a:gd name="connsiteX7" fmla="*/ 10069149 w 10274518"/>
              <a:gd name="connsiteY7" fmla="*/ 205021 h 1108025"/>
              <a:gd name="connsiteX8" fmla="*/ 10205336 w 10274518"/>
              <a:gd name="connsiteY8" fmla="*/ 224477 h 1108025"/>
              <a:gd name="connsiteX9" fmla="*/ 10224791 w 10274518"/>
              <a:gd name="connsiteY9" fmla="*/ 905413 h 1108025"/>
              <a:gd name="connsiteX10" fmla="*/ 10224791 w 10274518"/>
              <a:gd name="connsiteY10" fmla="*/ 983234 h 1108025"/>
              <a:gd name="connsiteX11" fmla="*/ 9563310 w 10274518"/>
              <a:gd name="connsiteY11" fmla="*/ 983234 h 1108025"/>
              <a:gd name="connsiteX12" fmla="*/ 7170306 w 10274518"/>
              <a:gd name="connsiteY12" fmla="*/ 983234 h 1108025"/>
              <a:gd name="connsiteX13" fmla="*/ 6255906 w 10274518"/>
              <a:gd name="connsiteY13" fmla="*/ 710860 h 1108025"/>
              <a:gd name="connsiteX14" fmla="*/ 5536059 w 10274518"/>
              <a:gd name="connsiteY14" fmla="*/ 671949 h 1108025"/>
              <a:gd name="connsiteX15" fmla="*/ 4952400 w 10274518"/>
              <a:gd name="connsiteY15" fmla="*/ 944323 h 1108025"/>
              <a:gd name="connsiteX16" fmla="*/ 4038000 w 10274518"/>
              <a:gd name="connsiteY16" fmla="*/ 1022145 h 1108025"/>
              <a:gd name="connsiteX17" fmla="*/ 3357063 w 10274518"/>
              <a:gd name="connsiteY17" fmla="*/ 769226 h 1108025"/>
              <a:gd name="connsiteX18" fmla="*/ 2948502 w 10274518"/>
              <a:gd name="connsiteY18" fmla="*/ 749770 h 1108025"/>
              <a:gd name="connsiteX19" fmla="*/ 2539940 w 10274518"/>
              <a:gd name="connsiteY19" fmla="*/ 749770 h 1108025"/>
              <a:gd name="connsiteX20" fmla="*/ 1936825 w 10274518"/>
              <a:gd name="connsiteY20" fmla="*/ 983234 h 1108025"/>
              <a:gd name="connsiteX21" fmla="*/ 1100246 w 10274518"/>
              <a:gd name="connsiteY21" fmla="*/ 1022145 h 1108025"/>
              <a:gd name="connsiteX22" fmla="*/ 185846 w 10274518"/>
              <a:gd name="connsiteY22" fmla="*/ 1041600 h 1108025"/>
              <a:gd name="connsiteX23" fmla="*/ 127480 w 10274518"/>
              <a:gd name="connsiteY23" fmla="*/ 88289 h 1108025"/>
              <a:gd name="connsiteX0" fmla="*/ 110328 w 10315732"/>
              <a:gd name="connsiteY0" fmla="*/ 447567 h 986794"/>
              <a:gd name="connsiteX1" fmla="*/ 1608388 w 10315732"/>
              <a:gd name="connsiteY1" fmla="*/ 94 h 986794"/>
              <a:gd name="connsiteX2" fmla="*/ 2153137 w 10315732"/>
              <a:gd name="connsiteY2" fmla="*/ 408656 h 986794"/>
              <a:gd name="connsiteX3" fmla="*/ 2795163 w 10315732"/>
              <a:gd name="connsiteY3" fmla="*/ 486477 h 986794"/>
              <a:gd name="connsiteX4" fmla="*/ 3203724 w 10315732"/>
              <a:gd name="connsiteY4" fmla="*/ 311380 h 986794"/>
              <a:gd name="connsiteX5" fmla="*/ 4195945 w 10315732"/>
              <a:gd name="connsiteY5" fmla="*/ 116826 h 986794"/>
              <a:gd name="connsiteX6" fmla="*/ 7970277 w 10315732"/>
              <a:gd name="connsiteY6" fmla="*/ 97371 h 986794"/>
              <a:gd name="connsiteX7" fmla="*/ 10110363 w 10315732"/>
              <a:gd name="connsiteY7" fmla="*/ 116826 h 986794"/>
              <a:gd name="connsiteX8" fmla="*/ 10246550 w 10315732"/>
              <a:gd name="connsiteY8" fmla="*/ 136282 h 986794"/>
              <a:gd name="connsiteX9" fmla="*/ 10266005 w 10315732"/>
              <a:gd name="connsiteY9" fmla="*/ 817218 h 986794"/>
              <a:gd name="connsiteX10" fmla="*/ 10266005 w 10315732"/>
              <a:gd name="connsiteY10" fmla="*/ 895039 h 986794"/>
              <a:gd name="connsiteX11" fmla="*/ 9604524 w 10315732"/>
              <a:gd name="connsiteY11" fmla="*/ 895039 h 986794"/>
              <a:gd name="connsiteX12" fmla="*/ 7211520 w 10315732"/>
              <a:gd name="connsiteY12" fmla="*/ 895039 h 986794"/>
              <a:gd name="connsiteX13" fmla="*/ 6297120 w 10315732"/>
              <a:gd name="connsiteY13" fmla="*/ 622665 h 986794"/>
              <a:gd name="connsiteX14" fmla="*/ 5577273 w 10315732"/>
              <a:gd name="connsiteY14" fmla="*/ 583754 h 986794"/>
              <a:gd name="connsiteX15" fmla="*/ 4993614 w 10315732"/>
              <a:gd name="connsiteY15" fmla="*/ 856128 h 986794"/>
              <a:gd name="connsiteX16" fmla="*/ 4079214 w 10315732"/>
              <a:gd name="connsiteY16" fmla="*/ 933950 h 986794"/>
              <a:gd name="connsiteX17" fmla="*/ 3398277 w 10315732"/>
              <a:gd name="connsiteY17" fmla="*/ 681031 h 986794"/>
              <a:gd name="connsiteX18" fmla="*/ 2989716 w 10315732"/>
              <a:gd name="connsiteY18" fmla="*/ 661575 h 986794"/>
              <a:gd name="connsiteX19" fmla="*/ 2581154 w 10315732"/>
              <a:gd name="connsiteY19" fmla="*/ 661575 h 986794"/>
              <a:gd name="connsiteX20" fmla="*/ 1978039 w 10315732"/>
              <a:gd name="connsiteY20" fmla="*/ 895039 h 986794"/>
              <a:gd name="connsiteX21" fmla="*/ 1141460 w 10315732"/>
              <a:gd name="connsiteY21" fmla="*/ 933950 h 986794"/>
              <a:gd name="connsiteX22" fmla="*/ 227060 w 10315732"/>
              <a:gd name="connsiteY22" fmla="*/ 953405 h 986794"/>
              <a:gd name="connsiteX23" fmla="*/ 110328 w 10315732"/>
              <a:gd name="connsiteY23" fmla="*/ 447567 h 986794"/>
              <a:gd name="connsiteX0" fmla="*/ 56848 w 10262252"/>
              <a:gd name="connsiteY0" fmla="*/ 447567 h 942673"/>
              <a:gd name="connsiteX1" fmla="*/ 1554908 w 10262252"/>
              <a:gd name="connsiteY1" fmla="*/ 94 h 942673"/>
              <a:gd name="connsiteX2" fmla="*/ 2099657 w 10262252"/>
              <a:gd name="connsiteY2" fmla="*/ 408656 h 942673"/>
              <a:gd name="connsiteX3" fmla="*/ 2741683 w 10262252"/>
              <a:gd name="connsiteY3" fmla="*/ 486477 h 942673"/>
              <a:gd name="connsiteX4" fmla="*/ 3150244 w 10262252"/>
              <a:gd name="connsiteY4" fmla="*/ 311380 h 942673"/>
              <a:gd name="connsiteX5" fmla="*/ 4142465 w 10262252"/>
              <a:gd name="connsiteY5" fmla="*/ 116826 h 942673"/>
              <a:gd name="connsiteX6" fmla="*/ 7916797 w 10262252"/>
              <a:gd name="connsiteY6" fmla="*/ 97371 h 942673"/>
              <a:gd name="connsiteX7" fmla="*/ 10056883 w 10262252"/>
              <a:gd name="connsiteY7" fmla="*/ 116826 h 942673"/>
              <a:gd name="connsiteX8" fmla="*/ 10193070 w 10262252"/>
              <a:gd name="connsiteY8" fmla="*/ 136282 h 942673"/>
              <a:gd name="connsiteX9" fmla="*/ 10212525 w 10262252"/>
              <a:gd name="connsiteY9" fmla="*/ 817218 h 942673"/>
              <a:gd name="connsiteX10" fmla="*/ 10212525 w 10262252"/>
              <a:gd name="connsiteY10" fmla="*/ 895039 h 942673"/>
              <a:gd name="connsiteX11" fmla="*/ 9551044 w 10262252"/>
              <a:gd name="connsiteY11" fmla="*/ 895039 h 942673"/>
              <a:gd name="connsiteX12" fmla="*/ 7158040 w 10262252"/>
              <a:gd name="connsiteY12" fmla="*/ 895039 h 942673"/>
              <a:gd name="connsiteX13" fmla="*/ 6243640 w 10262252"/>
              <a:gd name="connsiteY13" fmla="*/ 622665 h 942673"/>
              <a:gd name="connsiteX14" fmla="*/ 5523793 w 10262252"/>
              <a:gd name="connsiteY14" fmla="*/ 583754 h 942673"/>
              <a:gd name="connsiteX15" fmla="*/ 4940134 w 10262252"/>
              <a:gd name="connsiteY15" fmla="*/ 856128 h 942673"/>
              <a:gd name="connsiteX16" fmla="*/ 4025734 w 10262252"/>
              <a:gd name="connsiteY16" fmla="*/ 933950 h 942673"/>
              <a:gd name="connsiteX17" fmla="*/ 3344797 w 10262252"/>
              <a:gd name="connsiteY17" fmla="*/ 681031 h 942673"/>
              <a:gd name="connsiteX18" fmla="*/ 2936236 w 10262252"/>
              <a:gd name="connsiteY18" fmla="*/ 661575 h 942673"/>
              <a:gd name="connsiteX19" fmla="*/ 2527674 w 10262252"/>
              <a:gd name="connsiteY19" fmla="*/ 661575 h 942673"/>
              <a:gd name="connsiteX20" fmla="*/ 1924559 w 10262252"/>
              <a:gd name="connsiteY20" fmla="*/ 895039 h 942673"/>
              <a:gd name="connsiteX21" fmla="*/ 1087980 w 10262252"/>
              <a:gd name="connsiteY21" fmla="*/ 933950 h 942673"/>
              <a:gd name="connsiteX22" fmla="*/ 387589 w 10262252"/>
              <a:gd name="connsiteY22" fmla="*/ 642120 h 942673"/>
              <a:gd name="connsiteX23" fmla="*/ 56848 w 10262252"/>
              <a:gd name="connsiteY23" fmla="*/ 447567 h 942673"/>
              <a:gd name="connsiteX0" fmla="*/ 59568 w 10264972"/>
              <a:gd name="connsiteY0" fmla="*/ 447567 h 942673"/>
              <a:gd name="connsiteX1" fmla="*/ 1557628 w 10264972"/>
              <a:gd name="connsiteY1" fmla="*/ 94 h 942673"/>
              <a:gd name="connsiteX2" fmla="*/ 2102377 w 10264972"/>
              <a:gd name="connsiteY2" fmla="*/ 408656 h 942673"/>
              <a:gd name="connsiteX3" fmla="*/ 2744403 w 10264972"/>
              <a:gd name="connsiteY3" fmla="*/ 486477 h 942673"/>
              <a:gd name="connsiteX4" fmla="*/ 3152964 w 10264972"/>
              <a:gd name="connsiteY4" fmla="*/ 311380 h 942673"/>
              <a:gd name="connsiteX5" fmla="*/ 4145185 w 10264972"/>
              <a:gd name="connsiteY5" fmla="*/ 116826 h 942673"/>
              <a:gd name="connsiteX6" fmla="*/ 7919517 w 10264972"/>
              <a:gd name="connsiteY6" fmla="*/ 97371 h 942673"/>
              <a:gd name="connsiteX7" fmla="*/ 10059603 w 10264972"/>
              <a:gd name="connsiteY7" fmla="*/ 116826 h 942673"/>
              <a:gd name="connsiteX8" fmla="*/ 10195790 w 10264972"/>
              <a:gd name="connsiteY8" fmla="*/ 136282 h 942673"/>
              <a:gd name="connsiteX9" fmla="*/ 10215245 w 10264972"/>
              <a:gd name="connsiteY9" fmla="*/ 817218 h 942673"/>
              <a:gd name="connsiteX10" fmla="*/ 10215245 w 10264972"/>
              <a:gd name="connsiteY10" fmla="*/ 895039 h 942673"/>
              <a:gd name="connsiteX11" fmla="*/ 9553764 w 10264972"/>
              <a:gd name="connsiteY11" fmla="*/ 895039 h 942673"/>
              <a:gd name="connsiteX12" fmla="*/ 7160760 w 10264972"/>
              <a:gd name="connsiteY12" fmla="*/ 895039 h 942673"/>
              <a:gd name="connsiteX13" fmla="*/ 6246360 w 10264972"/>
              <a:gd name="connsiteY13" fmla="*/ 622665 h 942673"/>
              <a:gd name="connsiteX14" fmla="*/ 5526513 w 10264972"/>
              <a:gd name="connsiteY14" fmla="*/ 583754 h 942673"/>
              <a:gd name="connsiteX15" fmla="*/ 4942854 w 10264972"/>
              <a:gd name="connsiteY15" fmla="*/ 856128 h 942673"/>
              <a:gd name="connsiteX16" fmla="*/ 4028454 w 10264972"/>
              <a:gd name="connsiteY16" fmla="*/ 933950 h 942673"/>
              <a:gd name="connsiteX17" fmla="*/ 3347517 w 10264972"/>
              <a:gd name="connsiteY17" fmla="*/ 681031 h 942673"/>
              <a:gd name="connsiteX18" fmla="*/ 2938956 w 10264972"/>
              <a:gd name="connsiteY18" fmla="*/ 661575 h 942673"/>
              <a:gd name="connsiteX19" fmla="*/ 2530394 w 10264972"/>
              <a:gd name="connsiteY19" fmla="*/ 661575 h 942673"/>
              <a:gd name="connsiteX20" fmla="*/ 1927279 w 10264972"/>
              <a:gd name="connsiteY20" fmla="*/ 895039 h 942673"/>
              <a:gd name="connsiteX21" fmla="*/ 1246343 w 10264972"/>
              <a:gd name="connsiteY21" fmla="*/ 700486 h 942673"/>
              <a:gd name="connsiteX22" fmla="*/ 390309 w 10264972"/>
              <a:gd name="connsiteY22" fmla="*/ 642120 h 942673"/>
              <a:gd name="connsiteX23" fmla="*/ 59568 w 10264972"/>
              <a:gd name="connsiteY23" fmla="*/ 447567 h 942673"/>
              <a:gd name="connsiteX0" fmla="*/ 52777 w 10258181"/>
              <a:gd name="connsiteY0" fmla="*/ 447567 h 942673"/>
              <a:gd name="connsiteX1" fmla="*/ 1550837 w 10258181"/>
              <a:gd name="connsiteY1" fmla="*/ 94 h 942673"/>
              <a:gd name="connsiteX2" fmla="*/ 2095586 w 10258181"/>
              <a:gd name="connsiteY2" fmla="*/ 408656 h 942673"/>
              <a:gd name="connsiteX3" fmla="*/ 2737612 w 10258181"/>
              <a:gd name="connsiteY3" fmla="*/ 486477 h 942673"/>
              <a:gd name="connsiteX4" fmla="*/ 3146173 w 10258181"/>
              <a:gd name="connsiteY4" fmla="*/ 311380 h 942673"/>
              <a:gd name="connsiteX5" fmla="*/ 4138394 w 10258181"/>
              <a:gd name="connsiteY5" fmla="*/ 116826 h 942673"/>
              <a:gd name="connsiteX6" fmla="*/ 7912726 w 10258181"/>
              <a:gd name="connsiteY6" fmla="*/ 97371 h 942673"/>
              <a:gd name="connsiteX7" fmla="*/ 10052812 w 10258181"/>
              <a:gd name="connsiteY7" fmla="*/ 116826 h 942673"/>
              <a:gd name="connsiteX8" fmla="*/ 10188999 w 10258181"/>
              <a:gd name="connsiteY8" fmla="*/ 136282 h 942673"/>
              <a:gd name="connsiteX9" fmla="*/ 10208454 w 10258181"/>
              <a:gd name="connsiteY9" fmla="*/ 817218 h 942673"/>
              <a:gd name="connsiteX10" fmla="*/ 10208454 w 10258181"/>
              <a:gd name="connsiteY10" fmla="*/ 895039 h 942673"/>
              <a:gd name="connsiteX11" fmla="*/ 9546973 w 10258181"/>
              <a:gd name="connsiteY11" fmla="*/ 895039 h 942673"/>
              <a:gd name="connsiteX12" fmla="*/ 7153969 w 10258181"/>
              <a:gd name="connsiteY12" fmla="*/ 895039 h 942673"/>
              <a:gd name="connsiteX13" fmla="*/ 6239569 w 10258181"/>
              <a:gd name="connsiteY13" fmla="*/ 622665 h 942673"/>
              <a:gd name="connsiteX14" fmla="*/ 5519722 w 10258181"/>
              <a:gd name="connsiteY14" fmla="*/ 583754 h 942673"/>
              <a:gd name="connsiteX15" fmla="*/ 4936063 w 10258181"/>
              <a:gd name="connsiteY15" fmla="*/ 856128 h 942673"/>
              <a:gd name="connsiteX16" fmla="*/ 4021663 w 10258181"/>
              <a:gd name="connsiteY16" fmla="*/ 933950 h 942673"/>
              <a:gd name="connsiteX17" fmla="*/ 3340726 w 10258181"/>
              <a:gd name="connsiteY17" fmla="*/ 681031 h 942673"/>
              <a:gd name="connsiteX18" fmla="*/ 2932165 w 10258181"/>
              <a:gd name="connsiteY18" fmla="*/ 661575 h 942673"/>
              <a:gd name="connsiteX19" fmla="*/ 2523603 w 10258181"/>
              <a:gd name="connsiteY19" fmla="*/ 661575 h 942673"/>
              <a:gd name="connsiteX20" fmla="*/ 1920488 w 10258181"/>
              <a:gd name="connsiteY20" fmla="*/ 895039 h 942673"/>
              <a:gd name="connsiteX21" fmla="*/ 1239552 w 10258181"/>
              <a:gd name="connsiteY21" fmla="*/ 700486 h 942673"/>
              <a:gd name="connsiteX22" fmla="*/ 422429 w 10258181"/>
              <a:gd name="connsiteY22" fmla="*/ 544844 h 942673"/>
              <a:gd name="connsiteX23" fmla="*/ 52777 w 10258181"/>
              <a:gd name="connsiteY23" fmla="*/ 447567 h 942673"/>
              <a:gd name="connsiteX0" fmla="*/ 46864 w 10330089"/>
              <a:gd name="connsiteY0" fmla="*/ 78065 h 981733"/>
              <a:gd name="connsiteX1" fmla="*/ 1622745 w 10330089"/>
              <a:gd name="connsiteY1" fmla="*/ 39154 h 981733"/>
              <a:gd name="connsiteX2" fmla="*/ 2167494 w 10330089"/>
              <a:gd name="connsiteY2" fmla="*/ 447716 h 981733"/>
              <a:gd name="connsiteX3" fmla="*/ 2809520 w 10330089"/>
              <a:gd name="connsiteY3" fmla="*/ 525537 h 981733"/>
              <a:gd name="connsiteX4" fmla="*/ 3218081 w 10330089"/>
              <a:gd name="connsiteY4" fmla="*/ 350440 h 981733"/>
              <a:gd name="connsiteX5" fmla="*/ 4210302 w 10330089"/>
              <a:gd name="connsiteY5" fmla="*/ 155886 h 981733"/>
              <a:gd name="connsiteX6" fmla="*/ 7984634 w 10330089"/>
              <a:gd name="connsiteY6" fmla="*/ 136431 h 981733"/>
              <a:gd name="connsiteX7" fmla="*/ 10124720 w 10330089"/>
              <a:gd name="connsiteY7" fmla="*/ 155886 h 981733"/>
              <a:gd name="connsiteX8" fmla="*/ 10260907 w 10330089"/>
              <a:gd name="connsiteY8" fmla="*/ 175342 h 981733"/>
              <a:gd name="connsiteX9" fmla="*/ 10280362 w 10330089"/>
              <a:gd name="connsiteY9" fmla="*/ 856278 h 981733"/>
              <a:gd name="connsiteX10" fmla="*/ 10280362 w 10330089"/>
              <a:gd name="connsiteY10" fmla="*/ 934099 h 981733"/>
              <a:gd name="connsiteX11" fmla="*/ 9618881 w 10330089"/>
              <a:gd name="connsiteY11" fmla="*/ 934099 h 981733"/>
              <a:gd name="connsiteX12" fmla="*/ 7225877 w 10330089"/>
              <a:gd name="connsiteY12" fmla="*/ 934099 h 981733"/>
              <a:gd name="connsiteX13" fmla="*/ 6311477 w 10330089"/>
              <a:gd name="connsiteY13" fmla="*/ 661725 h 981733"/>
              <a:gd name="connsiteX14" fmla="*/ 5591630 w 10330089"/>
              <a:gd name="connsiteY14" fmla="*/ 622814 h 981733"/>
              <a:gd name="connsiteX15" fmla="*/ 5007971 w 10330089"/>
              <a:gd name="connsiteY15" fmla="*/ 895188 h 981733"/>
              <a:gd name="connsiteX16" fmla="*/ 4093571 w 10330089"/>
              <a:gd name="connsiteY16" fmla="*/ 973010 h 981733"/>
              <a:gd name="connsiteX17" fmla="*/ 3412634 w 10330089"/>
              <a:gd name="connsiteY17" fmla="*/ 720091 h 981733"/>
              <a:gd name="connsiteX18" fmla="*/ 3004073 w 10330089"/>
              <a:gd name="connsiteY18" fmla="*/ 700635 h 981733"/>
              <a:gd name="connsiteX19" fmla="*/ 2595511 w 10330089"/>
              <a:gd name="connsiteY19" fmla="*/ 700635 h 981733"/>
              <a:gd name="connsiteX20" fmla="*/ 1992396 w 10330089"/>
              <a:gd name="connsiteY20" fmla="*/ 934099 h 981733"/>
              <a:gd name="connsiteX21" fmla="*/ 1311460 w 10330089"/>
              <a:gd name="connsiteY21" fmla="*/ 739546 h 981733"/>
              <a:gd name="connsiteX22" fmla="*/ 494337 w 10330089"/>
              <a:gd name="connsiteY22" fmla="*/ 583904 h 981733"/>
              <a:gd name="connsiteX23" fmla="*/ 46864 w 10330089"/>
              <a:gd name="connsiteY23" fmla="*/ 78065 h 981733"/>
              <a:gd name="connsiteX0" fmla="*/ 133142 w 10416367"/>
              <a:gd name="connsiteY0" fmla="*/ 90065 h 993733"/>
              <a:gd name="connsiteX1" fmla="*/ 1709023 w 10416367"/>
              <a:gd name="connsiteY1" fmla="*/ 51154 h 993733"/>
              <a:gd name="connsiteX2" fmla="*/ 2253772 w 10416367"/>
              <a:gd name="connsiteY2" fmla="*/ 459716 h 993733"/>
              <a:gd name="connsiteX3" fmla="*/ 2895798 w 10416367"/>
              <a:gd name="connsiteY3" fmla="*/ 537537 h 993733"/>
              <a:gd name="connsiteX4" fmla="*/ 3304359 w 10416367"/>
              <a:gd name="connsiteY4" fmla="*/ 362440 h 993733"/>
              <a:gd name="connsiteX5" fmla="*/ 4296580 w 10416367"/>
              <a:gd name="connsiteY5" fmla="*/ 167886 h 993733"/>
              <a:gd name="connsiteX6" fmla="*/ 8070912 w 10416367"/>
              <a:gd name="connsiteY6" fmla="*/ 148431 h 993733"/>
              <a:gd name="connsiteX7" fmla="*/ 10210998 w 10416367"/>
              <a:gd name="connsiteY7" fmla="*/ 167886 h 993733"/>
              <a:gd name="connsiteX8" fmla="*/ 10347185 w 10416367"/>
              <a:gd name="connsiteY8" fmla="*/ 187342 h 993733"/>
              <a:gd name="connsiteX9" fmla="*/ 10366640 w 10416367"/>
              <a:gd name="connsiteY9" fmla="*/ 868278 h 993733"/>
              <a:gd name="connsiteX10" fmla="*/ 10366640 w 10416367"/>
              <a:gd name="connsiteY10" fmla="*/ 946099 h 993733"/>
              <a:gd name="connsiteX11" fmla="*/ 9705159 w 10416367"/>
              <a:gd name="connsiteY11" fmla="*/ 946099 h 993733"/>
              <a:gd name="connsiteX12" fmla="*/ 7312155 w 10416367"/>
              <a:gd name="connsiteY12" fmla="*/ 946099 h 993733"/>
              <a:gd name="connsiteX13" fmla="*/ 6397755 w 10416367"/>
              <a:gd name="connsiteY13" fmla="*/ 673725 h 993733"/>
              <a:gd name="connsiteX14" fmla="*/ 5677908 w 10416367"/>
              <a:gd name="connsiteY14" fmla="*/ 634814 h 993733"/>
              <a:gd name="connsiteX15" fmla="*/ 5094249 w 10416367"/>
              <a:gd name="connsiteY15" fmla="*/ 907188 h 993733"/>
              <a:gd name="connsiteX16" fmla="*/ 4179849 w 10416367"/>
              <a:gd name="connsiteY16" fmla="*/ 985010 h 993733"/>
              <a:gd name="connsiteX17" fmla="*/ 3498912 w 10416367"/>
              <a:gd name="connsiteY17" fmla="*/ 732091 h 993733"/>
              <a:gd name="connsiteX18" fmla="*/ 3090351 w 10416367"/>
              <a:gd name="connsiteY18" fmla="*/ 712635 h 993733"/>
              <a:gd name="connsiteX19" fmla="*/ 2681789 w 10416367"/>
              <a:gd name="connsiteY19" fmla="*/ 712635 h 993733"/>
              <a:gd name="connsiteX20" fmla="*/ 2078674 w 10416367"/>
              <a:gd name="connsiteY20" fmla="*/ 946099 h 993733"/>
              <a:gd name="connsiteX21" fmla="*/ 1397738 w 10416367"/>
              <a:gd name="connsiteY21" fmla="*/ 751546 h 993733"/>
              <a:gd name="connsiteX22" fmla="*/ 230419 w 10416367"/>
              <a:gd name="connsiteY22" fmla="*/ 809913 h 993733"/>
              <a:gd name="connsiteX23" fmla="*/ 133142 w 10416367"/>
              <a:gd name="connsiteY23" fmla="*/ 90065 h 993733"/>
              <a:gd name="connsiteX0" fmla="*/ 94744 w 10377969"/>
              <a:gd name="connsiteY0" fmla="*/ 90065 h 993733"/>
              <a:gd name="connsiteX1" fmla="*/ 1670625 w 10377969"/>
              <a:gd name="connsiteY1" fmla="*/ 51154 h 993733"/>
              <a:gd name="connsiteX2" fmla="*/ 2215374 w 10377969"/>
              <a:gd name="connsiteY2" fmla="*/ 459716 h 993733"/>
              <a:gd name="connsiteX3" fmla="*/ 2857400 w 10377969"/>
              <a:gd name="connsiteY3" fmla="*/ 537537 h 993733"/>
              <a:gd name="connsiteX4" fmla="*/ 3265961 w 10377969"/>
              <a:gd name="connsiteY4" fmla="*/ 362440 h 993733"/>
              <a:gd name="connsiteX5" fmla="*/ 4258182 w 10377969"/>
              <a:gd name="connsiteY5" fmla="*/ 167886 h 993733"/>
              <a:gd name="connsiteX6" fmla="*/ 8032514 w 10377969"/>
              <a:gd name="connsiteY6" fmla="*/ 148431 h 993733"/>
              <a:gd name="connsiteX7" fmla="*/ 10172600 w 10377969"/>
              <a:gd name="connsiteY7" fmla="*/ 167886 h 993733"/>
              <a:gd name="connsiteX8" fmla="*/ 10308787 w 10377969"/>
              <a:gd name="connsiteY8" fmla="*/ 187342 h 993733"/>
              <a:gd name="connsiteX9" fmla="*/ 10328242 w 10377969"/>
              <a:gd name="connsiteY9" fmla="*/ 868278 h 993733"/>
              <a:gd name="connsiteX10" fmla="*/ 10328242 w 10377969"/>
              <a:gd name="connsiteY10" fmla="*/ 946099 h 993733"/>
              <a:gd name="connsiteX11" fmla="*/ 9666761 w 10377969"/>
              <a:gd name="connsiteY11" fmla="*/ 946099 h 993733"/>
              <a:gd name="connsiteX12" fmla="*/ 7273757 w 10377969"/>
              <a:gd name="connsiteY12" fmla="*/ 946099 h 993733"/>
              <a:gd name="connsiteX13" fmla="*/ 6359357 w 10377969"/>
              <a:gd name="connsiteY13" fmla="*/ 673725 h 993733"/>
              <a:gd name="connsiteX14" fmla="*/ 5639510 w 10377969"/>
              <a:gd name="connsiteY14" fmla="*/ 634814 h 993733"/>
              <a:gd name="connsiteX15" fmla="*/ 5055851 w 10377969"/>
              <a:gd name="connsiteY15" fmla="*/ 907188 h 993733"/>
              <a:gd name="connsiteX16" fmla="*/ 4141451 w 10377969"/>
              <a:gd name="connsiteY16" fmla="*/ 985010 h 993733"/>
              <a:gd name="connsiteX17" fmla="*/ 3460514 w 10377969"/>
              <a:gd name="connsiteY17" fmla="*/ 732091 h 993733"/>
              <a:gd name="connsiteX18" fmla="*/ 3051953 w 10377969"/>
              <a:gd name="connsiteY18" fmla="*/ 712635 h 993733"/>
              <a:gd name="connsiteX19" fmla="*/ 2643391 w 10377969"/>
              <a:gd name="connsiteY19" fmla="*/ 712635 h 993733"/>
              <a:gd name="connsiteX20" fmla="*/ 2040276 w 10377969"/>
              <a:gd name="connsiteY20" fmla="*/ 946099 h 993733"/>
              <a:gd name="connsiteX21" fmla="*/ 1359340 w 10377969"/>
              <a:gd name="connsiteY21" fmla="*/ 751546 h 993733"/>
              <a:gd name="connsiteX22" fmla="*/ 192021 w 10377969"/>
              <a:gd name="connsiteY22" fmla="*/ 809913 h 993733"/>
              <a:gd name="connsiteX23" fmla="*/ 94744 w 10377969"/>
              <a:gd name="connsiteY23" fmla="*/ 90065 h 993733"/>
              <a:gd name="connsiteX0" fmla="*/ 288186 w 10571411"/>
              <a:gd name="connsiteY0" fmla="*/ 93633 h 997301"/>
              <a:gd name="connsiteX1" fmla="*/ 1864067 w 10571411"/>
              <a:gd name="connsiteY1" fmla="*/ 54722 h 997301"/>
              <a:gd name="connsiteX2" fmla="*/ 2408816 w 10571411"/>
              <a:gd name="connsiteY2" fmla="*/ 463284 h 997301"/>
              <a:gd name="connsiteX3" fmla="*/ 3050842 w 10571411"/>
              <a:gd name="connsiteY3" fmla="*/ 541105 h 997301"/>
              <a:gd name="connsiteX4" fmla="*/ 3459403 w 10571411"/>
              <a:gd name="connsiteY4" fmla="*/ 366008 h 997301"/>
              <a:gd name="connsiteX5" fmla="*/ 4451624 w 10571411"/>
              <a:gd name="connsiteY5" fmla="*/ 171454 h 997301"/>
              <a:gd name="connsiteX6" fmla="*/ 8225956 w 10571411"/>
              <a:gd name="connsiteY6" fmla="*/ 151999 h 997301"/>
              <a:gd name="connsiteX7" fmla="*/ 10366042 w 10571411"/>
              <a:gd name="connsiteY7" fmla="*/ 171454 h 997301"/>
              <a:gd name="connsiteX8" fmla="*/ 10502229 w 10571411"/>
              <a:gd name="connsiteY8" fmla="*/ 190910 h 997301"/>
              <a:gd name="connsiteX9" fmla="*/ 10521684 w 10571411"/>
              <a:gd name="connsiteY9" fmla="*/ 871846 h 997301"/>
              <a:gd name="connsiteX10" fmla="*/ 10521684 w 10571411"/>
              <a:gd name="connsiteY10" fmla="*/ 949667 h 997301"/>
              <a:gd name="connsiteX11" fmla="*/ 9860203 w 10571411"/>
              <a:gd name="connsiteY11" fmla="*/ 949667 h 997301"/>
              <a:gd name="connsiteX12" fmla="*/ 7467199 w 10571411"/>
              <a:gd name="connsiteY12" fmla="*/ 949667 h 997301"/>
              <a:gd name="connsiteX13" fmla="*/ 6552799 w 10571411"/>
              <a:gd name="connsiteY13" fmla="*/ 677293 h 997301"/>
              <a:gd name="connsiteX14" fmla="*/ 5832952 w 10571411"/>
              <a:gd name="connsiteY14" fmla="*/ 638382 h 997301"/>
              <a:gd name="connsiteX15" fmla="*/ 5249293 w 10571411"/>
              <a:gd name="connsiteY15" fmla="*/ 910756 h 997301"/>
              <a:gd name="connsiteX16" fmla="*/ 4334893 w 10571411"/>
              <a:gd name="connsiteY16" fmla="*/ 988578 h 997301"/>
              <a:gd name="connsiteX17" fmla="*/ 3653956 w 10571411"/>
              <a:gd name="connsiteY17" fmla="*/ 735659 h 997301"/>
              <a:gd name="connsiteX18" fmla="*/ 3245395 w 10571411"/>
              <a:gd name="connsiteY18" fmla="*/ 716203 h 997301"/>
              <a:gd name="connsiteX19" fmla="*/ 2836833 w 10571411"/>
              <a:gd name="connsiteY19" fmla="*/ 716203 h 997301"/>
              <a:gd name="connsiteX20" fmla="*/ 2233718 w 10571411"/>
              <a:gd name="connsiteY20" fmla="*/ 949667 h 997301"/>
              <a:gd name="connsiteX21" fmla="*/ 1552782 w 10571411"/>
              <a:gd name="connsiteY21" fmla="*/ 755114 h 997301"/>
              <a:gd name="connsiteX22" fmla="*/ 15812 w 10571411"/>
              <a:gd name="connsiteY22" fmla="*/ 871847 h 997301"/>
              <a:gd name="connsiteX23" fmla="*/ 288186 w 10571411"/>
              <a:gd name="connsiteY23" fmla="*/ 93633 h 997301"/>
              <a:gd name="connsiteX0" fmla="*/ 197014 w 10791524"/>
              <a:gd name="connsiteY0" fmla="*/ 102886 h 987099"/>
              <a:gd name="connsiteX1" fmla="*/ 2084180 w 10791524"/>
              <a:gd name="connsiteY1" fmla="*/ 44520 h 987099"/>
              <a:gd name="connsiteX2" fmla="*/ 2628929 w 10791524"/>
              <a:gd name="connsiteY2" fmla="*/ 453082 h 987099"/>
              <a:gd name="connsiteX3" fmla="*/ 3270955 w 10791524"/>
              <a:gd name="connsiteY3" fmla="*/ 530903 h 987099"/>
              <a:gd name="connsiteX4" fmla="*/ 3679516 w 10791524"/>
              <a:gd name="connsiteY4" fmla="*/ 355806 h 987099"/>
              <a:gd name="connsiteX5" fmla="*/ 4671737 w 10791524"/>
              <a:gd name="connsiteY5" fmla="*/ 161252 h 987099"/>
              <a:gd name="connsiteX6" fmla="*/ 8446069 w 10791524"/>
              <a:gd name="connsiteY6" fmla="*/ 141797 h 987099"/>
              <a:gd name="connsiteX7" fmla="*/ 10586155 w 10791524"/>
              <a:gd name="connsiteY7" fmla="*/ 161252 h 987099"/>
              <a:gd name="connsiteX8" fmla="*/ 10722342 w 10791524"/>
              <a:gd name="connsiteY8" fmla="*/ 180708 h 987099"/>
              <a:gd name="connsiteX9" fmla="*/ 10741797 w 10791524"/>
              <a:gd name="connsiteY9" fmla="*/ 861644 h 987099"/>
              <a:gd name="connsiteX10" fmla="*/ 10741797 w 10791524"/>
              <a:gd name="connsiteY10" fmla="*/ 939465 h 987099"/>
              <a:gd name="connsiteX11" fmla="*/ 10080316 w 10791524"/>
              <a:gd name="connsiteY11" fmla="*/ 939465 h 987099"/>
              <a:gd name="connsiteX12" fmla="*/ 7687312 w 10791524"/>
              <a:gd name="connsiteY12" fmla="*/ 939465 h 987099"/>
              <a:gd name="connsiteX13" fmla="*/ 6772912 w 10791524"/>
              <a:gd name="connsiteY13" fmla="*/ 667091 h 987099"/>
              <a:gd name="connsiteX14" fmla="*/ 6053065 w 10791524"/>
              <a:gd name="connsiteY14" fmla="*/ 628180 h 987099"/>
              <a:gd name="connsiteX15" fmla="*/ 5469406 w 10791524"/>
              <a:gd name="connsiteY15" fmla="*/ 900554 h 987099"/>
              <a:gd name="connsiteX16" fmla="*/ 4555006 w 10791524"/>
              <a:gd name="connsiteY16" fmla="*/ 978376 h 987099"/>
              <a:gd name="connsiteX17" fmla="*/ 3874069 w 10791524"/>
              <a:gd name="connsiteY17" fmla="*/ 725457 h 987099"/>
              <a:gd name="connsiteX18" fmla="*/ 3465508 w 10791524"/>
              <a:gd name="connsiteY18" fmla="*/ 706001 h 987099"/>
              <a:gd name="connsiteX19" fmla="*/ 3056946 w 10791524"/>
              <a:gd name="connsiteY19" fmla="*/ 706001 h 987099"/>
              <a:gd name="connsiteX20" fmla="*/ 2453831 w 10791524"/>
              <a:gd name="connsiteY20" fmla="*/ 939465 h 987099"/>
              <a:gd name="connsiteX21" fmla="*/ 1772895 w 10791524"/>
              <a:gd name="connsiteY21" fmla="*/ 744912 h 987099"/>
              <a:gd name="connsiteX22" fmla="*/ 235925 w 10791524"/>
              <a:gd name="connsiteY22" fmla="*/ 861645 h 987099"/>
              <a:gd name="connsiteX23" fmla="*/ 197014 w 10791524"/>
              <a:gd name="connsiteY23" fmla="*/ 102886 h 987099"/>
              <a:gd name="connsiteX0" fmla="*/ 83156 w 10677666"/>
              <a:gd name="connsiteY0" fmla="*/ 116732 h 1000945"/>
              <a:gd name="connsiteX1" fmla="*/ 1970322 w 10677666"/>
              <a:gd name="connsiteY1" fmla="*/ 58366 h 1000945"/>
              <a:gd name="connsiteX2" fmla="*/ 2515071 w 10677666"/>
              <a:gd name="connsiteY2" fmla="*/ 466928 h 1000945"/>
              <a:gd name="connsiteX3" fmla="*/ 3157097 w 10677666"/>
              <a:gd name="connsiteY3" fmla="*/ 544749 h 1000945"/>
              <a:gd name="connsiteX4" fmla="*/ 3565658 w 10677666"/>
              <a:gd name="connsiteY4" fmla="*/ 369652 h 1000945"/>
              <a:gd name="connsiteX5" fmla="*/ 4557879 w 10677666"/>
              <a:gd name="connsiteY5" fmla="*/ 175098 h 1000945"/>
              <a:gd name="connsiteX6" fmla="*/ 8332211 w 10677666"/>
              <a:gd name="connsiteY6" fmla="*/ 155643 h 1000945"/>
              <a:gd name="connsiteX7" fmla="*/ 10472297 w 10677666"/>
              <a:gd name="connsiteY7" fmla="*/ 175098 h 1000945"/>
              <a:gd name="connsiteX8" fmla="*/ 10608484 w 10677666"/>
              <a:gd name="connsiteY8" fmla="*/ 194554 h 1000945"/>
              <a:gd name="connsiteX9" fmla="*/ 10627939 w 10677666"/>
              <a:gd name="connsiteY9" fmla="*/ 875490 h 1000945"/>
              <a:gd name="connsiteX10" fmla="*/ 10627939 w 10677666"/>
              <a:gd name="connsiteY10" fmla="*/ 953311 h 1000945"/>
              <a:gd name="connsiteX11" fmla="*/ 9966458 w 10677666"/>
              <a:gd name="connsiteY11" fmla="*/ 953311 h 1000945"/>
              <a:gd name="connsiteX12" fmla="*/ 7573454 w 10677666"/>
              <a:gd name="connsiteY12" fmla="*/ 953311 h 1000945"/>
              <a:gd name="connsiteX13" fmla="*/ 6659054 w 10677666"/>
              <a:gd name="connsiteY13" fmla="*/ 680937 h 1000945"/>
              <a:gd name="connsiteX14" fmla="*/ 5939207 w 10677666"/>
              <a:gd name="connsiteY14" fmla="*/ 642026 h 1000945"/>
              <a:gd name="connsiteX15" fmla="*/ 5355548 w 10677666"/>
              <a:gd name="connsiteY15" fmla="*/ 914400 h 1000945"/>
              <a:gd name="connsiteX16" fmla="*/ 4441148 w 10677666"/>
              <a:gd name="connsiteY16" fmla="*/ 992222 h 1000945"/>
              <a:gd name="connsiteX17" fmla="*/ 3760211 w 10677666"/>
              <a:gd name="connsiteY17" fmla="*/ 739303 h 1000945"/>
              <a:gd name="connsiteX18" fmla="*/ 3351650 w 10677666"/>
              <a:gd name="connsiteY18" fmla="*/ 719847 h 1000945"/>
              <a:gd name="connsiteX19" fmla="*/ 2943088 w 10677666"/>
              <a:gd name="connsiteY19" fmla="*/ 719847 h 1000945"/>
              <a:gd name="connsiteX20" fmla="*/ 2339973 w 10677666"/>
              <a:gd name="connsiteY20" fmla="*/ 953311 h 1000945"/>
              <a:gd name="connsiteX21" fmla="*/ 1659037 w 10677666"/>
              <a:gd name="connsiteY21" fmla="*/ 758758 h 1000945"/>
              <a:gd name="connsiteX22" fmla="*/ 122067 w 10677666"/>
              <a:gd name="connsiteY22" fmla="*/ 875491 h 1000945"/>
              <a:gd name="connsiteX23" fmla="*/ 83156 w 10677666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576136 w 10594765"/>
              <a:gd name="connsiteY21" fmla="*/ 758758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81717 w 10676227"/>
              <a:gd name="connsiteY0" fmla="*/ 116732 h 1000945"/>
              <a:gd name="connsiteX1" fmla="*/ 1968883 w 10676227"/>
              <a:gd name="connsiteY1" fmla="*/ 58366 h 1000945"/>
              <a:gd name="connsiteX2" fmla="*/ 2513632 w 10676227"/>
              <a:gd name="connsiteY2" fmla="*/ 466928 h 1000945"/>
              <a:gd name="connsiteX3" fmla="*/ 3155658 w 10676227"/>
              <a:gd name="connsiteY3" fmla="*/ 544749 h 1000945"/>
              <a:gd name="connsiteX4" fmla="*/ 3564219 w 10676227"/>
              <a:gd name="connsiteY4" fmla="*/ 369652 h 1000945"/>
              <a:gd name="connsiteX5" fmla="*/ 4556440 w 10676227"/>
              <a:gd name="connsiteY5" fmla="*/ 175098 h 1000945"/>
              <a:gd name="connsiteX6" fmla="*/ 8330772 w 10676227"/>
              <a:gd name="connsiteY6" fmla="*/ 155643 h 1000945"/>
              <a:gd name="connsiteX7" fmla="*/ 10470858 w 10676227"/>
              <a:gd name="connsiteY7" fmla="*/ 175098 h 1000945"/>
              <a:gd name="connsiteX8" fmla="*/ 10607045 w 10676227"/>
              <a:gd name="connsiteY8" fmla="*/ 194554 h 1000945"/>
              <a:gd name="connsiteX9" fmla="*/ 10626500 w 10676227"/>
              <a:gd name="connsiteY9" fmla="*/ 875490 h 1000945"/>
              <a:gd name="connsiteX10" fmla="*/ 10626500 w 10676227"/>
              <a:gd name="connsiteY10" fmla="*/ 953311 h 1000945"/>
              <a:gd name="connsiteX11" fmla="*/ 9965019 w 10676227"/>
              <a:gd name="connsiteY11" fmla="*/ 953311 h 1000945"/>
              <a:gd name="connsiteX12" fmla="*/ 7572015 w 10676227"/>
              <a:gd name="connsiteY12" fmla="*/ 953311 h 1000945"/>
              <a:gd name="connsiteX13" fmla="*/ 6657615 w 10676227"/>
              <a:gd name="connsiteY13" fmla="*/ 680937 h 1000945"/>
              <a:gd name="connsiteX14" fmla="*/ 5937768 w 10676227"/>
              <a:gd name="connsiteY14" fmla="*/ 642026 h 1000945"/>
              <a:gd name="connsiteX15" fmla="*/ 5354109 w 10676227"/>
              <a:gd name="connsiteY15" fmla="*/ 914400 h 1000945"/>
              <a:gd name="connsiteX16" fmla="*/ 4439709 w 10676227"/>
              <a:gd name="connsiteY16" fmla="*/ 992222 h 1000945"/>
              <a:gd name="connsiteX17" fmla="*/ 3758772 w 10676227"/>
              <a:gd name="connsiteY17" fmla="*/ 739303 h 1000945"/>
              <a:gd name="connsiteX18" fmla="*/ 3350211 w 10676227"/>
              <a:gd name="connsiteY18" fmla="*/ 719847 h 1000945"/>
              <a:gd name="connsiteX19" fmla="*/ 2941649 w 10676227"/>
              <a:gd name="connsiteY19" fmla="*/ 719847 h 1000945"/>
              <a:gd name="connsiteX20" fmla="*/ 2338534 w 10676227"/>
              <a:gd name="connsiteY20" fmla="*/ 953311 h 1000945"/>
              <a:gd name="connsiteX21" fmla="*/ 1638143 w 10676227"/>
              <a:gd name="connsiteY21" fmla="*/ 875490 h 1000945"/>
              <a:gd name="connsiteX22" fmla="*/ 120628 w 10676227"/>
              <a:gd name="connsiteY22" fmla="*/ 875491 h 1000945"/>
              <a:gd name="connsiteX23" fmla="*/ 81717 w 10676227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556681 w 10594765"/>
              <a:gd name="connsiteY21" fmla="*/ 875490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77407 w 10671917"/>
              <a:gd name="connsiteY0" fmla="*/ 116732 h 1000945"/>
              <a:gd name="connsiteX1" fmla="*/ 1964573 w 10671917"/>
              <a:gd name="connsiteY1" fmla="*/ 58366 h 1000945"/>
              <a:gd name="connsiteX2" fmla="*/ 2509322 w 10671917"/>
              <a:gd name="connsiteY2" fmla="*/ 466928 h 1000945"/>
              <a:gd name="connsiteX3" fmla="*/ 3151348 w 10671917"/>
              <a:gd name="connsiteY3" fmla="*/ 544749 h 1000945"/>
              <a:gd name="connsiteX4" fmla="*/ 3559909 w 10671917"/>
              <a:gd name="connsiteY4" fmla="*/ 369652 h 1000945"/>
              <a:gd name="connsiteX5" fmla="*/ 4552130 w 10671917"/>
              <a:gd name="connsiteY5" fmla="*/ 175098 h 1000945"/>
              <a:gd name="connsiteX6" fmla="*/ 8326462 w 10671917"/>
              <a:gd name="connsiteY6" fmla="*/ 155643 h 1000945"/>
              <a:gd name="connsiteX7" fmla="*/ 10466548 w 10671917"/>
              <a:gd name="connsiteY7" fmla="*/ 175098 h 1000945"/>
              <a:gd name="connsiteX8" fmla="*/ 10602735 w 10671917"/>
              <a:gd name="connsiteY8" fmla="*/ 194554 h 1000945"/>
              <a:gd name="connsiteX9" fmla="*/ 10622190 w 10671917"/>
              <a:gd name="connsiteY9" fmla="*/ 875490 h 1000945"/>
              <a:gd name="connsiteX10" fmla="*/ 10622190 w 10671917"/>
              <a:gd name="connsiteY10" fmla="*/ 953311 h 1000945"/>
              <a:gd name="connsiteX11" fmla="*/ 9960709 w 10671917"/>
              <a:gd name="connsiteY11" fmla="*/ 953311 h 1000945"/>
              <a:gd name="connsiteX12" fmla="*/ 7567705 w 10671917"/>
              <a:gd name="connsiteY12" fmla="*/ 953311 h 1000945"/>
              <a:gd name="connsiteX13" fmla="*/ 6653305 w 10671917"/>
              <a:gd name="connsiteY13" fmla="*/ 680937 h 1000945"/>
              <a:gd name="connsiteX14" fmla="*/ 5933458 w 10671917"/>
              <a:gd name="connsiteY14" fmla="*/ 642026 h 1000945"/>
              <a:gd name="connsiteX15" fmla="*/ 5349799 w 10671917"/>
              <a:gd name="connsiteY15" fmla="*/ 914400 h 1000945"/>
              <a:gd name="connsiteX16" fmla="*/ 4435399 w 10671917"/>
              <a:gd name="connsiteY16" fmla="*/ 992222 h 1000945"/>
              <a:gd name="connsiteX17" fmla="*/ 3754462 w 10671917"/>
              <a:gd name="connsiteY17" fmla="*/ 739303 h 1000945"/>
              <a:gd name="connsiteX18" fmla="*/ 3345901 w 10671917"/>
              <a:gd name="connsiteY18" fmla="*/ 719847 h 1000945"/>
              <a:gd name="connsiteX19" fmla="*/ 2937339 w 10671917"/>
              <a:gd name="connsiteY19" fmla="*/ 719847 h 1000945"/>
              <a:gd name="connsiteX20" fmla="*/ 2334224 w 10671917"/>
              <a:gd name="connsiteY20" fmla="*/ 953311 h 1000945"/>
              <a:gd name="connsiteX21" fmla="*/ 1575467 w 10671917"/>
              <a:gd name="connsiteY21" fmla="*/ 933856 h 1000945"/>
              <a:gd name="connsiteX22" fmla="*/ 116318 w 10671917"/>
              <a:gd name="connsiteY22" fmla="*/ 875491 h 1000945"/>
              <a:gd name="connsiteX23" fmla="*/ 77407 w 10671917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498315 w 10594765"/>
              <a:gd name="connsiteY21" fmla="*/ 933856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255 w 10594765"/>
              <a:gd name="connsiteY0" fmla="*/ 98550 h 982763"/>
              <a:gd name="connsiteX1" fmla="*/ 1887421 w 10594765"/>
              <a:gd name="connsiteY1" fmla="*/ 40184 h 982763"/>
              <a:gd name="connsiteX2" fmla="*/ 2432170 w 10594765"/>
              <a:gd name="connsiteY2" fmla="*/ 137461 h 982763"/>
              <a:gd name="connsiteX3" fmla="*/ 3074196 w 10594765"/>
              <a:gd name="connsiteY3" fmla="*/ 526567 h 982763"/>
              <a:gd name="connsiteX4" fmla="*/ 3482757 w 10594765"/>
              <a:gd name="connsiteY4" fmla="*/ 351470 h 982763"/>
              <a:gd name="connsiteX5" fmla="*/ 4474978 w 10594765"/>
              <a:gd name="connsiteY5" fmla="*/ 156916 h 982763"/>
              <a:gd name="connsiteX6" fmla="*/ 8249310 w 10594765"/>
              <a:gd name="connsiteY6" fmla="*/ 137461 h 982763"/>
              <a:gd name="connsiteX7" fmla="*/ 10389396 w 10594765"/>
              <a:gd name="connsiteY7" fmla="*/ 156916 h 982763"/>
              <a:gd name="connsiteX8" fmla="*/ 10525583 w 10594765"/>
              <a:gd name="connsiteY8" fmla="*/ 176372 h 982763"/>
              <a:gd name="connsiteX9" fmla="*/ 10545038 w 10594765"/>
              <a:gd name="connsiteY9" fmla="*/ 857308 h 982763"/>
              <a:gd name="connsiteX10" fmla="*/ 10545038 w 10594765"/>
              <a:gd name="connsiteY10" fmla="*/ 935129 h 982763"/>
              <a:gd name="connsiteX11" fmla="*/ 9883557 w 10594765"/>
              <a:gd name="connsiteY11" fmla="*/ 935129 h 982763"/>
              <a:gd name="connsiteX12" fmla="*/ 7490553 w 10594765"/>
              <a:gd name="connsiteY12" fmla="*/ 935129 h 982763"/>
              <a:gd name="connsiteX13" fmla="*/ 6576153 w 10594765"/>
              <a:gd name="connsiteY13" fmla="*/ 662755 h 982763"/>
              <a:gd name="connsiteX14" fmla="*/ 5856306 w 10594765"/>
              <a:gd name="connsiteY14" fmla="*/ 623844 h 982763"/>
              <a:gd name="connsiteX15" fmla="*/ 5272647 w 10594765"/>
              <a:gd name="connsiteY15" fmla="*/ 896218 h 982763"/>
              <a:gd name="connsiteX16" fmla="*/ 4358247 w 10594765"/>
              <a:gd name="connsiteY16" fmla="*/ 974040 h 982763"/>
              <a:gd name="connsiteX17" fmla="*/ 3677310 w 10594765"/>
              <a:gd name="connsiteY17" fmla="*/ 721121 h 982763"/>
              <a:gd name="connsiteX18" fmla="*/ 3268749 w 10594765"/>
              <a:gd name="connsiteY18" fmla="*/ 701665 h 982763"/>
              <a:gd name="connsiteX19" fmla="*/ 2860187 w 10594765"/>
              <a:gd name="connsiteY19" fmla="*/ 701665 h 982763"/>
              <a:gd name="connsiteX20" fmla="*/ 2257072 w 10594765"/>
              <a:gd name="connsiteY20" fmla="*/ 935129 h 982763"/>
              <a:gd name="connsiteX21" fmla="*/ 1498315 w 10594765"/>
              <a:gd name="connsiteY21" fmla="*/ 915674 h 982763"/>
              <a:gd name="connsiteX22" fmla="*/ 39166 w 10594765"/>
              <a:gd name="connsiteY22" fmla="*/ 857309 h 982763"/>
              <a:gd name="connsiteX23" fmla="*/ 255 w 10594765"/>
              <a:gd name="connsiteY23" fmla="*/ 98550 h 982763"/>
              <a:gd name="connsiteX0" fmla="*/ 255 w 10594765"/>
              <a:gd name="connsiteY0" fmla="*/ 98550 h 982763"/>
              <a:gd name="connsiteX1" fmla="*/ 1887421 w 10594765"/>
              <a:gd name="connsiteY1" fmla="*/ 40184 h 982763"/>
              <a:gd name="connsiteX2" fmla="*/ 2432170 w 10594765"/>
              <a:gd name="connsiteY2" fmla="*/ 137461 h 982763"/>
              <a:gd name="connsiteX3" fmla="*/ 3074196 w 10594765"/>
              <a:gd name="connsiteY3" fmla="*/ 118005 h 982763"/>
              <a:gd name="connsiteX4" fmla="*/ 3482757 w 10594765"/>
              <a:gd name="connsiteY4" fmla="*/ 351470 h 982763"/>
              <a:gd name="connsiteX5" fmla="*/ 4474978 w 10594765"/>
              <a:gd name="connsiteY5" fmla="*/ 156916 h 982763"/>
              <a:gd name="connsiteX6" fmla="*/ 8249310 w 10594765"/>
              <a:gd name="connsiteY6" fmla="*/ 137461 h 982763"/>
              <a:gd name="connsiteX7" fmla="*/ 10389396 w 10594765"/>
              <a:gd name="connsiteY7" fmla="*/ 156916 h 982763"/>
              <a:gd name="connsiteX8" fmla="*/ 10525583 w 10594765"/>
              <a:gd name="connsiteY8" fmla="*/ 176372 h 982763"/>
              <a:gd name="connsiteX9" fmla="*/ 10545038 w 10594765"/>
              <a:gd name="connsiteY9" fmla="*/ 857308 h 982763"/>
              <a:gd name="connsiteX10" fmla="*/ 10545038 w 10594765"/>
              <a:gd name="connsiteY10" fmla="*/ 935129 h 982763"/>
              <a:gd name="connsiteX11" fmla="*/ 9883557 w 10594765"/>
              <a:gd name="connsiteY11" fmla="*/ 935129 h 982763"/>
              <a:gd name="connsiteX12" fmla="*/ 7490553 w 10594765"/>
              <a:gd name="connsiteY12" fmla="*/ 935129 h 982763"/>
              <a:gd name="connsiteX13" fmla="*/ 6576153 w 10594765"/>
              <a:gd name="connsiteY13" fmla="*/ 662755 h 982763"/>
              <a:gd name="connsiteX14" fmla="*/ 5856306 w 10594765"/>
              <a:gd name="connsiteY14" fmla="*/ 623844 h 982763"/>
              <a:gd name="connsiteX15" fmla="*/ 5272647 w 10594765"/>
              <a:gd name="connsiteY15" fmla="*/ 896218 h 982763"/>
              <a:gd name="connsiteX16" fmla="*/ 4358247 w 10594765"/>
              <a:gd name="connsiteY16" fmla="*/ 974040 h 982763"/>
              <a:gd name="connsiteX17" fmla="*/ 3677310 w 10594765"/>
              <a:gd name="connsiteY17" fmla="*/ 721121 h 982763"/>
              <a:gd name="connsiteX18" fmla="*/ 3268749 w 10594765"/>
              <a:gd name="connsiteY18" fmla="*/ 701665 h 982763"/>
              <a:gd name="connsiteX19" fmla="*/ 2860187 w 10594765"/>
              <a:gd name="connsiteY19" fmla="*/ 701665 h 982763"/>
              <a:gd name="connsiteX20" fmla="*/ 2257072 w 10594765"/>
              <a:gd name="connsiteY20" fmla="*/ 935129 h 982763"/>
              <a:gd name="connsiteX21" fmla="*/ 1498315 w 10594765"/>
              <a:gd name="connsiteY21" fmla="*/ 915674 h 982763"/>
              <a:gd name="connsiteX22" fmla="*/ 39166 w 10594765"/>
              <a:gd name="connsiteY22" fmla="*/ 857309 h 982763"/>
              <a:gd name="connsiteX23" fmla="*/ 255 w 10594765"/>
              <a:gd name="connsiteY23" fmla="*/ 98550 h 982763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114923 h 979681"/>
              <a:gd name="connsiteX4" fmla="*/ 3482757 w 10594765"/>
              <a:gd name="connsiteY4" fmla="*/ 348388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348388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912591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912591 h 979681"/>
              <a:gd name="connsiteX19" fmla="*/ 2860187 w 10594765"/>
              <a:gd name="connsiteY19" fmla="*/ 912591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659673 h 971740"/>
              <a:gd name="connsiteX14" fmla="*/ 5856306 w 10594765"/>
              <a:gd name="connsiteY14" fmla="*/ 620762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659673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912592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14923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912592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38910 h 973548"/>
              <a:gd name="connsiteX4" fmla="*/ 3482757 w 10594765"/>
              <a:gd name="connsiteY4" fmla="*/ 77821 h 973548"/>
              <a:gd name="connsiteX5" fmla="*/ 4474978 w 10594765"/>
              <a:gd name="connsiteY5" fmla="*/ 77820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38910 h 973548"/>
              <a:gd name="connsiteX4" fmla="*/ 3482757 w 10594765"/>
              <a:gd name="connsiteY4" fmla="*/ 77821 h 973548"/>
              <a:gd name="connsiteX5" fmla="*/ 4474978 w 10594765"/>
              <a:gd name="connsiteY5" fmla="*/ 38909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77821 h 973548"/>
              <a:gd name="connsiteX4" fmla="*/ 3482757 w 10594765"/>
              <a:gd name="connsiteY4" fmla="*/ 77821 h 973548"/>
              <a:gd name="connsiteX5" fmla="*/ 4474978 w 10594765"/>
              <a:gd name="connsiteY5" fmla="*/ 38909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123162 w 10717672"/>
              <a:gd name="connsiteY0" fmla="*/ 97276 h 973548"/>
              <a:gd name="connsiteX1" fmla="*/ 2010328 w 10717672"/>
              <a:gd name="connsiteY1" fmla="*/ 97276 h 973548"/>
              <a:gd name="connsiteX2" fmla="*/ 2555077 w 10717672"/>
              <a:gd name="connsiteY2" fmla="*/ 77821 h 973548"/>
              <a:gd name="connsiteX3" fmla="*/ 3197103 w 10717672"/>
              <a:gd name="connsiteY3" fmla="*/ 77821 h 973548"/>
              <a:gd name="connsiteX4" fmla="*/ 3605664 w 10717672"/>
              <a:gd name="connsiteY4" fmla="*/ 77821 h 973548"/>
              <a:gd name="connsiteX5" fmla="*/ 4597885 w 10717672"/>
              <a:gd name="connsiteY5" fmla="*/ 38909 h 973548"/>
              <a:gd name="connsiteX6" fmla="*/ 8372217 w 10717672"/>
              <a:gd name="connsiteY6" fmla="*/ 0 h 973548"/>
              <a:gd name="connsiteX7" fmla="*/ 10512303 w 10717672"/>
              <a:gd name="connsiteY7" fmla="*/ 116731 h 973548"/>
              <a:gd name="connsiteX8" fmla="*/ 10648490 w 10717672"/>
              <a:gd name="connsiteY8" fmla="*/ 175098 h 973548"/>
              <a:gd name="connsiteX9" fmla="*/ 10667945 w 10717672"/>
              <a:gd name="connsiteY9" fmla="*/ 856034 h 973548"/>
              <a:gd name="connsiteX10" fmla="*/ 10667945 w 10717672"/>
              <a:gd name="connsiteY10" fmla="*/ 933855 h 973548"/>
              <a:gd name="connsiteX11" fmla="*/ 10006464 w 10717672"/>
              <a:gd name="connsiteY11" fmla="*/ 933855 h 973548"/>
              <a:gd name="connsiteX12" fmla="*/ 7613460 w 10717672"/>
              <a:gd name="connsiteY12" fmla="*/ 933855 h 973548"/>
              <a:gd name="connsiteX13" fmla="*/ 6699060 w 10717672"/>
              <a:gd name="connsiteY13" fmla="*/ 914400 h 973548"/>
              <a:gd name="connsiteX14" fmla="*/ 5979213 w 10717672"/>
              <a:gd name="connsiteY14" fmla="*/ 875489 h 973548"/>
              <a:gd name="connsiteX15" fmla="*/ 5395554 w 10717672"/>
              <a:gd name="connsiteY15" fmla="*/ 894944 h 973548"/>
              <a:gd name="connsiteX16" fmla="*/ 4481154 w 10717672"/>
              <a:gd name="connsiteY16" fmla="*/ 972766 h 973548"/>
              <a:gd name="connsiteX17" fmla="*/ 3800217 w 10717672"/>
              <a:gd name="connsiteY17" fmla="*/ 933855 h 973548"/>
              <a:gd name="connsiteX18" fmla="*/ 3391656 w 10717672"/>
              <a:gd name="connsiteY18" fmla="*/ 914399 h 973548"/>
              <a:gd name="connsiteX19" fmla="*/ 2983094 w 10717672"/>
              <a:gd name="connsiteY19" fmla="*/ 914399 h 973548"/>
              <a:gd name="connsiteX20" fmla="*/ 2379979 w 10717672"/>
              <a:gd name="connsiteY20" fmla="*/ 933855 h 973548"/>
              <a:gd name="connsiteX21" fmla="*/ 1621222 w 10717672"/>
              <a:gd name="connsiteY21" fmla="*/ 914400 h 973548"/>
              <a:gd name="connsiteX22" fmla="*/ 162073 w 10717672"/>
              <a:gd name="connsiteY22" fmla="*/ 856035 h 973548"/>
              <a:gd name="connsiteX23" fmla="*/ 123162 w 10717672"/>
              <a:gd name="connsiteY23" fmla="*/ 97276 h 973548"/>
              <a:gd name="connsiteX0" fmla="*/ 123162 w 10717672"/>
              <a:gd name="connsiteY0" fmla="*/ 59818 h 936090"/>
              <a:gd name="connsiteX1" fmla="*/ 2010328 w 10717672"/>
              <a:gd name="connsiteY1" fmla="*/ 59818 h 936090"/>
              <a:gd name="connsiteX2" fmla="*/ 2555077 w 10717672"/>
              <a:gd name="connsiteY2" fmla="*/ 40363 h 936090"/>
              <a:gd name="connsiteX3" fmla="*/ 3197103 w 10717672"/>
              <a:gd name="connsiteY3" fmla="*/ 40363 h 936090"/>
              <a:gd name="connsiteX4" fmla="*/ 3605664 w 10717672"/>
              <a:gd name="connsiteY4" fmla="*/ 40363 h 936090"/>
              <a:gd name="connsiteX5" fmla="*/ 4597885 w 10717672"/>
              <a:gd name="connsiteY5" fmla="*/ 1451 h 936090"/>
              <a:gd name="connsiteX6" fmla="*/ 8372217 w 10717672"/>
              <a:gd name="connsiteY6" fmla="*/ 98730 h 936090"/>
              <a:gd name="connsiteX7" fmla="*/ 10512303 w 10717672"/>
              <a:gd name="connsiteY7" fmla="*/ 79273 h 936090"/>
              <a:gd name="connsiteX8" fmla="*/ 10648490 w 10717672"/>
              <a:gd name="connsiteY8" fmla="*/ 137640 h 936090"/>
              <a:gd name="connsiteX9" fmla="*/ 10667945 w 10717672"/>
              <a:gd name="connsiteY9" fmla="*/ 818576 h 936090"/>
              <a:gd name="connsiteX10" fmla="*/ 10667945 w 10717672"/>
              <a:gd name="connsiteY10" fmla="*/ 896397 h 936090"/>
              <a:gd name="connsiteX11" fmla="*/ 10006464 w 10717672"/>
              <a:gd name="connsiteY11" fmla="*/ 896397 h 936090"/>
              <a:gd name="connsiteX12" fmla="*/ 7613460 w 10717672"/>
              <a:gd name="connsiteY12" fmla="*/ 896397 h 936090"/>
              <a:gd name="connsiteX13" fmla="*/ 6699060 w 10717672"/>
              <a:gd name="connsiteY13" fmla="*/ 876942 h 936090"/>
              <a:gd name="connsiteX14" fmla="*/ 5979213 w 10717672"/>
              <a:gd name="connsiteY14" fmla="*/ 838031 h 936090"/>
              <a:gd name="connsiteX15" fmla="*/ 5395554 w 10717672"/>
              <a:gd name="connsiteY15" fmla="*/ 857486 h 936090"/>
              <a:gd name="connsiteX16" fmla="*/ 4481154 w 10717672"/>
              <a:gd name="connsiteY16" fmla="*/ 935308 h 936090"/>
              <a:gd name="connsiteX17" fmla="*/ 3800217 w 10717672"/>
              <a:gd name="connsiteY17" fmla="*/ 896397 h 936090"/>
              <a:gd name="connsiteX18" fmla="*/ 3391656 w 10717672"/>
              <a:gd name="connsiteY18" fmla="*/ 876941 h 936090"/>
              <a:gd name="connsiteX19" fmla="*/ 2983094 w 10717672"/>
              <a:gd name="connsiteY19" fmla="*/ 876941 h 936090"/>
              <a:gd name="connsiteX20" fmla="*/ 2379979 w 10717672"/>
              <a:gd name="connsiteY20" fmla="*/ 896397 h 936090"/>
              <a:gd name="connsiteX21" fmla="*/ 1621222 w 10717672"/>
              <a:gd name="connsiteY21" fmla="*/ 876942 h 936090"/>
              <a:gd name="connsiteX22" fmla="*/ 162073 w 10717672"/>
              <a:gd name="connsiteY22" fmla="*/ 818577 h 936090"/>
              <a:gd name="connsiteX23" fmla="*/ 123162 w 10717672"/>
              <a:gd name="connsiteY23" fmla="*/ 59818 h 936090"/>
              <a:gd name="connsiteX0" fmla="*/ 123162 w 10717672"/>
              <a:gd name="connsiteY0" fmla="*/ 55491 h 931763"/>
              <a:gd name="connsiteX1" fmla="*/ 2010328 w 10717672"/>
              <a:gd name="connsiteY1" fmla="*/ 55491 h 931763"/>
              <a:gd name="connsiteX2" fmla="*/ 2555077 w 10717672"/>
              <a:gd name="connsiteY2" fmla="*/ 36036 h 931763"/>
              <a:gd name="connsiteX3" fmla="*/ 3197103 w 10717672"/>
              <a:gd name="connsiteY3" fmla="*/ 36036 h 931763"/>
              <a:gd name="connsiteX4" fmla="*/ 3605664 w 10717672"/>
              <a:gd name="connsiteY4" fmla="*/ 36036 h 931763"/>
              <a:gd name="connsiteX5" fmla="*/ 4597885 w 10717672"/>
              <a:gd name="connsiteY5" fmla="*/ 74945 h 931763"/>
              <a:gd name="connsiteX6" fmla="*/ 8372217 w 10717672"/>
              <a:gd name="connsiteY6" fmla="*/ 94403 h 931763"/>
              <a:gd name="connsiteX7" fmla="*/ 10512303 w 10717672"/>
              <a:gd name="connsiteY7" fmla="*/ 74946 h 931763"/>
              <a:gd name="connsiteX8" fmla="*/ 10648490 w 10717672"/>
              <a:gd name="connsiteY8" fmla="*/ 133313 h 931763"/>
              <a:gd name="connsiteX9" fmla="*/ 10667945 w 10717672"/>
              <a:gd name="connsiteY9" fmla="*/ 814249 h 931763"/>
              <a:gd name="connsiteX10" fmla="*/ 10667945 w 10717672"/>
              <a:gd name="connsiteY10" fmla="*/ 892070 h 931763"/>
              <a:gd name="connsiteX11" fmla="*/ 10006464 w 10717672"/>
              <a:gd name="connsiteY11" fmla="*/ 892070 h 931763"/>
              <a:gd name="connsiteX12" fmla="*/ 7613460 w 10717672"/>
              <a:gd name="connsiteY12" fmla="*/ 892070 h 931763"/>
              <a:gd name="connsiteX13" fmla="*/ 6699060 w 10717672"/>
              <a:gd name="connsiteY13" fmla="*/ 872615 h 931763"/>
              <a:gd name="connsiteX14" fmla="*/ 5979213 w 10717672"/>
              <a:gd name="connsiteY14" fmla="*/ 833704 h 931763"/>
              <a:gd name="connsiteX15" fmla="*/ 5395554 w 10717672"/>
              <a:gd name="connsiteY15" fmla="*/ 853159 h 931763"/>
              <a:gd name="connsiteX16" fmla="*/ 4481154 w 10717672"/>
              <a:gd name="connsiteY16" fmla="*/ 930981 h 931763"/>
              <a:gd name="connsiteX17" fmla="*/ 3800217 w 10717672"/>
              <a:gd name="connsiteY17" fmla="*/ 892070 h 931763"/>
              <a:gd name="connsiteX18" fmla="*/ 3391656 w 10717672"/>
              <a:gd name="connsiteY18" fmla="*/ 872614 h 931763"/>
              <a:gd name="connsiteX19" fmla="*/ 2983094 w 10717672"/>
              <a:gd name="connsiteY19" fmla="*/ 872614 h 931763"/>
              <a:gd name="connsiteX20" fmla="*/ 2379979 w 10717672"/>
              <a:gd name="connsiteY20" fmla="*/ 892070 h 931763"/>
              <a:gd name="connsiteX21" fmla="*/ 1621222 w 10717672"/>
              <a:gd name="connsiteY21" fmla="*/ 872615 h 931763"/>
              <a:gd name="connsiteX22" fmla="*/ 162073 w 10717672"/>
              <a:gd name="connsiteY22" fmla="*/ 814250 h 931763"/>
              <a:gd name="connsiteX23" fmla="*/ 123162 w 10717672"/>
              <a:gd name="connsiteY23" fmla="*/ 55491 h 931763"/>
              <a:gd name="connsiteX0" fmla="*/ 123162 w 10717672"/>
              <a:gd name="connsiteY0" fmla="*/ 55491 h 905904"/>
              <a:gd name="connsiteX1" fmla="*/ 2010328 w 10717672"/>
              <a:gd name="connsiteY1" fmla="*/ 55491 h 905904"/>
              <a:gd name="connsiteX2" fmla="*/ 2555077 w 10717672"/>
              <a:gd name="connsiteY2" fmla="*/ 36036 h 905904"/>
              <a:gd name="connsiteX3" fmla="*/ 3197103 w 10717672"/>
              <a:gd name="connsiteY3" fmla="*/ 36036 h 905904"/>
              <a:gd name="connsiteX4" fmla="*/ 3605664 w 10717672"/>
              <a:gd name="connsiteY4" fmla="*/ 36036 h 905904"/>
              <a:gd name="connsiteX5" fmla="*/ 4597885 w 10717672"/>
              <a:gd name="connsiteY5" fmla="*/ 74945 h 905904"/>
              <a:gd name="connsiteX6" fmla="*/ 8372217 w 10717672"/>
              <a:gd name="connsiteY6" fmla="*/ 94403 h 905904"/>
              <a:gd name="connsiteX7" fmla="*/ 10512303 w 10717672"/>
              <a:gd name="connsiteY7" fmla="*/ 74946 h 905904"/>
              <a:gd name="connsiteX8" fmla="*/ 10648490 w 10717672"/>
              <a:gd name="connsiteY8" fmla="*/ 133313 h 905904"/>
              <a:gd name="connsiteX9" fmla="*/ 10667945 w 10717672"/>
              <a:gd name="connsiteY9" fmla="*/ 814249 h 905904"/>
              <a:gd name="connsiteX10" fmla="*/ 10667945 w 10717672"/>
              <a:gd name="connsiteY10" fmla="*/ 892070 h 905904"/>
              <a:gd name="connsiteX11" fmla="*/ 10006464 w 10717672"/>
              <a:gd name="connsiteY11" fmla="*/ 892070 h 905904"/>
              <a:gd name="connsiteX12" fmla="*/ 7613460 w 10717672"/>
              <a:gd name="connsiteY12" fmla="*/ 892070 h 905904"/>
              <a:gd name="connsiteX13" fmla="*/ 6699060 w 10717672"/>
              <a:gd name="connsiteY13" fmla="*/ 872615 h 905904"/>
              <a:gd name="connsiteX14" fmla="*/ 5979213 w 10717672"/>
              <a:gd name="connsiteY14" fmla="*/ 833704 h 905904"/>
              <a:gd name="connsiteX15" fmla="*/ 5395554 w 10717672"/>
              <a:gd name="connsiteY15" fmla="*/ 853159 h 905904"/>
              <a:gd name="connsiteX16" fmla="*/ 4481154 w 10717672"/>
              <a:gd name="connsiteY16" fmla="*/ 892071 h 905904"/>
              <a:gd name="connsiteX17" fmla="*/ 3800217 w 10717672"/>
              <a:gd name="connsiteY17" fmla="*/ 892070 h 905904"/>
              <a:gd name="connsiteX18" fmla="*/ 3391656 w 10717672"/>
              <a:gd name="connsiteY18" fmla="*/ 872614 h 905904"/>
              <a:gd name="connsiteX19" fmla="*/ 2983094 w 10717672"/>
              <a:gd name="connsiteY19" fmla="*/ 872614 h 905904"/>
              <a:gd name="connsiteX20" fmla="*/ 2379979 w 10717672"/>
              <a:gd name="connsiteY20" fmla="*/ 892070 h 905904"/>
              <a:gd name="connsiteX21" fmla="*/ 1621222 w 10717672"/>
              <a:gd name="connsiteY21" fmla="*/ 872615 h 905904"/>
              <a:gd name="connsiteX22" fmla="*/ 162073 w 10717672"/>
              <a:gd name="connsiteY22" fmla="*/ 814250 h 905904"/>
              <a:gd name="connsiteX23" fmla="*/ 123162 w 10717672"/>
              <a:gd name="connsiteY23" fmla="*/ 55491 h 905904"/>
              <a:gd name="connsiteX0" fmla="*/ 123162 w 10717672"/>
              <a:gd name="connsiteY0" fmla="*/ 55491 h 905904"/>
              <a:gd name="connsiteX1" fmla="*/ 2010328 w 10717672"/>
              <a:gd name="connsiteY1" fmla="*/ 55491 h 905904"/>
              <a:gd name="connsiteX2" fmla="*/ 2555077 w 10717672"/>
              <a:gd name="connsiteY2" fmla="*/ 36036 h 905904"/>
              <a:gd name="connsiteX3" fmla="*/ 3197103 w 10717672"/>
              <a:gd name="connsiteY3" fmla="*/ 36036 h 905904"/>
              <a:gd name="connsiteX4" fmla="*/ 3605664 w 10717672"/>
              <a:gd name="connsiteY4" fmla="*/ 36036 h 905904"/>
              <a:gd name="connsiteX5" fmla="*/ 4597885 w 10717672"/>
              <a:gd name="connsiteY5" fmla="*/ 74945 h 905904"/>
              <a:gd name="connsiteX6" fmla="*/ 8372217 w 10717672"/>
              <a:gd name="connsiteY6" fmla="*/ 94403 h 905904"/>
              <a:gd name="connsiteX7" fmla="*/ 10512303 w 10717672"/>
              <a:gd name="connsiteY7" fmla="*/ 74946 h 905904"/>
              <a:gd name="connsiteX8" fmla="*/ 10648490 w 10717672"/>
              <a:gd name="connsiteY8" fmla="*/ 133313 h 905904"/>
              <a:gd name="connsiteX9" fmla="*/ 10667945 w 10717672"/>
              <a:gd name="connsiteY9" fmla="*/ 814249 h 905904"/>
              <a:gd name="connsiteX10" fmla="*/ 10667945 w 10717672"/>
              <a:gd name="connsiteY10" fmla="*/ 892070 h 905904"/>
              <a:gd name="connsiteX11" fmla="*/ 10006464 w 10717672"/>
              <a:gd name="connsiteY11" fmla="*/ 892070 h 905904"/>
              <a:gd name="connsiteX12" fmla="*/ 7613460 w 10717672"/>
              <a:gd name="connsiteY12" fmla="*/ 892070 h 905904"/>
              <a:gd name="connsiteX13" fmla="*/ 6699060 w 10717672"/>
              <a:gd name="connsiteY13" fmla="*/ 872615 h 905904"/>
              <a:gd name="connsiteX14" fmla="*/ 5979213 w 10717672"/>
              <a:gd name="connsiteY14" fmla="*/ 853160 h 905904"/>
              <a:gd name="connsiteX15" fmla="*/ 5395554 w 10717672"/>
              <a:gd name="connsiteY15" fmla="*/ 853159 h 905904"/>
              <a:gd name="connsiteX16" fmla="*/ 4481154 w 10717672"/>
              <a:gd name="connsiteY16" fmla="*/ 892071 h 905904"/>
              <a:gd name="connsiteX17" fmla="*/ 3800217 w 10717672"/>
              <a:gd name="connsiteY17" fmla="*/ 892070 h 905904"/>
              <a:gd name="connsiteX18" fmla="*/ 3391656 w 10717672"/>
              <a:gd name="connsiteY18" fmla="*/ 872614 h 905904"/>
              <a:gd name="connsiteX19" fmla="*/ 2983094 w 10717672"/>
              <a:gd name="connsiteY19" fmla="*/ 872614 h 905904"/>
              <a:gd name="connsiteX20" fmla="*/ 2379979 w 10717672"/>
              <a:gd name="connsiteY20" fmla="*/ 892070 h 905904"/>
              <a:gd name="connsiteX21" fmla="*/ 1621222 w 10717672"/>
              <a:gd name="connsiteY21" fmla="*/ 872615 h 905904"/>
              <a:gd name="connsiteX22" fmla="*/ 162073 w 10717672"/>
              <a:gd name="connsiteY22" fmla="*/ 814250 h 905904"/>
              <a:gd name="connsiteX23" fmla="*/ 123162 w 10717672"/>
              <a:gd name="connsiteY23" fmla="*/ 55491 h 905904"/>
              <a:gd name="connsiteX0" fmla="*/ 192751 w 10787261"/>
              <a:gd name="connsiteY0" fmla="*/ 55491 h 897834"/>
              <a:gd name="connsiteX1" fmla="*/ 2079917 w 10787261"/>
              <a:gd name="connsiteY1" fmla="*/ 55491 h 897834"/>
              <a:gd name="connsiteX2" fmla="*/ 2624666 w 10787261"/>
              <a:gd name="connsiteY2" fmla="*/ 36036 h 897834"/>
              <a:gd name="connsiteX3" fmla="*/ 3266692 w 10787261"/>
              <a:gd name="connsiteY3" fmla="*/ 36036 h 897834"/>
              <a:gd name="connsiteX4" fmla="*/ 3675253 w 10787261"/>
              <a:gd name="connsiteY4" fmla="*/ 36036 h 897834"/>
              <a:gd name="connsiteX5" fmla="*/ 4667474 w 10787261"/>
              <a:gd name="connsiteY5" fmla="*/ 74945 h 897834"/>
              <a:gd name="connsiteX6" fmla="*/ 8441806 w 10787261"/>
              <a:gd name="connsiteY6" fmla="*/ 94403 h 897834"/>
              <a:gd name="connsiteX7" fmla="*/ 10581892 w 10787261"/>
              <a:gd name="connsiteY7" fmla="*/ 74946 h 897834"/>
              <a:gd name="connsiteX8" fmla="*/ 10718079 w 10787261"/>
              <a:gd name="connsiteY8" fmla="*/ 133313 h 897834"/>
              <a:gd name="connsiteX9" fmla="*/ 10737534 w 10787261"/>
              <a:gd name="connsiteY9" fmla="*/ 814249 h 897834"/>
              <a:gd name="connsiteX10" fmla="*/ 10737534 w 10787261"/>
              <a:gd name="connsiteY10" fmla="*/ 892070 h 897834"/>
              <a:gd name="connsiteX11" fmla="*/ 10076053 w 10787261"/>
              <a:gd name="connsiteY11" fmla="*/ 892070 h 897834"/>
              <a:gd name="connsiteX12" fmla="*/ 7683049 w 10787261"/>
              <a:gd name="connsiteY12" fmla="*/ 892070 h 897834"/>
              <a:gd name="connsiteX13" fmla="*/ 6768649 w 10787261"/>
              <a:gd name="connsiteY13" fmla="*/ 872615 h 897834"/>
              <a:gd name="connsiteX14" fmla="*/ 6048802 w 10787261"/>
              <a:gd name="connsiteY14" fmla="*/ 853160 h 897834"/>
              <a:gd name="connsiteX15" fmla="*/ 5465143 w 10787261"/>
              <a:gd name="connsiteY15" fmla="*/ 853159 h 897834"/>
              <a:gd name="connsiteX16" fmla="*/ 4550743 w 10787261"/>
              <a:gd name="connsiteY16" fmla="*/ 892071 h 897834"/>
              <a:gd name="connsiteX17" fmla="*/ 3869806 w 10787261"/>
              <a:gd name="connsiteY17" fmla="*/ 892070 h 897834"/>
              <a:gd name="connsiteX18" fmla="*/ 3461245 w 10787261"/>
              <a:gd name="connsiteY18" fmla="*/ 872614 h 897834"/>
              <a:gd name="connsiteX19" fmla="*/ 3052683 w 10787261"/>
              <a:gd name="connsiteY19" fmla="*/ 872614 h 897834"/>
              <a:gd name="connsiteX20" fmla="*/ 2449568 w 10787261"/>
              <a:gd name="connsiteY20" fmla="*/ 892070 h 897834"/>
              <a:gd name="connsiteX21" fmla="*/ 1690811 w 10787261"/>
              <a:gd name="connsiteY21" fmla="*/ 833705 h 897834"/>
              <a:gd name="connsiteX22" fmla="*/ 231662 w 10787261"/>
              <a:gd name="connsiteY22" fmla="*/ 814250 h 897834"/>
              <a:gd name="connsiteX23" fmla="*/ 192751 w 10787261"/>
              <a:gd name="connsiteY23" fmla="*/ 55491 h 897834"/>
              <a:gd name="connsiteX0" fmla="*/ 192751 w 10787261"/>
              <a:gd name="connsiteY0" fmla="*/ 55491 h 897834"/>
              <a:gd name="connsiteX1" fmla="*/ 2079917 w 10787261"/>
              <a:gd name="connsiteY1" fmla="*/ 55491 h 897834"/>
              <a:gd name="connsiteX2" fmla="*/ 2624666 w 10787261"/>
              <a:gd name="connsiteY2" fmla="*/ 36036 h 897834"/>
              <a:gd name="connsiteX3" fmla="*/ 3266692 w 10787261"/>
              <a:gd name="connsiteY3" fmla="*/ 36036 h 897834"/>
              <a:gd name="connsiteX4" fmla="*/ 3675253 w 10787261"/>
              <a:gd name="connsiteY4" fmla="*/ 36036 h 897834"/>
              <a:gd name="connsiteX5" fmla="*/ 4667474 w 10787261"/>
              <a:gd name="connsiteY5" fmla="*/ 74945 h 897834"/>
              <a:gd name="connsiteX6" fmla="*/ 8441806 w 10787261"/>
              <a:gd name="connsiteY6" fmla="*/ 94403 h 897834"/>
              <a:gd name="connsiteX7" fmla="*/ 10581892 w 10787261"/>
              <a:gd name="connsiteY7" fmla="*/ 74946 h 897834"/>
              <a:gd name="connsiteX8" fmla="*/ 10718079 w 10787261"/>
              <a:gd name="connsiteY8" fmla="*/ 133313 h 897834"/>
              <a:gd name="connsiteX9" fmla="*/ 10737534 w 10787261"/>
              <a:gd name="connsiteY9" fmla="*/ 814249 h 897834"/>
              <a:gd name="connsiteX10" fmla="*/ 10737534 w 10787261"/>
              <a:gd name="connsiteY10" fmla="*/ 892070 h 897834"/>
              <a:gd name="connsiteX11" fmla="*/ 10076053 w 10787261"/>
              <a:gd name="connsiteY11" fmla="*/ 892070 h 897834"/>
              <a:gd name="connsiteX12" fmla="*/ 7683049 w 10787261"/>
              <a:gd name="connsiteY12" fmla="*/ 892070 h 897834"/>
              <a:gd name="connsiteX13" fmla="*/ 6768649 w 10787261"/>
              <a:gd name="connsiteY13" fmla="*/ 872615 h 897834"/>
              <a:gd name="connsiteX14" fmla="*/ 6048802 w 10787261"/>
              <a:gd name="connsiteY14" fmla="*/ 853160 h 897834"/>
              <a:gd name="connsiteX15" fmla="*/ 5465143 w 10787261"/>
              <a:gd name="connsiteY15" fmla="*/ 853159 h 897834"/>
              <a:gd name="connsiteX16" fmla="*/ 4550743 w 10787261"/>
              <a:gd name="connsiteY16" fmla="*/ 892071 h 897834"/>
              <a:gd name="connsiteX17" fmla="*/ 3869806 w 10787261"/>
              <a:gd name="connsiteY17" fmla="*/ 892070 h 897834"/>
              <a:gd name="connsiteX18" fmla="*/ 3461245 w 10787261"/>
              <a:gd name="connsiteY18" fmla="*/ 872614 h 897834"/>
              <a:gd name="connsiteX19" fmla="*/ 3052683 w 10787261"/>
              <a:gd name="connsiteY19" fmla="*/ 872614 h 897834"/>
              <a:gd name="connsiteX20" fmla="*/ 2449568 w 10787261"/>
              <a:gd name="connsiteY20" fmla="*/ 853160 h 897834"/>
              <a:gd name="connsiteX21" fmla="*/ 1690811 w 10787261"/>
              <a:gd name="connsiteY21" fmla="*/ 833705 h 897834"/>
              <a:gd name="connsiteX22" fmla="*/ 231662 w 10787261"/>
              <a:gd name="connsiteY22" fmla="*/ 814250 h 897834"/>
              <a:gd name="connsiteX23" fmla="*/ 192751 w 10787261"/>
              <a:gd name="connsiteY23" fmla="*/ 55491 h 897834"/>
              <a:gd name="connsiteX0" fmla="*/ 137715 w 10934246"/>
              <a:gd name="connsiteY0" fmla="*/ 55491 h 897834"/>
              <a:gd name="connsiteX1" fmla="*/ 2226902 w 10934246"/>
              <a:gd name="connsiteY1" fmla="*/ 55491 h 897834"/>
              <a:gd name="connsiteX2" fmla="*/ 2771651 w 10934246"/>
              <a:gd name="connsiteY2" fmla="*/ 36036 h 897834"/>
              <a:gd name="connsiteX3" fmla="*/ 3413677 w 10934246"/>
              <a:gd name="connsiteY3" fmla="*/ 36036 h 897834"/>
              <a:gd name="connsiteX4" fmla="*/ 3822238 w 10934246"/>
              <a:gd name="connsiteY4" fmla="*/ 36036 h 897834"/>
              <a:gd name="connsiteX5" fmla="*/ 4814459 w 10934246"/>
              <a:gd name="connsiteY5" fmla="*/ 74945 h 897834"/>
              <a:gd name="connsiteX6" fmla="*/ 8588791 w 10934246"/>
              <a:gd name="connsiteY6" fmla="*/ 94403 h 897834"/>
              <a:gd name="connsiteX7" fmla="*/ 10728877 w 10934246"/>
              <a:gd name="connsiteY7" fmla="*/ 74946 h 897834"/>
              <a:gd name="connsiteX8" fmla="*/ 10865064 w 10934246"/>
              <a:gd name="connsiteY8" fmla="*/ 133313 h 897834"/>
              <a:gd name="connsiteX9" fmla="*/ 10884519 w 10934246"/>
              <a:gd name="connsiteY9" fmla="*/ 814249 h 897834"/>
              <a:gd name="connsiteX10" fmla="*/ 10884519 w 10934246"/>
              <a:gd name="connsiteY10" fmla="*/ 892070 h 897834"/>
              <a:gd name="connsiteX11" fmla="*/ 10223038 w 10934246"/>
              <a:gd name="connsiteY11" fmla="*/ 892070 h 897834"/>
              <a:gd name="connsiteX12" fmla="*/ 7830034 w 10934246"/>
              <a:gd name="connsiteY12" fmla="*/ 892070 h 897834"/>
              <a:gd name="connsiteX13" fmla="*/ 6915634 w 10934246"/>
              <a:gd name="connsiteY13" fmla="*/ 872615 h 897834"/>
              <a:gd name="connsiteX14" fmla="*/ 6195787 w 10934246"/>
              <a:gd name="connsiteY14" fmla="*/ 853160 h 897834"/>
              <a:gd name="connsiteX15" fmla="*/ 5612128 w 10934246"/>
              <a:gd name="connsiteY15" fmla="*/ 853159 h 897834"/>
              <a:gd name="connsiteX16" fmla="*/ 4697728 w 10934246"/>
              <a:gd name="connsiteY16" fmla="*/ 892071 h 897834"/>
              <a:gd name="connsiteX17" fmla="*/ 4016791 w 10934246"/>
              <a:gd name="connsiteY17" fmla="*/ 892070 h 897834"/>
              <a:gd name="connsiteX18" fmla="*/ 3608230 w 10934246"/>
              <a:gd name="connsiteY18" fmla="*/ 872614 h 897834"/>
              <a:gd name="connsiteX19" fmla="*/ 3199668 w 10934246"/>
              <a:gd name="connsiteY19" fmla="*/ 872614 h 897834"/>
              <a:gd name="connsiteX20" fmla="*/ 2596553 w 10934246"/>
              <a:gd name="connsiteY20" fmla="*/ 853160 h 897834"/>
              <a:gd name="connsiteX21" fmla="*/ 1837796 w 10934246"/>
              <a:gd name="connsiteY21" fmla="*/ 833705 h 897834"/>
              <a:gd name="connsiteX22" fmla="*/ 378647 w 10934246"/>
              <a:gd name="connsiteY22" fmla="*/ 814250 h 897834"/>
              <a:gd name="connsiteX23" fmla="*/ 137715 w 10934246"/>
              <a:gd name="connsiteY23" fmla="*/ 55491 h 897834"/>
              <a:gd name="connsiteX0" fmla="*/ 104 w 10796635"/>
              <a:gd name="connsiteY0" fmla="*/ 107368 h 949711"/>
              <a:gd name="connsiteX1" fmla="*/ 2089291 w 10796635"/>
              <a:gd name="connsiteY1" fmla="*/ 107368 h 949711"/>
              <a:gd name="connsiteX2" fmla="*/ 2634040 w 10796635"/>
              <a:gd name="connsiteY2" fmla="*/ 87913 h 949711"/>
              <a:gd name="connsiteX3" fmla="*/ 3276066 w 10796635"/>
              <a:gd name="connsiteY3" fmla="*/ 87913 h 949711"/>
              <a:gd name="connsiteX4" fmla="*/ 3684627 w 10796635"/>
              <a:gd name="connsiteY4" fmla="*/ 87913 h 949711"/>
              <a:gd name="connsiteX5" fmla="*/ 4676848 w 10796635"/>
              <a:gd name="connsiteY5" fmla="*/ 126822 h 949711"/>
              <a:gd name="connsiteX6" fmla="*/ 8451180 w 10796635"/>
              <a:gd name="connsiteY6" fmla="*/ 146280 h 949711"/>
              <a:gd name="connsiteX7" fmla="*/ 10591266 w 10796635"/>
              <a:gd name="connsiteY7" fmla="*/ 126823 h 949711"/>
              <a:gd name="connsiteX8" fmla="*/ 10727453 w 10796635"/>
              <a:gd name="connsiteY8" fmla="*/ 185190 h 949711"/>
              <a:gd name="connsiteX9" fmla="*/ 10746908 w 10796635"/>
              <a:gd name="connsiteY9" fmla="*/ 866126 h 949711"/>
              <a:gd name="connsiteX10" fmla="*/ 10746908 w 10796635"/>
              <a:gd name="connsiteY10" fmla="*/ 943947 h 949711"/>
              <a:gd name="connsiteX11" fmla="*/ 10085427 w 10796635"/>
              <a:gd name="connsiteY11" fmla="*/ 943947 h 949711"/>
              <a:gd name="connsiteX12" fmla="*/ 7692423 w 10796635"/>
              <a:gd name="connsiteY12" fmla="*/ 943947 h 949711"/>
              <a:gd name="connsiteX13" fmla="*/ 6778023 w 10796635"/>
              <a:gd name="connsiteY13" fmla="*/ 924492 h 949711"/>
              <a:gd name="connsiteX14" fmla="*/ 6058176 w 10796635"/>
              <a:gd name="connsiteY14" fmla="*/ 905037 h 949711"/>
              <a:gd name="connsiteX15" fmla="*/ 5474517 w 10796635"/>
              <a:gd name="connsiteY15" fmla="*/ 905036 h 949711"/>
              <a:gd name="connsiteX16" fmla="*/ 4560117 w 10796635"/>
              <a:gd name="connsiteY16" fmla="*/ 943948 h 949711"/>
              <a:gd name="connsiteX17" fmla="*/ 3879180 w 10796635"/>
              <a:gd name="connsiteY17" fmla="*/ 943947 h 949711"/>
              <a:gd name="connsiteX18" fmla="*/ 3470619 w 10796635"/>
              <a:gd name="connsiteY18" fmla="*/ 924491 h 949711"/>
              <a:gd name="connsiteX19" fmla="*/ 3062057 w 10796635"/>
              <a:gd name="connsiteY19" fmla="*/ 924491 h 949711"/>
              <a:gd name="connsiteX20" fmla="*/ 2458942 w 10796635"/>
              <a:gd name="connsiteY20" fmla="*/ 905037 h 949711"/>
              <a:gd name="connsiteX21" fmla="*/ 1700185 w 10796635"/>
              <a:gd name="connsiteY21" fmla="*/ 885582 h 949711"/>
              <a:gd name="connsiteX22" fmla="*/ 241036 w 10796635"/>
              <a:gd name="connsiteY22" fmla="*/ 866127 h 949711"/>
              <a:gd name="connsiteX23" fmla="*/ 104 w 10796635"/>
              <a:gd name="connsiteY23" fmla="*/ 107368 h 949711"/>
              <a:gd name="connsiteX0" fmla="*/ 217684 w 11014215"/>
              <a:gd name="connsiteY0" fmla="*/ 58373 h 910963"/>
              <a:gd name="connsiteX1" fmla="*/ 2306871 w 11014215"/>
              <a:gd name="connsiteY1" fmla="*/ 58373 h 910963"/>
              <a:gd name="connsiteX2" fmla="*/ 2851620 w 11014215"/>
              <a:gd name="connsiteY2" fmla="*/ 38918 h 910963"/>
              <a:gd name="connsiteX3" fmla="*/ 3493646 w 11014215"/>
              <a:gd name="connsiteY3" fmla="*/ 38918 h 910963"/>
              <a:gd name="connsiteX4" fmla="*/ 3902207 w 11014215"/>
              <a:gd name="connsiteY4" fmla="*/ 38918 h 910963"/>
              <a:gd name="connsiteX5" fmla="*/ 4894428 w 11014215"/>
              <a:gd name="connsiteY5" fmla="*/ 77827 h 910963"/>
              <a:gd name="connsiteX6" fmla="*/ 8668760 w 11014215"/>
              <a:gd name="connsiteY6" fmla="*/ 97285 h 910963"/>
              <a:gd name="connsiteX7" fmla="*/ 10808846 w 11014215"/>
              <a:gd name="connsiteY7" fmla="*/ 77828 h 910963"/>
              <a:gd name="connsiteX8" fmla="*/ 10945033 w 11014215"/>
              <a:gd name="connsiteY8" fmla="*/ 136195 h 910963"/>
              <a:gd name="connsiteX9" fmla="*/ 10964488 w 11014215"/>
              <a:gd name="connsiteY9" fmla="*/ 817131 h 910963"/>
              <a:gd name="connsiteX10" fmla="*/ 10964488 w 11014215"/>
              <a:gd name="connsiteY10" fmla="*/ 894952 h 910963"/>
              <a:gd name="connsiteX11" fmla="*/ 10303007 w 11014215"/>
              <a:gd name="connsiteY11" fmla="*/ 894952 h 910963"/>
              <a:gd name="connsiteX12" fmla="*/ 7910003 w 11014215"/>
              <a:gd name="connsiteY12" fmla="*/ 894952 h 910963"/>
              <a:gd name="connsiteX13" fmla="*/ 6995603 w 11014215"/>
              <a:gd name="connsiteY13" fmla="*/ 875497 h 910963"/>
              <a:gd name="connsiteX14" fmla="*/ 6275756 w 11014215"/>
              <a:gd name="connsiteY14" fmla="*/ 856042 h 910963"/>
              <a:gd name="connsiteX15" fmla="*/ 5692097 w 11014215"/>
              <a:gd name="connsiteY15" fmla="*/ 856041 h 910963"/>
              <a:gd name="connsiteX16" fmla="*/ 4777697 w 11014215"/>
              <a:gd name="connsiteY16" fmla="*/ 894953 h 910963"/>
              <a:gd name="connsiteX17" fmla="*/ 4096760 w 11014215"/>
              <a:gd name="connsiteY17" fmla="*/ 894952 h 910963"/>
              <a:gd name="connsiteX18" fmla="*/ 3688199 w 11014215"/>
              <a:gd name="connsiteY18" fmla="*/ 875496 h 910963"/>
              <a:gd name="connsiteX19" fmla="*/ 3279637 w 11014215"/>
              <a:gd name="connsiteY19" fmla="*/ 875496 h 910963"/>
              <a:gd name="connsiteX20" fmla="*/ 2676522 w 11014215"/>
              <a:gd name="connsiteY20" fmla="*/ 856042 h 910963"/>
              <a:gd name="connsiteX21" fmla="*/ 1917765 w 11014215"/>
              <a:gd name="connsiteY21" fmla="*/ 836587 h 910963"/>
              <a:gd name="connsiteX22" fmla="*/ 256595 w 11014215"/>
              <a:gd name="connsiteY22" fmla="*/ 856043 h 910963"/>
              <a:gd name="connsiteX23" fmla="*/ 217684 w 11014215"/>
              <a:gd name="connsiteY23" fmla="*/ 58373 h 910963"/>
              <a:gd name="connsiteX0" fmla="*/ 142505 w 10939036"/>
              <a:gd name="connsiteY0" fmla="*/ 58373 h 997339"/>
              <a:gd name="connsiteX1" fmla="*/ 2231692 w 10939036"/>
              <a:gd name="connsiteY1" fmla="*/ 58373 h 997339"/>
              <a:gd name="connsiteX2" fmla="*/ 2776441 w 10939036"/>
              <a:gd name="connsiteY2" fmla="*/ 38918 h 997339"/>
              <a:gd name="connsiteX3" fmla="*/ 3418467 w 10939036"/>
              <a:gd name="connsiteY3" fmla="*/ 38918 h 997339"/>
              <a:gd name="connsiteX4" fmla="*/ 3827028 w 10939036"/>
              <a:gd name="connsiteY4" fmla="*/ 38918 h 997339"/>
              <a:gd name="connsiteX5" fmla="*/ 4819249 w 10939036"/>
              <a:gd name="connsiteY5" fmla="*/ 77827 h 997339"/>
              <a:gd name="connsiteX6" fmla="*/ 8593581 w 10939036"/>
              <a:gd name="connsiteY6" fmla="*/ 97285 h 997339"/>
              <a:gd name="connsiteX7" fmla="*/ 10733667 w 10939036"/>
              <a:gd name="connsiteY7" fmla="*/ 77828 h 997339"/>
              <a:gd name="connsiteX8" fmla="*/ 10869854 w 10939036"/>
              <a:gd name="connsiteY8" fmla="*/ 136195 h 997339"/>
              <a:gd name="connsiteX9" fmla="*/ 10889309 w 10939036"/>
              <a:gd name="connsiteY9" fmla="*/ 817131 h 997339"/>
              <a:gd name="connsiteX10" fmla="*/ 10889309 w 10939036"/>
              <a:gd name="connsiteY10" fmla="*/ 894952 h 997339"/>
              <a:gd name="connsiteX11" fmla="*/ 10227828 w 10939036"/>
              <a:gd name="connsiteY11" fmla="*/ 894952 h 997339"/>
              <a:gd name="connsiteX12" fmla="*/ 7834824 w 10939036"/>
              <a:gd name="connsiteY12" fmla="*/ 894952 h 997339"/>
              <a:gd name="connsiteX13" fmla="*/ 6920424 w 10939036"/>
              <a:gd name="connsiteY13" fmla="*/ 875497 h 997339"/>
              <a:gd name="connsiteX14" fmla="*/ 6200577 w 10939036"/>
              <a:gd name="connsiteY14" fmla="*/ 856042 h 997339"/>
              <a:gd name="connsiteX15" fmla="*/ 5616918 w 10939036"/>
              <a:gd name="connsiteY15" fmla="*/ 856041 h 997339"/>
              <a:gd name="connsiteX16" fmla="*/ 4702518 w 10939036"/>
              <a:gd name="connsiteY16" fmla="*/ 894953 h 997339"/>
              <a:gd name="connsiteX17" fmla="*/ 4021581 w 10939036"/>
              <a:gd name="connsiteY17" fmla="*/ 894952 h 997339"/>
              <a:gd name="connsiteX18" fmla="*/ 3613020 w 10939036"/>
              <a:gd name="connsiteY18" fmla="*/ 875496 h 997339"/>
              <a:gd name="connsiteX19" fmla="*/ 3204458 w 10939036"/>
              <a:gd name="connsiteY19" fmla="*/ 875496 h 997339"/>
              <a:gd name="connsiteX20" fmla="*/ 2601343 w 10939036"/>
              <a:gd name="connsiteY20" fmla="*/ 856042 h 997339"/>
              <a:gd name="connsiteX21" fmla="*/ 1842586 w 10939036"/>
              <a:gd name="connsiteY21" fmla="*/ 836587 h 997339"/>
              <a:gd name="connsiteX22" fmla="*/ 181416 w 10939036"/>
              <a:gd name="connsiteY22" fmla="*/ 856043 h 997339"/>
              <a:gd name="connsiteX23" fmla="*/ 142505 w 10939036"/>
              <a:gd name="connsiteY23" fmla="*/ 58373 h 997339"/>
              <a:gd name="connsiteX0" fmla="*/ 1 w 10796532"/>
              <a:gd name="connsiteY0" fmla="*/ 75664 h 1014630"/>
              <a:gd name="connsiteX1" fmla="*/ 2089188 w 10796532"/>
              <a:gd name="connsiteY1" fmla="*/ 75664 h 1014630"/>
              <a:gd name="connsiteX2" fmla="*/ 2633937 w 10796532"/>
              <a:gd name="connsiteY2" fmla="*/ 56209 h 1014630"/>
              <a:gd name="connsiteX3" fmla="*/ 3275963 w 10796532"/>
              <a:gd name="connsiteY3" fmla="*/ 56209 h 1014630"/>
              <a:gd name="connsiteX4" fmla="*/ 3684524 w 10796532"/>
              <a:gd name="connsiteY4" fmla="*/ 56209 h 1014630"/>
              <a:gd name="connsiteX5" fmla="*/ 4676745 w 10796532"/>
              <a:gd name="connsiteY5" fmla="*/ 95118 h 1014630"/>
              <a:gd name="connsiteX6" fmla="*/ 8451077 w 10796532"/>
              <a:gd name="connsiteY6" fmla="*/ 114576 h 1014630"/>
              <a:gd name="connsiteX7" fmla="*/ 10591163 w 10796532"/>
              <a:gd name="connsiteY7" fmla="*/ 95119 h 1014630"/>
              <a:gd name="connsiteX8" fmla="*/ 10727350 w 10796532"/>
              <a:gd name="connsiteY8" fmla="*/ 153486 h 1014630"/>
              <a:gd name="connsiteX9" fmla="*/ 10746805 w 10796532"/>
              <a:gd name="connsiteY9" fmla="*/ 834422 h 1014630"/>
              <a:gd name="connsiteX10" fmla="*/ 10746805 w 10796532"/>
              <a:gd name="connsiteY10" fmla="*/ 912243 h 1014630"/>
              <a:gd name="connsiteX11" fmla="*/ 10085324 w 10796532"/>
              <a:gd name="connsiteY11" fmla="*/ 912243 h 1014630"/>
              <a:gd name="connsiteX12" fmla="*/ 7692320 w 10796532"/>
              <a:gd name="connsiteY12" fmla="*/ 912243 h 1014630"/>
              <a:gd name="connsiteX13" fmla="*/ 6777920 w 10796532"/>
              <a:gd name="connsiteY13" fmla="*/ 892788 h 1014630"/>
              <a:gd name="connsiteX14" fmla="*/ 6058073 w 10796532"/>
              <a:gd name="connsiteY14" fmla="*/ 873333 h 1014630"/>
              <a:gd name="connsiteX15" fmla="*/ 5474414 w 10796532"/>
              <a:gd name="connsiteY15" fmla="*/ 873332 h 1014630"/>
              <a:gd name="connsiteX16" fmla="*/ 4560014 w 10796532"/>
              <a:gd name="connsiteY16" fmla="*/ 912244 h 1014630"/>
              <a:gd name="connsiteX17" fmla="*/ 3879077 w 10796532"/>
              <a:gd name="connsiteY17" fmla="*/ 912243 h 1014630"/>
              <a:gd name="connsiteX18" fmla="*/ 3470516 w 10796532"/>
              <a:gd name="connsiteY18" fmla="*/ 892787 h 1014630"/>
              <a:gd name="connsiteX19" fmla="*/ 3061954 w 10796532"/>
              <a:gd name="connsiteY19" fmla="*/ 892787 h 1014630"/>
              <a:gd name="connsiteX20" fmla="*/ 2458839 w 10796532"/>
              <a:gd name="connsiteY20" fmla="*/ 873333 h 1014630"/>
              <a:gd name="connsiteX21" fmla="*/ 1700082 w 10796532"/>
              <a:gd name="connsiteY21" fmla="*/ 853878 h 1014630"/>
              <a:gd name="connsiteX22" fmla="*/ 38912 w 10796532"/>
              <a:gd name="connsiteY22" fmla="*/ 873334 h 1014630"/>
              <a:gd name="connsiteX23" fmla="*/ 1 w 10796532"/>
              <a:gd name="connsiteY23" fmla="*/ 75664 h 1014630"/>
              <a:gd name="connsiteX0" fmla="*/ 142504 w 10939035"/>
              <a:gd name="connsiteY0" fmla="*/ 48286 h 895088"/>
              <a:gd name="connsiteX1" fmla="*/ 2231691 w 10939035"/>
              <a:gd name="connsiteY1" fmla="*/ 48286 h 895088"/>
              <a:gd name="connsiteX2" fmla="*/ 2776440 w 10939035"/>
              <a:gd name="connsiteY2" fmla="*/ 28831 h 895088"/>
              <a:gd name="connsiteX3" fmla="*/ 3418466 w 10939035"/>
              <a:gd name="connsiteY3" fmla="*/ 28831 h 895088"/>
              <a:gd name="connsiteX4" fmla="*/ 3827027 w 10939035"/>
              <a:gd name="connsiteY4" fmla="*/ 28831 h 895088"/>
              <a:gd name="connsiteX5" fmla="*/ 4819248 w 10939035"/>
              <a:gd name="connsiteY5" fmla="*/ 67740 h 895088"/>
              <a:gd name="connsiteX6" fmla="*/ 8593580 w 10939035"/>
              <a:gd name="connsiteY6" fmla="*/ 87198 h 895088"/>
              <a:gd name="connsiteX7" fmla="*/ 10733666 w 10939035"/>
              <a:gd name="connsiteY7" fmla="*/ 67741 h 895088"/>
              <a:gd name="connsiteX8" fmla="*/ 10869853 w 10939035"/>
              <a:gd name="connsiteY8" fmla="*/ 126108 h 895088"/>
              <a:gd name="connsiteX9" fmla="*/ 10889308 w 10939035"/>
              <a:gd name="connsiteY9" fmla="*/ 807044 h 895088"/>
              <a:gd name="connsiteX10" fmla="*/ 10889308 w 10939035"/>
              <a:gd name="connsiteY10" fmla="*/ 884865 h 895088"/>
              <a:gd name="connsiteX11" fmla="*/ 10227827 w 10939035"/>
              <a:gd name="connsiteY11" fmla="*/ 884865 h 895088"/>
              <a:gd name="connsiteX12" fmla="*/ 7834823 w 10939035"/>
              <a:gd name="connsiteY12" fmla="*/ 884865 h 895088"/>
              <a:gd name="connsiteX13" fmla="*/ 6920423 w 10939035"/>
              <a:gd name="connsiteY13" fmla="*/ 865410 h 895088"/>
              <a:gd name="connsiteX14" fmla="*/ 6200576 w 10939035"/>
              <a:gd name="connsiteY14" fmla="*/ 845955 h 895088"/>
              <a:gd name="connsiteX15" fmla="*/ 5616917 w 10939035"/>
              <a:gd name="connsiteY15" fmla="*/ 845954 h 895088"/>
              <a:gd name="connsiteX16" fmla="*/ 4702517 w 10939035"/>
              <a:gd name="connsiteY16" fmla="*/ 884866 h 895088"/>
              <a:gd name="connsiteX17" fmla="*/ 4021580 w 10939035"/>
              <a:gd name="connsiteY17" fmla="*/ 884865 h 895088"/>
              <a:gd name="connsiteX18" fmla="*/ 3613019 w 10939035"/>
              <a:gd name="connsiteY18" fmla="*/ 865409 h 895088"/>
              <a:gd name="connsiteX19" fmla="*/ 3204457 w 10939035"/>
              <a:gd name="connsiteY19" fmla="*/ 865409 h 895088"/>
              <a:gd name="connsiteX20" fmla="*/ 2601342 w 10939035"/>
              <a:gd name="connsiteY20" fmla="*/ 845955 h 895088"/>
              <a:gd name="connsiteX21" fmla="*/ 1842585 w 10939035"/>
              <a:gd name="connsiteY21" fmla="*/ 826500 h 895088"/>
              <a:gd name="connsiteX22" fmla="*/ 181415 w 10939035"/>
              <a:gd name="connsiteY22" fmla="*/ 709768 h 895088"/>
              <a:gd name="connsiteX23" fmla="*/ 142504 w 10939035"/>
              <a:gd name="connsiteY23" fmla="*/ 48286 h 895088"/>
              <a:gd name="connsiteX0" fmla="*/ 233200 w 10989327"/>
              <a:gd name="connsiteY0" fmla="*/ 119614 h 864681"/>
              <a:gd name="connsiteX1" fmla="*/ 2281983 w 10989327"/>
              <a:gd name="connsiteY1" fmla="*/ 22338 h 864681"/>
              <a:gd name="connsiteX2" fmla="*/ 2826732 w 10989327"/>
              <a:gd name="connsiteY2" fmla="*/ 2883 h 864681"/>
              <a:gd name="connsiteX3" fmla="*/ 3468758 w 10989327"/>
              <a:gd name="connsiteY3" fmla="*/ 2883 h 864681"/>
              <a:gd name="connsiteX4" fmla="*/ 3877319 w 10989327"/>
              <a:gd name="connsiteY4" fmla="*/ 2883 h 864681"/>
              <a:gd name="connsiteX5" fmla="*/ 4869540 w 10989327"/>
              <a:gd name="connsiteY5" fmla="*/ 41792 h 864681"/>
              <a:gd name="connsiteX6" fmla="*/ 8643872 w 10989327"/>
              <a:gd name="connsiteY6" fmla="*/ 61250 h 864681"/>
              <a:gd name="connsiteX7" fmla="*/ 10783958 w 10989327"/>
              <a:gd name="connsiteY7" fmla="*/ 41793 h 864681"/>
              <a:gd name="connsiteX8" fmla="*/ 10920145 w 10989327"/>
              <a:gd name="connsiteY8" fmla="*/ 100160 h 864681"/>
              <a:gd name="connsiteX9" fmla="*/ 10939600 w 10989327"/>
              <a:gd name="connsiteY9" fmla="*/ 781096 h 864681"/>
              <a:gd name="connsiteX10" fmla="*/ 10939600 w 10989327"/>
              <a:gd name="connsiteY10" fmla="*/ 858917 h 864681"/>
              <a:gd name="connsiteX11" fmla="*/ 10278119 w 10989327"/>
              <a:gd name="connsiteY11" fmla="*/ 858917 h 864681"/>
              <a:gd name="connsiteX12" fmla="*/ 7885115 w 10989327"/>
              <a:gd name="connsiteY12" fmla="*/ 858917 h 864681"/>
              <a:gd name="connsiteX13" fmla="*/ 6970715 w 10989327"/>
              <a:gd name="connsiteY13" fmla="*/ 839462 h 864681"/>
              <a:gd name="connsiteX14" fmla="*/ 6250868 w 10989327"/>
              <a:gd name="connsiteY14" fmla="*/ 820007 h 864681"/>
              <a:gd name="connsiteX15" fmla="*/ 5667209 w 10989327"/>
              <a:gd name="connsiteY15" fmla="*/ 820006 h 864681"/>
              <a:gd name="connsiteX16" fmla="*/ 4752809 w 10989327"/>
              <a:gd name="connsiteY16" fmla="*/ 858918 h 864681"/>
              <a:gd name="connsiteX17" fmla="*/ 4071872 w 10989327"/>
              <a:gd name="connsiteY17" fmla="*/ 858917 h 864681"/>
              <a:gd name="connsiteX18" fmla="*/ 3663311 w 10989327"/>
              <a:gd name="connsiteY18" fmla="*/ 839461 h 864681"/>
              <a:gd name="connsiteX19" fmla="*/ 3254749 w 10989327"/>
              <a:gd name="connsiteY19" fmla="*/ 839461 h 864681"/>
              <a:gd name="connsiteX20" fmla="*/ 2651634 w 10989327"/>
              <a:gd name="connsiteY20" fmla="*/ 820007 h 864681"/>
              <a:gd name="connsiteX21" fmla="*/ 1892877 w 10989327"/>
              <a:gd name="connsiteY21" fmla="*/ 800552 h 864681"/>
              <a:gd name="connsiteX22" fmla="*/ 231707 w 10989327"/>
              <a:gd name="connsiteY22" fmla="*/ 683820 h 864681"/>
              <a:gd name="connsiteX23" fmla="*/ 233200 w 10989327"/>
              <a:gd name="connsiteY23" fmla="*/ 119614 h 864681"/>
              <a:gd name="connsiteX0" fmla="*/ 123667 w 10879794"/>
              <a:gd name="connsiteY0" fmla="*/ 143800 h 888867"/>
              <a:gd name="connsiteX1" fmla="*/ 2172450 w 10879794"/>
              <a:gd name="connsiteY1" fmla="*/ 46524 h 888867"/>
              <a:gd name="connsiteX2" fmla="*/ 2717199 w 10879794"/>
              <a:gd name="connsiteY2" fmla="*/ 27069 h 888867"/>
              <a:gd name="connsiteX3" fmla="*/ 3359225 w 10879794"/>
              <a:gd name="connsiteY3" fmla="*/ 27069 h 888867"/>
              <a:gd name="connsiteX4" fmla="*/ 3767786 w 10879794"/>
              <a:gd name="connsiteY4" fmla="*/ 27069 h 888867"/>
              <a:gd name="connsiteX5" fmla="*/ 4760007 w 10879794"/>
              <a:gd name="connsiteY5" fmla="*/ 65978 h 888867"/>
              <a:gd name="connsiteX6" fmla="*/ 8534339 w 10879794"/>
              <a:gd name="connsiteY6" fmla="*/ 85436 h 888867"/>
              <a:gd name="connsiteX7" fmla="*/ 10674425 w 10879794"/>
              <a:gd name="connsiteY7" fmla="*/ 65979 h 888867"/>
              <a:gd name="connsiteX8" fmla="*/ 10810612 w 10879794"/>
              <a:gd name="connsiteY8" fmla="*/ 124346 h 888867"/>
              <a:gd name="connsiteX9" fmla="*/ 10830067 w 10879794"/>
              <a:gd name="connsiteY9" fmla="*/ 805282 h 888867"/>
              <a:gd name="connsiteX10" fmla="*/ 10830067 w 10879794"/>
              <a:gd name="connsiteY10" fmla="*/ 883103 h 888867"/>
              <a:gd name="connsiteX11" fmla="*/ 10168586 w 10879794"/>
              <a:gd name="connsiteY11" fmla="*/ 883103 h 888867"/>
              <a:gd name="connsiteX12" fmla="*/ 7775582 w 10879794"/>
              <a:gd name="connsiteY12" fmla="*/ 883103 h 888867"/>
              <a:gd name="connsiteX13" fmla="*/ 6861182 w 10879794"/>
              <a:gd name="connsiteY13" fmla="*/ 863648 h 888867"/>
              <a:gd name="connsiteX14" fmla="*/ 6141335 w 10879794"/>
              <a:gd name="connsiteY14" fmla="*/ 844193 h 888867"/>
              <a:gd name="connsiteX15" fmla="*/ 5557676 w 10879794"/>
              <a:gd name="connsiteY15" fmla="*/ 844192 h 888867"/>
              <a:gd name="connsiteX16" fmla="*/ 4643276 w 10879794"/>
              <a:gd name="connsiteY16" fmla="*/ 883104 h 888867"/>
              <a:gd name="connsiteX17" fmla="*/ 3962339 w 10879794"/>
              <a:gd name="connsiteY17" fmla="*/ 883103 h 888867"/>
              <a:gd name="connsiteX18" fmla="*/ 3553778 w 10879794"/>
              <a:gd name="connsiteY18" fmla="*/ 863647 h 888867"/>
              <a:gd name="connsiteX19" fmla="*/ 3145216 w 10879794"/>
              <a:gd name="connsiteY19" fmla="*/ 863647 h 888867"/>
              <a:gd name="connsiteX20" fmla="*/ 2542101 w 10879794"/>
              <a:gd name="connsiteY20" fmla="*/ 844193 h 888867"/>
              <a:gd name="connsiteX21" fmla="*/ 1783344 w 10879794"/>
              <a:gd name="connsiteY21" fmla="*/ 824738 h 888867"/>
              <a:gd name="connsiteX22" fmla="*/ 122174 w 10879794"/>
              <a:gd name="connsiteY22" fmla="*/ 708006 h 888867"/>
              <a:gd name="connsiteX23" fmla="*/ 123667 w 10879794"/>
              <a:gd name="connsiteY23" fmla="*/ 143800 h 888867"/>
              <a:gd name="connsiteX0" fmla="*/ 1864 w 10757991"/>
              <a:gd name="connsiteY0" fmla="*/ 143800 h 888867"/>
              <a:gd name="connsiteX1" fmla="*/ 2050647 w 10757991"/>
              <a:gd name="connsiteY1" fmla="*/ 46524 h 888867"/>
              <a:gd name="connsiteX2" fmla="*/ 2595396 w 10757991"/>
              <a:gd name="connsiteY2" fmla="*/ 27069 h 888867"/>
              <a:gd name="connsiteX3" fmla="*/ 3237422 w 10757991"/>
              <a:gd name="connsiteY3" fmla="*/ 27069 h 888867"/>
              <a:gd name="connsiteX4" fmla="*/ 3645983 w 10757991"/>
              <a:gd name="connsiteY4" fmla="*/ 27069 h 888867"/>
              <a:gd name="connsiteX5" fmla="*/ 4638204 w 10757991"/>
              <a:gd name="connsiteY5" fmla="*/ 65978 h 888867"/>
              <a:gd name="connsiteX6" fmla="*/ 8412536 w 10757991"/>
              <a:gd name="connsiteY6" fmla="*/ 85436 h 888867"/>
              <a:gd name="connsiteX7" fmla="*/ 10552622 w 10757991"/>
              <a:gd name="connsiteY7" fmla="*/ 65979 h 888867"/>
              <a:gd name="connsiteX8" fmla="*/ 10688809 w 10757991"/>
              <a:gd name="connsiteY8" fmla="*/ 124346 h 888867"/>
              <a:gd name="connsiteX9" fmla="*/ 10708264 w 10757991"/>
              <a:gd name="connsiteY9" fmla="*/ 805282 h 888867"/>
              <a:gd name="connsiteX10" fmla="*/ 10708264 w 10757991"/>
              <a:gd name="connsiteY10" fmla="*/ 883103 h 888867"/>
              <a:gd name="connsiteX11" fmla="*/ 10046783 w 10757991"/>
              <a:gd name="connsiteY11" fmla="*/ 883103 h 888867"/>
              <a:gd name="connsiteX12" fmla="*/ 7653779 w 10757991"/>
              <a:gd name="connsiteY12" fmla="*/ 883103 h 888867"/>
              <a:gd name="connsiteX13" fmla="*/ 6739379 w 10757991"/>
              <a:gd name="connsiteY13" fmla="*/ 863648 h 888867"/>
              <a:gd name="connsiteX14" fmla="*/ 6019532 w 10757991"/>
              <a:gd name="connsiteY14" fmla="*/ 844193 h 888867"/>
              <a:gd name="connsiteX15" fmla="*/ 5435873 w 10757991"/>
              <a:gd name="connsiteY15" fmla="*/ 844192 h 888867"/>
              <a:gd name="connsiteX16" fmla="*/ 4521473 w 10757991"/>
              <a:gd name="connsiteY16" fmla="*/ 883104 h 888867"/>
              <a:gd name="connsiteX17" fmla="*/ 3840536 w 10757991"/>
              <a:gd name="connsiteY17" fmla="*/ 883103 h 888867"/>
              <a:gd name="connsiteX18" fmla="*/ 3431975 w 10757991"/>
              <a:gd name="connsiteY18" fmla="*/ 863647 h 888867"/>
              <a:gd name="connsiteX19" fmla="*/ 3023413 w 10757991"/>
              <a:gd name="connsiteY19" fmla="*/ 863647 h 888867"/>
              <a:gd name="connsiteX20" fmla="*/ 2420298 w 10757991"/>
              <a:gd name="connsiteY20" fmla="*/ 844193 h 888867"/>
              <a:gd name="connsiteX21" fmla="*/ 1661541 w 10757991"/>
              <a:gd name="connsiteY21" fmla="*/ 824738 h 888867"/>
              <a:gd name="connsiteX22" fmla="*/ 371 w 10757991"/>
              <a:gd name="connsiteY22" fmla="*/ 708006 h 888867"/>
              <a:gd name="connsiteX23" fmla="*/ 1864 w 10757991"/>
              <a:gd name="connsiteY23" fmla="*/ 143800 h 888867"/>
              <a:gd name="connsiteX0" fmla="*/ 134120 w 10890247"/>
              <a:gd name="connsiteY0" fmla="*/ 138348 h 883415"/>
              <a:gd name="connsiteX1" fmla="*/ 2015174 w 10890247"/>
              <a:gd name="connsiteY1" fmla="*/ 313447 h 883415"/>
              <a:gd name="connsiteX2" fmla="*/ 2727652 w 10890247"/>
              <a:gd name="connsiteY2" fmla="*/ 21617 h 883415"/>
              <a:gd name="connsiteX3" fmla="*/ 3369678 w 10890247"/>
              <a:gd name="connsiteY3" fmla="*/ 21617 h 883415"/>
              <a:gd name="connsiteX4" fmla="*/ 3778239 w 10890247"/>
              <a:gd name="connsiteY4" fmla="*/ 21617 h 883415"/>
              <a:gd name="connsiteX5" fmla="*/ 4770460 w 10890247"/>
              <a:gd name="connsiteY5" fmla="*/ 60526 h 883415"/>
              <a:gd name="connsiteX6" fmla="*/ 8544792 w 10890247"/>
              <a:gd name="connsiteY6" fmla="*/ 79984 h 883415"/>
              <a:gd name="connsiteX7" fmla="*/ 10684878 w 10890247"/>
              <a:gd name="connsiteY7" fmla="*/ 60527 h 883415"/>
              <a:gd name="connsiteX8" fmla="*/ 10821065 w 10890247"/>
              <a:gd name="connsiteY8" fmla="*/ 118894 h 883415"/>
              <a:gd name="connsiteX9" fmla="*/ 10840520 w 10890247"/>
              <a:gd name="connsiteY9" fmla="*/ 799830 h 883415"/>
              <a:gd name="connsiteX10" fmla="*/ 10840520 w 10890247"/>
              <a:gd name="connsiteY10" fmla="*/ 877651 h 883415"/>
              <a:gd name="connsiteX11" fmla="*/ 10179039 w 10890247"/>
              <a:gd name="connsiteY11" fmla="*/ 877651 h 883415"/>
              <a:gd name="connsiteX12" fmla="*/ 7786035 w 10890247"/>
              <a:gd name="connsiteY12" fmla="*/ 877651 h 883415"/>
              <a:gd name="connsiteX13" fmla="*/ 6871635 w 10890247"/>
              <a:gd name="connsiteY13" fmla="*/ 858196 h 883415"/>
              <a:gd name="connsiteX14" fmla="*/ 6151788 w 10890247"/>
              <a:gd name="connsiteY14" fmla="*/ 838741 h 883415"/>
              <a:gd name="connsiteX15" fmla="*/ 5568129 w 10890247"/>
              <a:gd name="connsiteY15" fmla="*/ 838740 h 883415"/>
              <a:gd name="connsiteX16" fmla="*/ 4653729 w 10890247"/>
              <a:gd name="connsiteY16" fmla="*/ 877652 h 883415"/>
              <a:gd name="connsiteX17" fmla="*/ 3972792 w 10890247"/>
              <a:gd name="connsiteY17" fmla="*/ 877651 h 883415"/>
              <a:gd name="connsiteX18" fmla="*/ 3564231 w 10890247"/>
              <a:gd name="connsiteY18" fmla="*/ 858195 h 883415"/>
              <a:gd name="connsiteX19" fmla="*/ 3155669 w 10890247"/>
              <a:gd name="connsiteY19" fmla="*/ 858195 h 883415"/>
              <a:gd name="connsiteX20" fmla="*/ 2552554 w 10890247"/>
              <a:gd name="connsiteY20" fmla="*/ 838741 h 883415"/>
              <a:gd name="connsiteX21" fmla="*/ 1793797 w 10890247"/>
              <a:gd name="connsiteY21" fmla="*/ 819286 h 883415"/>
              <a:gd name="connsiteX22" fmla="*/ 132627 w 10890247"/>
              <a:gd name="connsiteY22" fmla="*/ 702554 h 883415"/>
              <a:gd name="connsiteX23" fmla="*/ 134120 w 10890247"/>
              <a:gd name="connsiteY23" fmla="*/ 138348 h 883415"/>
              <a:gd name="connsiteX0" fmla="*/ 237868 w 10993995"/>
              <a:gd name="connsiteY0" fmla="*/ 138348 h 883415"/>
              <a:gd name="connsiteX1" fmla="*/ 2118922 w 10993995"/>
              <a:gd name="connsiteY1" fmla="*/ 313447 h 883415"/>
              <a:gd name="connsiteX2" fmla="*/ 2831400 w 10993995"/>
              <a:gd name="connsiteY2" fmla="*/ 21617 h 883415"/>
              <a:gd name="connsiteX3" fmla="*/ 3473426 w 10993995"/>
              <a:gd name="connsiteY3" fmla="*/ 21617 h 883415"/>
              <a:gd name="connsiteX4" fmla="*/ 3881987 w 10993995"/>
              <a:gd name="connsiteY4" fmla="*/ 21617 h 883415"/>
              <a:gd name="connsiteX5" fmla="*/ 4874208 w 10993995"/>
              <a:gd name="connsiteY5" fmla="*/ 60526 h 883415"/>
              <a:gd name="connsiteX6" fmla="*/ 8648540 w 10993995"/>
              <a:gd name="connsiteY6" fmla="*/ 79984 h 883415"/>
              <a:gd name="connsiteX7" fmla="*/ 10788626 w 10993995"/>
              <a:gd name="connsiteY7" fmla="*/ 60527 h 883415"/>
              <a:gd name="connsiteX8" fmla="*/ 10924813 w 10993995"/>
              <a:gd name="connsiteY8" fmla="*/ 118894 h 883415"/>
              <a:gd name="connsiteX9" fmla="*/ 10944268 w 10993995"/>
              <a:gd name="connsiteY9" fmla="*/ 799830 h 883415"/>
              <a:gd name="connsiteX10" fmla="*/ 10944268 w 10993995"/>
              <a:gd name="connsiteY10" fmla="*/ 877651 h 883415"/>
              <a:gd name="connsiteX11" fmla="*/ 10282787 w 10993995"/>
              <a:gd name="connsiteY11" fmla="*/ 877651 h 883415"/>
              <a:gd name="connsiteX12" fmla="*/ 7889783 w 10993995"/>
              <a:gd name="connsiteY12" fmla="*/ 877651 h 883415"/>
              <a:gd name="connsiteX13" fmla="*/ 6975383 w 10993995"/>
              <a:gd name="connsiteY13" fmla="*/ 858196 h 883415"/>
              <a:gd name="connsiteX14" fmla="*/ 6255536 w 10993995"/>
              <a:gd name="connsiteY14" fmla="*/ 838741 h 883415"/>
              <a:gd name="connsiteX15" fmla="*/ 5671877 w 10993995"/>
              <a:gd name="connsiteY15" fmla="*/ 838740 h 883415"/>
              <a:gd name="connsiteX16" fmla="*/ 4757477 w 10993995"/>
              <a:gd name="connsiteY16" fmla="*/ 877652 h 883415"/>
              <a:gd name="connsiteX17" fmla="*/ 4076540 w 10993995"/>
              <a:gd name="connsiteY17" fmla="*/ 877651 h 883415"/>
              <a:gd name="connsiteX18" fmla="*/ 3667979 w 10993995"/>
              <a:gd name="connsiteY18" fmla="*/ 858195 h 883415"/>
              <a:gd name="connsiteX19" fmla="*/ 3259417 w 10993995"/>
              <a:gd name="connsiteY19" fmla="*/ 858195 h 883415"/>
              <a:gd name="connsiteX20" fmla="*/ 2656302 w 10993995"/>
              <a:gd name="connsiteY20" fmla="*/ 838741 h 883415"/>
              <a:gd name="connsiteX21" fmla="*/ 2149140 w 10993995"/>
              <a:gd name="connsiteY21" fmla="*/ 546911 h 883415"/>
              <a:gd name="connsiteX22" fmla="*/ 236375 w 10993995"/>
              <a:gd name="connsiteY22" fmla="*/ 702554 h 883415"/>
              <a:gd name="connsiteX23" fmla="*/ 237868 w 10993995"/>
              <a:gd name="connsiteY23" fmla="*/ 138348 h 883415"/>
              <a:gd name="connsiteX0" fmla="*/ 237869 w 10999288"/>
              <a:gd name="connsiteY0" fmla="*/ 428015 h 1173082"/>
              <a:gd name="connsiteX1" fmla="*/ 2118923 w 10999288"/>
              <a:gd name="connsiteY1" fmla="*/ 603114 h 1173082"/>
              <a:gd name="connsiteX2" fmla="*/ 2831401 w 10999288"/>
              <a:gd name="connsiteY2" fmla="*/ 311284 h 1173082"/>
              <a:gd name="connsiteX3" fmla="*/ 3473427 w 10999288"/>
              <a:gd name="connsiteY3" fmla="*/ 311284 h 1173082"/>
              <a:gd name="connsiteX4" fmla="*/ 3881988 w 10999288"/>
              <a:gd name="connsiteY4" fmla="*/ 311284 h 1173082"/>
              <a:gd name="connsiteX5" fmla="*/ 4874209 w 10999288"/>
              <a:gd name="connsiteY5" fmla="*/ 350193 h 1173082"/>
              <a:gd name="connsiteX6" fmla="*/ 8564677 w 10999288"/>
              <a:gd name="connsiteY6" fmla="*/ 0 h 1173082"/>
              <a:gd name="connsiteX7" fmla="*/ 10788627 w 10999288"/>
              <a:gd name="connsiteY7" fmla="*/ 350194 h 1173082"/>
              <a:gd name="connsiteX8" fmla="*/ 10924814 w 10999288"/>
              <a:gd name="connsiteY8" fmla="*/ 408561 h 1173082"/>
              <a:gd name="connsiteX9" fmla="*/ 10944269 w 10999288"/>
              <a:gd name="connsiteY9" fmla="*/ 1089497 h 1173082"/>
              <a:gd name="connsiteX10" fmla="*/ 10944269 w 10999288"/>
              <a:gd name="connsiteY10" fmla="*/ 1167318 h 1173082"/>
              <a:gd name="connsiteX11" fmla="*/ 10282788 w 10999288"/>
              <a:gd name="connsiteY11" fmla="*/ 1167318 h 1173082"/>
              <a:gd name="connsiteX12" fmla="*/ 7889784 w 10999288"/>
              <a:gd name="connsiteY12" fmla="*/ 1167318 h 1173082"/>
              <a:gd name="connsiteX13" fmla="*/ 6975384 w 10999288"/>
              <a:gd name="connsiteY13" fmla="*/ 1147863 h 1173082"/>
              <a:gd name="connsiteX14" fmla="*/ 6255537 w 10999288"/>
              <a:gd name="connsiteY14" fmla="*/ 1128408 h 1173082"/>
              <a:gd name="connsiteX15" fmla="*/ 5671878 w 10999288"/>
              <a:gd name="connsiteY15" fmla="*/ 1128407 h 1173082"/>
              <a:gd name="connsiteX16" fmla="*/ 4757478 w 10999288"/>
              <a:gd name="connsiteY16" fmla="*/ 1167319 h 1173082"/>
              <a:gd name="connsiteX17" fmla="*/ 4076541 w 10999288"/>
              <a:gd name="connsiteY17" fmla="*/ 1167318 h 1173082"/>
              <a:gd name="connsiteX18" fmla="*/ 3667980 w 10999288"/>
              <a:gd name="connsiteY18" fmla="*/ 1147862 h 1173082"/>
              <a:gd name="connsiteX19" fmla="*/ 3259418 w 10999288"/>
              <a:gd name="connsiteY19" fmla="*/ 1147862 h 1173082"/>
              <a:gd name="connsiteX20" fmla="*/ 2656303 w 10999288"/>
              <a:gd name="connsiteY20" fmla="*/ 1128408 h 1173082"/>
              <a:gd name="connsiteX21" fmla="*/ 2149141 w 10999288"/>
              <a:gd name="connsiteY21" fmla="*/ 836578 h 1173082"/>
              <a:gd name="connsiteX22" fmla="*/ 236376 w 10999288"/>
              <a:gd name="connsiteY22" fmla="*/ 992221 h 1173082"/>
              <a:gd name="connsiteX23" fmla="*/ 237869 w 10999288"/>
              <a:gd name="connsiteY23" fmla="*/ 428015 h 1173082"/>
              <a:gd name="connsiteX0" fmla="*/ 237869 w 11074749"/>
              <a:gd name="connsiteY0" fmla="*/ 428015 h 1439693"/>
              <a:gd name="connsiteX1" fmla="*/ 2118923 w 11074749"/>
              <a:gd name="connsiteY1" fmla="*/ 603114 h 1439693"/>
              <a:gd name="connsiteX2" fmla="*/ 2831401 w 11074749"/>
              <a:gd name="connsiteY2" fmla="*/ 311284 h 1439693"/>
              <a:gd name="connsiteX3" fmla="*/ 3473427 w 11074749"/>
              <a:gd name="connsiteY3" fmla="*/ 311284 h 1439693"/>
              <a:gd name="connsiteX4" fmla="*/ 3881988 w 11074749"/>
              <a:gd name="connsiteY4" fmla="*/ 311284 h 1439693"/>
              <a:gd name="connsiteX5" fmla="*/ 4874209 w 11074749"/>
              <a:gd name="connsiteY5" fmla="*/ 350193 h 1439693"/>
              <a:gd name="connsiteX6" fmla="*/ 8564677 w 11074749"/>
              <a:gd name="connsiteY6" fmla="*/ 0 h 1439693"/>
              <a:gd name="connsiteX7" fmla="*/ 10788627 w 11074749"/>
              <a:gd name="connsiteY7" fmla="*/ 350194 h 1439693"/>
              <a:gd name="connsiteX8" fmla="*/ 10924814 w 11074749"/>
              <a:gd name="connsiteY8" fmla="*/ 408561 h 1439693"/>
              <a:gd name="connsiteX9" fmla="*/ 10944269 w 11074749"/>
              <a:gd name="connsiteY9" fmla="*/ 1089497 h 1439693"/>
              <a:gd name="connsiteX10" fmla="*/ 10944269 w 11074749"/>
              <a:gd name="connsiteY10" fmla="*/ 1167318 h 1439693"/>
              <a:gd name="connsiteX11" fmla="*/ 9192546 w 11074749"/>
              <a:gd name="connsiteY11" fmla="*/ 1439693 h 1439693"/>
              <a:gd name="connsiteX12" fmla="*/ 7889784 w 11074749"/>
              <a:gd name="connsiteY12" fmla="*/ 1167318 h 1439693"/>
              <a:gd name="connsiteX13" fmla="*/ 6975384 w 11074749"/>
              <a:gd name="connsiteY13" fmla="*/ 1147863 h 1439693"/>
              <a:gd name="connsiteX14" fmla="*/ 6255537 w 11074749"/>
              <a:gd name="connsiteY14" fmla="*/ 1128408 h 1439693"/>
              <a:gd name="connsiteX15" fmla="*/ 5671878 w 11074749"/>
              <a:gd name="connsiteY15" fmla="*/ 1128407 h 1439693"/>
              <a:gd name="connsiteX16" fmla="*/ 4757478 w 11074749"/>
              <a:gd name="connsiteY16" fmla="*/ 1167319 h 1439693"/>
              <a:gd name="connsiteX17" fmla="*/ 4076541 w 11074749"/>
              <a:gd name="connsiteY17" fmla="*/ 1167318 h 1439693"/>
              <a:gd name="connsiteX18" fmla="*/ 3667980 w 11074749"/>
              <a:gd name="connsiteY18" fmla="*/ 1147862 h 1439693"/>
              <a:gd name="connsiteX19" fmla="*/ 3259418 w 11074749"/>
              <a:gd name="connsiteY19" fmla="*/ 1147862 h 1439693"/>
              <a:gd name="connsiteX20" fmla="*/ 2656303 w 11074749"/>
              <a:gd name="connsiteY20" fmla="*/ 1128408 h 1439693"/>
              <a:gd name="connsiteX21" fmla="*/ 2149141 w 11074749"/>
              <a:gd name="connsiteY21" fmla="*/ 836578 h 1439693"/>
              <a:gd name="connsiteX22" fmla="*/ 236376 w 11074749"/>
              <a:gd name="connsiteY22" fmla="*/ 992221 h 1439693"/>
              <a:gd name="connsiteX23" fmla="*/ 237869 w 11074749"/>
              <a:gd name="connsiteY23" fmla="*/ 428015 h 1439693"/>
              <a:gd name="connsiteX0" fmla="*/ 237869 w 11074749"/>
              <a:gd name="connsiteY0" fmla="*/ 428015 h 1444136"/>
              <a:gd name="connsiteX1" fmla="*/ 2118923 w 11074749"/>
              <a:gd name="connsiteY1" fmla="*/ 603114 h 1444136"/>
              <a:gd name="connsiteX2" fmla="*/ 2831401 w 11074749"/>
              <a:gd name="connsiteY2" fmla="*/ 311284 h 1444136"/>
              <a:gd name="connsiteX3" fmla="*/ 3473427 w 11074749"/>
              <a:gd name="connsiteY3" fmla="*/ 311284 h 1444136"/>
              <a:gd name="connsiteX4" fmla="*/ 3881988 w 11074749"/>
              <a:gd name="connsiteY4" fmla="*/ 311284 h 1444136"/>
              <a:gd name="connsiteX5" fmla="*/ 4874209 w 11074749"/>
              <a:gd name="connsiteY5" fmla="*/ 350193 h 1444136"/>
              <a:gd name="connsiteX6" fmla="*/ 8564677 w 11074749"/>
              <a:gd name="connsiteY6" fmla="*/ 0 h 1444136"/>
              <a:gd name="connsiteX7" fmla="*/ 10788627 w 11074749"/>
              <a:gd name="connsiteY7" fmla="*/ 350194 h 1444136"/>
              <a:gd name="connsiteX8" fmla="*/ 10924814 w 11074749"/>
              <a:gd name="connsiteY8" fmla="*/ 408561 h 1444136"/>
              <a:gd name="connsiteX9" fmla="*/ 10944269 w 11074749"/>
              <a:gd name="connsiteY9" fmla="*/ 1089497 h 1444136"/>
              <a:gd name="connsiteX10" fmla="*/ 10944269 w 11074749"/>
              <a:gd name="connsiteY10" fmla="*/ 1167318 h 1444136"/>
              <a:gd name="connsiteX11" fmla="*/ 9192546 w 11074749"/>
              <a:gd name="connsiteY11" fmla="*/ 1439693 h 1444136"/>
              <a:gd name="connsiteX12" fmla="*/ 8057514 w 11074749"/>
              <a:gd name="connsiteY12" fmla="*/ 1322961 h 1444136"/>
              <a:gd name="connsiteX13" fmla="*/ 6975384 w 11074749"/>
              <a:gd name="connsiteY13" fmla="*/ 1147863 h 1444136"/>
              <a:gd name="connsiteX14" fmla="*/ 6255537 w 11074749"/>
              <a:gd name="connsiteY14" fmla="*/ 1128408 h 1444136"/>
              <a:gd name="connsiteX15" fmla="*/ 5671878 w 11074749"/>
              <a:gd name="connsiteY15" fmla="*/ 1128407 h 1444136"/>
              <a:gd name="connsiteX16" fmla="*/ 4757478 w 11074749"/>
              <a:gd name="connsiteY16" fmla="*/ 1167319 h 1444136"/>
              <a:gd name="connsiteX17" fmla="*/ 4076541 w 11074749"/>
              <a:gd name="connsiteY17" fmla="*/ 1167318 h 1444136"/>
              <a:gd name="connsiteX18" fmla="*/ 3667980 w 11074749"/>
              <a:gd name="connsiteY18" fmla="*/ 1147862 h 1444136"/>
              <a:gd name="connsiteX19" fmla="*/ 3259418 w 11074749"/>
              <a:gd name="connsiteY19" fmla="*/ 1147862 h 1444136"/>
              <a:gd name="connsiteX20" fmla="*/ 2656303 w 11074749"/>
              <a:gd name="connsiteY20" fmla="*/ 1128408 h 1444136"/>
              <a:gd name="connsiteX21" fmla="*/ 2149141 w 11074749"/>
              <a:gd name="connsiteY21" fmla="*/ 836578 h 1444136"/>
              <a:gd name="connsiteX22" fmla="*/ 236376 w 11074749"/>
              <a:gd name="connsiteY22" fmla="*/ 992221 h 1444136"/>
              <a:gd name="connsiteX23" fmla="*/ 237869 w 11074749"/>
              <a:gd name="connsiteY23" fmla="*/ 428015 h 1444136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831401 w 11074749"/>
              <a:gd name="connsiteY2" fmla="*/ 314003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076541 w 11074749"/>
              <a:gd name="connsiteY17" fmla="*/ 1170037 h 1446855"/>
              <a:gd name="connsiteX18" fmla="*/ 3667980 w 11074749"/>
              <a:gd name="connsiteY18" fmla="*/ 1150581 h 1446855"/>
              <a:gd name="connsiteX19" fmla="*/ 3259418 w 11074749"/>
              <a:gd name="connsiteY19" fmla="*/ 1150581 h 1446855"/>
              <a:gd name="connsiteX20" fmla="*/ 2656303 w 11074749"/>
              <a:gd name="connsiteY20" fmla="*/ 1131127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831401 w 11074749"/>
              <a:gd name="connsiteY2" fmla="*/ 314003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076541 w 11074749"/>
              <a:gd name="connsiteY17" fmla="*/ 1170037 h 1446855"/>
              <a:gd name="connsiteX18" fmla="*/ 3667980 w 11074749"/>
              <a:gd name="connsiteY18" fmla="*/ 1150581 h 1446855"/>
              <a:gd name="connsiteX19" fmla="*/ 3259418 w 11074749"/>
              <a:gd name="connsiteY19" fmla="*/ 1150581 h 1446855"/>
              <a:gd name="connsiteX20" fmla="*/ 3075627 w 11074749"/>
              <a:gd name="connsiteY20" fmla="*/ 956029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831401 w 11074749"/>
              <a:gd name="connsiteY2" fmla="*/ 314003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076541 w 11074749"/>
              <a:gd name="connsiteY17" fmla="*/ 1170037 h 1446855"/>
              <a:gd name="connsiteX18" fmla="*/ 3667980 w 11074749"/>
              <a:gd name="connsiteY18" fmla="*/ 1150581 h 1446855"/>
              <a:gd name="connsiteX19" fmla="*/ 3566922 w 11074749"/>
              <a:gd name="connsiteY19" fmla="*/ 1014394 h 1446855"/>
              <a:gd name="connsiteX20" fmla="*/ 3075627 w 11074749"/>
              <a:gd name="connsiteY20" fmla="*/ 956029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831401 w 11074749"/>
              <a:gd name="connsiteY2" fmla="*/ 314003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076541 w 11074749"/>
              <a:gd name="connsiteY17" fmla="*/ 1170037 h 1446855"/>
              <a:gd name="connsiteX18" fmla="*/ 3667980 w 11074749"/>
              <a:gd name="connsiteY18" fmla="*/ 1150581 h 1446855"/>
              <a:gd name="connsiteX19" fmla="*/ 3594878 w 11074749"/>
              <a:gd name="connsiteY19" fmla="*/ 936572 h 1446855"/>
              <a:gd name="connsiteX20" fmla="*/ 3075627 w 11074749"/>
              <a:gd name="connsiteY20" fmla="*/ 956029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831401 w 11074749"/>
              <a:gd name="connsiteY2" fmla="*/ 314003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076541 w 11074749"/>
              <a:gd name="connsiteY17" fmla="*/ 1170037 h 1446855"/>
              <a:gd name="connsiteX18" fmla="*/ 3947531 w 11074749"/>
              <a:gd name="connsiteY18" fmla="*/ 1053304 h 1446855"/>
              <a:gd name="connsiteX19" fmla="*/ 3594878 w 11074749"/>
              <a:gd name="connsiteY19" fmla="*/ 936572 h 1446855"/>
              <a:gd name="connsiteX20" fmla="*/ 3075627 w 11074749"/>
              <a:gd name="connsiteY20" fmla="*/ 956029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831401 w 11074749"/>
              <a:gd name="connsiteY2" fmla="*/ 314003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076541 w 11074749"/>
              <a:gd name="connsiteY17" fmla="*/ 1170037 h 1446855"/>
              <a:gd name="connsiteX18" fmla="*/ 4087307 w 11074749"/>
              <a:gd name="connsiteY18" fmla="*/ 1033848 h 1446855"/>
              <a:gd name="connsiteX19" fmla="*/ 3594878 w 11074749"/>
              <a:gd name="connsiteY19" fmla="*/ 936572 h 1446855"/>
              <a:gd name="connsiteX20" fmla="*/ 3075627 w 11074749"/>
              <a:gd name="connsiteY20" fmla="*/ 956029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831401 w 11074749"/>
              <a:gd name="connsiteY2" fmla="*/ 314003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495866 w 11074749"/>
              <a:gd name="connsiteY17" fmla="*/ 1111672 h 1446855"/>
              <a:gd name="connsiteX18" fmla="*/ 4087307 w 11074749"/>
              <a:gd name="connsiteY18" fmla="*/ 1033848 h 1446855"/>
              <a:gd name="connsiteX19" fmla="*/ 3594878 w 11074749"/>
              <a:gd name="connsiteY19" fmla="*/ 936572 h 1446855"/>
              <a:gd name="connsiteX20" fmla="*/ 3075627 w 11074749"/>
              <a:gd name="connsiteY20" fmla="*/ 956029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831401 w 11074749"/>
              <a:gd name="connsiteY2" fmla="*/ 314003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495866 w 11074749"/>
              <a:gd name="connsiteY17" fmla="*/ 1111672 h 1446855"/>
              <a:gd name="connsiteX18" fmla="*/ 4087307 w 11074749"/>
              <a:gd name="connsiteY18" fmla="*/ 1033848 h 1446855"/>
              <a:gd name="connsiteX19" fmla="*/ 3594878 w 11074749"/>
              <a:gd name="connsiteY19" fmla="*/ 936572 h 1446855"/>
              <a:gd name="connsiteX20" fmla="*/ 2740169 w 11074749"/>
              <a:gd name="connsiteY20" fmla="*/ 956029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831401 w 11074749"/>
              <a:gd name="connsiteY2" fmla="*/ 314003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495866 w 11074749"/>
              <a:gd name="connsiteY17" fmla="*/ 1111672 h 1446855"/>
              <a:gd name="connsiteX18" fmla="*/ 3919577 w 11074749"/>
              <a:gd name="connsiteY18" fmla="*/ 1092214 h 1446855"/>
              <a:gd name="connsiteX19" fmla="*/ 3594878 w 11074749"/>
              <a:gd name="connsiteY19" fmla="*/ 936572 h 1446855"/>
              <a:gd name="connsiteX20" fmla="*/ 2740169 w 11074749"/>
              <a:gd name="connsiteY20" fmla="*/ 956029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237869 w 11074749"/>
              <a:gd name="connsiteY0" fmla="*/ 430734 h 1446855"/>
              <a:gd name="connsiteX1" fmla="*/ 2118923 w 11074749"/>
              <a:gd name="connsiteY1" fmla="*/ 605833 h 1446855"/>
              <a:gd name="connsiteX2" fmla="*/ 2943220 w 11074749"/>
              <a:gd name="connsiteY2" fmla="*/ 547467 h 1446855"/>
              <a:gd name="connsiteX3" fmla="*/ 3473427 w 11074749"/>
              <a:gd name="connsiteY3" fmla="*/ 314003 h 1446855"/>
              <a:gd name="connsiteX4" fmla="*/ 3881988 w 11074749"/>
              <a:gd name="connsiteY4" fmla="*/ 314003 h 1446855"/>
              <a:gd name="connsiteX5" fmla="*/ 5880587 w 11074749"/>
              <a:gd name="connsiteY5" fmla="*/ 547465 h 1446855"/>
              <a:gd name="connsiteX6" fmla="*/ 8564677 w 11074749"/>
              <a:gd name="connsiteY6" fmla="*/ 2719 h 1446855"/>
              <a:gd name="connsiteX7" fmla="*/ 10788627 w 11074749"/>
              <a:gd name="connsiteY7" fmla="*/ 352913 h 1446855"/>
              <a:gd name="connsiteX8" fmla="*/ 10924814 w 11074749"/>
              <a:gd name="connsiteY8" fmla="*/ 411280 h 1446855"/>
              <a:gd name="connsiteX9" fmla="*/ 10944269 w 11074749"/>
              <a:gd name="connsiteY9" fmla="*/ 1092216 h 1446855"/>
              <a:gd name="connsiteX10" fmla="*/ 10944269 w 11074749"/>
              <a:gd name="connsiteY10" fmla="*/ 1170037 h 1446855"/>
              <a:gd name="connsiteX11" fmla="*/ 9192546 w 11074749"/>
              <a:gd name="connsiteY11" fmla="*/ 1442412 h 1446855"/>
              <a:gd name="connsiteX12" fmla="*/ 8057514 w 11074749"/>
              <a:gd name="connsiteY12" fmla="*/ 1325680 h 1446855"/>
              <a:gd name="connsiteX13" fmla="*/ 6975384 w 11074749"/>
              <a:gd name="connsiteY13" fmla="*/ 1150582 h 1446855"/>
              <a:gd name="connsiteX14" fmla="*/ 6255537 w 11074749"/>
              <a:gd name="connsiteY14" fmla="*/ 1131127 h 1446855"/>
              <a:gd name="connsiteX15" fmla="*/ 5671878 w 11074749"/>
              <a:gd name="connsiteY15" fmla="*/ 1131126 h 1446855"/>
              <a:gd name="connsiteX16" fmla="*/ 4757478 w 11074749"/>
              <a:gd name="connsiteY16" fmla="*/ 1170038 h 1446855"/>
              <a:gd name="connsiteX17" fmla="*/ 4495866 w 11074749"/>
              <a:gd name="connsiteY17" fmla="*/ 1111672 h 1446855"/>
              <a:gd name="connsiteX18" fmla="*/ 3919577 w 11074749"/>
              <a:gd name="connsiteY18" fmla="*/ 1092214 h 1446855"/>
              <a:gd name="connsiteX19" fmla="*/ 3594878 w 11074749"/>
              <a:gd name="connsiteY19" fmla="*/ 936572 h 1446855"/>
              <a:gd name="connsiteX20" fmla="*/ 2740169 w 11074749"/>
              <a:gd name="connsiteY20" fmla="*/ 956029 h 1446855"/>
              <a:gd name="connsiteX21" fmla="*/ 2149141 w 11074749"/>
              <a:gd name="connsiteY21" fmla="*/ 839297 h 1446855"/>
              <a:gd name="connsiteX22" fmla="*/ 236376 w 11074749"/>
              <a:gd name="connsiteY22" fmla="*/ 994940 h 1446855"/>
              <a:gd name="connsiteX23" fmla="*/ 237869 w 11074749"/>
              <a:gd name="connsiteY23" fmla="*/ 430734 h 1446855"/>
              <a:gd name="connsiteX0" fmla="*/ 843017 w 10869203"/>
              <a:gd name="connsiteY0" fmla="*/ 605832 h 1446855"/>
              <a:gd name="connsiteX1" fmla="*/ 1913377 w 10869203"/>
              <a:gd name="connsiteY1" fmla="*/ 605833 h 1446855"/>
              <a:gd name="connsiteX2" fmla="*/ 2737674 w 10869203"/>
              <a:gd name="connsiteY2" fmla="*/ 547467 h 1446855"/>
              <a:gd name="connsiteX3" fmla="*/ 3267881 w 10869203"/>
              <a:gd name="connsiteY3" fmla="*/ 314003 h 1446855"/>
              <a:gd name="connsiteX4" fmla="*/ 3676442 w 10869203"/>
              <a:gd name="connsiteY4" fmla="*/ 314003 h 1446855"/>
              <a:gd name="connsiteX5" fmla="*/ 5675041 w 10869203"/>
              <a:gd name="connsiteY5" fmla="*/ 547465 h 1446855"/>
              <a:gd name="connsiteX6" fmla="*/ 8359131 w 10869203"/>
              <a:gd name="connsiteY6" fmla="*/ 2719 h 1446855"/>
              <a:gd name="connsiteX7" fmla="*/ 10583081 w 10869203"/>
              <a:gd name="connsiteY7" fmla="*/ 352913 h 1446855"/>
              <a:gd name="connsiteX8" fmla="*/ 10719268 w 10869203"/>
              <a:gd name="connsiteY8" fmla="*/ 411280 h 1446855"/>
              <a:gd name="connsiteX9" fmla="*/ 10738723 w 10869203"/>
              <a:gd name="connsiteY9" fmla="*/ 1092216 h 1446855"/>
              <a:gd name="connsiteX10" fmla="*/ 10738723 w 10869203"/>
              <a:gd name="connsiteY10" fmla="*/ 1170037 h 1446855"/>
              <a:gd name="connsiteX11" fmla="*/ 8987000 w 10869203"/>
              <a:gd name="connsiteY11" fmla="*/ 1442412 h 1446855"/>
              <a:gd name="connsiteX12" fmla="*/ 7851968 w 10869203"/>
              <a:gd name="connsiteY12" fmla="*/ 1325680 h 1446855"/>
              <a:gd name="connsiteX13" fmla="*/ 6769838 w 10869203"/>
              <a:gd name="connsiteY13" fmla="*/ 1150582 h 1446855"/>
              <a:gd name="connsiteX14" fmla="*/ 6049991 w 10869203"/>
              <a:gd name="connsiteY14" fmla="*/ 1131127 h 1446855"/>
              <a:gd name="connsiteX15" fmla="*/ 5466332 w 10869203"/>
              <a:gd name="connsiteY15" fmla="*/ 1131126 h 1446855"/>
              <a:gd name="connsiteX16" fmla="*/ 4551932 w 10869203"/>
              <a:gd name="connsiteY16" fmla="*/ 1170038 h 1446855"/>
              <a:gd name="connsiteX17" fmla="*/ 4290320 w 10869203"/>
              <a:gd name="connsiteY17" fmla="*/ 1111672 h 1446855"/>
              <a:gd name="connsiteX18" fmla="*/ 3714031 w 10869203"/>
              <a:gd name="connsiteY18" fmla="*/ 1092214 h 1446855"/>
              <a:gd name="connsiteX19" fmla="*/ 3389332 w 10869203"/>
              <a:gd name="connsiteY19" fmla="*/ 936572 h 1446855"/>
              <a:gd name="connsiteX20" fmla="*/ 2534623 w 10869203"/>
              <a:gd name="connsiteY20" fmla="*/ 956029 h 1446855"/>
              <a:gd name="connsiteX21" fmla="*/ 1943595 w 10869203"/>
              <a:gd name="connsiteY21" fmla="*/ 839297 h 1446855"/>
              <a:gd name="connsiteX22" fmla="*/ 30830 w 10869203"/>
              <a:gd name="connsiteY22" fmla="*/ 994940 h 1446855"/>
              <a:gd name="connsiteX23" fmla="*/ 843017 w 10869203"/>
              <a:gd name="connsiteY23" fmla="*/ 605832 h 1446855"/>
              <a:gd name="connsiteX0" fmla="*/ 918601 w 10944787"/>
              <a:gd name="connsiteY0" fmla="*/ 605832 h 1446855"/>
              <a:gd name="connsiteX1" fmla="*/ 1988961 w 10944787"/>
              <a:gd name="connsiteY1" fmla="*/ 605833 h 1446855"/>
              <a:gd name="connsiteX2" fmla="*/ 2813258 w 10944787"/>
              <a:gd name="connsiteY2" fmla="*/ 547467 h 1446855"/>
              <a:gd name="connsiteX3" fmla="*/ 3343465 w 10944787"/>
              <a:gd name="connsiteY3" fmla="*/ 314003 h 1446855"/>
              <a:gd name="connsiteX4" fmla="*/ 3752026 w 10944787"/>
              <a:gd name="connsiteY4" fmla="*/ 314003 h 1446855"/>
              <a:gd name="connsiteX5" fmla="*/ 5750625 w 10944787"/>
              <a:gd name="connsiteY5" fmla="*/ 547465 h 1446855"/>
              <a:gd name="connsiteX6" fmla="*/ 8434715 w 10944787"/>
              <a:gd name="connsiteY6" fmla="*/ 2719 h 1446855"/>
              <a:gd name="connsiteX7" fmla="*/ 10658665 w 10944787"/>
              <a:gd name="connsiteY7" fmla="*/ 352913 h 1446855"/>
              <a:gd name="connsiteX8" fmla="*/ 10794852 w 10944787"/>
              <a:gd name="connsiteY8" fmla="*/ 411280 h 1446855"/>
              <a:gd name="connsiteX9" fmla="*/ 10814307 w 10944787"/>
              <a:gd name="connsiteY9" fmla="*/ 1092216 h 1446855"/>
              <a:gd name="connsiteX10" fmla="*/ 10814307 w 10944787"/>
              <a:gd name="connsiteY10" fmla="*/ 1170037 h 1446855"/>
              <a:gd name="connsiteX11" fmla="*/ 9062584 w 10944787"/>
              <a:gd name="connsiteY11" fmla="*/ 1442412 h 1446855"/>
              <a:gd name="connsiteX12" fmla="*/ 7927552 w 10944787"/>
              <a:gd name="connsiteY12" fmla="*/ 1325680 h 1446855"/>
              <a:gd name="connsiteX13" fmla="*/ 6845422 w 10944787"/>
              <a:gd name="connsiteY13" fmla="*/ 1150582 h 1446855"/>
              <a:gd name="connsiteX14" fmla="*/ 6125575 w 10944787"/>
              <a:gd name="connsiteY14" fmla="*/ 1131127 h 1446855"/>
              <a:gd name="connsiteX15" fmla="*/ 5541916 w 10944787"/>
              <a:gd name="connsiteY15" fmla="*/ 1131126 h 1446855"/>
              <a:gd name="connsiteX16" fmla="*/ 4627516 w 10944787"/>
              <a:gd name="connsiteY16" fmla="*/ 1170038 h 1446855"/>
              <a:gd name="connsiteX17" fmla="*/ 4365904 w 10944787"/>
              <a:gd name="connsiteY17" fmla="*/ 1111672 h 1446855"/>
              <a:gd name="connsiteX18" fmla="*/ 3789615 w 10944787"/>
              <a:gd name="connsiteY18" fmla="*/ 1092214 h 1446855"/>
              <a:gd name="connsiteX19" fmla="*/ 3464916 w 10944787"/>
              <a:gd name="connsiteY19" fmla="*/ 936572 h 1446855"/>
              <a:gd name="connsiteX20" fmla="*/ 2610207 w 10944787"/>
              <a:gd name="connsiteY20" fmla="*/ 956029 h 1446855"/>
              <a:gd name="connsiteX21" fmla="*/ 202176 w 10944787"/>
              <a:gd name="connsiteY21" fmla="*/ 1402835 h 1446855"/>
              <a:gd name="connsiteX22" fmla="*/ 106414 w 10944787"/>
              <a:gd name="connsiteY22" fmla="*/ 994940 h 1446855"/>
              <a:gd name="connsiteX23" fmla="*/ 918601 w 10944787"/>
              <a:gd name="connsiteY23" fmla="*/ 605832 h 1446855"/>
              <a:gd name="connsiteX0" fmla="*/ 1280253 w 11306439"/>
              <a:gd name="connsiteY0" fmla="*/ 605832 h 1446855"/>
              <a:gd name="connsiteX1" fmla="*/ 2350613 w 11306439"/>
              <a:gd name="connsiteY1" fmla="*/ 605833 h 1446855"/>
              <a:gd name="connsiteX2" fmla="*/ 3174910 w 11306439"/>
              <a:gd name="connsiteY2" fmla="*/ 547467 h 1446855"/>
              <a:gd name="connsiteX3" fmla="*/ 3705117 w 11306439"/>
              <a:gd name="connsiteY3" fmla="*/ 314003 h 1446855"/>
              <a:gd name="connsiteX4" fmla="*/ 4113678 w 11306439"/>
              <a:gd name="connsiteY4" fmla="*/ 314003 h 1446855"/>
              <a:gd name="connsiteX5" fmla="*/ 6112277 w 11306439"/>
              <a:gd name="connsiteY5" fmla="*/ 547465 h 1446855"/>
              <a:gd name="connsiteX6" fmla="*/ 8796367 w 11306439"/>
              <a:gd name="connsiteY6" fmla="*/ 2719 h 1446855"/>
              <a:gd name="connsiteX7" fmla="*/ 11020317 w 11306439"/>
              <a:gd name="connsiteY7" fmla="*/ 352913 h 1446855"/>
              <a:gd name="connsiteX8" fmla="*/ 11156504 w 11306439"/>
              <a:gd name="connsiteY8" fmla="*/ 411280 h 1446855"/>
              <a:gd name="connsiteX9" fmla="*/ 11175959 w 11306439"/>
              <a:gd name="connsiteY9" fmla="*/ 1092216 h 1446855"/>
              <a:gd name="connsiteX10" fmla="*/ 11175959 w 11306439"/>
              <a:gd name="connsiteY10" fmla="*/ 1170037 h 1446855"/>
              <a:gd name="connsiteX11" fmla="*/ 9424236 w 11306439"/>
              <a:gd name="connsiteY11" fmla="*/ 1442412 h 1446855"/>
              <a:gd name="connsiteX12" fmla="*/ 8289204 w 11306439"/>
              <a:gd name="connsiteY12" fmla="*/ 1325680 h 1446855"/>
              <a:gd name="connsiteX13" fmla="*/ 7207074 w 11306439"/>
              <a:gd name="connsiteY13" fmla="*/ 1150582 h 1446855"/>
              <a:gd name="connsiteX14" fmla="*/ 6487227 w 11306439"/>
              <a:gd name="connsiteY14" fmla="*/ 1131127 h 1446855"/>
              <a:gd name="connsiteX15" fmla="*/ 5903568 w 11306439"/>
              <a:gd name="connsiteY15" fmla="*/ 1131126 h 1446855"/>
              <a:gd name="connsiteX16" fmla="*/ 4989168 w 11306439"/>
              <a:gd name="connsiteY16" fmla="*/ 1170038 h 1446855"/>
              <a:gd name="connsiteX17" fmla="*/ 4727556 w 11306439"/>
              <a:gd name="connsiteY17" fmla="*/ 1111672 h 1446855"/>
              <a:gd name="connsiteX18" fmla="*/ 4151267 w 11306439"/>
              <a:gd name="connsiteY18" fmla="*/ 1092214 h 1446855"/>
              <a:gd name="connsiteX19" fmla="*/ 3826568 w 11306439"/>
              <a:gd name="connsiteY19" fmla="*/ 936572 h 1446855"/>
              <a:gd name="connsiteX20" fmla="*/ 2971859 w 11306439"/>
              <a:gd name="connsiteY20" fmla="*/ 956029 h 1446855"/>
              <a:gd name="connsiteX21" fmla="*/ 563828 w 11306439"/>
              <a:gd name="connsiteY21" fmla="*/ 1402835 h 1446855"/>
              <a:gd name="connsiteX22" fmla="*/ 23086 w 11306439"/>
              <a:gd name="connsiteY22" fmla="*/ 1376691 h 1446855"/>
              <a:gd name="connsiteX23" fmla="*/ 1280253 w 11306439"/>
              <a:gd name="connsiteY23" fmla="*/ 605832 h 1446855"/>
              <a:gd name="connsiteX0" fmla="*/ 1436256 w 11314117"/>
              <a:gd name="connsiteY0" fmla="*/ 787619 h 1446855"/>
              <a:gd name="connsiteX1" fmla="*/ 2358291 w 11314117"/>
              <a:gd name="connsiteY1" fmla="*/ 605833 h 1446855"/>
              <a:gd name="connsiteX2" fmla="*/ 3182588 w 11314117"/>
              <a:gd name="connsiteY2" fmla="*/ 547467 h 1446855"/>
              <a:gd name="connsiteX3" fmla="*/ 3712795 w 11314117"/>
              <a:gd name="connsiteY3" fmla="*/ 314003 h 1446855"/>
              <a:gd name="connsiteX4" fmla="*/ 4121356 w 11314117"/>
              <a:gd name="connsiteY4" fmla="*/ 314003 h 1446855"/>
              <a:gd name="connsiteX5" fmla="*/ 6119955 w 11314117"/>
              <a:gd name="connsiteY5" fmla="*/ 547465 h 1446855"/>
              <a:gd name="connsiteX6" fmla="*/ 8804045 w 11314117"/>
              <a:gd name="connsiteY6" fmla="*/ 2719 h 1446855"/>
              <a:gd name="connsiteX7" fmla="*/ 11027995 w 11314117"/>
              <a:gd name="connsiteY7" fmla="*/ 352913 h 1446855"/>
              <a:gd name="connsiteX8" fmla="*/ 11164182 w 11314117"/>
              <a:gd name="connsiteY8" fmla="*/ 411280 h 1446855"/>
              <a:gd name="connsiteX9" fmla="*/ 11183637 w 11314117"/>
              <a:gd name="connsiteY9" fmla="*/ 1092216 h 1446855"/>
              <a:gd name="connsiteX10" fmla="*/ 11183637 w 11314117"/>
              <a:gd name="connsiteY10" fmla="*/ 1170037 h 1446855"/>
              <a:gd name="connsiteX11" fmla="*/ 9431914 w 11314117"/>
              <a:gd name="connsiteY11" fmla="*/ 1442412 h 1446855"/>
              <a:gd name="connsiteX12" fmla="*/ 8296882 w 11314117"/>
              <a:gd name="connsiteY12" fmla="*/ 1325680 h 1446855"/>
              <a:gd name="connsiteX13" fmla="*/ 7214752 w 11314117"/>
              <a:gd name="connsiteY13" fmla="*/ 1150582 h 1446855"/>
              <a:gd name="connsiteX14" fmla="*/ 6494905 w 11314117"/>
              <a:gd name="connsiteY14" fmla="*/ 1131127 h 1446855"/>
              <a:gd name="connsiteX15" fmla="*/ 5911246 w 11314117"/>
              <a:gd name="connsiteY15" fmla="*/ 1131126 h 1446855"/>
              <a:gd name="connsiteX16" fmla="*/ 4996846 w 11314117"/>
              <a:gd name="connsiteY16" fmla="*/ 1170038 h 1446855"/>
              <a:gd name="connsiteX17" fmla="*/ 4735234 w 11314117"/>
              <a:gd name="connsiteY17" fmla="*/ 1111672 h 1446855"/>
              <a:gd name="connsiteX18" fmla="*/ 4158945 w 11314117"/>
              <a:gd name="connsiteY18" fmla="*/ 1092214 h 1446855"/>
              <a:gd name="connsiteX19" fmla="*/ 3834246 w 11314117"/>
              <a:gd name="connsiteY19" fmla="*/ 936572 h 1446855"/>
              <a:gd name="connsiteX20" fmla="*/ 2979537 w 11314117"/>
              <a:gd name="connsiteY20" fmla="*/ 956029 h 1446855"/>
              <a:gd name="connsiteX21" fmla="*/ 571506 w 11314117"/>
              <a:gd name="connsiteY21" fmla="*/ 1402835 h 1446855"/>
              <a:gd name="connsiteX22" fmla="*/ 30764 w 11314117"/>
              <a:gd name="connsiteY22" fmla="*/ 1376691 h 1446855"/>
              <a:gd name="connsiteX23" fmla="*/ 1436256 w 11314117"/>
              <a:gd name="connsiteY23" fmla="*/ 787619 h 1446855"/>
              <a:gd name="connsiteX0" fmla="*/ 1436256 w 11314117"/>
              <a:gd name="connsiteY0" fmla="*/ 787619 h 1446855"/>
              <a:gd name="connsiteX1" fmla="*/ 2358291 w 11314117"/>
              <a:gd name="connsiteY1" fmla="*/ 605833 h 1446855"/>
              <a:gd name="connsiteX2" fmla="*/ 3182588 w 11314117"/>
              <a:gd name="connsiteY2" fmla="*/ 547467 h 1446855"/>
              <a:gd name="connsiteX3" fmla="*/ 3712795 w 11314117"/>
              <a:gd name="connsiteY3" fmla="*/ 314003 h 1446855"/>
              <a:gd name="connsiteX4" fmla="*/ 4121356 w 11314117"/>
              <a:gd name="connsiteY4" fmla="*/ 314003 h 1446855"/>
              <a:gd name="connsiteX5" fmla="*/ 6119955 w 11314117"/>
              <a:gd name="connsiteY5" fmla="*/ 547465 h 1446855"/>
              <a:gd name="connsiteX6" fmla="*/ 8804045 w 11314117"/>
              <a:gd name="connsiteY6" fmla="*/ 2719 h 1446855"/>
              <a:gd name="connsiteX7" fmla="*/ 11027995 w 11314117"/>
              <a:gd name="connsiteY7" fmla="*/ 352913 h 1446855"/>
              <a:gd name="connsiteX8" fmla="*/ 11164182 w 11314117"/>
              <a:gd name="connsiteY8" fmla="*/ 411280 h 1446855"/>
              <a:gd name="connsiteX9" fmla="*/ 11183637 w 11314117"/>
              <a:gd name="connsiteY9" fmla="*/ 1092216 h 1446855"/>
              <a:gd name="connsiteX10" fmla="*/ 11183637 w 11314117"/>
              <a:gd name="connsiteY10" fmla="*/ 1170037 h 1446855"/>
              <a:gd name="connsiteX11" fmla="*/ 9431914 w 11314117"/>
              <a:gd name="connsiteY11" fmla="*/ 1442412 h 1446855"/>
              <a:gd name="connsiteX12" fmla="*/ 8296882 w 11314117"/>
              <a:gd name="connsiteY12" fmla="*/ 1325680 h 1446855"/>
              <a:gd name="connsiteX13" fmla="*/ 7214752 w 11314117"/>
              <a:gd name="connsiteY13" fmla="*/ 1150582 h 1446855"/>
              <a:gd name="connsiteX14" fmla="*/ 6494905 w 11314117"/>
              <a:gd name="connsiteY14" fmla="*/ 1131127 h 1446855"/>
              <a:gd name="connsiteX15" fmla="*/ 5911246 w 11314117"/>
              <a:gd name="connsiteY15" fmla="*/ 1131126 h 1446855"/>
              <a:gd name="connsiteX16" fmla="*/ 4996846 w 11314117"/>
              <a:gd name="connsiteY16" fmla="*/ 1170038 h 1446855"/>
              <a:gd name="connsiteX17" fmla="*/ 4735234 w 11314117"/>
              <a:gd name="connsiteY17" fmla="*/ 1111672 h 1446855"/>
              <a:gd name="connsiteX18" fmla="*/ 4158945 w 11314117"/>
              <a:gd name="connsiteY18" fmla="*/ 1092214 h 1446855"/>
              <a:gd name="connsiteX19" fmla="*/ 3834246 w 11314117"/>
              <a:gd name="connsiteY19" fmla="*/ 936572 h 1446855"/>
              <a:gd name="connsiteX20" fmla="*/ 1830005 w 11314117"/>
              <a:gd name="connsiteY20" fmla="*/ 1155993 h 1446855"/>
              <a:gd name="connsiteX21" fmla="*/ 571506 w 11314117"/>
              <a:gd name="connsiteY21" fmla="*/ 1402835 h 1446855"/>
              <a:gd name="connsiteX22" fmla="*/ 30764 w 11314117"/>
              <a:gd name="connsiteY22" fmla="*/ 1376691 h 1446855"/>
              <a:gd name="connsiteX23" fmla="*/ 1436256 w 11314117"/>
              <a:gd name="connsiteY23" fmla="*/ 787619 h 1446855"/>
              <a:gd name="connsiteX0" fmla="*/ 1436256 w 11314117"/>
              <a:gd name="connsiteY0" fmla="*/ 787619 h 1446855"/>
              <a:gd name="connsiteX1" fmla="*/ 2358291 w 11314117"/>
              <a:gd name="connsiteY1" fmla="*/ 605833 h 1446855"/>
              <a:gd name="connsiteX2" fmla="*/ 3182588 w 11314117"/>
              <a:gd name="connsiteY2" fmla="*/ 547467 h 1446855"/>
              <a:gd name="connsiteX3" fmla="*/ 3712795 w 11314117"/>
              <a:gd name="connsiteY3" fmla="*/ 314003 h 1446855"/>
              <a:gd name="connsiteX4" fmla="*/ 4121356 w 11314117"/>
              <a:gd name="connsiteY4" fmla="*/ 314003 h 1446855"/>
              <a:gd name="connsiteX5" fmla="*/ 6119955 w 11314117"/>
              <a:gd name="connsiteY5" fmla="*/ 547465 h 1446855"/>
              <a:gd name="connsiteX6" fmla="*/ 8804045 w 11314117"/>
              <a:gd name="connsiteY6" fmla="*/ 2719 h 1446855"/>
              <a:gd name="connsiteX7" fmla="*/ 11027995 w 11314117"/>
              <a:gd name="connsiteY7" fmla="*/ 352913 h 1446855"/>
              <a:gd name="connsiteX8" fmla="*/ 11164182 w 11314117"/>
              <a:gd name="connsiteY8" fmla="*/ 411280 h 1446855"/>
              <a:gd name="connsiteX9" fmla="*/ 11183637 w 11314117"/>
              <a:gd name="connsiteY9" fmla="*/ 1092216 h 1446855"/>
              <a:gd name="connsiteX10" fmla="*/ 11183637 w 11314117"/>
              <a:gd name="connsiteY10" fmla="*/ 1170037 h 1446855"/>
              <a:gd name="connsiteX11" fmla="*/ 9431914 w 11314117"/>
              <a:gd name="connsiteY11" fmla="*/ 1442412 h 1446855"/>
              <a:gd name="connsiteX12" fmla="*/ 8296882 w 11314117"/>
              <a:gd name="connsiteY12" fmla="*/ 1325680 h 1446855"/>
              <a:gd name="connsiteX13" fmla="*/ 7214752 w 11314117"/>
              <a:gd name="connsiteY13" fmla="*/ 1150582 h 1446855"/>
              <a:gd name="connsiteX14" fmla="*/ 6494905 w 11314117"/>
              <a:gd name="connsiteY14" fmla="*/ 1131127 h 1446855"/>
              <a:gd name="connsiteX15" fmla="*/ 5911246 w 11314117"/>
              <a:gd name="connsiteY15" fmla="*/ 1131126 h 1446855"/>
              <a:gd name="connsiteX16" fmla="*/ 4996846 w 11314117"/>
              <a:gd name="connsiteY16" fmla="*/ 1170038 h 1446855"/>
              <a:gd name="connsiteX17" fmla="*/ 4735234 w 11314117"/>
              <a:gd name="connsiteY17" fmla="*/ 1111672 h 1446855"/>
              <a:gd name="connsiteX18" fmla="*/ 4158945 w 11314117"/>
              <a:gd name="connsiteY18" fmla="*/ 1092214 h 1446855"/>
              <a:gd name="connsiteX19" fmla="*/ 3203854 w 11314117"/>
              <a:gd name="connsiteY19" fmla="*/ 954751 h 1446855"/>
              <a:gd name="connsiteX20" fmla="*/ 1830005 w 11314117"/>
              <a:gd name="connsiteY20" fmla="*/ 1155993 h 1446855"/>
              <a:gd name="connsiteX21" fmla="*/ 571506 w 11314117"/>
              <a:gd name="connsiteY21" fmla="*/ 1402835 h 1446855"/>
              <a:gd name="connsiteX22" fmla="*/ 30764 w 11314117"/>
              <a:gd name="connsiteY22" fmla="*/ 1376691 h 1446855"/>
              <a:gd name="connsiteX23" fmla="*/ 1436256 w 11314117"/>
              <a:gd name="connsiteY23" fmla="*/ 787619 h 1446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1314117" h="1446855">
                <a:moveTo>
                  <a:pt x="1436256" y="787619"/>
                </a:moveTo>
                <a:cubicBezTo>
                  <a:pt x="1824177" y="659143"/>
                  <a:pt x="2067236" y="645858"/>
                  <a:pt x="2358291" y="605833"/>
                </a:cubicBezTo>
                <a:cubicBezTo>
                  <a:pt x="2649346" y="565808"/>
                  <a:pt x="2956837" y="596105"/>
                  <a:pt x="3182588" y="547467"/>
                </a:cubicBezTo>
                <a:cubicBezTo>
                  <a:pt x="3408339" y="498829"/>
                  <a:pt x="3556334" y="352914"/>
                  <a:pt x="3712795" y="314003"/>
                </a:cubicBezTo>
                <a:cubicBezTo>
                  <a:pt x="3869256" y="275092"/>
                  <a:pt x="3720163" y="275093"/>
                  <a:pt x="4121356" y="314003"/>
                </a:cubicBezTo>
                <a:cubicBezTo>
                  <a:pt x="4522549" y="352913"/>
                  <a:pt x="5339507" y="599346"/>
                  <a:pt x="6119955" y="547465"/>
                </a:cubicBezTo>
                <a:cubicBezTo>
                  <a:pt x="6900403" y="495584"/>
                  <a:pt x="7986038" y="35144"/>
                  <a:pt x="8804045" y="2719"/>
                </a:cubicBezTo>
                <a:cubicBezTo>
                  <a:pt x="9622052" y="-29706"/>
                  <a:pt x="10286678" y="236182"/>
                  <a:pt x="11027995" y="352913"/>
                </a:cubicBezTo>
                <a:cubicBezTo>
                  <a:pt x="11421351" y="421007"/>
                  <a:pt x="11138242" y="288063"/>
                  <a:pt x="11164182" y="411280"/>
                </a:cubicBezTo>
                <a:cubicBezTo>
                  <a:pt x="11190122" y="534497"/>
                  <a:pt x="11180395" y="965757"/>
                  <a:pt x="11183637" y="1092216"/>
                </a:cubicBezTo>
                <a:cubicBezTo>
                  <a:pt x="11186879" y="1218675"/>
                  <a:pt x="11475591" y="1111671"/>
                  <a:pt x="11183637" y="1170037"/>
                </a:cubicBezTo>
                <a:cubicBezTo>
                  <a:pt x="10891683" y="1228403"/>
                  <a:pt x="9913040" y="1416471"/>
                  <a:pt x="9431914" y="1442412"/>
                </a:cubicBezTo>
                <a:cubicBezTo>
                  <a:pt x="8950788" y="1468353"/>
                  <a:pt x="8666409" y="1374318"/>
                  <a:pt x="8296882" y="1325680"/>
                </a:cubicBezTo>
                <a:cubicBezTo>
                  <a:pt x="7927355" y="1277042"/>
                  <a:pt x="7515081" y="1183007"/>
                  <a:pt x="7214752" y="1150582"/>
                </a:cubicBezTo>
                <a:cubicBezTo>
                  <a:pt x="6914423" y="1118157"/>
                  <a:pt x="6734854" y="1137612"/>
                  <a:pt x="6494905" y="1131127"/>
                </a:cubicBezTo>
                <a:cubicBezTo>
                  <a:pt x="6277654" y="1127884"/>
                  <a:pt x="6160922" y="1124641"/>
                  <a:pt x="5911246" y="1131126"/>
                </a:cubicBezTo>
                <a:cubicBezTo>
                  <a:pt x="5661570" y="1137611"/>
                  <a:pt x="5192848" y="1173280"/>
                  <a:pt x="4996846" y="1170038"/>
                </a:cubicBezTo>
                <a:cubicBezTo>
                  <a:pt x="4800844" y="1166796"/>
                  <a:pt x="4874884" y="1124643"/>
                  <a:pt x="4735234" y="1111672"/>
                </a:cubicBezTo>
                <a:cubicBezTo>
                  <a:pt x="4595584" y="1098701"/>
                  <a:pt x="4414175" y="1118368"/>
                  <a:pt x="4158945" y="1092214"/>
                </a:cubicBezTo>
                <a:cubicBezTo>
                  <a:pt x="3903715" y="1066060"/>
                  <a:pt x="3592011" y="944121"/>
                  <a:pt x="3203854" y="954751"/>
                </a:cubicBezTo>
                <a:cubicBezTo>
                  <a:pt x="2815697" y="965381"/>
                  <a:pt x="2268730" y="1081312"/>
                  <a:pt x="1830005" y="1155993"/>
                </a:cubicBezTo>
                <a:cubicBezTo>
                  <a:pt x="1391280" y="1230674"/>
                  <a:pt x="863336" y="1393107"/>
                  <a:pt x="571506" y="1402835"/>
                </a:cubicBezTo>
                <a:cubicBezTo>
                  <a:pt x="279676" y="1412563"/>
                  <a:pt x="-113361" y="1479227"/>
                  <a:pt x="30764" y="1376691"/>
                </a:cubicBezTo>
                <a:cubicBezTo>
                  <a:pt x="174889" y="1274155"/>
                  <a:pt x="1048335" y="916095"/>
                  <a:pt x="1436256" y="787619"/>
                </a:cubicBezTo>
                <a:close/>
              </a:path>
            </a:pathLst>
          </a:custGeom>
          <a:solidFill>
            <a:srgbClr val="C0C19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 smtClean="0"/>
              <a:t>Topic 1a</a:t>
            </a:r>
            <a:endParaRPr kumimoji="1" lang="zh-CN" altLang="en-US" sz="2400" b="1" dirty="0"/>
          </a:p>
        </p:txBody>
      </p:sp>
      <p:sp>
        <p:nvSpPr>
          <p:cNvPr id="23" name="任意形状 22"/>
          <p:cNvSpPr/>
          <p:nvPr/>
        </p:nvSpPr>
        <p:spPr>
          <a:xfrm>
            <a:off x="7620319" y="4208024"/>
            <a:ext cx="3568092" cy="616371"/>
          </a:xfrm>
          <a:custGeom>
            <a:avLst/>
            <a:gdLst>
              <a:gd name="connsiteX0" fmla="*/ 127480 w 10274518"/>
              <a:gd name="connsiteY0" fmla="*/ 88289 h 1108025"/>
              <a:gd name="connsiteX1" fmla="*/ 1567174 w 10274518"/>
              <a:gd name="connsiteY1" fmla="*/ 88289 h 1108025"/>
              <a:gd name="connsiteX2" fmla="*/ 2111923 w 10274518"/>
              <a:gd name="connsiteY2" fmla="*/ 496851 h 1108025"/>
              <a:gd name="connsiteX3" fmla="*/ 2753949 w 10274518"/>
              <a:gd name="connsiteY3" fmla="*/ 574672 h 1108025"/>
              <a:gd name="connsiteX4" fmla="*/ 3162510 w 10274518"/>
              <a:gd name="connsiteY4" fmla="*/ 399575 h 1108025"/>
              <a:gd name="connsiteX5" fmla="*/ 4154731 w 10274518"/>
              <a:gd name="connsiteY5" fmla="*/ 205021 h 1108025"/>
              <a:gd name="connsiteX6" fmla="*/ 7929063 w 10274518"/>
              <a:gd name="connsiteY6" fmla="*/ 185566 h 1108025"/>
              <a:gd name="connsiteX7" fmla="*/ 10069149 w 10274518"/>
              <a:gd name="connsiteY7" fmla="*/ 205021 h 1108025"/>
              <a:gd name="connsiteX8" fmla="*/ 10205336 w 10274518"/>
              <a:gd name="connsiteY8" fmla="*/ 224477 h 1108025"/>
              <a:gd name="connsiteX9" fmla="*/ 10224791 w 10274518"/>
              <a:gd name="connsiteY9" fmla="*/ 905413 h 1108025"/>
              <a:gd name="connsiteX10" fmla="*/ 10224791 w 10274518"/>
              <a:gd name="connsiteY10" fmla="*/ 983234 h 1108025"/>
              <a:gd name="connsiteX11" fmla="*/ 9563310 w 10274518"/>
              <a:gd name="connsiteY11" fmla="*/ 983234 h 1108025"/>
              <a:gd name="connsiteX12" fmla="*/ 7170306 w 10274518"/>
              <a:gd name="connsiteY12" fmla="*/ 983234 h 1108025"/>
              <a:gd name="connsiteX13" fmla="*/ 6255906 w 10274518"/>
              <a:gd name="connsiteY13" fmla="*/ 710860 h 1108025"/>
              <a:gd name="connsiteX14" fmla="*/ 5536059 w 10274518"/>
              <a:gd name="connsiteY14" fmla="*/ 671949 h 1108025"/>
              <a:gd name="connsiteX15" fmla="*/ 4952400 w 10274518"/>
              <a:gd name="connsiteY15" fmla="*/ 944323 h 1108025"/>
              <a:gd name="connsiteX16" fmla="*/ 4038000 w 10274518"/>
              <a:gd name="connsiteY16" fmla="*/ 1022145 h 1108025"/>
              <a:gd name="connsiteX17" fmla="*/ 3357063 w 10274518"/>
              <a:gd name="connsiteY17" fmla="*/ 769226 h 1108025"/>
              <a:gd name="connsiteX18" fmla="*/ 2948502 w 10274518"/>
              <a:gd name="connsiteY18" fmla="*/ 749770 h 1108025"/>
              <a:gd name="connsiteX19" fmla="*/ 2539940 w 10274518"/>
              <a:gd name="connsiteY19" fmla="*/ 749770 h 1108025"/>
              <a:gd name="connsiteX20" fmla="*/ 1936825 w 10274518"/>
              <a:gd name="connsiteY20" fmla="*/ 983234 h 1108025"/>
              <a:gd name="connsiteX21" fmla="*/ 1100246 w 10274518"/>
              <a:gd name="connsiteY21" fmla="*/ 1022145 h 1108025"/>
              <a:gd name="connsiteX22" fmla="*/ 185846 w 10274518"/>
              <a:gd name="connsiteY22" fmla="*/ 1041600 h 1108025"/>
              <a:gd name="connsiteX23" fmla="*/ 127480 w 10274518"/>
              <a:gd name="connsiteY23" fmla="*/ 88289 h 1108025"/>
              <a:gd name="connsiteX0" fmla="*/ 110328 w 10315732"/>
              <a:gd name="connsiteY0" fmla="*/ 447567 h 986794"/>
              <a:gd name="connsiteX1" fmla="*/ 1608388 w 10315732"/>
              <a:gd name="connsiteY1" fmla="*/ 94 h 986794"/>
              <a:gd name="connsiteX2" fmla="*/ 2153137 w 10315732"/>
              <a:gd name="connsiteY2" fmla="*/ 408656 h 986794"/>
              <a:gd name="connsiteX3" fmla="*/ 2795163 w 10315732"/>
              <a:gd name="connsiteY3" fmla="*/ 486477 h 986794"/>
              <a:gd name="connsiteX4" fmla="*/ 3203724 w 10315732"/>
              <a:gd name="connsiteY4" fmla="*/ 311380 h 986794"/>
              <a:gd name="connsiteX5" fmla="*/ 4195945 w 10315732"/>
              <a:gd name="connsiteY5" fmla="*/ 116826 h 986794"/>
              <a:gd name="connsiteX6" fmla="*/ 7970277 w 10315732"/>
              <a:gd name="connsiteY6" fmla="*/ 97371 h 986794"/>
              <a:gd name="connsiteX7" fmla="*/ 10110363 w 10315732"/>
              <a:gd name="connsiteY7" fmla="*/ 116826 h 986794"/>
              <a:gd name="connsiteX8" fmla="*/ 10246550 w 10315732"/>
              <a:gd name="connsiteY8" fmla="*/ 136282 h 986794"/>
              <a:gd name="connsiteX9" fmla="*/ 10266005 w 10315732"/>
              <a:gd name="connsiteY9" fmla="*/ 817218 h 986794"/>
              <a:gd name="connsiteX10" fmla="*/ 10266005 w 10315732"/>
              <a:gd name="connsiteY10" fmla="*/ 895039 h 986794"/>
              <a:gd name="connsiteX11" fmla="*/ 9604524 w 10315732"/>
              <a:gd name="connsiteY11" fmla="*/ 895039 h 986794"/>
              <a:gd name="connsiteX12" fmla="*/ 7211520 w 10315732"/>
              <a:gd name="connsiteY12" fmla="*/ 895039 h 986794"/>
              <a:gd name="connsiteX13" fmla="*/ 6297120 w 10315732"/>
              <a:gd name="connsiteY13" fmla="*/ 622665 h 986794"/>
              <a:gd name="connsiteX14" fmla="*/ 5577273 w 10315732"/>
              <a:gd name="connsiteY14" fmla="*/ 583754 h 986794"/>
              <a:gd name="connsiteX15" fmla="*/ 4993614 w 10315732"/>
              <a:gd name="connsiteY15" fmla="*/ 856128 h 986794"/>
              <a:gd name="connsiteX16" fmla="*/ 4079214 w 10315732"/>
              <a:gd name="connsiteY16" fmla="*/ 933950 h 986794"/>
              <a:gd name="connsiteX17" fmla="*/ 3398277 w 10315732"/>
              <a:gd name="connsiteY17" fmla="*/ 681031 h 986794"/>
              <a:gd name="connsiteX18" fmla="*/ 2989716 w 10315732"/>
              <a:gd name="connsiteY18" fmla="*/ 661575 h 986794"/>
              <a:gd name="connsiteX19" fmla="*/ 2581154 w 10315732"/>
              <a:gd name="connsiteY19" fmla="*/ 661575 h 986794"/>
              <a:gd name="connsiteX20" fmla="*/ 1978039 w 10315732"/>
              <a:gd name="connsiteY20" fmla="*/ 895039 h 986794"/>
              <a:gd name="connsiteX21" fmla="*/ 1141460 w 10315732"/>
              <a:gd name="connsiteY21" fmla="*/ 933950 h 986794"/>
              <a:gd name="connsiteX22" fmla="*/ 227060 w 10315732"/>
              <a:gd name="connsiteY22" fmla="*/ 953405 h 986794"/>
              <a:gd name="connsiteX23" fmla="*/ 110328 w 10315732"/>
              <a:gd name="connsiteY23" fmla="*/ 447567 h 986794"/>
              <a:gd name="connsiteX0" fmla="*/ 56848 w 10262252"/>
              <a:gd name="connsiteY0" fmla="*/ 447567 h 942673"/>
              <a:gd name="connsiteX1" fmla="*/ 1554908 w 10262252"/>
              <a:gd name="connsiteY1" fmla="*/ 94 h 942673"/>
              <a:gd name="connsiteX2" fmla="*/ 2099657 w 10262252"/>
              <a:gd name="connsiteY2" fmla="*/ 408656 h 942673"/>
              <a:gd name="connsiteX3" fmla="*/ 2741683 w 10262252"/>
              <a:gd name="connsiteY3" fmla="*/ 486477 h 942673"/>
              <a:gd name="connsiteX4" fmla="*/ 3150244 w 10262252"/>
              <a:gd name="connsiteY4" fmla="*/ 311380 h 942673"/>
              <a:gd name="connsiteX5" fmla="*/ 4142465 w 10262252"/>
              <a:gd name="connsiteY5" fmla="*/ 116826 h 942673"/>
              <a:gd name="connsiteX6" fmla="*/ 7916797 w 10262252"/>
              <a:gd name="connsiteY6" fmla="*/ 97371 h 942673"/>
              <a:gd name="connsiteX7" fmla="*/ 10056883 w 10262252"/>
              <a:gd name="connsiteY7" fmla="*/ 116826 h 942673"/>
              <a:gd name="connsiteX8" fmla="*/ 10193070 w 10262252"/>
              <a:gd name="connsiteY8" fmla="*/ 136282 h 942673"/>
              <a:gd name="connsiteX9" fmla="*/ 10212525 w 10262252"/>
              <a:gd name="connsiteY9" fmla="*/ 817218 h 942673"/>
              <a:gd name="connsiteX10" fmla="*/ 10212525 w 10262252"/>
              <a:gd name="connsiteY10" fmla="*/ 895039 h 942673"/>
              <a:gd name="connsiteX11" fmla="*/ 9551044 w 10262252"/>
              <a:gd name="connsiteY11" fmla="*/ 895039 h 942673"/>
              <a:gd name="connsiteX12" fmla="*/ 7158040 w 10262252"/>
              <a:gd name="connsiteY12" fmla="*/ 895039 h 942673"/>
              <a:gd name="connsiteX13" fmla="*/ 6243640 w 10262252"/>
              <a:gd name="connsiteY13" fmla="*/ 622665 h 942673"/>
              <a:gd name="connsiteX14" fmla="*/ 5523793 w 10262252"/>
              <a:gd name="connsiteY14" fmla="*/ 583754 h 942673"/>
              <a:gd name="connsiteX15" fmla="*/ 4940134 w 10262252"/>
              <a:gd name="connsiteY15" fmla="*/ 856128 h 942673"/>
              <a:gd name="connsiteX16" fmla="*/ 4025734 w 10262252"/>
              <a:gd name="connsiteY16" fmla="*/ 933950 h 942673"/>
              <a:gd name="connsiteX17" fmla="*/ 3344797 w 10262252"/>
              <a:gd name="connsiteY17" fmla="*/ 681031 h 942673"/>
              <a:gd name="connsiteX18" fmla="*/ 2936236 w 10262252"/>
              <a:gd name="connsiteY18" fmla="*/ 661575 h 942673"/>
              <a:gd name="connsiteX19" fmla="*/ 2527674 w 10262252"/>
              <a:gd name="connsiteY19" fmla="*/ 661575 h 942673"/>
              <a:gd name="connsiteX20" fmla="*/ 1924559 w 10262252"/>
              <a:gd name="connsiteY20" fmla="*/ 895039 h 942673"/>
              <a:gd name="connsiteX21" fmla="*/ 1087980 w 10262252"/>
              <a:gd name="connsiteY21" fmla="*/ 933950 h 942673"/>
              <a:gd name="connsiteX22" fmla="*/ 387589 w 10262252"/>
              <a:gd name="connsiteY22" fmla="*/ 642120 h 942673"/>
              <a:gd name="connsiteX23" fmla="*/ 56848 w 10262252"/>
              <a:gd name="connsiteY23" fmla="*/ 447567 h 942673"/>
              <a:gd name="connsiteX0" fmla="*/ 59568 w 10264972"/>
              <a:gd name="connsiteY0" fmla="*/ 447567 h 942673"/>
              <a:gd name="connsiteX1" fmla="*/ 1557628 w 10264972"/>
              <a:gd name="connsiteY1" fmla="*/ 94 h 942673"/>
              <a:gd name="connsiteX2" fmla="*/ 2102377 w 10264972"/>
              <a:gd name="connsiteY2" fmla="*/ 408656 h 942673"/>
              <a:gd name="connsiteX3" fmla="*/ 2744403 w 10264972"/>
              <a:gd name="connsiteY3" fmla="*/ 486477 h 942673"/>
              <a:gd name="connsiteX4" fmla="*/ 3152964 w 10264972"/>
              <a:gd name="connsiteY4" fmla="*/ 311380 h 942673"/>
              <a:gd name="connsiteX5" fmla="*/ 4145185 w 10264972"/>
              <a:gd name="connsiteY5" fmla="*/ 116826 h 942673"/>
              <a:gd name="connsiteX6" fmla="*/ 7919517 w 10264972"/>
              <a:gd name="connsiteY6" fmla="*/ 97371 h 942673"/>
              <a:gd name="connsiteX7" fmla="*/ 10059603 w 10264972"/>
              <a:gd name="connsiteY7" fmla="*/ 116826 h 942673"/>
              <a:gd name="connsiteX8" fmla="*/ 10195790 w 10264972"/>
              <a:gd name="connsiteY8" fmla="*/ 136282 h 942673"/>
              <a:gd name="connsiteX9" fmla="*/ 10215245 w 10264972"/>
              <a:gd name="connsiteY9" fmla="*/ 817218 h 942673"/>
              <a:gd name="connsiteX10" fmla="*/ 10215245 w 10264972"/>
              <a:gd name="connsiteY10" fmla="*/ 895039 h 942673"/>
              <a:gd name="connsiteX11" fmla="*/ 9553764 w 10264972"/>
              <a:gd name="connsiteY11" fmla="*/ 895039 h 942673"/>
              <a:gd name="connsiteX12" fmla="*/ 7160760 w 10264972"/>
              <a:gd name="connsiteY12" fmla="*/ 895039 h 942673"/>
              <a:gd name="connsiteX13" fmla="*/ 6246360 w 10264972"/>
              <a:gd name="connsiteY13" fmla="*/ 622665 h 942673"/>
              <a:gd name="connsiteX14" fmla="*/ 5526513 w 10264972"/>
              <a:gd name="connsiteY14" fmla="*/ 583754 h 942673"/>
              <a:gd name="connsiteX15" fmla="*/ 4942854 w 10264972"/>
              <a:gd name="connsiteY15" fmla="*/ 856128 h 942673"/>
              <a:gd name="connsiteX16" fmla="*/ 4028454 w 10264972"/>
              <a:gd name="connsiteY16" fmla="*/ 933950 h 942673"/>
              <a:gd name="connsiteX17" fmla="*/ 3347517 w 10264972"/>
              <a:gd name="connsiteY17" fmla="*/ 681031 h 942673"/>
              <a:gd name="connsiteX18" fmla="*/ 2938956 w 10264972"/>
              <a:gd name="connsiteY18" fmla="*/ 661575 h 942673"/>
              <a:gd name="connsiteX19" fmla="*/ 2530394 w 10264972"/>
              <a:gd name="connsiteY19" fmla="*/ 661575 h 942673"/>
              <a:gd name="connsiteX20" fmla="*/ 1927279 w 10264972"/>
              <a:gd name="connsiteY20" fmla="*/ 895039 h 942673"/>
              <a:gd name="connsiteX21" fmla="*/ 1246343 w 10264972"/>
              <a:gd name="connsiteY21" fmla="*/ 700486 h 942673"/>
              <a:gd name="connsiteX22" fmla="*/ 390309 w 10264972"/>
              <a:gd name="connsiteY22" fmla="*/ 642120 h 942673"/>
              <a:gd name="connsiteX23" fmla="*/ 59568 w 10264972"/>
              <a:gd name="connsiteY23" fmla="*/ 447567 h 942673"/>
              <a:gd name="connsiteX0" fmla="*/ 52777 w 10258181"/>
              <a:gd name="connsiteY0" fmla="*/ 447567 h 942673"/>
              <a:gd name="connsiteX1" fmla="*/ 1550837 w 10258181"/>
              <a:gd name="connsiteY1" fmla="*/ 94 h 942673"/>
              <a:gd name="connsiteX2" fmla="*/ 2095586 w 10258181"/>
              <a:gd name="connsiteY2" fmla="*/ 408656 h 942673"/>
              <a:gd name="connsiteX3" fmla="*/ 2737612 w 10258181"/>
              <a:gd name="connsiteY3" fmla="*/ 486477 h 942673"/>
              <a:gd name="connsiteX4" fmla="*/ 3146173 w 10258181"/>
              <a:gd name="connsiteY4" fmla="*/ 311380 h 942673"/>
              <a:gd name="connsiteX5" fmla="*/ 4138394 w 10258181"/>
              <a:gd name="connsiteY5" fmla="*/ 116826 h 942673"/>
              <a:gd name="connsiteX6" fmla="*/ 7912726 w 10258181"/>
              <a:gd name="connsiteY6" fmla="*/ 97371 h 942673"/>
              <a:gd name="connsiteX7" fmla="*/ 10052812 w 10258181"/>
              <a:gd name="connsiteY7" fmla="*/ 116826 h 942673"/>
              <a:gd name="connsiteX8" fmla="*/ 10188999 w 10258181"/>
              <a:gd name="connsiteY8" fmla="*/ 136282 h 942673"/>
              <a:gd name="connsiteX9" fmla="*/ 10208454 w 10258181"/>
              <a:gd name="connsiteY9" fmla="*/ 817218 h 942673"/>
              <a:gd name="connsiteX10" fmla="*/ 10208454 w 10258181"/>
              <a:gd name="connsiteY10" fmla="*/ 895039 h 942673"/>
              <a:gd name="connsiteX11" fmla="*/ 9546973 w 10258181"/>
              <a:gd name="connsiteY11" fmla="*/ 895039 h 942673"/>
              <a:gd name="connsiteX12" fmla="*/ 7153969 w 10258181"/>
              <a:gd name="connsiteY12" fmla="*/ 895039 h 942673"/>
              <a:gd name="connsiteX13" fmla="*/ 6239569 w 10258181"/>
              <a:gd name="connsiteY13" fmla="*/ 622665 h 942673"/>
              <a:gd name="connsiteX14" fmla="*/ 5519722 w 10258181"/>
              <a:gd name="connsiteY14" fmla="*/ 583754 h 942673"/>
              <a:gd name="connsiteX15" fmla="*/ 4936063 w 10258181"/>
              <a:gd name="connsiteY15" fmla="*/ 856128 h 942673"/>
              <a:gd name="connsiteX16" fmla="*/ 4021663 w 10258181"/>
              <a:gd name="connsiteY16" fmla="*/ 933950 h 942673"/>
              <a:gd name="connsiteX17" fmla="*/ 3340726 w 10258181"/>
              <a:gd name="connsiteY17" fmla="*/ 681031 h 942673"/>
              <a:gd name="connsiteX18" fmla="*/ 2932165 w 10258181"/>
              <a:gd name="connsiteY18" fmla="*/ 661575 h 942673"/>
              <a:gd name="connsiteX19" fmla="*/ 2523603 w 10258181"/>
              <a:gd name="connsiteY19" fmla="*/ 661575 h 942673"/>
              <a:gd name="connsiteX20" fmla="*/ 1920488 w 10258181"/>
              <a:gd name="connsiteY20" fmla="*/ 895039 h 942673"/>
              <a:gd name="connsiteX21" fmla="*/ 1239552 w 10258181"/>
              <a:gd name="connsiteY21" fmla="*/ 700486 h 942673"/>
              <a:gd name="connsiteX22" fmla="*/ 422429 w 10258181"/>
              <a:gd name="connsiteY22" fmla="*/ 544844 h 942673"/>
              <a:gd name="connsiteX23" fmla="*/ 52777 w 10258181"/>
              <a:gd name="connsiteY23" fmla="*/ 447567 h 942673"/>
              <a:gd name="connsiteX0" fmla="*/ 46864 w 10330089"/>
              <a:gd name="connsiteY0" fmla="*/ 78065 h 981733"/>
              <a:gd name="connsiteX1" fmla="*/ 1622745 w 10330089"/>
              <a:gd name="connsiteY1" fmla="*/ 39154 h 981733"/>
              <a:gd name="connsiteX2" fmla="*/ 2167494 w 10330089"/>
              <a:gd name="connsiteY2" fmla="*/ 447716 h 981733"/>
              <a:gd name="connsiteX3" fmla="*/ 2809520 w 10330089"/>
              <a:gd name="connsiteY3" fmla="*/ 525537 h 981733"/>
              <a:gd name="connsiteX4" fmla="*/ 3218081 w 10330089"/>
              <a:gd name="connsiteY4" fmla="*/ 350440 h 981733"/>
              <a:gd name="connsiteX5" fmla="*/ 4210302 w 10330089"/>
              <a:gd name="connsiteY5" fmla="*/ 155886 h 981733"/>
              <a:gd name="connsiteX6" fmla="*/ 7984634 w 10330089"/>
              <a:gd name="connsiteY6" fmla="*/ 136431 h 981733"/>
              <a:gd name="connsiteX7" fmla="*/ 10124720 w 10330089"/>
              <a:gd name="connsiteY7" fmla="*/ 155886 h 981733"/>
              <a:gd name="connsiteX8" fmla="*/ 10260907 w 10330089"/>
              <a:gd name="connsiteY8" fmla="*/ 175342 h 981733"/>
              <a:gd name="connsiteX9" fmla="*/ 10280362 w 10330089"/>
              <a:gd name="connsiteY9" fmla="*/ 856278 h 981733"/>
              <a:gd name="connsiteX10" fmla="*/ 10280362 w 10330089"/>
              <a:gd name="connsiteY10" fmla="*/ 934099 h 981733"/>
              <a:gd name="connsiteX11" fmla="*/ 9618881 w 10330089"/>
              <a:gd name="connsiteY11" fmla="*/ 934099 h 981733"/>
              <a:gd name="connsiteX12" fmla="*/ 7225877 w 10330089"/>
              <a:gd name="connsiteY12" fmla="*/ 934099 h 981733"/>
              <a:gd name="connsiteX13" fmla="*/ 6311477 w 10330089"/>
              <a:gd name="connsiteY13" fmla="*/ 661725 h 981733"/>
              <a:gd name="connsiteX14" fmla="*/ 5591630 w 10330089"/>
              <a:gd name="connsiteY14" fmla="*/ 622814 h 981733"/>
              <a:gd name="connsiteX15" fmla="*/ 5007971 w 10330089"/>
              <a:gd name="connsiteY15" fmla="*/ 895188 h 981733"/>
              <a:gd name="connsiteX16" fmla="*/ 4093571 w 10330089"/>
              <a:gd name="connsiteY16" fmla="*/ 973010 h 981733"/>
              <a:gd name="connsiteX17" fmla="*/ 3412634 w 10330089"/>
              <a:gd name="connsiteY17" fmla="*/ 720091 h 981733"/>
              <a:gd name="connsiteX18" fmla="*/ 3004073 w 10330089"/>
              <a:gd name="connsiteY18" fmla="*/ 700635 h 981733"/>
              <a:gd name="connsiteX19" fmla="*/ 2595511 w 10330089"/>
              <a:gd name="connsiteY19" fmla="*/ 700635 h 981733"/>
              <a:gd name="connsiteX20" fmla="*/ 1992396 w 10330089"/>
              <a:gd name="connsiteY20" fmla="*/ 934099 h 981733"/>
              <a:gd name="connsiteX21" fmla="*/ 1311460 w 10330089"/>
              <a:gd name="connsiteY21" fmla="*/ 739546 h 981733"/>
              <a:gd name="connsiteX22" fmla="*/ 494337 w 10330089"/>
              <a:gd name="connsiteY22" fmla="*/ 583904 h 981733"/>
              <a:gd name="connsiteX23" fmla="*/ 46864 w 10330089"/>
              <a:gd name="connsiteY23" fmla="*/ 78065 h 981733"/>
              <a:gd name="connsiteX0" fmla="*/ 133142 w 10416367"/>
              <a:gd name="connsiteY0" fmla="*/ 90065 h 993733"/>
              <a:gd name="connsiteX1" fmla="*/ 1709023 w 10416367"/>
              <a:gd name="connsiteY1" fmla="*/ 51154 h 993733"/>
              <a:gd name="connsiteX2" fmla="*/ 2253772 w 10416367"/>
              <a:gd name="connsiteY2" fmla="*/ 459716 h 993733"/>
              <a:gd name="connsiteX3" fmla="*/ 2895798 w 10416367"/>
              <a:gd name="connsiteY3" fmla="*/ 537537 h 993733"/>
              <a:gd name="connsiteX4" fmla="*/ 3304359 w 10416367"/>
              <a:gd name="connsiteY4" fmla="*/ 362440 h 993733"/>
              <a:gd name="connsiteX5" fmla="*/ 4296580 w 10416367"/>
              <a:gd name="connsiteY5" fmla="*/ 167886 h 993733"/>
              <a:gd name="connsiteX6" fmla="*/ 8070912 w 10416367"/>
              <a:gd name="connsiteY6" fmla="*/ 148431 h 993733"/>
              <a:gd name="connsiteX7" fmla="*/ 10210998 w 10416367"/>
              <a:gd name="connsiteY7" fmla="*/ 167886 h 993733"/>
              <a:gd name="connsiteX8" fmla="*/ 10347185 w 10416367"/>
              <a:gd name="connsiteY8" fmla="*/ 187342 h 993733"/>
              <a:gd name="connsiteX9" fmla="*/ 10366640 w 10416367"/>
              <a:gd name="connsiteY9" fmla="*/ 868278 h 993733"/>
              <a:gd name="connsiteX10" fmla="*/ 10366640 w 10416367"/>
              <a:gd name="connsiteY10" fmla="*/ 946099 h 993733"/>
              <a:gd name="connsiteX11" fmla="*/ 9705159 w 10416367"/>
              <a:gd name="connsiteY11" fmla="*/ 946099 h 993733"/>
              <a:gd name="connsiteX12" fmla="*/ 7312155 w 10416367"/>
              <a:gd name="connsiteY12" fmla="*/ 946099 h 993733"/>
              <a:gd name="connsiteX13" fmla="*/ 6397755 w 10416367"/>
              <a:gd name="connsiteY13" fmla="*/ 673725 h 993733"/>
              <a:gd name="connsiteX14" fmla="*/ 5677908 w 10416367"/>
              <a:gd name="connsiteY14" fmla="*/ 634814 h 993733"/>
              <a:gd name="connsiteX15" fmla="*/ 5094249 w 10416367"/>
              <a:gd name="connsiteY15" fmla="*/ 907188 h 993733"/>
              <a:gd name="connsiteX16" fmla="*/ 4179849 w 10416367"/>
              <a:gd name="connsiteY16" fmla="*/ 985010 h 993733"/>
              <a:gd name="connsiteX17" fmla="*/ 3498912 w 10416367"/>
              <a:gd name="connsiteY17" fmla="*/ 732091 h 993733"/>
              <a:gd name="connsiteX18" fmla="*/ 3090351 w 10416367"/>
              <a:gd name="connsiteY18" fmla="*/ 712635 h 993733"/>
              <a:gd name="connsiteX19" fmla="*/ 2681789 w 10416367"/>
              <a:gd name="connsiteY19" fmla="*/ 712635 h 993733"/>
              <a:gd name="connsiteX20" fmla="*/ 2078674 w 10416367"/>
              <a:gd name="connsiteY20" fmla="*/ 946099 h 993733"/>
              <a:gd name="connsiteX21" fmla="*/ 1397738 w 10416367"/>
              <a:gd name="connsiteY21" fmla="*/ 751546 h 993733"/>
              <a:gd name="connsiteX22" fmla="*/ 230419 w 10416367"/>
              <a:gd name="connsiteY22" fmla="*/ 809913 h 993733"/>
              <a:gd name="connsiteX23" fmla="*/ 133142 w 10416367"/>
              <a:gd name="connsiteY23" fmla="*/ 90065 h 993733"/>
              <a:gd name="connsiteX0" fmla="*/ 94744 w 10377969"/>
              <a:gd name="connsiteY0" fmla="*/ 90065 h 993733"/>
              <a:gd name="connsiteX1" fmla="*/ 1670625 w 10377969"/>
              <a:gd name="connsiteY1" fmla="*/ 51154 h 993733"/>
              <a:gd name="connsiteX2" fmla="*/ 2215374 w 10377969"/>
              <a:gd name="connsiteY2" fmla="*/ 459716 h 993733"/>
              <a:gd name="connsiteX3" fmla="*/ 2857400 w 10377969"/>
              <a:gd name="connsiteY3" fmla="*/ 537537 h 993733"/>
              <a:gd name="connsiteX4" fmla="*/ 3265961 w 10377969"/>
              <a:gd name="connsiteY4" fmla="*/ 362440 h 993733"/>
              <a:gd name="connsiteX5" fmla="*/ 4258182 w 10377969"/>
              <a:gd name="connsiteY5" fmla="*/ 167886 h 993733"/>
              <a:gd name="connsiteX6" fmla="*/ 8032514 w 10377969"/>
              <a:gd name="connsiteY6" fmla="*/ 148431 h 993733"/>
              <a:gd name="connsiteX7" fmla="*/ 10172600 w 10377969"/>
              <a:gd name="connsiteY7" fmla="*/ 167886 h 993733"/>
              <a:gd name="connsiteX8" fmla="*/ 10308787 w 10377969"/>
              <a:gd name="connsiteY8" fmla="*/ 187342 h 993733"/>
              <a:gd name="connsiteX9" fmla="*/ 10328242 w 10377969"/>
              <a:gd name="connsiteY9" fmla="*/ 868278 h 993733"/>
              <a:gd name="connsiteX10" fmla="*/ 10328242 w 10377969"/>
              <a:gd name="connsiteY10" fmla="*/ 946099 h 993733"/>
              <a:gd name="connsiteX11" fmla="*/ 9666761 w 10377969"/>
              <a:gd name="connsiteY11" fmla="*/ 946099 h 993733"/>
              <a:gd name="connsiteX12" fmla="*/ 7273757 w 10377969"/>
              <a:gd name="connsiteY12" fmla="*/ 946099 h 993733"/>
              <a:gd name="connsiteX13" fmla="*/ 6359357 w 10377969"/>
              <a:gd name="connsiteY13" fmla="*/ 673725 h 993733"/>
              <a:gd name="connsiteX14" fmla="*/ 5639510 w 10377969"/>
              <a:gd name="connsiteY14" fmla="*/ 634814 h 993733"/>
              <a:gd name="connsiteX15" fmla="*/ 5055851 w 10377969"/>
              <a:gd name="connsiteY15" fmla="*/ 907188 h 993733"/>
              <a:gd name="connsiteX16" fmla="*/ 4141451 w 10377969"/>
              <a:gd name="connsiteY16" fmla="*/ 985010 h 993733"/>
              <a:gd name="connsiteX17" fmla="*/ 3460514 w 10377969"/>
              <a:gd name="connsiteY17" fmla="*/ 732091 h 993733"/>
              <a:gd name="connsiteX18" fmla="*/ 3051953 w 10377969"/>
              <a:gd name="connsiteY18" fmla="*/ 712635 h 993733"/>
              <a:gd name="connsiteX19" fmla="*/ 2643391 w 10377969"/>
              <a:gd name="connsiteY19" fmla="*/ 712635 h 993733"/>
              <a:gd name="connsiteX20" fmla="*/ 2040276 w 10377969"/>
              <a:gd name="connsiteY20" fmla="*/ 946099 h 993733"/>
              <a:gd name="connsiteX21" fmla="*/ 1359340 w 10377969"/>
              <a:gd name="connsiteY21" fmla="*/ 751546 h 993733"/>
              <a:gd name="connsiteX22" fmla="*/ 192021 w 10377969"/>
              <a:gd name="connsiteY22" fmla="*/ 809913 h 993733"/>
              <a:gd name="connsiteX23" fmla="*/ 94744 w 10377969"/>
              <a:gd name="connsiteY23" fmla="*/ 90065 h 993733"/>
              <a:gd name="connsiteX0" fmla="*/ 288186 w 10571411"/>
              <a:gd name="connsiteY0" fmla="*/ 93633 h 997301"/>
              <a:gd name="connsiteX1" fmla="*/ 1864067 w 10571411"/>
              <a:gd name="connsiteY1" fmla="*/ 54722 h 997301"/>
              <a:gd name="connsiteX2" fmla="*/ 2408816 w 10571411"/>
              <a:gd name="connsiteY2" fmla="*/ 463284 h 997301"/>
              <a:gd name="connsiteX3" fmla="*/ 3050842 w 10571411"/>
              <a:gd name="connsiteY3" fmla="*/ 541105 h 997301"/>
              <a:gd name="connsiteX4" fmla="*/ 3459403 w 10571411"/>
              <a:gd name="connsiteY4" fmla="*/ 366008 h 997301"/>
              <a:gd name="connsiteX5" fmla="*/ 4451624 w 10571411"/>
              <a:gd name="connsiteY5" fmla="*/ 171454 h 997301"/>
              <a:gd name="connsiteX6" fmla="*/ 8225956 w 10571411"/>
              <a:gd name="connsiteY6" fmla="*/ 151999 h 997301"/>
              <a:gd name="connsiteX7" fmla="*/ 10366042 w 10571411"/>
              <a:gd name="connsiteY7" fmla="*/ 171454 h 997301"/>
              <a:gd name="connsiteX8" fmla="*/ 10502229 w 10571411"/>
              <a:gd name="connsiteY8" fmla="*/ 190910 h 997301"/>
              <a:gd name="connsiteX9" fmla="*/ 10521684 w 10571411"/>
              <a:gd name="connsiteY9" fmla="*/ 871846 h 997301"/>
              <a:gd name="connsiteX10" fmla="*/ 10521684 w 10571411"/>
              <a:gd name="connsiteY10" fmla="*/ 949667 h 997301"/>
              <a:gd name="connsiteX11" fmla="*/ 9860203 w 10571411"/>
              <a:gd name="connsiteY11" fmla="*/ 949667 h 997301"/>
              <a:gd name="connsiteX12" fmla="*/ 7467199 w 10571411"/>
              <a:gd name="connsiteY12" fmla="*/ 949667 h 997301"/>
              <a:gd name="connsiteX13" fmla="*/ 6552799 w 10571411"/>
              <a:gd name="connsiteY13" fmla="*/ 677293 h 997301"/>
              <a:gd name="connsiteX14" fmla="*/ 5832952 w 10571411"/>
              <a:gd name="connsiteY14" fmla="*/ 638382 h 997301"/>
              <a:gd name="connsiteX15" fmla="*/ 5249293 w 10571411"/>
              <a:gd name="connsiteY15" fmla="*/ 910756 h 997301"/>
              <a:gd name="connsiteX16" fmla="*/ 4334893 w 10571411"/>
              <a:gd name="connsiteY16" fmla="*/ 988578 h 997301"/>
              <a:gd name="connsiteX17" fmla="*/ 3653956 w 10571411"/>
              <a:gd name="connsiteY17" fmla="*/ 735659 h 997301"/>
              <a:gd name="connsiteX18" fmla="*/ 3245395 w 10571411"/>
              <a:gd name="connsiteY18" fmla="*/ 716203 h 997301"/>
              <a:gd name="connsiteX19" fmla="*/ 2836833 w 10571411"/>
              <a:gd name="connsiteY19" fmla="*/ 716203 h 997301"/>
              <a:gd name="connsiteX20" fmla="*/ 2233718 w 10571411"/>
              <a:gd name="connsiteY20" fmla="*/ 949667 h 997301"/>
              <a:gd name="connsiteX21" fmla="*/ 1552782 w 10571411"/>
              <a:gd name="connsiteY21" fmla="*/ 755114 h 997301"/>
              <a:gd name="connsiteX22" fmla="*/ 15812 w 10571411"/>
              <a:gd name="connsiteY22" fmla="*/ 871847 h 997301"/>
              <a:gd name="connsiteX23" fmla="*/ 288186 w 10571411"/>
              <a:gd name="connsiteY23" fmla="*/ 93633 h 997301"/>
              <a:gd name="connsiteX0" fmla="*/ 197014 w 10791524"/>
              <a:gd name="connsiteY0" fmla="*/ 102886 h 987099"/>
              <a:gd name="connsiteX1" fmla="*/ 2084180 w 10791524"/>
              <a:gd name="connsiteY1" fmla="*/ 44520 h 987099"/>
              <a:gd name="connsiteX2" fmla="*/ 2628929 w 10791524"/>
              <a:gd name="connsiteY2" fmla="*/ 453082 h 987099"/>
              <a:gd name="connsiteX3" fmla="*/ 3270955 w 10791524"/>
              <a:gd name="connsiteY3" fmla="*/ 530903 h 987099"/>
              <a:gd name="connsiteX4" fmla="*/ 3679516 w 10791524"/>
              <a:gd name="connsiteY4" fmla="*/ 355806 h 987099"/>
              <a:gd name="connsiteX5" fmla="*/ 4671737 w 10791524"/>
              <a:gd name="connsiteY5" fmla="*/ 161252 h 987099"/>
              <a:gd name="connsiteX6" fmla="*/ 8446069 w 10791524"/>
              <a:gd name="connsiteY6" fmla="*/ 141797 h 987099"/>
              <a:gd name="connsiteX7" fmla="*/ 10586155 w 10791524"/>
              <a:gd name="connsiteY7" fmla="*/ 161252 h 987099"/>
              <a:gd name="connsiteX8" fmla="*/ 10722342 w 10791524"/>
              <a:gd name="connsiteY8" fmla="*/ 180708 h 987099"/>
              <a:gd name="connsiteX9" fmla="*/ 10741797 w 10791524"/>
              <a:gd name="connsiteY9" fmla="*/ 861644 h 987099"/>
              <a:gd name="connsiteX10" fmla="*/ 10741797 w 10791524"/>
              <a:gd name="connsiteY10" fmla="*/ 939465 h 987099"/>
              <a:gd name="connsiteX11" fmla="*/ 10080316 w 10791524"/>
              <a:gd name="connsiteY11" fmla="*/ 939465 h 987099"/>
              <a:gd name="connsiteX12" fmla="*/ 7687312 w 10791524"/>
              <a:gd name="connsiteY12" fmla="*/ 939465 h 987099"/>
              <a:gd name="connsiteX13" fmla="*/ 6772912 w 10791524"/>
              <a:gd name="connsiteY13" fmla="*/ 667091 h 987099"/>
              <a:gd name="connsiteX14" fmla="*/ 6053065 w 10791524"/>
              <a:gd name="connsiteY14" fmla="*/ 628180 h 987099"/>
              <a:gd name="connsiteX15" fmla="*/ 5469406 w 10791524"/>
              <a:gd name="connsiteY15" fmla="*/ 900554 h 987099"/>
              <a:gd name="connsiteX16" fmla="*/ 4555006 w 10791524"/>
              <a:gd name="connsiteY16" fmla="*/ 978376 h 987099"/>
              <a:gd name="connsiteX17" fmla="*/ 3874069 w 10791524"/>
              <a:gd name="connsiteY17" fmla="*/ 725457 h 987099"/>
              <a:gd name="connsiteX18" fmla="*/ 3465508 w 10791524"/>
              <a:gd name="connsiteY18" fmla="*/ 706001 h 987099"/>
              <a:gd name="connsiteX19" fmla="*/ 3056946 w 10791524"/>
              <a:gd name="connsiteY19" fmla="*/ 706001 h 987099"/>
              <a:gd name="connsiteX20" fmla="*/ 2453831 w 10791524"/>
              <a:gd name="connsiteY20" fmla="*/ 939465 h 987099"/>
              <a:gd name="connsiteX21" fmla="*/ 1772895 w 10791524"/>
              <a:gd name="connsiteY21" fmla="*/ 744912 h 987099"/>
              <a:gd name="connsiteX22" fmla="*/ 235925 w 10791524"/>
              <a:gd name="connsiteY22" fmla="*/ 861645 h 987099"/>
              <a:gd name="connsiteX23" fmla="*/ 197014 w 10791524"/>
              <a:gd name="connsiteY23" fmla="*/ 102886 h 987099"/>
              <a:gd name="connsiteX0" fmla="*/ 83156 w 10677666"/>
              <a:gd name="connsiteY0" fmla="*/ 116732 h 1000945"/>
              <a:gd name="connsiteX1" fmla="*/ 1970322 w 10677666"/>
              <a:gd name="connsiteY1" fmla="*/ 58366 h 1000945"/>
              <a:gd name="connsiteX2" fmla="*/ 2515071 w 10677666"/>
              <a:gd name="connsiteY2" fmla="*/ 466928 h 1000945"/>
              <a:gd name="connsiteX3" fmla="*/ 3157097 w 10677666"/>
              <a:gd name="connsiteY3" fmla="*/ 544749 h 1000945"/>
              <a:gd name="connsiteX4" fmla="*/ 3565658 w 10677666"/>
              <a:gd name="connsiteY4" fmla="*/ 369652 h 1000945"/>
              <a:gd name="connsiteX5" fmla="*/ 4557879 w 10677666"/>
              <a:gd name="connsiteY5" fmla="*/ 175098 h 1000945"/>
              <a:gd name="connsiteX6" fmla="*/ 8332211 w 10677666"/>
              <a:gd name="connsiteY6" fmla="*/ 155643 h 1000945"/>
              <a:gd name="connsiteX7" fmla="*/ 10472297 w 10677666"/>
              <a:gd name="connsiteY7" fmla="*/ 175098 h 1000945"/>
              <a:gd name="connsiteX8" fmla="*/ 10608484 w 10677666"/>
              <a:gd name="connsiteY8" fmla="*/ 194554 h 1000945"/>
              <a:gd name="connsiteX9" fmla="*/ 10627939 w 10677666"/>
              <a:gd name="connsiteY9" fmla="*/ 875490 h 1000945"/>
              <a:gd name="connsiteX10" fmla="*/ 10627939 w 10677666"/>
              <a:gd name="connsiteY10" fmla="*/ 953311 h 1000945"/>
              <a:gd name="connsiteX11" fmla="*/ 9966458 w 10677666"/>
              <a:gd name="connsiteY11" fmla="*/ 953311 h 1000945"/>
              <a:gd name="connsiteX12" fmla="*/ 7573454 w 10677666"/>
              <a:gd name="connsiteY12" fmla="*/ 953311 h 1000945"/>
              <a:gd name="connsiteX13" fmla="*/ 6659054 w 10677666"/>
              <a:gd name="connsiteY13" fmla="*/ 680937 h 1000945"/>
              <a:gd name="connsiteX14" fmla="*/ 5939207 w 10677666"/>
              <a:gd name="connsiteY14" fmla="*/ 642026 h 1000945"/>
              <a:gd name="connsiteX15" fmla="*/ 5355548 w 10677666"/>
              <a:gd name="connsiteY15" fmla="*/ 914400 h 1000945"/>
              <a:gd name="connsiteX16" fmla="*/ 4441148 w 10677666"/>
              <a:gd name="connsiteY16" fmla="*/ 992222 h 1000945"/>
              <a:gd name="connsiteX17" fmla="*/ 3760211 w 10677666"/>
              <a:gd name="connsiteY17" fmla="*/ 739303 h 1000945"/>
              <a:gd name="connsiteX18" fmla="*/ 3351650 w 10677666"/>
              <a:gd name="connsiteY18" fmla="*/ 719847 h 1000945"/>
              <a:gd name="connsiteX19" fmla="*/ 2943088 w 10677666"/>
              <a:gd name="connsiteY19" fmla="*/ 719847 h 1000945"/>
              <a:gd name="connsiteX20" fmla="*/ 2339973 w 10677666"/>
              <a:gd name="connsiteY20" fmla="*/ 953311 h 1000945"/>
              <a:gd name="connsiteX21" fmla="*/ 1659037 w 10677666"/>
              <a:gd name="connsiteY21" fmla="*/ 758758 h 1000945"/>
              <a:gd name="connsiteX22" fmla="*/ 122067 w 10677666"/>
              <a:gd name="connsiteY22" fmla="*/ 875491 h 1000945"/>
              <a:gd name="connsiteX23" fmla="*/ 83156 w 10677666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576136 w 10594765"/>
              <a:gd name="connsiteY21" fmla="*/ 758758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81717 w 10676227"/>
              <a:gd name="connsiteY0" fmla="*/ 116732 h 1000945"/>
              <a:gd name="connsiteX1" fmla="*/ 1968883 w 10676227"/>
              <a:gd name="connsiteY1" fmla="*/ 58366 h 1000945"/>
              <a:gd name="connsiteX2" fmla="*/ 2513632 w 10676227"/>
              <a:gd name="connsiteY2" fmla="*/ 466928 h 1000945"/>
              <a:gd name="connsiteX3" fmla="*/ 3155658 w 10676227"/>
              <a:gd name="connsiteY3" fmla="*/ 544749 h 1000945"/>
              <a:gd name="connsiteX4" fmla="*/ 3564219 w 10676227"/>
              <a:gd name="connsiteY4" fmla="*/ 369652 h 1000945"/>
              <a:gd name="connsiteX5" fmla="*/ 4556440 w 10676227"/>
              <a:gd name="connsiteY5" fmla="*/ 175098 h 1000945"/>
              <a:gd name="connsiteX6" fmla="*/ 8330772 w 10676227"/>
              <a:gd name="connsiteY6" fmla="*/ 155643 h 1000945"/>
              <a:gd name="connsiteX7" fmla="*/ 10470858 w 10676227"/>
              <a:gd name="connsiteY7" fmla="*/ 175098 h 1000945"/>
              <a:gd name="connsiteX8" fmla="*/ 10607045 w 10676227"/>
              <a:gd name="connsiteY8" fmla="*/ 194554 h 1000945"/>
              <a:gd name="connsiteX9" fmla="*/ 10626500 w 10676227"/>
              <a:gd name="connsiteY9" fmla="*/ 875490 h 1000945"/>
              <a:gd name="connsiteX10" fmla="*/ 10626500 w 10676227"/>
              <a:gd name="connsiteY10" fmla="*/ 953311 h 1000945"/>
              <a:gd name="connsiteX11" fmla="*/ 9965019 w 10676227"/>
              <a:gd name="connsiteY11" fmla="*/ 953311 h 1000945"/>
              <a:gd name="connsiteX12" fmla="*/ 7572015 w 10676227"/>
              <a:gd name="connsiteY12" fmla="*/ 953311 h 1000945"/>
              <a:gd name="connsiteX13" fmla="*/ 6657615 w 10676227"/>
              <a:gd name="connsiteY13" fmla="*/ 680937 h 1000945"/>
              <a:gd name="connsiteX14" fmla="*/ 5937768 w 10676227"/>
              <a:gd name="connsiteY14" fmla="*/ 642026 h 1000945"/>
              <a:gd name="connsiteX15" fmla="*/ 5354109 w 10676227"/>
              <a:gd name="connsiteY15" fmla="*/ 914400 h 1000945"/>
              <a:gd name="connsiteX16" fmla="*/ 4439709 w 10676227"/>
              <a:gd name="connsiteY16" fmla="*/ 992222 h 1000945"/>
              <a:gd name="connsiteX17" fmla="*/ 3758772 w 10676227"/>
              <a:gd name="connsiteY17" fmla="*/ 739303 h 1000945"/>
              <a:gd name="connsiteX18" fmla="*/ 3350211 w 10676227"/>
              <a:gd name="connsiteY18" fmla="*/ 719847 h 1000945"/>
              <a:gd name="connsiteX19" fmla="*/ 2941649 w 10676227"/>
              <a:gd name="connsiteY19" fmla="*/ 719847 h 1000945"/>
              <a:gd name="connsiteX20" fmla="*/ 2338534 w 10676227"/>
              <a:gd name="connsiteY20" fmla="*/ 953311 h 1000945"/>
              <a:gd name="connsiteX21" fmla="*/ 1638143 w 10676227"/>
              <a:gd name="connsiteY21" fmla="*/ 875490 h 1000945"/>
              <a:gd name="connsiteX22" fmla="*/ 120628 w 10676227"/>
              <a:gd name="connsiteY22" fmla="*/ 875491 h 1000945"/>
              <a:gd name="connsiteX23" fmla="*/ 81717 w 10676227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556681 w 10594765"/>
              <a:gd name="connsiteY21" fmla="*/ 875490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77407 w 10671917"/>
              <a:gd name="connsiteY0" fmla="*/ 116732 h 1000945"/>
              <a:gd name="connsiteX1" fmla="*/ 1964573 w 10671917"/>
              <a:gd name="connsiteY1" fmla="*/ 58366 h 1000945"/>
              <a:gd name="connsiteX2" fmla="*/ 2509322 w 10671917"/>
              <a:gd name="connsiteY2" fmla="*/ 466928 h 1000945"/>
              <a:gd name="connsiteX3" fmla="*/ 3151348 w 10671917"/>
              <a:gd name="connsiteY3" fmla="*/ 544749 h 1000945"/>
              <a:gd name="connsiteX4" fmla="*/ 3559909 w 10671917"/>
              <a:gd name="connsiteY4" fmla="*/ 369652 h 1000945"/>
              <a:gd name="connsiteX5" fmla="*/ 4552130 w 10671917"/>
              <a:gd name="connsiteY5" fmla="*/ 175098 h 1000945"/>
              <a:gd name="connsiteX6" fmla="*/ 8326462 w 10671917"/>
              <a:gd name="connsiteY6" fmla="*/ 155643 h 1000945"/>
              <a:gd name="connsiteX7" fmla="*/ 10466548 w 10671917"/>
              <a:gd name="connsiteY7" fmla="*/ 175098 h 1000945"/>
              <a:gd name="connsiteX8" fmla="*/ 10602735 w 10671917"/>
              <a:gd name="connsiteY8" fmla="*/ 194554 h 1000945"/>
              <a:gd name="connsiteX9" fmla="*/ 10622190 w 10671917"/>
              <a:gd name="connsiteY9" fmla="*/ 875490 h 1000945"/>
              <a:gd name="connsiteX10" fmla="*/ 10622190 w 10671917"/>
              <a:gd name="connsiteY10" fmla="*/ 953311 h 1000945"/>
              <a:gd name="connsiteX11" fmla="*/ 9960709 w 10671917"/>
              <a:gd name="connsiteY11" fmla="*/ 953311 h 1000945"/>
              <a:gd name="connsiteX12" fmla="*/ 7567705 w 10671917"/>
              <a:gd name="connsiteY12" fmla="*/ 953311 h 1000945"/>
              <a:gd name="connsiteX13" fmla="*/ 6653305 w 10671917"/>
              <a:gd name="connsiteY13" fmla="*/ 680937 h 1000945"/>
              <a:gd name="connsiteX14" fmla="*/ 5933458 w 10671917"/>
              <a:gd name="connsiteY14" fmla="*/ 642026 h 1000945"/>
              <a:gd name="connsiteX15" fmla="*/ 5349799 w 10671917"/>
              <a:gd name="connsiteY15" fmla="*/ 914400 h 1000945"/>
              <a:gd name="connsiteX16" fmla="*/ 4435399 w 10671917"/>
              <a:gd name="connsiteY16" fmla="*/ 992222 h 1000945"/>
              <a:gd name="connsiteX17" fmla="*/ 3754462 w 10671917"/>
              <a:gd name="connsiteY17" fmla="*/ 739303 h 1000945"/>
              <a:gd name="connsiteX18" fmla="*/ 3345901 w 10671917"/>
              <a:gd name="connsiteY18" fmla="*/ 719847 h 1000945"/>
              <a:gd name="connsiteX19" fmla="*/ 2937339 w 10671917"/>
              <a:gd name="connsiteY19" fmla="*/ 719847 h 1000945"/>
              <a:gd name="connsiteX20" fmla="*/ 2334224 w 10671917"/>
              <a:gd name="connsiteY20" fmla="*/ 953311 h 1000945"/>
              <a:gd name="connsiteX21" fmla="*/ 1575467 w 10671917"/>
              <a:gd name="connsiteY21" fmla="*/ 933856 h 1000945"/>
              <a:gd name="connsiteX22" fmla="*/ 116318 w 10671917"/>
              <a:gd name="connsiteY22" fmla="*/ 875491 h 1000945"/>
              <a:gd name="connsiteX23" fmla="*/ 77407 w 10671917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498315 w 10594765"/>
              <a:gd name="connsiteY21" fmla="*/ 933856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255 w 10594765"/>
              <a:gd name="connsiteY0" fmla="*/ 98550 h 982763"/>
              <a:gd name="connsiteX1" fmla="*/ 1887421 w 10594765"/>
              <a:gd name="connsiteY1" fmla="*/ 40184 h 982763"/>
              <a:gd name="connsiteX2" fmla="*/ 2432170 w 10594765"/>
              <a:gd name="connsiteY2" fmla="*/ 137461 h 982763"/>
              <a:gd name="connsiteX3" fmla="*/ 3074196 w 10594765"/>
              <a:gd name="connsiteY3" fmla="*/ 526567 h 982763"/>
              <a:gd name="connsiteX4" fmla="*/ 3482757 w 10594765"/>
              <a:gd name="connsiteY4" fmla="*/ 351470 h 982763"/>
              <a:gd name="connsiteX5" fmla="*/ 4474978 w 10594765"/>
              <a:gd name="connsiteY5" fmla="*/ 156916 h 982763"/>
              <a:gd name="connsiteX6" fmla="*/ 8249310 w 10594765"/>
              <a:gd name="connsiteY6" fmla="*/ 137461 h 982763"/>
              <a:gd name="connsiteX7" fmla="*/ 10389396 w 10594765"/>
              <a:gd name="connsiteY7" fmla="*/ 156916 h 982763"/>
              <a:gd name="connsiteX8" fmla="*/ 10525583 w 10594765"/>
              <a:gd name="connsiteY8" fmla="*/ 176372 h 982763"/>
              <a:gd name="connsiteX9" fmla="*/ 10545038 w 10594765"/>
              <a:gd name="connsiteY9" fmla="*/ 857308 h 982763"/>
              <a:gd name="connsiteX10" fmla="*/ 10545038 w 10594765"/>
              <a:gd name="connsiteY10" fmla="*/ 935129 h 982763"/>
              <a:gd name="connsiteX11" fmla="*/ 9883557 w 10594765"/>
              <a:gd name="connsiteY11" fmla="*/ 935129 h 982763"/>
              <a:gd name="connsiteX12" fmla="*/ 7490553 w 10594765"/>
              <a:gd name="connsiteY12" fmla="*/ 935129 h 982763"/>
              <a:gd name="connsiteX13" fmla="*/ 6576153 w 10594765"/>
              <a:gd name="connsiteY13" fmla="*/ 662755 h 982763"/>
              <a:gd name="connsiteX14" fmla="*/ 5856306 w 10594765"/>
              <a:gd name="connsiteY14" fmla="*/ 623844 h 982763"/>
              <a:gd name="connsiteX15" fmla="*/ 5272647 w 10594765"/>
              <a:gd name="connsiteY15" fmla="*/ 896218 h 982763"/>
              <a:gd name="connsiteX16" fmla="*/ 4358247 w 10594765"/>
              <a:gd name="connsiteY16" fmla="*/ 974040 h 982763"/>
              <a:gd name="connsiteX17" fmla="*/ 3677310 w 10594765"/>
              <a:gd name="connsiteY17" fmla="*/ 721121 h 982763"/>
              <a:gd name="connsiteX18" fmla="*/ 3268749 w 10594765"/>
              <a:gd name="connsiteY18" fmla="*/ 701665 h 982763"/>
              <a:gd name="connsiteX19" fmla="*/ 2860187 w 10594765"/>
              <a:gd name="connsiteY19" fmla="*/ 701665 h 982763"/>
              <a:gd name="connsiteX20" fmla="*/ 2257072 w 10594765"/>
              <a:gd name="connsiteY20" fmla="*/ 935129 h 982763"/>
              <a:gd name="connsiteX21" fmla="*/ 1498315 w 10594765"/>
              <a:gd name="connsiteY21" fmla="*/ 915674 h 982763"/>
              <a:gd name="connsiteX22" fmla="*/ 39166 w 10594765"/>
              <a:gd name="connsiteY22" fmla="*/ 857309 h 982763"/>
              <a:gd name="connsiteX23" fmla="*/ 255 w 10594765"/>
              <a:gd name="connsiteY23" fmla="*/ 98550 h 982763"/>
              <a:gd name="connsiteX0" fmla="*/ 255 w 10594765"/>
              <a:gd name="connsiteY0" fmla="*/ 98550 h 982763"/>
              <a:gd name="connsiteX1" fmla="*/ 1887421 w 10594765"/>
              <a:gd name="connsiteY1" fmla="*/ 40184 h 982763"/>
              <a:gd name="connsiteX2" fmla="*/ 2432170 w 10594765"/>
              <a:gd name="connsiteY2" fmla="*/ 137461 h 982763"/>
              <a:gd name="connsiteX3" fmla="*/ 3074196 w 10594765"/>
              <a:gd name="connsiteY3" fmla="*/ 118005 h 982763"/>
              <a:gd name="connsiteX4" fmla="*/ 3482757 w 10594765"/>
              <a:gd name="connsiteY4" fmla="*/ 351470 h 982763"/>
              <a:gd name="connsiteX5" fmla="*/ 4474978 w 10594765"/>
              <a:gd name="connsiteY5" fmla="*/ 156916 h 982763"/>
              <a:gd name="connsiteX6" fmla="*/ 8249310 w 10594765"/>
              <a:gd name="connsiteY6" fmla="*/ 137461 h 982763"/>
              <a:gd name="connsiteX7" fmla="*/ 10389396 w 10594765"/>
              <a:gd name="connsiteY7" fmla="*/ 156916 h 982763"/>
              <a:gd name="connsiteX8" fmla="*/ 10525583 w 10594765"/>
              <a:gd name="connsiteY8" fmla="*/ 176372 h 982763"/>
              <a:gd name="connsiteX9" fmla="*/ 10545038 w 10594765"/>
              <a:gd name="connsiteY9" fmla="*/ 857308 h 982763"/>
              <a:gd name="connsiteX10" fmla="*/ 10545038 w 10594765"/>
              <a:gd name="connsiteY10" fmla="*/ 935129 h 982763"/>
              <a:gd name="connsiteX11" fmla="*/ 9883557 w 10594765"/>
              <a:gd name="connsiteY11" fmla="*/ 935129 h 982763"/>
              <a:gd name="connsiteX12" fmla="*/ 7490553 w 10594765"/>
              <a:gd name="connsiteY12" fmla="*/ 935129 h 982763"/>
              <a:gd name="connsiteX13" fmla="*/ 6576153 w 10594765"/>
              <a:gd name="connsiteY13" fmla="*/ 662755 h 982763"/>
              <a:gd name="connsiteX14" fmla="*/ 5856306 w 10594765"/>
              <a:gd name="connsiteY14" fmla="*/ 623844 h 982763"/>
              <a:gd name="connsiteX15" fmla="*/ 5272647 w 10594765"/>
              <a:gd name="connsiteY15" fmla="*/ 896218 h 982763"/>
              <a:gd name="connsiteX16" fmla="*/ 4358247 w 10594765"/>
              <a:gd name="connsiteY16" fmla="*/ 974040 h 982763"/>
              <a:gd name="connsiteX17" fmla="*/ 3677310 w 10594765"/>
              <a:gd name="connsiteY17" fmla="*/ 721121 h 982763"/>
              <a:gd name="connsiteX18" fmla="*/ 3268749 w 10594765"/>
              <a:gd name="connsiteY18" fmla="*/ 701665 h 982763"/>
              <a:gd name="connsiteX19" fmla="*/ 2860187 w 10594765"/>
              <a:gd name="connsiteY19" fmla="*/ 701665 h 982763"/>
              <a:gd name="connsiteX20" fmla="*/ 2257072 w 10594765"/>
              <a:gd name="connsiteY20" fmla="*/ 935129 h 982763"/>
              <a:gd name="connsiteX21" fmla="*/ 1498315 w 10594765"/>
              <a:gd name="connsiteY21" fmla="*/ 915674 h 982763"/>
              <a:gd name="connsiteX22" fmla="*/ 39166 w 10594765"/>
              <a:gd name="connsiteY22" fmla="*/ 857309 h 982763"/>
              <a:gd name="connsiteX23" fmla="*/ 255 w 10594765"/>
              <a:gd name="connsiteY23" fmla="*/ 98550 h 982763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114923 h 979681"/>
              <a:gd name="connsiteX4" fmla="*/ 3482757 w 10594765"/>
              <a:gd name="connsiteY4" fmla="*/ 348388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348388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912591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912591 h 979681"/>
              <a:gd name="connsiteX19" fmla="*/ 2860187 w 10594765"/>
              <a:gd name="connsiteY19" fmla="*/ 912591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659673 h 971740"/>
              <a:gd name="connsiteX14" fmla="*/ 5856306 w 10594765"/>
              <a:gd name="connsiteY14" fmla="*/ 620762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659673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912592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14923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912592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38910 h 973548"/>
              <a:gd name="connsiteX4" fmla="*/ 3482757 w 10594765"/>
              <a:gd name="connsiteY4" fmla="*/ 77821 h 973548"/>
              <a:gd name="connsiteX5" fmla="*/ 4474978 w 10594765"/>
              <a:gd name="connsiteY5" fmla="*/ 77820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38910 h 973548"/>
              <a:gd name="connsiteX4" fmla="*/ 3482757 w 10594765"/>
              <a:gd name="connsiteY4" fmla="*/ 77821 h 973548"/>
              <a:gd name="connsiteX5" fmla="*/ 4474978 w 10594765"/>
              <a:gd name="connsiteY5" fmla="*/ 38909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77821 h 973548"/>
              <a:gd name="connsiteX4" fmla="*/ 3482757 w 10594765"/>
              <a:gd name="connsiteY4" fmla="*/ 77821 h 973548"/>
              <a:gd name="connsiteX5" fmla="*/ 4474978 w 10594765"/>
              <a:gd name="connsiteY5" fmla="*/ 38909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123162 w 10717672"/>
              <a:gd name="connsiteY0" fmla="*/ 97276 h 973548"/>
              <a:gd name="connsiteX1" fmla="*/ 2010328 w 10717672"/>
              <a:gd name="connsiteY1" fmla="*/ 97276 h 973548"/>
              <a:gd name="connsiteX2" fmla="*/ 2555077 w 10717672"/>
              <a:gd name="connsiteY2" fmla="*/ 77821 h 973548"/>
              <a:gd name="connsiteX3" fmla="*/ 3197103 w 10717672"/>
              <a:gd name="connsiteY3" fmla="*/ 77821 h 973548"/>
              <a:gd name="connsiteX4" fmla="*/ 3605664 w 10717672"/>
              <a:gd name="connsiteY4" fmla="*/ 77821 h 973548"/>
              <a:gd name="connsiteX5" fmla="*/ 4597885 w 10717672"/>
              <a:gd name="connsiteY5" fmla="*/ 38909 h 973548"/>
              <a:gd name="connsiteX6" fmla="*/ 8372217 w 10717672"/>
              <a:gd name="connsiteY6" fmla="*/ 0 h 973548"/>
              <a:gd name="connsiteX7" fmla="*/ 10512303 w 10717672"/>
              <a:gd name="connsiteY7" fmla="*/ 116731 h 973548"/>
              <a:gd name="connsiteX8" fmla="*/ 10648490 w 10717672"/>
              <a:gd name="connsiteY8" fmla="*/ 175098 h 973548"/>
              <a:gd name="connsiteX9" fmla="*/ 10667945 w 10717672"/>
              <a:gd name="connsiteY9" fmla="*/ 856034 h 973548"/>
              <a:gd name="connsiteX10" fmla="*/ 10667945 w 10717672"/>
              <a:gd name="connsiteY10" fmla="*/ 933855 h 973548"/>
              <a:gd name="connsiteX11" fmla="*/ 10006464 w 10717672"/>
              <a:gd name="connsiteY11" fmla="*/ 933855 h 973548"/>
              <a:gd name="connsiteX12" fmla="*/ 7613460 w 10717672"/>
              <a:gd name="connsiteY12" fmla="*/ 933855 h 973548"/>
              <a:gd name="connsiteX13" fmla="*/ 6699060 w 10717672"/>
              <a:gd name="connsiteY13" fmla="*/ 914400 h 973548"/>
              <a:gd name="connsiteX14" fmla="*/ 5979213 w 10717672"/>
              <a:gd name="connsiteY14" fmla="*/ 875489 h 973548"/>
              <a:gd name="connsiteX15" fmla="*/ 5395554 w 10717672"/>
              <a:gd name="connsiteY15" fmla="*/ 894944 h 973548"/>
              <a:gd name="connsiteX16" fmla="*/ 4481154 w 10717672"/>
              <a:gd name="connsiteY16" fmla="*/ 972766 h 973548"/>
              <a:gd name="connsiteX17" fmla="*/ 3800217 w 10717672"/>
              <a:gd name="connsiteY17" fmla="*/ 933855 h 973548"/>
              <a:gd name="connsiteX18" fmla="*/ 3391656 w 10717672"/>
              <a:gd name="connsiteY18" fmla="*/ 914399 h 973548"/>
              <a:gd name="connsiteX19" fmla="*/ 2983094 w 10717672"/>
              <a:gd name="connsiteY19" fmla="*/ 914399 h 973548"/>
              <a:gd name="connsiteX20" fmla="*/ 2379979 w 10717672"/>
              <a:gd name="connsiteY20" fmla="*/ 933855 h 973548"/>
              <a:gd name="connsiteX21" fmla="*/ 1621222 w 10717672"/>
              <a:gd name="connsiteY21" fmla="*/ 914400 h 973548"/>
              <a:gd name="connsiteX22" fmla="*/ 162073 w 10717672"/>
              <a:gd name="connsiteY22" fmla="*/ 856035 h 973548"/>
              <a:gd name="connsiteX23" fmla="*/ 123162 w 10717672"/>
              <a:gd name="connsiteY23" fmla="*/ 97276 h 973548"/>
              <a:gd name="connsiteX0" fmla="*/ 123162 w 10717672"/>
              <a:gd name="connsiteY0" fmla="*/ 59818 h 936090"/>
              <a:gd name="connsiteX1" fmla="*/ 2010328 w 10717672"/>
              <a:gd name="connsiteY1" fmla="*/ 59818 h 936090"/>
              <a:gd name="connsiteX2" fmla="*/ 2555077 w 10717672"/>
              <a:gd name="connsiteY2" fmla="*/ 40363 h 936090"/>
              <a:gd name="connsiteX3" fmla="*/ 3197103 w 10717672"/>
              <a:gd name="connsiteY3" fmla="*/ 40363 h 936090"/>
              <a:gd name="connsiteX4" fmla="*/ 3605664 w 10717672"/>
              <a:gd name="connsiteY4" fmla="*/ 40363 h 936090"/>
              <a:gd name="connsiteX5" fmla="*/ 4597885 w 10717672"/>
              <a:gd name="connsiteY5" fmla="*/ 1451 h 936090"/>
              <a:gd name="connsiteX6" fmla="*/ 8372217 w 10717672"/>
              <a:gd name="connsiteY6" fmla="*/ 98730 h 936090"/>
              <a:gd name="connsiteX7" fmla="*/ 10512303 w 10717672"/>
              <a:gd name="connsiteY7" fmla="*/ 79273 h 936090"/>
              <a:gd name="connsiteX8" fmla="*/ 10648490 w 10717672"/>
              <a:gd name="connsiteY8" fmla="*/ 137640 h 936090"/>
              <a:gd name="connsiteX9" fmla="*/ 10667945 w 10717672"/>
              <a:gd name="connsiteY9" fmla="*/ 818576 h 936090"/>
              <a:gd name="connsiteX10" fmla="*/ 10667945 w 10717672"/>
              <a:gd name="connsiteY10" fmla="*/ 896397 h 936090"/>
              <a:gd name="connsiteX11" fmla="*/ 10006464 w 10717672"/>
              <a:gd name="connsiteY11" fmla="*/ 896397 h 936090"/>
              <a:gd name="connsiteX12" fmla="*/ 7613460 w 10717672"/>
              <a:gd name="connsiteY12" fmla="*/ 896397 h 936090"/>
              <a:gd name="connsiteX13" fmla="*/ 6699060 w 10717672"/>
              <a:gd name="connsiteY13" fmla="*/ 876942 h 936090"/>
              <a:gd name="connsiteX14" fmla="*/ 5979213 w 10717672"/>
              <a:gd name="connsiteY14" fmla="*/ 838031 h 936090"/>
              <a:gd name="connsiteX15" fmla="*/ 5395554 w 10717672"/>
              <a:gd name="connsiteY15" fmla="*/ 857486 h 936090"/>
              <a:gd name="connsiteX16" fmla="*/ 4481154 w 10717672"/>
              <a:gd name="connsiteY16" fmla="*/ 935308 h 936090"/>
              <a:gd name="connsiteX17" fmla="*/ 3800217 w 10717672"/>
              <a:gd name="connsiteY17" fmla="*/ 896397 h 936090"/>
              <a:gd name="connsiteX18" fmla="*/ 3391656 w 10717672"/>
              <a:gd name="connsiteY18" fmla="*/ 876941 h 936090"/>
              <a:gd name="connsiteX19" fmla="*/ 2983094 w 10717672"/>
              <a:gd name="connsiteY19" fmla="*/ 876941 h 936090"/>
              <a:gd name="connsiteX20" fmla="*/ 2379979 w 10717672"/>
              <a:gd name="connsiteY20" fmla="*/ 896397 h 936090"/>
              <a:gd name="connsiteX21" fmla="*/ 1621222 w 10717672"/>
              <a:gd name="connsiteY21" fmla="*/ 876942 h 936090"/>
              <a:gd name="connsiteX22" fmla="*/ 162073 w 10717672"/>
              <a:gd name="connsiteY22" fmla="*/ 818577 h 936090"/>
              <a:gd name="connsiteX23" fmla="*/ 123162 w 10717672"/>
              <a:gd name="connsiteY23" fmla="*/ 59818 h 936090"/>
              <a:gd name="connsiteX0" fmla="*/ 123162 w 10717672"/>
              <a:gd name="connsiteY0" fmla="*/ 55491 h 931763"/>
              <a:gd name="connsiteX1" fmla="*/ 2010328 w 10717672"/>
              <a:gd name="connsiteY1" fmla="*/ 55491 h 931763"/>
              <a:gd name="connsiteX2" fmla="*/ 2555077 w 10717672"/>
              <a:gd name="connsiteY2" fmla="*/ 36036 h 931763"/>
              <a:gd name="connsiteX3" fmla="*/ 3197103 w 10717672"/>
              <a:gd name="connsiteY3" fmla="*/ 36036 h 931763"/>
              <a:gd name="connsiteX4" fmla="*/ 3605664 w 10717672"/>
              <a:gd name="connsiteY4" fmla="*/ 36036 h 931763"/>
              <a:gd name="connsiteX5" fmla="*/ 4597885 w 10717672"/>
              <a:gd name="connsiteY5" fmla="*/ 74945 h 931763"/>
              <a:gd name="connsiteX6" fmla="*/ 8372217 w 10717672"/>
              <a:gd name="connsiteY6" fmla="*/ 94403 h 931763"/>
              <a:gd name="connsiteX7" fmla="*/ 10512303 w 10717672"/>
              <a:gd name="connsiteY7" fmla="*/ 74946 h 931763"/>
              <a:gd name="connsiteX8" fmla="*/ 10648490 w 10717672"/>
              <a:gd name="connsiteY8" fmla="*/ 133313 h 931763"/>
              <a:gd name="connsiteX9" fmla="*/ 10667945 w 10717672"/>
              <a:gd name="connsiteY9" fmla="*/ 814249 h 931763"/>
              <a:gd name="connsiteX10" fmla="*/ 10667945 w 10717672"/>
              <a:gd name="connsiteY10" fmla="*/ 892070 h 931763"/>
              <a:gd name="connsiteX11" fmla="*/ 10006464 w 10717672"/>
              <a:gd name="connsiteY11" fmla="*/ 892070 h 931763"/>
              <a:gd name="connsiteX12" fmla="*/ 7613460 w 10717672"/>
              <a:gd name="connsiteY12" fmla="*/ 892070 h 931763"/>
              <a:gd name="connsiteX13" fmla="*/ 6699060 w 10717672"/>
              <a:gd name="connsiteY13" fmla="*/ 872615 h 931763"/>
              <a:gd name="connsiteX14" fmla="*/ 5979213 w 10717672"/>
              <a:gd name="connsiteY14" fmla="*/ 833704 h 931763"/>
              <a:gd name="connsiteX15" fmla="*/ 5395554 w 10717672"/>
              <a:gd name="connsiteY15" fmla="*/ 853159 h 931763"/>
              <a:gd name="connsiteX16" fmla="*/ 4481154 w 10717672"/>
              <a:gd name="connsiteY16" fmla="*/ 930981 h 931763"/>
              <a:gd name="connsiteX17" fmla="*/ 3800217 w 10717672"/>
              <a:gd name="connsiteY17" fmla="*/ 892070 h 931763"/>
              <a:gd name="connsiteX18" fmla="*/ 3391656 w 10717672"/>
              <a:gd name="connsiteY18" fmla="*/ 872614 h 931763"/>
              <a:gd name="connsiteX19" fmla="*/ 2983094 w 10717672"/>
              <a:gd name="connsiteY19" fmla="*/ 872614 h 931763"/>
              <a:gd name="connsiteX20" fmla="*/ 2379979 w 10717672"/>
              <a:gd name="connsiteY20" fmla="*/ 892070 h 931763"/>
              <a:gd name="connsiteX21" fmla="*/ 1621222 w 10717672"/>
              <a:gd name="connsiteY21" fmla="*/ 872615 h 931763"/>
              <a:gd name="connsiteX22" fmla="*/ 162073 w 10717672"/>
              <a:gd name="connsiteY22" fmla="*/ 814250 h 931763"/>
              <a:gd name="connsiteX23" fmla="*/ 123162 w 10717672"/>
              <a:gd name="connsiteY23" fmla="*/ 55491 h 931763"/>
              <a:gd name="connsiteX0" fmla="*/ 123162 w 10717672"/>
              <a:gd name="connsiteY0" fmla="*/ 55491 h 905904"/>
              <a:gd name="connsiteX1" fmla="*/ 2010328 w 10717672"/>
              <a:gd name="connsiteY1" fmla="*/ 55491 h 905904"/>
              <a:gd name="connsiteX2" fmla="*/ 2555077 w 10717672"/>
              <a:gd name="connsiteY2" fmla="*/ 36036 h 905904"/>
              <a:gd name="connsiteX3" fmla="*/ 3197103 w 10717672"/>
              <a:gd name="connsiteY3" fmla="*/ 36036 h 905904"/>
              <a:gd name="connsiteX4" fmla="*/ 3605664 w 10717672"/>
              <a:gd name="connsiteY4" fmla="*/ 36036 h 905904"/>
              <a:gd name="connsiteX5" fmla="*/ 4597885 w 10717672"/>
              <a:gd name="connsiteY5" fmla="*/ 74945 h 905904"/>
              <a:gd name="connsiteX6" fmla="*/ 8372217 w 10717672"/>
              <a:gd name="connsiteY6" fmla="*/ 94403 h 905904"/>
              <a:gd name="connsiteX7" fmla="*/ 10512303 w 10717672"/>
              <a:gd name="connsiteY7" fmla="*/ 74946 h 905904"/>
              <a:gd name="connsiteX8" fmla="*/ 10648490 w 10717672"/>
              <a:gd name="connsiteY8" fmla="*/ 133313 h 905904"/>
              <a:gd name="connsiteX9" fmla="*/ 10667945 w 10717672"/>
              <a:gd name="connsiteY9" fmla="*/ 814249 h 905904"/>
              <a:gd name="connsiteX10" fmla="*/ 10667945 w 10717672"/>
              <a:gd name="connsiteY10" fmla="*/ 892070 h 905904"/>
              <a:gd name="connsiteX11" fmla="*/ 10006464 w 10717672"/>
              <a:gd name="connsiteY11" fmla="*/ 892070 h 905904"/>
              <a:gd name="connsiteX12" fmla="*/ 7613460 w 10717672"/>
              <a:gd name="connsiteY12" fmla="*/ 892070 h 905904"/>
              <a:gd name="connsiteX13" fmla="*/ 6699060 w 10717672"/>
              <a:gd name="connsiteY13" fmla="*/ 872615 h 905904"/>
              <a:gd name="connsiteX14" fmla="*/ 5979213 w 10717672"/>
              <a:gd name="connsiteY14" fmla="*/ 833704 h 905904"/>
              <a:gd name="connsiteX15" fmla="*/ 5395554 w 10717672"/>
              <a:gd name="connsiteY15" fmla="*/ 853159 h 905904"/>
              <a:gd name="connsiteX16" fmla="*/ 4481154 w 10717672"/>
              <a:gd name="connsiteY16" fmla="*/ 892071 h 905904"/>
              <a:gd name="connsiteX17" fmla="*/ 3800217 w 10717672"/>
              <a:gd name="connsiteY17" fmla="*/ 892070 h 905904"/>
              <a:gd name="connsiteX18" fmla="*/ 3391656 w 10717672"/>
              <a:gd name="connsiteY18" fmla="*/ 872614 h 905904"/>
              <a:gd name="connsiteX19" fmla="*/ 2983094 w 10717672"/>
              <a:gd name="connsiteY19" fmla="*/ 872614 h 905904"/>
              <a:gd name="connsiteX20" fmla="*/ 2379979 w 10717672"/>
              <a:gd name="connsiteY20" fmla="*/ 892070 h 905904"/>
              <a:gd name="connsiteX21" fmla="*/ 1621222 w 10717672"/>
              <a:gd name="connsiteY21" fmla="*/ 872615 h 905904"/>
              <a:gd name="connsiteX22" fmla="*/ 162073 w 10717672"/>
              <a:gd name="connsiteY22" fmla="*/ 814250 h 905904"/>
              <a:gd name="connsiteX23" fmla="*/ 123162 w 10717672"/>
              <a:gd name="connsiteY23" fmla="*/ 55491 h 905904"/>
              <a:gd name="connsiteX0" fmla="*/ 123162 w 10717672"/>
              <a:gd name="connsiteY0" fmla="*/ 55491 h 905904"/>
              <a:gd name="connsiteX1" fmla="*/ 2010328 w 10717672"/>
              <a:gd name="connsiteY1" fmla="*/ 55491 h 905904"/>
              <a:gd name="connsiteX2" fmla="*/ 2555077 w 10717672"/>
              <a:gd name="connsiteY2" fmla="*/ 36036 h 905904"/>
              <a:gd name="connsiteX3" fmla="*/ 3197103 w 10717672"/>
              <a:gd name="connsiteY3" fmla="*/ 36036 h 905904"/>
              <a:gd name="connsiteX4" fmla="*/ 3605664 w 10717672"/>
              <a:gd name="connsiteY4" fmla="*/ 36036 h 905904"/>
              <a:gd name="connsiteX5" fmla="*/ 4597885 w 10717672"/>
              <a:gd name="connsiteY5" fmla="*/ 74945 h 905904"/>
              <a:gd name="connsiteX6" fmla="*/ 8372217 w 10717672"/>
              <a:gd name="connsiteY6" fmla="*/ 94403 h 905904"/>
              <a:gd name="connsiteX7" fmla="*/ 10512303 w 10717672"/>
              <a:gd name="connsiteY7" fmla="*/ 74946 h 905904"/>
              <a:gd name="connsiteX8" fmla="*/ 10648490 w 10717672"/>
              <a:gd name="connsiteY8" fmla="*/ 133313 h 905904"/>
              <a:gd name="connsiteX9" fmla="*/ 10667945 w 10717672"/>
              <a:gd name="connsiteY9" fmla="*/ 814249 h 905904"/>
              <a:gd name="connsiteX10" fmla="*/ 10667945 w 10717672"/>
              <a:gd name="connsiteY10" fmla="*/ 892070 h 905904"/>
              <a:gd name="connsiteX11" fmla="*/ 10006464 w 10717672"/>
              <a:gd name="connsiteY11" fmla="*/ 892070 h 905904"/>
              <a:gd name="connsiteX12" fmla="*/ 7613460 w 10717672"/>
              <a:gd name="connsiteY12" fmla="*/ 892070 h 905904"/>
              <a:gd name="connsiteX13" fmla="*/ 6699060 w 10717672"/>
              <a:gd name="connsiteY13" fmla="*/ 872615 h 905904"/>
              <a:gd name="connsiteX14" fmla="*/ 5979213 w 10717672"/>
              <a:gd name="connsiteY14" fmla="*/ 853160 h 905904"/>
              <a:gd name="connsiteX15" fmla="*/ 5395554 w 10717672"/>
              <a:gd name="connsiteY15" fmla="*/ 853159 h 905904"/>
              <a:gd name="connsiteX16" fmla="*/ 4481154 w 10717672"/>
              <a:gd name="connsiteY16" fmla="*/ 892071 h 905904"/>
              <a:gd name="connsiteX17" fmla="*/ 3800217 w 10717672"/>
              <a:gd name="connsiteY17" fmla="*/ 892070 h 905904"/>
              <a:gd name="connsiteX18" fmla="*/ 3391656 w 10717672"/>
              <a:gd name="connsiteY18" fmla="*/ 872614 h 905904"/>
              <a:gd name="connsiteX19" fmla="*/ 2983094 w 10717672"/>
              <a:gd name="connsiteY19" fmla="*/ 872614 h 905904"/>
              <a:gd name="connsiteX20" fmla="*/ 2379979 w 10717672"/>
              <a:gd name="connsiteY20" fmla="*/ 892070 h 905904"/>
              <a:gd name="connsiteX21" fmla="*/ 1621222 w 10717672"/>
              <a:gd name="connsiteY21" fmla="*/ 872615 h 905904"/>
              <a:gd name="connsiteX22" fmla="*/ 162073 w 10717672"/>
              <a:gd name="connsiteY22" fmla="*/ 814250 h 905904"/>
              <a:gd name="connsiteX23" fmla="*/ 123162 w 10717672"/>
              <a:gd name="connsiteY23" fmla="*/ 55491 h 905904"/>
              <a:gd name="connsiteX0" fmla="*/ 192751 w 10787261"/>
              <a:gd name="connsiteY0" fmla="*/ 55491 h 897834"/>
              <a:gd name="connsiteX1" fmla="*/ 2079917 w 10787261"/>
              <a:gd name="connsiteY1" fmla="*/ 55491 h 897834"/>
              <a:gd name="connsiteX2" fmla="*/ 2624666 w 10787261"/>
              <a:gd name="connsiteY2" fmla="*/ 36036 h 897834"/>
              <a:gd name="connsiteX3" fmla="*/ 3266692 w 10787261"/>
              <a:gd name="connsiteY3" fmla="*/ 36036 h 897834"/>
              <a:gd name="connsiteX4" fmla="*/ 3675253 w 10787261"/>
              <a:gd name="connsiteY4" fmla="*/ 36036 h 897834"/>
              <a:gd name="connsiteX5" fmla="*/ 4667474 w 10787261"/>
              <a:gd name="connsiteY5" fmla="*/ 74945 h 897834"/>
              <a:gd name="connsiteX6" fmla="*/ 8441806 w 10787261"/>
              <a:gd name="connsiteY6" fmla="*/ 94403 h 897834"/>
              <a:gd name="connsiteX7" fmla="*/ 10581892 w 10787261"/>
              <a:gd name="connsiteY7" fmla="*/ 74946 h 897834"/>
              <a:gd name="connsiteX8" fmla="*/ 10718079 w 10787261"/>
              <a:gd name="connsiteY8" fmla="*/ 133313 h 897834"/>
              <a:gd name="connsiteX9" fmla="*/ 10737534 w 10787261"/>
              <a:gd name="connsiteY9" fmla="*/ 814249 h 897834"/>
              <a:gd name="connsiteX10" fmla="*/ 10737534 w 10787261"/>
              <a:gd name="connsiteY10" fmla="*/ 892070 h 897834"/>
              <a:gd name="connsiteX11" fmla="*/ 10076053 w 10787261"/>
              <a:gd name="connsiteY11" fmla="*/ 892070 h 897834"/>
              <a:gd name="connsiteX12" fmla="*/ 7683049 w 10787261"/>
              <a:gd name="connsiteY12" fmla="*/ 892070 h 897834"/>
              <a:gd name="connsiteX13" fmla="*/ 6768649 w 10787261"/>
              <a:gd name="connsiteY13" fmla="*/ 872615 h 897834"/>
              <a:gd name="connsiteX14" fmla="*/ 6048802 w 10787261"/>
              <a:gd name="connsiteY14" fmla="*/ 853160 h 897834"/>
              <a:gd name="connsiteX15" fmla="*/ 5465143 w 10787261"/>
              <a:gd name="connsiteY15" fmla="*/ 853159 h 897834"/>
              <a:gd name="connsiteX16" fmla="*/ 4550743 w 10787261"/>
              <a:gd name="connsiteY16" fmla="*/ 892071 h 897834"/>
              <a:gd name="connsiteX17" fmla="*/ 3869806 w 10787261"/>
              <a:gd name="connsiteY17" fmla="*/ 892070 h 897834"/>
              <a:gd name="connsiteX18" fmla="*/ 3461245 w 10787261"/>
              <a:gd name="connsiteY18" fmla="*/ 872614 h 897834"/>
              <a:gd name="connsiteX19" fmla="*/ 3052683 w 10787261"/>
              <a:gd name="connsiteY19" fmla="*/ 872614 h 897834"/>
              <a:gd name="connsiteX20" fmla="*/ 2449568 w 10787261"/>
              <a:gd name="connsiteY20" fmla="*/ 892070 h 897834"/>
              <a:gd name="connsiteX21" fmla="*/ 1690811 w 10787261"/>
              <a:gd name="connsiteY21" fmla="*/ 833705 h 897834"/>
              <a:gd name="connsiteX22" fmla="*/ 231662 w 10787261"/>
              <a:gd name="connsiteY22" fmla="*/ 814250 h 897834"/>
              <a:gd name="connsiteX23" fmla="*/ 192751 w 10787261"/>
              <a:gd name="connsiteY23" fmla="*/ 55491 h 897834"/>
              <a:gd name="connsiteX0" fmla="*/ 192751 w 10787261"/>
              <a:gd name="connsiteY0" fmla="*/ 55491 h 897834"/>
              <a:gd name="connsiteX1" fmla="*/ 2079917 w 10787261"/>
              <a:gd name="connsiteY1" fmla="*/ 55491 h 897834"/>
              <a:gd name="connsiteX2" fmla="*/ 2624666 w 10787261"/>
              <a:gd name="connsiteY2" fmla="*/ 36036 h 897834"/>
              <a:gd name="connsiteX3" fmla="*/ 3266692 w 10787261"/>
              <a:gd name="connsiteY3" fmla="*/ 36036 h 897834"/>
              <a:gd name="connsiteX4" fmla="*/ 3675253 w 10787261"/>
              <a:gd name="connsiteY4" fmla="*/ 36036 h 897834"/>
              <a:gd name="connsiteX5" fmla="*/ 4667474 w 10787261"/>
              <a:gd name="connsiteY5" fmla="*/ 74945 h 897834"/>
              <a:gd name="connsiteX6" fmla="*/ 8441806 w 10787261"/>
              <a:gd name="connsiteY6" fmla="*/ 94403 h 897834"/>
              <a:gd name="connsiteX7" fmla="*/ 10581892 w 10787261"/>
              <a:gd name="connsiteY7" fmla="*/ 74946 h 897834"/>
              <a:gd name="connsiteX8" fmla="*/ 10718079 w 10787261"/>
              <a:gd name="connsiteY8" fmla="*/ 133313 h 897834"/>
              <a:gd name="connsiteX9" fmla="*/ 10737534 w 10787261"/>
              <a:gd name="connsiteY9" fmla="*/ 814249 h 897834"/>
              <a:gd name="connsiteX10" fmla="*/ 10737534 w 10787261"/>
              <a:gd name="connsiteY10" fmla="*/ 892070 h 897834"/>
              <a:gd name="connsiteX11" fmla="*/ 10076053 w 10787261"/>
              <a:gd name="connsiteY11" fmla="*/ 892070 h 897834"/>
              <a:gd name="connsiteX12" fmla="*/ 7683049 w 10787261"/>
              <a:gd name="connsiteY12" fmla="*/ 892070 h 897834"/>
              <a:gd name="connsiteX13" fmla="*/ 6768649 w 10787261"/>
              <a:gd name="connsiteY13" fmla="*/ 872615 h 897834"/>
              <a:gd name="connsiteX14" fmla="*/ 6048802 w 10787261"/>
              <a:gd name="connsiteY14" fmla="*/ 853160 h 897834"/>
              <a:gd name="connsiteX15" fmla="*/ 5465143 w 10787261"/>
              <a:gd name="connsiteY15" fmla="*/ 853159 h 897834"/>
              <a:gd name="connsiteX16" fmla="*/ 4550743 w 10787261"/>
              <a:gd name="connsiteY16" fmla="*/ 892071 h 897834"/>
              <a:gd name="connsiteX17" fmla="*/ 3869806 w 10787261"/>
              <a:gd name="connsiteY17" fmla="*/ 892070 h 897834"/>
              <a:gd name="connsiteX18" fmla="*/ 3461245 w 10787261"/>
              <a:gd name="connsiteY18" fmla="*/ 872614 h 897834"/>
              <a:gd name="connsiteX19" fmla="*/ 3052683 w 10787261"/>
              <a:gd name="connsiteY19" fmla="*/ 872614 h 897834"/>
              <a:gd name="connsiteX20" fmla="*/ 2449568 w 10787261"/>
              <a:gd name="connsiteY20" fmla="*/ 853160 h 897834"/>
              <a:gd name="connsiteX21" fmla="*/ 1690811 w 10787261"/>
              <a:gd name="connsiteY21" fmla="*/ 833705 h 897834"/>
              <a:gd name="connsiteX22" fmla="*/ 231662 w 10787261"/>
              <a:gd name="connsiteY22" fmla="*/ 814250 h 897834"/>
              <a:gd name="connsiteX23" fmla="*/ 192751 w 10787261"/>
              <a:gd name="connsiteY23" fmla="*/ 55491 h 897834"/>
              <a:gd name="connsiteX0" fmla="*/ 137715 w 10934246"/>
              <a:gd name="connsiteY0" fmla="*/ 55491 h 897834"/>
              <a:gd name="connsiteX1" fmla="*/ 2226902 w 10934246"/>
              <a:gd name="connsiteY1" fmla="*/ 55491 h 897834"/>
              <a:gd name="connsiteX2" fmla="*/ 2771651 w 10934246"/>
              <a:gd name="connsiteY2" fmla="*/ 36036 h 897834"/>
              <a:gd name="connsiteX3" fmla="*/ 3413677 w 10934246"/>
              <a:gd name="connsiteY3" fmla="*/ 36036 h 897834"/>
              <a:gd name="connsiteX4" fmla="*/ 3822238 w 10934246"/>
              <a:gd name="connsiteY4" fmla="*/ 36036 h 897834"/>
              <a:gd name="connsiteX5" fmla="*/ 4814459 w 10934246"/>
              <a:gd name="connsiteY5" fmla="*/ 74945 h 897834"/>
              <a:gd name="connsiteX6" fmla="*/ 8588791 w 10934246"/>
              <a:gd name="connsiteY6" fmla="*/ 94403 h 897834"/>
              <a:gd name="connsiteX7" fmla="*/ 10728877 w 10934246"/>
              <a:gd name="connsiteY7" fmla="*/ 74946 h 897834"/>
              <a:gd name="connsiteX8" fmla="*/ 10865064 w 10934246"/>
              <a:gd name="connsiteY8" fmla="*/ 133313 h 897834"/>
              <a:gd name="connsiteX9" fmla="*/ 10884519 w 10934246"/>
              <a:gd name="connsiteY9" fmla="*/ 814249 h 897834"/>
              <a:gd name="connsiteX10" fmla="*/ 10884519 w 10934246"/>
              <a:gd name="connsiteY10" fmla="*/ 892070 h 897834"/>
              <a:gd name="connsiteX11" fmla="*/ 10223038 w 10934246"/>
              <a:gd name="connsiteY11" fmla="*/ 892070 h 897834"/>
              <a:gd name="connsiteX12" fmla="*/ 7830034 w 10934246"/>
              <a:gd name="connsiteY12" fmla="*/ 892070 h 897834"/>
              <a:gd name="connsiteX13" fmla="*/ 6915634 w 10934246"/>
              <a:gd name="connsiteY13" fmla="*/ 872615 h 897834"/>
              <a:gd name="connsiteX14" fmla="*/ 6195787 w 10934246"/>
              <a:gd name="connsiteY14" fmla="*/ 853160 h 897834"/>
              <a:gd name="connsiteX15" fmla="*/ 5612128 w 10934246"/>
              <a:gd name="connsiteY15" fmla="*/ 853159 h 897834"/>
              <a:gd name="connsiteX16" fmla="*/ 4697728 w 10934246"/>
              <a:gd name="connsiteY16" fmla="*/ 892071 h 897834"/>
              <a:gd name="connsiteX17" fmla="*/ 4016791 w 10934246"/>
              <a:gd name="connsiteY17" fmla="*/ 892070 h 897834"/>
              <a:gd name="connsiteX18" fmla="*/ 3608230 w 10934246"/>
              <a:gd name="connsiteY18" fmla="*/ 872614 h 897834"/>
              <a:gd name="connsiteX19" fmla="*/ 3199668 w 10934246"/>
              <a:gd name="connsiteY19" fmla="*/ 872614 h 897834"/>
              <a:gd name="connsiteX20" fmla="*/ 2596553 w 10934246"/>
              <a:gd name="connsiteY20" fmla="*/ 853160 h 897834"/>
              <a:gd name="connsiteX21" fmla="*/ 1837796 w 10934246"/>
              <a:gd name="connsiteY21" fmla="*/ 833705 h 897834"/>
              <a:gd name="connsiteX22" fmla="*/ 378647 w 10934246"/>
              <a:gd name="connsiteY22" fmla="*/ 814250 h 897834"/>
              <a:gd name="connsiteX23" fmla="*/ 137715 w 10934246"/>
              <a:gd name="connsiteY23" fmla="*/ 55491 h 897834"/>
              <a:gd name="connsiteX0" fmla="*/ 104 w 10796635"/>
              <a:gd name="connsiteY0" fmla="*/ 107368 h 949711"/>
              <a:gd name="connsiteX1" fmla="*/ 2089291 w 10796635"/>
              <a:gd name="connsiteY1" fmla="*/ 107368 h 949711"/>
              <a:gd name="connsiteX2" fmla="*/ 2634040 w 10796635"/>
              <a:gd name="connsiteY2" fmla="*/ 87913 h 949711"/>
              <a:gd name="connsiteX3" fmla="*/ 3276066 w 10796635"/>
              <a:gd name="connsiteY3" fmla="*/ 87913 h 949711"/>
              <a:gd name="connsiteX4" fmla="*/ 3684627 w 10796635"/>
              <a:gd name="connsiteY4" fmla="*/ 87913 h 949711"/>
              <a:gd name="connsiteX5" fmla="*/ 4676848 w 10796635"/>
              <a:gd name="connsiteY5" fmla="*/ 126822 h 949711"/>
              <a:gd name="connsiteX6" fmla="*/ 8451180 w 10796635"/>
              <a:gd name="connsiteY6" fmla="*/ 146280 h 949711"/>
              <a:gd name="connsiteX7" fmla="*/ 10591266 w 10796635"/>
              <a:gd name="connsiteY7" fmla="*/ 126823 h 949711"/>
              <a:gd name="connsiteX8" fmla="*/ 10727453 w 10796635"/>
              <a:gd name="connsiteY8" fmla="*/ 185190 h 949711"/>
              <a:gd name="connsiteX9" fmla="*/ 10746908 w 10796635"/>
              <a:gd name="connsiteY9" fmla="*/ 866126 h 949711"/>
              <a:gd name="connsiteX10" fmla="*/ 10746908 w 10796635"/>
              <a:gd name="connsiteY10" fmla="*/ 943947 h 949711"/>
              <a:gd name="connsiteX11" fmla="*/ 10085427 w 10796635"/>
              <a:gd name="connsiteY11" fmla="*/ 943947 h 949711"/>
              <a:gd name="connsiteX12" fmla="*/ 7692423 w 10796635"/>
              <a:gd name="connsiteY12" fmla="*/ 943947 h 949711"/>
              <a:gd name="connsiteX13" fmla="*/ 6778023 w 10796635"/>
              <a:gd name="connsiteY13" fmla="*/ 924492 h 949711"/>
              <a:gd name="connsiteX14" fmla="*/ 6058176 w 10796635"/>
              <a:gd name="connsiteY14" fmla="*/ 905037 h 949711"/>
              <a:gd name="connsiteX15" fmla="*/ 5474517 w 10796635"/>
              <a:gd name="connsiteY15" fmla="*/ 905036 h 949711"/>
              <a:gd name="connsiteX16" fmla="*/ 4560117 w 10796635"/>
              <a:gd name="connsiteY16" fmla="*/ 943948 h 949711"/>
              <a:gd name="connsiteX17" fmla="*/ 3879180 w 10796635"/>
              <a:gd name="connsiteY17" fmla="*/ 943947 h 949711"/>
              <a:gd name="connsiteX18" fmla="*/ 3470619 w 10796635"/>
              <a:gd name="connsiteY18" fmla="*/ 924491 h 949711"/>
              <a:gd name="connsiteX19" fmla="*/ 3062057 w 10796635"/>
              <a:gd name="connsiteY19" fmla="*/ 924491 h 949711"/>
              <a:gd name="connsiteX20" fmla="*/ 2458942 w 10796635"/>
              <a:gd name="connsiteY20" fmla="*/ 905037 h 949711"/>
              <a:gd name="connsiteX21" fmla="*/ 1700185 w 10796635"/>
              <a:gd name="connsiteY21" fmla="*/ 885582 h 949711"/>
              <a:gd name="connsiteX22" fmla="*/ 241036 w 10796635"/>
              <a:gd name="connsiteY22" fmla="*/ 866127 h 949711"/>
              <a:gd name="connsiteX23" fmla="*/ 104 w 10796635"/>
              <a:gd name="connsiteY23" fmla="*/ 107368 h 949711"/>
              <a:gd name="connsiteX0" fmla="*/ 217684 w 11014215"/>
              <a:gd name="connsiteY0" fmla="*/ 58373 h 910963"/>
              <a:gd name="connsiteX1" fmla="*/ 2306871 w 11014215"/>
              <a:gd name="connsiteY1" fmla="*/ 58373 h 910963"/>
              <a:gd name="connsiteX2" fmla="*/ 2851620 w 11014215"/>
              <a:gd name="connsiteY2" fmla="*/ 38918 h 910963"/>
              <a:gd name="connsiteX3" fmla="*/ 3493646 w 11014215"/>
              <a:gd name="connsiteY3" fmla="*/ 38918 h 910963"/>
              <a:gd name="connsiteX4" fmla="*/ 3902207 w 11014215"/>
              <a:gd name="connsiteY4" fmla="*/ 38918 h 910963"/>
              <a:gd name="connsiteX5" fmla="*/ 4894428 w 11014215"/>
              <a:gd name="connsiteY5" fmla="*/ 77827 h 910963"/>
              <a:gd name="connsiteX6" fmla="*/ 8668760 w 11014215"/>
              <a:gd name="connsiteY6" fmla="*/ 97285 h 910963"/>
              <a:gd name="connsiteX7" fmla="*/ 10808846 w 11014215"/>
              <a:gd name="connsiteY7" fmla="*/ 77828 h 910963"/>
              <a:gd name="connsiteX8" fmla="*/ 10945033 w 11014215"/>
              <a:gd name="connsiteY8" fmla="*/ 136195 h 910963"/>
              <a:gd name="connsiteX9" fmla="*/ 10964488 w 11014215"/>
              <a:gd name="connsiteY9" fmla="*/ 817131 h 910963"/>
              <a:gd name="connsiteX10" fmla="*/ 10964488 w 11014215"/>
              <a:gd name="connsiteY10" fmla="*/ 894952 h 910963"/>
              <a:gd name="connsiteX11" fmla="*/ 10303007 w 11014215"/>
              <a:gd name="connsiteY11" fmla="*/ 894952 h 910963"/>
              <a:gd name="connsiteX12" fmla="*/ 7910003 w 11014215"/>
              <a:gd name="connsiteY12" fmla="*/ 894952 h 910963"/>
              <a:gd name="connsiteX13" fmla="*/ 6995603 w 11014215"/>
              <a:gd name="connsiteY13" fmla="*/ 875497 h 910963"/>
              <a:gd name="connsiteX14" fmla="*/ 6275756 w 11014215"/>
              <a:gd name="connsiteY14" fmla="*/ 856042 h 910963"/>
              <a:gd name="connsiteX15" fmla="*/ 5692097 w 11014215"/>
              <a:gd name="connsiteY15" fmla="*/ 856041 h 910963"/>
              <a:gd name="connsiteX16" fmla="*/ 4777697 w 11014215"/>
              <a:gd name="connsiteY16" fmla="*/ 894953 h 910963"/>
              <a:gd name="connsiteX17" fmla="*/ 4096760 w 11014215"/>
              <a:gd name="connsiteY17" fmla="*/ 894952 h 910963"/>
              <a:gd name="connsiteX18" fmla="*/ 3688199 w 11014215"/>
              <a:gd name="connsiteY18" fmla="*/ 875496 h 910963"/>
              <a:gd name="connsiteX19" fmla="*/ 3279637 w 11014215"/>
              <a:gd name="connsiteY19" fmla="*/ 875496 h 910963"/>
              <a:gd name="connsiteX20" fmla="*/ 2676522 w 11014215"/>
              <a:gd name="connsiteY20" fmla="*/ 856042 h 910963"/>
              <a:gd name="connsiteX21" fmla="*/ 1917765 w 11014215"/>
              <a:gd name="connsiteY21" fmla="*/ 836587 h 910963"/>
              <a:gd name="connsiteX22" fmla="*/ 256595 w 11014215"/>
              <a:gd name="connsiteY22" fmla="*/ 856043 h 910963"/>
              <a:gd name="connsiteX23" fmla="*/ 217684 w 11014215"/>
              <a:gd name="connsiteY23" fmla="*/ 58373 h 910963"/>
              <a:gd name="connsiteX0" fmla="*/ 142505 w 10939036"/>
              <a:gd name="connsiteY0" fmla="*/ 58373 h 997339"/>
              <a:gd name="connsiteX1" fmla="*/ 2231692 w 10939036"/>
              <a:gd name="connsiteY1" fmla="*/ 58373 h 997339"/>
              <a:gd name="connsiteX2" fmla="*/ 2776441 w 10939036"/>
              <a:gd name="connsiteY2" fmla="*/ 38918 h 997339"/>
              <a:gd name="connsiteX3" fmla="*/ 3418467 w 10939036"/>
              <a:gd name="connsiteY3" fmla="*/ 38918 h 997339"/>
              <a:gd name="connsiteX4" fmla="*/ 3827028 w 10939036"/>
              <a:gd name="connsiteY4" fmla="*/ 38918 h 997339"/>
              <a:gd name="connsiteX5" fmla="*/ 4819249 w 10939036"/>
              <a:gd name="connsiteY5" fmla="*/ 77827 h 997339"/>
              <a:gd name="connsiteX6" fmla="*/ 8593581 w 10939036"/>
              <a:gd name="connsiteY6" fmla="*/ 97285 h 997339"/>
              <a:gd name="connsiteX7" fmla="*/ 10733667 w 10939036"/>
              <a:gd name="connsiteY7" fmla="*/ 77828 h 997339"/>
              <a:gd name="connsiteX8" fmla="*/ 10869854 w 10939036"/>
              <a:gd name="connsiteY8" fmla="*/ 136195 h 997339"/>
              <a:gd name="connsiteX9" fmla="*/ 10889309 w 10939036"/>
              <a:gd name="connsiteY9" fmla="*/ 817131 h 997339"/>
              <a:gd name="connsiteX10" fmla="*/ 10889309 w 10939036"/>
              <a:gd name="connsiteY10" fmla="*/ 894952 h 997339"/>
              <a:gd name="connsiteX11" fmla="*/ 10227828 w 10939036"/>
              <a:gd name="connsiteY11" fmla="*/ 894952 h 997339"/>
              <a:gd name="connsiteX12" fmla="*/ 7834824 w 10939036"/>
              <a:gd name="connsiteY12" fmla="*/ 894952 h 997339"/>
              <a:gd name="connsiteX13" fmla="*/ 6920424 w 10939036"/>
              <a:gd name="connsiteY13" fmla="*/ 875497 h 997339"/>
              <a:gd name="connsiteX14" fmla="*/ 6200577 w 10939036"/>
              <a:gd name="connsiteY14" fmla="*/ 856042 h 997339"/>
              <a:gd name="connsiteX15" fmla="*/ 5616918 w 10939036"/>
              <a:gd name="connsiteY15" fmla="*/ 856041 h 997339"/>
              <a:gd name="connsiteX16" fmla="*/ 4702518 w 10939036"/>
              <a:gd name="connsiteY16" fmla="*/ 894953 h 997339"/>
              <a:gd name="connsiteX17" fmla="*/ 4021581 w 10939036"/>
              <a:gd name="connsiteY17" fmla="*/ 894952 h 997339"/>
              <a:gd name="connsiteX18" fmla="*/ 3613020 w 10939036"/>
              <a:gd name="connsiteY18" fmla="*/ 875496 h 997339"/>
              <a:gd name="connsiteX19" fmla="*/ 3204458 w 10939036"/>
              <a:gd name="connsiteY19" fmla="*/ 875496 h 997339"/>
              <a:gd name="connsiteX20" fmla="*/ 2601343 w 10939036"/>
              <a:gd name="connsiteY20" fmla="*/ 856042 h 997339"/>
              <a:gd name="connsiteX21" fmla="*/ 1842586 w 10939036"/>
              <a:gd name="connsiteY21" fmla="*/ 836587 h 997339"/>
              <a:gd name="connsiteX22" fmla="*/ 181416 w 10939036"/>
              <a:gd name="connsiteY22" fmla="*/ 856043 h 997339"/>
              <a:gd name="connsiteX23" fmla="*/ 142505 w 10939036"/>
              <a:gd name="connsiteY23" fmla="*/ 58373 h 997339"/>
              <a:gd name="connsiteX0" fmla="*/ 1 w 10796532"/>
              <a:gd name="connsiteY0" fmla="*/ 75664 h 1014630"/>
              <a:gd name="connsiteX1" fmla="*/ 2089188 w 10796532"/>
              <a:gd name="connsiteY1" fmla="*/ 75664 h 1014630"/>
              <a:gd name="connsiteX2" fmla="*/ 2633937 w 10796532"/>
              <a:gd name="connsiteY2" fmla="*/ 56209 h 1014630"/>
              <a:gd name="connsiteX3" fmla="*/ 3275963 w 10796532"/>
              <a:gd name="connsiteY3" fmla="*/ 56209 h 1014630"/>
              <a:gd name="connsiteX4" fmla="*/ 3684524 w 10796532"/>
              <a:gd name="connsiteY4" fmla="*/ 56209 h 1014630"/>
              <a:gd name="connsiteX5" fmla="*/ 4676745 w 10796532"/>
              <a:gd name="connsiteY5" fmla="*/ 95118 h 1014630"/>
              <a:gd name="connsiteX6" fmla="*/ 8451077 w 10796532"/>
              <a:gd name="connsiteY6" fmla="*/ 114576 h 1014630"/>
              <a:gd name="connsiteX7" fmla="*/ 10591163 w 10796532"/>
              <a:gd name="connsiteY7" fmla="*/ 95119 h 1014630"/>
              <a:gd name="connsiteX8" fmla="*/ 10727350 w 10796532"/>
              <a:gd name="connsiteY8" fmla="*/ 153486 h 1014630"/>
              <a:gd name="connsiteX9" fmla="*/ 10746805 w 10796532"/>
              <a:gd name="connsiteY9" fmla="*/ 834422 h 1014630"/>
              <a:gd name="connsiteX10" fmla="*/ 10746805 w 10796532"/>
              <a:gd name="connsiteY10" fmla="*/ 912243 h 1014630"/>
              <a:gd name="connsiteX11" fmla="*/ 10085324 w 10796532"/>
              <a:gd name="connsiteY11" fmla="*/ 912243 h 1014630"/>
              <a:gd name="connsiteX12" fmla="*/ 7692320 w 10796532"/>
              <a:gd name="connsiteY12" fmla="*/ 912243 h 1014630"/>
              <a:gd name="connsiteX13" fmla="*/ 6777920 w 10796532"/>
              <a:gd name="connsiteY13" fmla="*/ 892788 h 1014630"/>
              <a:gd name="connsiteX14" fmla="*/ 6058073 w 10796532"/>
              <a:gd name="connsiteY14" fmla="*/ 873333 h 1014630"/>
              <a:gd name="connsiteX15" fmla="*/ 5474414 w 10796532"/>
              <a:gd name="connsiteY15" fmla="*/ 873332 h 1014630"/>
              <a:gd name="connsiteX16" fmla="*/ 4560014 w 10796532"/>
              <a:gd name="connsiteY16" fmla="*/ 912244 h 1014630"/>
              <a:gd name="connsiteX17" fmla="*/ 3879077 w 10796532"/>
              <a:gd name="connsiteY17" fmla="*/ 912243 h 1014630"/>
              <a:gd name="connsiteX18" fmla="*/ 3470516 w 10796532"/>
              <a:gd name="connsiteY18" fmla="*/ 892787 h 1014630"/>
              <a:gd name="connsiteX19" fmla="*/ 3061954 w 10796532"/>
              <a:gd name="connsiteY19" fmla="*/ 892787 h 1014630"/>
              <a:gd name="connsiteX20" fmla="*/ 2458839 w 10796532"/>
              <a:gd name="connsiteY20" fmla="*/ 873333 h 1014630"/>
              <a:gd name="connsiteX21" fmla="*/ 1700082 w 10796532"/>
              <a:gd name="connsiteY21" fmla="*/ 853878 h 1014630"/>
              <a:gd name="connsiteX22" fmla="*/ 38912 w 10796532"/>
              <a:gd name="connsiteY22" fmla="*/ 873334 h 1014630"/>
              <a:gd name="connsiteX23" fmla="*/ 1 w 10796532"/>
              <a:gd name="connsiteY23" fmla="*/ 75664 h 1014630"/>
              <a:gd name="connsiteX0" fmla="*/ 142504 w 10939035"/>
              <a:gd name="connsiteY0" fmla="*/ 48286 h 895088"/>
              <a:gd name="connsiteX1" fmla="*/ 2231691 w 10939035"/>
              <a:gd name="connsiteY1" fmla="*/ 48286 h 895088"/>
              <a:gd name="connsiteX2" fmla="*/ 2776440 w 10939035"/>
              <a:gd name="connsiteY2" fmla="*/ 28831 h 895088"/>
              <a:gd name="connsiteX3" fmla="*/ 3418466 w 10939035"/>
              <a:gd name="connsiteY3" fmla="*/ 28831 h 895088"/>
              <a:gd name="connsiteX4" fmla="*/ 3827027 w 10939035"/>
              <a:gd name="connsiteY4" fmla="*/ 28831 h 895088"/>
              <a:gd name="connsiteX5" fmla="*/ 4819248 w 10939035"/>
              <a:gd name="connsiteY5" fmla="*/ 67740 h 895088"/>
              <a:gd name="connsiteX6" fmla="*/ 8593580 w 10939035"/>
              <a:gd name="connsiteY6" fmla="*/ 87198 h 895088"/>
              <a:gd name="connsiteX7" fmla="*/ 10733666 w 10939035"/>
              <a:gd name="connsiteY7" fmla="*/ 67741 h 895088"/>
              <a:gd name="connsiteX8" fmla="*/ 10869853 w 10939035"/>
              <a:gd name="connsiteY8" fmla="*/ 126108 h 895088"/>
              <a:gd name="connsiteX9" fmla="*/ 10889308 w 10939035"/>
              <a:gd name="connsiteY9" fmla="*/ 807044 h 895088"/>
              <a:gd name="connsiteX10" fmla="*/ 10889308 w 10939035"/>
              <a:gd name="connsiteY10" fmla="*/ 884865 h 895088"/>
              <a:gd name="connsiteX11" fmla="*/ 10227827 w 10939035"/>
              <a:gd name="connsiteY11" fmla="*/ 884865 h 895088"/>
              <a:gd name="connsiteX12" fmla="*/ 7834823 w 10939035"/>
              <a:gd name="connsiteY12" fmla="*/ 884865 h 895088"/>
              <a:gd name="connsiteX13" fmla="*/ 6920423 w 10939035"/>
              <a:gd name="connsiteY13" fmla="*/ 865410 h 895088"/>
              <a:gd name="connsiteX14" fmla="*/ 6200576 w 10939035"/>
              <a:gd name="connsiteY14" fmla="*/ 845955 h 895088"/>
              <a:gd name="connsiteX15" fmla="*/ 5616917 w 10939035"/>
              <a:gd name="connsiteY15" fmla="*/ 845954 h 895088"/>
              <a:gd name="connsiteX16" fmla="*/ 4702517 w 10939035"/>
              <a:gd name="connsiteY16" fmla="*/ 884866 h 895088"/>
              <a:gd name="connsiteX17" fmla="*/ 4021580 w 10939035"/>
              <a:gd name="connsiteY17" fmla="*/ 884865 h 895088"/>
              <a:gd name="connsiteX18" fmla="*/ 3613019 w 10939035"/>
              <a:gd name="connsiteY18" fmla="*/ 865409 h 895088"/>
              <a:gd name="connsiteX19" fmla="*/ 3204457 w 10939035"/>
              <a:gd name="connsiteY19" fmla="*/ 865409 h 895088"/>
              <a:gd name="connsiteX20" fmla="*/ 2601342 w 10939035"/>
              <a:gd name="connsiteY20" fmla="*/ 845955 h 895088"/>
              <a:gd name="connsiteX21" fmla="*/ 1842585 w 10939035"/>
              <a:gd name="connsiteY21" fmla="*/ 826500 h 895088"/>
              <a:gd name="connsiteX22" fmla="*/ 181415 w 10939035"/>
              <a:gd name="connsiteY22" fmla="*/ 709768 h 895088"/>
              <a:gd name="connsiteX23" fmla="*/ 142504 w 10939035"/>
              <a:gd name="connsiteY23" fmla="*/ 48286 h 895088"/>
              <a:gd name="connsiteX0" fmla="*/ 233200 w 10989327"/>
              <a:gd name="connsiteY0" fmla="*/ 119614 h 864681"/>
              <a:gd name="connsiteX1" fmla="*/ 2281983 w 10989327"/>
              <a:gd name="connsiteY1" fmla="*/ 22338 h 864681"/>
              <a:gd name="connsiteX2" fmla="*/ 2826732 w 10989327"/>
              <a:gd name="connsiteY2" fmla="*/ 2883 h 864681"/>
              <a:gd name="connsiteX3" fmla="*/ 3468758 w 10989327"/>
              <a:gd name="connsiteY3" fmla="*/ 2883 h 864681"/>
              <a:gd name="connsiteX4" fmla="*/ 3877319 w 10989327"/>
              <a:gd name="connsiteY4" fmla="*/ 2883 h 864681"/>
              <a:gd name="connsiteX5" fmla="*/ 4869540 w 10989327"/>
              <a:gd name="connsiteY5" fmla="*/ 41792 h 864681"/>
              <a:gd name="connsiteX6" fmla="*/ 8643872 w 10989327"/>
              <a:gd name="connsiteY6" fmla="*/ 61250 h 864681"/>
              <a:gd name="connsiteX7" fmla="*/ 10783958 w 10989327"/>
              <a:gd name="connsiteY7" fmla="*/ 41793 h 864681"/>
              <a:gd name="connsiteX8" fmla="*/ 10920145 w 10989327"/>
              <a:gd name="connsiteY8" fmla="*/ 100160 h 864681"/>
              <a:gd name="connsiteX9" fmla="*/ 10939600 w 10989327"/>
              <a:gd name="connsiteY9" fmla="*/ 781096 h 864681"/>
              <a:gd name="connsiteX10" fmla="*/ 10939600 w 10989327"/>
              <a:gd name="connsiteY10" fmla="*/ 858917 h 864681"/>
              <a:gd name="connsiteX11" fmla="*/ 10278119 w 10989327"/>
              <a:gd name="connsiteY11" fmla="*/ 858917 h 864681"/>
              <a:gd name="connsiteX12" fmla="*/ 7885115 w 10989327"/>
              <a:gd name="connsiteY12" fmla="*/ 858917 h 864681"/>
              <a:gd name="connsiteX13" fmla="*/ 6970715 w 10989327"/>
              <a:gd name="connsiteY13" fmla="*/ 839462 h 864681"/>
              <a:gd name="connsiteX14" fmla="*/ 6250868 w 10989327"/>
              <a:gd name="connsiteY14" fmla="*/ 820007 h 864681"/>
              <a:gd name="connsiteX15" fmla="*/ 5667209 w 10989327"/>
              <a:gd name="connsiteY15" fmla="*/ 820006 h 864681"/>
              <a:gd name="connsiteX16" fmla="*/ 4752809 w 10989327"/>
              <a:gd name="connsiteY16" fmla="*/ 858918 h 864681"/>
              <a:gd name="connsiteX17" fmla="*/ 4071872 w 10989327"/>
              <a:gd name="connsiteY17" fmla="*/ 858917 h 864681"/>
              <a:gd name="connsiteX18" fmla="*/ 3663311 w 10989327"/>
              <a:gd name="connsiteY18" fmla="*/ 839461 h 864681"/>
              <a:gd name="connsiteX19" fmla="*/ 3254749 w 10989327"/>
              <a:gd name="connsiteY19" fmla="*/ 839461 h 864681"/>
              <a:gd name="connsiteX20" fmla="*/ 2651634 w 10989327"/>
              <a:gd name="connsiteY20" fmla="*/ 820007 h 864681"/>
              <a:gd name="connsiteX21" fmla="*/ 1892877 w 10989327"/>
              <a:gd name="connsiteY21" fmla="*/ 800552 h 864681"/>
              <a:gd name="connsiteX22" fmla="*/ 231707 w 10989327"/>
              <a:gd name="connsiteY22" fmla="*/ 683820 h 864681"/>
              <a:gd name="connsiteX23" fmla="*/ 233200 w 10989327"/>
              <a:gd name="connsiteY23" fmla="*/ 119614 h 864681"/>
              <a:gd name="connsiteX0" fmla="*/ 123667 w 10879794"/>
              <a:gd name="connsiteY0" fmla="*/ 143800 h 888867"/>
              <a:gd name="connsiteX1" fmla="*/ 2172450 w 10879794"/>
              <a:gd name="connsiteY1" fmla="*/ 46524 h 888867"/>
              <a:gd name="connsiteX2" fmla="*/ 2717199 w 10879794"/>
              <a:gd name="connsiteY2" fmla="*/ 27069 h 888867"/>
              <a:gd name="connsiteX3" fmla="*/ 3359225 w 10879794"/>
              <a:gd name="connsiteY3" fmla="*/ 27069 h 888867"/>
              <a:gd name="connsiteX4" fmla="*/ 3767786 w 10879794"/>
              <a:gd name="connsiteY4" fmla="*/ 27069 h 888867"/>
              <a:gd name="connsiteX5" fmla="*/ 4760007 w 10879794"/>
              <a:gd name="connsiteY5" fmla="*/ 65978 h 888867"/>
              <a:gd name="connsiteX6" fmla="*/ 8534339 w 10879794"/>
              <a:gd name="connsiteY6" fmla="*/ 85436 h 888867"/>
              <a:gd name="connsiteX7" fmla="*/ 10674425 w 10879794"/>
              <a:gd name="connsiteY7" fmla="*/ 65979 h 888867"/>
              <a:gd name="connsiteX8" fmla="*/ 10810612 w 10879794"/>
              <a:gd name="connsiteY8" fmla="*/ 124346 h 888867"/>
              <a:gd name="connsiteX9" fmla="*/ 10830067 w 10879794"/>
              <a:gd name="connsiteY9" fmla="*/ 805282 h 888867"/>
              <a:gd name="connsiteX10" fmla="*/ 10830067 w 10879794"/>
              <a:gd name="connsiteY10" fmla="*/ 883103 h 888867"/>
              <a:gd name="connsiteX11" fmla="*/ 10168586 w 10879794"/>
              <a:gd name="connsiteY11" fmla="*/ 883103 h 888867"/>
              <a:gd name="connsiteX12" fmla="*/ 7775582 w 10879794"/>
              <a:gd name="connsiteY12" fmla="*/ 883103 h 888867"/>
              <a:gd name="connsiteX13" fmla="*/ 6861182 w 10879794"/>
              <a:gd name="connsiteY13" fmla="*/ 863648 h 888867"/>
              <a:gd name="connsiteX14" fmla="*/ 6141335 w 10879794"/>
              <a:gd name="connsiteY14" fmla="*/ 844193 h 888867"/>
              <a:gd name="connsiteX15" fmla="*/ 5557676 w 10879794"/>
              <a:gd name="connsiteY15" fmla="*/ 844192 h 888867"/>
              <a:gd name="connsiteX16" fmla="*/ 4643276 w 10879794"/>
              <a:gd name="connsiteY16" fmla="*/ 883104 h 888867"/>
              <a:gd name="connsiteX17" fmla="*/ 3962339 w 10879794"/>
              <a:gd name="connsiteY17" fmla="*/ 883103 h 888867"/>
              <a:gd name="connsiteX18" fmla="*/ 3553778 w 10879794"/>
              <a:gd name="connsiteY18" fmla="*/ 863647 h 888867"/>
              <a:gd name="connsiteX19" fmla="*/ 3145216 w 10879794"/>
              <a:gd name="connsiteY19" fmla="*/ 863647 h 888867"/>
              <a:gd name="connsiteX20" fmla="*/ 2542101 w 10879794"/>
              <a:gd name="connsiteY20" fmla="*/ 844193 h 888867"/>
              <a:gd name="connsiteX21" fmla="*/ 1783344 w 10879794"/>
              <a:gd name="connsiteY21" fmla="*/ 824738 h 888867"/>
              <a:gd name="connsiteX22" fmla="*/ 122174 w 10879794"/>
              <a:gd name="connsiteY22" fmla="*/ 708006 h 888867"/>
              <a:gd name="connsiteX23" fmla="*/ 123667 w 10879794"/>
              <a:gd name="connsiteY23" fmla="*/ 143800 h 888867"/>
              <a:gd name="connsiteX0" fmla="*/ 1864 w 10757991"/>
              <a:gd name="connsiteY0" fmla="*/ 143800 h 888867"/>
              <a:gd name="connsiteX1" fmla="*/ 2050647 w 10757991"/>
              <a:gd name="connsiteY1" fmla="*/ 46524 h 888867"/>
              <a:gd name="connsiteX2" fmla="*/ 2595396 w 10757991"/>
              <a:gd name="connsiteY2" fmla="*/ 27069 h 888867"/>
              <a:gd name="connsiteX3" fmla="*/ 3237422 w 10757991"/>
              <a:gd name="connsiteY3" fmla="*/ 27069 h 888867"/>
              <a:gd name="connsiteX4" fmla="*/ 3645983 w 10757991"/>
              <a:gd name="connsiteY4" fmla="*/ 27069 h 888867"/>
              <a:gd name="connsiteX5" fmla="*/ 4638204 w 10757991"/>
              <a:gd name="connsiteY5" fmla="*/ 65978 h 888867"/>
              <a:gd name="connsiteX6" fmla="*/ 8412536 w 10757991"/>
              <a:gd name="connsiteY6" fmla="*/ 85436 h 888867"/>
              <a:gd name="connsiteX7" fmla="*/ 10552622 w 10757991"/>
              <a:gd name="connsiteY7" fmla="*/ 65979 h 888867"/>
              <a:gd name="connsiteX8" fmla="*/ 10688809 w 10757991"/>
              <a:gd name="connsiteY8" fmla="*/ 124346 h 888867"/>
              <a:gd name="connsiteX9" fmla="*/ 10708264 w 10757991"/>
              <a:gd name="connsiteY9" fmla="*/ 805282 h 888867"/>
              <a:gd name="connsiteX10" fmla="*/ 10708264 w 10757991"/>
              <a:gd name="connsiteY10" fmla="*/ 883103 h 888867"/>
              <a:gd name="connsiteX11" fmla="*/ 10046783 w 10757991"/>
              <a:gd name="connsiteY11" fmla="*/ 883103 h 888867"/>
              <a:gd name="connsiteX12" fmla="*/ 7653779 w 10757991"/>
              <a:gd name="connsiteY12" fmla="*/ 883103 h 888867"/>
              <a:gd name="connsiteX13" fmla="*/ 6739379 w 10757991"/>
              <a:gd name="connsiteY13" fmla="*/ 863648 h 888867"/>
              <a:gd name="connsiteX14" fmla="*/ 6019532 w 10757991"/>
              <a:gd name="connsiteY14" fmla="*/ 844193 h 888867"/>
              <a:gd name="connsiteX15" fmla="*/ 5435873 w 10757991"/>
              <a:gd name="connsiteY15" fmla="*/ 844192 h 888867"/>
              <a:gd name="connsiteX16" fmla="*/ 4521473 w 10757991"/>
              <a:gd name="connsiteY16" fmla="*/ 883104 h 888867"/>
              <a:gd name="connsiteX17" fmla="*/ 3840536 w 10757991"/>
              <a:gd name="connsiteY17" fmla="*/ 883103 h 888867"/>
              <a:gd name="connsiteX18" fmla="*/ 3431975 w 10757991"/>
              <a:gd name="connsiteY18" fmla="*/ 863647 h 888867"/>
              <a:gd name="connsiteX19" fmla="*/ 3023413 w 10757991"/>
              <a:gd name="connsiteY19" fmla="*/ 863647 h 888867"/>
              <a:gd name="connsiteX20" fmla="*/ 2420298 w 10757991"/>
              <a:gd name="connsiteY20" fmla="*/ 844193 h 888867"/>
              <a:gd name="connsiteX21" fmla="*/ 1661541 w 10757991"/>
              <a:gd name="connsiteY21" fmla="*/ 824738 h 888867"/>
              <a:gd name="connsiteX22" fmla="*/ 371 w 10757991"/>
              <a:gd name="connsiteY22" fmla="*/ 708006 h 888867"/>
              <a:gd name="connsiteX23" fmla="*/ 1864 w 10757991"/>
              <a:gd name="connsiteY23" fmla="*/ 143800 h 888867"/>
              <a:gd name="connsiteX0" fmla="*/ 31302 w 10787429"/>
              <a:gd name="connsiteY0" fmla="*/ 119614 h 864681"/>
              <a:gd name="connsiteX1" fmla="*/ 2080085 w 10787429"/>
              <a:gd name="connsiteY1" fmla="*/ 22338 h 864681"/>
              <a:gd name="connsiteX2" fmla="*/ 2624834 w 10787429"/>
              <a:gd name="connsiteY2" fmla="*/ 2883 h 864681"/>
              <a:gd name="connsiteX3" fmla="*/ 3266860 w 10787429"/>
              <a:gd name="connsiteY3" fmla="*/ 2883 h 864681"/>
              <a:gd name="connsiteX4" fmla="*/ 3675421 w 10787429"/>
              <a:gd name="connsiteY4" fmla="*/ 2883 h 864681"/>
              <a:gd name="connsiteX5" fmla="*/ 4667642 w 10787429"/>
              <a:gd name="connsiteY5" fmla="*/ 41792 h 864681"/>
              <a:gd name="connsiteX6" fmla="*/ 8441974 w 10787429"/>
              <a:gd name="connsiteY6" fmla="*/ 61250 h 864681"/>
              <a:gd name="connsiteX7" fmla="*/ 10582060 w 10787429"/>
              <a:gd name="connsiteY7" fmla="*/ 41793 h 864681"/>
              <a:gd name="connsiteX8" fmla="*/ 10718247 w 10787429"/>
              <a:gd name="connsiteY8" fmla="*/ 100160 h 864681"/>
              <a:gd name="connsiteX9" fmla="*/ 10737702 w 10787429"/>
              <a:gd name="connsiteY9" fmla="*/ 781096 h 864681"/>
              <a:gd name="connsiteX10" fmla="*/ 10737702 w 10787429"/>
              <a:gd name="connsiteY10" fmla="*/ 858917 h 864681"/>
              <a:gd name="connsiteX11" fmla="*/ 10076221 w 10787429"/>
              <a:gd name="connsiteY11" fmla="*/ 858917 h 864681"/>
              <a:gd name="connsiteX12" fmla="*/ 7683217 w 10787429"/>
              <a:gd name="connsiteY12" fmla="*/ 858917 h 864681"/>
              <a:gd name="connsiteX13" fmla="*/ 6768817 w 10787429"/>
              <a:gd name="connsiteY13" fmla="*/ 839462 h 864681"/>
              <a:gd name="connsiteX14" fmla="*/ 6048970 w 10787429"/>
              <a:gd name="connsiteY14" fmla="*/ 820007 h 864681"/>
              <a:gd name="connsiteX15" fmla="*/ 5465311 w 10787429"/>
              <a:gd name="connsiteY15" fmla="*/ 820006 h 864681"/>
              <a:gd name="connsiteX16" fmla="*/ 4550911 w 10787429"/>
              <a:gd name="connsiteY16" fmla="*/ 858918 h 864681"/>
              <a:gd name="connsiteX17" fmla="*/ 3869974 w 10787429"/>
              <a:gd name="connsiteY17" fmla="*/ 858917 h 864681"/>
              <a:gd name="connsiteX18" fmla="*/ 3461413 w 10787429"/>
              <a:gd name="connsiteY18" fmla="*/ 839461 h 864681"/>
              <a:gd name="connsiteX19" fmla="*/ 3052851 w 10787429"/>
              <a:gd name="connsiteY19" fmla="*/ 839461 h 864681"/>
              <a:gd name="connsiteX20" fmla="*/ 2449736 w 10787429"/>
              <a:gd name="connsiteY20" fmla="*/ 820007 h 864681"/>
              <a:gd name="connsiteX21" fmla="*/ 1690979 w 10787429"/>
              <a:gd name="connsiteY21" fmla="*/ 800552 h 864681"/>
              <a:gd name="connsiteX22" fmla="*/ 775257 w 10787429"/>
              <a:gd name="connsiteY22" fmla="*/ 411446 h 864681"/>
              <a:gd name="connsiteX23" fmla="*/ 31302 w 10787429"/>
              <a:gd name="connsiteY23" fmla="*/ 119614 h 864681"/>
              <a:gd name="connsiteX0" fmla="*/ 20667 w 10776794"/>
              <a:gd name="connsiteY0" fmla="*/ 662062 h 1407129"/>
              <a:gd name="connsiteX1" fmla="*/ 1787389 w 10776794"/>
              <a:gd name="connsiteY1" fmla="*/ 582 h 1407129"/>
              <a:gd name="connsiteX2" fmla="*/ 2614199 w 10776794"/>
              <a:gd name="connsiteY2" fmla="*/ 545331 h 1407129"/>
              <a:gd name="connsiteX3" fmla="*/ 3256225 w 10776794"/>
              <a:gd name="connsiteY3" fmla="*/ 545331 h 1407129"/>
              <a:gd name="connsiteX4" fmla="*/ 3664786 w 10776794"/>
              <a:gd name="connsiteY4" fmla="*/ 545331 h 1407129"/>
              <a:gd name="connsiteX5" fmla="*/ 4657007 w 10776794"/>
              <a:gd name="connsiteY5" fmla="*/ 584240 h 1407129"/>
              <a:gd name="connsiteX6" fmla="*/ 8431339 w 10776794"/>
              <a:gd name="connsiteY6" fmla="*/ 603698 h 1407129"/>
              <a:gd name="connsiteX7" fmla="*/ 10571425 w 10776794"/>
              <a:gd name="connsiteY7" fmla="*/ 584241 h 1407129"/>
              <a:gd name="connsiteX8" fmla="*/ 10707612 w 10776794"/>
              <a:gd name="connsiteY8" fmla="*/ 642608 h 1407129"/>
              <a:gd name="connsiteX9" fmla="*/ 10727067 w 10776794"/>
              <a:gd name="connsiteY9" fmla="*/ 1323544 h 1407129"/>
              <a:gd name="connsiteX10" fmla="*/ 10727067 w 10776794"/>
              <a:gd name="connsiteY10" fmla="*/ 1401365 h 1407129"/>
              <a:gd name="connsiteX11" fmla="*/ 10065586 w 10776794"/>
              <a:gd name="connsiteY11" fmla="*/ 1401365 h 1407129"/>
              <a:gd name="connsiteX12" fmla="*/ 7672582 w 10776794"/>
              <a:gd name="connsiteY12" fmla="*/ 1401365 h 1407129"/>
              <a:gd name="connsiteX13" fmla="*/ 6758182 w 10776794"/>
              <a:gd name="connsiteY13" fmla="*/ 1381910 h 1407129"/>
              <a:gd name="connsiteX14" fmla="*/ 6038335 w 10776794"/>
              <a:gd name="connsiteY14" fmla="*/ 1362455 h 1407129"/>
              <a:gd name="connsiteX15" fmla="*/ 5454676 w 10776794"/>
              <a:gd name="connsiteY15" fmla="*/ 1362454 h 1407129"/>
              <a:gd name="connsiteX16" fmla="*/ 4540276 w 10776794"/>
              <a:gd name="connsiteY16" fmla="*/ 1401366 h 1407129"/>
              <a:gd name="connsiteX17" fmla="*/ 3859339 w 10776794"/>
              <a:gd name="connsiteY17" fmla="*/ 1401365 h 1407129"/>
              <a:gd name="connsiteX18" fmla="*/ 3450778 w 10776794"/>
              <a:gd name="connsiteY18" fmla="*/ 1381909 h 1407129"/>
              <a:gd name="connsiteX19" fmla="*/ 3042216 w 10776794"/>
              <a:gd name="connsiteY19" fmla="*/ 1381909 h 1407129"/>
              <a:gd name="connsiteX20" fmla="*/ 2439101 w 10776794"/>
              <a:gd name="connsiteY20" fmla="*/ 1362455 h 1407129"/>
              <a:gd name="connsiteX21" fmla="*/ 1680344 w 10776794"/>
              <a:gd name="connsiteY21" fmla="*/ 1343000 h 1407129"/>
              <a:gd name="connsiteX22" fmla="*/ 764622 w 10776794"/>
              <a:gd name="connsiteY22" fmla="*/ 953894 h 1407129"/>
              <a:gd name="connsiteX23" fmla="*/ 20667 w 10776794"/>
              <a:gd name="connsiteY23" fmla="*/ 662062 h 1407129"/>
              <a:gd name="connsiteX0" fmla="*/ 20667 w 10776794"/>
              <a:gd name="connsiteY0" fmla="*/ 662108 h 1407175"/>
              <a:gd name="connsiteX1" fmla="*/ 1787389 w 10776794"/>
              <a:gd name="connsiteY1" fmla="*/ 628 h 1407175"/>
              <a:gd name="connsiteX2" fmla="*/ 2614199 w 10776794"/>
              <a:gd name="connsiteY2" fmla="*/ 545377 h 1407175"/>
              <a:gd name="connsiteX3" fmla="*/ 3356962 w 10776794"/>
              <a:gd name="connsiteY3" fmla="*/ 759385 h 1407175"/>
              <a:gd name="connsiteX4" fmla="*/ 3664786 w 10776794"/>
              <a:gd name="connsiteY4" fmla="*/ 545377 h 1407175"/>
              <a:gd name="connsiteX5" fmla="*/ 4657007 w 10776794"/>
              <a:gd name="connsiteY5" fmla="*/ 584286 h 1407175"/>
              <a:gd name="connsiteX6" fmla="*/ 8431339 w 10776794"/>
              <a:gd name="connsiteY6" fmla="*/ 603744 h 1407175"/>
              <a:gd name="connsiteX7" fmla="*/ 10571425 w 10776794"/>
              <a:gd name="connsiteY7" fmla="*/ 584287 h 1407175"/>
              <a:gd name="connsiteX8" fmla="*/ 10707612 w 10776794"/>
              <a:gd name="connsiteY8" fmla="*/ 642654 h 1407175"/>
              <a:gd name="connsiteX9" fmla="*/ 10727067 w 10776794"/>
              <a:gd name="connsiteY9" fmla="*/ 1323590 h 1407175"/>
              <a:gd name="connsiteX10" fmla="*/ 10727067 w 10776794"/>
              <a:gd name="connsiteY10" fmla="*/ 1401411 h 1407175"/>
              <a:gd name="connsiteX11" fmla="*/ 10065586 w 10776794"/>
              <a:gd name="connsiteY11" fmla="*/ 1401411 h 1407175"/>
              <a:gd name="connsiteX12" fmla="*/ 7672582 w 10776794"/>
              <a:gd name="connsiteY12" fmla="*/ 1401411 h 1407175"/>
              <a:gd name="connsiteX13" fmla="*/ 6758182 w 10776794"/>
              <a:gd name="connsiteY13" fmla="*/ 1381956 h 1407175"/>
              <a:gd name="connsiteX14" fmla="*/ 6038335 w 10776794"/>
              <a:gd name="connsiteY14" fmla="*/ 1362501 h 1407175"/>
              <a:gd name="connsiteX15" fmla="*/ 5454676 w 10776794"/>
              <a:gd name="connsiteY15" fmla="*/ 1362500 h 1407175"/>
              <a:gd name="connsiteX16" fmla="*/ 4540276 w 10776794"/>
              <a:gd name="connsiteY16" fmla="*/ 1401412 h 1407175"/>
              <a:gd name="connsiteX17" fmla="*/ 3859339 w 10776794"/>
              <a:gd name="connsiteY17" fmla="*/ 1401411 h 1407175"/>
              <a:gd name="connsiteX18" fmla="*/ 3450778 w 10776794"/>
              <a:gd name="connsiteY18" fmla="*/ 1381955 h 1407175"/>
              <a:gd name="connsiteX19" fmla="*/ 3042216 w 10776794"/>
              <a:gd name="connsiteY19" fmla="*/ 1381955 h 1407175"/>
              <a:gd name="connsiteX20" fmla="*/ 2439101 w 10776794"/>
              <a:gd name="connsiteY20" fmla="*/ 1362501 h 1407175"/>
              <a:gd name="connsiteX21" fmla="*/ 1680344 w 10776794"/>
              <a:gd name="connsiteY21" fmla="*/ 1343046 h 1407175"/>
              <a:gd name="connsiteX22" fmla="*/ 764622 w 10776794"/>
              <a:gd name="connsiteY22" fmla="*/ 953940 h 1407175"/>
              <a:gd name="connsiteX23" fmla="*/ 20667 w 10776794"/>
              <a:gd name="connsiteY23" fmla="*/ 662108 h 1407175"/>
              <a:gd name="connsiteX0" fmla="*/ 20667 w 10776794"/>
              <a:gd name="connsiteY0" fmla="*/ 662108 h 1407175"/>
              <a:gd name="connsiteX1" fmla="*/ 1787389 w 10776794"/>
              <a:gd name="connsiteY1" fmla="*/ 628 h 1407175"/>
              <a:gd name="connsiteX2" fmla="*/ 2614199 w 10776794"/>
              <a:gd name="connsiteY2" fmla="*/ 545377 h 1407175"/>
              <a:gd name="connsiteX3" fmla="*/ 3356962 w 10776794"/>
              <a:gd name="connsiteY3" fmla="*/ 759385 h 1407175"/>
              <a:gd name="connsiteX4" fmla="*/ 4087878 w 10776794"/>
              <a:gd name="connsiteY4" fmla="*/ 545377 h 1407175"/>
              <a:gd name="connsiteX5" fmla="*/ 4657007 w 10776794"/>
              <a:gd name="connsiteY5" fmla="*/ 584286 h 1407175"/>
              <a:gd name="connsiteX6" fmla="*/ 8431339 w 10776794"/>
              <a:gd name="connsiteY6" fmla="*/ 603744 h 1407175"/>
              <a:gd name="connsiteX7" fmla="*/ 10571425 w 10776794"/>
              <a:gd name="connsiteY7" fmla="*/ 584287 h 1407175"/>
              <a:gd name="connsiteX8" fmla="*/ 10707612 w 10776794"/>
              <a:gd name="connsiteY8" fmla="*/ 642654 h 1407175"/>
              <a:gd name="connsiteX9" fmla="*/ 10727067 w 10776794"/>
              <a:gd name="connsiteY9" fmla="*/ 1323590 h 1407175"/>
              <a:gd name="connsiteX10" fmla="*/ 10727067 w 10776794"/>
              <a:gd name="connsiteY10" fmla="*/ 1401411 h 1407175"/>
              <a:gd name="connsiteX11" fmla="*/ 10065586 w 10776794"/>
              <a:gd name="connsiteY11" fmla="*/ 1401411 h 1407175"/>
              <a:gd name="connsiteX12" fmla="*/ 7672582 w 10776794"/>
              <a:gd name="connsiteY12" fmla="*/ 1401411 h 1407175"/>
              <a:gd name="connsiteX13" fmla="*/ 6758182 w 10776794"/>
              <a:gd name="connsiteY13" fmla="*/ 1381956 h 1407175"/>
              <a:gd name="connsiteX14" fmla="*/ 6038335 w 10776794"/>
              <a:gd name="connsiteY14" fmla="*/ 1362501 h 1407175"/>
              <a:gd name="connsiteX15" fmla="*/ 5454676 w 10776794"/>
              <a:gd name="connsiteY15" fmla="*/ 1362500 h 1407175"/>
              <a:gd name="connsiteX16" fmla="*/ 4540276 w 10776794"/>
              <a:gd name="connsiteY16" fmla="*/ 1401412 h 1407175"/>
              <a:gd name="connsiteX17" fmla="*/ 3859339 w 10776794"/>
              <a:gd name="connsiteY17" fmla="*/ 1401411 h 1407175"/>
              <a:gd name="connsiteX18" fmla="*/ 3450778 w 10776794"/>
              <a:gd name="connsiteY18" fmla="*/ 1381955 h 1407175"/>
              <a:gd name="connsiteX19" fmla="*/ 3042216 w 10776794"/>
              <a:gd name="connsiteY19" fmla="*/ 1381955 h 1407175"/>
              <a:gd name="connsiteX20" fmla="*/ 2439101 w 10776794"/>
              <a:gd name="connsiteY20" fmla="*/ 1362501 h 1407175"/>
              <a:gd name="connsiteX21" fmla="*/ 1680344 w 10776794"/>
              <a:gd name="connsiteY21" fmla="*/ 1343046 h 1407175"/>
              <a:gd name="connsiteX22" fmla="*/ 764622 w 10776794"/>
              <a:gd name="connsiteY22" fmla="*/ 953940 h 1407175"/>
              <a:gd name="connsiteX23" fmla="*/ 20667 w 10776794"/>
              <a:gd name="connsiteY23" fmla="*/ 662108 h 1407175"/>
              <a:gd name="connsiteX0" fmla="*/ 20667 w 10776794"/>
              <a:gd name="connsiteY0" fmla="*/ 662108 h 1407175"/>
              <a:gd name="connsiteX1" fmla="*/ 1787389 w 10776794"/>
              <a:gd name="connsiteY1" fmla="*/ 628 h 1407175"/>
              <a:gd name="connsiteX2" fmla="*/ 2614199 w 10776794"/>
              <a:gd name="connsiteY2" fmla="*/ 545377 h 1407175"/>
              <a:gd name="connsiteX3" fmla="*/ 3356962 w 10776794"/>
              <a:gd name="connsiteY3" fmla="*/ 759385 h 1407175"/>
              <a:gd name="connsiteX4" fmla="*/ 4087878 w 10776794"/>
              <a:gd name="connsiteY4" fmla="*/ 545377 h 1407175"/>
              <a:gd name="connsiteX5" fmla="*/ 5644224 w 10776794"/>
              <a:gd name="connsiteY5" fmla="*/ 117358 h 1407175"/>
              <a:gd name="connsiteX6" fmla="*/ 8431339 w 10776794"/>
              <a:gd name="connsiteY6" fmla="*/ 603744 h 1407175"/>
              <a:gd name="connsiteX7" fmla="*/ 10571425 w 10776794"/>
              <a:gd name="connsiteY7" fmla="*/ 584287 h 1407175"/>
              <a:gd name="connsiteX8" fmla="*/ 10707612 w 10776794"/>
              <a:gd name="connsiteY8" fmla="*/ 642654 h 1407175"/>
              <a:gd name="connsiteX9" fmla="*/ 10727067 w 10776794"/>
              <a:gd name="connsiteY9" fmla="*/ 1323590 h 1407175"/>
              <a:gd name="connsiteX10" fmla="*/ 10727067 w 10776794"/>
              <a:gd name="connsiteY10" fmla="*/ 1401411 h 1407175"/>
              <a:gd name="connsiteX11" fmla="*/ 10065586 w 10776794"/>
              <a:gd name="connsiteY11" fmla="*/ 1401411 h 1407175"/>
              <a:gd name="connsiteX12" fmla="*/ 7672582 w 10776794"/>
              <a:gd name="connsiteY12" fmla="*/ 1401411 h 1407175"/>
              <a:gd name="connsiteX13" fmla="*/ 6758182 w 10776794"/>
              <a:gd name="connsiteY13" fmla="*/ 1381956 h 1407175"/>
              <a:gd name="connsiteX14" fmla="*/ 6038335 w 10776794"/>
              <a:gd name="connsiteY14" fmla="*/ 1362501 h 1407175"/>
              <a:gd name="connsiteX15" fmla="*/ 5454676 w 10776794"/>
              <a:gd name="connsiteY15" fmla="*/ 1362500 h 1407175"/>
              <a:gd name="connsiteX16" fmla="*/ 4540276 w 10776794"/>
              <a:gd name="connsiteY16" fmla="*/ 1401412 h 1407175"/>
              <a:gd name="connsiteX17" fmla="*/ 3859339 w 10776794"/>
              <a:gd name="connsiteY17" fmla="*/ 1401411 h 1407175"/>
              <a:gd name="connsiteX18" fmla="*/ 3450778 w 10776794"/>
              <a:gd name="connsiteY18" fmla="*/ 1381955 h 1407175"/>
              <a:gd name="connsiteX19" fmla="*/ 3042216 w 10776794"/>
              <a:gd name="connsiteY19" fmla="*/ 1381955 h 1407175"/>
              <a:gd name="connsiteX20" fmla="*/ 2439101 w 10776794"/>
              <a:gd name="connsiteY20" fmla="*/ 1362501 h 1407175"/>
              <a:gd name="connsiteX21" fmla="*/ 1680344 w 10776794"/>
              <a:gd name="connsiteY21" fmla="*/ 1343046 h 1407175"/>
              <a:gd name="connsiteX22" fmla="*/ 764622 w 10776794"/>
              <a:gd name="connsiteY22" fmla="*/ 953940 h 1407175"/>
              <a:gd name="connsiteX23" fmla="*/ 20667 w 10776794"/>
              <a:gd name="connsiteY23" fmla="*/ 662108 h 1407175"/>
              <a:gd name="connsiteX0" fmla="*/ 28757 w 10784884"/>
              <a:gd name="connsiteY0" fmla="*/ 662108 h 1416252"/>
              <a:gd name="connsiteX1" fmla="*/ 1795479 w 10784884"/>
              <a:gd name="connsiteY1" fmla="*/ 628 h 1416252"/>
              <a:gd name="connsiteX2" fmla="*/ 2622289 w 10784884"/>
              <a:gd name="connsiteY2" fmla="*/ 545377 h 1416252"/>
              <a:gd name="connsiteX3" fmla="*/ 3365052 w 10784884"/>
              <a:gd name="connsiteY3" fmla="*/ 759385 h 1416252"/>
              <a:gd name="connsiteX4" fmla="*/ 4095968 w 10784884"/>
              <a:gd name="connsiteY4" fmla="*/ 545377 h 1416252"/>
              <a:gd name="connsiteX5" fmla="*/ 5652314 w 10784884"/>
              <a:gd name="connsiteY5" fmla="*/ 117358 h 1416252"/>
              <a:gd name="connsiteX6" fmla="*/ 8439429 w 10784884"/>
              <a:gd name="connsiteY6" fmla="*/ 603744 h 1416252"/>
              <a:gd name="connsiteX7" fmla="*/ 10579515 w 10784884"/>
              <a:gd name="connsiteY7" fmla="*/ 584287 h 1416252"/>
              <a:gd name="connsiteX8" fmla="*/ 10715702 w 10784884"/>
              <a:gd name="connsiteY8" fmla="*/ 642654 h 1416252"/>
              <a:gd name="connsiteX9" fmla="*/ 10735157 w 10784884"/>
              <a:gd name="connsiteY9" fmla="*/ 1323590 h 1416252"/>
              <a:gd name="connsiteX10" fmla="*/ 10735157 w 10784884"/>
              <a:gd name="connsiteY10" fmla="*/ 1401411 h 1416252"/>
              <a:gd name="connsiteX11" fmla="*/ 10073676 w 10784884"/>
              <a:gd name="connsiteY11" fmla="*/ 1401411 h 1416252"/>
              <a:gd name="connsiteX12" fmla="*/ 7680672 w 10784884"/>
              <a:gd name="connsiteY12" fmla="*/ 1401411 h 1416252"/>
              <a:gd name="connsiteX13" fmla="*/ 6766272 w 10784884"/>
              <a:gd name="connsiteY13" fmla="*/ 1381956 h 1416252"/>
              <a:gd name="connsiteX14" fmla="*/ 6046425 w 10784884"/>
              <a:gd name="connsiteY14" fmla="*/ 1362501 h 1416252"/>
              <a:gd name="connsiteX15" fmla="*/ 5462766 w 10784884"/>
              <a:gd name="connsiteY15" fmla="*/ 1362500 h 1416252"/>
              <a:gd name="connsiteX16" fmla="*/ 4548366 w 10784884"/>
              <a:gd name="connsiteY16" fmla="*/ 1401412 h 1416252"/>
              <a:gd name="connsiteX17" fmla="*/ 3867429 w 10784884"/>
              <a:gd name="connsiteY17" fmla="*/ 1401411 h 1416252"/>
              <a:gd name="connsiteX18" fmla="*/ 3458868 w 10784884"/>
              <a:gd name="connsiteY18" fmla="*/ 1381955 h 1416252"/>
              <a:gd name="connsiteX19" fmla="*/ 3050306 w 10784884"/>
              <a:gd name="connsiteY19" fmla="*/ 1381955 h 1416252"/>
              <a:gd name="connsiteX20" fmla="*/ 2447191 w 10784884"/>
              <a:gd name="connsiteY20" fmla="*/ 1362501 h 1416252"/>
              <a:gd name="connsiteX21" fmla="*/ 1728729 w 10784884"/>
              <a:gd name="connsiteY21" fmla="*/ 720476 h 1416252"/>
              <a:gd name="connsiteX22" fmla="*/ 772712 w 10784884"/>
              <a:gd name="connsiteY22" fmla="*/ 953940 h 1416252"/>
              <a:gd name="connsiteX23" fmla="*/ 28757 w 10784884"/>
              <a:gd name="connsiteY23" fmla="*/ 662108 h 1416252"/>
              <a:gd name="connsiteX0" fmla="*/ 28639 w 10784766"/>
              <a:gd name="connsiteY0" fmla="*/ 662108 h 1407175"/>
              <a:gd name="connsiteX1" fmla="*/ 1795361 w 10784766"/>
              <a:gd name="connsiteY1" fmla="*/ 628 h 1407175"/>
              <a:gd name="connsiteX2" fmla="*/ 2622171 w 10784766"/>
              <a:gd name="connsiteY2" fmla="*/ 545377 h 1407175"/>
              <a:gd name="connsiteX3" fmla="*/ 3364934 w 10784766"/>
              <a:gd name="connsiteY3" fmla="*/ 759385 h 1407175"/>
              <a:gd name="connsiteX4" fmla="*/ 4095850 w 10784766"/>
              <a:gd name="connsiteY4" fmla="*/ 545377 h 1407175"/>
              <a:gd name="connsiteX5" fmla="*/ 5652196 w 10784766"/>
              <a:gd name="connsiteY5" fmla="*/ 117358 h 1407175"/>
              <a:gd name="connsiteX6" fmla="*/ 8439311 w 10784766"/>
              <a:gd name="connsiteY6" fmla="*/ 603744 h 1407175"/>
              <a:gd name="connsiteX7" fmla="*/ 10579397 w 10784766"/>
              <a:gd name="connsiteY7" fmla="*/ 584287 h 1407175"/>
              <a:gd name="connsiteX8" fmla="*/ 10715584 w 10784766"/>
              <a:gd name="connsiteY8" fmla="*/ 642654 h 1407175"/>
              <a:gd name="connsiteX9" fmla="*/ 10735039 w 10784766"/>
              <a:gd name="connsiteY9" fmla="*/ 1323590 h 1407175"/>
              <a:gd name="connsiteX10" fmla="*/ 10735039 w 10784766"/>
              <a:gd name="connsiteY10" fmla="*/ 1401411 h 1407175"/>
              <a:gd name="connsiteX11" fmla="*/ 10073558 w 10784766"/>
              <a:gd name="connsiteY11" fmla="*/ 1401411 h 1407175"/>
              <a:gd name="connsiteX12" fmla="*/ 7680554 w 10784766"/>
              <a:gd name="connsiteY12" fmla="*/ 1401411 h 1407175"/>
              <a:gd name="connsiteX13" fmla="*/ 6766154 w 10784766"/>
              <a:gd name="connsiteY13" fmla="*/ 1381956 h 1407175"/>
              <a:gd name="connsiteX14" fmla="*/ 6046307 w 10784766"/>
              <a:gd name="connsiteY14" fmla="*/ 1362501 h 1407175"/>
              <a:gd name="connsiteX15" fmla="*/ 5462648 w 10784766"/>
              <a:gd name="connsiteY15" fmla="*/ 1362500 h 1407175"/>
              <a:gd name="connsiteX16" fmla="*/ 4548248 w 10784766"/>
              <a:gd name="connsiteY16" fmla="*/ 1401412 h 1407175"/>
              <a:gd name="connsiteX17" fmla="*/ 3867311 w 10784766"/>
              <a:gd name="connsiteY17" fmla="*/ 1401411 h 1407175"/>
              <a:gd name="connsiteX18" fmla="*/ 3458750 w 10784766"/>
              <a:gd name="connsiteY18" fmla="*/ 1381955 h 1407175"/>
              <a:gd name="connsiteX19" fmla="*/ 3050188 w 10784766"/>
              <a:gd name="connsiteY19" fmla="*/ 1381955 h 1407175"/>
              <a:gd name="connsiteX20" fmla="*/ 2447073 w 10784766"/>
              <a:gd name="connsiteY20" fmla="*/ 1362501 h 1407175"/>
              <a:gd name="connsiteX21" fmla="*/ 1708463 w 10784766"/>
              <a:gd name="connsiteY21" fmla="*/ 1284680 h 1407175"/>
              <a:gd name="connsiteX22" fmla="*/ 772594 w 10784766"/>
              <a:gd name="connsiteY22" fmla="*/ 953940 h 1407175"/>
              <a:gd name="connsiteX23" fmla="*/ 28639 w 10784766"/>
              <a:gd name="connsiteY23" fmla="*/ 662108 h 1407175"/>
              <a:gd name="connsiteX0" fmla="*/ 12770 w 10768897"/>
              <a:gd name="connsiteY0" fmla="*/ 662108 h 1407175"/>
              <a:gd name="connsiteX1" fmla="*/ 1779492 w 10768897"/>
              <a:gd name="connsiteY1" fmla="*/ 628 h 1407175"/>
              <a:gd name="connsiteX2" fmla="*/ 2606302 w 10768897"/>
              <a:gd name="connsiteY2" fmla="*/ 545377 h 1407175"/>
              <a:gd name="connsiteX3" fmla="*/ 3349065 w 10768897"/>
              <a:gd name="connsiteY3" fmla="*/ 759385 h 1407175"/>
              <a:gd name="connsiteX4" fmla="*/ 4079981 w 10768897"/>
              <a:gd name="connsiteY4" fmla="*/ 545377 h 1407175"/>
              <a:gd name="connsiteX5" fmla="*/ 5636327 w 10768897"/>
              <a:gd name="connsiteY5" fmla="*/ 117358 h 1407175"/>
              <a:gd name="connsiteX6" fmla="*/ 8423442 w 10768897"/>
              <a:gd name="connsiteY6" fmla="*/ 603744 h 1407175"/>
              <a:gd name="connsiteX7" fmla="*/ 10563528 w 10768897"/>
              <a:gd name="connsiteY7" fmla="*/ 584287 h 1407175"/>
              <a:gd name="connsiteX8" fmla="*/ 10699715 w 10768897"/>
              <a:gd name="connsiteY8" fmla="*/ 642654 h 1407175"/>
              <a:gd name="connsiteX9" fmla="*/ 10719170 w 10768897"/>
              <a:gd name="connsiteY9" fmla="*/ 1323590 h 1407175"/>
              <a:gd name="connsiteX10" fmla="*/ 10719170 w 10768897"/>
              <a:gd name="connsiteY10" fmla="*/ 1401411 h 1407175"/>
              <a:gd name="connsiteX11" fmla="*/ 10057689 w 10768897"/>
              <a:gd name="connsiteY11" fmla="*/ 1401411 h 1407175"/>
              <a:gd name="connsiteX12" fmla="*/ 7664685 w 10768897"/>
              <a:gd name="connsiteY12" fmla="*/ 1401411 h 1407175"/>
              <a:gd name="connsiteX13" fmla="*/ 6750285 w 10768897"/>
              <a:gd name="connsiteY13" fmla="*/ 1381956 h 1407175"/>
              <a:gd name="connsiteX14" fmla="*/ 6030438 w 10768897"/>
              <a:gd name="connsiteY14" fmla="*/ 1362501 h 1407175"/>
              <a:gd name="connsiteX15" fmla="*/ 5446779 w 10768897"/>
              <a:gd name="connsiteY15" fmla="*/ 1362500 h 1407175"/>
              <a:gd name="connsiteX16" fmla="*/ 4532379 w 10768897"/>
              <a:gd name="connsiteY16" fmla="*/ 1401412 h 1407175"/>
              <a:gd name="connsiteX17" fmla="*/ 3851442 w 10768897"/>
              <a:gd name="connsiteY17" fmla="*/ 1401411 h 1407175"/>
              <a:gd name="connsiteX18" fmla="*/ 3442881 w 10768897"/>
              <a:gd name="connsiteY18" fmla="*/ 1381955 h 1407175"/>
              <a:gd name="connsiteX19" fmla="*/ 3034319 w 10768897"/>
              <a:gd name="connsiteY19" fmla="*/ 1381955 h 1407175"/>
              <a:gd name="connsiteX20" fmla="*/ 2431204 w 10768897"/>
              <a:gd name="connsiteY20" fmla="*/ 1362501 h 1407175"/>
              <a:gd name="connsiteX21" fmla="*/ 1692594 w 10768897"/>
              <a:gd name="connsiteY21" fmla="*/ 1284680 h 1407175"/>
              <a:gd name="connsiteX22" fmla="*/ 1018639 w 10768897"/>
              <a:gd name="connsiteY22" fmla="*/ 798298 h 1407175"/>
              <a:gd name="connsiteX23" fmla="*/ 12770 w 10768897"/>
              <a:gd name="connsiteY23" fmla="*/ 662108 h 1407175"/>
              <a:gd name="connsiteX0" fmla="*/ 12770 w 10768897"/>
              <a:gd name="connsiteY0" fmla="*/ 662108 h 1498778"/>
              <a:gd name="connsiteX1" fmla="*/ 1779492 w 10768897"/>
              <a:gd name="connsiteY1" fmla="*/ 628 h 1498778"/>
              <a:gd name="connsiteX2" fmla="*/ 2606302 w 10768897"/>
              <a:gd name="connsiteY2" fmla="*/ 545377 h 1498778"/>
              <a:gd name="connsiteX3" fmla="*/ 3349065 w 10768897"/>
              <a:gd name="connsiteY3" fmla="*/ 759385 h 1498778"/>
              <a:gd name="connsiteX4" fmla="*/ 4079981 w 10768897"/>
              <a:gd name="connsiteY4" fmla="*/ 545377 h 1498778"/>
              <a:gd name="connsiteX5" fmla="*/ 5636327 w 10768897"/>
              <a:gd name="connsiteY5" fmla="*/ 117358 h 1498778"/>
              <a:gd name="connsiteX6" fmla="*/ 8423442 w 10768897"/>
              <a:gd name="connsiteY6" fmla="*/ 603744 h 1498778"/>
              <a:gd name="connsiteX7" fmla="*/ 10563528 w 10768897"/>
              <a:gd name="connsiteY7" fmla="*/ 584287 h 1498778"/>
              <a:gd name="connsiteX8" fmla="*/ 10699715 w 10768897"/>
              <a:gd name="connsiteY8" fmla="*/ 642654 h 1498778"/>
              <a:gd name="connsiteX9" fmla="*/ 10719170 w 10768897"/>
              <a:gd name="connsiteY9" fmla="*/ 1323590 h 1498778"/>
              <a:gd name="connsiteX10" fmla="*/ 10719170 w 10768897"/>
              <a:gd name="connsiteY10" fmla="*/ 1401411 h 1498778"/>
              <a:gd name="connsiteX11" fmla="*/ 10057689 w 10768897"/>
              <a:gd name="connsiteY11" fmla="*/ 1401411 h 1498778"/>
              <a:gd name="connsiteX12" fmla="*/ 7664685 w 10768897"/>
              <a:gd name="connsiteY12" fmla="*/ 1401411 h 1498778"/>
              <a:gd name="connsiteX13" fmla="*/ 6750285 w 10768897"/>
              <a:gd name="connsiteY13" fmla="*/ 1381956 h 1498778"/>
              <a:gd name="connsiteX14" fmla="*/ 6030438 w 10768897"/>
              <a:gd name="connsiteY14" fmla="*/ 1362501 h 1498778"/>
              <a:gd name="connsiteX15" fmla="*/ 5446779 w 10768897"/>
              <a:gd name="connsiteY15" fmla="*/ 1362500 h 1498778"/>
              <a:gd name="connsiteX16" fmla="*/ 4532379 w 10768897"/>
              <a:gd name="connsiteY16" fmla="*/ 1401412 h 1498778"/>
              <a:gd name="connsiteX17" fmla="*/ 3851442 w 10768897"/>
              <a:gd name="connsiteY17" fmla="*/ 1401411 h 1498778"/>
              <a:gd name="connsiteX18" fmla="*/ 3442881 w 10768897"/>
              <a:gd name="connsiteY18" fmla="*/ 1498687 h 1498778"/>
              <a:gd name="connsiteX19" fmla="*/ 3034319 w 10768897"/>
              <a:gd name="connsiteY19" fmla="*/ 1381955 h 1498778"/>
              <a:gd name="connsiteX20" fmla="*/ 2431204 w 10768897"/>
              <a:gd name="connsiteY20" fmla="*/ 1362501 h 1498778"/>
              <a:gd name="connsiteX21" fmla="*/ 1692594 w 10768897"/>
              <a:gd name="connsiteY21" fmla="*/ 1284680 h 1498778"/>
              <a:gd name="connsiteX22" fmla="*/ 1018639 w 10768897"/>
              <a:gd name="connsiteY22" fmla="*/ 798298 h 1498778"/>
              <a:gd name="connsiteX23" fmla="*/ 12770 w 10768897"/>
              <a:gd name="connsiteY23" fmla="*/ 662108 h 1498778"/>
              <a:gd name="connsiteX0" fmla="*/ 12770 w 10768897"/>
              <a:gd name="connsiteY0" fmla="*/ 662108 h 1500788"/>
              <a:gd name="connsiteX1" fmla="*/ 1779492 w 10768897"/>
              <a:gd name="connsiteY1" fmla="*/ 628 h 1500788"/>
              <a:gd name="connsiteX2" fmla="*/ 2606302 w 10768897"/>
              <a:gd name="connsiteY2" fmla="*/ 545377 h 1500788"/>
              <a:gd name="connsiteX3" fmla="*/ 3349065 w 10768897"/>
              <a:gd name="connsiteY3" fmla="*/ 759385 h 1500788"/>
              <a:gd name="connsiteX4" fmla="*/ 4079981 w 10768897"/>
              <a:gd name="connsiteY4" fmla="*/ 545377 h 1500788"/>
              <a:gd name="connsiteX5" fmla="*/ 5636327 w 10768897"/>
              <a:gd name="connsiteY5" fmla="*/ 117358 h 1500788"/>
              <a:gd name="connsiteX6" fmla="*/ 8423442 w 10768897"/>
              <a:gd name="connsiteY6" fmla="*/ 603744 h 1500788"/>
              <a:gd name="connsiteX7" fmla="*/ 10563528 w 10768897"/>
              <a:gd name="connsiteY7" fmla="*/ 584287 h 1500788"/>
              <a:gd name="connsiteX8" fmla="*/ 10699715 w 10768897"/>
              <a:gd name="connsiteY8" fmla="*/ 642654 h 1500788"/>
              <a:gd name="connsiteX9" fmla="*/ 10719170 w 10768897"/>
              <a:gd name="connsiteY9" fmla="*/ 1323590 h 1500788"/>
              <a:gd name="connsiteX10" fmla="*/ 10719170 w 10768897"/>
              <a:gd name="connsiteY10" fmla="*/ 1401411 h 1500788"/>
              <a:gd name="connsiteX11" fmla="*/ 10057689 w 10768897"/>
              <a:gd name="connsiteY11" fmla="*/ 1401411 h 1500788"/>
              <a:gd name="connsiteX12" fmla="*/ 7664685 w 10768897"/>
              <a:gd name="connsiteY12" fmla="*/ 1401411 h 1500788"/>
              <a:gd name="connsiteX13" fmla="*/ 6750285 w 10768897"/>
              <a:gd name="connsiteY13" fmla="*/ 1381956 h 1500788"/>
              <a:gd name="connsiteX14" fmla="*/ 6030438 w 10768897"/>
              <a:gd name="connsiteY14" fmla="*/ 1362501 h 1500788"/>
              <a:gd name="connsiteX15" fmla="*/ 5446779 w 10768897"/>
              <a:gd name="connsiteY15" fmla="*/ 1362500 h 1500788"/>
              <a:gd name="connsiteX16" fmla="*/ 4532379 w 10768897"/>
              <a:gd name="connsiteY16" fmla="*/ 1401412 h 1500788"/>
              <a:gd name="connsiteX17" fmla="*/ 3851442 w 10768897"/>
              <a:gd name="connsiteY17" fmla="*/ 1401411 h 1500788"/>
              <a:gd name="connsiteX18" fmla="*/ 3442881 w 10768897"/>
              <a:gd name="connsiteY18" fmla="*/ 1498687 h 1500788"/>
              <a:gd name="connsiteX19" fmla="*/ 3034319 w 10768897"/>
              <a:gd name="connsiteY19" fmla="*/ 1459776 h 1500788"/>
              <a:gd name="connsiteX20" fmla="*/ 2431204 w 10768897"/>
              <a:gd name="connsiteY20" fmla="*/ 1362501 h 1500788"/>
              <a:gd name="connsiteX21" fmla="*/ 1692594 w 10768897"/>
              <a:gd name="connsiteY21" fmla="*/ 1284680 h 1500788"/>
              <a:gd name="connsiteX22" fmla="*/ 1018639 w 10768897"/>
              <a:gd name="connsiteY22" fmla="*/ 798298 h 1500788"/>
              <a:gd name="connsiteX23" fmla="*/ 12770 w 10768897"/>
              <a:gd name="connsiteY23" fmla="*/ 662108 h 1500788"/>
              <a:gd name="connsiteX0" fmla="*/ 12770 w 10768897"/>
              <a:gd name="connsiteY0" fmla="*/ 662108 h 1500788"/>
              <a:gd name="connsiteX1" fmla="*/ 1779492 w 10768897"/>
              <a:gd name="connsiteY1" fmla="*/ 628 h 1500788"/>
              <a:gd name="connsiteX2" fmla="*/ 2606302 w 10768897"/>
              <a:gd name="connsiteY2" fmla="*/ 545377 h 1500788"/>
              <a:gd name="connsiteX3" fmla="*/ 3349065 w 10768897"/>
              <a:gd name="connsiteY3" fmla="*/ 759385 h 1500788"/>
              <a:gd name="connsiteX4" fmla="*/ 4079981 w 10768897"/>
              <a:gd name="connsiteY4" fmla="*/ 545377 h 1500788"/>
              <a:gd name="connsiteX5" fmla="*/ 5636327 w 10768897"/>
              <a:gd name="connsiteY5" fmla="*/ 117358 h 1500788"/>
              <a:gd name="connsiteX6" fmla="*/ 8423442 w 10768897"/>
              <a:gd name="connsiteY6" fmla="*/ 603744 h 1500788"/>
              <a:gd name="connsiteX7" fmla="*/ 10563528 w 10768897"/>
              <a:gd name="connsiteY7" fmla="*/ 584287 h 1500788"/>
              <a:gd name="connsiteX8" fmla="*/ 10699715 w 10768897"/>
              <a:gd name="connsiteY8" fmla="*/ 642654 h 1500788"/>
              <a:gd name="connsiteX9" fmla="*/ 10719170 w 10768897"/>
              <a:gd name="connsiteY9" fmla="*/ 1323590 h 1500788"/>
              <a:gd name="connsiteX10" fmla="*/ 10719170 w 10768897"/>
              <a:gd name="connsiteY10" fmla="*/ 1401411 h 1500788"/>
              <a:gd name="connsiteX11" fmla="*/ 10057689 w 10768897"/>
              <a:gd name="connsiteY11" fmla="*/ 1401411 h 1500788"/>
              <a:gd name="connsiteX12" fmla="*/ 7664685 w 10768897"/>
              <a:gd name="connsiteY12" fmla="*/ 1401411 h 1500788"/>
              <a:gd name="connsiteX13" fmla="*/ 6750285 w 10768897"/>
              <a:gd name="connsiteY13" fmla="*/ 1381956 h 1500788"/>
              <a:gd name="connsiteX14" fmla="*/ 6030438 w 10768897"/>
              <a:gd name="connsiteY14" fmla="*/ 1362501 h 1500788"/>
              <a:gd name="connsiteX15" fmla="*/ 5446779 w 10768897"/>
              <a:gd name="connsiteY15" fmla="*/ 1362500 h 1500788"/>
              <a:gd name="connsiteX16" fmla="*/ 4895029 w 10768897"/>
              <a:gd name="connsiteY16" fmla="*/ 1381956 h 1500788"/>
              <a:gd name="connsiteX17" fmla="*/ 3851442 w 10768897"/>
              <a:gd name="connsiteY17" fmla="*/ 1401411 h 1500788"/>
              <a:gd name="connsiteX18" fmla="*/ 3442881 w 10768897"/>
              <a:gd name="connsiteY18" fmla="*/ 1498687 h 1500788"/>
              <a:gd name="connsiteX19" fmla="*/ 3034319 w 10768897"/>
              <a:gd name="connsiteY19" fmla="*/ 1459776 h 1500788"/>
              <a:gd name="connsiteX20" fmla="*/ 2431204 w 10768897"/>
              <a:gd name="connsiteY20" fmla="*/ 1362501 h 1500788"/>
              <a:gd name="connsiteX21" fmla="*/ 1692594 w 10768897"/>
              <a:gd name="connsiteY21" fmla="*/ 1284680 h 1500788"/>
              <a:gd name="connsiteX22" fmla="*/ 1018639 w 10768897"/>
              <a:gd name="connsiteY22" fmla="*/ 798298 h 1500788"/>
              <a:gd name="connsiteX23" fmla="*/ 12770 w 10768897"/>
              <a:gd name="connsiteY23" fmla="*/ 662108 h 1500788"/>
              <a:gd name="connsiteX0" fmla="*/ 12770 w 10768897"/>
              <a:gd name="connsiteY0" fmla="*/ 662108 h 1557054"/>
              <a:gd name="connsiteX1" fmla="*/ 1779492 w 10768897"/>
              <a:gd name="connsiteY1" fmla="*/ 628 h 1557054"/>
              <a:gd name="connsiteX2" fmla="*/ 2606302 w 10768897"/>
              <a:gd name="connsiteY2" fmla="*/ 545377 h 1557054"/>
              <a:gd name="connsiteX3" fmla="*/ 3349065 w 10768897"/>
              <a:gd name="connsiteY3" fmla="*/ 759385 h 1557054"/>
              <a:gd name="connsiteX4" fmla="*/ 4079981 w 10768897"/>
              <a:gd name="connsiteY4" fmla="*/ 545377 h 1557054"/>
              <a:gd name="connsiteX5" fmla="*/ 5636327 w 10768897"/>
              <a:gd name="connsiteY5" fmla="*/ 117358 h 1557054"/>
              <a:gd name="connsiteX6" fmla="*/ 8423442 w 10768897"/>
              <a:gd name="connsiteY6" fmla="*/ 603744 h 1557054"/>
              <a:gd name="connsiteX7" fmla="*/ 10563528 w 10768897"/>
              <a:gd name="connsiteY7" fmla="*/ 584287 h 1557054"/>
              <a:gd name="connsiteX8" fmla="*/ 10699715 w 10768897"/>
              <a:gd name="connsiteY8" fmla="*/ 642654 h 1557054"/>
              <a:gd name="connsiteX9" fmla="*/ 10719170 w 10768897"/>
              <a:gd name="connsiteY9" fmla="*/ 1323590 h 1557054"/>
              <a:gd name="connsiteX10" fmla="*/ 10719170 w 10768897"/>
              <a:gd name="connsiteY10" fmla="*/ 1401411 h 1557054"/>
              <a:gd name="connsiteX11" fmla="*/ 10057689 w 10768897"/>
              <a:gd name="connsiteY11" fmla="*/ 1401411 h 1557054"/>
              <a:gd name="connsiteX12" fmla="*/ 7664685 w 10768897"/>
              <a:gd name="connsiteY12" fmla="*/ 1401411 h 1557054"/>
              <a:gd name="connsiteX13" fmla="*/ 6750285 w 10768897"/>
              <a:gd name="connsiteY13" fmla="*/ 1381956 h 1557054"/>
              <a:gd name="connsiteX14" fmla="*/ 6030438 w 10768897"/>
              <a:gd name="connsiteY14" fmla="*/ 1362501 h 1557054"/>
              <a:gd name="connsiteX15" fmla="*/ 5446779 w 10768897"/>
              <a:gd name="connsiteY15" fmla="*/ 1362500 h 1557054"/>
              <a:gd name="connsiteX16" fmla="*/ 4895029 w 10768897"/>
              <a:gd name="connsiteY16" fmla="*/ 1381956 h 1557054"/>
              <a:gd name="connsiteX17" fmla="*/ 4173798 w 10768897"/>
              <a:gd name="connsiteY17" fmla="*/ 1557054 h 1557054"/>
              <a:gd name="connsiteX18" fmla="*/ 3442881 w 10768897"/>
              <a:gd name="connsiteY18" fmla="*/ 1498687 h 1557054"/>
              <a:gd name="connsiteX19" fmla="*/ 3034319 w 10768897"/>
              <a:gd name="connsiteY19" fmla="*/ 1459776 h 1557054"/>
              <a:gd name="connsiteX20" fmla="*/ 2431204 w 10768897"/>
              <a:gd name="connsiteY20" fmla="*/ 1362501 h 1557054"/>
              <a:gd name="connsiteX21" fmla="*/ 1692594 w 10768897"/>
              <a:gd name="connsiteY21" fmla="*/ 1284680 h 1557054"/>
              <a:gd name="connsiteX22" fmla="*/ 1018639 w 10768897"/>
              <a:gd name="connsiteY22" fmla="*/ 798298 h 1557054"/>
              <a:gd name="connsiteX23" fmla="*/ 12770 w 10768897"/>
              <a:gd name="connsiteY23" fmla="*/ 662108 h 1557054"/>
              <a:gd name="connsiteX0" fmla="*/ 12770 w 10768897"/>
              <a:gd name="connsiteY0" fmla="*/ 662108 h 1561724"/>
              <a:gd name="connsiteX1" fmla="*/ 1779492 w 10768897"/>
              <a:gd name="connsiteY1" fmla="*/ 628 h 1561724"/>
              <a:gd name="connsiteX2" fmla="*/ 2606302 w 10768897"/>
              <a:gd name="connsiteY2" fmla="*/ 545377 h 1561724"/>
              <a:gd name="connsiteX3" fmla="*/ 3349065 w 10768897"/>
              <a:gd name="connsiteY3" fmla="*/ 759385 h 1561724"/>
              <a:gd name="connsiteX4" fmla="*/ 4079981 w 10768897"/>
              <a:gd name="connsiteY4" fmla="*/ 545377 h 1561724"/>
              <a:gd name="connsiteX5" fmla="*/ 5636327 w 10768897"/>
              <a:gd name="connsiteY5" fmla="*/ 117358 h 1561724"/>
              <a:gd name="connsiteX6" fmla="*/ 8423442 w 10768897"/>
              <a:gd name="connsiteY6" fmla="*/ 603744 h 1561724"/>
              <a:gd name="connsiteX7" fmla="*/ 10563528 w 10768897"/>
              <a:gd name="connsiteY7" fmla="*/ 584287 h 1561724"/>
              <a:gd name="connsiteX8" fmla="*/ 10699715 w 10768897"/>
              <a:gd name="connsiteY8" fmla="*/ 642654 h 1561724"/>
              <a:gd name="connsiteX9" fmla="*/ 10719170 w 10768897"/>
              <a:gd name="connsiteY9" fmla="*/ 1323590 h 1561724"/>
              <a:gd name="connsiteX10" fmla="*/ 10719170 w 10768897"/>
              <a:gd name="connsiteY10" fmla="*/ 1401411 h 1561724"/>
              <a:gd name="connsiteX11" fmla="*/ 10057689 w 10768897"/>
              <a:gd name="connsiteY11" fmla="*/ 1401411 h 1561724"/>
              <a:gd name="connsiteX12" fmla="*/ 7664685 w 10768897"/>
              <a:gd name="connsiteY12" fmla="*/ 1401411 h 1561724"/>
              <a:gd name="connsiteX13" fmla="*/ 6750285 w 10768897"/>
              <a:gd name="connsiteY13" fmla="*/ 1381956 h 1561724"/>
              <a:gd name="connsiteX14" fmla="*/ 6030438 w 10768897"/>
              <a:gd name="connsiteY14" fmla="*/ 1362501 h 1561724"/>
              <a:gd name="connsiteX15" fmla="*/ 5446779 w 10768897"/>
              <a:gd name="connsiteY15" fmla="*/ 1362500 h 1561724"/>
              <a:gd name="connsiteX16" fmla="*/ 4895029 w 10768897"/>
              <a:gd name="connsiteY16" fmla="*/ 1381956 h 1561724"/>
              <a:gd name="connsiteX17" fmla="*/ 4173798 w 10768897"/>
              <a:gd name="connsiteY17" fmla="*/ 1557054 h 1561724"/>
              <a:gd name="connsiteX18" fmla="*/ 3442881 w 10768897"/>
              <a:gd name="connsiteY18" fmla="*/ 1498687 h 1561724"/>
              <a:gd name="connsiteX19" fmla="*/ 3034319 w 10768897"/>
              <a:gd name="connsiteY19" fmla="*/ 1459776 h 1561724"/>
              <a:gd name="connsiteX20" fmla="*/ 2390910 w 10768897"/>
              <a:gd name="connsiteY20" fmla="*/ 1557054 h 1561724"/>
              <a:gd name="connsiteX21" fmla="*/ 1692594 w 10768897"/>
              <a:gd name="connsiteY21" fmla="*/ 1284680 h 1561724"/>
              <a:gd name="connsiteX22" fmla="*/ 1018639 w 10768897"/>
              <a:gd name="connsiteY22" fmla="*/ 798298 h 1561724"/>
              <a:gd name="connsiteX23" fmla="*/ 12770 w 10768897"/>
              <a:gd name="connsiteY23" fmla="*/ 662108 h 1561724"/>
              <a:gd name="connsiteX0" fmla="*/ 12770 w 10768897"/>
              <a:gd name="connsiteY0" fmla="*/ 662108 h 1560124"/>
              <a:gd name="connsiteX1" fmla="*/ 1779492 w 10768897"/>
              <a:gd name="connsiteY1" fmla="*/ 628 h 1560124"/>
              <a:gd name="connsiteX2" fmla="*/ 2606302 w 10768897"/>
              <a:gd name="connsiteY2" fmla="*/ 545377 h 1560124"/>
              <a:gd name="connsiteX3" fmla="*/ 3349065 w 10768897"/>
              <a:gd name="connsiteY3" fmla="*/ 759385 h 1560124"/>
              <a:gd name="connsiteX4" fmla="*/ 4079981 w 10768897"/>
              <a:gd name="connsiteY4" fmla="*/ 545377 h 1560124"/>
              <a:gd name="connsiteX5" fmla="*/ 5636327 w 10768897"/>
              <a:gd name="connsiteY5" fmla="*/ 117358 h 1560124"/>
              <a:gd name="connsiteX6" fmla="*/ 8423442 w 10768897"/>
              <a:gd name="connsiteY6" fmla="*/ 603744 h 1560124"/>
              <a:gd name="connsiteX7" fmla="*/ 10563528 w 10768897"/>
              <a:gd name="connsiteY7" fmla="*/ 584287 h 1560124"/>
              <a:gd name="connsiteX8" fmla="*/ 10699715 w 10768897"/>
              <a:gd name="connsiteY8" fmla="*/ 642654 h 1560124"/>
              <a:gd name="connsiteX9" fmla="*/ 10719170 w 10768897"/>
              <a:gd name="connsiteY9" fmla="*/ 1323590 h 1560124"/>
              <a:gd name="connsiteX10" fmla="*/ 10719170 w 10768897"/>
              <a:gd name="connsiteY10" fmla="*/ 1401411 h 1560124"/>
              <a:gd name="connsiteX11" fmla="*/ 10057689 w 10768897"/>
              <a:gd name="connsiteY11" fmla="*/ 1401411 h 1560124"/>
              <a:gd name="connsiteX12" fmla="*/ 7664685 w 10768897"/>
              <a:gd name="connsiteY12" fmla="*/ 1401411 h 1560124"/>
              <a:gd name="connsiteX13" fmla="*/ 6750285 w 10768897"/>
              <a:gd name="connsiteY13" fmla="*/ 1381956 h 1560124"/>
              <a:gd name="connsiteX14" fmla="*/ 6030438 w 10768897"/>
              <a:gd name="connsiteY14" fmla="*/ 1362501 h 1560124"/>
              <a:gd name="connsiteX15" fmla="*/ 5446779 w 10768897"/>
              <a:gd name="connsiteY15" fmla="*/ 1362500 h 1560124"/>
              <a:gd name="connsiteX16" fmla="*/ 4895029 w 10768897"/>
              <a:gd name="connsiteY16" fmla="*/ 1381956 h 1560124"/>
              <a:gd name="connsiteX17" fmla="*/ 4173798 w 10768897"/>
              <a:gd name="connsiteY17" fmla="*/ 1557054 h 1560124"/>
              <a:gd name="connsiteX18" fmla="*/ 3442881 w 10768897"/>
              <a:gd name="connsiteY18" fmla="*/ 1498687 h 1560124"/>
              <a:gd name="connsiteX19" fmla="*/ 3034319 w 10768897"/>
              <a:gd name="connsiteY19" fmla="*/ 1459776 h 1560124"/>
              <a:gd name="connsiteX20" fmla="*/ 2390910 w 10768897"/>
              <a:gd name="connsiteY20" fmla="*/ 1557054 h 1560124"/>
              <a:gd name="connsiteX21" fmla="*/ 1692594 w 10768897"/>
              <a:gd name="connsiteY21" fmla="*/ 1323591 h 1560124"/>
              <a:gd name="connsiteX22" fmla="*/ 1018639 w 10768897"/>
              <a:gd name="connsiteY22" fmla="*/ 798298 h 1560124"/>
              <a:gd name="connsiteX23" fmla="*/ 12770 w 10768897"/>
              <a:gd name="connsiteY23" fmla="*/ 662108 h 1560124"/>
              <a:gd name="connsiteX0" fmla="*/ 12770 w 10768897"/>
              <a:gd name="connsiteY0" fmla="*/ 662108 h 1560124"/>
              <a:gd name="connsiteX1" fmla="*/ 1779492 w 10768897"/>
              <a:gd name="connsiteY1" fmla="*/ 628 h 1560124"/>
              <a:gd name="connsiteX2" fmla="*/ 2606302 w 10768897"/>
              <a:gd name="connsiteY2" fmla="*/ 545377 h 1560124"/>
              <a:gd name="connsiteX3" fmla="*/ 3349065 w 10768897"/>
              <a:gd name="connsiteY3" fmla="*/ 759385 h 1560124"/>
              <a:gd name="connsiteX4" fmla="*/ 4079981 w 10768897"/>
              <a:gd name="connsiteY4" fmla="*/ 545377 h 1560124"/>
              <a:gd name="connsiteX5" fmla="*/ 5636327 w 10768897"/>
              <a:gd name="connsiteY5" fmla="*/ 117358 h 1560124"/>
              <a:gd name="connsiteX6" fmla="*/ 8423442 w 10768897"/>
              <a:gd name="connsiteY6" fmla="*/ 603744 h 1560124"/>
              <a:gd name="connsiteX7" fmla="*/ 10563528 w 10768897"/>
              <a:gd name="connsiteY7" fmla="*/ 584287 h 1560124"/>
              <a:gd name="connsiteX8" fmla="*/ 10699715 w 10768897"/>
              <a:gd name="connsiteY8" fmla="*/ 642654 h 1560124"/>
              <a:gd name="connsiteX9" fmla="*/ 10719170 w 10768897"/>
              <a:gd name="connsiteY9" fmla="*/ 1323590 h 1560124"/>
              <a:gd name="connsiteX10" fmla="*/ 10719170 w 10768897"/>
              <a:gd name="connsiteY10" fmla="*/ 1401411 h 1560124"/>
              <a:gd name="connsiteX11" fmla="*/ 10057689 w 10768897"/>
              <a:gd name="connsiteY11" fmla="*/ 1401411 h 1560124"/>
              <a:gd name="connsiteX12" fmla="*/ 7664685 w 10768897"/>
              <a:gd name="connsiteY12" fmla="*/ 1401411 h 1560124"/>
              <a:gd name="connsiteX13" fmla="*/ 6750285 w 10768897"/>
              <a:gd name="connsiteY13" fmla="*/ 1381956 h 1560124"/>
              <a:gd name="connsiteX14" fmla="*/ 6030438 w 10768897"/>
              <a:gd name="connsiteY14" fmla="*/ 1362501 h 1560124"/>
              <a:gd name="connsiteX15" fmla="*/ 5446779 w 10768897"/>
              <a:gd name="connsiteY15" fmla="*/ 1362500 h 1560124"/>
              <a:gd name="connsiteX16" fmla="*/ 4895029 w 10768897"/>
              <a:gd name="connsiteY16" fmla="*/ 1381956 h 1560124"/>
              <a:gd name="connsiteX17" fmla="*/ 4173798 w 10768897"/>
              <a:gd name="connsiteY17" fmla="*/ 1557054 h 1560124"/>
              <a:gd name="connsiteX18" fmla="*/ 3442881 w 10768897"/>
              <a:gd name="connsiteY18" fmla="*/ 1498687 h 1560124"/>
              <a:gd name="connsiteX19" fmla="*/ 3034319 w 10768897"/>
              <a:gd name="connsiteY19" fmla="*/ 1459776 h 1560124"/>
              <a:gd name="connsiteX20" fmla="*/ 2390910 w 10768897"/>
              <a:gd name="connsiteY20" fmla="*/ 1557054 h 1560124"/>
              <a:gd name="connsiteX21" fmla="*/ 1692594 w 10768897"/>
              <a:gd name="connsiteY21" fmla="*/ 1323591 h 1560124"/>
              <a:gd name="connsiteX22" fmla="*/ 1018639 w 10768897"/>
              <a:gd name="connsiteY22" fmla="*/ 798298 h 1560124"/>
              <a:gd name="connsiteX23" fmla="*/ 12770 w 10768897"/>
              <a:gd name="connsiteY23" fmla="*/ 662108 h 1560124"/>
              <a:gd name="connsiteX0" fmla="*/ 12770 w 10768897"/>
              <a:gd name="connsiteY0" fmla="*/ 662108 h 1641995"/>
              <a:gd name="connsiteX1" fmla="*/ 1779492 w 10768897"/>
              <a:gd name="connsiteY1" fmla="*/ 628 h 1641995"/>
              <a:gd name="connsiteX2" fmla="*/ 2606302 w 10768897"/>
              <a:gd name="connsiteY2" fmla="*/ 545377 h 1641995"/>
              <a:gd name="connsiteX3" fmla="*/ 3349065 w 10768897"/>
              <a:gd name="connsiteY3" fmla="*/ 759385 h 1641995"/>
              <a:gd name="connsiteX4" fmla="*/ 4079981 w 10768897"/>
              <a:gd name="connsiteY4" fmla="*/ 545377 h 1641995"/>
              <a:gd name="connsiteX5" fmla="*/ 5636327 w 10768897"/>
              <a:gd name="connsiteY5" fmla="*/ 117358 h 1641995"/>
              <a:gd name="connsiteX6" fmla="*/ 8423442 w 10768897"/>
              <a:gd name="connsiteY6" fmla="*/ 603744 h 1641995"/>
              <a:gd name="connsiteX7" fmla="*/ 10563528 w 10768897"/>
              <a:gd name="connsiteY7" fmla="*/ 584287 h 1641995"/>
              <a:gd name="connsiteX8" fmla="*/ 10699715 w 10768897"/>
              <a:gd name="connsiteY8" fmla="*/ 642654 h 1641995"/>
              <a:gd name="connsiteX9" fmla="*/ 10719170 w 10768897"/>
              <a:gd name="connsiteY9" fmla="*/ 1323590 h 1641995"/>
              <a:gd name="connsiteX10" fmla="*/ 10719170 w 10768897"/>
              <a:gd name="connsiteY10" fmla="*/ 1401411 h 1641995"/>
              <a:gd name="connsiteX11" fmla="*/ 10057689 w 10768897"/>
              <a:gd name="connsiteY11" fmla="*/ 1401411 h 1641995"/>
              <a:gd name="connsiteX12" fmla="*/ 7664685 w 10768897"/>
              <a:gd name="connsiteY12" fmla="*/ 1401411 h 1641995"/>
              <a:gd name="connsiteX13" fmla="*/ 6750285 w 10768897"/>
              <a:gd name="connsiteY13" fmla="*/ 1381956 h 1641995"/>
              <a:gd name="connsiteX14" fmla="*/ 6030438 w 10768897"/>
              <a:gd name="connsiteY14" fmla="*/ 1362501 h 1641995"/>
              <a:gd name="connsiteX15" fmla="*/ 5446779 w 10768897"/>
              <a:gd name="connsiteY15" fmla="*/ 1362500 h 1641995"/>
              <a:gd name="connsiteX16" fmla="*/ 5156944 w 10768897"/>
              <a:gd name="connsiteY16" fmla="*/ 1634876 h 1641995"/>
              <a:gd name="connsiteX17" fmla="*/ 4173798 w 10768897"/>
              <a:gd name="connsiteY17" fmla="*/ 1557054 h 1641995"/>
              <a:gd name="connsiteX18" fmla="*/ 3442881 w 10768897"/>
              <a:gd name="connsiteY18" fmla="*/ 1498687 h 1641995"/>
              <a:gd name="connsiteX19" fmla="*/ 3034319 w 10768897"/>
              <a:gd name="connsiteY19" fmla="*/ 1459776 h 1641995"/>
              <a:gd name="connsiteX20" fmla="*/ 2390910 w 10768897"/>
              <a:gd name="connsiteY20" fmla="*/ 1557054 h 1641995"/>
              <a:gd name="connsiteX21" fmla="*/ 1692594 w 10768897"/>
              <a:gd name="connsiteY21" fmla="*/ 1323591 h 1641995"/>
              <a:gd name="connsiteX22" fmla="*/ 1018639 w 10768897"/>
              <a:gd name="connsiteY22" fmla="*/ 798298 h 1641995"/>
              <a:gd name="connsiteX23" fmla="*/ 12770 w 10768897"/>
              <a:gd name="connsiteY23" fmla="*/ 662108 h 1641995"/>
              <a:gd name="connsiteX0" fmla="*/ 12770 w 10768897"/>
              <a:gd name="connsiteY0" fmla="*/ 662108 h 1637249"/>
              <a:gd name="connsiteX1" fmla="*/ 1779492 w 10768897"/>
              <a:gd name="connsiteY1" fmla="*/ 628 h 1637249"/>
              <a:gd name="connsiteX2" fmla="*/ 2606302 w 10768897"/>
              <a:gd name="connsiteY2" fmla="*/ 545377 h 1637249"/>
              <a:gd name="connsiteX3" fmla="*/ 3349065 w 10768897"/>
              <a:gd name="connsiteY3" fmla="*/ 759385 h 1637249"/>
              <a:gd name="connsiteX4" fmla="*/ 4079981 w 10768897"/>
              <a:gd name="connsiteY4" fmla="*/ 545377 h 1637249"/>
              <a:gd name="connsiteX5" fmla="*/ 5636327 w 10768897"/>
              <a:gd name="connsiteY5" fmla="*/ 117358 h 1637249"/>
              <a:gd name="connsiteX6" fmla="*/ 8423442 w 10768897"/>
              <a:gd name="connsiteY6" fmla="*/ 603744 h 1637249"/>
              <a:gd name="connsiteX7" fmla="*/ 10563528 w 10768897"/>
              <a:gd name="connsiteY7" fmla="*/ 584287 h 1637249"/>
              <a:gd name="connsiteX8" fmla="*/ 10699715 w 10768897"/>
              <a:gd name="connsiteY8" fmla="*/ 642654 h 1637249"/>
              <a:gd name="connsiteX9" fmla="*/ 10719170 w 10768897"/>
              <a:gd name="connsiteY9" fmla="*/ 1323590 h 1637249"/>
              <a:gd name="connsiteX10" fmla="*/ 10719170 w 10768897"/>
              <a:gd name="connsiteY10" fmla="*/ 1401411 h 1637249"/>
              <a:gd name="connsiteX11" fmla="*/ 10057689 w 10768897"/>
              <a:gd name="connsiteY11" fmla="*/ 1401411 h 1637249"/>
              <a:gd name="connsiteX12" fmla="*/ 7664685 w 10768897"/>
              <a:gd name="connsiteY12" fmla="*/ 1401411 h 1637249"/>
              <a:gd name="connsiteX13" fmla="*/ 6750285 w 10768897"/>
              <a:gd name="connsiteY13" fmla="*/ 1381956 h 1637249"/>
              <a:gd name="connsiteX14" fmla="*/ 6030438 w 10768897"/>
              <a:gd name="connsiteY14" fmla="*/ 1362501 h 1637249"/>
              <a:gd name="connsiteX15" fmla="*/ 5769136 w 10768897"/>
              <a:gd name="connsiteY15" fmla="*/ 1459776 h 1637249"/>
              <a:gd name="connsiteX16" fmla="*/ 5156944 w 10768897"/>
              <a:gd name="connsiteY16" fmla="*/ 1634876 h 1637249"/>
              <a:gd name="connsiteX17" fmla="*/ 4173798 w 10768897"/>
              <a:gd name="connsiteY17" fmla="*/ 1557054 h 1637249"/>
              <a:gd name="connsiteX18" fmla="*/ 3442881 w 10768897"/>
              <a:gd name="connsiteY18" fmla="*/ 1498687 h 1637249"/>
              <a:gd name="connsiteX19" fmla="*/ 3034319 w 10768897"/>
              <a:gd name="connsiteY19" fmla="*/ 1459776 h 1637249"/>
              <a:gd name="connsiteX20" fmla="*/ 2390910 w 10768897"/>
              <a:gd name="connsiteY20" fmla="*/ 1557054 h 1637249"/>
              <a:gd name="connsiteX21" fmla="*/ 1692594 w 10768897"/>
              <a:gd name="connsiteY21" fmla="*/ 1323591 h 1637249"/>
              <a:gd name="connsiteX22" fmla="*/ 1018639 w 10768897"/>
              <a:gd name="connsiteY22" fmla="*/ 798298 h 1637249"/>
              <a:gd name="connsiteX23" fmla="*/ 12770 w 10768897"/>
              <a:gd name="connsiteY23" fmla="*/ 662108 h 1637249"/>
              <a:gd name="connsiteX0" fmla="*/ 12770 w 10768897"/>
              <a:gd name="connsiteY0" fmla="*/ 662108 h 1637249"/>
              <a:gd name="connsiteX1" fmla="*/ 1779492 w 10768897"/>
              <a:gd name="connsiteY1" fmla="*/ 628 h 1637249"/>
              <a:gd name="connsiteX2" fmla="*/ 2606302 w 10768897"/>
              <a:gd name="connsiteY2" fmla="*/ 545377 h 1637249"/>
              <a:gd name="connsiteX3" fmla="*/ 3349065 w 10768897"/>
              <a:gd name="connsiteY3" fmla="*/ 759385 h 1637249"/>
              <a:gd name="connsiteX4" fmla="*/ 4079981 w 10768897"/>
              <a:gd name="connsiteY4" fmla="*/ 545377 h 1637249"/>
              <a:gd name="connsiteX5" fmla="*/ 5636327 w 10768897"/>
              <a:gd name="connsiteY5" fmla="*/ 117358 h 1637249"/>
              <a:gd name="connsiteX6" fmla="*/ 8423442 w 10768897"/>
              <a:gd name="connsiteY6" fmla="*/ 603744 h 1637249"/>
              <a:gd name="connsiteX7" fmla="*/ 10563528 w 10768897"/>
              <a:gd name="connsiteY7" fmla="*/ 584287 h 1637249"/>
              <a:gd name="connsiteX8" fmla="*/ 10699715 w 10768897"/>
              <a:gd name="connsiteY8" fmla="*/ 642654 h 1637249"/>
              <a:gd name="connsiteX9" fmla="*/ 10719170 w 10768897"/>
              <a:gd name="connsiteY9" fmla="*/ 1323590 h 1637249"/>
              <a:gd name="connsiteX10" fmla="*/ 10719170 w 10768897"/>
              <a:gd name="connsiteY10" fmla="*/ 1401411 h 1637249"/>
              <a:gd name="connsiteX11" fmla="*/ 10057689 w 10768897"/>
              <a:gd name="connsiteY11" fmla="*/ 1401411 h 1637249"/>
              <a:gd name="connsiteX12" fmla="*/ 7866158 w 10768897"/>
              <a:gd name="connsiteY12" fmla="*/ 1070670 h 1637249"/>
              <a:gd name="connsiteX13" fmla="*/ 6750285 w 10768897"/>
              <a:gd name="connsiteY13" fmla="*/ 1381956 h 1637249"/>
              <a:gd name="connsiteX14" fmla="*/ 6030438 w 10768897"/>
              <a:gd name="connsiteY14" fmla="*/ 1362501 h 1637249"/>
              <a:gd name="connsiteX15" fmla="*/ 5769136 w 10768897"/>
              <a:gd name="connsiteY15" fmla="*/ 1459776 h 1637249"/>
              <a:gd name="connsiteX16" fmla="*/ 5156944 w 10768897"/>
              <a:gd name="connsiteY16" fmla="*/ 1634876 h 1637249"/>
              <a:gd name="connsiteX17" fmla="*/ 4173798 w 10768897"/>
              <a:gd name="connsiteY17" fmla="*/ 1557054 h 1637249"/>
              <a:gd name="connsiteX18" fmla="*/ 3442881 w 10768897"/>
              <a:gd name="connsiteY18" fmla="*/ 1498687 h 1637249"/>
              <a:gd name="connsiteX19" fmla="*/ 3034319 w 10768897"/>
              <a:gd name="connsiteY19" fmla="*/ 1459776 h 1637249"/>
              <a:gd name="connsiteX20" fmla="*/ 2390910 w 10768897"/>
              <a:gd name="connsiteY20" fmla="*/ 1557054 h 1637249"/>
              <a:gd name="connsiteX21" fmla="*/ 1692594 w 10768897"/>
              <a:gd name="connsiteY21" fmla="*/ 1323591 h 1637249"/>
              <a:gd name="connsiteX22" fmla="*/ 1018639 w 10768897"/>
              <a:gd name="connsiteY22" fmla="*/ 798298 h 1637249"/>
              <a:gd name="connsiteX23" fmla="*/ 12770 w 10768897"/>
              <a:gd name="connsiteY23" fmla="*/ 662108 h 1637249"/>
              <a:gd name="connsiteX0" fmla="*/ 5966 w 10762093"/>
              <a:gd name="connsiteY0" fmla="*/ 544961 h 1520102"/>
              <a:gd name="connsiteX1" fmla="*/ 1510773 w 10762093"/>
              <a:gd name="connsiteY1" fmla="*/ 214222 h 1520102"/>
              <a:gd name="connsiteX2" fmla="*/ 2599498 w 10762093"/>
              <a:gd name="connsiteY2" fmla="*/ 428230 h 1520102"/>
              <a:gd name="connsiteX3" fmla="*/ 3342261 w 10762093"/>
              <a:gd name="connsiteY3" fmla="*/ 642238 h 1520102"/>
              <a:gd name="connsiteX4" fmla="*/ 4073177 w 10762093"/>
              <a:gd name="connsiteY4" fmla="*/ 428230 h 1520102"/>
              <a:gd name="connsiteX5" fmla="*/ 5629523 w 10762093"/>
              <a:gd name="connsiteY5" fmla="*/ 211 h 1520102"/>
              <a:gd name="connsiteX6" fmla="*/ 8416638 w 10762093"/>
              <a:gd name="connsiteY6" fmla="*/ 486597 h 1520102"/>
              <a:gd name="connsiteX7" fmla="*/ 10556724 w 10762093"/>
              <a:gd name="connsiteY7" fmla="*/ 467140 h 1520102"/>
              <a:gd name="connsiteX8" fmla="*/ 10692911 w 10762093"/>
              <a:gd name="connsiteY8" fmla="*/ 525507 h 1520102"/>
              <a:gd name="connsiteX9" fmla="*/ 10712366 w 10762093"/>
              <a:gd name="connsiteY9" fmla="*/ 1206443 h 1520102"/>
              <a:gd name="connsiteX10" fmla="*/ 10712366 w 10762093"/>
              <a:gd name="connsiteY10" fmla="*/ 1284264 h 1520102"/>
              <a:gd name="connsiteX11" fmla="*/ 10050885 w 10762093"/>
              <a:gd name="connsiteY11" fmla="*/ 1284264 h 1520102"/>
              <a:gd name="connsiteX12" fmla="*/ 7859354 w 10762093"/>
              <a:gd name="connsiteY12" fmla="*/ 953523 h 1520102"/>
              <a:gd name="connsiteX13" fmla="*/ 6743481 w 10762093"/>
              <a:gd name="connsiteY13" fmla="*/ 1264809 h 1520102"/>
              <a:gd name="connsiteX14" fmla="*/ 6023634 w 10762093"/>
              <a:gd name="connsiteY14" fmla="*/ 1245354 h 1520102"/>
              <a:gd name="connsiteX15" fmla="*/ 5762332 w 10762093"/>
              <a:gd name="connsiteY15" fmla="*/ 1342629 h 1520102"/>
              <a:gd name="connsiteX16" fmla="*/ 5150140 w 10762093"/>
              <a:gd name="connsiteY16" fmla="*/ 1517729 h 1520102"/>
              <a:gd name="connsiteX17" fmla="*/ 4166994 w 10762093"/>
              <a:gd name="connsiteY17" fmla="*/ 1439907 h 1520102"/>
              <a:gd name="connsiteX18" fmla="*/ 3436077 w 10762093"/>
              <a:gd name="connsiteY18" fmla="*/ 1381540 h 1520102"/>
              <a:gd name="connsiteX19" fmla="*/ 3027515 w 10762093"/>
              <a:gd name="connsiteY19" fmla="*/ 1342629 h 1520102"/>
              <a:gd name="connsiteX20" fmla="*/ 2384106 w 10762093"/>
              <a:gd name="connsiteY20" fmla="*/ 1439907 h 1520102"/>
              <a:gd name="connsiteX21" fmla="*/ 1685790 w 10762093"/>
              <a:gd name="connsiteY21" fmla="*/ 1206444 h 1520102"/>
              <a:gd name="connsiteX22" fmla="*/ 1011835 w 10762093"/>
              <a:gd name="connsiteY22" fmla="*/ 681151 h 1520102"/>
              <a:gd name="connsiteX23" fmla="*/ 5966 w 10762093"/>
              <a:gd name="connsiteY23" fmla="*/ 544961 h 1520102"/>
              <a:gd name="connsiteX0" fmla="*/ 5966 w 10762093"/>
              <a:gd name="connsiteY0" fmla="*/ 544961 h 1520102"/>
              <a:gd name="connsiteX1" fmla="*/ 1510773 w 10762093"/>
              <a:gd name="connsiteY1" fmla="*/ 214222 h 1520102"/>
              <a:gd name="connsiteX2" fmla="*/ 2599498 w 10762093"/>
              <a:gd name="connsiteY2" fmla="*/ 428230 h 1520102"/>
              <a:gd name="connsiteX3" fmla="*/ 3342261 w 10762093"/>
              <a:gd name="connsiteY3" fmla="*/ 642238 h 1520102"/>
              <a:gd name="connsiteX4" fmla="*/ 4073177 w 10762093"/>
              <a:gd name="connsiteY4" fmla="*/ 428230 h 1520102"/>
              <a:gd name="connsiteX5" fmla="*/ 5629523 w 10762093"/>
              <a:gd name="connsiteY5" fmla="*/ 211 h 1520102"/>
              <a:gd name="connsiteX6" fmla="*/ 8416638 w 10762093"/>
              <a:gd name="connsiteY6" fmla="*/ 486597 h 1520102"/>
              <a:gd name="connsiteX7" fmla="*/ 10556724 w 10762093"/>
              <a:gd name="connsiteY7" fmla="*/ 467140 h 1520102"/>
              <a:gd name="connsiteX8" fmla="*/ 10692911 w 10762093"/>
              <a:gd name="connsiteY8" fmla="*/ 525507 h 1520102"/>
              <a:gd name="connsiteX9" fmla="*/ 10712366 w 10762093"/>
              <a:gd name="connsiteY9" fmla="*/ 1206443 h 1520102"/>
              <a:gd name="connsiteX10" fmla="*/ 10712366 w 10762093"/>
              <a:gd name="connsiteY10" fmla="*/ 1284264 h 1520102"/>
              <a:gd name="connsiteX11" fmla="*/ 10050885 w 10762093"/>
              <a:gd name="connsiteY11" fmla="*/ 1284264 h 1520102"/>
              <a:gd name="connsiteX12" fmla="*/ 7859354 w 10762093"/>
              <a:gd name="connsiteY12" fmla="*/ 953523 h 1520102"/>
              <a:gd name="connsiteX13" fmla="*/ 6743481 w 10762093"/>
              <a:gd name="connsiteY13" fmla="*/ 1264809 h 1520102"/>
              <a:gd name="connsiteX14" fmla="*/ 6023634 w 10762093"/>
              <a:gd name="connsiteY14" fmla="*/ 1245354 h 1520102"/>
              <a:gd name="connsiteX15" fmla="*/ 5762332 w 10762093"/>
              <a:gd name="connsiteY15" fmla="*/ 1342629 h 1520102"/>
              <a:gd name="connsiteX16" fmla="*/ 5150140 w 10762093"/>
              <a:gd name="connsiteY16" fmla="*/ 1517729 h 1520102"/>
              <a:gd name="connsiteX17" fmla="*/ 4166994 w 10762093"/>
              <a:gd name="connsiteY17" fmla="*/ 1439907 h 1520102"/>
              <a:gd name="connsiteX18" fmla="*/ 3436077 w 10762093"/>
              <a:gd name="connsiteY18" fmla="*/ 1381540 h 1520102"/>
              <a:gd name="connsiteX19" fmla="*/ 2946926 w 10762093"/>
              <a:gd name="connsiteY19" fmla="*/ 1478817 h 1520102"/>
              <a:gd name="connsiteX20" fmla="*/ 2384106 w 10762093"/>
              <a:gd name="connsiteY20" fmla="*/ 1439907 h 1520102"/>
              <a:gd name="connsiteX21" fmla="*/ 1685790 w 10762093"/>
              <a:gd name="connsiteY21" fmla="*/ 1206444 h 1520102"/>
              <a:gd name="connsiteX22" fmla="*/ 1011835 w 10762093"/>
              <a:gd name="connsiteY22" fmla="*/ 681151 h 1520102"/>
              <a:gd name="connsiteX23" fmla="*/ 5966 w 10762093"/>
              <a:gd name="connsiteY23" fmla="*/ 544961 h 1520102"/>
              <a:gd name="connsiteX0" fmla="*/ 149895 w 10906022"/>
              <a:gd name="connsiteY0" fmla="*/ 544961 h 1623899"/>
              <a:gd name="connsiteX1" fmla="*/ 1654702 w 10906022"/>
              <a:gd name="connsiteY1" fmla="*/ 214222 h 1623899"/>
              <a:gd name="connsiteX2" fmla="*/ 2743427 w 10906022"/>
              <a:gd name="connsiteY2" fmla="*/ 428230 h 1623899"/>
              <a:gd name="connsiteX3" fmla="*/ 3486190 w 10906022"/>
              <a:gd name="connsiteY3" fmla="*/ 642238 h 1623899"/>
              <a:gd name="connsiteX4" fmla="*/ 4217106 w 10906022"/>
              <a:gd name="connsiteY4" fmla="*/ 428230 h 1623899"/>
              <a:gd name="connsiteX5" fmla="*/ 5773452 w 10906022"/>
              <a:gd name="connsiteY5" fmla="*/ 211 h 1623899"/>
              <a:gd name="connsiteX6" fmla="*/ 8560567 w 10906022"/>
              <a:gd name="connsiteY6" fmla="*/ 486597 h 1623899"/>
              <a:gd name="connsiteX7" fmla="*/ 10700653 w 10906022"/>
              <a:gd name="connsiteY7" fmla="*/ 467140 h 1623899"/>
              <a:gd name="connsiteX8" fmla="*/ 10836840 w 10906022"/>
              <a:gd name="connsiteY8" fmla="*/ 525507 h 1623899"/>
              <a:gd name="connsiteX9" fmla="*/ 10856295 w 10906022"/>
              <a:gd name="connsiteY9" fmla="*/ 1206443 h 1623899"/>
              <a:gd name="connsiteX10" fmla="*/ 10856295 w 10906022"/>
              <a:gd name="connsiteY10" fmla="*/ 1284264 h 1623899"/>
              <a:gd name="connsiteX11" fmla="*/ 10194814 w 10906022"/>
              <a:gd name="connsiteY11" fmla="*/ 1284264 h 1623899"/>
              <a:gd name="connsiteX12" fmla="*/ 8003283 w 10906022"/>
              <a:gd name="connsiteY12" fmla="*/ 953523 h 1623899"/>
              <a:gd name="connsiteX13" fmla="*/ 6887410 w 10906022"/>
              <a:gd name="connsiteY13" fmla="*/ 1264809 h 1623899"/>
              <a:gd name="connsiteX14" fmla="*/ 6167563 w 10906022"/>
              <a:gd name="connsiteY14" fmla="*/ 1245354 h 1623899"/>
              <a:gd name="connsiteX15" fmla="*/ 5906261 w 10906022"/>
              <a:gd name="connsiteY15" fmla="*/ 1342629 h 1623899"/>
              <a:gd name="connsiteX16" fmla="*/ 5294069 w 10906022"/>
              <a:gd name="connsiteY16" fmla="*/ 1517729 h 1623899"/>
              <a:gd name="connsiteX17" fmla="*/ 4310923 w 10906022"/>
              <a:gd name="connsiteY17" fmla="*/ 1439907 h 1623899"/>
              <a:gd name="connsiteX18" fmla="*/ 3580006 w 10906022"/>
              <a:gd name="connsiteY18" fmla="*/ 1381540 h 1623899"/>
              <a:gd name="connsiteX19" fmla="*/ 3090855 w 10906022"/>
              <a:gd name="connsiteY19" fmla="*/ 1478817 h 1623899"/>
              <a:gd name="connsiteX20" fmla="*/ 2528035 w 10906022"/>
              <a:gd name="connsiteY20" fmla="*/ 1439907 h 1623899"/>
              <a:gd name="connsiteX21" fmla="*/ 1829719 w 10906022"/>
              <a:gd name="connsiteY21" fmla="*/ 1206444 h 1623899"/>
              <a:gd name="connsiteX22" fmla="*/ 243853 w 10906022"/>
              <a:gd name="connsiteY22" fmla="*/ 1608090 h 1623899"/>
              <a:gd name="connsiteX23" fmla="*/ 149895 w 10906022"/>
              <a:gd name="connsiteY23" fmla="*/ 544961 h 1623899"/>
              <a:gd name="connsiteX0" fmla="*/ 1157651 w 10665902"/>
              <a:gd name="connsiteY0" fmla="*/ 575858 h 1622675"/>
              <a:gd name="connsiteX1" fmla="*/ 1414582 w 10665902"/>
              <a:gd name="connsiteY1" fmla="*/ 214222 h 1622675"/>
              <a:gd name="connsiteX2" fmla="*/ 2503307 w 10665902"/>
              <a:gd name="connsiteY2" fmla="*/ 428230 h 1622675"/>
              <a:gd name="connsiteX3" fmla="*/ 3246070 w 10665902"/>
              <a:gd name="connsiteY3" fmla="*/ 642238 h 1622675"/>
              <a:gd name="connsiteX4" fmla="*/ 3976986 w 10665902"/>
              <a:gd name="connsiteY4" fmla="*/ 428230 h 1622675"/>
              <a:gd name="connsiteX5" fmla="*/ 5533332 w 10665902"/>
              <a:gd name="connsiteY5" fmla="*/ 211 h 1622675"/>
              <a:gd name="connsiteX6" fmla="*/ 8320447 w 10665902"/>
              <a:gd name="connsiteY6" fmla="*/ 486597 h 1622675"/>
              <a:gd name="connsiteX7" fmla="*/ 10460533 w 10665902"/>
              <a:gd name="connsiteY7" fmla="*/ 467140 h 1622675"/>
              <a:gd name="connsiteX8" fmla="*/ 10596720 w 10665902"/>
              <a:gd name="connsiteY8" fmla="*/ 525507 h 1622675"/>
              <a:gd name="connsiteX9" fmla="*/ 10616175 w 10665902"/>
              <a:gd name="connsiteY9" fmla="*/ 1206443 h 1622675"/>
              <a:gd name="connsiteX10" fmla="*/ 10616175 w 10665902"/>
              <a:gd name="connsiteY10" fmla="*/ 1284264 h 1622675"/>
              <a:gd name="connsiteX11" fmla="*/ 9954694 w 10665902"/>
              <a:gd name="connsiteY11" fmla="*/ 1284264 h 1622675"/>
              <a:gd name="connsiteX12" fmla="*/ 7763163 w 10665902"/>
              <a:gd name="connsiteY12" fmla="*/ 953523 h 1622675"/>
              <a:gd name="connsiteX13" fmla="*/ 6647290 w 10665902"/>
              <a:gd name="connsiteY13" fmla="*/ 1264809 h 1622675"/>
              <a:gd name="connsiteX14" fmla="*/ 5927443 w 10665902"/>
              <a:gd name="connsiteY14" fmla="*/ 1245354 h 1622675"/>
              <a:gd name="connsiteX15" fmla="*/ 5666141 w 10665902"/>
              <a:gd name="connsiteY15" fmla="*/ 1342629 h 1622675"/>
              <a:gd name="connsiteX16" fmla="*/ 5053949 w 10665902"/>
              <a:gd name="connsiteY16" fmla="*/ 1517729 h 1622675"/>
              <a:gd name="connsiteX17" fmla="*/ 4070803 w 10665902"/>
              <a:gd name="connsiteY17" fmla="*/ 1439907 h 1622675"/>
              <a:gd name="connsiteX18" fmla="*/ 3339886 w 10665902"/>
              <a:gd name="connsiteY18" fmla="*/ 1381540 h 1622675"/>
              <a:gd name="connsiteX19" fmla="*/ 2850735 w 10665902"/>
              <a:gd name="connsiteY19" fmla="*/ 1478817 h 1622675"/>
              <a:gd name="connsiteX20" fmla="*/ 2287915 w 10665902"/>
              <a:gd name="connsiteY20" fmla="*/ 1439907 h 1622675"/>
              <a:gd name="connsiteX21" fmla="*/ 1589599 w 10665902"/>
              <a:gd name="connsiteY21" fmla="*/ 1206444 h 1622675"/>
              <a:gd name="connsiteX22" fmla="*/ 3733 w 10665902"/>
              <a:gd name="connsiteY22" fmla="*/ 1608090 h 1622675"/>
              <a:gd name="connsiteX23" fmla="*/ 1157651 w 10665902"/>
              <a:gd name="connsiteY23" fmla="*/ 575858 h 1622675"/>
              <a:gd name="connsiteX0" fmla="*/ 1157858 w 10666109"/>
              <a:gd name="connsiteY0" fmla="*/ 575858 h 1622675"/>
              <a:gd name="connsiteX1" fmla="*/ 1750757 w 10666109"/>
              <a:gd name="connsiteY1" fmla="*/ 430508 h 1622675"/>
              <a:gd name="connsiteX2" fmla="*/ 2503514 w 10666109"/>
              <a:gd name="connsiteY2" fmla="*/ 428230 h 1622675"/>
              <a:gd name="connsiteX3" fmla="*/ 3246277 w 10666109"/>
              <a:gd name="connsiteY3" fmla="*/ 642238 h 1622675"/>
              <a:gd name="connsiteX4" fmla="*/ 3977193 w 10666109"/>
              <a:gd name="connsiteY4" fmla="*/ 428230 h 1622675"/>
              <a:gd name="connsiteX5" fmla="*/ 5533539 w 10666109"/>
              <a:gd name="connsiteY5" fmla="*/ 211 h 1622675"/>
              <a:gd name="connsiteX6" fmla="*/ 8320654 w 10666109"/>
              <a:gd name="connsiteY6" fmla="*/ 486597 h 1622675"/>
              <a:gd name="connsiteX7" fmla="*/ 10460740 w 10666109"/>
              <a:gd name="connsiteY7" fmla="*/ 467140 h 1622675"/>
              <a:gd name="connsiteX8" fmla="*/ 10596927 w 10666109"/>
              <a:gd name="connsiteY8" fmla="*/ 525507 h 1622675"/>
              <a:gd name="connsiteX9" fmla="*/ 10616382 w 10666109"/>
              <a:gd name="connsiteY9" fmla="*/ 1206443 h 1622675"/>
              <a:gd name="connsiteX10" fmla="*/ 10616382 w 10666109"/>
              <a:gd name="connsiteY10" fmla="*/ 1284264 h 1622675"/>
              <a:gd name="connsiteX11" fmla="*/ 9954901 w 10666109"/>
              <a:gd name="connsiteY11" fmla="*/ 1284264 h 1622675"/>
              <a:gd name="connsiteX12" fmla="*/ 7763370 w 10666109"/>
              <a:gd name="connsiteY12" fmla="*/ 953523 h 1622675"/>
              <a:gd name="connsiteX13" fmla="*/ 6647497 w 10666109"/>
              <a:gd name="connsiteY13" fmla="*/ 1264809 h 1622675"/>
              <a:gd name="connsiteX14" fmla="*/ 5927650 w 10666109"/>
              <a:gd name="connsiteY14" fmla="*/ 1245354 h 1622675"/>
              <a:gd name="connsiteX15" fmla="*/ 5666348 w 10666109"/>
              <a:gd name="connsiteY15" fmla="*/ 1342629 h 1622675"/>
              <a:gd name="connsiteX16" fmla="*/ 5054156 w 10666109"/>
              <a:gd name="connsiteY16" fmla="*/ 1517729 h 1622675"/>
              <a:gd name="connsiteX17" fmla="*/ 4071010 w 10666109"/>
              <a:gd name="connsiteY17" fmla="*/ 1439907 h 1622675"/>
              <a:gd name="connsiteX18" fmla="*/ 3340093 w 10666109"/>
              <a:gd name="connsiteY18" fmla="*/ 1381540 h 1622675"/>
              <a:gd name="connsiteX19" fmla="*/ 2850942 w 10666109"/>
              <a:gd name="connsiteY19" fmla="*/ 1478817 h 1622675"/>
              <a:gd name="connsiteX20" fmla="*/ 2288122 w 10666109"/>
              <a:gd name="connsiteY20" fmla="*/ 1439907 h 1622675"/>
              <a:gd name="connsiteX21" fmla="*/ 1589806 w 10666109"/>
              <a:gd name="connsiteY21" fmla="*/ 1206444 h 1622675"/>
              <a:gd name="connsiteX22" fmla="*/ 3940 w 10666109"/>
              <a:gd name="connsiteY22" fmla="*/ 1608090 h 1622675"/>
              <a:gd name="connsiteX23" fmla="*/ 1157858 w 10666109"/>
              <a:gd name="connsiteY23" fmla="*/ 575858 h 1622675"/>
              <a:gd name="connsiteX0" fmla="*/ 1155746 w 10663997"/>
              <a:gd name="connsiteY0" fmla="*/ 575858 h 1627163"/>
              <a:gd name="connsiteX1" fmla="*/ 1748645 w 10663997"/>
              <a:gd name="connsiteY1" fmla="*/ 430508 h 1627163"/>
              <a:gd name="connsiteX2" fmla="*/ 2501402 w 10663997"/>
              <a:gd name="connsiteY2" fmla="*/ 428230 h 1627163"/>
              <a:gd name="connsiteX3" fmla="*/ 3244165 w 10663997"/>
              <a:gd name="connsiteY3" fmla="*/ 642238 h 1627163"/>
              <a:gd name="connsiteX4" fmla="*/ 3975081 w 10663997"/>
              <a:gd name="connsiteY4" fmla="*/ 428230 h 1627163"/>
              <a:gd name="connsiteX5" fmla="*/ 5531427 w 10663997"/>
              <a:gd name="connsiteY5" fmla="*/ 211 h 1627163"/>
              <a:gd name="connsiteX6" fmla="*/ 8318542 w 10663997"/>
              <a:gd name="connsiteY6" fmla="*/ 486597 h 1627163"/>
              <a:gd name="connsiteX7" fmla="*/ 10458628 w 10663997"/>
              <a:gd name="connsiteY7" fmla="*/ 467140 h 1627163"/>
              <a:gd name="connsiteX8" fmla="*/ 10594815 w 10663997"/>
              <a:gd name="connsiteY8" fmla="*/ 525507 h 1627163"/>
              <a:gd name="connsiteX9" fmla="*/ 10614270 w 10663997"/>
              <a:gd name="connsiteY9" fmla="*/ 1206443 h 1627163"/>
              <a:gd name="connsiteX10" fmla="*/ 10614270 w 10663997"/>
              <a:gd name="connsiteY10" fmla="*/ 1284264 h 1627163"/>
              <a:gd name="connsiteX11" fmla="*/ 9952789 w 10663997"/>
              <a:gd name="connsiteY11" fmla="*/ 1284264 h 1627163"/>
              <a:gd name="connsiteX12" fmla="*/ 7761258 w 10663997"/>
              <a:gd name="connsiteY12" fmla="*/ 953523 h 1627163"/>
              <a:gd name="connsiteX13" fmla="*/ 6645385 w 10663997"/>
              <a:gd name="connsiteY13" fmla="*/ 1264809 h 1627163"/>
              <a:gd name="connsiteX14" fmla="*/ 5925538 w 10663997"/>
              <a:gd name="connsiteY14" fmla="*/ 1245354 h 1627163"/>
              <a:gd name="connsiteX15" fmla="*/ 5664236 w 10663997"/>
              <a:gd name="connsiteY15" fmla="*/ 1342629 h 1627163"/>
              <a:gd name="connsiteX16" fmla="*/ 5052044 w 10663997"/>
              <a:gd name="connsiteY16" fmla="*/ 1517729 h 1627163"/>
              <a:gd name="connsiteX17" fmla="*/ 4068898 w 10663997"/>
              <a:gd name="connsiteY17" fmla="*/ 1439907 h 1627163"/>
              <a:gd name="connsiteX18" fmla="*/ 3337981 w 10663997"/>
              <a:gd name="connsiteY18" fmla="*/ 1381540 h 1627163"/>
              <a:gd name="connsiteX19" fmla="*/ 2848830 w 10663997"/>
              <a:gd name="connsiteY19" fmla="*/ 1478817 h 1627163"/>
              <a:gd name="connsiteX20" fmla="*/ 2286010 w 10663997"/>
              <a:gd name="connsiteY20" fmla="*/ 1439907 h 1627163"/>
              <a:gd name="connsiteX21" fmla="*/ 1443708 w 10663997"/>
              <a:gd name="connsiteY21" fmla="*/ 1268241 h 1627163"/>
              <a:gd name="connsiteX22" fmla="*/ 1828 w 10663997"/>
              <a:gd name="connsiteY22" fmla="*/ 1608090 h 1627163"/>
              <a:gd name="connsiteX23" fmla="*/ 1155746 w 10663997"/>
              <a:gd name="connsiteY23" fmla="*/ 575858 h 1627163"/>
              <a:gd name="connsiteX0" fmla="*/ 1155746 w 10663997"/>
              <a:gd name="connsiteY0" fmla="*/ 575858 h 1627163"/>
              <a:gd name="connsiteX1" fmla="*/ 1748645 w 10663997"/>
              <a:gd name="connsiteY1" fmla="*/ 430508 h 1627163"/>
              <a:gd name="connsiteX2" fmla="*/ 2501402 w 10663997"/>
              <a:gd name="connsiteY2" fmla="*/ 428230 h 1627163"/>
              <a:gd name="connsiteX3" fmla="*/ 3244165 w 10663997"/>
              <a:gd name="connsiteY3" fmla="*/ 642238 h 1627163"/>
              <a:gd name="connsiteX4" fmla="*/ 3975081 w 10663997"/>
              <a:gd name="connsiteY4" fmla="*/ 428230 h 1627163"/>
              <a:gd name="connsiteX5" fmla="*/ 5531427 w 10663997"/>
              <a:gd name="connsiteY5" fmla="*/ 211 h 1627163"/>
              <a:gd name="connsiteX6" fmla="*/ 8318542 w 10663997"/>
              <a:gd name="connsiteY6" fmla="*/ 486597 h 1627163"/>
              <a:gd name="connsiteX7" fmla="*/ 10458628 w 10663997"/>
              <a:gd name="connsiteY7" fmla="*/ 467140 h 1627163"/>
              <a:gd name="connsiteX8" fmla="*/ 10594815 w 10663997"/>
              <a:gd name="connsiteY8" fmla="*/ 525507 h 1627163"/>
              <a:gd name="connsiteX9" fmla="*/ 10614270 w 10663997"/>
              <a:gd name="connsiteY9" fmla="*/ 1206443 h 1627163"/>
              <a:gd name="connsiteX10" fmla="*/ 10614270 w 10663997"/>
              <a:gd name="connsiteY10" fmla="*/ 1284264 h 1627163"/>
              <a:gd name="connsiteX11" fmla="*/ 9952789 w 10663997"/>
              <a:gd name="connsiteY11" fmla="*/ 1284264 h 1627163"/>
              <a:gd name="connsiteX12" fmla="*/ 7761258 w 10663997"/>
              <a:gd name="connsiteY12" fmla="*/ 953523 h 1627163"/>
              <a:gd name="connsiteX13" fmla="*/ 6645385 w 10663997"/>
              <a:gd name="connsiteY13" fmla="*/ 1264809 h 1627163"/>
              <a:gd name="connsiteX14" fmla="*/ 5925538 w 10663997"/>
              <a:gd name="connsiteY14" fmla="*/ 1245354 h 1627163"/>
              <a:gd name="connsiteX15" fmla="*/ 5664236 w 10663997"/>
              <a:gd name="connsiteY15" fmla="*/ 1342629 h 1627163"/>
              <a:gd name="connsiteX16" fmla="*/ 5052044 w 10663997"/>
              <a:gd name="connsiteY16" fmla="*/ 1517729 h 1627163"/>
              <a:gd name="connsiteX17" fmla="*/ 4068898 w 10663997"/>
              <a:gd name="connsiteY17" fmla="*/ 1439907 h 1627163"/>
              <a:gd name="connsiteX18" fmla="*/ 3337981 w 10663997"/>
              <a:gd name="connsiteY18" fmla="*/ 1381540 h 1627163"/>
              <a:gd name="connsiteX19" fmla="*/ 2848830 w 10663997"/>
              <a:gd name="connsiteY19" fmla="*/ 1478817 h 1627163"/>
              <a:gd name="connsiteX20" fmla="*/ 2238016 w 10663997"/>
              <a:gd name="connsiteY20" fmla="*/ 1130928 h 1627163"/>
              <a:gd name="connsiteX21" fmla="*/ 1443708 w 10663997"/>
              <a:gd name="connsiteY21" fmla="*/ 1268241 h 1627163"/>
              <a:gd name="connsiteX22" fmla="*/ 1828 w 10663997"/>
              <a:gd name="connsiteY22" fmla="*/ 1608090 h 1627163"/>
              <a:gd name="connsiteX23" fmla="*/ 1155746 w 10663997"/>
              <a:gd name="connsiteY23" fmla="*/ 575858 h 1627163"/>
              <a:gd name="connsiteX0" fmla="*/ 1153918 w 10662169"/>
              <a:gd name="connsiteY0" fmla="*/ 575858 h 1629825"/>
              <a:gd name="connsiteX1" fmla="*/ 1746817 w 10662169"/>
              <a:gd name="connsiteY1" fmla="*/ 430508 h 1629825"/>
              <a:gd name="connsiteX2" fmla="*/ 2499574 w 10662169"/>
              <a:gd name="connsiteY2" fmla="*/ 428230 h 1629825"/>
              <a:gd name="connsiteX3" fmla="*/ 3242337 w 10662169"/>
              <a:gd name="connsiteY3" fmla="*/ 642238 h 1629825"/>
              <a:gd name="connsiteX4" fmla="*/ 3973253 w 10662169"/>
              <a:gd name="connsiteY4" fmla="*/ 428230 h 1629825"/>
              <a:gd name="connsiteX5" fmla="*/ 5529599 w 10662169"/>
              <a:gd name="connsiteY5" fmla="*/ 211 h 1629825"/>
              <a:gd name="connsiteX6" fmla="*/ 8316714 w 10662169"/>
              <a:gd name="connsiteY6" fmla="*/ 486597 h 1629825"/>
              <a:gd name="connsiteX7" fmla="*/ 10456800 w 10662169"/>
              <a:gd name="connsiteY7" fmla="*/ 467140 h 1629825"/>
              <a:gd name="connsiteX8" fmla="*/ 10592987 w 10662169"/>
              <a:gd name="connsiteY8" fmla="*/ 525507 h 1629825"/>
              <a:gd name="connsiteX9" fmla="*/ 10612442 w 10662169"/>
              <a:gd name="connsiteY9" fmla="*/ 1206443 h 1629825"/>
              <a:gd name="connsiteX10" fmla="*/ 10612442 w 10662169"/>
              <a:gd name="connsiteY10" fmla="*/ 1284264 h 1629825"/>
              <a:gd name="connsiteX11" fmla="*/ 9950961 w 10662169"/>
              <a:gd name="connsiteY11" fmla="*/ 1284264 h 1629825"/>
              <a:gd name="connsiteX12" fmla="*/ 7759430 w 10662169"/>
              <a:gd name="connsiteY12" fmla="*/ 953523 h 1629825"/>
              <a:gd name="connsiteX13" fmla="*/ 6643557 w 10662169"/>
              <a:gd name="connsiteY13" fmla="*/ 1264809 h 1629825"/>
              <a:gd name="connsiteX14" fmla="*/ 5923710 w 10662169"/>
              <a:gd name="connsiteY14" fmla="*/ 1245354 h 1629825"/>
              <a:gd name="connsiteX15" fmla="*/ 5662408 w 10662169"/>
              <a:gd name="connsiteY15" fmla="*/ 1342629 h 1629825"/>
              <a:gd name="connsiteX16" fmla="*/ 5050216 w 10662169"/>
              <a:gd name="connsiteY16" fmla="*/ 1517729 h 1629825"/>
              <a:gd name="connsiteX17" fmla="*/ 4067070 w 10662169"/>
              <a:gd name="connsiteY17" fmla="*/ 1439907 h 1629825"/>
              <a:gd name="connsiteX18" fmla="*/ 3336153 w 10662169"/>
              <a:gd name="connsiteY18" fmla="*/ 1381540 h 1629825"/>
              <a:gd name="connsiteX19" fmla="*/ 2847002 w 10662169"/>
              <a:gd name="connsiteY19" fmla="*/ 1478817 h 1629825"/>
              <a:gd name="connsiteX20" fmla="*/ 2236188 w 10662169"/>
              <a:gd name="connsiteY20" fmla="*/ 1130928 h 1629825"/>
              <a:gd name="connsiteX21" fmla="*/ 1153908 w 10662169"/>
              <a:gd name="connsiteY21" fmla="*/ 1299139 h 1629825"/>
              <a:gd name="connsiteX22" fmla="*/ 0 w 10662169"/>
              <a:gd name="connsiteY22" fmla="*/ 1608090 h 1629825"/>
              <a:gd name="connsiteX23" fmla="*/ 1153918 w 10662169"/>
              <a:gd name="connsiteY23" fmla="*/ 575858 h 1629825"/>
              <a:gd name="connsiteX0" fmla="*/ 1153918 w 10662169"/>
              <a:gd name="connsiteY0" fmla="*/ 575858 h 1629823"/>
              <a:gd name="connsiteX1" fmla="*/ 1746817 w 10662169"/>
              <a:gd name="connsiteY1" fmla="*/ 430508 h 1629823"/>
              <a:gd name="connsiteX2" fmla="*/ 2499574 w 10662169"/>
              <a:gd name="connsiteY2" fmla="*/ 428230 h 1629823"/>
              <a:gd name="connsiteX3" fmla="*/ 3242337 w 10662169"/>
              <a:gd name="connsiteY3" fmla="*/ 642238 h 1629823"/>
              <a:gd name="connsiteX4" fmla="*/ 3973253 w 10662169"/>
              <a:gd name="connsiteY4" fmla="*/ 428230 h 1629823"/>
              <a:gd name="connsiteX5" fmla="*/ 5529599 w 10662169"/>
              <a:gd name="connsiteY5" fmla="*/ 211 h 1629823"/>
              <a:gd name="connsiteX6" fmla="*/ 8316714 w 10662169"/>
              <a:gd name="connsiteY6" fmla="*/ 486597 h 1629823"/>
              <a:gd name="connsiteX7" fmla="*/ 10456800 w 10662169"/>
              <a:gd name="connsiteY7" fmla="*/ 467140 h 1629823"/>
              <a:gd name="connsiteX8" fmla="*/ 10592987 w 10662169"/>
              <a:gd name="connsiteY8" fmla="*/ 525507 h 1629823"/>
              <a:gd name="connsiteX9" fmla="*/ 10612442 w 10662169"/>
              <a:gd name="connsiteY9" fmla="*/ 1206443 h 1629823"/>
              <a:gd name="connsiteX10" fmla="*/ 10612442 w 10662169"/>
              <a:gd name="connsiteY10" fmla="*/ 1284264 h 1629823"/>
              <a:gd name="connsiteX11" fmla="*/ 9950961 w 10662169"/>
              <a:gd name="connsiteY11" fmla="*/ 1284264 h 1629823"/>
              <a:gd name="connsiteX12" fmla="*/ 7759430 w 10662169"/>
              <a:gd name="connsiteY12" fmla="*/ 953523 h 1629823"/>
              <a:gd name="connsiteX13" fmla="*/ 6643557 w 10662169"/>
              <a:gd name="connsiteY13" fmla="*/ 1264809 h 1629823"/>
              <a:gd name="connsiteX14" fmla="*/ 5923710 w 10662169"/>
              <a:gd name="connsiteY14" fmla="*/ 1245354 h 1629823"/>
              <a:gd name="connsiteX15" fmla="*/ 5662408 w 10662169"/>
              <a:gd name="connsiteY15" fmla="*/ 1342629 h 1629823"/>
              <a:gd name="connsiteX16" fmla="*/ 5050216 w 10662169"/>
              <a:gd name="connsiteY16" fmla="*/ 1517729 h 1629823"/>
              <a:gd name="connsiteX17" fmla="*/ 4067070 w 10662169"/>
              <a:gd name="connsiteY17" fmla="*/ 1439907 h 1629823"/>
              <a:gd name="connsiteX18" fmla="*/ 3336153 w 10662169"/>
              <a:gd name="connsiteY18" fmla="*/ 1381540 h 1629823"/>
              <a:gd name="connsiteX19" fmla="*/ 2847002 w 10662169"/>
              <a:gd name="connsiteY19" fmla="*/ 1478817 h 1629823"/>
              <a:gd name="connsiteX20" fmla="*/ 2236188 w 10662169"/>
              <a:gd name="connsiteY20" fmla="*/ 1130928 h 1629823"/>
              <a:gd name="connsiteX21" fmla="*/ 1153908 w 10662169"/>
              <a:gd name="connsiteY21" fmla="*/ 1299139 h 1629823"/>
              <a:gd name="connsiteX22" fmla="*/ 0 w 10662169"/>
              <a:gd name="connsiteY22" fmla="*/ 1608090 h 1629823"/>
              <a:gd name="connsiteX23" fmla="*/ 1153918 w 10662169"/>
              <a:gd name="connsiteY23" fmla="*/ 575858 h 1629823"/>
              <a:gd name="connsiteX0" fmla="*/ 1153918 w 10662169"/>
              <a:gd name="connsiteY0" fmla="*/ 575858 h 1629825"/>
              <a:gd name="connsiteX1" fmla="*/ 1746817 w 10662169"/>
              <a:gd name="connsiteY1" fmla="*/ 430508 h 1629825"/>
              <a:gd name="connsiteX2" fmla="*/ 2499574 w 10662169"/>
              <a:gd name="connsiteY2" fmla="*/ 428230 h 1629825"/>
              <a:gd name="connsiteX3" fmla="*/ 3242337 w 10662169"/>
              <a:gd name="connsiteY3" fmla="*/ 642238 h 1629825"/>
              <a:gd name="connsiteX4" fmla="*/ 3973253 w 10662169"/>
              <a:gd name="connsiteY4" fmla="*/ 428230 h 1629825"/>
              <a:gd name="connsiteX5" fmla="*/ 5529599 w 10662169"/>
              <a:gd name="connsiteY5" fmla="*/ 211 h 1629825"/>
              <a:gd name="connsiteX6" fmla="*/ 8316714 w 10662169"/>
              <a:gd name="connsiteY6" fmla="*/ 486597 h 1629825"/>
              <a:gd name="connsiteX7" fmla="*/ 10456800 w 10662169"/>
              <a:gd name="connsiteY7" fmla="*/ 467140 h 1629825"/>
              <a:gd name="connsiteX8" fmla="*/ 10592987 w 10662169"/>
              <a:gd name="connsiteY8" fmla="*/ 525507 h 1629825"/>
              <a:gd name="connsiteX9" fmla="*/ 10612442 w 10662169"/>
              <a:gd name="connsiteY9" fmla="*/ 1206443 h 1629825"/>
              <a:gd name="connsiteX10" fmla="*/ 10612442 w 10662169"/>
              <a:gd name="connsiteY10" fmla="*/ 1284264 h 1629825"/>
              <a:gd name="connsiteX11" fmla="*/ 9950961 w 10662169"/>
              <a:gd name="connsiteY11" fmla="*/ 1284264 h 1629825"/>
              <a:gd name="connsiteX12" fmla="*/ 7759430 w 10662169"/>
              <a:gd name="connsiteY12" fmla="*/ 953523 h 1629825"/>
              <a:gd name="connsiteX13" fmla="*/ 6643557 w 10662169"/>
              <a:gd name="connsiteY13" fmla="*/ 1264809 h 1629825"/>
              <a:gd name="connsiteX14" fmla="*/ 5923710 w 10662169"/>
              <a:gd name="connsiteY14" fmla="*/ 1245354 h 1629825"/>
              <a:gd name="connsiteX15" fmla="*/ 5662408 w 10662169"/>
              <a:gd name="connsiteY15" fmla="*/ 1342629 h 1629825"/>
              <a:gd name="connsiteX16" fmla="*/ 5050216 w 10662169"/>
              <a:gd name="connsiteY16" fmla="*/ 1517729 h 1629825"/>
              <a:gd name="connsiteX17" fmla="*/ 4067070 w 10662169"/>
              <a:gd name="connsiteY17" fmla="*/ 1439907 h 1629825"/>
              <a:gd name="connsiteX18" fmla="*/ 3336153 w 10662169"/>
              <a:gd name="connsiteY18" fmla="*/ 1381540 h 1629825"/>
              <a:gd name="connsiteX19" fmla="*/ 3086977 w 10662169"/>
              <a:gd name="connsiteY19" fmla="*/ 1262532 h 1629825"/>
              <a:gd name="connsiteX20" fmla="*/ 2236188 w 10662169"/>
              <a:gd name="connsiteY20" fmla="*/ 1130928 h 1629825"/>
              <a:gd name="connsiteX21" fmla="*/ 1153908 w 10662169"/>
              <a:gd name="connsiteY21" fmla="*/ 1299139 h 1629825"/>
              <a:gd name="connsiteX22" fmla="*/ 0 w 10662169"/>
              <a:gd name="connsiteY22" fmla="*/ 1608090 h 1629825"/>
              <a:gd name="connsiteX23" fmla="*/ 1153918 w 10662169"/>
              <a:gd name="connsiteY23" fmla="*/ 575858 h 1629825"/>
              <a:gd name="connsiteX0" fmla="*/ 913943 w 10422194"/>
              <a:gd name="connsiteY0" fmla="*/ 575858 h 1520101"/>
              <a:gd name="connsiteX1" fmla="*/ 1506842 w 10422194"/>
              <a:gd name="connsiteY1" fmla="*/ 430508 h 1520101"/>
              <a:gd name="connsiteX2" fmla="*/ 2259599 w 10422194"/>
              <a:gd name="connsiteY2" fmla="*/ 428230 h 1520101"/>
              <a:gd name="connsiteX3" fmla="*/ 3002362 w 10422194"/>
              <a:gd name="connsiteY3" fmla="*/ 642238 h 1520101"/>
              <a:gd name="connsiteX4" fmla="*/ 3733278 w 10422194"/>
              <a:gd name="connsiteY4" fmla="*/ 428230 h 1520101"/>
              <a:gd name="connsiteX5" fmla="*/ 5289624 w 10422194"/>
              <a:gd name="connsiteY5" fmla="*/ 211 h 1520101"/>
              <a:gd name="connsiteX6" fmla="*/ 8076739 w 10422194"/>
              <a:gd name="connsiteY6" fmla="*/ 486597 h 1520101"/>
              <a:gd name="connsiteX7" fmla="*/ 10216825 w 10422194"/>
              <a:gd name="connsiteY7" fmla="*/ 467140 h 1520101"/>
              <a:gd name="connsiteX8" fmla="*/ 10353012 w 10422194"/>
              <a:gd name="connsiteY8" fmla="*/ 525507 h 1520101"/>
              <a:gd name="connsiteX9" fmla="*/ 10372467 w 10422194"/>
              <a:gd name="connsiteY9" fmla="*/ 1206443 h 1520101"/>
              <a:gd name="connsiteX10" fmla="*/ 10372467 w 10422194"/>
              <a:gd name="connsiteY10" fmla="*/ 1284264 h 1520101"/>
              <a:gd name="connsiteX11" fmla="*/ 9710986 w 10422194"/>
              <a:gd name="connsiteY11" fmla="*/ 1284264 h 1520101"/>
              <a:gd name="connsiteX12" fmla="*/ 7519455 w 10422194"/>
              <a:gd name="connsiteY12" fmla="*/ 953523 h 1520101"/>
              <a:gd name="connsiteX13" fmla="*/ 6403582 w 10422194"/>
              <a:gd name="connsiteY13" fmla="*/ 1264809 h 1520101"/>
              <a:gd name="connsiteX14" fmla="*/ 5683735 w 10422194"/>
              <a:gd name="connsiteY14" fmla="*/ 1245354 h 1520101"/>
              <a:gd name="connsiteX15" fmla="*/ 5422433 w 10422194"/>
              <a:gd name="connsiteY15" fmla="*/ 1342629 h 1520101"/>
              <a:gd name="connsiteX16" fmla="*/ 4810241 w 10422194"/>
              <a:gd name="connsiteY16" fmla="*/ 1517729 h 1520101"/>
              <a:gd name="connsiteX17" fmla="*/ 3827095 w 10422194"/>
              <a:gd name="connsiteY17" fmla="*/ 1439907 h 1520101"/>
              <a:gd name="connsiteX18" fmla="*/ 3096178 w 10422194"/>
              <a:gd name="connsiteY18" fmla="*/ 1381540 h 1520101"/>
              <a:gd name="connsiteX19" fmla="*/ 2847002 w 10422194"/>
              <a:gd name="connsiteY19" fmla="*/ 1262532 h 1520101"/>
              <a:gd name="connsiteX20" fmla="*/ 1996213 w 10422194"/>
              <a:gd name="connsiteY20" fmla="*/ 1130928 h 1520101"/>
              <a:gd name="connsiteX21" fmla="*/ 913933 w 10422194"/>
              <a:gd name="connsiteY21" fmla="*/ 1299139 h 1520101"/>
              <a:gd name="connsiteX22" fmla="*/ 0 w 10422194"/>
              <a:gd name="connsiteY22" fmla="*/ 897435 h 1520101"/>
              <a:gd name="connsiteX23" fmla="*/ 913943 w 10422194"/>
              <a:gd name="connsiteY23" fmla="*/ 575858 h 1520101"/>
              <a:gd name="connsiteX0" fmla="*/ 916259 w 10424510"/>
              <a:gd name="connsiteY0" fmla="*/ 575858 h 1520103"/>
              <a:gd name="connsiteX1" fmla="*/ 1509158 w 10424510"/>
              <a:gd name="connsiteY1" fmla="*/ 430508 h 1520103"/>
              <a:gd name="connsiteX2" fmla="*/ 2261915 w 10424510"/>
              <a:gd name="connsiteY2" fmla="*/ 428230 h 1520103"/>
              <a:gd name="connsiteX3" fmla="*/ 3004678 w 10424510"/>
              <a:gd name="connsiteY3" fmla="*/ 642238 h 1520103"/>
              <a:gd name="connsiteX4" fmla="*/ 3735594 w 10424510"/>
              <a:gd name="connsiteY4" fmla="*/ 428230 h 1520103"/>
              <a:gd name="connsiteX5" fmla="*/ 5291940 w 10424510"/>
              <a:gd name="connsiteY5" fmla="*/ 211 h 1520103"/>
              <a:gd name="connsiteX6" fmla="*/ 8079055 w 10424510"/>
              <a:gd name="connsiteY6" fmla="*/ 486597 h 1520103"/>
              <a:gd name="connsiteX7" fmla="*/ 10219141 w 10424510"/>
              <a:gd name="connsiteY7" fmla="*/ 467140 h 1520103"/>
              <a:gd name="connsiteX8" fmla="*/ 10355328 w 10424510"/>
              <a:gd name="connsiteY8" fmla="*/ 525507 h 1520103"/>
              <a:gd name="connsiteX9" fmla="*/ 10374783 w 10424510"/>
              <a:gd name="connsiteY9" fmla="*/ 1206443 h 1520103"/>
              <a:gd name="connsiteX10" fmla="*/ 10374783 w 10424510"/>
              <a:gd name="connsiteY10" fmla="*/ 1284264 h 1520103"/>
              <a:gd name="connsiteX11" fmla="*/ 9713302 w 10424510"/>
              <a:gd name="connsiteY11" fmla="*/ 1284264 h 1520103"/>
              <a:gd name="connsiteX12" fmla="*/ 7521771 w 10424510"/>
              <a:gd name="connsiteY12" fmla="*/ 953523 h 1520103"/>
              <a:gd name="connsiteX13" fmla="*/ 6405898 w 10424510"/>
              <a:gd name="connsiteY13" fmla="*/ 1264809 h 1520103"/>
              <a:gd name="connsiteX14" fmla="*/ 5686051 w 10424510"/>
              <a:gd name="connsiteY14" fmla="*/ 1245354 h 1520103"/>
              <a:gd name="connsiteX15" fmla="*/ 5424749 w 10424510"/>
              <a:gd name="connsiteY15" fmla="*/ 1342629 h 1520103"/>
              <a:gd name="connsiteX16" fmla="*/ 4812557 w 10424510"/>
              <a:gd name="connsiteY16" fmla="*/ 1517729 h 1520103"/>
              <a:gd name="connsiteX17" fmla="*/ 3829411 w 10424510"/>
              <a:gd name="connsiteY17" fmla="*/ 1439907 h 1520103"/>
              <a:gd name="connsiteX18" fmla="*/ 3098494 w 10424510"/>
              <a:gd name="connsiteY18" fmla="*/ 1381540 h 1520103"/>
              <a:gd name="connsiteX19" fmla="*/ 2849318 w 10424510"/>
              <a:gd name="connsiteY19" fmla="*/ 1262532 h 1520103"/>
              <a:gd name="connsiteX20" fmla="*/ 1998529 w 10424510"/>
              <a:gd name="connsiteY20" fmla="*/ 1130928 h 1520103"/>
              <a:gd name="connsiteX21" fmla="*/ 1204221 w 10424510"/>
              <a:gd name="connsiteY21" fmla="*/ 1021057 h 1520103"/>
              <a:gd name="connsiteX22" fmla="*/ 2316 w 10424510"/>
              <a:gd name="connsiteY22" fmla="*/ 897435 h 1520103"/>
              <a:gd name="connsiteX23" fmla="*/ 916259 w 10424510"/>
              <a:gd name="connsiteY23" fmla="*/ 575858 h 1520103"/>
              <a:gd name="connsiteX0" fmla="*/ 916259 w 10424510"/>
              <a:gd name="connsiteY0" fmla="*/ 575858 h 1520101"/>
              <a:gd name="connsiteX1" fmla="*/ 1509158 w 10424510"/>
              <a:gd name="connsiteY1" fmla="*/ 430508 h 1520101"/>
              <a:gd name="connsiteX2" fmla="*/ 2261915 w 10424510"/>
              <a:gd name="connsiteY2" fmla="*/ 428230 h 1520101"/>
              <a:gd name="connsiteX3" fmla="*/ 3004678 w 10424510"/>
              <a:gd name="connsiteY3" fmla="*/ 642238 h 1520101"/>
              <a:gd name="connsiteX4" fmla="*/ 3735594 w 10424510"/>
              <a:gd name="connsiteY4" fmla="*/ 428230 h 1520101"/>
              <a:gd name="connsiteX5" fmla="*/ 5291940 w 10424510"/>
              <a:gd name="connsiteY5" fmla="*/ 211 h 1520101"/>
              <a:gd name="connsiteX6" fmla="*/ 8079055 w 10424510"/>
              <a:gd name="connsiteY6" fmla="*/ 486597 h 1520101"/>
              <a:gd name="connsiteX7" fmla="*/ 10219141 w 10424510"/>
              <a:gd name="connsiteY7" fmla="*/ 467140 h 1520101"/>
              <a:gd name="connsiteX8" fmla="*/ 10355328 w 10424510"/>
              <a:gd name="connsiteY8" fmla="*/ 525507 h 1520101"/>
              <a:gd name="connsiteX9" fmla="*/ 10374783 w 10424510"/>
              <a:gd name="connsiteY9" fmla="*/ 1206443 h 1520101"/>
              <a:gd name="connsiteX10" fmla="*/ 10374783 w 10424510"/>
              <a:gd name="connsiteY10" fmla="*/ 1284264 h 1520101"/>
              <a:gd name="connsiteX11" fmla="*/ 9713302 w 10424510"/>
              <a:gd name="connsiteY11" fmla="*/ 1284264 h 1520101"/>
              <a:gd name="connsiteX12" fmla="*/ 7521771 w 10424510"/>
              <a:gd name="connsiteY12" fmla="*/ 953523 h 1520101"/>
              <a:gd name="connsiteX13" fmla="*/ 6405898 w 10424510"/>
              <a:gd name="connsiteY13" fmla="*/ 1264809 h 1520101"/>
              <a:gd name="connsiteX14" fmla="*/ 5686051 w 10424510"/>
              <a:gd name="connsiteY14" fmla="*/ 1245354 h 1520101"/>
              <a:gd name="connsiteX15" fmla="*/ 5424749 w 10424510"/>
              <a:gd name="connsiteY15" fmla="*/ 1342629 h 1520101"/>
              <a:gd name="connsiteX16" fmla="*/ 4812557 w 10424510"/>
              <a:gd name="connsiteY16" fmla="*/ 1517729 h 1520101"/>
              <a:gd name="connsiteX17" fmla="*/ 3829411 w 10424510"/>
              <a:gd name="connsiteY17" fmla="*/ 1439907 h 1520101"/>
              <a:gd name="connsiteX18" fmla="*/ 3098494 w 10424510"/>
              <a:gd name="connsiteY18" fmla="*/ 1381540 h 1520101"/>
              <a:gd name="connsiteX19" fmla="*/ 2849318 w 10424510"/>
              <a:gd name="connsiteY19" fmla="*/ 1262532 h 1520101"/>
              <a:gd name="connsiteX20" fmla="*/ 1998529 w 10424510"/>
              <a:gd name="connsiteY20" fmla="*/ 1130928 h 1520101"/>
              <a:gd name="connsiteX21" fmla="*/ 1204221 w 10424510"/>
              <a:gd name="connsiteY21" fmla="*/ 1021057 h 1520101"/>
              <a:gd name="connsiteX22" fmla="*/ 2316 w 10424510"/>
              <a:gd name="connsiteY22" fmla="*/ 897435 h 1520101"/>
              <a:gd name="connsiteX23" fmla="*/ 916259 w 10424510"/>
              <a:gd name="connsiteY23" fmla="*/ 575858 h 1520101"/>
              <a:gd name="connsiteX0" fmla="*/ 915255 w 10423506"/>
              <a:gd name="connsiteY0" fmla="*/ 575858 h 1520103"/>
              <a:gd name="connsiteX1" fmla="*/ 1508154 w 10423506"/>
              <a:gd name="connsiteY1" fmla="*/ 430508 h 1520103"/>
              <a:gd name="connsiteX2" fmla="*/ 2260911 w 10423506"/>
              <a:gd name="connsiteY2" fmla="*/ 428230 h 1520103"/>
              <a:gd name="connsiteX3" fmla="*/ 3003674 w 10423506"/>
              <a:gd name="connsiteY3" fmla="*/ 642238 h 1520103"/>
              <a:gd name="connsiteX4" fmla="*/ 3734590 w 10423506"/>
              <a:gd name="connsiteY4" fmla="*/ 428230 h 1520103"/>
              <a:gd name="connsiteX5" fmla="*/ 5290936 w 10423506"/>
              <a:gd name="connsiteY5" fmla="*/ 211 h 1520103"/>
              <a:gd name="connsiteX6" fmla="*/ 8078051 w 10423506"/>
              <a:gd name="connsiteY6" fmla="*/ 486597 h 1520103"/>
              <a:gd name="connsiteX7" fmla="*/ 10218137 w 10423506"/>
              <a:gd name="connsiteY7" fmla="*/ 467140 h 1520103"/>
              <a:gd name="connsiteX8" fmla="*/ 10354324 w 10423506"/>
              <a:gd name="connsiteY8" fmla="*/ 525507 h 1520103"/>
              <a:gd name="connsiteX9" fmla="*/ 10373779 w 10423506"/>
              <a:gd name="connsiteY9" fmla="*/ 1206443 h 1520103"/>
              <a:gd name="connsiteX10" fmla="*/ 10373779 w 10423506"/>
              <a:gd name="connsiteY10" fmla="*/ 1284264 h 1520103"/>
              <a:gd name="connsiteX11" fmla="*/ 9712298 w 10423506"/>
              <a:gd name="connsiteY11" fmla="*/ 1284264 h 1520103"/>
              <a:gd name="connsiteX12" fmla="*/ 7520767 w 10423506"/>
              <a:gd name="connsiteY12" fmla="*/ 953523 h 1520103"/>
              <a:gd name="connsiteX13" fmla="*/ 6404894 w 10423506"/>
              <a:gd name="connsiteY13" fmla="*/ 1264809 h 1520103"/>
              <a:gd name="connsiteX14" fmla="*/ 5685047 w 10423506"/>
              <a:gd name="connsiteY14" fmla="*/ 1245354 h 1520103"/>
              <a:gd name="connsiteX15" fmla="*/ 5423745 w 10423506"/>
              <a:gd name="connsiteY15" fmla="*/ 1342629 h 1520103"/>
              <a:gd name="connsiteX16" fmla="*/ 4811553 w 10423506"/>
              <a:gd name="connsiteY16" fmla="*/ 1517729 h 1520103"/>
              <a:gd name="connsiteX17" fmla="*/ 3828407 w 10423506"/>
              <a:gd name="connsiteY17" fmla="*/ 1439907 h 1520103"/>
              <a:gd name="connsiteX18" fmla="*/ 3097490 w 10423506"/>
              <a:gd name="connsiteY18" fmla="*/ 1381540 h 1520103"/>
              <a:gd name="connsiteX19" fmla="*/ 2848314 w 10423506"/>
              <a:gd name="connsiteY19" fmla="*/ 1262532 h 1520103"/>
              <a:gd name="connsiteX20" fmla="*/ 1997525 w 10423506"/>
              <a:gd name="connsiteY20" fmla="*/ 1130928 h 1520103"/>
              <a:gd name="connsiteX21" fmla="*/ 1203217 w 10423506"/>
              <a:gd name="connsiteY21" fmla="*/ 1021057 h 1520103"/>
              <a:gd name="connsiteX22" fmla="*/ 724508 w 10423506"/>
              <a:gd name="connsiteY22" fmla="*/ 820626 h 1520103"/>
              <a:gd name="connsiteX23" fmla="*/ 1312 w 10423506"/>
              <a:gd name="connsiteY23" fmla="*/ 897435 h 1520103"/>
              <a:gd name="connsiteX24" fmla="*/ 915255 w 10423506"/>
              <a:gd name="connsiteY24" fmla="*/ 575858 h 1520103"/>
              <a:gd name="connsiteX0" fmla="*/ 852468 w 10360719"/>
              <a:gd name="connsiteY0" fmla="*/ 925511 h 1869756"/>
              <a:gd name="connsiteX1" fmla="*/ 1445367 w 10360719"/>
              <a:gd name="connsiteY1" fmla="*/ 780161 h 1869756"/>
              <a:gd name="connsiteX2" fmla="*/ 2198124 w 10360719"/>
              <a:gd name="connsiteY2" fmla="*/ 777883 h 1869756"/>
              <a:gd name="connsiteX3" fmla="*/ 2940887 w 10360719"/>
              <a:gd name="connsiteY3" fmla="*/ 991891 h 1869756"/>
              <a:gd name="connsiteX4" fmla="*/ 3671803 w 10360719"/>
              <a:gd name="connsiteY4" fmla="*/ 777883 h 1869756"/>
              <a:gd name="connsiteX5" fmla="*/ 5228149 w 10360719"/>
              <a:gd name="connsiteY5" fmla="*/ 349864 h 1869756"/>
              <a:gd name="connsiteX6" fmla="*/ 8015264 w 10360719"/>
              <a:gd name="connsiteY6" fmla="*/ 836250 h 1869756"/>
              <a:gd name="connsiteX7" fmla="*/ 10155350 w 10360719"/>
              <a:gd name="connsiteY7" fmla="*/ 816793 h 1869756"/>
              <a:gd name="connsiteX8" fmla="*/ 10291537 w 10360719"/>
              <a:gd name="connsiteY8" fmla="*/ 875160 h 1869756"/>
              <a:gd name="connsiteX9" fmla="*/ 10310992 w 10360719"/>
              <a:gd name="connsiteY9" fmla="*/ 1556096 h 1869756"/>
              <a:gd name="connsiteX10" fmla="*/ 10310992 w 10360719"/>
              <a:gd name="connsiteY10" fmla="*/ 1633917 h 1869756"/>
              <a:gd name="connsiteX11" fmla="*/ 9649511 w 10360719"/>
              <a:gd name="connsiteY11" fmla="*/ 1633917 h 1869756"/>
              <a:gd name="connsiteX12" fmla="*/ 7457980 w 10360719"/>
              <a:gd name="connsiteY12" fmla="*/ 1303176 h 1869756"/>
              <a:gd name="connsiteX13" fmla="*/ 6342107 w 10360719"/>
              <a:gd name="connsiteY13" fmla="*/ 1614462 h 1869756"/>
              <a:gd name="connsiteX14" fmla="*/ 5622260 w 10360719"/>
              <a:gd name="connsiteY14" fmla="*/ 1595007 h 1869756"/>
              <a:gd name="connsiteX15" fmla="*/ 5360958 w 10360719"/>
              <a:gd name="connsiteY15" fmla="*/ 1692282 h 1869756"/>
              <a:gd name="connsiteX16" fmla="*/ 4748766 w 10360719"/>
              <a:gd name="connsiteY16" fmla="*/ 1867382 h 1869756"/>
              <a:gd name="connsiteX17" fmla="*/ 3765620 w 10360719"/>
              <a:gd name="connsiteY17" fmla="*/ 1789560 h 1869756"/>
              <a:gd name="connsiteX18" fmla="*/ 3034703 w 10360719"/>
              <a:gd name="connsiteY18" fmla="*/ 1731193 h 1869756"/>
              <a:gd name="connsiteX19" fmla="*/ 2785527 w 10360719"/>
              <a:gd name="connsiteY19" fmla="*/ 1612185 h 1869756"/>
              <a:gd name="connsiteX20" fmla="*/ 1934738 w 10360719"/>
              <a:gd name="connsiteY20" fmla="*/ 1480581 h 1869756"/>
              <a:gd name="connsiteX21" fmla="*/ 1140430 w 10360719"/>
              <a:gd name="connsiteY21" fmla="*/ 1370710 h 1869756"/>
              <a:gd name="connsiteX22" fmla="*/ 661721 w 10360719"/>
              <a:gd name="connsiteY22" fmla="*/ 1170279 h 1869756"/>
              <a:gd name="connsiteX23" fmla="*/ 1472 w 10360719"/>
              <a:gd name="connsiteY23" fmla="*/ 1445 h 1869756"/>
              <a:gd name="connsiteX24" fmla="*/ 852468 w 10360719"/>
              <a:gd name="connsiteY24" fmla="*/ 925511 h 1869756"/>
              <a:gd name="connsiteX0" fmla="*/ 852468 w 10360719"/>
              <a:gd name="connsiteY0" fmla="*/ 1053394 h 1997639"/>
              <a:gd name="connsiteX1" fmla="*/ 1682046 w 10360719"/>
              <a:gd name="connsiteY1" fmla="*/ 596 h 1997639"/>
              <a:gd name="connsiteX2" fmla="*/ 2198124 w 10360719"/>
              <a:gd name="connsiteY2" fmla="*/ 905766 h 1997639"/>
              <a:gd name="connsiteX3" fmla="*/ 2940887 w 10360719"/>
              <a:gd name="connsiteY3" fmla="*/ 1119774 h 1997639"/>
              <a:gd name="connsiteX4" fmla="*/ 3671803 w 10360719"/>
              <a:gd name="connsiteY4" fmla="*/ 905766 h 1997639"/>
              <a:gd name="connsiteX5" fmla="*/ 5228149 w 10360719"/>
              <a:gd name="connsiteY5" fmla="*/ 477747 h 1997639"/>
              <a:gd name="connsiteX6" fmla="*/ 8015264 w 10360719"/>
              <a:gd name="connsiteY6" fmla="*/ 964133 h 1997639"/>
              <a:gd name="connsiteX7" fmla="*/ 10155350 w 10360719"/>
              <a:gd name="connsiteY7" fmla="*/ 944676 h 1997639"/>
              <a:gd name="connsiteX8" fmla="*/ 10291537 w 10360719"/>
              <a:gd name="connsiteY8" fmla="*/ 1003043 h 1997639"/>
              <a:gd name="connsiteX9" fmla="*/ 10310992 w 10360719"/>
              <a:gd name="connsiteY9" fmla="*/ 1683979 h 1997639"/>
              <a:gd name="connsiteX10" fmla="*/ 10310992 w 10360719"/>
              <a:gd name="connsiteY10" fmla="*/ 1761800 h 1997639"/>
              <a:gd name="connsiteX11" fmla="*/ 9649511 w 10360719"/>
              <a:gd name="connsiteY11" fmla="*/ 1761800 h 1997639"/>
              <a:gd name="connsiteX12" fmla="*/ 7457980 w 10360719"/>
              <a:gd name="connsiteY12" fmla="*/ 1431059 h 1997639"/>
              <a:gd name="connsiteX13" fmla="*/ 6342107 w 10360719"/>
              <a:gd name="connsiteY13" fmla="*/ 1742345 h 1997639"/>
              <a:gd name="connsiteX14" fmla="*/ 5622260 w 10360719"/>
              <a:gd name="connsiteY14" fmla="*/ 1722890 h 1997639"/>
              <a:gd name="connsiteX15" fmla="*/ 5360958 w 10360719"/>
              <a:gd name="connsiteY15" fmla="*/ 1820165 h 1997639"/>
              <a:gd name="connsiteX16" fmla="*/ 4748766 w 10360719"/>
              <a:gd name="connsiteY16" fmla="*/ 1995265 h 1997639"/>
              <a:gd name="connsiteX17" fmla="*/ 3765620 w 10360719"/>
              <a:gd name="connsiteY17" fmla="*/ 1917443 h 1997639"/>
              <a:gd name="connsiteX18" fmla="*/ 3034703 w 10360719"/>
              <a:gd name="connsiteY18" fmla="*/ 1859076 h 1997639"/>
              <a:gd name="connsiteX19" fmla="*/ 2785527 w 10360719"/>
              <a:gd name="connsiteY19" fmla="*/ 1740068 h 1997639"/>
              <a:gd name="connsiteX20" fmla="*/ 1934738 w 10360719"/>
              <a:gd name="connsiteY20" fmla="*/ 1608464 h 1997639"/>
              <a:gd name="connsiteX21" fmla="*/ 1140430 w 10360719"/>
              <a:gd name="connsiteY21" fmla="*/ 1498593 h 1997639"/>
              <a:gd name="connsiteX22" fmla="*/ 661721 w 10360719"/>
              <a:gd name="connsiteY22" fmla="*/ 1298162 h 1997639"/>
              <a:gd name="connsiteX23" fmla="*/ 1472 w 10360719"/>
              <a:gd name="connsiteY23" fmla="*/ 129328 h 1997639"/>
              <a:gd name="connsiteX24" fmla="*/ 852468 w 10360719"/>
              <a:gd name="connsiteY24" fmla="*/ 1053394 h 1997639"/>
              <a:gd name="connsiteX0" fmla="*/ 852469 w 10360719"/>
              <a:gd name="connsiteY0" fmla="*/ 71437 h 2069492"/>
              <a:gd name="connsiteX1" fmla="*/ 1682046 w 10360719"/>
              <a:gd name="connsiteY1" fmla="*/ 72449 h 2069492"/>
              <a:gd name="connsiteX2" fmla="*/ 2198124 w 10360719"/>
              <a:gd name="connsiteY2" fmla="*/ 977619 h 2069492"/>
              <a:gd name="connsiteX3" fmla="*/ 2940887 w 10360719"/>
              <a:gd name="connsiteY3" fmla="*/ 1191627 h 2069492"/>
              <a:gd name="connsiteX4" fmla="*/ 3671803 w 10360719"/>
              <a:gd name="connsiteY4" fmla="*/ 977619 h 2069492"/>
              <a:gd name="connsiteX5" fmla="*/ 5228149 w 10360719"/>
              <a:gd name="connsiteY5" fmla="*/ 549600 h 2069492"/>
              <a:gd name="connsiteX6" fmla="*/ 8015264 w 10360719"/>
              <a:gd name="connsiteY6" fmla="*/ 1035986 h 2069492"/>
              <a:gd name="connsiteX7" fmla="*/ 10155350 w 10360719"/>
              <a:gd name="connsiteY7" fmla="*/ 1016529 h 2069492"/>
              <a:gd name="connsiteX8" fmla="*/ 10291537 w 10360719"/>
              <a:gd name="connsiteY8" fmla="*/ 1074896 h 2069492"/>
              <a:gd name="connsiteX9" fmla="*/ 10310992 w 10360719"/>
              <a:gd name="connsiteY9" fmla="*/ 1755832 h 2069492"/>
              <a:gd name="connsiteX10" fmla="*/ 10310992 w 10360719"/>
              <a:gd name="connsiteY10" fmla="*/ 1833653 h 2069492"/>
              <a:gd name="connsiteX11" fmla="*/ 9649511 w 10360719"/>
              <a:gd name="connsiteY11" fmla="*/ 1833653 h 2069492"/>
              <a:gd name="connsiteX12" fmla="*/ 7457980 w 10360719"/>
              <a:gd name="connsiteY12" fmla="*/ 1502912 h 2069492"/>
              <a:gd name="connsiteX13" fmla="*/ 6342107 w 10360719"/>
              <a:gd name="connsiteY13" fmla="*/ 1814198 h 2069492"/>
              <a:gd name="connsiteX14" fmla="*/ 5622260 w 10360719"/>
              <a:gd name="connsiteY14" fmla="*/ 1794743 h 2069492"/>
              <a:gd name="connsiteX15" fmla="*/ 5360958 w 10360719"/>
              <a:gd name="connsiteY15" fmla="*/ 1892018 h 2069492"/>
              <a:gd name="connsiteX16" fmla="*/ 4748766 w 10360719"/>
              <a:gd name="connsiteY16" fmla="*/ 2067118 h 2069492"/>
              <a:gd name="connsiteX17" fmla="*/ 3765620 w 10360719"/>
              <a:gd name="connsiteY17" fmla="*/ 1989296 h 2069492"/>
              <a:gd name="connsiteX18" fmla="*/ 3034703 w 10360719"/>
              <a:gd name="connsiteY18" fmla="*/ 1930929 h 2069492"/>
              <a:gd name="connsiteX19" fmla="*/ 2785527 w 10360719"/>
              <a:gd name="connsiteY19" fmla="*/ 1811921 h 2069492"/>
              <a:gd name="connsiteX20" fmla="*/ 1934738 w 10360719"/>
              <a:gd name="connsiteY20" fmla="*/ 1680317 h 2069492"/>
              <a:gd name="connsiteX21" fmla="*/ 1140430 w 10360719"/>
              <a:gd name="connsiteY21" fmla="*/ 1570446 h 2069492"/>
              <a:gd name="connsiteX22" fmla="*/ 661721 w 10360719"/>
              <a:gd name="connsiteY22" fmla="*/ 1370015 h 2069492"/>
              <a:gd name="connsiteX23" fmla="*/ 1472 w 10360719"/>
              <a:gd name="connsiteY23" fmla="*/ 201181 h 2069492"/>
              <a:gd name="connsiteX24" fmla="*/ 852469 w 10360719"/>
              <a:gd name="connsiteY24" fmla="*/ 71437 h 2069492"/>
              <a:gd name="connsiteX0" fmla="*/ 851301 w 10359551"/>
              <a:gd name="connsiteY0" fmla="*/ 71437 h 2069492"/>
              <a:gd name="connsiteX1" fmla="*/ 1680878 w 10359551"/>
              <a:gd name="connsiteY1" fmla="*/ 72449 h 2069492"/>
              <a:gd name="connsiteX2" fmla="*/ 2196956 w 10359551"/>
              <a:gd name="connsiteY2" fmla="*/ 977619 h 2069492"/>
              <a:gd name="connsiteX3" fmla="*/ 2939719 w 10359551"/>
              <a:gd name="connsiteY3" fmla="*/ 1191627 h 2069492"/>
              <a:gd name="connsiteX4" fmla="*/ 3670635 w 10359551"/>
              <a:gd name="connsiteY4" fmla="*/ 977619 h 2069492"/>
              <a:gd name="connsiteX5" fmla="*/ 5226981 w 10359551"/>
              <a:gd name="connsiteY5" fmla="*/ 549600 h 2069492"/>
              <a:gd name="connsiteX6" fmla="*/ 8014096 w 10359551"/>
              <a:gd name="connsiteY6" fmla="*/ 1035986 h 2069492"/>
              <a:gd name="connsiteX7" fmla="*/ 10154182 w 10359551"/>
              <a:gd name="connsiteY7" fmla="*/ 1016529 h 2069492"/>
              <a:gd name="connsiteX8" fmla="*/ 10290369 w 10359551"/>
              <a:gd name="connsiteY8" fmla="*/ 1074896 h 2069492"/>
              <a:gd name="connsiteX9" fmla="*/ 10309824 w 10359551"/>
              <a:gd name="connsiteY9" fmla="*/ 1755832 h 2069492"/>
              <a:gd name="connsiteX10" fmla="*/ 10309824 w 10359551"/>
              <a:gd name="connsiteY10" fmla="*/ 1833653 h 2069492"/>
              <a:gd name="connsiteX11" fmla="*/ 9648343 w 10359551"/>
              <a:gd name="connsiteY11" fmla="*/ 1833653 h 2069492"/>
              <a:gd name="connsiteX12" fmla="*/ 7456812 w 10359551"/>
              <a:gd name="connsiteY12" fmla="*/ 1502912 h 2069492"/>
              <a:gd name="connsiteX13" fmla="*/ 6340939 w 10359551"/>
              <a:gd name="connsiteY13" fmla="*/ 1814198 h 2069492"/>
              <a:gd name="connsiteX14" fmla="*/ 5621092 w 10359551"/>
              <a:gd name="connsiteY14" fmla="*/ 1794743 h 2069492"/>
              <a:gd name="connsiteX15" fmla="*/ 5359790 w 10359551"/>
              <a:gd name="connsiteY15" fmla="*/ 1892018 h 2069492"/>
              <a:gd name="connsiteX16" fmla="*/ 4747598 w 10359551"/>
              <a:gd name="connsiteY16" fmla="*/ 2067118 h 2069492"/>
              <a:gd name="connsiteX17" fmla="*/ 3764452 w 10359551"/>
              <a:gd name="connsiteY17" fmla="*/ 1989296 h 2069492"/>
              <a:gd name="connsiteX18" fmla="*/ 3033535 w 10359551"/>
              <a:gd name="connsiteY18" fmla="*/ 1930929 h 2069492"/>
              <a:gd name="connsiteX19" fmla="*/ 2784359 w 10359551"/>
              <a:gd name="connsiteY19" fmla="*/ 1811921 h 2069492"/>
              <a:gd name="connsiteX20" fmla="*/ 1933570 w 10359551"/>
              <a:gd name="connsiteY20" fmla="*/ 1680317 h 2069492"/>
              <a:gd name="connsiteX21" fmla="*/ 1139262 w 10359551"/>
              <a:gd name="connsiteY21" fmla="*/ 1570446 h 2069492"/>
              <a:gd name="connsiteX22" fmla="*/ 944568 w 10359551"/>
              <a:gd name="connsiteY22" fmla="*/ 667472 h 2069492"/>
              <a:gd name="connsiteX23" fmla="*/ 304 w 10359551"/>
              <a:gd name="connsiteY23" fmla="*/ 201181 h 2069492"/>
              <a:gd name="connsiteX24" fmla="*/ 851301 w 10359551"/>
              <a:gd name="connsiteY24" fmla="*/ 71437 h 2069492"/>
              <a:gd name="connsiteX0" fmla="*/ 851301 w 10359551"/>
              <a:gd name="connsiteY0" fmla="*/ 71437 h 2069492"/>
              <a:gd name="connsiteX1" fmla="*/ 1680878 w 10359551"/>
              <a:gd name="connsiteY1" fmla="*/ 72449 h 2069492"/>
              <a:gd name="connsiteX2" fmla="*/ 2196956 w 10359551"/>
              <a:gd name="connsiteY2" fmla="*/ 977619 h 2069492"/>
              <a:gd name="connsiteX3" fmla="*/ 2939719 w 10359551"/>
              <a:gd name="connsiteY3" fmla="*/ 1191627 h 2069492"/>
              <a:gd name="connsiteX4" fmla="*/ 3670635 w 10359551"/>
              <a:gd name="connsiteY4" fmla="*/ 977619 h 2069492"/>
              <a:gd name="connsiteX5" fmla="*/ 5226981 w 10359551"/>
              <a:gd name="connsiteY5" fmla="*/ 549600 h 2069492"/>
              <a:gd name="connsiteX6" fmla="*/ 8014096 w 10359551"/>
              <a:gd name="connsiteY6" fmla="*/ 1035986 h 2069492"/>
              <a:gd name="connsiteX7" fmla="*/ 10154182 w 10359551"/>
              <a:gd name="connsiteY7" fmla="*/ 1016529 h 2069492"/>
              <a:gd name="connsiteX8" fmla="*/ 10290369 w 10359551"/>
              <a:gd name="connsiteY8" fmla="*/ 1074896 h 2069492"/>
              <a:gd name="connsiteX9" fmla="*/ 10309824 w 10359551"/>
              <a:gd name="connsiteY9" fmla="*/ 1755832 h 2069492"/>
              <a:gd name="connsiteX10" fmla="*/ 10309824 w 10359551"/>
              <a:gd name="connsiteY10" fmla="*/ 1833653 h 2069492"/>
              <a:gd name="connsiteX11" fmla="*/ 9648343 w 10359551"/>
              <a:gd name="connsiteY11" fmla="*/ 1833653 h 2069492"/>
              <a:gd name="connsiteX12" fmla="*/ 7456812 w 10359551"/>
              <a:gd name="connsiteY12" fmla="*/ 1502912 h 2069492"/>
              <a:gd name="connsiteX13" fmla="*/ 6340939 w 10359551"/>
              <a:gd name="connsiteY13" fmla="*/ 1814198 h 2069492"/>
              <a:gd name="connsiteX14" fmla="*/ 5621092 w 10359551"/>
              <a:gd name="connsiteY14" fmla="*/ 1794743 h 2069492"/>
              <a:gd name="connsiteX15" fmla="*/ 5359790 w 10359551"/>
              <a:gd name="connsiteY15" fmla="*/ 1892018 h 2069492"/>
              <a:gd name="connsiteX16" fmla="*/ 4747598 w 10359551"/>
              <a:gd name="connsiteY16" fmla="*/ 2067118 h 2069492"/>
              <a:gd name="connsiteX17" fmla="*/ 3764452 w 10359551"/>
              <a:gd name="connsiteY17" fmla="*/ 1989296 h 2069492"/>
              <a:gd name="connsiteX18" fmla="*/ 3033535 w 10359551"/>
              <a:gd name="connsiteY18" fmla="*/ 1930929 h 2069492"/>
              <a:gd name="connsiteX19" fmla="*/ 2784359 w 10359551"/>
              <a:gd name="connsiteY19" fmla="*/ 1811921 h 2069492"/>
              <a:gd name="connsiteX20" fmla="*/ 1933570 w 10359551"/>
              <a:gd name="connsiteY20" fmla="*/ 1680317 h 2069492"/>
              <a:gd name="connsiteX21" fmla="*/ 1636284 w 10359551"/>
              <a:gd name="connsiteY21" fmla="*/ 984996 h 2069492"/>
              <a:gd name="connsiteX22" fmla="*/ 944568 w 10359551"/>
              <a:gd name="connsiteY22" fmla="*/ 667472 h 2069492"/>
              <a:gd name="connsiteX23" fmla="*/ 304 w 10359551"/>
              <a:gd name="connsiteY23" fmla="*/ 201181 h 2069492"/>
              <a:gd name="connsiteX24" fmla="*/ 851301 w 10359551"/>
              <a:gd name="connsiteY24" fmla="*/ 71437 h 2069492"/>
              <a:gd name="connsiteX0" fmla="*/ 851301 w 10359551"/>
              <a:gd name="connsiteY0" fmla="*/ 22449 h 2020504"/>
              <a:gd name="connsiteX1" fmla="*/ 1680878 w 10359551"/>
              <a:gd name="connsiteY1" fmla="*/ 23461 h 2020504"/>
              <a:gd name="connsiteX2" fmla="*/ 2315295 w 10359551"/>
              <a:gd name="connsiteY2" fmla="*/ 255358 h 2020504"/>
              <a:gd name="connsiteX3" fmla="*/ 2939719 w 10359551"/>
              <a:gd name="connsiteY3" fmla="*/ 1142639 h 2020504"/>
              <a:gd name="connsiteX4" fmla="*/ 3670635 w 10359551"/>
              <a:gd name="connsiteY4" fmla="*/ 928631 h 2020504"/>
              <a:gd name="connsiteX5" fmla="*/ 5226981 w 10359551"/>
              <a:gd name="connsiteY5" fmla="*/ 500612 h 2020504"/>
              <a:gd name="connsiteX6" fmla="*/ 8014096 w 10359551"/>
              <a:gd name="connsiteY6" fmla="*/ 986998 h 2020504"/>
              <a:gd name="connsiteX7" fmla="*/ 10154182 w 10359551"/>
              <a:gd name="connsiteY7" fmla="*/ 967541 h 2020504"/>
              <a:gd name="connsiteX8" fmla="*/ 10290369 w 10359551"/>
              <a:gd name="connsiteY8" fmla="*/ 1025908 h 2020504"/>
              <a:gd name="connsiteX9" fmla="*/ 10309824 w 10359551"/>
              <a:gd name="connsiteY9" fmla="*/ 1706844 h 2020504"/>
              <a:gd name="connsiteX10" fmla="*/ 10309824 w 10359551"/>
              <a:gd name="connsiteY10" fmla="*/ 1784665 h 2020504"/>
              <a:gd name="connsiteX11" fmla="*/ 9648343 w 10359551"/>
              <a:gd name="connsiteY11" fmla="*/ 1784665 h 2020504"/>
              <a:gd name="connsiteX12" fmla="*/ 7456812 w 10359551"/>
              <a:gd name="connsiteY12" fmla="*/ 1453924 h 2020504"/>
              <a:gd name="connsiteX13" fmla="*/ 6340939 w 10359551"/>
              <a:gd name="connsiteY13" fmla="*/ 1765210 h 2020504"/>
              <a:gd name="connsiteX14" fmla="*/ 5621092 w 10359551"/>
              <a:gd name="connsiteY14" fmla="*/ 1745755 h 2020504"/>
              <a:gd name="connsiteX15" fmla="*/ 5359790 w 10359551"/>
              <a:gd name="connsiteY15" fmla="*/ 1843030 h 2020504"/>
              <a:gd name="connsiteX16" fmla="*/ 4747598 w 10359551"/>
              <a:gd name="connsiteY16" fmla="*/ 2018130 h 2020504"/>
              <a:gd name="connsiteX17" fmla="*/ 3764452 w 10359551"/>
              <a:gd name="connsiteY17" fmla="*/ 1940308 h 2020504"/>
              <a:gd name="connsiteX18" fmla="*/ 3033535 w 10359551"/>
              <a:gd name="connsiteY18" fmla="*/ 1881941 h 2020504"/>
              <a:gd name="connsiteX19" fmla="*/ 2784359 w 10359551"/>
              <a:gd name="connsiteY19" fmla="*/ 1762933 h 2020504"/>
              <a:gd name="connsiteX20" fmla="*/ 1933570 w 10359551"/>
              <a:gd name="connsiteY20" fmla="*/ 1631329 h 2020504"/>
              <a:gd name="connsiteX21" fmla="*/ 1636284 w 10359551"/>
              <a:gd name="connsiteY21" fmla="*/ 936008 h 2020504"/>
              <a:gd name="connsiteX22" fmla="*/ 944568 w 10359551"/>
              <a:gd name="connsiteY22" fmla="*/ 618484 h 2020504"/>
              <a:gd name="connsiteX23" fmla="*/ 304 w 10359551"/>
              <a:gd name="connsiteY23" fmla="*/ 152193 h 2020504"/>
              <a:gd name="connsiteX24" fmla="*/ 851301 w 10359551"/>
              <a:gd name="connsiteY24" fmla="*/ 22449 h 2020504"/>
              <a:gd name="connsiteX0" fmla="*/ 851301 w 10359551"/>
              <a:gd name="connsiteY0" fmla="*/ 22449 h 2020504"/>
              <a:gd name="connsiteX1" fmla="*/ 1680878 w 10359551"/>
              <a:gd name="connsiteY1" fmla="*/ 23461 h 2020504"/>
              <a:gd name="connsiteX2" fmla="*/ 2315295 w 10359551"/>
              <a:gd name="connsiteY2" fmla="*/ 255358 h 2020504"/>
              <a:gd name="connsiteX3" fmla="*/ 3081727 w 10359551"/>
              <a:gd name="connsiteY3" fmla="*/ 469369 h 2020504"/>
              <a:gd name="connsiteX4" fmla="*/ 3670635 w 10359551"/>
              <a:gd name="connsiteY4" fmla="*/ 928631 h 2020504"/>
              <a:gd name="connsiteX5" fmla="*/ 5226981 w 10359551"/>
              <a:gd name="connsiteY5" fmla="*/ 500612 h 2020504"/>
              <a:gd name="connsiteX6" fmla="*/ 8014096 w 10359551"/>
              <a:gd name="connsiteY6" fmla="*/ 986998 h 2020504"/>
              <a:gd name="connsiteX7" fmla="*/ 10154182 w 10359551"/>
              <a:gd name="connsiteY7" fmla="*/ 967541 h 2020504"/>
              <a:gd name="connsiteX8" fmla="*/ 10290369 w 10359551"/>
              <a:gd name="connsiteY8" fmla="*/ 1025908 h 2020504"/>
              <a:gd name="connsiteX9" fmla="*/ 10309824 w 10359551"/>
              <a:gd name="connsiteY9" fmla="*/ 1706844 h 2020504"/>
              <a:gd name="connsiteX10" fmla="*/ 10309824 w 10359551"/>
              <a:gd name="connsiteY10" fmla="*/ 1784665 h 2020504"/>
              <a:gd name="connsiteX11" fmla="*/ 9648343 w 10359551"/>
              <a:gd name="connsiteY11" fmla="*/ 1784665 h 2020504"/>
              <a:gd name="connsiteX12" fmla="*/ 7456812 w 10359551"/>
              <a:gd name="connsiteY12" fmla="*/ 1453924 h 2020504"/>
              <a:gd name="connsiteX13" fmla="*/ 6340939 w 10359551"/>
              <a:gd name="connsiteY13" fmla="*/ 1765210 h 2020504"/>
              <a:gd name="connsiteX14" fmla="*/ 5621092 w 10359551"/>
              <a:gd name="connsiteY14" fmla="*/ 1745755 h 2020504"/>
              <a:gd name="connsiteX15" fmla="*/ 5359790 w 10359551"/>
              <a:gd name="connsiteY15" fmla="*/ 1843030 h 2020504"/>
              <a:gd name="connsiteX16" fmla="*/ 4747598 w 10359551"/>
              <a:gd name="connsiteY16" fmla="*/ 2018130 h 2020504"/>
              <a:gd name="connsiteX17" fmla="*/ 3764452 w 10359551"/>
              <a:gd name="connsiteY17" fmla="*/ 1940308 h 2020504"/>
              <a:gd name="connsiteX18" fmla="*/ 3033535 w 10359551"/>
              <a:gd name="connsiteY18" fmla="*/ 1881941 h 2020504"/>
              <a:gd name="connsiteX19" fmla="*/ 2784359 w 10359551"/>
              <a:gd name="connsiteY19" fmla="*/ 1762933 h 2020504"/>
              <a:gd name="connsiteX20" fmla="*/ 1933570 w 10359551"/>
              <a:gd name="connsiteY20" fmla="*/ 1631329 h 2020504"/>
              <a:gd name="connsiteX21" fmla="*/ 1636284 w 10359551"/>
              <a:gd name="connsiteY21" fmla="*/ 936008 h 2020504"/>
              <a:gd name="connsiteX22" fmla="*/ 944568 w 10359551"/>
              <a:gd name="connsiteY22" fmla="*/ 618484 h 2020504"/>
              <a:gd name="connsiteX23" fmla="*/ 304 w 10359551"/>
              <a:gd name="connsiteY23" fmla="*/ 152193 h 2020504"/>
              <a:gd name="connsiteX24" fmla="*/ 851301 w 10359551"/>
              <a:gd name="connsiteY24" fmla="*/ 22449 h 2020504"/>
              <a:gd name="connsiteX0" fmla="*/ 851301 w 10359551"/>
              <a:gd name="connsiteY0" fmla="*/ 22449 h 2020504"/>
              <a:gd name="connsiteX1" fmla="*/ 1680878 w 10359551"/>
              <a:gd name="connsiteY1" fmla="*/ 23461 h 2020504"/>
              <a:gd name="connsiteX2" fmla="*/ 2315295 w 10359551"/>
              <a:gd name="connsiteY2" fmla="*/ 255358 h 2020504"/>
              <a:gd name="connsiteX3" fmla="*/ 3081727 w 10359551"/>
              <a:gd name="connsiteY3" fmla="*/ 469369 h 2020504"/>
              <a:gd name="connsiteX4" fmla="*/ 3883645 w 10359551"/>
              <a:gd name="connsiteY4" fmla="*/ 401721 h 2020504"/>
              <a:gd name="connsiteX5" fmla="*/ 5226981 w 10359551"/>
              <a:gd name="connsiteY5" fmla="*/ 500612 h 2020504"/>
              <a:gd name="connsiteX6" fmla="*/ 8014096 w 10359551"/>
              <a:gd name="connsiteY6" fmla="*/ 986998 h 2020504"/>
              <a:gd name="connsiteX7" fmla="*/ 10154182 w 10359551"/>
              <a:gd name="connsiteY7" fmla="*/ 967541 h 2020504"/>
              <a:gd name="connsiteX8" fmla="*/ 10290369 w 10359551"/>
              <a:gd name="connsiteY8" fmla="*/ 1025908 h 2020504"/>
              <a:gd name="connsiteX9" fmla="*/ 10309824 w 10359551"/>
              <a:gd name="connsiteY9" fmla="*/ 1706844 h 2020504"/>
              <a:gd name="connsiteX10" fmla="*/ 10309824 w 10359551"/>
              <a:gd name="connsiteY10" fmla="*/ 1784665 h 2020504"/>
              <a:gd name="connsiteX11" fmla="*/ 9648343 w 10359551"/>
              <a:gd name="connsiteY11" fmla="*/ 1784665 h 2020504"/>
              <a:gd name="connsiteX12" fmla="*/ 7456812 w 10359551"/>
              <a:gd name="connsiteY12" fmla="*/ 1453924 h 2020504"/>
              <a:gd name="connsiteX13" fmla="*/ 6340939 w 10359551"/>
              <a:gd name="connsiteY13" fmla="*/ 1765210 h 2020504"/>
              <a:gd name="connsiteX14" fmla="*/ 5621092 w 10359551"/>
              <a:gd name="connsiteY14" fmla="*/ 1745755 h 2020504"/>
              <a:gd name="connsiteX15" fmla="*/ 5359790 w 10359551"/>
              <a:gd name="connsiteY15" fmla="*/ 1843030 h 2020504"/>
              <a:gd name="connsiteX16" fmla="*/ 4747598 w 10359551"/>
              <a:gd name="connsiteY16" fmla="*/ 2018130 h 2020504"/>
              <a:gd name="connsiteX17" fmla="*/ 3764452 w 10359551"/>
              <a:gd name="connsiteY17" fmla="*/ 1940308 h 2020504"/>
              <a:gd name="connsiteX18" fmla="*/ 3033535 w 10359551"/>
              <a:gd name="connsiteY18" fmla="*/ 1881941 h 2020504"/>
              <a:gd name="connsiteX19" fmla="*/ 2784359 w 10359551"/>
              <a:gd name="connsiteY19" fmla="*/ 1762933 h 2020504"/>
              <a:gd name="connsiteX20" fmla="*/ 1933570 w 10359551"/>
              <a:gd name="connsiteY20" fmla="*/ 1631329 h 2020504"/>
              <a:gd name="connsiteX21" fmla="*/ 1636284 w 10359551"/>
              <a:gd name="connsiteY21" fmla="*/ 936008 h 2020504"/>
              <a:gd name="connsiteX22" fmla="*/ 944568 w 10359551"/>
              <a:gd name="connsiteY22" fmla="*/ 618484 h 2020504"/>
              <a:gd name="connsiteX23" fmla="*/ 304 w 10359551"/>
              <a:gd name="connsiteY23" fmla="*/ 152193 h 2020504"/>
              <a:gd name="connsiteX24" fmla="*/ 851301 w 10359551"/>
              <a:gd name="connsiteY24" fmla="*/ 22449 h 2020504"/>
              <a:gd name="connsiteX0" fmla="*/ 854397 w 10362647"/>
              <a:gd name="connsiteY0" fmla="*/ 22449 h 2020504"/>
              <a:gd name="connsiteX1" fmla="*/ 1683974 w 10362647"/>
              <a:gd name="connsiteY1" fmla="*/ 23461 h 2020504"/>
              <a:gd name="connsiteX2" fmla="*/ 2318391 w 10362647"/>
              <a:gd name="connsiteY2" fmla="*/ 255358 h 2020504"/>
              <a:gd name="connsiteX3" fmla="*/ 3084823 w 10362647"/>
              <a:gd name="connsiteY3" fmla="*/ 469369 h 2020504"/>
              <a:gd name="connsiteX4" fmla="*/ 3886741 w 10362647"/>
              <a:gd name="connsiteY4" fmla="*/ 401721 h 2020504"/>
              <a:gd name="connsiteX5" fmla="*/ 5230077 w 10362647"/>
              <a:gd name="connsiteY5" fmla="*/ 500612 h 2020504"/>
              <a:gd name="connsiteX6" fmla="*/ 8017192 w 10362647"/>
              <a:gd name="connsiteY6" fmla="*/ 986998 h 2020504"/>
              <a:gd name="connsiteX7" fmla="*/ 10157278 w 10362647"/>
              <a:gd name="connsiteY7" fmla="*/ 967541 h 2020504"/>
              <a:gd name="connsiteX8" fmla="*/ 10293465 w 10362647"/>
              <a:gd name="connsiteY8" fmla="*/ 1025908 h 2020504"/>
              <a:gd name="connsiteX9" fmla="*/ 10312920 w 10362647"/>
              <a:gd name="connsiteY9" fmla="*/ 1706844 h 2020504"/>
              <a:gd name="connsiteX10" fmla="*/ 10312920 w 10362647"/>
              <a:gd name="connsiteY10" fmla="*/ 1784665 h 2020504"/>
              <a:gd name="connsiteX11" fmla="*/ 9651439 w 10362647"/>
              <a:gd name="connsiteY11" fmla="*/ 1784665 h 2020504"/>
              <a:gd name="connsiteX12" fmla="*/ 7459908 w 10362647"/>
              <a:gd name="connsiteY12" fmla="*/ 1453924 h 2020504"/>
              <a:gd name="connsiteX13" fmla="*/ 6344035 w 10362647"/>
              <a:gd name="connsiteY13" fmla="*/ 1765210 h 2020504"/>
              <a:gd name="connsiteX14" fmla="*/ 5624188 w 10362647"/>
              <a:gd name="connsiteY14" fmla="*/ 1745755 h 2020504"/>
              <a:gd name="connsiteX15" fmla="*/ 5362886 w 10362647"/>
              <a:gd name="connsiteY15" fmla="*/ 1843030 h 2020504"/>
              <a:gd name="connsiteX16" fmla="*/ 4750694 w 10362647"/>
              <a:gd name="connsiteY16" fmla="*/ 2018130 h 2020504"/>
              <a:gd name="connsiteX17" fmla="*/ 3767548 w 10362647"/>
              <a:gd name="connsiteY17" fmla="*/ 1940308 h 2020504"/>
              <a:gd name="connsiteX18" fmla="*/ 3036631 w 10362647"/>
              <a:gd name="connsiteY18" fmla="*/ 1881941 h 2020504"/>
              <a:gd name="connsiteX19" fmla="*/ 2787455 w 10362647"/>
              <a:gd name="connsiteY19" fmla="*/ 1762933 h 2020504"/>
              <a:gd name="connsiteX20" fmla="*/ 1936666 w 10362647"/>
              <a:gd name="connsiteY20" fmla="*/ 1631329 h 2020504"/>
              <a:gd name="connsiteX21" fmla="*/ 1639380 w 10362647"/>
              <a:gd name="connsiteY21" fmla="*/ 936008 h 2020504"/>
              <a:gd name="connsiteX22" fmla="*/ 1184343 w 10362647"/>
              <a:gd name="connsiteY22" fmla="*/ 472122 h 2020504"/>
              <a:gd name="connsiteX23" fmla="*/ 3400 w 10362647"/>
              <a:gd name="connsiteY23" fmla="*/ 152193 h 2020504"/>
              <a:gd name="connsiteX24" fmla="*/ 854397 w 10362647"/>
              <a:gd name="connsiteY24" fmla="*/ 22449 h 2020504"/>
              <a:gd name="connsiteX0" fmla="*/ 854397 w 10362647"/>
              <a:gd name="connsiteY0" fmla="*/ 22449 h 2020504"/>
              <a:gd name="connsiteX1" fmla="*/ 1683974 w 10362647"/>
              <a:gd name="connsiteY1" fmla="*/ 23461 h 2020504"/>
              <a:gd name="connsiteX2" fmla="*/ 2318391 w 10362647"/>
              <a:gd name="connsiteY2" fmla="*/ 255358 h 2020504"/>
              <a:gd name="connsiteX3" fmla="*/ 3084823 w 10362647"/>
              <a:gd name="connsiteY3" fmla="*/ 469369 h 2020504"/>
              <a:gd name="connsiteX4" fmla="*/ 3886741 w 10362647"/>
              <a:gd name="connsiteY4" fmla="*/ 401721 h 2020504"/>
              <a:gd name="connsiteX5" fmla="*/ 5230077 w 10362647"/>
              <a:gd name="connsiteY5" fmla="*/ 500612 h 2020504"/>
              <a:gd name="connsiteX6" fmla="*/ 8017192 w 10362647"/>
              <a:gd name="connsiteY6" fmla="*/ 986998 h 2020504"/>
              <a:gd name="connsiteX7" fmla="*/ 10157278 w 10362647"/>
              <a:gd name="connsiteY7" fmla="*/ 967541 h 2020504"/>
              <a:gd name="connsiteX8" fmla="*/ 10293465 w 10362647"/>
              <a:gd name="connsiteY8" fmla="*/ 1025908 h 2020504"/>
              <a:gd name="connsiteX9" fmla="*/ 10312920 w 10362647"/>
              <a:gd name="connsiteY9" fmla="*/ 1706844 h 2020504"/>
              <a:gd name="connsiteX10" fmla="*/ 10312920 w 10362647"/>
              <a:gd name="connsiteY10" fmla="*/ 1784665 h 2020504"/>
              <a:gd name="connsiteX11" fmla="*/ 9651439 w 10362647"/>
              <a:gd name="connsiteY11" fmla="*/ 1784665 h 2020504"/>
              <a:gd name="connsiteX12" fmla="*/ 7459908 w 10362647"/>
              <a:gd name="connsiteY12" fmla="*/ 1453924 h 2020504"/>
              <a:gd name="connsiteX13" fmla="*/ 6344035 w 10362647"/>
              <a:gd name="connsiteY13" fmla="*/ 1765210 h 2020504"/>
              <a:gd name="connsiteX14" fmla="*/ 5624188 w 10362647"/>
              <a:gd name="connsiteY14" fmla="*/ 1745755 h 2020504"/>
              <a:gd name="connsiteX15" fmla="*/ 5362886 w 10362647"/>
              <a:gd name="connsiteY15" fmla="*/ 1843030 h 2020504"/>
              <a:gd name="connsiteX16" fmla="*/ 4750694 w 10362647"/>
              <a:gd name="connsiteY16" fmla="*/ 2018130 h 2020504"/>
              <a:gd name="connsiteX17" fmla="*/ 3767548 w 10362647"/>
              <a:gd name="connsiteY17" fmla="*/ 1940308 h 2020504"/>
              <a:gd name="connsiteX18" fmla="*/ 3036631 w 10362647"/>
              <a:gd name="connsiteY18" fmla="*/ 1881941 h 2020504"/>
              <a:gd name="connsiteX19" fmla="*/ 2787455 w 10362647"/>
              <a:gd name="connsiteY19" fmla="*/ 1762933 h 2020504"/>
              <a:gd name="connsiteX20" fmla="*/ 1936666 w 10362647"/>
              <a:gd name="connsiteY20" fmla="*/ 1631329 h 2020504"/>
              <a:gd name="connsiteX21" fmla="*/ 1805057 w 10362647"/>
              <a:gd name="connsiteY21" fmla="*/ 789645 h 2020504"/>
              <a:gd name="connsiteX22" fmla="*/ 1184343 w 10362647"/>
              <a:gd name="connsiteY22" fmla="*/ 472122 h 2020504"/>
              <a:gd name="connsiteX23" fmla="*/ 3400 w 10362647"/>
              <a:gd name="connsiteY23" fmla="*/ 152193 h 2020504"/>
              <a:gd name="connsiteX24" fmla="*/ 854397 w 10362647"/>
              <a:gd name="connsiteY24" fmla="*/ 22449 h 2020504"/>
              <a:gd name="connsiteX0" fmla="*/ 854397 w 10362647"/>
              <a:gd name="connsiteY0" fmla="*/ 22449 h 2020504"/>
              <a:gd name="connsiteX1" fmla="*/ 1683974 w 10362647"/>
              <a:gd name="connsiteY1" fmla="*/ 23461 h 2020504"/>
              <a:gd name="connsiteX2" fmla="*/ 2318391 w 10362647"/>
              <a:gd name="connsiteY2" fmla="*/ 255358 h 2020504"/>
              <a:gd name="connsiteX3" fmla="*/ 3084823 w 10362647"/>
              <a:gd name="connsiteY3" fmla="*/ 469369 h 2020504"/>
              <a:gd name="connsiteX4" fmla="*/ 3886741 w 10362647"/>
              <a:gd name="connsiteY4" fmla="*/ 401721 h 2020504"/>
              <a:gd name="connsiteX5" fmla="*/ 5230077 w 10362647"/>
              <a:gd name="connsiteY5" fmla="*/ 500612 h 2020504"/>
              <a:gd name="connsiteX6" fmla="*/ 8017192 w 10362647"/>
              <a:gd name="connsiteY6" fmla="*/ 986998 h 2020504"/>
              <a:gd name="connsiteX7" fmla="*/ 10157278 w 10362647"/>
              <a:gd name="connsiteY7" fmla="*/ 967541 h 2020504"/>
              <a:gd name="connsiteX8" fmla="*/ 10293465 w 10362647"/>
              <a:gd name="connsiteY8" fmla="*/ 1025908 h 2020504"/>
              <a:gd name="connsiteX9" fmla="*/ 10312920 w 10362647"/>
              <a:gd name="connsiteY9" fmla="*/ 1706844 h 2020504"/>
              <a:gd name="connsiteX10" fmla="*/ 10312920 w 10362647"/>
              <a:gd name="connsiteY10" fmla="*/ 1784665 h 2020504"/>
              <a:gd name="connsiteX11" fmla="*/ 9651439 w 10362647"/>
              <a:gd name="connsiteY11" fmla="*/ 1784665 h 2020504"/>
              <a:gd name="connsiteX12" fmla="*/ 7459908 w 10362647"/>
              <a:gd name="connsiteY12" fmla="*/ 1453924 h 2020504"/>
              <a:gd name="connsiteX13" fmla="*/ 6344035 w 10362647"/>
              <a:gd name="connsiteY13" fmla="*/ 1765210 h 2020504"/>
              <a:gd name="connsiteX14" fmla="*/ 5624188 w 10362647"/>
              <a:gd name="connsiteY14" fmla="*/ 1745755 h 2020504"/>
              <a:gd name="connsiteX15" fmla="*/ 5362886 w 10362647"/>
              <a:gd name="connsiteY15" fmla="*/ 1843030 h 2020504"/>
              <a:gd name="connsiteX16" fmla="*/ 4750694 w 10362647"/>
              <a:gd name="connsiteY16" fmla="*/ 2018130 h 2020504"/>
              <a:gd name="connsiteX17" fmla="*/ 3767548 w 10362647"/>
              <a:gd name="connsiteY17" fmla="*/ 1940308 h 2020504"/>
              <a:gd name="connsiteX18" fmla="*/ 3036631 w 10362647"/>
              <a:gd name="connsiteY18" fmla="*/ 1881941 h 2020504"/>
              <a:gd name="connsiteX19" fmla="*/ 2787455 w 10362647"/>
              <a:gd name="connsiteY19" fmla="*/ 1762933 h 2020504"/>
              <a:gd name="connsiteX20" fmla="*/ 2552031 w 10362647"/>
              <a:gd name="connsiteY20" fmla="*/ 1133692 h 2020504"/>
              <a:gd name="connsiteX21" fmla="*/ 1805057 w 10362647"/>
              <a:gd name="connsiteY21" fmla="*/ 789645 h 2020504"/>
              <a:gd name="connsiteX22" fmla="*/ 1184343 w 10362647"/>
              <a:gd name="connsiteY22" fmla="*/ 472122 h 2020504"/>
              <a:gd name="connsiteX23" fmla="*/ 3400 w 10362647"/>
              <a:gd name="connsiteY23" fmla="*/ 152193 h 2020504"/>
              <a:gd name="connsiteX24" fmla="*/ 854397 w 10362647"/>
              <a:gd name="connsiteY24" fmla="*/ 22449 h 2020504"/>
              <a:gd name="connsiteX0" fmla="*/ 854397 w 10362647"/>
              <a:gd name="connsiteY0" fmla="*/ 22449 h 2020504"/>
              <a:gd name="connsiteX1" fmla="*/ 1683974 w 10362647"/>
              <a:gd name="connsiteY1" fmla="*/ 23461 h 2020504"/>
              <a:gd name="connsiteX2" fmla="*/ 2318391 w 10362647"/>
              <a:gd name="connsiteY2" fmla="*/ 255358 h 2020504"/>
              <a:gd name="connsiteX3" fmla="*/ 3084823 w 10362647"/>
              <a:gd name="connsiteY3" fmla="*/ 469369 h 2020504"/>
              <a:gd name="connsiteX4" fmla="*/ 3886741 w 10362647"/>
              <a:gd name="connsiteY4" fmla="*/ 401721 h 2020504"/>
              <a:gd name="connsiteX5" fmla="*/ 5230077 w 10362647"/>
              <a:gd name="connsiteY5" fmla="*/ 500612 h 2020504"/>
              <a:gd name="connsiteX6" fmla="*/ 8017192 w 10362647"/>
              <a:gd name="connsiteY6" fmla="*/ 986998 h 2020504"/>
              <a:gd name="connsiteX7" fmla="*/ 10157278 w 10362647"/>
              <a:gd name="connsiteY7" fmla="*/ 967541 h 2020504"/>
              <a:gd name="connsiteX8" fmla="*/ 10293465 w 10362647"/>
              <a:gd name="connsiteY8" fmla="*/ 1025908 h 2020504"/>
              <a:gd name="connsiteX9" fmla="*/ 10312920 w 10362647"/>
              <a:gd name="connsiteY9" fmla="*/ 1706844 h 2020504"/>
              <a:gd name="connsiteX10" fmla="*/ 10312920 w 10362647"/>
              <a:gd name="connsiteY10" fmla="*/ 1784665 h 2020504"/>
              <a:gd name="connsiteX11" fmla="*/ 9651439 w 10362647"/>
              <a:gd name="connsiteY11" fmla="*/ 1784665 h 2020504"/>
              <a:gd name="connsiteX12" fmla="*/ 7459908 w 10362647"/>
              <a:gd name="connsiteY12" fmla="*/ 1453924 h 2020504"/>
              <a:gd name="connsiteX13" fmla="*/ 6344035 w 10362647"/>
              <a:gd name="connsiteY13" fmla="*/ 1765210 h 2020504"/>
              <a:gd name="connsiteX14" fmla="*/ 5624188 w 10362647"/>
              <a:gd name="connsiteY14" fmla="*/ 1745755 h 2020504"/>
              <a:gd name="connsiteX15" fmla="*/ 5362886 w 10362647"/>
              <a:gd name="connsiteY15" fmla="*/ 1843030 h 2020504"/>
              <a:gd name="connsiteX16" fmla="*/ 4750694 w 10362647"/>
              <a:gd name="connsiteY16" fmla="*/ 2018130 h 2020504"/>
              <a:gd name="connsiteX17" fmla="*/ 3767548 w 10362647"/>
              <a:gd name="connsiteY17" fmla="*/ 1940308 h 2020504"/>
              <a:gd name="connsiteX18" fmla="*/ 3036631 w 10362647"/>
              <a:gd name="connsiteY18" fmla="*/ 1881941 h 2020504"/>
              <a:gd name="connsiteX19" fmla="*/ 2787455 w 10362647"/>
              <a:gd name="connsiteY19" fmla="*/ 1762933 h 2020504"/>
              <a:gd name="connsiteX20" fmla="*/ 2552031 w 10362647"/>
              <a:gd name="connsiteY20" fmla="*/ 1133692 h 2020504"/>
              <a:gd name="connsiteX21" fmla="*/ 1970734 w 10362647"/>
              <a:gd name="connsiteY21" fmla="*/ 643283 h 2020504"/>
              <a:gd name="connsiteX22" fmla="*/ 1184343 w 10362647"/>
              <a:gd name="connsiteY22" fmla="*/ 472122 h 2020504"/>
              <a:gd name="connsiteX23" fmla="*/ 3400 w 10362647"/>
              <a:gd name="connsiteY23" fmla="*/ 152193 h 2020504"/>
              <a:gd name="connsiteX24" fmla="*/ 854397 w 10362647"/>
              <a:gd name="connsiteY24" fmla="*/ 22449 h 2020504"/>
              <a:gd name="connsiteX0" fmla="*/ 854397 w 10362647"/>
              <a:gd name="connsiteY0" fmla="*/ 22449 h 2020504"/>
              <a:gd name="connsiteX1" fmla="*/ 1683974 w 10362647"/>
              <a:gd name="connsiteY1" fmla="*/ 23461 h 2020504"/>
              <a:gd name="connsiteX2" fmla="*/ 2318391 w 10362647"/>
              <a:gd name="connsiteY2" fmla="*/ 255358 h 2020504"/>
              <a:gd name="connsiteX3" fmla="*/ 3084823 w 10362647"/>
              <a:gd name="connsiteY3" fmla="*/ 469369 h 2020504"/>
              <a:gd name="connsiteX4" fmla="*/ 3886741 w 10362647"/>
              <a:gd name="connsiteY4" fmla="*/ 401721 h 2020504"/>
              <a:gd name="connsiteX5" fmla="*/ 5230077 w 10362647"/>
              <a:gd name="connsiteY5" fmla="*/ 500612 h 2020504"/>
              <a:gd name="connsiteX6" fmla="*/ 8017192 w 10362647"/>
              <a:gd name="connsiteY6" fmla="*/ 986998 h 2020504"/>
              <a:gd name="connsiteX7" fmla="*/ 10157278 w 10362647"/>
              <a:gd name="connsiteY7" fmla="*/ 967541 h 2020504"/>
              <a:gd name="connsiteX8" fmla="*/ 10293465 w 10362647"/>
              <a:gd name="connsiteY8" fmla="*/ 1025908 h 2020504"/>
              <a:gd name="connsiteX9" fmla="*/ 10312920 w 10362647"/>
              <a:gd name="connsiteY9" fmla="*/ 1706844 h 2020504"/>
              <a:gd name="connsiteX10" fmla="*/ 10312920 w 10362647"/>
              <a:gd name="connsiteY10" fmla="*/ 1784665 h 2020504"/>
              <a:gd name="connsiteX11" fmla="*/ 9651439 w 10362647"/>
              <a:gd name="connsiteY11" fmla="*/ 1784665 h 2020504"/>
              <a:gd name="connsiteX12" fmla="*/ 7459908 w 10362647"/>
              <a:gd name="connsiteY12" fmla="*/ 1453924 h 2020504"/>
              <a:gd name="connsiteX13" fmla="*/ 6344035 w 10362647"/>
              <a:gd name="connsiteY13" fmla="*/ 1765210 h 2020504"/>
              <a:gd name="connsiteX14" fmla="*/ 5624188 w 10362647"/>
              <a:gd name="connsiteY14" fmla="*/ 1745755 h 2020504"/>
              <a:gd name="connsiteX15" fmla="*/ 5362886 w 10362647"/>
              <a:gd name="connsiteY15" fmla="*/ 1843030 h 2020504"/>
              <a:gd name="connsiteX16" fmla="*/ 4750694 w 10362647"/>
              <a:gd name="connsiteY16" fmla="*/ 2018130 h 2020504"/>
              <a:gd name="connsiteX17" fmla="*/ 3767548 w 10362647"/>
              <a:gd name="connsiteY17" fmla="*/ 1940308 h 2020504"/>
              <a:gd name="connsiteX18" fmla="*/ 3036631 w 10362647"/>
              <a:gd name="connsiteY18" fmla="*/ 1881941 h 2020504"/>
              <a:gd name="connsiteX19" fmla="*/ 3095138 w 10362647"/>
              <a:gd name="connsiteY19" fmla="*/ 1411663 h 2020504"/>
              <a:gd name="connsiteX20" fmla="*/ 2552031 w 10362647"/>
              <a:gd name="connsiteY20" fmla="*/ 1133692 h 2020504"/>
              <a:gd name="connsiteX21" fmla="*/ 1970734 w 10362647"/>
              <a:gd name="connsiteY21" fmla="*/ 643283 h 2020504"/>
              <a:gd name="connsiteX22" fmla="*/ 1184343 w 10362647"/>
              <a:gd name="connsiteY22" fmla="*/ 472122 h 2020504"/>
              <a:gd name="connsiteX23" fmla="*/ 3400 w 10362647"/>
              <a:gd name="connsiteY23" fmla="*/ 152193 h 2020504"/>
              <a:gd name="connsiteX24" fmla="*/ 854397 w 10362647"/>
              <a:gd name="connsiteY24" fmla="*/ 22449 h 2020504"/>
              <a:gd name="connsiteX0" fmla="*/ 854397 w 10362647"/>
              <a:gd name="connsiteY0" fmla="*/ 22449 h 2021656"/>
              <a:gd name="connsiteX1" fmla="*/ 1683974 w 10362647"/>
              <a:gd name="connsiteY1" fmla="*/ 23461 h 2021656"/>
              <a:gd name="connsiteX2" fmla="*/ 2318391 w 10362647"/>
              <a:gd name="connsiteY2" fmla="*/ 255358 h 2021656"/>
              <a:gd name="connsiteX3" fmla="*/ 3084823 w 10362647"/>
              <a:gd name="connsiteY3" fmla="*/ 469369 h 2021656"/>
              <a:gd name="connsiteX4" fmla="*/ 3886741 w 10362647"/>
              <a:gd name="connsiteY4" fmla="*/ 401721 h 2021656"/>
              <a:gd name="connsiteX5" fmla="*/ 5230077 w 10362647"/>
              <a:gd name="connsiteY5" fmla="*/ 500612 h 2021656"/>
              <a:gd name="connsiteX6" fmla="*/ 8017192 w 10362647"/>
              <a:gd name="connsiteY6" fmla="*/ 986998 h 2021656"/>
              <a:gd name="connsiteX7" fmla="*/ 10157278 w 10362647"/>
              <a:gd name="connsiteY7" fmla="*/ 967541 h 2021656"/>
              <a:gd name="connsiteX8" fmla="*/ 10293465 w 10362647"/>
              <a:gd name="connsiteY8" fmla="*/ 1025908 h 2021656"/>
              <a:gd name="connsiteX9" fmla="*/ 10312920 w 10362647"/>
              <a:gd name="connsiteY9" fmla="*/ 1706844 h 2021656"/>
              <a:gd name="connsiteX10" fmla="*/ 10312920 w 10362647"/>
              <a:gd name="connsiteY10" fmla="*/ 1784665 h 2021656"/>
              <a:gd name="connsiteX11" fmla="*/ 9651439 w 10362647"/>
              <a:gd name="connsiteY11" fmla="*/ 1784665 h 2021656"/>
              <a:gd name="connsiteX12" fmla="*/ 7459908 w 10362647"/>
              <a:gd name="connsiteY12" fmla="*/ 1453924 h 2021656"/>
              <a:gd name="connsiteX13" fmla="*/ 6344035 w 10362647"/>
              <a:gd name="connsiteY13" fmla="*/ 1765210 h 2021656"/>
              <a:gd name="connsiteX14" fmla="*/ 5624188 w 10362647"/>
              <a:gd name="connsiteY14" fmla="*/ 1745755 h 2021656"/>
              <a:gd name="connsiteX15" fmla="*/ 5362886 w 10362647"/>
              <a:gd name="connsiteY15" fmla="*/ 1843030 h 2021656"/>
              <a:gd name="connsiteX16" fmla="*/ 4750694 w 10362647"/>
              <a:gd name="connsiteY16" fmla="*/ 2018130 h 2021656"/>
              <a:gd name="connsiteX17" fmla="*/ 3767548 w 10362647"/>
              <a:gd name="connsiteY17" fmla="*/ 1940308 h 2021656"/>
              <a:gd name="connsiteX18" fmla="*/ 3651998 w 10362647"/>
              <a:gd name="connsiteY18" fmla="*/ 1706302 h 2021656"/>
              <a:gd name="connsiteX19" fmla="*/ 3095138 w 10362647"/>
              <a:gd name="connsiteY19" fmla="*/ 1411663 h 2021656"/>
              <a:gd name="connsiteX20" fmla="*/ 2552031 w 10362647"/>
              <a:gd name="connsiteY20" fmla="*/ 1133692 h 2021656"/>
              <a:gd name="connsiteX21" fmla="*/ 1970734 w 10362647"/>
              <a:gd name="connsiteY21" fmla="*/ 643283 h 2021656"/>
              <a:gd name="connsiteX22" fmla="*/ 1184343 w 10362647"/>
              <a:gd name="connsiteY22" fmla="*/ 472122 h 2021656"/>
              <a:gd name="connsiteX23" fmla="*/ 3400 w 10362647"/>
              <a:gd name="connsiteY23" fmla="*/ 152193 h 2021656"/>
              <a:gd name="connsiteX24" fmla="*/ 854397 w 10362647"/>
              <a:gd name="connsiteY24" fmla="*/ 22449 h 2021656"/>
              <a:gd name="connsiteX0" fmla="*/ 854397 w 10362647"/>
              <a:gd name="connsiteY0" fmla="*/ 22449 h 2018147"/>
              <a:gd name="connsiteX1" fmla="*/ 1683974 w 10362647"/>
              <a:gd name="connsiteY1" fmla="*/ 23461 h 2018147"/>
              <a:gd name="connsiteX2" fmla="*/ 2318391 w 10362647"/>
              <a:gd name="connsiteY2" fmla="*/ 255358 h 2018147"/>
              <a:gd name="connsiteX3" fmla="*/ 3084823 w 10362647"/>
              <a:gd name="connsiteY3" fmla="*/ 469369 h 2018147"/>
              <a:gd name="connsiteX4" fmla="*/ 3886741 w 10362647"/>
              <a:gd name="connsiteY4" fmla="*/ 401721 h 2018147"/>
              <a:gd name="connsiteX5" fmla="*/ 5230077 w 10362647"/>
              <a:gd name="connsiteY5" fmla="*/ 500612 h 2018147"/>
              <a:gd name="connsiteX6" fmla="*/ 8017192 w 10362647"/>
              <a:gd name="connsiteY6" fmla="*/ 986998 h 2018147"/>
              <a:gd name="connsiteX7" fmla="*/ 10157278 w 10362647"/>
              <a:gd name="connsiteY7" fmla="*/ 967541 h 2018147"/>
              <a:gd name="connsiteX8" fmla="*/ 10293465 w 10362647"/>
              <a:gd name="connsiteY8" fmla="*/ 1025908 h 2018147"/>
              <a:gd name="connsiteX9" fmla="*/ 10312920 w 10362647"/>
              <a:gd name="connsiteY9" fmla="*/ 1706844 h 2018147"/>
              <a:gd name="connsiteX10" fmla="*/ 10312920 w 10362647"/>
              <a:gd name="connsiteY10" fmla="*/ 1784665 h 2018147"/>
              <a:gd name="connsiteX11" fmla="*/ 9651439 w 10362647"/>
              <a:gd name="connsiteY11" fmla="*/ 1784665 h 2018147"/>
              <a:gd name="connsiteX12" fmla="*/ 7459908 w 10362647"/>
              <a:gd name="connsiteY12" fmla="*/ 1453924 h 2018147"/>
              <a:gd name="connsiteX13" fmla="*/ 6344035 w 10362647"/>
              <a:gd name="connsiteY13" fmla="*/ 1765210 h 2018147"/>
              <a:gd name="connsiteX14" fmla="*/ 5624188 w 10362647"/>
              <a:gd name="connsiteY14" fmla="*/ 1745755 h 2018147"/>
              <a:gd name="connsiteX15" fmla="*/ 5362886 w 10362647"/>
              <a:gd name="connsiteY15" fmla="*/ 1843030 h 2018147"/>
              <a:gd name="connsiteX16" fmla="*/ 4750694 w 10362647"/>
              <a:gd name="connsiteY16" fmla="*/ 2018130 h 2018147"/>
              <a:gd name="connsiteX17" fmla="*/ 4098898 w 10362647"/>
              <a:gd name="connsiteY17" fmla="*/ 1852492 h 2018147"/>
              <a:gd name="connsiteX18" fmla="*/ 3651998 w 10362647"/>
              <a:gd name="connsiteY18" fmla="*/ 1706302 h 2018147"/>
              <a:gd name="connsiteX19" fmla="*/ 3095138 w 10362647"/>
              <a:gd name="connsiteY19" fmla="*/ 1411663 h 2018147"/>
              <a:gd name="connsiteX20" fmla="*/ 2552031 w 10362647"/>
              <a:gd name="connsiteY20" fmla="*/ 1133692 h 2018147"/>
              <a:gd name="connsiteX21" fmla="*/ 1970734 w 10362647"/>
              <a:gd name="connsiteY21" fmla="*/ 643283 h 2018147"/>
              <a:gd name="connsiteX22" fmla="*/ 1184343 w 10362647"/>
              <a:gd name="connsiteY22" fmla="*/ 472122 h 2018147"/>
              <a:gd name="connsiteX23" fmla="*/ 3400 w 10362647"/>
              <a:gd name="connsiteY23" fmla="*/ 152193 h 2018147"/>
              <a:gd name="connsiteX24" fmla="*/ 854397 w 10362647"/>
              <a:gd name="connsiteY24" fmla="*/ 22449 h 2018147"/>
              <a:gd name="connsiteX0" fmla="*/ 854397 w 10362647"/>
              <a:gd name="connsiteY0" fmla="*/ 22449 h 1860752"/>
              <a:gd name="connsiteX1" fmla="*/ 1683974 w 10362647"/>
              <a:gd name="connsiteY1" fmla="*/ 23461 h 1860752"/>
              <a:gd name="connsiteX2" fmla="*/ 2318391 w 10362647"/>
              <a:gd name="connsiteY2" fmla="*/ 255358 h 1860752"/>
              <a:gd name="connsiteX3" fmla="*/ 3084823 w 10362647"/>
              <a:gd name="connsiteY3" fmla="*/ 469369 h 1860752"/>
              <a:gd name="connsiteX4" fmla="*/ 3886741 w 10362647"/>
              <a:gd name="connsiteY4" fmla="*/ 401721 h 1860752"/>
              <a:gd name="connsiteX5" fmla="*/ 5230077 w 10362647"/>
              <a:gd name="connsiteY5" fmla="*/ 500612 h 1860752"/>
              <a:gd name="connsiteX6" fmla="*/ 8017192 w 10362647"/>
              <a:gd name="connsiteY6" fmla="*/ 986998 h 1860752"/>
              <a:gd name="connsiteX7" fmla="*/ 10157278 w 10362647"/>
              <a:gd name="connsiteY7" fmla="*/ 967541 h 1860752"/>
              <a:gd name="connsiteX8" fmla="*/ 10293465 w 10362647"/>
              <a:gd name="connsiteY8" fmla="*/ 1025908 h 1860752"/>
              <a:gd name="connsiteX9" fmla="*/ 10312920 w 10362647"/>
              <a:gd name="connsiteY9" fmla="*/ 1706844 h 1860752"/>
              <a:gd name="connsiteX10" fmla="*/ 10312920 w 10362647"/>
              <a:gd name="connsiteY10" fmla="*/ 1784665 h 1860752"/>
              <a:gd name="connsiteX11" fmla="*/ 9651439 w 10362647"/>
              <a:gd name="connsiteY11" fmla="*/ 1784665 h 1860752"/>
              <a:gd name="connsiteX12" fmla="*/ 7459908 w 10362647"/>
              <a:gd name="connsiteY12" fmla="*/ 1453924 h 1860752"/>
              <a:gd name="connsiteX13" fmla="*/ 6344035 w 10362647"/>
              <a:gd name="connsiteY13" fmla="*/ 1765210 h 1860752"/>
              <a:gd name="connsiteX14" fmla="*/ 5624188 w 10362647"/>
              <a:gd name="connsiteY14" fmla="*/ 1745755 h 1860752"/>
              <a:gd name="connsiteX15" fmla="*/ 5362886 w 10362647"/>
              <a:gd name="connsiteY15" fmla="*/ 1843030 h 1860752"/>
              <a:gd name="connsiteX16" fmla="*/ 4798030 w 10362647"/>
              <a:gd name="connsiteY16" fmla="*/ 1842496 h 1860752"/>
              <a:gd name="connsiteX17" fmla="*/ 4098898 w 10362647"/>
              <a:gd name="connsiteY17" fmla="*/ 1852492 h 1860752"/>
              <a:gd name="connsiteX18" fmla="*/ 3651998 w 10362647"/>
              <a:gd name="connsiteY18" fmla="*/ 1706302 h 1860752"/>
              <a:gd name="connsiteX19" fmla="*/ 3095138 w 10362647"/>
              <a:gd name="connsiteY19" fmla="*/ 1411663 h 1860752"/>
              <a:gd name="connsiteX20" fmla="*/ 2552031 w 10362647"/>
              <a:gd name="connsiteY20" fmla="*/ 1133692 h 1860752"/>
              <a:gd name="connsiteX21" fmla="*/ 1970734 w 10362647"/>
              <a:gd name="connsiteY21" fmla="*/ 643283 h 1860752"/>
              <a:gd name="connsiteX22" fmla="*/ 1184343 w 10362647"/>
              <a:gd name="connsiteY22" fmla="*/ 472122 h 1860752"/>
              <a:gd name="connsiteX23" fmla="*/ 3400 w 10362647"/>
              <a:gd name="connsiteY23" fmla="*/ 152193 h 1860752"/>
              <a:gd name="connsiteX24" fmla="*/ 854397 w 10362647"/>
              <a:gd name="connsiteY24" fmla="*/ 22449 h 1860752"/>
              <a:gd name="connsiteX0" fmla="*/ 854397 w 10362647"/>
              <a:gd name="connsiteY0" fmla="*/ 22449 h 1865646"/>
              <a:gd name="connsiteX1" fmla="*/ 1683974 w 10362647"/>
              <a:gd name="connsiteY1" fmla="*/ 23461 h 1865646"/>
              <a:gd name="connsiteX2" fmla="*/ 2318391 w 10362647"/>
              <a:gd name="connsiteY2" fmla="*/ 255358 h 1865646"/>
              <a:gd name="connsiteX3" fmla="*/ 3084823 w 10362647"/>
              <a:gd name="connsiteY3" fmla="*/ 469369 h 1865646"/>
              <a:gd name="connsiteX4" fmla="*/ 3886741 w 10362647"/>
              <a:gd name="connsiteY4" fmla="*/ 401721 h 1865646"/>
              <a:gd name="connsiteX5" fmla="*/ 5230077 w 10362647"/>
              <a:gd name="connsiteY5" fmla="*/ 500612 h 1865646"/>
              <a:gd name="connsiteX6" fmla="*/ 8017192 w 10362647"/>
              <a:gd name="connsiteY6" fmla="*/ 986998 h 1865646"/>
              <a:gd name="connsiteX7" fmla="*/ 10157278 w 10362647"/>
              <a:gd name="connsiteY7" fmla="*/ 967541 h 1865646"/>
              <a:gd name="connsiteX8" fmla="*/ 10293465 w 10362647"/>
              <a:gd name="connsiteY8" fmla="*/ 1025908 h 1865646"/>
              <a:gd name="connsiteX9" fmla="*/ 10312920 w 10362647"/>
              <a:gd name="connsiteY9" fmla="*/ 1706844 h 1865646"/>
              <a:gd name="connsiteX10" fmla="*/ 10312920 w 10362647"/>
              <a:gd name="connsiteY10" fmla="*/ 1784665 h 1865646"/>
              <a:gd name="connsiteX11" fmla="*/ 9651439 w 10362647"/>
              <a:gd name="connsiteY11" fmla="*/ 1784665 h 1865646"/>
              <a:gd name="connsiteX12" fmla="*/ 7459908 w 10362647"/>
              <a:gd name="connsiteY12" fmla="*/ 1453924 h 1865646"/>
              <a:gd name="connsiteX13" fmla="*/ 6344035 w 10362647"/>
              <a:gd name="connsiteY13" fmla="*/ 1765210 h 1865646"/>
              <a:gd name="connsiteX14" fmla="*/ 5624188 w 10362647"/>
              <a:gd name="connsiteY14" fmla="*/ 1745755 h 1865646"/>
              <a:gd name="connsiteX15" fmla="*/ 5362886 w 10362647"/>
              <a:gd name="connsiteY15" fmla="*/ 1843030 h 1865646"/>
              <a:gd name="connsiteX16" fmla="*/ 4798030 w 10362647"/>
              <a:gd name="connsiteY16" fmla="*/ 1842496 h 1865646"/>
              <a:gd name="connsiteX17" fmla="*/ 4241131 w 10362647"/>
              <a:gd name="connsiteY17" fmla="*/ 1588619 h 1865646"/>
              <a:gd name="connsiteX18" fmla="*/ 3651998 w 10362647"/>
              <a:gd name="connsiteY18" fmla="*/ 1706302 h 1865646"/>
              <a:gd name="connsiteX19" fmla="*/ 3095138 w 10362647"/>
              <a:gd name="connsiteY19" fmla="*/ 1411663 h 1865646"/>
              <a:gd name="connsiteX20" fmla="*/ 2552031 w 10362647"/>
              <a:gd name="connsiteY20" fmla="*/ 1133692 h 1865646"/>
              <a:gd name="connsiteX21" fmla="*/ 1970734 w 10362647"/>
              <a:gd name="connsiteY21" fmla="*/ 643283 h 1865646"/>
              <a:gd name="connsiteX22" fmla="*/ 1184343 w 10362647"/>
              <a:gd name="connsiteY22" fmla="*/ 472122 h 1865646"/>
              <a:gd name="connsiteX23" fmla="*/ 3400 w 10362647"/>
              <a:gd name="connsiteY23" fmla="*/ 152193 h 1865646"/>
              <a:gd name="connsiteX24" fmla="*/ 854397 w 10362647"/>
              <a:gd name="connsiteY24" fmla="*/ 22449 h 1865646"/>
              <a:gd name="connsiteX0" fmla="*/ 854397 w 10362647"/>
              <a:gd name="connsiteY0" fmla="*/ 22449 h 1865646"/>
              <a:gd name="connsiteX1" fmla="*/ 1683974 w 10362647"/>
              <a:gd name="connsiteY1" fmla="*/ 23461 h 1865646"/>
              <a:gd name="connsiteX2" fmla="*/ 2318391 w 10362647"/>
              <a:gd name="connsiteY2" fmla="*/ 255358 h 1865646"/>
              <a:gd name="connsiteX3" fmla="*/ 3084823 w 10362647"/>
              <a:gd name="connsiteY3" fmla="*/ 469369 h 1865646"/>
              <a:gd name="connsiteX4" fmla="*/ 3886741 w 10362647"/>
              <a:gd name="connsiteY4" fmla="*/ 401721 h 1865646"/>
              <a:gd name="connsiteX5" fmla="*/ 5230077 w 10362647"/>
              <a:gd name="connsiteY5" fmla="*/ 500612 h 1865646"/>
              <a:gd name="connsiteX6" fmla="*/ 8017192 w 10362647"/>
              <a:gd name="connsiteY6" fmla="*/ 986998 h 1865646"/>
              <a:gd name="connsiteX7" fmla="*/ 10157278 w 10362647"/>
              <a:gd name="connsiteY7" fmla="*/ 967541 h 1865646"/>
              <a:gd name="connsiteX8" fmla="*/ 10293465 w 10362647"/>
              <a:gd name="connsiteY8" fmla="*/ 1025908 h 1865646"/>
              <a:gd name="connsiteX9" fmla="*/ 10312920 w 10362647"/>
              <a:gd name="connsiteY9" fmla="*/ 1706844 h 1865646"/>
              <a:gd name="connsiteX10" fmla="*/ 10312920 w 10362647"/>
              <a:gd name="connsiteY10" fmla="*/ 1784665 h 1865646"/>
              <a:gd name="connsiteX11" fmla="*/ 9651439 w 10362647"/>
              <a:gd name="connsiteY11" fmla="*/ 1784665 h 1865646"/>
              <a:gd name="connsiteX12" fmla="*/ 7459908 w 10362647"/>
              <a:gd name="connsiteY12" fmla="*/ 1453924 h 1865646"/>
              <a:gd name="connsiteX13" fmla="*/ 6344035 w 10362647"/>
              <a:gd name="connsiteY13" fmla="*/ 1765210 h 1865646"/>
              <a:gd name="connsiteX14" fmla="*/ 5624188 w 10362647"/>
              <a:gd name="connsiteY14" fmla="*/ 1745755 h 1865646"/>
              <a:gd name="connsiteX15" fmla="*/ 5362886 w 10362647"/>
              <a:gd name="connsiteY15" fmla="*/ 1843030 h 1865646"/>
              <a:gd name="connsiteX16" fmla="*/ 4798030 w 10362647"/>
              <a:gd name="connsiteY16" fmla="*/ 1842496 h 1865646"/>
              <a:gd name="connsiteX17" fmla="*/ 4241131 w 10362647"/>
              <a:gd name="connsiteY17" fmla="*/ 1588619 h 1865646"/>
              <a:gd name="connsiteX18" fmla="*/ 3680444 w 10362647"/>
              <a:gd name="connsiteY18" fmla="*/ 1477610 h 1865646"/>
              <a:gd name="connsiteX19" fmla="*/ 3095138 w 10362647"/>
              <a:gd name="connsiteY19" fmla="*/ 1411663 h 1865646"/>
              <a:gd name="connsiteX20" fmla="*/ 2552031 w 10362647"/>
              <a:gd name="connsiteY20" fmla="*/ 1133692 h 1865646"/>
              <a:gd name="connsiteX21" fmla="*/ 1970734 w 10362647"/>
              <a:gd name="connsiteY21" fmla="*/ 643283 h 1865646"/>
              <a:gd name="connsiteX22" fmla="*/ 1184343 w 10362647"/>
              <a:gd name="connsiteY22" fmla="*/ 472122 h 1865646"/>
              <a:gd name="connsiteX23" fmla="*/ 3400 w 10362647"/>
              <a:gd name="connsiteY23" fmla="*/ 152193 h 1865646"/>
              <a:gd name="connsiteX24" fmla="*/ 854397 w 10362647"/>
              <a:gd name="connsiteY24" fmla="*/ 22449 h 1865646"/>
              <a:gd name="connsiteX0" fmla="*/ 854397 w 10362647"/>
              <a:gd name="connsiteY0" fmla="*/ 22449 h 1865646"/>
              <a:gd name="connsiteX1" fmla="*/ 1683974 w 10362647"/>
              <a:gd name="connsiteY1" fmla="*/ 23461 h 1865646"/>
              <a:gd name="connsiteX2" fmla="*/ 2318391 w 10362647"/>
              <a:gd name="connsiteY2" fmla="*/ 255358 h 1865646"/>
              <a:gd name="connsiteX3" fmla="*/ 3084823 w 10362647"/>
              <a:gd name="connsiteY3" fmla="*/ 469369 h 1865646"/>
              <a:gd name="connsiteX4" fmla="*/ 3886741 w 10362647"/>
              <a:gd name="connsiteY4" fmla="*/ 401721 h 1865646"/>
              <a:gd name="connsiteX5" fmla="*/ 5230077 w 10362647"/>
              <a:gd name="connsiteY5" fmla="*/ 500612 h 1865646"/>
              <a:gd name="connsiteX6" fmla="*/ 8017192 w 10362647"/>
              <a:gd name="connsiteY6" fmla="*/ 986998 h 1865646"/>
              <a:gd name="connsiteX7" fmla="*/ 10157278 w 10362647"/>
              <a:gd name="connsiteY7" fmla="*/ 967541 h 1865646"/>
              <a:gd name="connsiteX8" fmla="*/ 10293465 w 10362647"/>
              <a:gd name="connsiteY8" fmla="*/ 1025908 h 1865646"/>
              <a:gd name="connsiteX9" fmla="*/ 10312920 w 10362647"/>
              <a:gd name="connsiteY9" fmla="*/ 1706844 h 1865646"/>
              <a:gd name="connsiteX10" fmla="*/ 10312920 w 10362647"/>
              <a:gd name="connsiteY10" fmla="*/ 1784665 h 1865646"/>
              <a:gd name="connsiteX11" fmla="*/ 9651439 w 10362647"/>
              <a:gd name="connsiteY11" fmla="*/ 1784665 h 1865646"/>
              <a:gd name="connsiteX12" fmla="*/ 7459908 w 10362647"/>
              <a:gd name="connsiteY12" fmla="*/ 1453924 h 1865646"/>
              <a:gd name="connsiteX13" fmla="*/ 6344035 w 10362647"/>
              <a:gd name="connsiteY13" fmla="*/ 1765210 h 1865646"/>
              <a:gd name="connsiteX14" fmla="*/ 5624188 w 10362647"/>
              <a:gd name="connsiteY14" fmla="*/ 1745755 h 1865646"/>
              <a:gd name="connsiteX15" fmla="*/ 5362886 w 10362647"/>
              <a:gd name="connsiteY15" fmla="*/ 1843030 h 1865646"/>
              <a:gd name="connsiteX16" fmla="*/ 4798030 w 10362647"/>
              <a:gd name="connsiteY16" fmla="*/ 1842496 h 1865646"/>
              <a:gd name="connsiteX17" fmla="*/ 4241131 w 10362647"/>
              <a:gd name="connsiteY17" fmla="*/ 1588619 h 1865646"/>
              <a:gd name="connsiteX18" fmla="*/ 3680444 w 10362647"/>
              <a:gd name="connsiteY18" fmla="*/ 1477610 h 1865646"/>
              <a:gd name="connsiteX19" fmla="*/ 3095138 w 10362647"/>
              <a:gd name="connsiteY19" fmla="*/ 1411663 h 1865646"/>
              <a:gd name="connsiteX20" fmla="*/ 2608927 w 10362647"/>
              <a:gd name="connsiteY20" fmla="*/ 1028141 h 1865646"/>
              <a:gd name="connsiteX21" fmla="*/ 1970734 w 10362647"/>
              <a:gd name="connsiteY21" fmla="*/ 643283 h 1865646"/>
              <a:gd name="connsiteX22" fmla="*/ 1184343 w 10362647"/>
              <a:gd name="connsiteY22" fmla="*/ 472122 h 1865646"/>
              <a:gd name="connsiteX23" fmla="*/ 3400 w 10362647"/>
              <a:gd name="connsiteY23" fmla="*/ 152193 h 1865646"/>
              <a:gd name="connsiteX24" fmla="*/ 854397 w 10362647"/>
              <a:gd name="connsiteY24" fmla="*/ 22449 h 1865646"/>
              <a:gd name="connsiteX0" fmla="*/ 854397 w 10362647"/>
              <a:gd name="connsiteY0" fmla="*/ 22449 h 1865646"/>
              <a:gd name="connsiteX1" fmla="*/ 1683974 w 10362647"/>
              <a:gd name="connsiteY1" fmla="*/ 23461 h 1865646"/>
              <a:gd name="connsiteX2" fmla="*/ 2318391 w 10362647"/>
              <a:gd name="connsiteY2" fmla="*/ 255358 h 1865646"/>
              <a:gd name="connsiteX3" fmla="*/ 3084823 w 10362647"/>
              <a:gd name="connsiteY3" fmla="*/ 469369 h 1865646"/>
              <a:gd name="connsiteX4" fmla="*/ 3886741 w 10362647"/>
              <a:gd name="connsiteY4" fmla="*/ 401721 h 1865646"/>
              <a:gd name="connsiteX5" fmla="*/ 5230077 w 10362647"/>
              <a:gd name="connsiteY5" fmla="*/ 500612 h 1865646"/>
              <a:gd name="connsiteX6" fmla="*/ 8017192 w 10362647"/>
              <a:gd name="connsiteY6" fmla="*/ 986998 h 1865646"/>
              <a:gd name="connsiteX7" fmla="*/ 10157278 w 10362647"/>
              <a:gd name="connsiteY7" fmla="*/ 967541 h 1865646"/>
              <a:gd name="connsiteX8" fmla="*/ 10293465 w 10362647"/>
              <a:gd name="connsiteY8" fmla="*/ 1025908 h 1865646"/>
              <a:gd name="connsiteX9" fmla="*/ 10312920 w 10362647"/>
              <a:gd name="connsiteY9" fmla="*/ 1706844 h 1865646"/>
              <a:gd name="connsiteX10" fmla="*/ 10312920 w 10362647"/>
              <a:gd name="connsiteY10" fmla="*/ 1784665 h 1865646"/>
              <a:gd name="connsiteX11" fmla="*/ 9651439 w 10362647"/>
              <a:gd name="connsiteY11" fmla="*/ 1784665 h 1865646"/>
              <a:gd name="connsiteX12" fmla="*/ 7459908 w 10362647"/>
              <a:gd name="connsiteY12" fmla="*/ 1453924 h 1865646"/>
              <a:gd name="connsiteX13" fmla="*/ 6344035 w 10362647"/>
              <a:gd name="connsiteY13" fmla="*/ 1765210 h 1865646"/>
              <a:gd name="connsiteX14" fmla="*/ 5624188 w 10362647"/>
              <a:gd name="connsiteY14" fmla="*/ 1745755 h 1865646"/>
              <a:gd name="connsiteX15" fmla="*/ 5362886 w 10362647"/>
              <a:gd name="connsiteY15" fmla="*/ 1843030 h 1865646"/>
              <a:gd name="connsiteX16" fmla="*/ 4798030 w 10362647"/>
              <a:gd name="connsiteY16" fmla="*/ 1842496 h 1865646"/>
              <a:gd name="connsiteX17" fmla="*/ 4241131 w 10362647"/>
              <a:gd name="connsiteY17" fmla="*/ 1588619 h 1865646"/>
              <a:gd name="connsiteX18" fmla="*/ 3680444 w 10362647"/>
              <a:gd name="connsiteY18" fmla="*/ 1477610 h 1865646"/>
              <a:gd name="connsiteX19" fmla="*/ 3095138 w 10362647"/>
              <a:gd name="connsiteY19" fmla="*/ 1411663 h 1865646"/>
              <a:gd name="connsiteX20" fmla="*/ 2608927 w 10362647"/>
              <a:gd name="connsiteY20" fmla="*/ 1028141 h 1865646"/>
              <a:gd name="connsiteX21" fmla="*/ 1970734 w 10362647"/>
              <a:gd name="connsiteY21" fmla="*/ 643283 h 1865646"/>
              <a:gd name="connsiteX22" fmla="*/ 1184343 w 10362647"/>
              <a:gd name="connsiteY22" fmla="*/ 472122 h 1865646"/>
              <a:gd name="connsiteX23" fmla="*/ 3400 w 10362647"/>
              <a:gd name="connsiteY23" fmla="*/ 152193 h 1865646"/>
              <a:gd name="connsiteX24" fmla="*/ 854397 w 10362647"/>
              <a:gd name="connsiteY24" fmla="*/ 22449 h 1865646"/>
              <a:gd name="connsiteX0" fmla="*/ 854397 w 10362647"/>
              <a:gd name="connsiteY0" fmla="*/ 22449 h 1865646"/>
              <a:gd name="connsiteX1" fmla="*/ 1683974 w 10362647"/>
              <a:gd name="connsiteY1" fmla="*/ 23461 h 1865646"/>
              <a:gd name="connsiteX2" fmla="*/ 2318391 w 10362647"/>
              <a:gd name="connsiteY2" fmla="*/ 255358 h 1865646"/>
              <a:gd name="connsiteX3" fmla="*/ 3084823 w 10362647"/>
              <a:gd name="connsiteY3" fmla="*/ 469369 h 1865646"/>
              <a:gd name="connsiteX4" fmla="*/ 3886741 w 10362647"/>
              <a:gd name="connsiteY4" fmla="*/ 401721 h 1865646"/>
              <a:gd name="connsiteX5" fmla="*/ 5230077 w 10362647"/>
              <a:gd name="connsiteY5" fmla="*/ 500612 h 1865646"/>
              <a:gd name="connsiteX6" fmla="*/ 8017192 w 10362647"/>
              <a:gd name="connsiteY6" fmla="*/ 986998 h 1865646"/>
              <a:gd name="connsiteX7" fmla="*/ 10157278 w 10362647"/>
              <a:gd name="connsiteY7" fmla="*/ 967541 h 1865646"/>
              <a:gd name="connsiteX8" fmla="*/ 10293465 w 10362647"/>
              <a:gd name="connsiteY8" fmla="*/ 1025908 h 1865646"/>
              <a:gd name="connsiteX9" fmla="*/ 10312920 w 10362647"/>
              <a:gd name="connsiteY9" fmla="*/ 1706844 h 1865646"/>
              <a:gd name="connsiteX10" fmla="*/ 10312920 w 10362647"/>
              <a:gd name="connsiteY10" fmla="*/ 1784665 h 1865646"/>
              <a:gd name="connsiteX11" fmla="*/ 9651439 w 10362647"/>
              <a:gd name="connsiteY11" fmla="*/ 1784665 h 1865646"/>
              <a:gd name="connsiteX12" fmla="*/ 7459908 w 10362647"/>
              <a:gd name="connsiteY12" fmla="*/ 1453924 h 1865646"/>
              <a:gd name="connsiteX13" fmla="*/ 6344035 w 10362647"/>
              <a:gd name="connsiteY13" fmla="*/ 1765210 h 1865646"/>
              <a:gd name="connsiteX14" fmla="*/ 5624188 w 10362647"/>
              <a:gd name="connsiteY14" fmla="*/ 1745755 h 1865646"/>
              <a:gd name="connsiteX15" fmla="*/ 5362886 w 10362647"/>
              <a:gd name="connsiteY15" fmla="*/ 1843030 h 1865646"/>
              <a:gd name="connsiteX16" fmla="*/ 4798030 w 10362647"/>
              <a:gd name="connsiteY16" fmla="*/ 1842496 h 1865646"/>
              <a:gd name="connsiteX17" fmla="*/ 4241131 w 10362647"/>
              <a:gd name="connsiteY17" fmla="*/ 1588619 h 1865646"/>
              <a:gd name="connsiteX18" fmla="*/ 3680444 w 10362647"/>
              <a:gd name="connsiteY18" fmla="*/ 1477610 h 1865646"/>
              <a:gd name="connsiteX19" fmla="*/ 3095138 w 10362647"/>
              <a:gd name="connsiteY19" fmla="*/ 1411663 h 1865646"/>
              <a:gd name="connsiteX20" fmla="*/ 2608927 w 10362647"/>
              <a:gd name="connsiteY20" fmla="*/ 1028141 h 1865646"/>
              <a:gd name="connsiteX21" fmla="*/ 1970734 w 10362647"/>
              <a:gd name="connsiteY21" fmla="*/ 643283 h 1865646"/>
              <a:gd name="connsiteX22" fmla="*/ 1184343 w 10362647"/>
              <a:gd name="connsiteY22" fmla="*/ 472122 h 1865646"/>
              <a:gd name="connsiteX23" fmla="*/ 3400 w 10362647"/>
              <a:gd name="connsiteY23" fmla="*/ 152193 h 1865646"/>
              <a:gd name="connsiteX24" fmla="*/ 854397 w 10362647"/>
              <a:gd name="connsiteY24" fmla="*/ 22449 h 1865646"/>
              <a:gd name="connsiteX0" fmla="*/ 854397 w 10362647"/>
              <a:gd name="connsiteY0" fmla="*/ 22449 h 1865646"/>
              <a:gd name="connsiteX1" fmla="*/ 1683974 w 10362647"/>
              <a:gd name="connsiteY1" fmla="*/ 23461 h 1865646"/>
              <a:gd name="connsiteX2" fmla="*/ 2318391 w 10362647"/>
              <a:gd name="connsiteY2" fmla="*/ 255358 h 1865646"/>
              <a:gd name="connsiteX3" fmla="*/ 3084823 w 10362647"/>
              <a:gd name="connsiteY3" fmla="*/ 469369 h 1865646"/>
              <a:gd name="connsiteX4" fmla="*/ 3886741 w 10362647"/>
              <a:gd name="connsiteY4" fmla="*/ 401721 h 1865646"/>
              <a:gd name="connsiteX5" fmla="*/ 5230077 w 10362647"/>
              <a:gd name="connsiteY5" fmla="*/ 500612 h 1865646"/>
              <a:gd name="connsiteX6" fmla="*/ 8017192 w 10362647"/>
              <a:gd name="connsiteY6" fmla="*/ 986998 h 1865646"/>
              <a:gd name="connsiteX7" fmla="*/ 10157278 w 10362647"/>
              <a:gd name="connsiteY7" fmla="*/ 967541 h 1865646"/>
              <a:gd name="connsiteX8" fmla="*/ 10293465 w 10362647"/>
              <a:gd name="connsiteY8" fmla="*/ 1025908 h 1865646"/>
              <a:gd name="connsiteX9" fmla="*/ 10312920 w 10362647"/>
              <a:gd name="connsiteY9" fmla="*/ 1706844 h 1865646"/>
              <a:gd name="connsiteX10" fmla="*/ 10312920 w 10362647"/>
              <a:gd name="connsiteY10" fmla="*/ 1784665 h 1865646"/>
              <a:gd name="connsiteX11" fmla="*/ 9651439 w 10362647"/>
              <a:gd name="connsiteY11" fmla="*/ 1784665 h 1865646"/>
              <a:gd name="connsiteX12" fmla="*/ 7459908 w 10362647"/>
              <a:gd name="connsiteY12" fmla="*/ 1453924 h 1865646"/>
              <a:gd name="connsiteX13" fmla="*/ 6344035 w 10362647"/>
              <a:gd name="connsiteY13" fmla="*/ 1765210 h 1865646"/>
              <a:gd name="connsiteX14" fmla="*/ 5624188 w 10362647"/>
              <a:gd name="connsiteY14" fmla="*/ 1745755 h 1865646"/>
              <a:gd name="connsiteX15" fmla="*/ 5362886 w 10362647"/>
              <a:gd name="connsiteY15" fmla="*/ 1843030 h 1865646"/>
              <a:gd name="connsiteX16" fmla="*/ 4798030 w 10362647"/>
              <a:gd name="connsiteY16" fmla="*/ 1842496 h 1865646"/>
              <a:gd name="connsiteX17" fmla="*/ 4241131 w 10362647"/>
              <a:gd name="connsiteY17" fmla="*/ 1588619 h 1865646"/>
              <a:gd name="connsiteX18" fmla="*/ 3680444 w 10362647"/>
              <a:gd name="connsiteY18" fmla="*/ 1477610 h 1865646"/>
              <a:gd name="connsiteX19" fmla="*/ 3095138 w 10362647"/>
              <a:gd name="connsiteY19" fmla="*/ 1288522 h 1865646"/>
              <a:gd name="connsiteX20" fmla="*/ 2608927 w 10362647"/>
              <a:gd name="connsiteY20" fmla="*/ 1028141 h 1865646"/>
              <a:gd name="connsiteX21" fmla="*/ 1970734 w 10362647"/>
              <a:gd name="connsiteY21" fmla="*/ 643283 h 1865646"/>
              <a:gd name="connsiteX22" fmla="*/ 1184343 w 10362647"/>
              <a:gd name="connsiteY22" fmla="*/ 472122 h 1865646"/>
              <a:gd name="connsiteX23" fmla="*/ 3400 w 10362647"/>
              <a:gd name="connsiteY23" fmla="*/ 152193 h 1865646"/>
              <a:gd name="connsiteX24" fmla="*/ 854397 w 10362647"/>
              <a:gd name="connsiteY24" fmla="*/ 22449 h 1865646"/>
              <a:gd name="connsiteX0" fmla="*/ 854397 w 10362647"/>
              <a:gd name="connsiteY0" fmla="*/ 22449 h 1845366"/>
              <a:gd name="connsiteX1" fmla="*/ 1683974 w 10362647"/>
              <a:gd name="connsiteY1" fmla="*/ 23461 h 1845366"/>
              <a:gd name="connsiteX2" fmla="*/ 2318391 w 10362647"/>
              <a:gd name="connsiteY2" fmla="*/ 255358 h 1845366"/>
              <a:gd name="connsiteX3" fmla="*/ 3084823 w 10362647"/>
              <a:gd name="connsiteY3" fmla="*/ 469369 h 1845366"/>
              <a:gd name="connsiteX4" fmla="*/ 3886741 w 10362647"/>
              <a:gd name="connsiteY4" fmla="*/ 401721 h 1845366"/>
              <a:gd name="connsiteX5" fmla="*/ 5230077 w 10362647"/>
              <a:gd name="connsiteY5" fmla="*/ 500612 h 1845366"/>
              <a:gd name="connsiteX6" fmla="*/ 8017192 w 10362647"/>
              <a:gd name="connsiteY6" fmla="*/ 986998 h 1845366"/>
              <a:gd name="connsiteX7" fmla="*/ 10157278 w 10362647"/>
              <a:gd name="connsiteY7" fmla="*/ 967541 h 1845366"/>
              <a:gd name="connsiteX8" fmla="*/ 10293465 w 10362647"/>
              <a:gd name="connsiteY8" fmla="*/ 1025908 h 1845366"/>
              <a:gd name="connsiteX9" fmla="*/ 10312920 w 10362647"/>
              <a:gd name="connsiteY9" fmla="*/ 1706844 h 1845366"/>
              <a:gd name="connsiteX10" fmla="*/ 10312920 w 10362647"/>
              <a:gd name="connsiteY10" fmla="*/ 1784665 h 1845366"/>
              <a:gd name="connsiteX11" fmla="*/ 9651439 w 10362647"/>
              <a:gd name="connsiteY11" fmla="*/ 1784665 h 1845366"/>
              <a:gd name="connsiteX12" fmla="*/ 7459908 w 10362647"/>
              <a:gd name="connsiteY12" fmla="*/ 1453924 h 1845366"/>
              <a:gd name="connsiteX13" fmla="*/ 6344035 w 10362647"/>
              <a:gd name="connsiteY13" fmla="*/ 1765210 h 1845366"/>
              <a:gd name="connsiteX14" fmla="*/ 5624188 w 10362647"/>
              <a:gd name="connsiteY14" fmla="*/ 1745755 h 1845366"/>
              <a:gd name="connsiteX15" fmla="*/ 5362886 w 10362647"/>
              <a:gd name="connsiteY15" fmla="*/ 1843030 h 1845366"/>
              <a:gd name="connsiteX16" fmla="*/ 4911817 w 10362647"/>
              <a:gd name="connsiteY16" fmla="*/ 1631396 h 1845366"/>
              <a:gd name="connsiteX17" fmla="*/ 4241131 w 10362647"/>
              <a:gd name="connsiteY17" fmla="*/ 1588619 h 1845366"/>
              <a:gd name="connsiteX18" fmla="*/ 3680444 w 10362647"/>
              <a:gd name="connsiteY18" fmla="*/ 1477610 h 1845366"/>
              <a:gd name="connsiteX19" fmla="*/ 3095138 w 10362647"/>
              <a:gd name="connsiteY19" fmla="*/ 1288522 h 1845366"/>
              <a:gd name="connsiteX20" fmla="*/ 2608927 w 10362647"/>
              <a:gd name="connsiteY20" fmla="*/ 1028141 h 1845366"/>
              <a:gd name="connsiteX21" fmla="*/ 1970734 w 10362647"/>
              <a:gd name="connsiteY21" fmla="*/ 643283 h 1845366"/>
              <a:gd name="connsiteX22" fmla="*/ 1184343 w 10362647"/>
              <a:gd name="connsiteY22" fmla="*/ 472122 h 1845366"/>
              <a:gd name="connsiteX23" fmla="*/ 3400 w 10362647"/>
              <a:gd name="connsiteY23" fmla="*/ 152193 h 1845366"/>
              <a:gd name="connsiteX24" fmla="*/ 854397 w 10362647"/>
              <a:gd name="connsiteY24" fmla="*/ 22449 h 1845366"/>
              <a:gd name="connsiteX0" fmla="*/ 854397 w 10362647"/>
              <a:gd name="connsiteY0" fmla="*/ 22449 h 1812309"/>
              <a:gd name="connsiteX1" fmla="*/ 1683974 w 10362647"/>
              <a:gd name="connsiteY1" fmla="*/ 23461 h 1812309"/>
              <a:gd name="connsiteX2" fmla="*/ 2318391 w 10362647"/>
              <a:gd name="connsiteY2" fmla="*/ 255358 h 1812309"/>
              <a:gd name="connsiteX3" fmla="*/ 3084823 w 10362647"/>
              <a:gd name="connsiteY3" fmla="*/ 469369 h 1812309"/>
              <a:gd name="connsiteX4" fmla="*/ 3886741 w 10362647"/>
              <a:gd name="connsiteY4" fmla="*/ 401721 h 1812309"/>
              <a:gd name="connsiteX5" fmla="*/ 5230077 w 10362647"/>
              <a:gd name="connsiteY5" fmla="*/ 500612 h 1812309"/>
              <a:gd name="connsiteX6" fmla="*/ 8017192 w 10362647"/>
              <a:gd name="connsiteY6" fmla="*/ 986998 h 1812309"/>
              <a:gd name="connsiteX7" fmla="*/ 10157278 w 10362647"/>
              <a:gd name="connsiteY7" fmla="*/ 967541 h 1812309"/>
              <a:gd name="connsiteX8" fmla="*/ 10293465 w 10362647"/>
              <a:gd name="connsiteY8" fmla="*/ 1025908 h 1812309"/>
              <a:gd name="connsiteX9" fmla="*/ 10312920 w 10362647"/>
              <a:gd name="connsiteY9" fmla="*/ 1706844 h 1812309"/>
              <a:gd name="connsiteX10" fmla="*/ 10312920 w 10362647"/>
              <a:gd name="connsiteY10" fmla="*/ 1784665 h 1812309"/>
              <a:gd name="connsiteX11" fmla="*/ 9651439 w 10362647"/>
              <a:gd name="connsiteY11" fmla="*/ 1784665 h 1812309"/>
              <a:gd name="connsiteX12" fmla="*/ 7459908 w 10362647"/>
              <a:gd name="connsiteY12" fmla="*/ 1453924 h 1812309"/>
              <a:gd name="connsiteX13" fmla="*/ 6344035 w 10362647"/>
              <a:gd name="connsiteY13" fmla="*/ 1765210 h 1812309"/>
              <a:gd name="connsiteX14" fmla="*/ 5624188 w 10362647"/>
              <a:gd name="connsiteY14" fmla="*/ 1745755 h 1812309"/>
              <a:gd name="connsiteX15" fmla="*/ 5362885 w 10362647"/>
              <a:gd name="connsiteY15" fmla="*/ 1684705 h 1812309"/>
              <a:gd name="connsiteX16" fmla="*/ 4911817 w 10362647"/>
              <a:gd name="connsiteY16" fmla="*/ 1631396 h 1812309"/>
              <a:gd name="connsiteX17" fmla="*/ 4241131 w 10362647"/>
              <a:gd name="connsiteY17" fmla="*/ 1588619 h 1812309"/>
              <a:gd name="connsiteX18" fmla="*/ 3680444 w 10362647"/>
              <a:gd name="connsiteY18" fmla="*/ 1477610 h 1812309"/>
              <a:gd name="connsiteX19" fmla="*/ 3095138 w 10362647"/>
              <a:gd name="connsiteY19" fmla="*/ 1288522 h 1812309"/>
              <a:gd name="connsiteX20" fmla="*/ 2608927 w 10362647"/>
              <a:gd name="connsiteY20" fmla="*/ 1028141 h 1812309"/>
              <a:gd name="connsiteX21" fmla="*/ 1970734 w 10362647"/>
              <a:gd name="connsiteY21" fmla="*/ 643283 h 1812309"/>
              <a:gd name="connsiteX22" fmla="*/ 1184343 w 10362647"/>
              <a:gd name="connsiteY22" fmla="*/ 472122 h 1812309"/>
              <a:gd name="connsiteX23" fmla="*/ 3400 w 10362647"/>
              <a:gd name="connsiteY23" fmla="*/ 152193 h 1812309"/>
              <a:gd name="connsiteX24" fmla="*/ 854397 w 10362647"/>
              <a:gd name="connsiteY24" fmla="*/ 22449 h 1812309"/>
              <a:gd name="connsiteX0" fmla="*/ 854397 w 10362647"/>
              <a:gd name="connsiteY0" fmla="*/ 22449 h 1812309"/>
              <a:gd name="connsiteX1" fmla="*/ 1683974 w 10362647"/>
              <a:gd name="connsiteY1" fmla="*/ 23461 h 1812309"/>
              <a:gd name="connsiteX2" fmla="*/ 2318391 w 10362647"/>
              <a:gd name="connsiteY2" fmla="*/ 255358 h 1812309"/>
              <a:gd name="connsiteX3" fmla="*/ 3084823 w 10362647"/>
              <a:gd name="connsiteY3" fmla="*/ 469369 h 1812309"/>
              <a:gd name="connsiteX4" fmla="*/ 3886741 w 10362647"/>
              <a:gd name="connsiteY4" fmla="*/ 401721 h 1812309"/>
              <a:gd name="connsiteX5" fmla="*/ 5230077 w 10362647"/>
              <a:gd name="connsiteY5" fmla="*/ 500612 h 1812309"/>
              <a:gd name="connsiteX6" fmla="*/ 8017192 w 10362647"/>
              <a:gd name="connsiteY6" fmla="*/ 986998 h 1812309"/>
              <a:gd name="connsiteX7" fmla="*/ 10157278 w 10362647"/>
              <a:gd name="connsiteY7" fmla="*/ 967541 h 1812309"/>
              <a:gd name="connsiteX8" fmla="*/ 10293465 w 10362647"/>
              <a:gd name="connsiteY8" fmla="*/ 1025908 h 1812309"/>
              <a:gd name="connsiteX9" fmla="*/ 10312920 w 10362647"/>
              <a:gd name="connsiteY9" fmla="*/ 1706844 h 1812309"/>
              <a:gd name="connsiteX10" fmla="*/ 10312920 w 10362647"/>
              <a:gd name="connsiteY10" fmla="*/ 1784665 h 1812309"/>
              <a:gd name="connsiteX11" fmla="*/ 9651439 w 10362647"/>
              <a:gd name="connsiteY11" fmla="*/ 1784665 h 1812309"/>
              <a:gd name="connsiteX12" fmla="*/ 7459908 w 10362647"/>
              <a:gd name="connsiteY12" fmla="*/ 1453924 h 1812309"/>
              <a:gd name="connsiteX13" fmla="*/ 6344035 w 10362647"/>
              <a:gd name="connsiteY13" fmla="*/ 1765210 h 1812309"/>
              <a:gd name="connsiteX14" fmla="*/ 5624188 w 10362647"/>
              <a:gd name="connsiteY14" fmla="*/ 1745755 h 1812309"/>
              <a:gd name="connsiteX15" fmla="*/ 5362885 w 10362647"/>
              <a:gd name="connsiteY15" fmla="*/ 1684705 h 1812309"/>
              <a:gd name="connsiteX16" fmla="*/ 4911817 w 10362647"/>
              <a:gd name="connsiteY16" fmla="*/ 1631396 h 1812309"/>
              <a:gd name="connsiteX17" fmla="*/ 4241131 w 10362647"/>
              <a:gd name="connsiteY17" fmla="*/ 1588619 h 1812309"/>
              <a:gd name="connsiteX18" fmla="*/ 3680444 w 10362647"/>
              <a:gd name="connsiteY18" fmla="*/ 1477610 h 1812309"/>
              <a:gd name="connsiteX19" fmla="*/ 3095138 w 10362647"/>
              <a:gd name="connsiteY19" fmla="*/ 1288522 h 1812309"/>
              <a:gd name="connsiteX20" fmla="*/ 2608927 w 10362647"/>
              <a:gd name="connsiteY20" fmla="*/ 1028141 h 1812309"/>
              <a:gd name="connsiteX21" fmla="*/ 1871170 w 10362647"/>
              <a:gd name="connsiteY21" fmla="*/ 660874 h 1812309"/>
              <a:gd name="connsiteX22" fmla="*/ 1184343 w 10362647"/>
              <a:gd name="connsiteY22" fmla="*/ 472122 h 1812309"/>
              <a:gd name="connsiteX23" fmla="*/ 3400 w 10362647"/>
              <a:gd name="connsiteY23" fmla="*/ 152193 h 1812309"/>
              <a:gd name="connsiteX24" fmla="*/ 854397 w 10362647"/>
              <a:gd name="connsiteY24" fmla="*/ 22449 h 1812309"/>
              <a:gd name="connsiteX0" fmla="*/ 1945783 w 11454033"/>
              <a:gd name="connsiteY0" fmla="*/ 396660 h 2186520"/>
              <a:gd name="connsiteX1" fmla="*/ 2775360 w 11454033"/>
              <a:gd name="connsiteY1" fmla="*/ 397672 h 2186520"/>
              <a:gd name="connsiteX2" fmla="*/ 3409777 w 11454033"/>
              <a:gd name="connsiteY2" fmla="*/ 629569 h 2186520"/>
              <a:gd name="connsiteX3" fmla="*/ 4176209 w 11454033"/>
              <a:gd name="connsiteY3" fmla="*/ 843580 h 2186520"/>
              <a:gd name="connsiteX4" fmla="*/ 4978127 w 11454033"/>
              <a:gd name="connsiteY4" fmla="*/ 775932 h 2186520"/>
              <a:gd name="connsiteX5" fmla="*/ 6321463 w 11454033"/>
              <a:gd name="connsiteY5" fmla="*/ 874823 h 2186520"/>
              <a:gd name="connsiteX6" fmla="*/ 9108578 w 11454033"/>
              <a:gd name="connsiteY6" fmla="*/ 1361209 h 2186520"/>
              <a:gd name="connsiteX7" fmla="*/ 11248664 w 11454033"/>
              <a:gd name="connsiteY7" fmla="*/ 1341752 h 2186520"/>
              <a:gd name="connsiteX8" fmla="*/ 11384851 w 11454033"/>
              <a:gd name="connsiteY8" fmla="*/ 1400119 h 2186520"/>
              <a:gd name="connsiteX9" fmla="*/ 11404306 w 11454033"/>
              <a:gd name="connsiteY9" fmla="*/ 2081055 h 2186520"/>
              <a:gd name="connsiteX10" fmla="*/ 11404306 w 11454033"/>
              <a:gd name="connsiteY10" fmla="*/ 2158876 h 2186520"/>
              <a:gd name="connsiteX11" fmla="*/ 10742825 w 11454033"/>
              <a:gd name="connsiteY11" fmla="*/ 2158876 h 2186520"/>
              <a:gd name="connsiteX12" fmla="*/ 8551294 w 11454033"/>
              <a:gd name="connsiteY12" fmla="*/ 1828135 h 2186520"/>
              <a:gd name="connsiteX13" fmla="*/ 7435421 w 11454033"/>
              <a:gd name="connsiteY13" fmla="*/ 2139421 h 2186520"/>
              <a:gd name="connsiteX14" fmla="*/ 6715574 w 11454033"/>
              <a:gd name="connsiteY14" fmla="*/ 2119966 h 2186520"/>
              <a:gd name="connsiteX15" fmla="*/ 6454271 w 11454033"/>
              <a:gd name="connsiteY15" fmla="*/ 2058916 h 2186520"/>
              <a:gd name="connsiteX16" fmla="*/ 6003203 w 11454033"/>
              <a:gd name="connsiteY16" fmla="*/ 2005607 h 2186520"/>
              <a:gd name="connsiteX17" fmla="*/ 5332517 w 11454033"/>
              <a:gd name="connsiteY17" fmla="*/ 1962830 h 2186520"/>
              <a:gd name="connsiteX18" fmla="*/ 4771830 w 11454033"/>
              <a:gd name="connsiteY18" fmla="*/ 1851821 h 2186520"/>
              <a:gd name="connsiteX19" fmla="*/ 4186524 w 11454033"/>
              <a:gd name="connsiteY19" fmla="*/ 1662733 h 2186520"/>
              <a:gd name="connsiteX20" fmla="*/ 3700313 w 11454033"/>
              <a:gd name="connsiteY20" fmla="*/ 1402352 h 2186520"/>
              <a:gd name="connsiteX21" fmla="*/ 2962556 w 11454033"/>
              <a:gd name="connsiteY21" fmla="*/ 1035085 h 2186520"/>
              <a:gd name="connsiteX22" fmla="*/ 2275729 w 11454033"/>
              <a:gd name="connsiteY22" fmla="*/ 846333 h 2186520"/>
              <a:gd name="connsiteX23" fmla="*/ 1437 w 11454033"/>
              <a:gd name="connsiteY23" fmla="*/ 9364 h 2186520"/>
              <a:gd name="connsiteX24" fmla="*/ 1945783 w 11454033"/>
              <a:gd name="connsiteY24" fmla="*/ 396660 h 2186520"/>
              <a:gd name="connsiteX0" fmla="*/ 539363 w 11591167"/>
              <a:gd name="connsiteY0" fmla="*/ 19860 h 2406308"/>
              <a:gd name="connsiteX1" fmla="*/ 2912494 w 11591167"/>
              <a:gd name="connsiteY1" fmla="*/ 617460 h 2406308"/>
              <a:gd name="connsiteX2" fmla="*/ 3546911 w 11591167"/>
              <a:gd name="connsiteY2" fmla="*/ 849357 h 2406308"/>
              <a:gd name="connsiteX3" fmla="*/ 4313343 w 11591167"/>
              <a:gd name="connsiteY3" fmla="*/ 1063368 h 2406308"/>
              <a:gd name="connsiteX4" fmla="*/ 5115261 w 11591167"/>
              <a:gd name="connsiteY4" fmla="*/ 995720 h 2406308"/>
              <a:gd name="connsiteX5" fmla="*/ 6458597 w 11591167"/>
              <a:gd name="connsiteY5" fmla="*/ 1094611 h 2406308"/>
              <a:gd name="connsiteX6" fmla="*/ 9245712 w 11591167"/>
              <a:gd name="connsiteY6" fmla="*/ 1580997 h 2406308"/>
              <a:gd name="connsiteX7" fmla="*/ 11385798 w 11591167"/>
              <a:gd name="connsiteY7" fmla="*/ 1561540 h 2406308"/>
              <a:gd name="connsiteX8" fmla="*/ 11521985 w 11591167"/>
              <a:gd name="connsiteY8" fmla="*/ 1619907 h 2406308"/>
              <a:gd name="connsiteX9" fmla="*/ 11541440 w 11591167"/>
              <a:gd name="connsiteY9" fmla="*/ 2300843 h 2406308"/>
              <a:gd name="connsiteX10" fmla="*/ 11541440 w 11591167"/>
              <a:gd name="connsiteY10" fmla="*/ 2378664 h 2406308"/>
              <a:gd name="connsiteX11" fmla="*/ 10879959 w 11591167"/>
              <a:gd name="connsiteY11" fmla="*/ 2378664 h 2406308"/>
              <a:gd name="connsiteX12" fmla="*/ 8688428 w 11591167"/>
              <a:gd name="connsiteY12" fmla="*/ 2047923 h 2406308"/>
              <a:gd name="connsiteX13" fmla="*/ 7572555 w 11591167"/>
              <a:gd name="connsiteY13" fmla="*/ 2359209 h 2406308"/>
              <a:gd name="connsiteX14" fmla="*/ 6852708 w 11591167"/>
              <a:gd name="connsiteY14" fmla="*/ 2339754 h 2406308"/>
              <a:gd name="connsiteX15" fmla="*/ 6591405 w 11591167"/>
              <a:gd name="connsiteY15" fmla="*/ 2278704 h 2406308"/>
              <a:gd name="connsiteX16" fmla="*/ 6140337 w 11591167"/>
              <a:gd name="connsiteY16" fmla="*/ 2225395 h 2406308"/>
              <a:gd name="connsiteX17" fmla="*/ 5469651 w 11591167"/>
              <a:gd name="connsiteY17" fmla="*/ 2182618 h 2406308"/>
              <a:gd name="connsiteX18" fmla="*/ 4908964 w 11591167"/>
              <a:gd name="connsiteY18" fmla="*/ 2071609 h 2406308"/>
              <a:gd name="connsiteX19" fmla="*/ 4323658 w 11591167"/>
              <a:gd name="connsiteY19" fmla="*/ 1882521 h 2406308"/>
              <a:gd name="connsiteX20" fmla="*/ 3837447 w 11591167"/>
              <a:gd name="connsiteY20" fmla="*/ 1622140 h 2406308"/>
              <a:gd name="connsiteX21" fmla="*/ 3099690 w 11591167"/>
              <a:gd name="connsiteY21" fmla="*/ 1254873 h 2406308"/>
              <a:gd name="connsiteX22" fmla="*/ 2412863 w 11591167"/>
              <a:gd name="connsiteY22" fmla="*/ 1066121 h 2406308"/>
              <a:gd name="connsiteX23" fmla="*/ 138571 w 11591167"/>
              <a:gd name="connsiteY23" fmla="*/ 229152 h 2406308"/>
              <a:gd name="connsiteX24" fmla="*/ 539363 w 11591167"/>
              <a:gd name="connsiteY24" fmla="*/ 19860 h 2406308"/>
              <a:gd name="connsiteX0" fmla="*/ 447363 w 11499167"/>
              <a:gd name="connsiteY0" fmla="*/ 13774 h 2400222"/>
              <a:gd name="connsiteX1" fmla="*/ 2820494 w 11499167"/>
              <a:gd name="connsiteY1" fmla="*/ 611374 h 2400222"/>
              <a:gd name="connsiteX2" fmla="*/ 3454911 w 11499167"/>
              <a:gd name="connsiteY2" fmla="*/ 843271 h 2400222"/>
              <a:gd name="connsiteX3" fmla="*/ 4221343 w 11499167"/>
              <a:gd name="connsiteY3" fmla="*/ 1057282 h 2400222"/>
              <a:gd name="connsiteX4" fmla="*/ 5023261 w 11499167"/>
              <a:gd name="connsiteY4" fmla="*/ 989634 h 2400222"/>
              <a:gd name="connsiteX5" fmla="*/ 6366597 w 11499167"/>
              <a:gd name="connsiteY5" fmla="*/ 1088525 h 2400222"/>
              <a:gd name="connsiteX6" fmla="*/ 9153712 w 11499167"/>
              <a:gd name="connsiteY6" fmla="*/ 1574911 h 2400222"/>
              <a:gd name="connsiteX7" fmla="*/ 11293798 w 11499167"/>
              <a:gd name="connsiteY7" fmla="*/ 1555454 h 2400222"/>
              <a:gd name="connsiteX8" fmla="*/ 11429985 w 11499167"/>
              <a:gd name="connsiteY8" fmla="*/ 1613821 h 2400222"/>
              <a:gd name="connsiteX9" fmla="*/ 11449440 w 11499167"/>
              <a:gd name="connsiteY9" fmla="*/ 2294757 h 2400222"/>
              <a:gd name="connsiteX10" fmla="*/ 11449440 w 11499167"/>
              <a:gd name="connsiteY10" fmla="*/ 2372578 h 2400222"/>
              <a:gd name="connsiteX11" fmla="*/ 10787959 w 11499167"/>
              <a:gd name="connsiteY11" fmla="*/ 2372578 h 2400222"/>
              <a:gd name="connsiteX12" fmla="*/ 8596428 w 11499167"/>
              <a:gd name="connsiteY12" fmla="*/ 2041837 h 2400222"/>
              <a:gd name="connsiteX13" fmla="*/ 7480555 w 11499167"/>
              <a:gd name="connsiteY13" fmla="*/ 2353123 h 2400222"/>
              <a:gd name="connsiteX14" fmla="*/ 6760708 w 11499167"/>
              <a:gd name="connsiteY14" fmla="*/ 2333668 h 2400222"/>
              <a:gd name="connsiteX15" fmla="*/ 6499405 w 11499167"/>
              <a:gd name="connsiteY15" fmla="*/ 2272618 h 2400222"/>
              <a:gd name="connsiteX16" fmla="*/ 6048337 w 11499167"/>
              <a:gd name="connsiteY16" fmla="*/ 2219309 h 2400222"/>
              <a:gd name="connsiteX17" fmla="*/ 5377651 w 11499167"/>
              <a:gd name="connsiteY17" fmla="*/ 2176532 h 2400222"/>
              <a:gd name="connsiteX18" fmla="*/ 4816964 w 11499167"/>
              <a:gd name="connsiteY18" fmla="*/ 2065523 h 2400222"/>
              <a:gd name="connsiteX19" fmla="*/ 4231658 w 11499167"/>
              <a:gd name="connsiteY19" fmla="*/ 1876435 h 2400222"/>
              <a:gd name="connsiteX20" fmla="*/ 3745447 w 11499167"/>
              <a:gd name="connsiteY20" fmla="*/ 1616054 h 2400222"/>
              <a:gd name="connsiteX21" fmla="*/ 3007690 w 11499167"/>
              <a:gd name="connsiteY21" fmla="*/ 1248787 h 2400222"/>
              <a:gd name="connsiteX22" fmla="*/ 1066725 w 11499167"/>
              <a:gd name="connsiteY22" fmla="*/ 582767 h 2400222"/>
              <a:gd name="connsiteX23" fmla="*/ 46571 w 11499167"/>
              <a:gd name="connsiteY23" fmla="*/ 223066 h 2400222"/>
              <a:gd name="connsiteX24" fmla="*/ 447363 w 11499167"/>
              <a:gd name="connsiteY24" fmla="*/ 13774 h 2400222"/>
              <a:gd name="connsiteX0" fmla="*/ 426025 w 11477829"/>
              <a:gd name="connsiteY0" fmla="*/ 1245 h 2387693"/>
              <a:gd name="connsiteX1" fmla="*/ 1673647 w 11477829"/>
              <a:gd name="connsiteY1" fmla="*/ 161349 h 2387693"/>
              <a:gd name="connsiteX2" fmla="*/ 3433573 w 11477829"/>
              <a:gd name="connsiteY2" fmla="*/ 830742 h 2387693"/>
              <a:gd name="connsiteX3" fmla="*/ 4200005 w 11477829"/>
              <a:gd name="connsiteY3" fmla="*/ 1044753 h 2387693"/>
              <a:gd name="connsiteX4" fmla="*/ 5001923 w 11477829"/>
              <a:gd name="connsiteY4" fmla="*/ 977105 h 2387693"/>
              <a:gd name="connsiteX5" fmla="*/ 6345259 w 11477829"/>
              <a:gd name="connsiteY5" fmla="*/ 1075996 h 2387693"/>
              <a:gd name="connsiteX6" fmla="*/ 9132374 w 11477829"/>
              <a:gd name="connsiteY6" fmla="*/ 1562382 h 2387693"/>
              <a:gd name="connsiteX7" fmla="*/ 11272460 w 11477829"/>
              <a:gd name="connsiteY7" fmla="*/ 1542925 h 2387693"/>
              <a:gd name="connsiteX8" fmla="*/ 11408647 w 11477829"/>
              <a:gd name="connsiteY8" fmla="*/ 1601292 h 2387693"/>
              <a:gd name="connsiteX9" fmla="*/ 11428102 w 11477829"/>
              <a:gd name="connsiteY9" fmla="*/ 2282228 h 2387693"/>
              <a:gd name="connsiteX10" fmla="*/ 11428102 w 11477829"/>
              <a:gd name="connsiteY10" fmla="*/ 2360049 h 2387693"/>
              <a:gd name="connsiteX11" fmla="*/ 10766621 w 11477829"/>
              <a:gd name="connsiteY11" fmla="*/ 2360049 h 2387693"/>
              <a:gd name="connsiteX12" fmla="*/ 8575090 w 11477829"/>
              <a:gd name="connsiteY12" fmla="*/ 2029308 h 2387693"/>
              <a:gd name="connsiteX13" fmla="*/ 7459217 w 11477829"/>
              <a:gd name="connsiteY13" fmla="*/ 2340594 h 2387693"/>
              <a:gd name="connsiteX14" fmla="*/ 6739370 w 11477829"/>
              <a:gd name="connsiteY14" fmla="*/ 2321139 h 2387693"/>
              <a:gd name="connsiteX15" fmla="*/ 6478067 w 11477829"/>
              <a:gd name="connsiteY15" fmla="*/ 2260089 h 2387693"/>
              <a:gd name="connsiteX16" fmla="*/ 6026999 w 11477829"/>
              <a:gd name="connsiteY16" fmla="*/ 2206780 h 2387693"/>
              <a:gd name="connsiteX17" fmla="*/ 5356313 w 11477829"/>
              <a:gd name="connsiteY17" fmla="*/ 2164003 h 2387693"/>
              <a:gd name="connsiteX18" fmla="*/ 4795626 w 11477829"/>
              <a:gd name="connsiteY18" fmla="*/ 2052994 h 2387693"/>
              <a:gd name="connsiteX19" fmla="*/ 4210320 w 11477829"/>
              <a:gd name="connsiteY19" fmla="*/ 1863906 h 2387693"/>
              <a:gd name="connsiteX20" fmla="*/ 3724109 w 11477829"/>
              <a:gd name="connsiteY20" fmla="*/ 1603525 h 2387693"/>
              <a:gd name="connsiteX21" fmla="*/ 2986352 w 11477829"/>
              <a:gd name="connsiteY21" fmla="*/ 1236258 h 2387693"/>
              <a:gd name="connsiteX22" fmla="*/ 1045387 w 11477829"/>
              <a:gd name="connsiteY22" fmla="*/ 570238 h 2387693"/>
              <a:gd name="connsiteX23" fmla="*/ 25233 w 11477829"/>
              <a:gd name="connsiteY23" fmla="*/ 210537 h 2387693"/>
              <a:gd name="connsiteX24" fmla="*/ 426025 w 11477829"/>
              <a:gd name="connsiteY24" fmla="*/ 1245 h 2387693"/>
              <a:gd name="connsiteX0" fmla="*/ 235258 w 11544320"/>
              <a:gd name="connsiteY0" fmla="*/ 484 h 2466477"/>
              <a:gd name="connsiteX1" fmla="*/ 1740138 w 11544320"/>
              <a:gd name="connsiteY1" fmla="*/ 240133 h 2466477"/>
              <a:gd name="connsiteX2" fmla="*/ 3500064 w 11544320"/>
              <a:gd name="connsiteY2" fmla="*/ 909526 h 2466477"/>
              <a:gd name="connsiteX3" fmla="*/ 4266496 w 11544320"/>
              <a:gd name="connsiteY3" fmla="*/ 1123537 h 2466477"/>
              <a:gd name="connsiteX4" fmla="*/ 5068414 w 11544320"/>
              <a:gd name="connsiteY4" fmla="*/ 1055889 h 2466477"/>
              <a:gd name="connsiteX5" fmla="*/ 6411750 w 11544320"/>
              <a:gd name="connsiteY5" fmla="*/ 1154780 h 2466477"/>
              <a:gd name="connsiteX6" fmla="*/ 9198865 w 11544320"/>
              <a:gd name="connsiteY6" fmla="*/ 1641166 h 2466477"/>
              <a:gd name="connsiteX7" fmla="*/ 11338951 w 11544320"/>
              <a:gd name="connsiteY7" fmla="*/ 1621709 h 2466477"/>
              <a:gd name="connsiteX8" fmla="*/ 11475138 w 11544320"/>
              <a:gd name="connsiteY8" fmla="*/ 1680076 h 2466477"/>
              <a:gd name="connsiteX9" fmla="*/ 11494593 w 11544320"/>
              <a:gd name="connsiteY9" fmla="*/ 2361012 h 2466477"/>
              <a:gd name="connsiteX10" fmla="*/ 11494593 w 11544320"/>
              <a:gd name="connsiteY10" fmla="*/ 2438833 h 2466477"/>
              <a:gd name="connsiteX11" fmla="*/ 10833112 w 11544320"/>
              <a:gd name="connsiteY11" fmla="*/ 2438833 h 2466477"/>
              <a:gd name="connsiteX12" fmla="*/ 8641581 w 11544320"/>
              <a:gd name="connsiteY12" fmla="*/ 2108092 h 2466477"/>
              <a:gd name="connsiteX13" fmla="*/ 7525708 w 11544320"/>
              <a:gd name="connsiteY13" fmla="*/ 2419378 h 2466477"/>
              <a:gd name="connsiteX14" fmla="*/ 6805861 w 11544320"/>
              <a:gd name="connsiteY14" fmla="*/ 2399923 h 2466477"/>
              <a:gd name="connsiteX15" fmla="*/ 6544558 w 11544320"/>
              <a:gd name="connsiteY15" fmla="*/ 2338873 h 2466477"/>
              <a:gd name="connsiteX16" fmla="*/ 6093490 w 11544320"/>
              <a:gd name="connsiteY16" fmla="*/ 2285564 h 2466477"/>
              <a:gd name="connsiteX17" fmla="*/ 5422804 w 11544320"/>
              <a:gd name="connsiteY17" fmla="*/ 2242787 h 2466477"/>
              <a:gd name="connsiteX18" fmla="*/ 4862117 w 11544320"/>
              <a:gd name="connsiteY18" fmla="*/ 2131778 h 2466477"/>
              <a:gd name="connsiteX19" fmla="*/ 4276811 w 11544320"/>
              <a:gd name="connsiteY19" fmla="*/ 1942690 h 2466477"/>
              <a:gd name="connsiteX20" fmla="*/ 3790600 w 11544320"/>
              <a:gd name="connsiteY20" fmla="*/ 1682309 h 2466477"/>
              <a:gd name="connsiteX21" fmla="*/ 3052843 w 11544320"/>
              <a:gd name="connsiteY21" fmla="*/ 1315042 h 2466477"/>
              <a:gd name="connsiteX22" fmla="*/ 1111878 w 11544320"/>
              <a:gd name="connsiteY22" fmla="*/ 649022 h 2466477"/>
              <a:gd name="connsiteX23" fmla="*/ 91724 w 11544320"/>
              <a:gd name="connsiteY23" fmla="*/ 289321 h 2466477"/>
              <a:gd name="connsiteX24" fmla="*/ 235258 w 11544320"/>
              <a:gd name="connsiteY24" fmla="*/ 484 h 246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1544320" h="2466477">
                <a:moveTo>
                  <a:pt x="235258" y="484"/>
                </a:moveTo>
                <a:cubicBezTo>
                  <a:pt x="509994" y="-7714"/>
                  <a:pt x="1196004" y="88626"/>
                  <a:pt x="1740138" y="240133"/>
                </a:cubicBezTo>
                <a:cubicBezTo>
                  <a:pt x="2284272" y="391640"/>
                  <a:pt x="3079004" y="762292"/>
                  <a:pt x="3500064" y="909526"/>
                </a:cubicBezTo>
                <a:cubicBezTo>
                  <a:pt x="3921124" y="1056760"/>
                  <a:pt x="4005104" y="1099143"/>
                  <a:pt x="4266496" y="1123537"/>
                </a:cubicBezTo>
                <a:cubicBezTo>
                  <a:pt x="4527888" y="1147931"/>
                  <a:pt x="4710872" y="1050682"/>
                  <a:pt x="5068414" y="1055889"/>
                </a:cubicBezTo>
                <a:cubicBezTo>
                  <a:pt x="5425956" y="1061096"/>
                  <a:pt x="5723342" y="1057234"/>
                  <a:pt x="6411750" y="1154780"/>
                </a:cubicBezTo>
                <a:cubicBezTo>
                  <a:pt x="7100159" y="1252326"/>
                  <a:pt x="8377665" y="1563345"/>
                  <a:pt x="9198865" y="1641166"/>
                </a:cubicBezTo>
                <a:cubicBezTo>
                  <a:pt x="10020065" y="1718987"/>
                  <a:pt x="10625589" y="1628195"/>
                  <a:pt x="11338951" y="1621709"/>
                </a:cubicBezTo>
                <a:cubicBezTo>
                  <a:pt x="11718330" y="1628194"/>
                  <a:pt x="11449198" y="1556859"/>
                  <a:pt x="11475138" y="1680076"/>
                </a:cubicBezTo>
                <a:cubicBezTo>
                  <a:pt x="11501078" y="1803293"/>
                  <a:pt x="11491351" y="2234553"/>
                  <a:pt x="11494593" y="2361012"/>
                </a:cubicBezTo>
                <a:cubicBezTo>
                  <a:pt x="11497835" y="2487471"/>
                  <a:pt x="11604840" y="2425863"/>
                  <a:pt x="11494593" y="2438833"/>
                </a:cubicBezTo>
                <a:cubicBezTo>
                  <a:pt x="11384346" y="2451803"/>
                  <a:pt x="11308614" y="2493956"/>
                  <a:pt x="10833112" y="2438833"/>
                </a:cubicBezTo>
                <a:cubicBezTo>
                  <a:pt x="10357610" y="2383710"/>
                  <a:pt x="9372091" y="2218339"/>
                  <a:pt x="8641581" y="2108092"/>
                </a:cubicBezTo>
                <a:cubicBezTo>
                  <a:pt x="8090347" y="2104850"/>
                  <a:pt x="7831661" y="2370740"/>
                  <a:pt x="7525708" y="2419378"/>
                </a:cubicBezTo>
                <a:cubicBezTo>
                  <a:pt x="7219755" y="2468016"/>
                  <a:pt x="6969386" y="2413340"/>
                  <a:pt x="6805861" y="2399923"/>
                </a:cubicBezTo>
                <a:cubicBezTo>
                  <a:pt x="6642336" y="2386506"/>
                  <a:pt x="6663286" y="2357933"/>
                  <a:pt x="6544558" y="2338873"/>
                </a:cubicBezTo>
                <a:cubicBezTo>
                  <a:pt x="6425830" y="2319813"/>
                  <a:pt x="6280449" y="2301578"/>
                  <a:pt x="6093490" y="2285564"/>
                </a:cubicBezTo>
                <a:cubicBezTo>
                  <a:pt x="5906531" y="2269550"/>
                  <a:pt x="5628033" y="2268418"/>
                  <a:pt x="5422804" y="2242787"/>
                </a:cubicBezTo>
                <a:cubicBezTo>
                  <a:pt x="5217575" y="2217156"/>
                  <a:pt x="5053116" y="2181794"/>
                  <a:pt x="4862117" y="2131778"/>
                </a:cubicBezTo>
                <a:cubicBezTo>
                  <a:pt x="4671118" y="2081762"/>
                  <a:pt x="4455397" y="2017601"/>
                  <a:pt x="4276811" y="1942690"/>
                </a:cubicBezTo>
                <a:cubicBezTo>
                  <a:pt x="4098225" y="1867779"/>
                  <a:pt x="3994595" y="1786917"/>
                  <a:pt x="3790600" y="1682309"/>
                </a:cubicBezTo>
                <a:cubicBezTo>
                  <a:pt x="3586605" y="1577701"/>
                  <a:pt x="3265725" y="1388491"/>
                  <a:pt x="3052843" y="1315042"/>
                </a:cubicBezTo>
                <a:cubicBezTo>
                  <a:pt x="2824675" y="1278774"/>
                  <a:pt x="1312195" y="669626"/>
                  <a:pt x="1111878" y="649022"/>
                </a:cubicBezTo>
                <a:cubicBezTo>
                  <a:pt x="911561" y="628418"/>
                  <a:pt x="237827" y="397411"/>
                  <a:pt x="91724" y="289321"/>
                </a:cubicBezTo>
                <a:cubicBezTo>
                  <a:pt x="-54379" y="181231"/>
                  <a:pt x="-39478" y="8682"/>
                  <a:pt x="235258" y="484"/>
                </a:cubicBezTo>
                <a:close/>
              </a:path>
            </a:pathLst>
          </a:custGeom>
          <a:solidFill>
            <a:srgbClr val="F7A3A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 smtClean="0"/>
              <a:t>topic 2c</a:t>
            </a:r>
            <a:endParaRPr kumimoji="1" lang="zh-CN" altLang="en-US" sz="1600" b="1" dirty="0"/>
          </a:p>
        </p:txBody>
      </p:sp>
      <p:sp>
        <p:nvSpPr>
          <p:cNvPr id="8" name="椭圆 7"/>
          <p:cNvSpPr>
            <a:spLocks noChangeAspect="1"/>
          </p:cNvSpPr>
          <p:nvPr/>
        </p:nvSpPr>
        <p:spPr>
          <a:xfrm>
            <a:off x="3401825" y="5240759"/>
            <a:ext cx="249443" cy="25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/>
          <p:cNvSpPr>
            <a:spLocks/>
          </p:cNvSpPr>
          <p:nvPr/>
        </p:nvSpPr>
        <p:spPr>
          <a:xfrm>
            <a:off x="7573333" y="4032194"/>
            <a:ext cx="108000" cy="10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6850301" y="3351717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1087473" y="3543097"/>
            <a:ext cx="234509" cy="1818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9210744" y="5265570"/>
            <a:ext cx="234509" cy="1818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47265" y="2996055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>
                <a:solidFill>
                  <a:schemeClr val="bg1">
                    <a:lumMod val="50000"/>
                  </a:schemeClr>
                </a:solidFill>
              </a:rPr>
              <a:t>source</a:t>
            </a:r>
            <a:endParaRPr kumimoji="1" lang="zh-CN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0" name="组 9"/>
          <p:cNvGrpSpPr/>
          <p:nvPr/>
        </p:nvGrpSpPr>
        <p:grpSpPr>
          <a:xfrm flipH="1">
            <a:off x="3143249" y="5047686"/>
            <a:ext cx="542537" cy="418780"/>
            <a:chOff x="3785191" y="4570633"/>
            <a:chExt cx="481617" cy="376574"/>
          </a:xfrm>
        </p:grpSpPr>
        <p:sp>
          <p:nvSpPr>
            <p:cNvPr id="9" name="任意形状 8"/>
            <p:cNvSpPr/>
            <p:nvPr/>
          </p:nvSpPr>
          <p:spPr>
            <a:xfrm>
              <a:off x="3785191" y="4570633"/>
              <a:ext cx="481617" cy="232434"/>
            </a:xfrm>
            <a:custGeom>
              <a:avLst/>
              <a:gdLst>
                <a:gd name="connsiteX0" fmla="*/ 0 w 481617"/>
                <a:gd name="connsiteY0" fmla="*/ 214018 h 232434"/>
                <a:gd name="connsiteX1" fmla="*/ 318976 w 481617"/>
                <a:gd name="connsiteY1" fmla="*/ 214018 h 232434"/>
                <a:gd name="connsiteX2" fmla="*/ 467832 w 481617"/>
                <a:gd name="connsiteY2" fmla="*/ 22632 h 232434"/>
                <a:gd name="connsiteX3" fmla="*/ 467832 w 481617"/>
                <a:gd name="connsiteY3" fmla="*/ 1367 h 23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1617" h="232434">
                  <a:moveTo>
                    <a:pt x="0" y="214018"/>
                  </a:moveTo>
                  <a:cubicBezTo>
                    <a:pt x="120502" y="229967"/>
                    <a:pt x="241004" y="245916"/>
                    <a:pt x="318976" y="214018"/>
                  </a:cubicBezTo>
                  <a:cubicBezTo>
                    <a:pt x="396948" y="182120"/>
                    <a:pt x="443023" y="58074"/>
                    <a:pt x="467832" y="22632"/>
                  </a:cubicBezTo>
                  <a:cubicBezTo>
                    <a:pt x="492641" y="-12810"/>
                    <a:pt x="478464" y="4911"/>
                    <a:pt x="467832" y="1367"/>
                  </a:cubicBezTo>
                </a:path>
              </a:pathLst>
            </a:cu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" name="任意形状 27"/>
            <p:cNvSpPr/>
            <p:nvPr/>
          </p:nvSpPr>
          <p:spPr>
            <a:xfrm flipV="1">
              <a:off x="3785191" y="4794270"/>
              <a:ext cx="481617" cy="152937"/>
            </a:xfrm>
            <a:custGeom>
              <a:avLst/>
              <a:gdLst>
                <a:gd name="connsiteX0" fmla="*/ 0 w 481617"/>
                <a:gd name="connsiteY0" fmla="*/ 214018 h 232434"/>
                <a:gd name="connsiteX1" fmla="*/ 318976 w 481617"/>
                <a:gd name="connsiteY1" fmla="*/ 214018 h 232434"/>
                <a:gd name="connsiteX2" fmla="*/ 467832 w 481617"/>
                <a:gd name="connsiteY2" fmla="*/ 22632 h 232434"/>
                <a:gd name="connsiteX3" fmla="*/ 467832 w 481617"/>
                <a:gd name="connsiteY3" fmla="*/ 1367 h 23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1617" h="232434">
                  <a:moveTo>
                    <a:pt x="0" y="214018"/>
                  </a:moveTo>
                  <a:cubicBezTo>
                    <a:pt x="120502" y="229967"/>
                    <a:pt x="241004" y="245916"/>
                    <a:pt x="318976" y="214018"/>
                  </a:cubicBezTo>
                  <a:cubicBezTo>
                    <a:pt x="396948" y="182120"/>
                    <a:pt x="443023" y="58074"/>
                    <a:pt x="467832" y="22632"/>
                  </a:cubicBezTo>
                  <a:cubicBezTo>
                    <a:pt x="492641" y="-12810"/>
                    <a:pt x="478464" y="4911"/>
                    <a:pt x="467832" y="1367"/>
                  </a:cubicBezTo>
                </a:path>
              </a:pathLst>
            </a:cu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3109465" y="4653405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>
                <a:solidFill>
                  <a:schemeClr val="bg1">
                    <a:lumMod val="50000"/>
                  </a:schemeClr>
                </a:solidFill>
              </a:rPr>
              <a:t>merge</a:t>
            </a:r>
            <a:endParaRPr kumimoji="1" lang="zh-CN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同心圆 10"/>
          <p:cNvSpPr>
            <a:spLocks noChangeAspect="1"/>
          </p:cNvSpPr>
          <p:nvPr/>
        </p:nvSpPr>
        <p:spPr>
          <a:xfrm>
            <a:off x="9201150" y="5220188"/>
            <a:ext cx="252000" cy="252000"/>
          </a:xfrm>
          <a:prstGeom prst="donu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9471762" y="5472676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>
                <a:solidFill>
                  <a:schemeClr val="bg1">
                    <a:lumMod val="50000"/>
                  </a:schemeClr>
                </a:solidFill>
              </a:rPr>
              <a:t>sink</a:t>
            </a:r>
            <a:endParaRPr kumimoji="1" lang="zh-CN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4" name="组 33"/>
          <p:cNvGrpSpPr/>
          <p:nvPr/>
        </p:nvGrpSpPr>
        <p:grpSpPr>
          <a:xfrm>
            <a:off x="6702469" y="3256466"/>
            <a:ext cx="329932" cy="312476"/>
            <a:chOff x="3785191" y="4570633"/>
            <a:chExt cx="481617" cy="376574"/>
          </a:xfrm>
        </p:grpSpPr>
        <p:sp>
          <p:nvSpPr>
            <p:cNvPr id="35" name="任意形状 34"/>
            <p:cNvSpPr/>
            <p:nvPr/>
          </p:nvSpPr>
          <p:spPr>
            <a:xfrm>
              <a:off x="3785191" y="4570633"/>
              <a:ext cx="481617" cy="232434"/>
            </a:xfrm>
            <a:custGeom>
              <a:avLst/>
              <a:gdLst>
                <a:gd name="connsiteX0" fmla="*/ 0 w 481617"/>
                <a:gd name="connsiteY0" fmla="*/ 214018 h 232434"/>
                <a:gd name="connsiteX1" fmla="*/ 318976 w 481617"/>
                <a:gd name="connsiteY1" fmla="*/ 214018 h 232434"/>
                <a:gd name="connsiteX2" fmla="*/ 467832 w 481617"/>
                <a:gd name="connsiteY2" fmla="*/ 22632 h 232434"/>
                <a:gd name="connsiteX3" fmla="*/ 467832 w 481617"/>
                <a:gd name="connsiteY3" fmla="*/ 1367 h 23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1617" h="232434">
                  <a:moveTo>
                    <a:pt x="0" y="214018"/>
                  </a:moveTo>
                  <a:cubicBezTo>
                    <a:pt x="120502" y="229967"/>
                    <a:pt x="241004" y="245916"/>
                    <a:pt x="318976" y="214018"/>
                  </a:cubicBezTo>
                  <a:cubicBezTo>
                    <a:pt x="396948" y="182120"/>
                    <a:pt x="443023" y="58074"/>
                    <a:pt x="467832" y="22632"/>
                  </a:cubicBezTo>
                  <a:cubicBezTo>
                    <a:pt x="492641" y="-12810"/>
                    <a:pt x="478464" y="4911"/>
                    <a:pt x="467832" y="1367"/>
                  </a:cubicBezTo>
                </a:path>
              </a:pathLst>
            </a:cu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" name="任意形状 36"/>
            <p:cNvSpPr/>
            <p:nvPr/>
          </p:nvSpPr>
          <p:spPr>
            <a:xfrm flipV="1">
              <a:off x="3785191" y="4794270"/>
              <a:ext cx="481617" cy="152937"/>
            </a:xfrm>
            <a:custGeom>
              <a:avLst/>
              <a:gdLst>
                <a:gd name="connsiteX0" fmla="*/ 0 w 481617"/>
                <a:gd name="connsiteY0" fmla="*/ 214018 h 232434"/>
                <a:gd name="connsiteX1" fmla="*/ 318976 w 481617"/>
                <a:gd name="connsiteY1" fmla="*/ 214018 h 232434"/>
                <a:gd name="connsiteX2" fmla="*/ 467832 w 481617"/>
                <a:gd name="connsiteY2" fmla="*/ 22632 h 232434"/>
                <a:gd name="connsiteX3" fmla="*/ 467832 w 481617"/>
                <a:gd name="connsiteY3" fmla="*/ 1367 h 23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1617" h="232434">
                  <a:moveTo>
                    <a:pt x="0" y="214018"/>
                  </a:moveTo>
                  <a:cubicBezTo>
                    <a:pt x="120502" y="229967"/>
                    <a:pt x="241004" y="245916"/>
                    <a:pt x="318976" y="214018"/>
                  </a:cubicBezTo>
                  <a:cubicBezTo>
                    <a:pt x="396948" y="182120"/>
                    <a:pt x="443023" y="58074"/>
                    <a:pt x="467832" y="22632"/>
                  </a:cubicBezTo>
                  <a:cubicBezTo>
                    <a:pt x="492641" y="-12810"/>
                    <a:pt x="478464" y="4911"/>
                    <a:pt x="467832" y="1367"/>
                  </a:cubicBezTo>
                </a:path>
              </a:pathLst>
            </a:cu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9" name="组 38"/>
          <p:cNvGrpSpPr/>
          <p:nvPr/>
        </p:nvGrpSpPr>
        <p:grpSpPr>
          <a:xfrm>
            <a:off x="7388269" y="3847016"/>
            <a:ext cx="329932" cy="312476"/>
            <a:chOff x="3785191" y="4570633"/>
            <a:chExt cx="481617" cy="376574"/>
          </a:xfrm>
        </p:grpSpPr>
        <p:sp>
          <p:nvSpPr>
            <p:cNvPr id="41" name="任意形状 40"/>
            <p:cNvSpPr/>
            <p:nvPr/>
          </p:nvSpPr>
          <p:spPr>
            <a:xfrm>
              <a:off x="3785191" y="4570633"/>
              <a:ext cx="481617" cy="232434"/>
            </a:xfrm>
            <a:custGeom>
              <a:avLst/>
              <a:gdLst>
                <a:gd name="connsiteX0" fmla="*/ 0 w 481617"/>
                <a:gd name="connsiteY0" fmla="*/ 214018 h 232434"/>
                <a:gd name="connsiteX1" fmla="*/ 318976 w 481617"/>
                <a:gd name="connsiteY1" fmla="*/ 214018 h 232434"/>
                <a:gd name="connsiteX2" fmla="*/ 467832 w 481617"/>
                <a:gd name="connsiteY2" fmla="*/ 22632 h 232434"/>
                <a:gd name="connsiteX3" fmla="*/ 467832 w 481617"/>
                <a:gd name="connsiteY3" fmla="*/ 1367 h 23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1617" h="232434">
                  <a:moveTo>
                    <a:pt x="0" y="214018"/>
                  </a:moveTo>
                  <a:cubicBezTo>
                    <a:pt x="120502" y="229967"/>
                    <a:pt x="241004" y="245916"/>
                    <a:pt x="318976" y="214018"/>
                  </a:cubicBezTo>
                  <a:cubicBezTo>
                    <a:pt x="396948" y="182120"/>
                    <a:pt x="443023" y="58074"/>
                    <a:pt x="467832" y="22632"/>
                  </a:cubicBezTo>
                  <a:cubicBezTo>
                    <a:pt x="492641" y="-12810"/>
                    <a:pt x="478464" y="4911"/>
                    <a:pt x="467832" y="1367"/>
                  </a:cubicBezTo>
                </a:path>
              </a:pathLst>
            </a:cu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任意形状 41"/>
            <p:cNvSpPr/>
            <p:nvPr/>
          </p:nvSpPr>
          <p:spPr>
            <a:xfrm flipV="1">
              <a:off x="3785191" y="4794270"/>
              <a:ext cx="481617" cy="152937"/>
            </a:xfrm>
            <a:custGeom>
              <a:avLst/>
              <a:gdLst>
                <a:gd name="connsiteX0" fmla="*/ 0 w 481617"/>
                <a:gd name="connsiteY0" fmla="*/ 214018 h 232434"/>
                <a:gd name="connsiteX1" fmla="*/ 318976 w 481617"/>
                <a:gd name="connsiteY1" fmla="*/ 214018 h 232434"/>
                <a:gd name="connsiteX2" fmla="*/ 467832 w 481617"/>
                <a:gd name="connsiteY2" fmla="*/ 22632 h 232434"/>
                <a:gd name="connsiteX3" fmla="*/ 467832 w 481617"/>
                <a:gd name="connsiteY3" fmla="*/ 1367 h 23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1617" h="232434">
                  <a:moveTo>
                    <a:pt x="0" y="214018"/>
                  </a:moveTo>
                  <a:cubicBezTo>
                    <a:pt x="120502" y="229967"/>
                    <a:pt x="241004" y="245916"/>
                    <a:pt x="318976" y="214018"/>
                  </a:cubicBezTo>
                  <a:cubicBezTo>
                    <a:pt x="396948" y="182120"/>
                    <a:pt x="443023" y="58074"/>
                    <a:pt x="467832" y="22632"/>
                  </a:cubicBezTo>
                  <a:cubicBezTo>
                    <a:pt x="492641" y="-12810"/>
                    <a:pt x="478464" y="4911"/>
                    <a:pt x="467832" y="1367"/>
                  </a:cubicBezTo>
                </a:path>
              </a:pathLst>
            </a:cu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7180233" y="3297763"/>
            <a:ext cx="763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 smtClean="0">
                <a:solidFill>
                  <a:schemeClr val="bg1">
                    <a:lumMod val="50000"/>
                  </a:schemeClr>
                </a:solidFill>
              </a:rPr>
              <a:t>split</a:t>
            </a:r>
            <a:endParaRPr kumimoji="1" lang="zh-CN" altLang="en-U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5365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4" grpId="0" animBg="1"/>
      <p:bldP spid="25" grpId="0" animBg="1"/>
      <p:bldP spid="22" grpId="0" animBg="1"/>
      <p:bldP spid="26" grpId="0" animBg="1"/>
      <p:bldP spid="5" grpId="0"/>
      <p:bldP spid="30" grpId="0"/>
      <p:bldP spid="11" grpId="0" animBg="1"/>
      <p:bldP spid="33" grpId="0"/>
      <p:bldP spid="4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6477" y="365124"/>
            <a:ext cx="1260000" cy="864000"/>
          </a:xfrm>
          <a:noFill/>
          <a:ln w="57150">
            <a:solidFill>
              <a:srgbClr val="F7A3A1"/>
            </a:solidFill>
          </a:ln>
        </p:spPr>
        <p:txBody>
          <a:bodyPr>
            <a:normAutofit/>
          </a:bodyPr>
          <a:lstStyle/>
          <a:p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Stream </a:t>
            </a:r>
            <a:b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graph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24</a:t>
            </a:fld>
            <a:endParaRPr kumimoji="1" lang="zh-CN" altLang="en-US" dirty="0"/>
          </a:p>
        </p:txBody>
      </p:sp>
      <p:grpSp>
        <p:nvGrpSpPr>
          <p:cNvPr id="38" name="组 37"/>
          <p:cNvGrpSpPr/>
          <p:nvPr/>
        </p:nvGrpSpPr>
        <p:grpSpPr>
          <a:xfrm>
            <a:off x="2785235" y="488729"/>
            <a:ext cx="683177" cy="725216"/>
            <a:chOff x="3242437" y="567557"/>
            <a:chExt cx="715688" cy="646388"/>
          </a:xfrm>
        </p:grpSpPr>
        <p:cxnSp>
          <p:nvCxnSpPr>
            <p:cNvPr id="32" name="肘形连接符 31"/>
            <p:cNvCxnSpPr/>
            <p:nvPr/>
          </p:nvCxnSpPr>
          <p:spPr>
            <a:xfrm>
              <a:off x="3294993" y="867103"/>
              <a:ext cx="630621" cy="346842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肘形连接符 35"/>
            <p:cNvCxnSpPr/>
            <p:nvPr/>
          </p:nvCxnSpPr>
          <p:spPr>
            <a:xfrm flipV="1">
              <a:off x="3242437" y="567557"/>
              <a:ext cx="715688" cy="294287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直线连接符 39"/>
          <p:cNvCxnSpPr/>
          <p:nvPr/>
        </p:nvCxnSpPr>
        <p:spPr>
          <a:xfrm>
            <a:off x="1072056" y="818905"/>
            <a:ext cx="5491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标题 1"/>
          <p:cNvSpPr txBox="1">
            <a:spLocks/>
          </p:cNvSpPr>
          <p:nvPr/>
        </p:nvSpPr>
        <p:spPr>
          <a:xfrm>
            <a:off x="3437377" y="27422"/>
            <a:ext cx="3310264" cy="739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thread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标题 1"/>
          <p:cNvSpPr txBox="1">
            <a:spLocks/>
          </p:cNvSpPr>
          <p:nvPr/>
        </p:nvSpPr>
        <p:spPr>
          <a:xfrm>
            <a:off x="3463649" y="794682"/>
            <a:ext cx="3310264" cy="739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glyph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直线箭头连接符 6"/>
          <p:cNvCxnSpPr/>
          <p:nvPr/>
        </p:nvCxnSpPr>
        <p:spPr>
          <a:xfrm>
            <a:off x="819807" y="5896303"/>
            <a:ext cx="1038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819807" y="5896303"/>
            <a:ext cx="1038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Early time                                                                                                                               </a:t>
            </a:r>
            <a:r>
              <a:rPr kumimoji="1" lang="en-US" altLang="zh-CN" b="1" dirty="0">
                <a:solidFill>
                  <a:schemeClr val="accent1">
                    <a:lumMod val="50000"/>
                  </a:schemeClr>
                </a:solidFill>
              </a:rPr>
              <a:t>L</a:t>
            </a:r>
            <a:r>
              <a:rPr kumimoji="1"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ater time</a:t>
            </a:r>
            <a:endParaRPr kumimoji="1"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603371" y="6167234"/>
            <a:ext cx="1986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Time line</a:t>
            </a:r>
            <a:endParaRPr kumimoji="1"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任意形状 18"/>
          <p:cNvSpPr/>
          <p:nvPr/>
        </p:nvSpPr>
        <p:spPr>
          <a:xfrm>
            <a:off x="819807" y="4871971"/>
            <a:ext cx="10388519" cy="888867"/>
          </a:xfrm>
          <a:custGeom>
            <a:avLst/>
            <a:gdLst>
              <a:gd name="connsiteX0" fmla="*/ 127480 w 10274518"/>
              <a:gd name="connsiteY0" fmla="*/ 88289 h 1108025"/>
              <a:gd name="connsiteX1" fmla="*/ 1567174 w 10274518"/>
              <a:gd name="connsiteY1" fmla="*/ 88289 h 1108025"/>
              <a:gd name="connsiteX2" fmla="*/ 2111923 w 10274518"/>
              <a:gd name="connsiteY2" fmla="*/ 496851 h 1108025"/>
              <a:gd name="connsiteX3" fmla="*/ 2753949 w 10274518"/>
              <a:gd name="connsiteY3" fmla="*/ 574672 h 1108025"/>
              <a:gd name="connsiteX4" fmla="*/ 3162510 w 10274518"/>
              <a:gd name="connsiteY4" fmla="*/ 399575 h 1108025"/>
              <a:gd name="connsiteX5" fmla="*/ 4154731 w 10274518"/>
              <a:gd name="connsiteY5" fmla="*/ 205021 h 1108025"/>
              <a:gd name="connsiteX6" fmla="*/ 7929063 w 10274518"/>
              <a:gd name="connsiteY6" fmla="*/ 185566 h 1108025"/>
              <a:gd name="connsiteX7" fmla="*/ 10069149 w 10274518"/>
              <a:gd name="connsiteY7" fmla="*/ 205021 h 1108025"/>
              <a:gd name="connsiteX8" fmla="*/ 10205336 w 10274518"/>
              <a:gd name="connsiteY8" fmla="*/ 224477 h 1108025"/>
              <a:gd name="connsiteX9" fmla="*/ 10224791 w 10274518"/>
              <a:gd name="connsiteY9" fmla="*/ 905413 h 1108025"/>
              <a:gd name="connsiteX10" fmla="*/ 10224791 w 10274518"/>
              <a:gd name="connsiteY10" fmla="*/ 983234 h 1108025"/>
              <a:gd name="connsiteX11" fmla="*/ 9563310 w 10274518"/>
              <a:gd name="connsiteY11" fmla="*/ 983234 h 1108025"/>
              <a:gd name="connsiteX12" fmla="*/ 7170306 w 10274518"/>
              <a:gd name="connsiteY12" fmla="*/ 983234 h 1108025"/>
              <a:gd name="connsiteX13" fmla="*/ 6255906 w 10274518"/>
              <a:gd name="connsiteY13" fmla="*/ 710860 h 1108025"/>
              <a:gd name="connsiteX14" fmla="*/ 5536059 w 10274518"/>
              <a:gd name="connsiteY14" fmla="*/ 671949 h 1108025"/>
              <a:gd name="connsiteX15" fmla="*/ 4952400 w 10274518"/>
              <a:gd name="connsiteY15" fmla="*/ 944323 h 1108025"/>
              <a:gd name="connsiteX16" fmla="*/ 4038000 w 10274518"/>
              <a:gd name="connsiteY16" fmla="*/ 1022145 h 1108025"/>
              <a:gd name="connsiteX17" fmla="*/ 3357063 w 10274518"/>
              <a:gd name="connsiteY17" fmla="*/ 769226 h 1108025"/>
              <a:gd name="connsiteX18" fmla="*/ 2948502 w 10274518"/>
              <a:gd name="connsiteY18" fmla="*/ 749770 h 1108025"/>
              <a:gd name="connsiteX19" fmla="*/ 2539940 w 10274518"/>
              <a:gd name="connsiteY19" fmla="*/ 749770 h 1108025"/>
              <a:gd name="connsiteX20" fmla="*/ 1936825 w 10274518"/>
              <a:gd name="connsiteY20" fmla="*/ 983234 h 1108025"/>
              <a:gd name="connsiteX21" fmla="*/ 1100246 w 10274518"/>
              <a:gd name="connsiteY21" fmla="*/ 1022145 h 1108025"/>
              <a:gd name="connsiteX22" fmla="*/ 185846 w 10274518"/>
              <a:gd name="connsiteY22" fmla="*/ 1041600 h 1108025"/>
              <a:gd name="connsiteX23" fmla="*/ 127480 w 10274518"/>
              <a:gd name="connsiteY23" fmla="*/ 88289 h 1108025"/>
              <a:gd name="connsiteX0" fmla="*/ 110328 w 10315732"/>
              <a:gd name="connsiteY0" fmla="*/ 447567 h 986794"/>
              <a:gd name="connsiteX1" fmla="*/ 1608388 w 10315732"/>
              <a:gd name="connsiteY1" fmla="*/ 94 h 986794"/>
              <a:gd name="connsiteX2" fmla="*/ 2153137 w 10315732"/>
              <a:gd name="connsiteY2" fmla="*/ 408656 h 986794"/>
              <a:gd name="connsiteX3" fmla="*/ 2795163 w 10315732"/>
              <a:gd name="connsiteY3" fmla="*/ 486477 h 986794"/>
              <a:gd name="connsiteX4" fmla="*/ 3203724 w 10315732"/>
              <a:gd name="connsiteY4" fmla="*/ 311380 h 986794"/>
              <a:gd name="connsiteX5" fmla="*/ 4195945 w 10315732"/>
              <a:gd name="connsiteY5" fmla="*/ 116826 h 986794"/>
              <a:gd name="connsiteX6" fmla="*/ 7970277 w 10315732"/>
              <a:gd name="connsiteY6" fmla="*/ 97371 h 986794"/>
              <a:gd name="connsiteX7" fmla="*/ 10110363 w 10315732"/>
              <a:gd name="connsiteY7" fmla="*/ 116826 h 986794"/>
              <a:gd name="connsiteX8" fmla="*/ 10246550 w 10315732"/>
              <a:gd name="connsiteY8" fmla="*/ 136282 h 986794"/>
              <a:gd name="connsiteX9" fmla="*/ 10266005 w 10315732"/>
              <a:gd name="connsiteY9" fmla="*/ 817218 h 986794"/>
              <a:gd name="connsiteX10" fmla="*/ 10266005 w 10315732"/>
              <a:gd name="connsiteY10" fmla="*/ 895039 h 986794"/>
              <a:gd name="connsiteX11" fmla="*/ 9604524 w 10315732"/>
              <a:gd name="connsiteY11" fmla="*/ 895039 h 986794"/>
              <a:gd name="connsiteX12" fmla="*/ 7211520 w 10315732"/>
              <a:gd name="connsiteY12" fmla="*/ 895039 h 986794"/>
              <a:gd name="connsiteX13" fmla="*/ 6297120 w 10315732"/>
              <a:gd name="connsiteY13" fmla="*/ 622665 h 986794"/>
              <a:gd name="connsiteX14" fmla="*/ 5577273 w 10315732"/>
              <a:gd name="connsiteY14" fmla="*/ 583754 h 986794"/>
              <a:gd name="connsiteX15" fmla="*/ 4993614 w 10315732"/>
              <a:gd name="connsiteY15" fmla="*/ 856128 h 986794"/>
              <a:gd name="connsiteX16" fmla="*/ 4079214 w 10315732"/>
              <a:gd name="connsiteY16" fmla="*/ 933950 h 986794"/>
              <a:gd name="connsiteX17" fmla="*/ 3398277 w 10315732"/>
              <a:gd name="connsiteY17" fmla="*/ 681031 h 986794"/>
              <a:gd name="connsiteX18" fmla="*/ 2989716 w 10315732"/>
              <a:gd name="connsiteY18" fmla="*/ 661575 h 986794"/>
              <a:gd name="connsiteX19" fmla="*/ 2581154 w 10315732"/>
              <a:gd name="connsiteY19" fmla="*/ 661575 h 986794"/>
              <a:gd name="connsiteX20" fmla="*/ 1978039 w 10315732"/>
              <a:gd name="connsiteY20" fmla="*/ 895039 h 986794"/>
              <a:gd name="connsiteX21" fmla="*/ 1141460 w 10315732"/>
              <a:gd name="connsiteY21" fmla="*/ 933950 h 986794"/>
              <a:gd name="connsiteX22" fmla="*/ 227060 w 10315732"/>
              <a:gd name="connsiteY22" fmla="*/ 953405 h 986794"/>
              <a:gd name="connsiteX23" fmla="*/ 110328 w 10315732"/>
              <a:gd name="connsiteY23" fmla="*/ 447567 h 986794"/>
              <a:gd name="connsiteX0" fmla="*/ 56848 w 10262252"/>
              <a:gd name="connsiteY0" fmla="*/ 447567 h 942673"/>
              <a:gd name="connsiteX1" fmla="*/ 1554908 w 10262252"/>
              <a:gd name="connsiteY1" fmla="*/ 94 h 942673"/>
              <a:gd name="connsiteX2" fmla="*/ 2099657 w 10262252"/>
              <a:gd name="connsiteY2" fmla="*/ 408656 h 942673"/>
              <a:gd name="connsiteX3" fmla="*/ 2741683 w 10262252"/>
              <a:gd name="connsiteY3" fmla="*/ 486477 h 942673"/>
              <a:gd name="connsiteX4" fmla="*/ 3150244 w 10262252"/>
              <a:gd name="connsiteY4" fmla="*/ 311380 h 942673"/>
              <a:gd name="connsiteX5" fmla="*/ 4142465 w 10262252"/>
              <a:gd name="connsiteY5" fmla="*/ 116826 h 942673"/>
              <a:gd name="connsiteX6" fmla="*/ 7916797 w 10262252"/>
              <a:gd name="connsiteY6" fmla="*/ 97371 h 942673"/>
              <a:gd name="connsiteX7" fmla="*/ 10056883 w 10262252"/>
              <a:gd name="connsiteY7" fmla="*/ 116826 h 942673"/>
              <a:gd name="connsiteX8" fmla="*/ 10193070 w 10262252"/>
              <a:gd name="connsiteY8" fmla="*/ 136282 h 942673"/>
              <a:gd name="connsiteX9" fmla="*/ 10212525 w 10262252"/>
              <a:gd name="connsiteY9" fmla="*/ 817218 h 942673"/>
              <a:gd name="connsiteX10" fmla="*/ 10212525 w 10262252"/>
              <a:gd name="connsiteY10" fmla="*/ 895039 h 942673"/>
              <a:gd name="connsiteX11" fmla="*/ 9551044 w 10262252"/>
              <a:gd name="connsiteY11" fmla="*/ 895039 h 942673"/>
              <a:gd name="connsiteX12" fmla="*/ 7158040 w 10262252"/>
              <a:gd name="connsiteY12" fmla="*/ 895039 h 942673"/>
              <a:gd name="connsiteX13" fmla="*/ 6243640 w 10262252"/>
              <a:gd name="connsiteY13" fmla="*/ 622665 h 942673"/>
              <a:gd name="connsiteX14" fmla="*/ 5523793 w 10262252"/>
              <a:gd name="connsiteY14" fmla="*/ 583754 h 942673"/>
              <a:gd name="connsiteX15" fmla="*/ 4940134 w 10262252"/>
              <a:gd name="connsiteY15" fmla="*/ 856128 h 942673"/>
              <a:gd name="connsiteX16" fmla="*/ 4025734 w 10262252"/>
              <a:gd name="connsiteY16" fmla="*/ 933950 h 942673"/>
              <a:gd name="connsiteX17" fmla="*/ 3344797 w 10262252"/>
              <a:gd name="connsiteY17" fmla="*/ 681031 h 942673"/>
              <a:gd name="connsiteX18" fmla="*/ 2936236 w 10262252"/>
              <a:gd name="connsiteY18" fmla="*/ 661575 h 942673"/>
              <a:gd name="connsiteX19" fmla="*/ 2527674 w 10262252"/>
              <a:gd name="connsiteY19" fmla="*/ 661575 h 942673"/>
              <a:gd name="connsiteX20" fmla="*/ 1924559 w 10262252"/>
              <a:gd name="connsiteY20" fmla="*/ 895039 h 942673"/>
              <a:gd name="connsiteX21" fmla="*/ 1087980 w 10262252"/>
              <a:gd name="connsiteY21" fmla="*/ 933950 h 942673"/>
              <a:gd name="connsiteX22" fmla="*/ 387589 w 10262252"/>
              <a:gd name="connsiteY22" fmla="*/ 642120 h 942673"/>
              <a:gd name="connsiteX23" fmla="*/ 56848 w 10262252"/>
              <a:gd name="connsiteY23" fmla="*/ 447567 h 942673"/>
              <a:gd name="connsiteX0" fmla="*/ 59568 w 10264972"/>
              <a:gd name="connsiteY0" fmla="*/ 447567 h 942673"/>
              <a:gd name="connsiteX1" fmla="*/ 1557628 w 10264972"/>
              <a:gd name="connsiteY1" fmla="*/ 94 h 942673"/>
              <a:gd name="connsiteX2" fmla="*/ 2102377 w 10264972"/>
              <a:gd name="connsiteY2" fmla="*/ 408656 h 942673"/>
              <a:gd name="connsiteX3" fmla="*/ 2744403 w 10264972"/>
              <a:gd name="connsiteY3" fmla="*/ 486477 h 942673"/>
              <a:gd name="connsiteX4" fmla="*/ 3152964 w 10264972"/>
              <a:gd name="connsiteY4" fmla="*/ 311380 h 942673"/>
              <a:gd name="connsiteX5" fmla="*/ 4145185 w 10264972"/>
              <a:gd name="connsiteY5" fmla="*/ 116826 h 942673"/>
              <a:gd name="connsiteX6" fmla="*/ 7919517 w 10264972"/>
              <a:gd name="connsiteY6" fmla="*/ 97371 h 942673"/>
              <a:gd name="connsiteX7" fmla="*/ 10059603 w 10264972"/>
              <a:gd name="connsiteY7" fmla="*/ 116826 h 942673"/>
              <a:gd name="connsiteX8" fmla="*/ 10195790 w 10264972"/>
              <a:gd name="connsiteY8" fmla="*/ 136282 h 942673"/>
              <a:gd name="connsiteX9" fmla="*/ 10215245 w 10264972"/>
              <a:gd name="connsiteY9" fmla="*/ 817218 h 942673"/>
              <a:gd name="connsiteX10" fmla="*/ 10215245 w 10264972"/>
              <a:gd name="connsiteY10" fmla="*/ 895039 h 942673"/>
              <a:gd name="connsiteX11" fmla="*/ 9553764 w 10264972"/>
              <a:gd name="connsiteY11" fmla="*/ 895039 h 942673"/>
              <a:gd name="connsiteX12" fmla="*/ 7160760 w 10264972"/>
              <a:gd name="connsiteY12" fmla="*/ 895039 h 942673"/>
              <a:gd name="connsiteX13" fmla="*/ 6246360 w 10264972"/>
              <a:gd name="connsiteY13" fmla="*/ 622665 h 942673"/>
              <a:gd name="connsiteX14" fmla="*/ 5526513 w 10264972"/>
              <a:gd name="connsiteY14" fmla="*/ 583754 h 942673"/>
              <a:gd name="connsiteX15" fmla="*/ 4942854 w 10264972"/>
              <a:gd name="connsiteY15" fmla="*/ 856128 h 942673"/>
              <a:gd name="connsiteX16" fmla="*/ 4028454 w 10264972"/>
              <a:gd name="connsiteY16" fmla="*/ 933950 h 942673"/>
              <a:gd name="connsiteX17" fmla="*/ 3347517 w 10264972"/>
              <a:gd name="connsiteY17" fmla="*/ 681031 h 942673"/>
              <a:gd name="connsiteX18" fmla="*/ 2938956 w 10264972"/>
              <a:gd name="connsiteY18" fmla="*/ 661575 h 942673"/>
              <a:gd name="connsiteX19" fmla="*/ 2530394 w 10264972"/>
              <a:gd name="connsiteY19" fmla="*/ 661575 h 942673"/>
              <a:gd name="connsiteX20" fmla="*/ 1927279 w 10264972"/>
              <a:gd name="connsiteY20" fmla="*/ 895039 h 942673"/>
              <a:gd name="connsiteX21" fmla="*/ 1246343 w 10264972"/>
              <a:gd name="connsiteY21" fmla="*/ 700486 h 942673"/>
              <a:gd name="connsiteX22" fmla="*/ 390309 w 10264972"/>
              <a:gd name="connsiteY22" fmla="*/ 642120 h 942673"/>
              <a:gd name="connsiteX23" fmla="*/ 59568 w 10264972"/>
              <a:gd name="connsiteY23" fmla="*/ 447567 h 942673"/>
              <a:gd name="connsiteX0" fmla="*/ 52777 w 10258181"/>
              <a:gd name="connsiteY0" fmla="*/ 447567 h 942673"/>
              <a:gd name="connsiteX1" fmla="*/ 1550837 w 10258181"/>
              <a:gd name="connsiteY1" fmla="*/ 94 h 942673"/>
              <a:gd name="connsiteX2" fmla="*/ 2095586 w 10258181"/>
              <a:gd name="connsiteY2" fmla="*/ 408656 h 942673"/>
              <a:gd name="connsiteX3" fmla="*/ 2737612 w 10258181"/>
              <a:gd name="connsiteY3" fmla="*/ 486477 h 942673"/>
              <a:gd name="connsiteX4" fmla="*/ 3146173 w 10258181"/>
              <a:gd name="connsiteY4" fmla="*/ 311380 h 942673"/>
              <a:gd name="connsiteX5" fmla="*/ 4138394 w 10258181"/>
              <a:gd name="connsiteY5" fmla="*/ 116826 h 942673"/>
              <a:gd name="connsiteX6" fmla="*/ 7912726 w 10258181"/>
              <a:gd name="connsiteY6" fmla="*/ 97371 h 942673"/>
              <a:gd name="connsiteX7" fmla="*/ 10052812 w 10258181"/>
              <a:gd name="connsiteY7" fmla="*/ 116826 h 942673"/>
              <a:gd name="connsiteX8" fmla="*/ 10188999 w 10258181"/>
              <a:gd name="connsiteY8" fmla="*/ 136282 h 942673"/>
              <a:gd name="connsiteX9" fmla="*/ 10208454 w 10258181"/>
              <a:gd name="connsiteY9" fmla="*/ 817218 h 942673"/>
              <a:gd name="connsiteX10" fmla="*/ 10208454 w 10258181"/>
              <a:gd name="connsiteY10" fmla="*/ 895039 h 942673"/>
              <a:gd name="connsiteX11" fmla="*/ 9546973 w 10258181"/>
              <a:gd name="connsiteY11" fmla="*/ 895039 h 942673"/>
              <a:gd name="connsiteX12" fmla="*/ 7153969 w 10258181"/>
              <a:gd name="connsiteY12" fmla="*/ 895039 h 942673"/>
              <a:gd name="connsiteX13" fmla="*/ 6239569 w 10258181"/>
              <a:gd name="connsiteY13" fmla="*/ 622665 h 942673"/>
              <a:gd name="connsiteX14" fmla="*/ 5519722 w 10258181"/>
              <a:gd name="connsiteY14" fmla="*/ 583754 h 942673"/>
              <a:gd name="connsiteX15" fmla="*/ 4936063 w 10258181"/>
              <a:gd name="connsiteY15" fmla="*/ 856128 h 942673"/>
              <a:gd name="connsiteX16" fmla="*/ 4021663 w 10258181"/>
              <a:gd name="connsiteY16" fmla="*/ 933950 h 942673"/>
              <a:gd name="connsiteX17" fmla="*/ 3340726 w 10258181"/>
              <a:gd name="connsiteY17" fmla="*/ 681031 h 942673"/>
              <a:gd name="connsiteX18" fmla="*/ 2932165 w 10258181"/>
              <a:gd name="connsiteY18" fmla="*/ 661575 h 942673"/>
              <a:gd name="connsiteX19" fmla="*/ 2523603 w 10258181"/>
              <a:gd name="connsiteY19" fmla="*/ 661575 h 942673"/>
              <a:gd name="connsiteX20" fmla="*/ 1920488 w 10258181"/>
              <a:gd name="connsiteY20" fmla="*/ 895039 h 942673"/>
              <a:gd name="connsiteX21" fmla="*/ 1239552 w 10258181"/>
              <a:gd name="connsiteY21" fmla="*/ 700486 h 942673"/>
              <a:gd name="connsiteX22" fmla="*/ 422429 w 10258181"/>
              <a:gd name="connsiteY22" fmla="*/ 544844 h 942673"/>
              <a:gd name="connsiteX23" fmla="*/ 52777 w 10258181"/>
              <a:gd name="connsiteY23" fmla="*/ 447567 h 942673"/>
              <a:gd name="connsiteX0" fmla="*/ 46864 w 10330089"/>
              <a:gd name="connsiteY0" fmla="*/ 78065 h 981733"/>
              <a:gd name="connsiteX1" fmla="*/ 1622745 w 10330089"/>
              <a:gd name="connsiteY1" fmla="*/ 39154 h 981733"/>
              <a:gd name="connsiteX2" fmla="*/ 2167494 w 10330089"/>
              <a:gd name="connsiteY2" fmla="*/ 447716 h 981733"/>
              <a:gd name="connsiteX3" fmla="*/ 2809520 w 10330089"/>
              <a:gd name="connsiteY3" fmla="*/ 525537 h 981733"/>
              <a:gd name="connsiteX4" fmla="*/ 3218081 w 10330089"/>
              <a:gd name="connsiteY4" fmla="*/ 350440 h 981733"/>
              <a:gd name="connsiteX5" fmla="*/ 4210302 w 10330089"/>
              <a:gd name="connsiteY5" fmla="*/ 155886 h 981733"/>
              <a:gd name="connsiteX6" fmla="*/ 7984634 w 10330089"/>
              <a:gd name="connsiteY6" fmla="*/ 136431 h 981733"/>
              <a:gd name="connsiteX7" fmla="*/ 10124720 w 10330089"/>
              <a:gd name="connsiteY7" fmla="*/ 155886 h 981733"/>
              <a:gd name="connsiteX8" fmla="*/ 10260907 w 10330089"/>
              <a:gd name="connsiteY8" fmla="*/ 175342 h 981733"/>
              <a:gd name="connsiteX9" fmla="*/ 10280362 w 10330089"/>
              <a:gd name="connsiteY9" fmla="*/ 856278 h 981733"/>
              <a:gd name="connsiteX10" fmla="*/ 10280362 w 10330089"/>
              <a:gd name="connsiteY10" fmla="*/ 934099 h 981733"/>
              <a:gd name="connsiteX11" fmla="*/ 9618881 w 10330089"/>
              <a:gd name="connsiteY11" fmla="*/ 934099 h 981733"/>
              <a:gd name="connsiteX12" fmla="*/ 7225877 w 10330089"/>
              <a:gd name="connsiteY12" fmla="*/ 934099 h 981733"/>
              <a:gd name="connsiteX13" fmla="*/ 6311477 w 10330089"/>
              <a:gd name="connsiteY13" fmla="*/ 661725 h 981733"/>
              <a:gd name="connsiteX14" fmla="*/ 5591630 w 10330089"/>
              <a:gd name="connsiteY14" fmla="*/ 622814 h 981733"/>
              <a:gd name="connsiteX15" fmla="*/ 5007971 w 10330089"/>
              <a:gd name="connsiteY15" fmla="*/ 895188 h 981733"/>
              <a:gd name="connsiteX16" fmla="*/ 4093571 w 10330089"/>
              <a:gd name="connsiteY16" fmla="*/ 973010 h 981733"/>
              <a:gd name="connsiteX17" fmla="*/ 3412634 w 10330089"/>
              <a:gd name="connsiteY17" fmla="*/ 720091 h 981733"/>
              <a:gd name="connsiteX18" fmla="*/ 3004073 w 10330089"/>
              <a:gd name="connsiteY18" fmla="*/ 700635 h 981733"/>
              <a:gd name="connsiteX19" fmla="*/ 2595511 w 10330089"/>
              <a:gd name="connsiteY19" fmla="*/ 700635 h 981733"/>
              <a:gd name="connsiteX20" fmla="*/ 1992396 w 10330089"/>
              <a:gd name="connsiteY20" fmla="*/ 934099 h 981733"/>
              <a:gd name="connsiteX21" fmla="*/ 1311460 w 10330089"/>
              <a:gd name="connsiteY21" fmla="*/ 739546 h 981733"/>
              <a:gd name="connsiteX22" fmla="*/ 494337 w 10330089"/>
              <a:gd name="connsiteY22" fmla="*/ 583904 h 981733"/>
              <a:gd name="connsiteX23" fmla="*/ 46864 w 10330089"/>
              <a:gd name="connsiteY23" fmla="*/ 78065 h 981733"/>
              <a:gd name="connsiteX0" fmla="*/ 133142 w 10416367"/>
              <a:gd name="connsiteY0" fmla="*/ 90065 h 993733"/>
              <a:gd name="connsiteX1" fmla="*/ 1709023 w 10416367"/>
              <a:gd name="connsiteY1" fmla="*/ 51154 h 993733"/>
              <a:gd name="connsiteX2" fmla="*/ 2253772 w 10416367"/>
              <a:gd name="connsiteY2" fmla="*/ 459716 h 993733"/>
              <a:gd name="connsiteX3" fmla="*/ 2895798 w 10416367"/>
              <a:gd name="connsiteY3" fmla="*/ 537537 h 993733"/>
              <a:gd name="connsiteX4" fmla="*/ 3304359 w 10416367"/>
              <a:gd name="connsiteY4" fmla="*/ 362440 h 993733"/>
              <a:gd name="connsiteX5" fmla="*/ 4296580 w 10416367"/>
              <a:gd name="connsiteY5" fmla="*/ 167886 h 993733"/>
              <a:gd name="connsiteX6" fmla="*/ 8070912 w 10416367"/>
              <a:gd name="connsiteY6" fmla="*/ 148431 h 993733"/>
              <a:gd name="connsiteX7" fmla="*/ 10210998 w 10416367"/>
              <a:gd name="connsiteY7" fmla="*/ 167886 h 993733"/>
              <a:gd name="connsiteX8" fmla="*/ 10347185 w 10416367"/>
              <a:gd name="connsiteY8" fmla="*/ 187342 h 993733"/>
              <a:gd name="connsiteX9" fmla="*/ 10366640 w 10416367"/>
              <a:gd name="connsiteY9" fmla="*/ 868278 h 993733"/>
              <a:gd name="connsiteX10" fmla="*/ 10366640 w 10416367"/>
              <a:gd name="connsiteY10" fmla="*/ 946099 h 993733"/>
              <a:gd name="connsiteX11" fmla="*/ 9705159 w 10416367"/>
              <a:gd name="connsiteY11" fmla="*/ 946099 h 993733"/>
              <a:gd name="connsiteX12" fmla="*/ 7312155 w 10416367"/>
              <a:gd name="connsiteY12" fmla="*/ 946099 h 993733"/>
              <a:gd name="connsiteX13" fmla="*/ 6397755 w 10416367"/>
              <a:gd name="connsiteY13" fmla="*/ 673725 h 993733"/>
              <a:gd name="connsiteX14" fmla="*/ 5677908 w 10416367"/>
              <a:gd name="connsiteY14" fmla="*/ 634814 h 993733"/>
              <a:gd name="connsiteX15" fmla="*/ 5094249 w 10416367"/>
              <a:gd name="connsiteY15" fmla="*/ 907188 h 993733"/>
              <a:gd name="connsiteX16" fmla="*/ 4179849 w 10416367"/>
              <a:gd name="connsiteY16" fmla="*/ 985010 h 993733"/>
              <a:gd name="connsiteX17" fmla="*/ 3498912 w 10416367"/>
              <a:gd name="connsiteY17" fmla="*/ 732091 h 993733"/>
              <a:gd name="connsiteX18" fmla="*/ 3090351 w 10416367"/>
              <a:gd name="connsiteY18" fmla="*/ 712635 h 993733"/>
              <a:gd name="connsiteX19" fmla="*/ 2681789 w 10416367"/>
              <a:gd name="connsiteY19" fmla="*/ 712635 h 993733"/>
              <a:gd name="connsiteX20" fmla="*/ 2078674 w 10416367"/>
              <a:gd name="connsiteY20" fmla="*/ 946099 h 993733"/>
              <a:gd name="connsiteX21" fmla="*/ 1397738 w 10416367"/>
              <a:gd name="connsiteY21" fmla="*/ 751546 h 993733"/>
              <a:gd name="connsiteX22" fmla="*/ 230419 w 10416367"/>
              <a:gd name="connsiteY22" fmla="*/ 809913 h 993733"/>
              <a:gd name="connsiteX23" fmla="*/ 133142 w 10416367"/>
              <a:gd name="connsiteY23" fmla="*/ 90065 h 993733"/>
              <a:gd name="connsiteX0" fmla="*/ 94744 w 10377969"/>
              <a:gd name="connsiteY0" fmla="*/ 90065 h 993733"/>
              <a:gd name="connsiteX1" fmla="*/ 1670625 w 10377969"/>
              <a:gd name="connsiteY1" fmla="*/ 51154 h 993733"/>
              <a:gd name="connsiteX2" fmla="*/ 2215374 w 10377969"/>
              <a:gd name="connsiteY2" fmla="*/ 459716 h 993733"/>
              <a:gd name="connsiteX3" fmla="*/ 2857400 w 10377969"/>
              <a:gd name="connsiteY3" fmla="*/ 537537 h 993733"/>
              <a:gd name="connsiteX4" fmla="*/ 3265961 w 10377969"/>
              <a:gd name="connsiteY4" fmla="*/ 362440 h 993733"/>
              <a:gd name="connsiteX5" fmla="*/ 4258182 w 10377969"/>
              <a:gd name="connsiteY5" fmla="*/ 167886 h 993733"/>
              <a:gd name="connsiteX6" fmla="*/ 8032514 w 10377969"/>
              <a:gd name="connsiteY6" fmla="*/ 148431 h 993733"/>
              <a:gd name="connsiteX7" fmla="*/ 10172600 w 10377969"/>
              <a:gd name="connsiteY7" fmla="*/ 167886 h 993733"/>
              <a:gd name="connsiteX8" fmla="*/ 10308787 w 10377969"/>
              <a:gd name="connsiteY8" fmla="*/ 187342 h 993733"/>
              <a:gd name="connsiteX9" fmla="*/ 10328242 w 10377969"/>
              <a:gd name="connsiteY9" fmla="*/ 868278 h 993733"/>
              <a:gd name="connsiteX10" fmla="*/ 10328242 w 10377969"/>
              <a:gd name="connsiteY10" fmla="*/ 946099 h 993733"/>
              <a:gd name="connsiteX11" fmla="*/ 9666761 w 10377969"/>
              <a:gd name="connsiteY11" fmla="*/ 946099 h 993733"/>
              <a:gd name="connsiteX12" fmla="*/ 7273757 w 10377969"/>
              <a:gd name="connsiteY12" fmla="*/ 946099 h 993733"/>
              <a:gd name="connsiteX13" fmla="*/ 6359357 w 10377969"/>
              <a:gd name="connsiteY13" fmla="*/ 673725 h 993733"/>
              <a:gd name="connsiteX14" fmla="*/ 5639510 w 10377969"/>
              <a:gd name="connsiteY14" fmla="*/ 634814 h 993733"/>
              <a:gd name="connsiteX15" fmla="*/ 5055851 w 10377969"/>
              <a:gd name="connsiteY15" fmla="*/ 907188 h 993733"/>
              <a:gd name="connsiteX16" fmla="*/ 4141451 w 10377969"/>
              <a:gd name="connsiteY16" fmla="*/ 985010 h 993733"/>
              <a:gd name="connsiteX17" fmla="*/ 3460514 w 10377969"/>
              <a:gd name="connsiteY17" fmla="*/ 732091 h 993733"/>
              <a:gd name="connsiteX18" fmla="*/ 3051953 w 10377969"/>
              <a:gd name="connsiteY18" fmla="*/ 712635 h 993733"/>
              <a:gd name="connsiteX19" fmla="*/ 2643391 w 10377969"/>
              <a:gd name="connsiteY19" fmla="*/ 712635 h 993733"/>
              <a:gd name="connsiteX20" fmla="*/ 2040276 w 10377969"/>
              <a:gd name="connsiteY20" fmla="*/ 946099 h 993733"/>
              <a:gd name="connsiteX21" fmla="*/ 1359340 w 10377969"/>
              <a:gd name="connsiteY21" fmla="*/ 751546 h 993733"/>
              <a:gd name="connsiteX22" fmla="*/ 192021 w 10377969"/>
              <a:gd name="connsiteY22" fmla="*/ 809913 h 993733"/>
              <a:gd name="connsiteX23" fmla="*/ 94744 w 10377969"/>
              <a:gd name="connsiteY23" fmla="*/ 90065 h 993733"/>
              <a:gd name="connsiteX0" fmla="*/ 288186 w 10571411"/>
              <a:gd name="connsiteY0" fmla="*/ 93633 h 997301"/>
              <a:gd name="connsiteX1" fmla="*/ 1864067 w 10571411"/>
              <a:gd name="connsiteY1" fmla="*/ 54722 h 997301"/>
              <a:gd name="connsiteX2" fmla="*/ 2408816 w 10571411"/>
              <a:gd name="connsiteY2" fmla="*/ 463284 h 997301"/>
              <a:gd name="connsiteX3" fmla="*/ 3050842 w 10571411"/>
              <a:gd name="connsiteY3" fmla="*/ 541105 h 997301"/>
              <a:gd name="connsiteX4" fmla="*/ 3459403 w 10571411"/>
              <a:gd name="connsiteY4" fmla="*/ 366008 h 997301"/>
              <a:gd name="connsiteX5" fmla="*/ 4451624 w 10571411"/>
              <a:gd name="connsiteY5" fmla="*/ 171454 h 997301"/>
              <a:gd name="connsiteX6" fmla="*/ 8225956 w 10571411"/>
              <a:gd name="connsiteY6" fmla="*/ 151999 h 997301"/>
              <a:gd name="connsiteX7" fmla="*/ 10366042 w 10571411"/>
              <a:gd name="connsiteY7" fmla="*/ 171454 h 997301"/>
              <a:gd name="connsiteX8" fmla="*/ 10502229 w 10571411"/>
              <a:gd name="connsiteY8" fmla="*/ 190910 h 997301"/>
              <a:gd name="connsiteX9" fmla="*/ 10521684 w 10571411"/>
              <a:gd name="connsiteY9" fmla="*/ 871846 h 997301"/>
              <a:gd name="connsiteX10" fmla="*/ 10521684 w 10571411"/>
              <a:gd name="connsiteY10" fmla="*/ 949667 h 997301"/>
              <a:gd name="connsiteX11" fmla="*/ 9860203 w 10571411"/>
              <a:gd name="connsiteY11" fmla="*/ 949667 h 997301"/>
              <a:gd name="connsiteX12" fmla="*/ 7467199 w 10571411"/>
              <a:gd name="connsiteY12" fmla="*/ 949667 h 997301"/>
              <a:gd name="connsiteX13" fmla="*/ 6552799 w 10571411"/>
              <a:gd name="connsiteY13" fmla="*/ 677293 h 997301"/>
              <a:gd name="connsiteX14" fmla="*/ 5832952 w 10571411"/>
              <a:gd name="connsiteY14" fmla="*/ 638382 h 997301"/>
              <a:gd name="connsiteX15" fmla="*/ 5249293 w 10571411"/>
              <a:gd name="connsiteY15" fmla="*/ 910756 h 997301"/>
              <a:gd name="connsiteX16" fmla="*/ 4334893 w 10571411"/>
              <a:gd name="connsiteY16" fmla="*/ 988578 h 997301"/>
              <a:gd name="connsiteX17" fmla="*/ 3653956 w 10571411"/>
              <a:gd name="connsiteY17" fmla="*/ 735659 h 997301"/>
              <a:gd name="connsiteX18" fmla="*/ 3245395 w 10571411"/>
              <a:gd name="connsiteY18" fmla="*/ 716203 h 997301"/>
              <a:gd name="connsiteX19" fmla="*/ 2836833 w 10571411"/>
              <a:gd name="connsiteY19" fmla="*/ 716203 h 997301"/>
              <a:gd name="connsiteX20" fmla="*/ 2233718 w 10571411"/>
              <a:gd name="connsiteY20" fmla="*/ 949667 h 997301"/>
              <a:gd name="connsiteX21" fmla="*/ 1552782 w 10571411"/>
              <a:gd name="connsiteY21" fmla="*/ 755114 h 997301"/>
              <a:gd name="connsiteX22" fmla="*/ 15812 w 10571411"/>
              <a:gd name="connsiteY22" fmla="*/ 871847 h 997301"/>
              <a:gd name="connsiteX23" fmla="*/ 288186 w 10571411"/>
              <a:gd name="connsiteY23" fmla="*/ 93633 h 997301"/>
              <a:gd name="connsiteX0" fmla="*/ 197014 w 10791524"/>
              <a:gd name="connsiteY0" fmla="*/ 102886 h 987099"/>
              <a:gd name="connsiteX1" fmla="*/ 2084180 w 10791524"/>
              <a:gd name="connsiteY1" fmla="*/ 44520 h 987099"/>
              <a:gd name="connsiteX2" fmla="*/ 2628929 w 10791524"/>
              <a:gd name="connsiteY2" fmla="*/ 453082 h 987099"/>
              <a:gd name="connsiteX3" fmla="*/ 3270955 w 10791524"/>
              <a:gd name="connsiteY3" fmla="*/ 530903 h 987099"/>
              <a:gd name="connsiteX4" fmla="*/ 3679516 w 10791524"/>
              <a:gd name="connsiteY4" fmla="*/ 355806 h 987099"/>
              <a:gd name="connsiteX5" fmla="*/ 4671737 w 10791524"/>
              <a:gd name="connsiteY5" fmla="*/ 161252 h 987099"/>
              <a:gd name="connsiteX6" fmla="*/ 8446069 w 10791524"/>
              <a:gd name="connsiteY6" fmla="*/ 141797 h 987099"/>
              <a:gd name="connsiteX7" fmla="*/ 10586155 w 10791524"/>
              <a:gd name="connsiteY7" fmla="*/ 161252 h 987099"/>
              <a:gd name="connsiteX8" fmla="*/ 10722342 w 10791524"/>
              <a:gd name="connsiteY8" fmla="*/ 180708 h 987099"/>
              <a:gd name="connsiteX9" fmla="*/ 10741797 w 10791524"/>
              <a:gd name="connsiteY9" fmla="*/ 861644 h 987099"/>
              <a:gd name="connsiteX10" fmla="*/ 10741797 w 10791524"/>
              <a:gd name="connsiteY10" fmla="*/ 939465 h 987099"/>
              <a:gd name="connsiteX11" fmla="*/ 10080316 w 10791524"/>
              <a:gd name="connsiteY11" fmla="*/ 939465 h 987099"/>
              <a:gd name="connsiteX12" fmla="*/ 7687312 w 10791524"/>
              <a:gd name="connsiteY12" fmla="*/ 939465 h 987099"/>
              <a:gd name="connsiteX13" fmla="*/ 6772912 w 10791524"/>
              <a:gd name="connsiteY13" fmla="*/ 667091 h 987099"/>
              <a:gd name="connsiteX14" fmla="*/ 6053065 w 10791524"/>
              <a:gd name="connsiteY14" fmla="*/ 628180 h 987099"/>
              <a:gd name="connsiteX15" fmla="*/ 5469406 w 10791524"/>
              <a:gd name="connsiteY15" fmla="*/ 900554 h 987099"/>
              <a:gd name="connsiteX16" fmla="*/ 4555006 w 10791524"/>
              <a:gd name="connsiteY16" fmla="*/ 978376 h 987099"/>
              <a:gd name="connsiteX17" fmla="*/ 3874069 w 10791524"/>
              <a:gd name="connsiteY17" fmla="*/ 725457 h 987099"/>
              <a:gd name="connsiteX18" fmla="*/ 3465508 w 10791524"/>
              <a:gd name="connsiteY18" fmla="*/ 706001 h 987099"/>
              <a:gd name="connsiteX19" fmla="*/ 3056946 w 10791524"/>
              <a:gd name="connsiteY19" fmla="*/ 706001 h 987099"/>
              <a:gd name="connsiteX20" fmla="*/ 2453831 w 10791524"/>
              <a:gd name="connsiteY20" fmla="*/ 939465 h 987099"/>
              <a:gd name="connsiteX21" fmla="*/ 1772895 w 10791524"/>
              <a:gd name="connsiteY21" fmla="*/ 744912 h 987099"/>
              <a:gd name="connsiteX22" fmla="*/ 235925 w 10791524"/>
              <a:gd name="connsiteY22" fmla="*/ 861645 h 987099"/>
              <a:gd name="connsiteX23" fmla="*/ 197014 w 10791524"/>
              <a:gd name="connsiteY23" fmla="*/ 102886 h 987099"/>
              <a:gd name="connsiteX0" fmla="*/ 83156 w 10677666"/>
              <a:gd name="connsiteY0" fmla="*/ 116732 h 1000945"/>
              <a:gd name="connsiteX1" fmla="*/ 1970322 w 10677666"/>
              <a:gd name="connsiteY1" fmla="*/ 58366 h 1000945"/>
              <a:gd name="connsiteX2" fmla="*/ 2515071 w 10677666"/>
              <a:gd name="connsiteY2" fmla="*/ 466928 h 1000945"/>
              <a:gd name="connsiteX3" fmla="*/ 3157097 w 10677666"/>
              <a:gd name="connsiteY3" fmla="*/ 544749 h 1000945"/>
              <a:gd name="connsiteX4" fmla="*/ 3565658 w 10677666"/>
              <a:gd name="connsiteY4" fmla="*/ 369652 h 1000945"/>
              <a:gd name="connsiteX5" fmla="*/ 4557879 w 10677666"/>
              <a:gd name="connsiteY5" fmla="*/ 175098 h 1000945"/>
              <a:gd name="connsiteX6" fmla="*/ 8332211 w 10677666"/>
              <a:gd name="connsiteY6" fmla="*/ 155643 h 1000945"/>
              <a:gd name="connsiteX7" fmla="*/ 10472297 w 10677666"/>
              <a:gd name="connsiteY7" fmla="*/ 175098 h 1000945"/>
              <a:gd name="connsiteX8" fmla="*/ 10608484 w 10677666"/>
              <a:gd name="connsiteY8" fmla="*/ 194554 h 1000945"/>
              <a:gd name="connsiteX9" fmla="*/ 10627939 w 10677666"/>
              <a:gd name="connsiteY9" fmla="*/ 875490 h 1000945"/>
              <a:gd name="connsiteX10" fmla="*/ 10627939 w 10677666"/>
              <a:gd name="connsiteY10" fmla="*/ 953311 h 1000945"/>
              <a:gd name="connsiteX11" fmla="*/ 9966458 w 10677666"/>
              <a:gd name="connsiteY11" fmla="*/ 953311 h 1000945"/>
              <a:gd name="connsiteX12" fmla="*/ 7573454 w 10677666"/>
              <a:gd name="connsiteY12" fmla="*/ 953311 h 1000945"/>
              <a:gd name="connsiteX13" fmla="*/ 6659054 w 10677666"/>
              <a:gd name="connsiteY13" fmla="*/ 680937 h 1000945"/>
              <a:gd name="connsiteX14" fmla="*/ 5939207 w 10677666"/>
              <a:gd name="connsiteY14" fmla="*/ 642026 h 1000945"/>
              <a:gd name="connsiteX15" fmla="*/ 5355548 w 10677666"/>
              <a:gd name="connsiteY15" fmla="*/ 914400 h 1000945"/>
              <a:gd name="connsiteX16" fmla="*/ 4441148 w 10677666"/>
              <a:gd name="connsiteY16" fmla="*/ 992222 h 1000945"/>
              <a:gd name="connsiteX17" fmla="*/ 3760211 w 10677666"/>
              <a:gd name="connsiteY17" fmla="*/ 739303 h 1000945"/>
              <a:gd name="connsiteX18" fmla="*/ 3351650 w 10677666"/>
              <a:gd name="connsiteY18" fmla="*/ 719847 h 1000945"/>
              <a:gd name="connsiteX19" fmla="*/ 2943088 w 10677666"/>
              <a:gd name="connsiteY19" fmla="*/ 719847 h 1000945"/>
              <a:gd name="connsiteX20" fmla="*/ 2339973 w 10677666"/>
              <a:gd name="connsiteY20" fmla="*/ 953311 h 1000945"/>
              <a:gd name="connsiteX21" fmla="*/ 1659037 w 10677666"/>
              <a:gd name="connsiteY21" fmla="*/ 758758 h 1000945"/>
              <a:gd name="connsiteX22" fmla="*/ 122067 w 10677666"/>
              <a:gd name="connsiteY22" fmla="*/ 875491 h 1000945"/>
              <a:gd name="connsiteX23" fmla="*/ 83156 w 10677666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576136 w 10594765"/>
              <a:gd name="connsiteY21" fmla="*/ 758758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81717 w 10676227"/>
              <a:gd name="connsiteY0" fmla="*/ 116732 h 1000945"/>
              <a:gd name="connsiteX1" fmla="*/ 1968883 w 10676227"/>
              <a:gd name="connsiteY1" fmla="*/ 58366 h 1000945"/>
              <a:gd name="connsiteX2" fmla="*/ 2513632 w 10676227"/>
              <a:gd name="connsiteY2" fmla="*/ 466928 h 1000945"/>
              <a:gd name="connsiteX3" fmla="*/ 3155658 w 10676227"/>
              <a:gd name="connsiteY3" fmla="*/ 544749 h 1000945"/>
              <a:gd name="connsiteX4" fmla="*/ 3564219 w 10676227"/>
              <a:gd name="connsiteY4" fmla="*/ 369652 h 1000945"/>
              <a:gd name="connsiteX5" fmla="*/ 4556440 w 10676227"/>
              <a:gd name="connsiteY5" fmla="*/ 175098 h 1000945"/>
              <a:gd name="connsiteX6" fmla="*/ 8330772 w 10676227"/>
              <a:gd name="connsiteY6" fmla="*/ 155643 h 1000945"/>
              <a:gd name="connsiteX7" fmla="*/ 10470858 w 10676227"/>
              <a:gd name="connsiteY7" fmla="*/ 175098 h 1000945"/>
              <a:gd name="connsiteX8" fmla="*/ 10607045 w 10676227"/>
              <a:gd name="connsiteY8" fmla="*/ 194554 h 1000945"/>
              <a:gd name="connsiteX9" fmla="*/ 10626500 w 10676227"/>
              <a:gd name="connsiteY9" fmla="*/ 875490 h 1000945"/>
              <a:gd name="connsiteX10" fmla="*/ 10626500 w 10676227"/>
              <a:gd name="connsiteY10" fmla="*/ 953311 h 1000945"/>
              <a:gd name="connsiteX11" fmla="*/ 9965019 w 10676227"/>
              <a:gd name="connsiteY11" fmla="*/ 953311 h 1000945"/>
              <a:gd name="connsiteX12" fmla="*/ 7572015 w 10676227"/>
              <a:gd name="connsiteY12" fmla="*/ 953311 h 1000945"/>
              <a:gd name="connsiteX13" fmla="*/ 6657615 w 10676227"/>
              <a:gd name="connsiteY13" fmla="*/ 680937 h 1000945"/>
              <a:gd name="connsiteX14" fmla="*/ 5937768 w 10676227"/>
              <a:gd name="connsiteY14" fmla="*/ 642026 h 1000945"/>
              <a:gd name="connsiteX15" fmla="*/ 5354109 w 10676227"/>
              <a:gd name="connsiteY15" fmla="*/ 914400 h 1000945"/>
              <a:gd name="connsiteX16" fmla="*/ 4439709 w 10676227"/>
              <a:gd name="connsiteY16" fmla="*/ 992222 h 1000945"/>
              <a:gd name="connsiteX17" fmla="*/ 3758772 w 10676227"/>
              <a:gd name="connsiteY17" fmla="*/ 739303 h 1000945"/>
              <a:gd name="connsiteX18" fmla="*/ 3350211 w 10676227"/>
              <a:gd name="connsiteY18" fmla="*/ 719847 h 1000945"/>
              <a:gd name="connsiteX19" fmla="*/ 2941649 w 10676227"/>
              <a:gd name="connsiteY19" fmla="*/ 719847 h 1000945"/>
              <a:gd name="connsiteX20" fmla="*/ 2338534 w 10676227"/>
              <a:gd name="connsiteY20" fmla="*/ 953311 h 1000945"/>
              <a:gd name="connsiteX21" fmla="*/ 1638143 w 10676227"/>
              <a:gd name="connsiteY21" fmla="*/ 875490 h 1000945"/>
              <a:gd name="connsiteX22" fmla="*/ 120628 w 10676227"/>
              <a:gd name="connsiteY22" fmla="*/ 875491 h 1000945"/>
              <a:gd name="connsiteX23" fmla="*/ 81717 w 10676227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556681 w 10594765"/>
              <a:gd name="connsiteY21" fmla="*/ 875490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77407 w 10671917"/>
              <a:gd name="connsiteY0" fmla="*/ 116732 h 1000945"/>
              <a:gd name="connsiteX1" fmla="*/ 1964573 w 10671917"/>
              <a:gd name="connsiteY1" fmla="*/ 58366 h 1000945"/>
              <a:gd name="connsiteX2" fmla="*/ 2509322 w 10671917"/>
              <a:gd name="connsiteY2" fmla="*/ 466928 h 1000945"/>
              <a:gd name="connsiteX3" fmla="*/ 3151348 w 10671917"/>
              <a:gd name="connsiteY3" fmla="*/ 544749 h 1000945"/>
              <a:gd name="connsiteX4" fmla="*/ 3559909 w 10671917"/>
              <a:gd name="connsiteY4" fmla="*/ 369652 h 1000945"/>
              <a:gd name="connsiteX5" fmla="*/ 4552130 w 10671917"/>
              <a:gd name="connsiteY5" fmla="*/ 175098 h 1000945"/>
              <a:gd name="connsiteX6" fmla="*/ 8326462 w 10671917"/>
              <a:gd name="connsiteY6" fmla="*/ 155643 h 1000945"/>
              <a:gd name="connsiteX7" fmla="*/ 10466548 w 10671917"/>
              <a:gd name="connsiteY7" fmla="*/ 175098 h 1000945"/>
              <a:gd name="connsiteX8" fmla="*/ 10602735 w 10671917"/>
              <a:gd name="connsiteY8" fmla="*/ 194554 h 1000945"/>
              <a:gd name="connsiteX9" fmla="*/ 10622190 w 10671917"/>
              <a:gd name="connsiteY9" fmla="*/ 875490 h 1000945"/>
              <a:gd name="connsiteX10" fmla="*/ 10622190 w 10671917"/>
              <a:gd name="connsiteY10" fmla="*/ 953311 h 1000945"/>
              <a:gd name="connsiteX11" fmla="*/ 9960709 w 10671917"/>
              <a:gd name="connsiteY11" fmla="*/ 953311 h 1000945"/>
              <a:gd name="connsiteX12" fmla="*/ 7567705 w 10671917"/>
              <a:gd name="connsiteY12" fmla="*/ 953311 h 1000945"/>
              <a:gd name="connsiteX13" fmla="*/ 6653305 w 10671917"/>
              <a:gd name="connsiteY13" fmla="*/ 680937 h 1000945"/>
              <a:gd name="connsiteX14" fmla="*/ 5933458 w 10671917"/>
              <a:gd name="connsiteY14" fmla="*/ 642026 h 1000945"/>
              <a:gd name="connsiteX15" fmla="*/ 5349799 w 10671917"/>
              <a:gd name="connsiteY15" fmla="*/ 914400 h 1000945"/>
              <a:gd name="connsiteX16" fmla="*/ 4435399 w 10671917"/>
              <a:gd name="connsiteY16" fmla="*/ 992222 h 1000945"/>
              <a:gd name="connsiteX17" fmla="*/ 3754462 w 10671917"/>
              <a:gd name="connsiteY17" fmla="*/ 739303 h 1000945"/>
              <a:gd name="connsiteX18" fmla="*/ 3345901 w 10671917"/>
              <a:gd name="connsiteY18" fmla="*/ 719847 h 1000945"/>
              <a:gd name="connsiteX19" fmla="*/ 2937339 w 10671917"/>
              <a:gd name="connsiteY19" fmla="*/ 719847 h 1000945"/>
              <a:gd name="connsiteX20" fmla="*/ 2334224 w 10671917"/>
              <a:gd name="connsiteY20" fmla="*/ 953311 h 1000945"/>
              <a:gd name="connsiteX21" fmla="*/ 1575467 w 10671917"/>
              <a:gd name="connsiteY21" fmla="*/ 933856 h 1000945"/>
              <a:gd name="connsiteX22" fmla="*/ 116318 w 10671917"/>
              <a:gd name="connsiteY22" fmla="*/ 875491 h 1000945"/>
              <a:gd name="connsiteX23" fmla="*/ 77407 w 10671917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498315 w 10594765"/>
              <a:gd name="connsiteY21" fmla="*/ 933856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255 w 10594765"/>
              <a:gd name="connsiteY0" fmla="*/ 98550 h 982763"/>
              <a:gd name="connsiteX1" fmla="*/ 1887421 w 10594765"/>
              <a:gd name="connsiteY1" fmla="*/ 40184 h 982763"/>
              <a:gd name="connsiteX2" fmla="*/ 2432170 w 10594765"/>
              <a:gd name="connsiteY2" fmla="*/ 137461 h 982763"/>
              <a:gd name="connsiteX3" fmla="*/ 3074196 w 10594765"/>
              <a:gd name="connsiteY3" fmla="*/ 526567 h 982763"/>
              <a:gd name="connsiteX4" fmla="*/ 3482757 w 10594765"/>
              <a:gd name="connsiteY4" fmla="*/ 351470 h 982763"/>
              <a:gd name="connsiteX5" fmla="*/ 4474978 w 10594765"/>
              <a:gd name="connsiteY5" fmla="*/ 156916 h 982763"/>
              <a:gd name="connsiteX6" fmla="*/ 8249310 w 10594765"/>
              <a:gd name="connsiteY6" fmla="*/ 137461 h 982763"/>
              <a:gd name="connsiteX7" fmla="*/ 10389396 w 10594765"/>
              <a:gd name="connsiteY7" fmla="*/ 156916 h 982763"/>
              <a:gd name="connsiteX8" fmla="*/ 10525583 w 10594765"/>
              <a:gd name="connsiteY8" fmla="*/ 176372 h 982763"/>
              <a:gd name="connsiteX9" fmla="*/ 10545038 w 10594765"/>
              <a:gd name="connsiteY9" fmla="*/ 857308 h 982763"/>
              <a:gd name="connsiteX10" fmla="*/ 10545038 w 10594765"/>
              <a:gd name="connsiteY10" fmla="*/ 935129 h 982763"/>
              <a:gd name="connsiteX11" fmla="*/ 9883557 w 10594765"/>
              <a:gd name="connsiteY11" fmla="*/ 935129 h 982763"/>
              <a:gd name="connsiteX12" fmla="*/ 7490553 w 10594765"/>
              <a:gd name="connsiteY12" fmla="*/ 935129 h 982763"/>
              <a:gd name="connsiteX13" fmla="*/ 6576153 w 10594765"/>
              <a:gd name="connsiteY13" fmla="*/ 662755 h 982763"/>
              <a:gd name="connsiteX14" fmla="*/ 5856306 w 10594765"/>
              <a:gd name="connsiteY14" fmla="*/ 623844 h 982763"/>
              <a:gd name="connsiteX15" fmla="*/ 5272647 w 10594765"/>
              <a:gd name="connsiteY15" fmla="*/ 896218 h 982763"/>
              <a:gd name="connsiteX16" fmla="*/ 4358247 w 10594765"/>
              <a:gd name="connsiteY16" fmla="*/ 974040 h 982763"/>
              <a:gd name="connsiteX17" fmla="*/ 3677310 w 10594765"/>
              <a:gd name="connsiteY17" fmla="*/ 721121 h 982763"/>
              <a:gd name="connsiteX18" fmla="*/ 3268749 w 10594765"/>
              <a:gd name="connsiteY18" fmla="*/ 701665 h 982763"/>
              <a:gd name="connsiteX19" fmla="*/ 2860187 w 10594765"/>
              <a:gd name="connsiteY19" fmla="*/ 701665 h 982763"/>
              <a:gd name="connsiteX20" fmla="*/ 2257072 w 10594765"/>
              <a:gd name="connsiteY20" fmla="*/ 935129 h 982763"/>
              <a:gd name="connsiteX21" fmla="*/ 1498315 w 10594765"/>
              <a:gd name="connsiteY21" fmla="*/ 915674 h 982763"/>
              <a:gd name="connsiteX22" fmla="*/ 39166 w 10594765"/>
              <a:gd name="connsiteY22" fmla="*/ 857309 h 982763"/>
              <a:gd name="connsiteX23" fmla="*/ 255 w 10594765"/>
              <a:gd name="connsiteY23" fmla="*/ 98550 h 982763"/>
              <a:gd name="connsiteX0" fmla="*/ 255 w 10594765"/>
              <a:gd name="connsiteY0" fmla="*/ 98550 h 982763"/>
              <a:gd name="connsiteX1" fmla="*/ 1887421 w 10594765"/>
              <a:gd name="connsiteY1" fmla="*/ 40184 h 982763"/>
              <a:gd name="connsiteX2" fmla="*/ 2432170 w 10594765"/>
              <a:gd name="connsiteY2" fmla="*/ 137461 h 982763"/>
              <a:gd name="connsiteX3" fmla="*/ 3074196 w 10594765"/>
              <a:gd name="connsiteY3" fmla="*/ 118005 h 982763"/>
              <a:gd name="connsiteX4" fmla="*/ 3482757 w 10594765"/>
              <a:gd name="connsiteY4" fmla="*/ 351470 h 982763"/>
              <a:gd name="connsiteX5" fmla="*/ 4474978 w 10594765"/>
              <a:gd name="connsiteY5" fmla="*/ 156916 h 982763"/>
              <a:gd name="connsiteX6" fmla="*/ 8249310 w 10594765"/>
              <a:gd name="connsiteY6" fmla="*/ 137461 h 982763"/>
              <a:gd name="connsiteX7" fmla="*/ 10389396 w 10594765"/>
              <a:gd name="connsiteY7" fmla="*/ 156916 h 982763"/>
              <a:gd name="connsiteX8" fmla="*/ 10525583 w 10594765"/>
              <a:gd name="connsiteY8" fmla="*/ 176372 h 982763"/>
              <a:gd name="connsiteX9" fmla="*/ 10545038 w 10594765"/>
              <a:gd name="connsiteY9" fmla="*/ 857308 h 982763"/>
              <a:gd name="connsiteX10" fmla="*/ 10545038 w 10594765"/>
              <a:gd name="connsiteY10" fmla="*/ 935129 h 982763"/>
              <a:gd name="connsiteX11" fmla="*/ 9883557 w 10594765"/>
              <a:gd name="connsiteY11" fmla="*/ 935129 h 982763"/>
              <a:gd name="connsiteX12" fmla="*/ 7490553 w 10594765"/>
              <a:gd name="connsiteY12" fmla="*/ 935129 h 982763"/>
              <a:gd name="connsiteX13" fmla="*/ 6576153 w 10594765"/>
              <a:gd name="connsiteY13" fmla="*/ 662755 h 982763"/>
              <a:gd name="connsiteX14" fmla="*/ 5856306 w 10594765"/>
              <a:gd name="connsiteY14" fmla="*/ 623844 h 982763"/>
              <a:gd name="connsiteX15" fmla="*/ 5272647 w 10594765"/>
              <a:gd name="connsiteY15" fmla="*/ 896218 h 982763"/>
              <a:gd name="connsiteX16" fmla="*/ 4358247 w 10594765"/>
              <a:gd name="connsiteY16" fmla="*/ 974040 h 982763"/>
              <a:gd name="connsiteX17" fmla="*/ 3677310 w 10594765"/>
              <a:gd name="connsiteY17" fmla="*/ 721121 h 982763"/>
              <a:gd name="connsiteX18" fmla="*/ 3268749 w 10594765"/>
              <a:gd name="connsiteY18" fmla="*/ 701665 h 982763"/>
              <a:gd name="connsiteX19" fmla="*/ 2860187 w 10594765"/>
              <a:gd name="connsiteY19" fmla="*/ 701665 h 982763"/>
              <a:gd name="connsiteX20" fmla="*/ 2257072 w 10594765"/>
              <a:gd name="connsiteY20" fmla="*/ 935129 h 982763"/>
              <a:gd name="connsiteX21" fmla="*/ 1498315 w 10594765"/>
              <a:gd name="connsiteY21" fmla="*/ 915674 h 982763"/>
              <a:gd name="connsiteX22" fmla="*/ 39166 w 10594765"/>
              <a:gd name="connsiteY22" fmla="*/ 857309 h 982763"/>
              <a:gd name="connsiteX23" fmla="*/ 255 w 10594765"/>
              <a:gd name="connsiteY23" fmla="*/ 98550 h 982763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114923 h 979681"/>
              <a:gd name="connsiteX4" fmla="*/ 3482757 w 10594765"/>
              <a:gd name="connsiteY4" fmla="*/ 348388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348388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912591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912591 h 979681"/>
              <a:gd name="connsiteX19" fmla="*/ 2860187 w 10594765"/>
              <a:gd name="connsiteY19" fmla="*/ 912591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659673 h 971740"/>
              <a:gd name="connsiteX14" fmla="*/ 5856306 w 10594765"/>
              <a:gd name="connsiteY14" fmla="*/ 620762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659673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912592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14923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912592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38910 h 973548"/>
              <a:gd name="connsiteX4" fmla="*/ 3482757 w 10594765"/>
              <a:gd name="connsiteY4" fmla="*/ 77821 h 973548"/>
              <a:gd name="connsiteX5" fmla="*/ 4474978 w 10594765"/>
              <a:gd name="connsiteY5" fmla="*/ 77820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38910 h 973548"/>
              <a:gd name="connsiteX4" fmla="*/ 3482757 w 10594765"/>
              <a:gd name="connsiteY4" fmla="*/ 77821 h 973548"/>
              <a:gd name="connsiteX5" fmla="*/ 4474978 w 10594765"/>
              <a:gd name="connsiteY5" fmla="*/ 38909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77821 h 973548"/>
              <a:gd name="connsiteX4" fmla="*/ 3482757 w 10594765"/>
              <a:gd name="connsiteY4" fmla="*/ 77821 h 973548"/>
              <a:gd name="connsiteX5" fmla="*/ 4474978 w 10594765"/>
              <a:gd name="connsiteY5" fmla="*/ 38909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123162 w 10717672"/>
              <a:gd name="connsiteY0" fmla="*/ 97276 h 973548"/>
              <a:gd name="connsiteX1" fmla="*/ 2010328 w 10717672"/>
              <a:gd name="connsiteY1" fmla="*/ 97276 h 973548"/>
              <a:gd name="connsiteX2" fmla="*/ 2555077 w 10717672"/>
              <a:gd name="connsiteY2" fmla="*/ 77821 h 973548"/>
              <a:gd name="connsiteX3" fmla="*/ 3197103 w 10717672"/>
              <a:gd name="connsiteY3" fmla="*/ 77821 h 973548"/>
              <a:gd name="connsiteX4" fmla="*/ 3605664 w 10717672"/>
              <a:gd name="connsiteY4" fmla="*/ 77821 h 973548"/>
              <a:gd name="connsiteX5" fmla="*/ 4597885 w 10717672"/>
              <a:gd name="connsiteY5" fmla="*/ 38909 h 973548"/>
              <a:gd name="connsiteX6" fmla="*/ 8372217 w 10717672"/>
              <a:gd name="connsiteY6" fmla="*/ 0 h 973548"/>
              <a:gd name="connsiteX7" fmla="*/ 10512303 w 10717672"/>
              <a:gd name="connsiteY7" fmla="*/ 116731 h 973548"/>
              <a:gd name="connsiteX8" fmla="*/ 10648490 w 10717672"/>
              <a:gd name="connsiteY8" fmla="*/ 175098 h 973548"/>
              <a:gd name="connsiteX9" fmla="*/ 10667945 w 10717672"/>
              <a:gd name="connsiteY9" fmla="*/ 856034 h 973548"/>
              <a:gd name="connsiteX10" fmla="*/ 10667945 w 10717672"/>
              <a:gd name="connsiteY10" fmla="*/ 933855 h 973548"/>
              <a:gd name="connsiteX11" fmla="*/ 10006464 w 10717672"/>
              <a:gd name="connsiteY11" fmla="*/ 933855 h 973548"/>
              <a:gd name="connsiteX12" fmla="*/ 7613460 w 10717672"/>
              <a:gd name="connsiteY12" fmla="*/ 933855 h 973548"/>
              <a:gd name="connsiteX13" fmla="*/ 6699060 w 10717672"/>
              <a:gd name="connsiteY13" fmla="*/ 914400 h 973548"/>
              <a:gd name="connsiteX14" fmla="*/ 5979213 w 10717672"/>
              <a:gd name="connsiteY14" fmla="*/ 875489 h 973548"/>
              <a:gd name="connsiteX15" fmla="*/ 5395554 w 10717672"/>
              <a:gd name="connsiteY15" fmla="*/ 894944 h 973548"/>
              <a:gd name="connsiteX16" fmla="*/ 4481154 w 10717672"/>
              <a:gd name="connsiteY16" fmla="*/ 972766 h 973548"/>
              <a:gd name="connsiteX17" fmla="*/ 3800217 w 10717672"/>
              <a:gd name="connsiteY17" fmla="*/ 933855 h 973548"/>
              <a:gd name="connsiteX18" fmla="*/ 3391656 w 10717672"/>
              <a:gd name="connsiteY18" fmla="*/ 914399 h 973548"/>
              <a:gd name="connsiteX19" fmla="*/ 2983094 w 10717672"/>
              <a:gd name="connsiteY19" fmla="*/ 914399 h 973548"/>
              <a:gd name="connsiteX20" fmla="*/ 2379979 w 10717672"/>
              <a:gd name="connsiteY20" fmla="*/ 933855 h 973548"/>
              <a:gd name="connsiteX21" fmla="*/ 1621222 w 10717672"/>
              <a:gd name="connsiteY21" fmla="*/ 914400 h 973548"/>
              <a:gd name="connsiteX22" fmla="*/ 162073 w 10717672"/>
              <a:gd name="connsiteY22" fmla="*/ 856035 h 973548"/>
              <a:gd name="connsiteX23" fmla="*/ 123162 w 10717672"/>
              <a:gd name="connsiteY23" fmla="*/ 97276 h 973548"/>
              <a:gd name="connsiteX0" fmla="*/ 123162 w 10717672"/>
              <a:gd name="connsiteY0" fmla="*/ 59818 h 936090"/>
              <a:gd name="connsiteX1" fmla="*/ 2010328 w 10717672"/>
              <a:gd name="connsiteY1" fmla="*/ 59818 h 936090"/>
              <a:gd name="connsiteX2" fmla="*/ 2555077 w 10717672"/>
              <a:gd name="connsiteY2" fmla="*/ 40363 h 936090"/>
              <a:gd name="connsiteX3" fmla="*/ 3197103 w 10717672"/>
              <a:gd name="connsiteY3" fmla="*/ 40363 h 936090"/>
              <a:gd name="connsiteX4" fmla="*/ 3605664 w 10717672"/>
              <a:gd name="connsiteY4" fmla="*/ 40363 h 936090"/>
              <a:gd name="connsiteX5" fmla="*/ 4597885 w 10717672"/>
              <a:gd name="connsiteY5" fmla="*/ 1451 h 936090"/>
              <a:gd name="connsiteX6" fmla="*/ 8372217 w 10717672"/>
              <a:gd name="connsiteY6" fmla="*/ 98730 h 936090"/>
              <a:gd name="connsiteX7" fmla="*/ 10512303 w 10717672"/>
              <a:gd name="connsiteY7" fmla="*/ 79273 h 936090"/>
              <a:gd name="connsiteX8" fmla="*/ 10648490 w 10717672"/>
              <a:gd name="connsiteY8" fmla="*/ 137640 h 936090"/>
              <a:gd name="connsiteX9" fmla="*/ 10667945 w 10717672"/>
              <a:gd name="connsiteY9" fmla="*/ 818576 h 936090"/>
              <a:gd name="connsiteX10" fmla="*/ 10667945 w 10717672"/>
              <a:gd name="connsiteY10" fmla="*/ 896397 h 936090"/>
              <a:gd name="connsiteX11" fmla="*/ 10006464 w 10717672"/>
              <a:gd name="connsiteY11" fmla="*/ 896397 h 936090"/>
              <a:gd name="connsiteX12" fmla="*/ 7613460 w 10717672"/>
              <a:gd name="connsiteY12" fmla="*/ 896397 h 936090"/>
              <a:gd name="connsiteX13" fmla="*/ 6699060 w 10717672"/>
              <a:gd name="connsiteY13" fmla="*/ 876942 h 936090"/>
              <a:gd name="connsiteX14" fmla="*/ 5979213 w 10717672"/>
              <a:gd name="connsiteY14" fmla="*/ 838031 h 936090"/>
              <a:gd name="connsiteX15" fmla="*/ 5395554 w 10717672"/>
              <a:gd name="connsiteY15" fmla="*/ 857486 h 936090"/>
              <a:gd name="connsiteX16" fmla="*/ 4481154 w 10717672"/>
              <a:gd name="connsiteY16" fmla="*/ 935308 h 936090"/>
              <a:gd name="connsiteX17" fmla="*/ 3800217 w 10717672"/>
              <a:gd name="connsiteY17" fmla="*/ 896397 h 936090"/>
              <a:gd name="connsiteX18" fmla="*/ 3391656 w 10717672"/>
              <a:gd name="connsiteY18" fmla="*/ 876941 h 936090"/>
              <a:gd name="connsiteX19" fmla="*/ 2983094 w 10717672"/>
              <a:gd name="connsiteY19" fmla="*/ 876941 h 936090"/>
              <a:gd name="connsiteX20" fmla="*/ 2379979 w 10717672"/>
              <a:gd name="connsiteY20" fmla="*/ 896397 h 936090"/>
              <a:gd name="connsiteX21" fmla="*/ 1621222 w 10717672"/>
              <a:gd name="connsiteY21" fmla="*/ 876942 h 936090"/>
              <a:gd name="connsiteX22" fmla="*/ 162073 w 10717672"/>
              <a:gd name="connsiteY22" fmla="*/ 818577 h 936090"/>
              <a:gd name="connsiteX23" fmla="*/ 123162 w 10717672"/>
              <a:gd name="connsiteY23" fmla="*/ 59818 h 936090"/>
              <a:gd name="connsiteX0" fmla="*/ 123162 w 10717672"/>
              <a:gd name="connsiteY0" fmla="*/ 55491 h 931763"/>
              <a:gd name="connsiteX1" fmla="*/ 2010328 w 10717672"/>
              <a:gd name="connsiteY1" fmla="*/ 55491 h 931763"/>
              <a:gd name="connsiteX2" fmla="*/ 2555077 w 10717672"/>
              <a:gd name="connsiteY2" fmla="*/ 36036 h 931763"/>
              <a:gd name="connsiteX3" fmla="*/ 3197103 w 10717672"/>
              <a:gd name="connsiteY3" fmla="*/ 36036 h 931763"/>
              <a:gd name="connsiteX4" fmla="*/ 3605664 w 10717672"/>
              <a:gd name="connsiteY4" fmla="*/ 36036 h 931763"/>
              <a:gd name="connsiteX5" fmla="*/ 4597885 w 10717672"/>
              <a:gd name="connsiteY5" fmla="*/ 74945 h 931763"/>
              <a:gd name="connsiteX6" fmla="*/ 8372217 w 10717672"/>
              <a:gd name="connsiteY6" fmla="*/ 94403 h 931763"/>
              <a:gd name="connsiteX7" fmla="*/ 10512303 w 10717672"/>
              <a:gd name="connsiteY7" fmla="*/ 74946 h 931763"/>
              <a:gd name="connsiteX8" fmla="*/ 10648490 w 10717672"/>
              <a:gd name="connsiteY8" fmla="*/ 133313 h 931763"/>
              <a:gd name="connsiteX9" fmla="*/ 10667945 w 10717672"/>
              <a:gd name="connsiteY9" fmla="*/ 814249 h 931763"/>
              <a:gd name="connsiteX10" fmla="*/ 10667945 w 10717672"/>
              <a:gd name="connsiteY10" fmla="*/ 892070 h 931763"/>
              <a:gd name="connsiteX11" fmla="*/ 10006464 w 10717672"/>
              <a:gd name="connsiteY11" fmla="*/ 892070 h 931763"/>
              <a:gd name="connsiteX12" fmla="*/ 7613460 w 10717672"/>
              <a:gd name="connsiteY12" fmla="*/ 892070 h 931763"/>
              <a:gd name="connsiteX13" fmla="*/ 6699060 w 10717672"/>
              <a:gd name="connsiteY13" fmla="*/ 872615 h 931763"/>
              <a:gd name="connsiteX14" fmla="*/ 5979213 w 10717672"/>
              <a:gd name="connsiteY14" fmla="*/ 833704 h 931763"/>
              <a:gd name="connsiteX15" fmla="*/ 5395554 w 10717672"/>
              <a:gd name="connsiteY15" fmla="*/ 853159 h 931763"/>
              <a:gd name="connsiteX16" fmla="*/ 4481154 w 10717672"/>
              <a:gd name="connsiteY16" fmla="*/ 930981 h 931763"/>
              <a:gd name="connsiteX17" fmla="*/ 3800217 w 10717672"/>
              <a:gd name="connsiteY17" fmla="*/ 892070 h 931763"/>
              <a:gd name="connsiteX18" fmla="*/ 3391656 w 10717672"/>
              <a:gd name="connsiteY18" fmla="*/ 872614 h 931763"/>
              <a:gd name="connsiteX19" fmla="*/ 2983094 w 10717672"/>
              <a:gd name="connsiteY19" fmla="*/ 872614 h 931763"/>
              <a:gd name="connsiteX20" fmla="*/ 2379979 w 10717672"/>
              <a:gd name="connsiteY20" fmla="*/ 892070 h 931763"/>
              <a:gd name="connsiteX21" fmla="*/ 1621222 w 10717672"/>
              <a:gd name="connsiteY21" fmla="*/ 872615 h 931763"/>
              <a:gd name="connsiteX22" fmla="*/ 162073 w 10717672"/>
              <a:gd name="connsiteY22" fmla="*/ 814250 h 931763"/>
              <a:gd name="connsiteX23" fmla="*/ 123162 w 10717672"/>
              <a:gd name="connsiteY23" fmla="*/ 55491 h 931763"/>
              <a:gd name="connsiteX0" fmla="*/ 123162 w 10717672"/>
              <a:gd name="connsiteY0" fmla="*/ 55491 h 905904"/>
              <a:gd name="connsiteX1" fmla="*/ 2010328 w 10717672"/>
              <a:gd name="connsiteY1" fmla="*/ 55491 h 905904"/>
              <a:gd name="connsiteX2" fmla="*/ 2555077 w 10717672"/>
              <a:gd name="connsiteY2" fmla="*/ 36036 h 905904"/>
              <a:gd name="connsiteX3" fmla="*/ 3197103 w 10717672"/>
              <a:gd name="connsiteY3" fmla="*/ 36036 h 905904"/>
              <a:gd name="connsiteX4" fmla="*/ 3605664 w 10717672"/>
              <a:gd name="connsiteY4" fmla="*/ 36036 h 905904"/>
              <a:gd name="connsiteX5" fmla="*/ 4597885 w 10717672"/>
              <a:gd name="connsiteY5" fmla="*/ 74945 h 905904"/>
              <a:gd name="connsiteX6" fmla="*/ 8372217 w 10717672"/>
              <a:gd name="connsiteY6" fmla="*/ 94403 h 905904"/>
              <a:gd name="connsiteX7" fmla="*/ 10512303 w 10717672"/>
              <a:gd name="connsiteY7" fmla="*/ 74946 h 905904"/>
              <a:gd name="connsiteX8" fmla="*/ 10648490 w 10717672"/>
              <a:gd name="connsiteY8" fmla="*/ 133313 h 905904"/>
              <a:gd name="connsiteX9" fmla="*/ 10667945 w 10717672"/>
              <a:gd name="connsiteY9" fmla="*/ 814249 h 905904"/>
              <a:gd name="connsiteX10" fmla="*/ 10667945 w 10717672"/>
              <a:gd name="connsiteY10" fmla="*/ 892070 h 905904"/>
              <a:gd name="connsiteX11" fmla="*/ 10006464 w 10717672"/>
              <a:gd name="connsiteY11" fmla="*/ 892070 h 905904"/>
              <a:gd name="connsiteX12" fmla="*/ 7613460 w 10717672"/>
              <a:gd name="connsiteY12" fmla="*/ 892070 h 905904"/>
              <a:gd name="connsiteX13" fmla="*/ 6699060 w 10717672"/>
              <a:gd name="connsiteY13" fmla="*/ 872615 h 905904"/>
              <a:gd name="connsiteX14" fmla="*/ 5979213 w 10717672"/>
              <a:gd name="connsiteY14" fmla="*/ 833704 h 905904"/>
              <a:gd name="connsiteX15" fmla="*/ 5395554 w 10717672"/>
              <a:gd name="connsiteY15" fmla="*/ 853159 h 905904"/>
              <a:gd name="connsiteX16" fmla="*/ 4481154 w 10717672"/>
              <a:gd name="connsiteY16" fmla="*/ 892071 h 905904"/>
              <a:gd name="connsiteX17" fmla="*/ 3800217 w 10717672"/>
              <a:gd name="connsiteY17" fmla="*/ 892070 h 905904"/>
              <a:gd name="connsiteX18" fmla="*/ 3391656 w 10717672"/>
              <a:gd name="connsiteY18" fmla="*/ 872614 h 905904"/>
              <a:gd name="connsiteX19" fmla="*/ 2983094 w 10717672"/>
              <a:gd name="connsiteY19" fmla="*/ 872614 h 905904"/>
              <a:gd name="connsiteX20" fmla="*/ 2379979 w 10717672"/>
              <a:gd name="connsiteY20" fmla="*/ 892070 h 905904"/>
              <a:gd name="connsiteX21" fmla="*/ 1621222 w 10717672"/>
              <a:gd name="connsiteY21" fmla="*/ 872615 h 905904"/>
              <a:gd name="connsiteX22" fmla="*/ 162073 w 10717672"/>
              <a:gd name="connsiteY22" fmla="*/ 814250 h 905904"/>
              <a:gd name="connsiteX23" fmla="*/ 123162 w 10717672"/>
              <a:gd name="connsiteY23" fmla="*/ 55491 h 905904"/>
              <a:gd name="connsiteX0" fmla="*/ 123162 w 10717672"/>
              <a:gd name="connsiteY0" fmla="*/ 55491 h 905904"/>
              <a:gd name="connsiteX1" fmla="*/ 2010328 w 10717672"/>
              <a:gd name="connsiteY1" fmla="*/ 55491 h 905904"/>
              <a:gd name="connsiteX2" fmla="*/ 2555077 w 10717672"/>
              <a:gd name="connsiteY2" fmla="*/ 36036 h 905904"/>
              <a:gd name="connsiteX3" fmla="*/ 3197103 w 10717672"/>
              <a:gd name="connsiteY3" fmla="*/ 36036 h 905904"/>
              <a:gd name="connsiteX4" fmla="*/ 3605664 w 10717672"/>
              <a:gd name="connsiteY4" fmla="*/ 36036 h 905904"/>
              <a:gd name="connsiteX5" fmla="*/ 4597885 w 10717672"/>
              <a:gd name="connsiteY5" fmla="*/ 74945 h 905904"/>
              <a:gd name="connsiteX6" fmla="*/ 8372217 w 10717672"/>
              <a:gd name="connsiteY6" fmla="*/ 94403 h 905904"/>
              <a:gd name="connsiteX7" fmla="*/ 10512303 w 10717672"/>
              <a:gd name="connsiteY7" fmla="*/ 74946 h 905904"/>
              <a:gd name="connsiteX8" fmla="*/ 10648490 w 10717672"/>
              <a:gd name="connsiteY8" fmla="*/ 133313 h 905904"/>
              <a:gd name="connsiteX9" fmla="*/ 10667945 w 10717672"/>
              <a:gd name="connsiteY9" fmla="*/ 814249 h 905904"/>
              <a:gd name="connsiteX10" fmla="*/ 10667945 w 10717672"/>
              <a:gd name="connsiteY10" fmla="*/ 892070 h 905904"/>
              <a:gd name="connsiteX11" fmla="*/ 10006464 w 10717672"/>
              <a:gd name="connsiteY11" fmla="*/ 892070 h 905904"/>
              <a:gd name="connsiteX12" fmla="*/ 7613460 w 10717672"/>
              <a:gd name="connsiteY12" fmla="*/ 892070 h 905904"/>
              <a:gd name="connsiteX13" fmla="*/ 6699060 w 10717672"/>
              <a:gd name="connsiteY13" fmla="*/ 872615 h 905904"/>
              <a:gd name="connsiteX14" fmla="*/ 5979213 w 10717672"/>
              <a:gd name="connsiteY14" fmla="*/ 853160 h 905904"/>
              <a:gd name="connsiteX15" fmla="*/ 5395554 w 10717672"/>
              <a:gd name="connsiteY15" fmla="*/ 853159 h 905904"/>
              <a:gd name="connsiteX16" fmla="*/ 4481154 w 10717672"/>
              <a:gd name="connsiteY16" fmla="*/ 892071 h 905904"/>
              <a:gd name="connsiteX17" fmla="*/ 3800217 w 10717672"/>
              <a:gd name="connsiteY17" fmla="*/ 892070 h 905904"/>
              <a:gd name="connsiteX18" fmla="*/ 3391656 w 10717672"/>
              <a:gd name="connsiteY18" fmla="*/ 872614 h 905904"/>
              <a:gd name="connsiteX19" fmla="*/ 2983094 w 10717672"/>
              <a:gd name="connsiteY19" fmla="*/ 872614 h 905904"/>
              <a:gd name="connsiteX20" fmla="*/ 2379979 w 10717672"/>
              <a:gd name="connsiteY20" fmla="*/ 892070 h 905904"/>
              <a:gd name="connsiteX21" fmla="*/ 1621222 w 10717672"/>
              <a:gd name="connsiteY21" fmla="*/ 872615 h 905904"/>
              <a:gd name="connsiteX22" fmla="*/ 162073 w 10717672"/>
              <a:gd name="connsiteY22" fmla="*/ 814250 h 905904"/>
              <a:gd name="connsiteX23" fmla="*/ 123162 w 10717672"/>
              <a:gd name="connsiteY23" fmla="*/ 55491 h 905904"/>
              <a:gd name="connsiteX0" fmla="*/ 192751 w 10787261"/>
              <a:gd name="connsiteY0" fmla="*/ 55491 h 897834"/>
              <a:gd name="connsiteX1" fmla="*/ 2079917 w 10787261"/>
              <a:gd name="connsiteY1" fmla="*/ 55491 h 897834"/>
              <a:gd name="connsiteX2" fmla="*/ 2624666 w 10787261"/>
              <a:gd name="connsiteY2" fmla="*/ 36036 h 897834"/>
              <a:gd name="connsiteX3" fmla="*/ 3266692 w 10787261"/>
              <a:gd name="connsiteY3" fmla="*/ 36036 h 897834"/>
              <a:gd name="connsiteX4" fmla="*/ 3675253 w 10787261"/>
              <a:gd name="connsiteY4" fmla="*/ 36036 h 897834"/>
              <a:gd name="connsiteX5" fmla="*/ 4667474 w 10787261"/>
              <a:gd name="connsiteY5" fmla="*/ 74945 h 897834"/>
              <a:gd name="connsiteX6" fmla="*/ 8441806 w 10787261"/>
              <a:gd name="connsiteY6" fmla="*/ 94403 h 897834"/>
              <a:gd name="connsiteX7" fmla="*/ 10581892 w 10787261"/>
              <a:gd name="connsiteY7" fmla="*/ 74946 h 897834"/>
              <a:gd name="connsiteX8" fmla="*/ 10718079 w 10787261"/>
              <a:gd name="connsiteY8" fmla="*/ 133313 h 897834"/>
              <a:gd name="connsiteX9" fmla="*/ 10737534 w 10787261"/>
              <a:gd name="connsiteY9" fmla="*/ 814249 h 897834"/>
              <a:gd name="connsiteX10" fmla="*/ 10737534 w 10787261"/>
              <a:gd name="connsiteY10" fmla="*/ 892070 h 897834"/>
              <a:gd name="connsiteX11" fmla="*/ 10076053 w 10787261"/>
              <a:gd name="connsiteY11" fmla="*/ 892070 h 897834"/>
              <a:gd name="connsiteX12" fmla="*/ 7683049 w 10787261"/>
              <a:gd name="connsiteY12" fmla="*/ 892070 h 897834"/>
              <a:gd name="connsiteX13" fmla="*/ 6768649 w 10787261"/>
              <a:gd name="connsiteY13" fmla="*/ 872615 h 897834"/>
              <a:gd name="connsiteX14" fmla="*/ 6048802 w 10787261"/>
              <a:gd name="connsiteY14" fmla="*/ 853160 h 897834"/>
              <a:gd name="connsiteX15" fmla="*/ 5465143 w 10787261"/>
              <a:gd name="connsiteY15" fmla="*/ 853159 h 897834"/>
              <a:gd name="connsiteX16" fmla="*/ 4550743 w 10787261"/>
              <a:gd name="connsiteY16" fmla="*/ 892071 h 897834"/>
              <a:gd name="connsiteX17" fmla="*/ 3869806 w 10787261"/>
              <a:gd name="connsiteY17" fmla="*/ 892070 h 897834"/>
              <a:gd name="connsiteX18" fmla="*/ 3461245 w 10787261"/>
              <a:gd name="connsiteY18" fmla="*/ 872614 h 897834"/>
              <a:gd name="connsiteX19" fmla="*/ 3052683 w 10787261"/>
              <a:gd name="connsiteY19" fmla="*/ 872614 h 897834"/>
              <a:gd name="connsiteX20" fmla="*/ 2449568 w 10787261"/>
              <a:gd name="connsiteY20" fmla="*/ 892070 h 897834"/>
              <a:gd name="connsiteX21" fmla="*/ 1690811 w 10787261"/>
              <a:gd name="connsiteY21" fmla="*/ 833705 h 897834"/>
              <a:gd name="connsiteX22" fmla="*/ 231662 w 10787261"/>
              <a:gd name="connsiteY22" fmla="*/ 814250 h 897834"/>
              <a:gd name="connsiteX23" fmla="*/ 192751 w 10787261"/>
              <a:gd name="connsiteY23" fmla="*/ 55491 h 897834"/>
              <a:gd name="connsiteX0" fmla="*/ 192751 w 10787261"/>
              <a:gd name="connsiteY0" fmla="*/ 55491 h 897834"/>
              <a:gd name="connsiteX1" fmla="*/ 2079917 w 10787261"/>
              <a:gd name="connsiteY1" fmla="*/ 55491 h 897834"/>
              <a:gd name="connsiteX2" fmla="*/ 2624666 w 10787261"/>
              <a:gd name="connsiteY2" fmla="*/ 36036 h 897834"/>
              <a:gd name="connsiteX3" fmla="*/ 3266692 w 10787261"/>
              <a:gd name="connsiteY3" fmla="*/ 36036 h 897834"/>
              <a:gd name="connsiteX4" fmla="*/ 3675253 w 10787261"/>
              <a:gd name="connsiteY4" fmla="*/ 36036 h 897834"/>
              <a:gd name="connsiteX5" fmla="*/ 4667474 w 10787261"/>
              <a:gd name="connsiteY5" fmla="*/ 74945 h 897834"/>
              <a:gd name="connsiteX6" fmla="*/ 8441806 w 10787261"/>
              <a:gd name="connsiteY6" fmla="*/ 94403 h 897834"/>
              <a:gd name="connsiteX7" fmla="*/ 10581892 w 10787261"/>
              <a:gd name="connsiteY7" fmla="*/ 74946 h 897834"/>
              <a:gd name="connsiteX8" fmla="*/ 10718079 w 10787261"/>
              <a:gd name="connsiteY8" fmla="*/ 133313 h 897834"/>
              <a:gd name="connsiteX9" fmla="*/ 10737534 w 10787261"/>
              <a:gd name="connsiteY9" fmla="*/ 814249 h 897834"/>
              <a:gd name="connsiteX10" fmla="*/ 10737534 w 10787261"/>
              <a:gd name="connsiteY10" fmla="*/ 892070 h 897834"/>
              <a:gd name="connsiteX11" fmla="*/ 10076053 w 10787261"/>
              <a:gd name="connsiteY11" fmla="*/ 892070 h 897834"/>
              <a:gd name="connsiteX12" fmla="*/ 7683049 w 10787261"/>
              <a:gd name="connsiteY12" fmla="*/ 892070 h 897834"/>
              <a:gd name="connsiteX13" fmla="*/ 6768649 w 10787261"/>
              <a:gd name="connsiteY13" fmla="*/ 872615 h 897834"/>
              <a:gd name="connsiteX14" fmla="*/ 6048802 w 10787261"/>
              <a:gd name="connsiteY14" fmla="*/ 853160 h 897834"/>
              <a:gd name="connsiteX15" fmla="*/ 5465143 w 10787261"/>
              <a:gd name="connsiteY15" fmla="*/ 853159 h 897834"/>
              <a:gd name="connsiteX16" fmla="*/ 4550743 w 10787261"/>
              <a:gd name="connsiteY16" fmla="*/ 892071 h 897834"/>
              <a:gd name="connsiteX17" fmla="*/ 3869806 w 10787261"/>
              <a:gd name="connsiteY17" fmla="*/ 892070 h 897834"/>
              <a:gd name="connsiteX18" fmla="*/ 3461245 w 10787261"/>
              <a:gd name="connsiteY18" fmla="*/ 872614 h 897834"/>
              <a:gd name="connsiteX19" fmla="*/ 3052683 w 10787261"/>
              <a:gd name="connsiteY19" fmla="*/ 872614 h 897834"/>
              <a:gd name="connsiteX20" fmla="*/ 2449568 w 10787261"/>
              <a:gd name="connsiteY20" fmla="*/ 853160 h 897834"/>
              <a:gd name="connsiteX21" fmla="*/ 1690811 w 10787261"/>
              <a:gd name="connsiteY21" fmla="*/ 833705 h 897834"/>
              <a:gd name="connsiteX22" fmla="*/ 231662 w 10787261"/>
              <a:gd name="connsiteY22" fmla="*/ 814250 h 897834"/>
              <a:gd name="connsiteX23" fmla="*/ 192751 w 10787261"/>
              <a:gd name="connsiteY23" fmla="*/ 55491 h 897834"/>
              <a:gd name="connsiteX0" fmla="*/ 137715 w 10934246"/>
              <a:gd name="connsiteY0" fmla="*/ 55491 h 897834"/>
              <a:gd name="connsiteX1" fmla="*/ 2226902 w 10934246"/>
              <a:gd name="connsiteY1" fmla="*/ 55491 h 897834"/>
              <a:gd name="connsiteX2" fmla="*/ 2771651 w 10934246"/>
              <a:gd name="connsiteY2" fmla="*/ 36036 h 897834"/>
              <a:gd name="connsiteX3" fmla="*/ 3413677 w 10934246"/>
              <a:gd name="connsiteY3" fmla="*/ 36036 h 897834"/>
              <a:gd name="connsiteX4" fmla="*/ 3822238 w 10934246"/>
              <a:gd name="connsiteY4" fmla="*/ 36036 h 897834"/>
              <a:gd name="connsiteX5" fmla="*/ 4814459 w 10934246"/>
              <a:gd name="connsiteY5" fmla="*/ 74945 h 897834"/>
              <a:gd name="connsiteX6" fmla="*/ 8588791 w 10934246"/>
              <a:gd name="connsiteY6" fmla="*/ 94403 h 897834"/>
              <a:gd name="connsiteX7" fmla="*/ 10728877 w 10934246"/>
              <a:gd name="connsiteY7" fmla="*/ 74946 h 897834"/>
              <a:gd name="connsiteX8" fmla="*/ 10865064 w 10934246"/>
              <a:gd name="connsiteY8" fmla="*/ 133313 h 897834"/>
              <a:gd name="connsiteX9" fmla="*/ 10884519 w 10934246"/>
              <a:gd name="connsiteY9" fmla="*/ 814249 h 897834"/>
              <a:gd name="connsiteX10" fmla="*/ 10884519 w 10934246"/>
              <a:gd name="connsiteY10" fmla="*/ 892070 h 897834"/>
              <a:gd name="connsiteX11" fmla="*/ 10223038 w 10934246"/>
              <a:gd name="connsiteY11" fmla="*/ 892070 h 897834"/>
              <a:gd name="connsiteX12" fmla="*/ 7830034 w 10934246"/>
              <a:gd name="connsiteY12" fmla="*/ 892070 h 897834"/>
              <a:gd name="connsiteX13" fmla="*/ 6915634 w 10934246"/>
              <a:gd name="connsiteY13" fmla="*/ 872615 h 897834"/>
              <a:gd name="connsiteX14" fmla="*/ 6195787 w 10934246"/>
              <a:gd name="connsiteY14" fmla="*/ 853160 h 897834"/>
              <a:gd name="connsiteX15" fmla="*/ 5612128 w 10934246"/>
              <a:gd name="connsiteY15" fmla="*/ 853159 h 897834"/>
              <a:gd name="connsiteX16" fmla="*/ 4697728 w 10934246"/>
              <a:gd name="connsiteY16" fmla="*/ 892071 h 897834"/>
              <a:gd name="connsiteX17" fmla="*/ 4016791 w 10934246"/>
              <a:gd name="connsiteY17" fmla="*/ 892070 h 897834"/>
              <a:gd name="connsiteX18" fmla="*/ 3608230 w 10934246"/>
              <a:gd name="connsiteY18" fmla="*/ 872614 h 897834"/>
              <a:gd name="connsiteX19" fmla="*/ 3199668 w 10934246"/>
              <a:gd name="connsiteY19" fmla="*/ 872614 h 897834"/>
              <a:gd name="connsiteX20" fmla="*/ 2596553 w 10934246"/>
              <a:gd name="connsiteY20" fmla="*/ 853160 h 897834"/>
              <a:gd name="connsiteX21" fmla="*/ 1837796 w 10934246"/>
              <a:gd name="connsiteY21" fmla="*/ 833705 h 897834"/>
              <a:gd name="connsiteX22" fmla="*/ 378647 w 10934246"/>
              <a:gd name="connsiteY22" fmla="*/ 814250 h 897834"/>
              <a:gd name="connsiteX23" fmla="*/ 137715 w 10934246"/>
              <a:gd name="connsiteY23" fmla="*/ 55491 h 897834"/>
              <a:gd name="connsiteX0" fmla="*/ 104 w 10796635"/>
              <a:gd name="connsiteY0" fmla="*/ 107368 h 949711"/>
              <a:gd name="connsiteX1" fmla="*/ 2089291 w 10796635"/>
              <a:gd name="connsiteY1" fmla="*/ 107368 h 949711"/>
              <a:gd name="connsiteX2" fmla="*/ 2634040 w 10796635"/>
              <a:gd name="connsiteY2" fmla="*/ 87913 h 949711"/>
              <a:gd name="connsiteX3" fmla="*/ 3276066 w 10796635"/>
              <a:gd name="connsiteY3" fmla="*/ 87913 h 949711"/>
              <a:gd name="connsiteX4" fmla="*/ 3684627 w 10796635"/>
              <a:gd name="connsiteY4" fmla="*/ 87913 h 949711"/>
              <a:gd name="connsiteX5" fmla="*/ 4676848 w 10796635"/>
              <a:gd name="connsiteY5" fmla="*/ 126822 h 949711"/>
              <a:gd name="connsiteX6" fmla="*/ 8451180 w 10796635"/>
              <a:gd name="connsiteY6" fmla="*/ 146280 h 949711"/>
              <a:gd name="connsiteX7" fmla="*/ 10591266 w 10796635"/>
              <a:gd name="connsiteY7" fmla="*/ 126823 h 949711"/>
              <a:gd name="connsiteX8" fmla="*/ 10727453 w 10796635"/>
              <a:gd name="connsiteY8" fmla="*/ 185190 h 949711"/>
              <a:gd name="connsiteX9" fmla="*/ 10746908 w 10796635"/>
              <a:gd name="connsiteY9" fmla="*/ 866126 h 949711"/>
              <a:gd name="connsiteX10" fmla="*/ 10746908 w 10796635"/>
              <a:gd name="connsiteY10" fmla="*/ 943947 h 949711"/>
              <a:gd name="connsiteX11" fmla="*/ 10085427 w 10796635"/>
              <a:gd name="connsiteY11" fmla="*/ 943947 h 949711"/>
              <a:gd name="connsiteX12" fmla="*/ 7692423 w 10796635"/>
              <a:gd name="connsiteY12" fmla="*/ 943947 h 949711"/>
              <a:gd name="connsiteX13" fmla="*/ 6778023 w 10796635"/>
              <a:gd name="connsiteY13" fmla="*/ 924492 h 949711"/>
              <a:gd name="connsiteX14" fmla="*/ 6058176 w 10796635"/>
              <a:gd name="connsiteY14" fmla="*/ 905037 h 949711"/>
              <a:gd name="connsiteX15" fmla="*/ 5474517 w 10796635"/>
              <a:gd name="connsiteY15" fmla="*/ 905036 h 949711"/>
              <a:gd name="connsiteX16" fmla="*/ 4560117 w 10796635"/>
              <a:gd name="connsiteY16" fmla="*/ 943948 h 949711"/>
              <a:gd name="connsiteX17" fmla="*/ 3879180 w 10796635"/>
              <a:gd name="connsiteY17" fmla="*/ 943947 h 949711"/>
              <a:gd name="connsiteX18" fmla="*/ 3470619 w 10796635"/>
              <a:gd name="connsiteY18" fmla="*/ 924491 h 949711"/>
              <a:gd name="connsiteX19" fmla="*/ 3062057 w 10796635"/>
              <a:gd name="connsiteY19" fmla="*/ 924491 h 949711"/>
              <a:gd name="connsiteX20" fmla="*/ 2458942 w 10796635"/>
              <a:gd name="connsiteY20" fmla="*/ 905037 h 949711"/>
              <a:gd name="connsiteX21" fmla="*/ 1700185 w 10796635"/>
              <a:gd name="connsiteY21" fmla="*/ 885582 h 949711"/>
              <a:gd name="connsiteX22" fmla="*/ 241036 w 10796635"/>
              <a:gd name="connsiteY22" fmla="*/ 866127 h 949711"/>
              <a:gd name="connsiteX23" fmla="*/ 104 w 10796635"/>
              <a:gd name="connsiteY23" fmla="*/ 107368 h 949711"/>
              <a:gd name="connsiteX0" fmla="*/ 217684 w 11014215"/>
              <a:gd name="connsiteY0" fmla="*/ 58373 h 910963"/>
              <a:gd name="connsiteX1" fmla="*/ 2306871 w 11014215"/>
              <a:gd name="connsiteY1" fmla="*/ 58373 h 910963"/>
              <a:gd name="connsiteX2" fmla="*/ 2851620 w 11014215"/>
              <a:gd name="connsiteY2" fmla="*/ 38918 h 910963"/>
              <a:gd name="connsiteX3" fmla="*/ 3493646 w 11014215"/>
              <a:gd name="connsiteY3" fmla="*/ 38918 h 910963"/>
              <a:gd name="connsiteX4" fmla="*/ 3902207 w 11014215"/>
              <a:gd name="connsiteY4" fmla="*/ 38918 h 910963"/>
              <a:gd name="connsiteX5" fmla="*/ 4894428 w 11014215"/>
              <a:gd name="connsiteY5" fmla="*/ 77827 h 910963"/>
              <a:gd name="connsiteX6" fmla="*/ 8668760 w 11014215"/>
              <a:gd name="connsiteY6" fmla="*/ 97285 h 910963"/>
              <a:gd name="connsiteX7" fmla="*/ 10808846 w 11014215"/>
              <a:gd name="connsiteY7" fmla="*/ 77828 h 910963"/>
              <a:gd name="connsiteX8" fmla="*/ 10945033 w 11014215"/>
              <a:gd name="connsiteY8" fmla="*/ 136195 h 910963"/>
              <a:gd name="connsiteX9" fmla="*/ 10964488 w 11014215"/>
              <a:gd name="connsiteY9" fmla="*/ 817131 h 910963"/>
              <a:gd name="connsiteX10" fmla="*/ 10964488 w 11014215"/>
              <a:gd name="connsiteY10" fmla="*/ 894952 h 910963"/>
              <a:gd name="connsiteX11" fmla="*/ 10303007 w 11014215"/>
              <a:gd name="connsiteY11" fmla="*/ 894952 h 910963"/>
              <a:gd name="connsiteX12" fmla="*/ 7910003 w 11014215"/>
              <a:gd name="connsiteY12" fmla="*/ 894952 h 910963"/>
              <a:gd name="connsiteX13" fmla="*/ 6995603 w 11014215"/>
              <a:gd name="connsiteY13" fmla="*/ 875497 h 910963"/>
              <a:gd name="connsiteX14" fmla="*/ 6275756 w 11014215"/>
              <a:gd name="connsiteY14" fmla="*/ 856042 h 910963"/>
              <a:gd name="connsiteX15" fmla="*/ 5692097 w 11014215"/>
              <a:gd name="connsiteY15" fmla="*/ 856041 h 910963"/>
              <a:gd name="connsiteX16" fmla="*/ 4777697 w 11014215"/>
              <a:gd name="connsiteY16" fmla="*/ 894953 h 910963"/>
              <a:gd name="connsiteX17" fmla="*/ 4096760 w 11014215"/>
              <a:gd name="connsiteY17" fmla="*/ 894952 h 910963"/>
              <a:gd name="connsiteX18" fmla="*/ 3688199 w 11014215"/>
              <a:gd name="connsiteY18" fmla="*/ 875496 h 910963"/>
              <a:gd name="connsiteX19" fmla="*/ 3279637 w 11014215"/>
              <a:gd name="connsiteY19" fmla="*/ 875496 h 910963"/>
              <a:gd name="connsiteX20" fmla="*/ 2676522 w 11014215"/>
              <a:gd name="connsiteY20" fmla="*/ 856042 h 910963"/>
              <a:gd name="connsiteX21" fmla="*/ 1917765 w 11014215"/>
              <a:gd name="connsiteY21" fmla="*/ 836587 h 910963"/>
              <a:gd name="connsiteX22" fmla="*/ 256595 w 11014215"/>
              <a:gd name="connsiteY22" fmla="*/ 856043 h 910963"/>
              <a:gd name="connsiteX23" fmla="*/ 217684 w 11014215"/>
              <a:gd name="connsiteY23" fmla="*/ 58373 h 910963"/>
              <a:gd name="connsiteX0" fmla="*/ 142505 w 10939036"/>
              <a:gd name="connsiteY0" fmla="*/ 58373 h 997339"/>
              <a:gd name="connsiteX1" fmla="*/ 2231692 w 10939036"/>
              <a:gd name="connsiteY1" fmla="*/ 58373 h 997339"/>
              <a:gd name="connsiteX2" fmla="*/ 2776441 w 10939036"/>
              <a:gd name="connsiteY2" fmla="*/ 38918 h 997339"/>
              <a:gd name="connsiteX3" fmla="*/ 3418467 w 10939036"/>
              <a:gd name="connsiteY3" fmla="*/ 38918 h 997339"/>
              <a:gd name="connsiteX4" fmla="*/ 3827028 w 10939036"/>
              <a:gd name="connsiteY4" fmla="*/ 38918 h 997339"/>
              <a:gd name="connsiteX5" fmla="*/ 4819249 w 10939036"/>
              <a:gd name="connsiteY5" fmla="*/ 77827 h 997339"/>
              <a:gd name="connsiteX6" fmla="*/ 8593581 w 10939036"/>
              <a:gd name="connsiteY6" fmla="*/ 97285 h 997339"/>
              <a:gd name="connsiteX7" fmla="*/ 10733667 w 10939036"/>
              <a:gd name="connsiteY7" fmla="*/ 77828 h 997339"/>
              <a:gd name="connsiteX8" fmla="*/ 10869854 w 10939036"/>
              <a:gd name="connsiteY8" fmla="*/ 136195 h 997339"/>
              <a:gd name="connsiteX9" fmla="*/ 10889309 w 10939036"/>
              <a:gd name="connsiteY9" fmla="*/ 817131 h 997339"/>
              <a:gd name="connsiteX10" fmla="*/ 10889309 w 10939036"/>
              <a:gd name="connsiteY10" fmla="*/ 894952 h 997339"/>
              <a:gd name="connsiteX11" fmla="*/ 10227828 w 10939036"/>
              <a:gd name="connsiteY11" fmla="*/ 894952 h 997339"/>
              <a:gd name="connsiteX12" fmla="*/ 7834824 w 10939036"/>
              <a:gd name="connsiteY12" fmla="*/ 894952 h 997339"/>
              <a:gd name="connsiteX13" fmla="*/ 6920424 w 10939036"/>
              <a:gd name="connsiteY13" fmla="*/ 875497 h 997339"/>
              <a:gd name="connsiteX14" fmla="*/ 6200577 w 10939036"/>
              <a:gd name="connsiteY14" fmla="*/ 856042 h 997339"/>
              <a:gd name="connsiteX15" fmla="*/ 5616918 w 10939036"/>
              <a:gd name="connsiteY15" fmla="*/ 856041 h 997339"/>
              <a:gd name="connsiteX16" fmla="*/ 4702518 w 10939036"/>
              <a:gd name="connsiteY16" fmla="*/ 894953 h 997339"/>
              <a:gd name="connsiteX17" fmla="*/ 4021581 w 10939036"/>
              <a:gd name="connsiteY17" fmla="*/ 894952 h 997339"/>
              <a:gd name="connsiteX18" fmla="*/ 3613020 w 10939036"/>
              <a:gd name="connsiteY18" fmla="*/ 875496 h 997339"/>
              <a:gd name="connsiteX19" fmla="*/ 3204458 w 10939036"/>
              <a:gd name="connsiteY19" fmla="*/ 875496 h 997339"/>
              <a:gd name="connsiteX20" fmla="*/ 2601343 w 10939036"/>
              <a:gd name="connsiteY20" fmla="*/ 856042 h 997339"/>
              <a:gd name="connsiteX21" fmla="*/ 1842586 w 10939036"/>
              <a:gd name="connsiteY21" fmla="*/ 836587 h 997339"/>
              <a:gd name="connsiteX22" fmla="*/ 181416 w 10939036"/>
              <a:gd name="connsiteY22" fmla="*/ 856043 h 997339"/>
              <a:gd name="connsiteX23" fmla="*/ 142505 w 10939036"/>
              <a:gd name="connsiteY23" fmla="*/ 58373 h 997339"/>
              <a:gd name="connsiteX0" fmla="*/ 1 w 10796532"/>
              <a:gd name="connsiteY0" fmla="*/ 75664 h 1014630"/>
              <a:gd name="connsiteX1" fmla="*/ 2089188 w 10796532"/>
              <a:gd name="connsiteY1" fmla="*/ 75664 h 1014630"/>
              <a:gd name="connsiteX2" fmla="*/ 2633937 w 10796532"/>
              <a:gd name="connsiteY2" fmla="*/ 56209 h 1014630"/>
              <a:gd name="connsiteX3" fmla="*/ 3275963 w 10796532"/>
              <a:gd name="connsiteY3" fmla="*/ 56209 h 1014630"/>
              <a:gd name="connsiteX4" fmla="*/ 3684524 w 10796532"/>
              <a:gd name="connsiteY4" fmla="*/ 56209 h 1014630"/>
              <a:gd name="connsiteX5" fmla="*/ 4676745 w 10796532"/>
              <a:gd name="connsiteY5" fmla="*/ 95118 h 1014630"/>
              <a:gd name="connsiteX6" fmla="*/ 8451077 w 10796532"/>
              <a:gd name="connsiteY6" fmla="*/ 114576 h 1014630"/>
              <a:gd name="connsiteX7" fmla="*/ 10591163 w 10796532"/>
              <a:gd name="connsiteY7" fmla="*/ 95119 h 1014630"/>
              <a:gd name="connsiteX8" fmla="*/ 10727350 w 10796532"/>
              <a:gd name="connsiteY8" fmla="*/ 153486 h 1014630"/>
              <a:gd name="connsiteX9" fmla="*/ 10746805 w 10796532"/>
              <a:gd name="connsiteY9" fmla="*/ 834422 h 1014630"/>
              <a:gd name="connsiteX10" fmla="*/ 10746805 w 10796532"/>
              <a:gd name="connsiteY10" fmla="*/ 912243 h 1014630"/>
              <a:gd name="connsiteX11" fmla="*/ 10085324 w 10796532"/>
              <a:gd name="connsiteY11" fmla="*/ 912243 h 1014630"/>
              <a:gd name="connsiteX12" fmla="*/ 7692320 w 10796532"/>
              <a:gd name="connsiteY12" fmla="*/ 912243 h 1014630"/>
              <a:gd name="connsiteX13" fmla="*/ 6777920 w 10796532"/>
              <a:gd name="connsiteY13" fmla="*/ 892788 h 1014630"/>
              <a:gd name="connsiteX14" fmla="*/ 6058073 w 10796532"/>
              <a:gd name="connsiteY14" fmla="*/ 873333 h 1014630"/>
              <a:gd name="connsiteX15" fmla="*/ 5474414 w 10796532"/>
              <a:gd name="connsiteY15" fmla="*/ 873332 h 1014630"/>
              <a:gd name="connsiteX16" fmla="*/ 4560014 w 10796532"/>
              <a:gd name="connsiteY16" fmla="*/ 912244 h 1014630"/>
              <a:gd name="connsiteX17" fmla="*/ 3879077 w 10796532"/>
              <a:gd name="connsiteY17" fmla="*/ 912243 h 1014630"/>
              <a:gd name="connsiteX18" fmla="*/ 3470516 w 10796532"/>
              <a:gd name="connsiteY18" fmla="*/ 892787 h 1014630"/>
              <a:gd name="connsiteX19" fmla="*/ 3061954 w 10796532"/>
              <a:gd name="connsiteY19" fmla="*/ 892787 h 1014630"/>
              <a:gd name="connsiteX20" fmla="*/ 2458839 w 10796532"/>
              <a:gd name="connsiteY20" fmla="*/ 873333 h 1014630"/>
              <a:gd name="connsiteX21" fmla="*/ 1700082 w 10796532"/>
              <a:gd name="connsiteY21" fmla="*/ 853878 h 1014630"/>
              <a:gd name="connsiteX22" fmla="*/ 38912 w 10796532"/>
              <a:gd name="connsiteY22" fmla="*/ 873334 h 1014630"/>
              <a:gd name="connsiteX23" fmla="*/ 1 w 10796532"/>
              <a:gd name="connsiteY23" fmla="*/ 75664 h 1014630"/>
              <a:gd name="connsiteX0" fmla="*/ 142504 w 10939035"/>
              <a:gd name="connsiteY0" fmla="*/ 48286 h 895088"/>
              <a:gd name="connsiteX1" fmla="*/ 2231691 w 10939035"/>
              <a:gd name="connsiteY1" fmla="*/ 48286 h 895088"/>
              <a:gd name="connsiteX2" fmla="*/ 2776440 w 10939035"/>
              <a:gd name="connsiteY2" fmla="*/ 28831 h 895088"/>
              <a:gd name="connsiteX3" fmla="*/ 3418466 w 10939035"/>
              <a:gd name="connsiteY3" fmla="*/ 28831 h 895088"/>
              <a:gd name="connsiteX4" fmla="*/ 3827027 w 10939035"/>
              <a:gd name="connsiteY4" fmla="*/ 28831 h 895088"/>
              <a:gd name="connsiteX5" fmla="*/ 4819248 w 10939035"/>
              <a:gd name="connsiteY5" fmla="*/ 67740 h 895088"/>
              <a:gd name="connsiteX6" fmla="*/ 8593580 w 10939035"/>
              <a:gd name="connsiteY6" fmla="*/ 87198 h 895088"/>
              <a:gd name="connsiteX7" fmla="*/ 10733666 w 10939035"/>
              <a:gd name="connsiteY7" fmla="*/ 67741 h 895088"/>
              <a:gd name="connsiteX8" fmla="*/ 10869853 w 10939035"/>
              <a:gd name="connsiteY8" fmla="*/ 126108 h 895088"/>
              <a:gd name="connsiteX9" fmla="*/ 10889308 w 10939035"/>
              <a:gd name="connsiteY9" fmla="*/ 807044 h 895088"/>
              <a:gd name="connsiteX10" fmla="*/ 10889308 w 10939035"/>
              <a:gd name="connsiteY10" fmla="*/ 884865 h 895088"/>
              <a:gd name="connsiteX11" fmla="*/ 10227827 w 10939035"/>
              <a:gd name="connsiteY11" fmla="*/ 884865 h 895088"/>
              <a:gd name="connsiteX12" fmla="*/ 7834823 w 10939035"/>
              <a:gd name="connsiteY12" fmla="*/ 884865 h 895088"/>
              <a:gd name="connsiteX13" fmla="*/ 6920423 w 10939035"/>
              <a:gd name="connsiteY13" fmla="*/ 865410 h 895088"/>
              <a:gd name="connsiteX14" fmla="*/ 6200576 w 10939035"/>
              <a:gd name="connsiteY14" fmla="*/ 845955 h 895088"/>
              <a:gd name="connsiteX15" fmla="*/ 5616917 w 10939035"/>
              <a:gd name="connsiteY15" fmla="*/ 845954 h 895088"/>
              <a:gd name="connsiteX16" fmla="*/ 4702517 w 10939035"/>
              <a:gd name="connsiteY16" fmla="*/ 884866 h 895088"/>
              <a:gd name="connsiteX17" fmla="*/ 4021580 w 10939035"/>
              <a:gd name="connsiteY17" fmla="*/ 884865 h 895088"/>
              <a:gd name="connsiteX18" fmla="*/ 3613019 w 10939035"/>
              <a:gd name="connsiteY18" fmla="*/ 865409 h 895088"/>
              <a:gd name="connsiteX19" fmla="*/ 3204457 w 10939035"/>
              <a:gd name="connsiteY19" fmla="*/ 865409 h 895088"/>
              <a:gd name="connsiteX20" fmla="*/ 2601342 w 10939035"/>
              <a:gd name="connsiteY20" fmla="*/ 845955 h 895088"/>
              <a:gd name="connsiteX21" fmla="*/ 1842585 w 10939035"/>
              <a:gd name="connsiteY21" fmla="*/ 826500 h 895088"/>
              <a:gd name="connsiteX22" fmla="*/ 181415 w 10939035"/>
              <a:gd name="connsiteY22" fmla="*/ 709768 h 895088"/>
              <a:gd name="connsiteX23" fmla="*/ 142504 w 10939035"/>
              <a:gd name="connsiteY23" fmla="*/ 48286 h 895088"/>
              <a:gd name="connsiteX0" fmla="*/ 233200 w 10989327"/>
              <a:gd name="connsiteY0" fmla="*/ 119614 h 864681"/>
              <a:gd name="connsiteX1" fmla="*/ 2281983 w 10989327"/>
              <a:gd name="connsiteY1" fmla="*/ 22338 h 864681"/>
              <a:gd name="connsiteX2" fmla="*/ 2826732 w 10989327"/>
              <a:gd name="connsiteY2" fmla="*/ 2883 h 864681"/>
              <a:gd name="connsiteX3" fmla="*/ 3468758 w 10989327"/>
              <a:gd name="connsiteY3" fmla="*/ 2883 h 864681"/>
              <a:gd name="connsiteX4" fmla="*/ 3877319 w 10989327"/>
              <a:gd name="connsiteY4" fmla="*/ 2883 h 864681"/>
              <a:gd name="connsiteX5" fmla="*/ 4869540 w 10989327"/>
              <a:gd name="connsiteY5" fmla="*/ 41792 h 864681"/>
              <a:gd name="connsiteX6" fmla="*/ 8643872 w 10989327"/>
              <a:gd name="connsiteY6" fmla="*/ 61250 h 864681"/>
              <a:gd name="connsiteX7" fmla="*/ 10783958 w 10989327"/>
              <a:gd name="connsiteY7" fmla="*/ 41793 h 864681"/>
              <a:gd name="connsiteX8" fmla="*/ 10920145 w 10989327"/>
              <a:gd name="connsiteY8" fmla="*/ 100160 h 864681"/>
              <a:gd name="connsiteX9" fmla="*/ 10939600 w 10989327"/>
              <a:gd name="connsiteY9" fmla="*/ 781096 h 864681"/>
              <a:gd name="connsiteX10" fmla="*/ 10939600 w 10989327"/>
              <a:gd name="connsiteY10" fmla="*/ 858917 h 864681"/>
              <a:gd name="connsiteX11" fmla="*/ 10278119 w 10989327"/>
              <a:gd name="connsiteY11" fmla="*/ 858917 h 864681"/>
              <a:gd name="connsiteX12" fmla="*/ 7885115 w 10989327"/>
              <a:gd name="connsiteY12" fmla="*/ 858917 h 864681"/>
              <a:gd name="connsiteX13" fmla="*/ 6970715 w 10989327"/>
              <a:gd name="connsiteY13" fmla="*/ 839462 h 864681"/>
              <a:gd name="connsiteX14" fmla="*/ 6250868 w 10989327"/>
              <a:gd name="connsiteY14" fmla="*/ 820007 h 864681"/>
              <a:gd name="connsiteX15" fmla="*/ 5667209 w 10989327"/>
              <a:gd name="connsiteY15" fmla="*/ 820006 h 864681"/>
              <a:gd name="connsiteX16" fmla="*/ 4752809 w 10989327"/>
              <a:gd name="connsiteY16" fmla="*/ 858918 h 864681"/>
              <a:gd name="connsiteX17" fmla="*/ 4071872 w 10989327"/>
              <a:gd name="connsiteY17" fmla="*/ 858917 h 864681"/>
              <a:gd name="connsiteX18" fmla="*/ 3663311 w 10989327"/>
              <a:gd name="connsiteY18" fmla="*/ 839461 h 864681"/>
              <a:gd name="connsiteX19" fmla="*/ 3254749 w 10989327"/>
              <a:gd name="connsiteY19" fmla="*/ 839461 h 864681"/>
              <a:gd name="connsiteX20" fmla="*/ 2651634 w 10989327"/>
              <a:gd name="connsiteY20" fmla="*/ 820007 h 864681"/>
              <a:gd name="connsiteX21" fmla="*/ 1892877 w 10989327"/>
              <a:gd name="connsiteY21" fmla="*/ 800552 h 864681"/>
              <a:gd name="connsiteX22" fmla="*/ 231707 w 10989327"/>
              <a:gd name="connsiteY22" fmla="*/ 683820 h 864681"/>
              <a:gd name="connsiteX23" fmla="*/ 233200 w 10989327"/>
              <a:gd name="connsiteY23" fmla="*/ 119614 h 864681"/>
              <a:gd name="connsiteX0" fmla="*/ 123667 w 10879794"/>
              <a:gd name="connsiteY0" fmla="*/ 143800 h 888867"/>
              <a:gd name="connsiteX1" fmla="*/ 2172450 w 10879794"/>
              <a:gd name="connsiteY1" fmla="*/ 46524 h 888867"/>
              <a:gd name="connsiteX2" fmla="*/ 2717199 w 10879794"/>
              <a:gd name="connsiteY2" fmla="*/ 27069 h 888867"/>
              <a:gd name="connsiteX3" fmla="*/ 3359225 w 10879794"/>
              <a:gd name="connsiteY3" fmla="*/ 27069 h 888867"/>
              <a:gd name="connsiteX4" fmla="*/ 3767786 w 10879794"/>
              <a:gd name="connsiteY4" fmla="*/ 27069 h 888867"/>
              <a:gd name="connsiteX5" fmla="*/ 4760007 w 10879794"/>
              <a:gd name="connsiteY5" fmla="*/ 65978 h 888867"/>
              <a:gd name="connsiteX6" fmla="*/ 8534339 w 10879794"/>
              <a:gd name="connsiteY6" fmla="*/ 85436 h 888867"/>
              <a:gd name="connsiteX7" fmla="*/ 10674425 w 10879794"/>
              <a:gd name="connsiteY7" fmla="*/ 65979 h 888867"/>
              <a:gd name="connsiteX8" fmla="*/ 10810612 w 10879794"/>
              <a:gd name="connsiteY8" fmla="*/ 124346 h 888867"/>
              <a:gd name="connsiteX9" fmla="*/ 10830067 w 10879794"/>
              <a:gd name="connsiteY9" fmla="*/ 805282 h 888867"/>
              <a:gd name="connsiteX10" fmla="*/ 10830067 w 10879794"/>
              <a:gd name="connsiteY10" fmla="*/ 883103 h 888867"/>
              <a:gd name="connsiteX11" fmla="*/ 10168586 w 10879794"/>
              <a:gd name="connsiteY11" fmla="*/ 883103 h 888867"/>
              <a:gd name="connsiteX12" fmla="*/ 7775582 w 10879794"/>
              <a:gd name="connsiteY12" fmla="*/ 883103 h 888867"/>
              <a:gd name="connsiteX13" fmla="*/ 6861182 w 10879794"/>
              <a:gd name="connsiteY13" fmla="*/ 863648 h 888867"/>
              <a:gd name="connsiteX14" fmla="*/ 6141335 w 10879794"/>
              <a:gd name="connsiteY14" fmla="*/ 844193 h 888867"/>
              <a:gd name="connsiteX15" fmla="*/ 5557676 w 10879794"/>
              <a:gd name="connsiteY15" fmla="*/ 844192 h 888867"/>
              <a:gd name="connsiteX16" fmla="*/ 4643276 w 10879794"/>
              <a:gd name="connsiteY16" fmla="*/ 883104 h 888867"/>
              <a:gd name="connsiteX17" fmla="*/ 3962339 w 10879794"/>
              <a:gd name="connsiteY17" fmla="*/ 883103 h 888867"/>
              <a:gd name="connsiteX18" fmla="*/ 3553778 w 10879794"/>
              <a:gd name="connsiteY18" fmla="*/ 863647 h 888867"/>
              <a:gd name="connsiteX19" fmla="*/ 3145216 w 10879794"/>
              <a:gd name="connsiteY19" fmla="*/ 863647 h 888867"/>
              <a:gd name="connsiteX20" fmla="*/ 2542101 w 10879794"/>
              <a:gd name="connsiteY20" fmla="*/ 844193 h 888867"/>
              <a:gd name="connsiteX21" fmla="*/ 1783344 w 10879794"/>
              <a:gd name="connsiteY21" fmla="*/ 824738 h 888867"/>
              <a:gd name="connsiteX22" fmla="*/ 122174 w 10879794"/>
              <a:gd name="connsiteY22" fmla="*/ 708006 h 888867"/>
              <a:gd name="connsiteX23" fmla="*/ 123667 w 10879794"/>
              <a:gd name="connsiteY23" fmla="*/ 143800 h 888867"/>
              <a:gd name="connsiteX0" fmla="*/ 1864 w 10757991"/>
              <a:gd name="connsiteY0" fmla="*/ 143800 h 888867"/>
              <a:gd name="connsiteX1" fmla="*/ 2050647 w 10757991"/>
              <a:gd name="connsiteY1" fmla="*/ 46524 h 888867"/>
              <a:gd name="connsiteX2" fmla="*/ 2595396 w 10757991"/>
              <a:gd name="connsiteY2" fmla="*/ 27069 h 888867"/>
              <a:gd name="connsiteX3" fmla="*/ 3237422 w 10757991"/>
              <a:gd name="connsiteY3" fmla="*/ 27069 h 888867"/>
              <a:gd name="connsiteX4" fmla="*/ 3645983 w 10757991"/>
              <a:gd name="connsiteY4" fmla="*/ 27069 h 888867"/>
              <a:gd name="connsiteX5" fmla="*/ 4638204 w 10757991"/>
              <a:gd name="connsiteY5" fmla="*/ 65978 h 888867"/>
              <a:gd name="connsiteX6" fmla="*/ 8412536 w 10757991"/>
              <a:gd name="connsiteY6" fmla="*/ 85436 h 888867"/>
              <a:gd name="connsiteX7" fmla="*/ 10552622 w 10757991"/>
              <a:gd name="connsiteY7" fmla="*/ 65979 h 888867"/>
              <a:gd name="connsiteX8" fmla="*/ 10688809 w 10757991"/>
              <a:gd name="connsiteY8" fmla="*/ 124346 h 888867"/>
              <a:gd name="connsiteX9" fmla="*/ 10708264 w 10757991"/>
              <a:gd name="connsiteY9" fmla="*/ 805282 h 888867"/>
              <a:gd name="connsiteX10" fmla="*/ 10708264 w 10757991"/>
              <a:gd name="connsiteY10" fmla="*/ 883103 h 888867"/>
              <a:gd name="connsiteX11" fmla="*/ 10046783 w 10757991"/>
              <a:gd name="connsiteY11" fmla="*/ 883103 h 888867"/>
              <a:gd name="connsiteX12" fmla="*/ 7653779 w 10757991"/>
              <a:gd name="connsiteY12" fmla="*/ 883103 h 888867"/>
              <a:gd name="connsiteX13" fmla="*/ 6739379 w 10757991"/>
              <a:gd name="connsiteY13" fmla="*/ 863648 h 888867"/>
              <a:gd name="connsiteX14" fmla="*/ 6019532 w 10757991"/>
              <a:gd name="connsiteY14" fmla="*/ 844193 h 888867"/>
              <a:gd name="connsiteX15" fmla="*/ 5435873 w 10757991"/>
              <a:gd name="connsiteY15" fmla="*/ 844192 h 888867"/>
              <a:gd name="connsiteX16" fmla="*/ 4521473 w 10757991"/>
              <a:gd name="connsiteY16" fmla="*/ 883104 h 888867"/>
              <a:gd name="connsiteX17" fmla="*/ 3840536 w 10757991"/>
              <a:gd name="connsiteY17" fmla="*/ 883103 h 888867"/>
              <a:gd name="connsiteX18" fmla="*/ 3431975 w 10757991"/>
              <a:gd name="connsiteY18" fmla="*/ 863647 h 888867"/>
              <a:gd name="connsiteX19" fmla="*/ 3023413 w 10757991"/>
              <a:gd name="connsiteY19" fmla="*/ 863647 h 888867"/>
              <a:gd name="connsiteX20" fmla="*/ 2420298 w 10757991"/>
              <a:gd name="connsiteY20" fmla="*/ 844193 h 888867"/>
              <a:gd name="connsiteX21" fmla="*/ 1661541 w 10757991"/>
              <a:gd name="connsiteY21" fmla="*/ 824738 h 888867"/>
              <a:gd name="connsiteX22" fmla="*/ 371 w 10757991"/>
              <a:gd name="connsiteY22" fmla="*/ 708006 h 888867"/>
              <a:gd name="connsiteX23" fmla="*/ 1864 w 10757991"/>
              <a:gd name="connsiteY23" fmla="*/ 143800 h 888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0757991" h="888867">
                <a:moveTo>
                  <a:pt x="1864" y="143800"/>
                </a:moveTo>
                <a:cubicBezTo>
                  <a:pt x="141" y="-122090"/>
                  <a:pt x="1618392" y="65979"/>
                  <a:pt x="2050647" y="46524"/>
                </a:cubicBezTo>
                <a:cubicBezTo>
                  <a:pt x="2482902" y="27069"/>
                  <a:pt x="2397600" y="30311"/>
                  <a:pt x="2595396" y="27069"/>
                </a:cubicBezTo>
                <a:cubicBezTo>
                  <a:pt x="2793192" y="23827"/>
                  <a:pt x="3062324" y="27069"/>
                  <a:pt x="3237422" y="27069"/>
                </a:cubicBezTo>
                <a:cubicBezTo>
                  <a:pt x="3412520" y="27069"/>
                  <a:pt x="3412519" y="20584"/>
                  <a:pt x="3645983" y="27069"/>
                </a:cubicBezTo>
                <a:cubicBezTo>
                  <a:pt x="3879447" y="33554"/>
                  <a:pt x="3843779" y="56250"/>
                  <a:pt x="4638204" y="65978"/>
                </a:cubicBezTo>
                <a:lnTo>
                  <a:pt x="8412536" y="85436"/>
                </a:lnTo>
                <a:lnTo>
                  <a:pt x="10552622" y="65979"/>
                </a:lnTo>
                <a:cubicBezTo>
                  <a:pt x="10932001" y="72464"/>
                  <a:pt x="10662869" y="1129"/>
                  <a:pt x="10688809" y="124346"/>
                </a:cubicBezTo>
                <a:cubicBezTo>
                  <a:pt x="10714749" y="247563"/>
                  <a:pt x="10705022" y="678823"/>
                  <a:pt x="10708264" y="805282"/>
                </a:cubicBezTo>
                <a:cubicBezTo>
                  <a:pt x="10711506" y="931741"/>
                  <a:pt x="10818511" y="870133"/>
                  <a:pt x="10708264" y="883103"/>
                </a:cubicBezTo>
                <a:cubicBezTo>
                  <a:pt x="10598017" y="896073"/>
                  <a:pt x="10046783" y="883103"/>
                  <a:pt x="10046783" y="883103"/>
                </a:cubicBezTo>
                <a:lnTo>
                  <a:pt x="7653779" y="883103"/>
                </a:lnTo>
                <a:cubicBezTo>
                  <a:pt x="7102545" y="879861"/>
                  <a:pt x="7011753" y="870133"/>
                  <a:pt x="6739379" y="863648"/>
                </a:cubicBezTo>
                <a:lnTo>
                  <a:pt x="6019532" y="844193"/>
                </a:lnTo>
                <a:cubicBezTo>
                  <a:pt x="5802281" y="840950"/>
                  <a:pt x="5685549" y="837707"/>
                  <a:pt x="5435873" y="844192"/>
                </a:cubicBezTo>
                <a:cubicBezTo>
                  <a:pt x="5186197" y="850677"/>
                  <a:pt x="4826273" y="870133"/>
                  <a:pt x="4521473" y="883104"/>
                </a:cubicBezTo>
                <a:cubicBezTo>
                  <a:pt x="4255584" y="889589"/>
                  <a:pt x="4022119" y="886346"/>
                  <a:pt x="3840536" y="883103"/>
                </a:cubicBezTo>
                <a:cubicBezTo>
                  <a:pt x="3658953" y="879860"/>
                  <a:pt x="3568162" y="866890"/>
                  <a:pt x="3431975" y="863647"/>
                </a:cubicBezTo>
                <a:cubicBezTo>
                  <a:pt x="3295788" y="860404"/>
                  <a:pt x="3192026" y="866889"/>
                  <a:pt x="3023413" y="863647"/>
                </a:cubicBezTo>
                <a:cubicBezTo>
                  <a:pt x="2854800" y="860405"/>
                  <a:pt x="2647277" y="850678"/>
                  <a:pt x="2420298" y="844193"/>
                </a:cubicBezTo>
                <a:cubicBezTo>
                  <a:pt x="2193319" y="837708"/>
                  <a:pt x="1953371" y="815010"/>
                  <a:pt x="1661541" y="824738"/>
                </a:cubicBezTo>
                <a:cubicBezTo>
                  <a:pt x="1369711" y="834466"/>
                  <a:pt x="-26047" y="860406"/>
                  <a:pt x="371" y="708006"/>
                </a:cubicBezTo>
                <a:cubicBezTo>
                  <a:pt x="26789" y="555606"/>
                  <a:pt x="3587" y="409690"/>
                  <a:pt x="1864" y="143800"/>
                </a:cubicBezTo>
                <a:close/>
              </a:path>
            </a:pathLst>
          </a:custGeom>
          <a:solidFill>
            <a:srgbClr val="C0C1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 smtClean="0"/>
              <a:t>Documents about topic 1</a:t>
            </a:r>
            <a:endParaRPr kumimoji="1" lang="zh-CN" altLang="en-US" sz="2400" b="1" dirty="0"/>
          </a:p>
        </p:txBody>
      </p:sp>
      <p:sp>
        <p:nvSpPr>
          <p:cNvPr id="20" name="任意形状 19"/>
          <p:cNvSpPr/>
          <p:nvPr/>
        </p:nvSpPr>
        <p:spPr>
          <a:xfrm>
            <a:off x="819807" y="3470314"/>
            <a:ext cx="10360333" cy="888867"/>
          </a:xfrm>
          <a:custGeom>
            <a:avLst/>
            <a:gdLst>
              <a:gd name="connsiteX0" fmla="*/ 127480 w 10274518"/>
              <a:gd name="connsiteY0" fmla="*/ 88289 h 1108025"/>
              <a:gd name="connsiteX1" fmla="*/ 1567174 w 10274518"/>
              <a:gd name="connsiteY1" fmla="*/ 88289 h 1108025"/>
              <a:gd name="connsiteX2" fmla="*/ 2111923 w 10274518"/>
              <a:gd name="connsiteY2" fmla="*/ 496851 h 1108025"/>
              <a:gd name="connsiteX3" fmla="*/ 2753949 w 10274518"/>
              <a:gd name="connsiteY3" fmla="*/ 574672 h 1108025"/>
              <a:gd name="connsiteX4" fmla="*/ 3162510 w 10274518"/>
              <a:gd name="connsiteY4" fmla="*/ 399575 h 1108025"/>
              <a:gd name="connsiteX5" fmla="*/ 4154731 w 10274518"/>
              <a:gd name="connsiteY5" fmla="*/ 205021 h 1108025"/>
              <a:gd name="connsiteX6" fmla="*/ 7929063 w 10274518"/>
              <a:gd name="connsiteY6" fmla="*/ 185566 h 1108025"/>
              <a:gd name="connsiteX7" fmla="*/ 10069149 w 10274518"/>
              <a:gd name="connsiteY7" fmla="*/ 205021 h 1108025"/>
              <a:gd name="connsiteX8" fmla="*/ 10205336 w 10274518"/>
              <a:gd name="connsiteY8" fmla="*/ 224477 h 1108025"/>
              <a:gd name="connsiteX9" fmla="*/ 10224791 w 10274518"/>
              <a:gd name="connsiteY9" fmla="*/ 905413 h 1108025"/>
              <a:gd name="connsiteX10" fmla="*/ 10224791 w 10274518"/>
              <a:gd name="connsiteY10" fmla="*/ 983234 h 1108025"/>
              <a:gd name="connsiteX11" fmla="*/ 9563310 w 10274518"/>
              <a:gd name="connsiteY11" fmla="*/ 983234 h 1108025"/>
              <a:gd name="connsiteX12" fmla="*/ 7170306 w 10274518"/>
              <a:gd name="connsiteY12" fmla="*/ 983234 h 1108025"/>
              <a:gd name="connsiteX13" fmla="*/ 6255906 w 10274518"/>
              <a:gd name="connsiteY13" fmla="*/ 710860 h 1108025"/>
              <a:gd name="connsiteX14" fmla="*/ 5536059 w 10274518"/>
              <a:gd name="connsiteY14" fmla="*/ 671949 h 1108025"/>
              <a:gd name="connsiteX15" fmla="*/ 4952400 w 10274518"/>
              <a:gd name="connsiteY15" fmla="*/ 944323 h 1108025"/>
              <a:gd name="connsiteX16" fmla="*/ 4038000 w 10274518"/>
              <a:gd name="connsiteY16" fmla="*/ 1022145 h 1108025"/>
              <a:gd name="connsiteX17" fmla="*/ 3357063 w 10274518"/>
              <a:gd name="connsiteY17" fmla="*/ 769226 h 1108025"/>
              <a:gd name="connsiteX18" fmla="*/ 2948502 w 10274518"/>
              <a:gd name="connsiteY18" fmla="*/ 749770 h 1108025"/>
              <a:gd name="connsiteX19" fmla="*/ 2539940 w 10274518"/>
              <a:gd name="connsiteY19" fmla="*/ 749770 h 1108025"/>
              <a:gd name="connsiteX20" fmla="*/ 1936825 w 10274518"/>
              <a:gd name="connsiteY20" fmla="*/ 983234 h 1108025"/>
              <a:gd name="connsiteX21" fmla="*/ 1100246 w 10274518"/>
              <a:gd name="connsiteY21" fmla="*/ 1022145 h 1108025"/>
              <a:gd name="connsiteX22" fmla="*/ 185846 w 10274518"/>
              <a:gd name="connsiteY22" fmla="*/ 1041600 h 1108025"/>
              <a:gd name="connsiteX23" fmla="*/ 127480 w 10274518"/>
              <a:gd name="connsiteY23" fmla="*/ 88289 h 1108025"/>
              <a:gd name="connsiteX0" fmla="*/ 110328 w 10315732"/>
              <a:gd name="connsiteY0" fmla="*/ 447567 h 986794"/>
              <a:gd name="connsiteX1" fmla="*/ 1608388 w 10315732"/>
              <a:gd name="connsiteY1" fmla="*/ 94 h 986794"/>
              <a:gd name="connsiteX2" fmla="*/ 2153137 w 10315732"/>
              <a:gd name="connsiteY2" fmla="*/ 408656 h 986794"/>
              <a:gd name="connsiteX3" fmla="*/ 2795163 w 10315732"/>
              <a:gd name="connsiteY3" fmla="*/ 486477 h 986794"/>
              <a:gd name="connsiteX4" fmla="*/ 3203724 w 10315732"/>
              <a:gd name="connsiteY4" fmla="*/ 311380 h 986794"/>
              <a:gd name="connsiteX5" fmla="*/ 4195945 w 10315732"/>
              <a:gd name="connsiteY5" fmla="*/ 116826 h 986794"/>
              <a:gd name="connsiteX6" fmla="*/ 7970277 w 10315732"/>
              <a:gd name="connsiteY6" fmla="*/ 97371 h 986794"/>
              <a:gd name="connsiteX7" fmla="*/ 10110363 w 10315732"/>
              <a:gd name="connsiteY7" fmla="*/ 116826 h 986794"/>
              <a:gd name="connsiteX8" fmla="*/ 10246550 w 10315732"/>
              <a:gd name="connsiteY8" fmla="*/ 136282 h 986794"/>
              <a:gd name="connsiteX9" fmla="*/ 10266005 w 10315732"/>
              <a:gd name="connsiteY9" fmla="*/ 817218 h 986794"/>
              <a:gd name="connsiteX10" fmla="*/ 10266005 w 10315732"/>
              <a:gd name="connsiteY10" fmla="*/ 895039 h 986794"/>
              <a:gd name="connsiteX11" fmla="*/ 9604524 w 10315732"/>
              <a:gd name="connsiteY11" fmla="*/ 895039 h 986794"/>
              <a:gd name="connsiteX12" fmla="*/ 7211520 w 10315732"/>
              <a:gd name="connsiteY12" fmla="*/ 895039 h 986794"/>
              <a:gd name="connsiteX13" fmla="*/ 6297120 w 10315732"/>
              <a:gd name="connsiteY13" fmla="*/ 622665 h 986794"/>
              <a:gd name="connsiteX14" fmla="*/ 5577273 w 10315732"/>
              <a:gd name="connsiteY14" fmla="*/ 583754 h 986794"/>
              <a:gd name="connsiteX15" fmla="*/ 4993614 w 10315732"/>
              <a:gd name="connsiteY15" fmla="*/ 856128 h 986794"/>
              <a:gd name="connsiteX16" fmla="*/ 4079214 w 10315732"/>
              <a:gd name="connsiteY16" fmla="*/ 933950 h 986794"/>
              <a:gd name="connsiteX17" fmla="*/ 3398277 w 10315732"/>
              <a:gd name="connsiteY17" fmla="*/ 681031 h 986794"/>
              <a:gd name="connsiteX18" fmla="*/ 2989716 w 10315732"/>
              <a:gd name="connsiteY18" fmla="*/ 661575 h 986794"/>
              <a:gd name="connsiteX19" fmla="*/ 2581154 w 10315732"/>
              <a:gd name="connsiteY19" fmla="*/ 661575 h 986794"/>
              <a:gd name="connsiteX20" fmla="*/ 1978039 w 10315732"/>
              <a:gd name="connsiteY20" fmla="*/ 895039 h 986794"/>
              <a:gd name="connsiteX21" fmla="*/ 1141460 w 10315732"/>
              <a:gd name="connsiteY21" fmla="*/ 933950 h 986794"/>
              <a:gd name="connsiteX22" fmla="*/ 227060 w 10315732"/>
              <a:gd name="connsiteY22" fmla="*/ 953405 h 986794"/>
              <a:gd name="connsiteX23" fmla="*/ 110328 w 10315732"/>
              <a:gd name="connsiteY23" fmla="*/ 447567 h 986794"/>
              <a:gd name="connsiteX0" fmla="*/ 56848 w 10262252"/>
              <a:gd name="connsiteY0" fmla="*/ 447567 h 942673"/>
              <a:gd name="connsiteX1" fmla="*/ 1554908 w 10262252"/>
              <a:gd name="connsiteY1" fmla="*/ 94 h 942673"/>
              <a:gd name="connsiteX2" fmla="*/ 2099657 w 10262252"/>
              <a:gd name="connsiteY2" fmla="*/ 408656 h 942673"/>
              <a:gd name="connsiteX3" fmla="*/ 2741683 w 10262252"/>
              <a:gd name="connsiteY3" fmla="*/ 486477 h 942673"/>
              <a:gd name="connsiteX4" fmla="*/ 3150244 w 10262252"/>
              <a:gd name="connsiteY4" fmla="*/ 311380 h 942673"/>
              <a:gd name="connsiteX5" fmla="*/ 4142465 w 10262252"/>
              <a:gd name="connsiteY5" fmla="*/ 116826 h 942673"/>
              <a:gd name="connsiteX6" fmla="*/ 7916797 w 10262252"/>
              <a:gd name="connsiteY6" fmla="*/ 97371 h 942673"/>
              <a:gd name="connsiteX7" fmla="*/ 10056883 w 10262252"/>
              <a:gd name="connsiteY7" fmla="*/ 116826 h 942673"/>
              <a:gd name="connsiteX8" fmla="*/ 10193070 w 10262252"/>
              <a:gd name="connsiteY8" fmla="*/ 136282 h 942673"/>
              <a:gd name="connsiteX9" fmla="*/ 10212525 w 10262252"/>
              <a:gd name="connsiteY9" fmla="*/ 817218 h 942673"/>
              <a:gd name="connsiteX10" fmla="*/ 10212525 w 10262252"/>
              <a:gd name="connsiteY10" fmla="*/ 895039 h 942673"/>
              <a:gd name="connsiteX11" fmla="*/ 9551044 w 10262252"/>
              <a:gd name="connsiteY11" fmla="*/ 895039 h 942673"/>
              <a:gd name="connsiteX12" fmla="*/ 7158040 w 10262252"/>
              <a:gd name="connsiteY12" fmla="*/ 895039 h 942673"/>
              <a:gd name="connsiteX13" fmla="*/ 6243640 w 10262252"/>
              <a:gd name="connsiteY13" fmla="*/ 622665 h 942673"/>
              <a:gd name="connsiteX14" fmla="*/ 5523793 w 10262252"/>
              <a:gd name="connsiteY14" fmla="*/ 583754 h 942673"/>
              <a:gd name="connsiteX15" fmla="*/ 4940134 w 10262252"/>
              <a:gd name="connsiteY15" fmla="*/ 856128 h 942673"/>
              <a:gd name="connsiteX16" fmla="*/ 4025734 w 10262252"/>
              <a:gd name="connsiteY16" fmla="*/ 933950 h 942673"/>
              <a:gd name="connsiteX17" fmla="*/ 3344797 w 10262252"/>
              <a:gd name="connsiteY17" fmla="*/ 681031 h 942673"/>
              <a:gd name="connsiteX18" fmla="*/ 2936236 w 10262252"/>
              <a:gd name="connsiteY18" fmla="*/ 661575 h 942673"/>
              <a:gd name="connsiteX19" fmla="*/ 2527674 w 10262252"/>
              <a:gd name="connsiteY19" fmla="*/ 661575 h 942673"/>
              <a:gd name="connsiteX20" fmla="*/ 1924559 w 10262252"/>
              <a:gd name="connsiteY20" fmla="*/ 895039 h 942673"/>
              <a:gd name="connsiteX21" fmla="*/ 1087980 w 10262252"/>
              <a:gd name="connsiteY21" fmla="*/ 933950 h 942673"/>
              <a:gd name="connsiteX22" fmla="*/ 387589 w 10262252"/>
              <a:gd name="connsiteY22" fmla="*/ 642120 h 942673"/>
              <a:gd name="connsiteX23" fmla="*/ 56848 w 10262252"/>
              <a:gd name="connsiteY23" fmla="*/ 447567 h 942673"/>
              <a:gd name="connsiteX0" fmla="*/ 59568 w 10264972"/>
              <a:gd name="connsiteY0" fmla="*/ 447567 h 942673"/>
              <a:gd name="connsiteX1" fmla="*/ 1557628 w 10264972"/>
              <a:gd name="connsiteY1" fmla="*/ 94 h 942673"/>
              <a:gd name="connsiteX2" fmla="*/ 2102377 w 10264972"/>
              <a:gd name="connsiteY2" fmla="*/ 408656 h 942673"/>
              <a:gd name="connsiteX3" fmla="*/ 2744403 w 10264972"/>
              <a:gd name="connsiteY3" fmla="*/ 486477 h 942673"/>
              <a:gd name="connsiteX4" fmla="*/ 3152964 w 10264972"/>
              <a:gd name="connsiteY4" fmla="*/ 311380 h 942673"/>
              <a:gd name="connsiteX5" fmla="*/ 4145185 w 10264972"/>
              <a:gd name="connsiteY5" fmla="*/ 116826 h 942673"/>
              <a:gd name="connsiteX6" fmla="*/ 7919517 w 10264972"/>
              <a:gd name="connsiteY6" fmla="*/ 97371 h 942673"/>
              <a:gd name="connsiteX7" fmla="*/ 10059603 w 10264972"/>
              <a:gd name="connsiteY7" fmla="*/ 116826 h 942673"/>
              <a:gd name="connsiteX8" fmla="*/ 10195790 w 10264972"/>
              <a:gd name="connsiteY8" fmla="*/ 136282 h 942673"/>
              <a:gd name="connsiteX9" fmla="*/ 10215245 w 10264972"/>
              <a:gd name="connsiteY9" fmla="*/ 817218 h 942673"/>
              <a:gd name="connsiteX10" fmla="*/ 10215245 w 10264972"/>
              <a:gd name="connsiteY10" fmla="*/ 895039 h 942673"/>
              <a:gd name="connsiteX11" fmla="*/ 9553764 w 10264972"/>
              <a:gd name="connsiteY11" fmla="*/ 895039 h 942673"/>
              <a:gd name="connsiteX12" fmla="*/ 7160760 w 10264972"/>
              <a:gd name="connsiteY12" fmla="*/ 895039 h 942673"/>
              <a:gd name="connsiteX13" fmla="*/ 6246360 w 10264972"/>
              <a:gd name="connsiteY13" fmla="*/ 622665 h 942673"/>
              <a:gd name="connsiteX14" fmla="*/ 5526513 w 10264972"/>
              <a:gd name="connsiteY14" fmla="*/ 583754 h 942673"/>
              <a:gd name="connsiteX15" fmla="*/ 4942854 w 10264972"/>
              <a:gd name="connsiteY15" fmla="*/ 856128 h 942673"/>
              <a:gd name="connsiteX16" fmla="*/ 4028454 w 10264972"/>
              <a:gd name="connsiteY16" fmla="*/ 933950 h 942673"/>
              <a:gd name="connsiteX17" fmla="*/ 3347517 w 10264972"/>
              <a:gd name="connsiteY17" fmla="*/ 681031 h 942673"/>
              <a:gd name="connsiteX18" fmla="*/ 2938956 w 10264972"/>
              <a:gd name="connsiteY18" fmla="*/ 661575 h 942673"/>
              <a:gd name="connsiteX19" fmla="*/ 2530394 w 10264972"/>
              <a:gd name="connsiteY19" fmla="*/ 661575 h 942673"/>
              <a:gd name="connsiteX20" fmla="*/ 1927279 w 10264972"/>
              <a:gd name="connsiteY20" fmla="*/ 895039 h 942673"/>
              <a:gd name="connsiteX21" fmla="*/ 1246343 w 10264972"/>
              <a:gd name="connsiteY21" fmla="*/ 700486 h 942673"/>
              <a:gd name="connsiteX22" fmla="*/ 390309 w 10264972"/>
              <a:gd name="connsiteY22" fmla="*/ 642120 h 942673"/>
              <a:gd name="connsiteX23" fmla="*/ 59568 w 10264972"/>
              <a:gd name="connsiteY23" fmla="*/ 447567 h 942673"/>
              <a:gd name="connsiteX0" fmla="*/ 52777 w 10258181"/>
              <a:gd name="connsiteY0" fmla="*/ 447567 h 942673"/>
              <a:gd name="connsiteX1" fmla="*/ 1550837 w 10258181"/>
              <a:gd name="connsiteY1" fmla="*/ 94 h 942673"/>
              <a:gd name="connsiteX2" fmla="*/ 2095586 w 10258181"/>
              <a:gd name="connsiteY2" fmla="*/ 408656 h 942673"/>
              <a:gd name="connsiteX3" fmla="*/ 2737612 w 10258181"/>
              <a:gd name="connsiteY3" fmla="*/ 486477 h 942673"/>
              <a:gd name="connsiteX4" fmla="*/ 3146173 w 10258181"/>
              <a:gd name="connsiteY4" fmla="*/ 311380 h 942673"/>
              <a:gd name="connsiteX5" fmla="*/ 4138394 w 10258181"/>
              <a:gd name="connsiteY5" fmla="*/ 116826 h 942673"/>
              <a:gd name="connsiteX6" fmla="*/ 7912726 w 10258181"/>
              <a:gd name="connsiteY6" fmla="*/ 97371 h 942673"/>
              <a:gd name="connsiteX7" fmla="*/ 10052812 w 10258181"/>
              <a:gd name="connsiteY7" fmla="*/ 116826 h 942673"/>
              <a:gd name="connsiteX8" fmla="*/ 10188999 w 10258181"/>
              <a:gd name="connsiteY8" fmla="*/ 136282 h 942673"/>
              <a:gd name="connsiteX9" fmla="*/ 10208454 w 10258181"/>
              <a:gd name="connsiteY9" fmla="*/ 817218 h 942673"/>
              <a:gd name="connsiteX10" fmla="*/ 10208454 w 10258181"/>
              <a:gd name="connsiteY10" fmla="*/ 895039 h 942673"/>
              <a:gd name="connsiteX11" fmla="*/ 9546973 w 10258181"/>
              <a:gd name="connsiteY11" fmla="*/ 895039 h 942673"/>
              <a:gd name="connsiteX12" fmla="*/ 7153969 w 10258181"/>
              <a:gd name="connsiteY12" fmla="*/ 895039 h 942673"/>
              <a:gd name="connsiteX13" fmla="*/ 6239569 w 10258181"/>
              <a:gd name="connsiteY13" fmla="*/ 622665 h 942673"/>
              <a:gd name="connsiteX14" fmla="*/ 5519722 w 10258181"/>
              <a:gd name="connsiteY14" fmla="*/ 583754 h 942673"/>
              <a:gd name="connsiteX15" fmla="*/ 4936063 w 10258181"/>
              <a:gd name="connsiteY15" fmla="*/ 856128 h 942673"/>
              <a:gd name="connsiteX16" fmla="*/ 4021663 w 10258181"/>
              <a:gd name="connsiteY16" fmla="*/ 933950 h 942673"/>
              <a:gd name="connsiteX17" fmla="*/ 3340726 w 10258181"/>
              <a:gd name="connsiteY17" fmla="*/ 681031 h 942673"/>
              <a:gd name="connsiteX18" fmla="*/ 2932165 w 10258181"/>
              <a:gd name="connsiteY18" fmla="*/ 661575 h 942673"/>
              <a:gd name="connsiteX19" fmla="*/ 2523603 w 10258181"/>
              <a:gd name="connsiteY19" fmla="*/ 661575 h 942673"/>
              <a:gd name="connsiteX20" fmla="*/ 1920488 w 10258181"/>
              <a:gd name="connsiteY20" fmla="*/ 895039 h 942673"/>
              <a:gd name="connsiteX21" fmla="*/ 1239552 w 10258181"/>
              <a:gd name="connsiteY21" fmla="*/ 700486 h 942673"/>
              <a:gd name="connsiteX22" fmla="*/ 422429 w 10258181"/>
              <a:gd name="connsiteY22" fmla="*/ 544844 h 942673"/>
              <a:gd name="connsiteX23" fmla="*/ 52777 w 10258181"/>
              <a:gd name="connsiteY23" fmla="*/ 447567 h 942673"/>
              <a:gd name="connsiteX0" fmla="*/ 46864 w 10330089"/>
              <a:gd name="connsiteY0" fmla="*/ 78065 h 981733"/>
              <a:gd name="connsiteX1" fmla="*/ 1622745 w 10330089"/>
              <a:gd name="connsiteY1" fmla="*/ 39154 h 981733"/>
              <a:gd name="connsiteX2" fmla="*/ 2167494 w 10330089"/>
              <a:gd name="connsiteY2" fmla="*/ 447716 h 981733"/>
              <a:gd name="connsiteX3" fmla="*/ 2809520 w 10330089"/>
              <a:gd name="connsiteY3" fmla="*/ 525537 h 981733"/>
              <a:gd name="connsiteX4" fmla="*/ 3218081 w 10330089"/>
              <a:gd name="connsiteY4" fmla="*/ 350440 h 981733"/>
              <a:gd name="connsiteX5" fmla="*/ 4210302 w 10330089"/>
              <a:gd name="connsiteY5" fmla="*/ 155886 h 981733"/>
              <a:gd name="connsiteX6" fmla="*/ 7984634 w 10330089"/>
              <a:gd name="connsiteY6" fmla="*/ 136431 h 981733"/>
              <a:gd name="connsiteX7" fmla="*/ 10124720 w 10330089"/>
              <a:gd name="connsiteY7" fmla="*/ 155886 h 981733"/>
              <a:gd name="connsiteX8" fmla="*/ 10260907 w 10330089"/>
              <a:gd name="connsiteY8" fmla="*/ 175342 h 981733"/>
              <a:gd name="connsiteX9" fmla="*/ 10280362 w 10330089"/>
              <a:gd name="connsiteY9" fmla="*/ 856278 h 981733"/>
              <a:gd name="connsiteX10" fmla="*/ 10280362 w 10330089"/>
              <a:gd name="connsiteY10" fmla="*/ 934099 h 981733"/>
              <a:gd name="connsiteX11" fmla="*/ 9618881 w 10330089"/>
              <a:gd name="connsiteY11" fmla="*/ 934099 h 981733"/>
              <a:gd name="connsiteX12" fmla="*/ 7225877 w 10330089"/>
              <a:gd name="connsiteY12" fmla="*/ 934099 h 981733"/>
              <a:gd name="connsiteX13" fmla="*/ 6311477 w 10330089"/>
              <a:gd name="connsiteY13" fmla="*/ 661725 h 981733"/>
              <a:gd name="connsiteX14" fmla="*/ 5591630 w 10330089"/>
              <a:gd name="connsiteY14" fmla="*/ 622814 h 981733"/>
              <a:gd name="connsiteX15" fmla="*/ 5007971 w 10330089"/>
              <a:gd name="connsiteY15" fmla="*/ 895188 h 981733"/>
              <a:gd name="connsiteX16" fmla="*/ 4093571 w 10330089"/>
              <a:gd name="connsiteY16" fmla="*/ 973010 h 981733"/>
              <a:gd name="connsiteX17" fmla="*/ 3412634 w 10330089"/>
              <a:gd name="connsiteY17" fmla="*/ 720091 h 981733"/>
              <a:gd name="connsiteX18" fmla="*/ 3004073 w 10330089"/>
              <a:gd name="connsiteY18" fmla="*/ 700635 h 981733"/>
              <a:gd name="connsiteX19" fmla="*/ 2595511 w 10330089"/>
              <a:gd name="connsiteY19" fmla="*/ 700635 h 981733"/>
              <a:gd name="connsiteX20" fmla="*/ 1992396 w 10330089"/>
              <a:gd name="connsiteY20" fmla="*/ 934099 h 981733"/>
              <a:gd name="connsiteX21" fmla="*/ 1311460 w 10330089"/>
              <a:gd name="connsiteY21" fmla="*/ 739546 h 981733"/>
              <a:gd name="connsiteX22" fmla="*/ 494337 w 10330089"/>
              <a:gd name="connsiteY22" fmla="*/ 583904 h 981733"/>
              <a:gd name="connsiteX23" fmla="*/ 46864 w 10330089"/>
              <a:gd name="connsiteY23" fmla="*/ 78065 h 981733"/>
              <a:gd name="connsiteX0" fmla="*/ 133142 w 10416367"/>
              <a:gd name="connsiteY0" fmla="*/ 90065 h 993733"/>
              <a:gd name="connsiteX1" fmla="*/ 1709023 w 10416367"/>
              <a:gd name="connsiteY1" fmla="*/ 51154 h 993733"/>
              <a:gd name="connsiteX2" fmla="*/ 2253772 w 10416367"/>
              <a:gd name="connsiteY2" fmla="*/ 459716 h 993733"/>
              <a:gd name="connsiteX3" fmla="*/ 2895798 w 10416367"/>
              <a:gd name="connsiteY3" fmla="*/ 537537 h 993733"/>
              <a:gd name="connsiteX4" fmla="*/ 3304359 w 10416367"/>
              <a:gd name="connsiteY4" fmla="*/ 362440 h 993733"/>
              <a:gd name="connsiteX5" fmla="*/ 4296580 w 10416367"/>
              <a:gd name="connsiteY5" fmla="*/ 167886 h 993733"/>
              <a:gd name="connsiteX6" fmla="*/ 8070912 w 10416367"/>
              <a:gd name="connsiteY6" fmla="*/ 148431 h 993733"/>
              <a:gd name="connsiteX7" fmla="*/ 10210998 w 10416367"/>
              <a:gd name="connsiteY7" fmla="*/ 167886 h 993733"/>
              <a:gd name="connsiteX8" fmla="*/ 10347185 w 10416367"/>
              <a:gd name="connsiteY8" fmla="*/ 187342 h 993733"/>
              <a:gd name="connsiteX9" fmla="*/ 10366640 w 10416367"/>
              <a:gd name="connsiteY9" fmla="*/ 868278 h 993733"/>
              <a:gd name="connsiteX10" fmla="*/ 10366640 w 10416367"/>
              <a:gd name="connsiteY10" fmla="*/ 946099 h 993733"/>
              <a:gd name="connsiteX11" fmla="*/ 9705159 w 10416367"/>
              <a:gd name="connsiteY11" fmla="*/ 946099 h 993733"/>
              <a:gd name="connsiteX12" fmla="*/ 7312155 w 10416367"/>
              <a:gd name="connsiteY12" fmla="*/ 946099 h 993733"/>
              <a:gd name="connsiteX13" fmla="*/ 6397755 w 10416367"/>
              <a:gd name="connsiteY13" fmla="*/ 673725 h 993733"/>
              <a:gd name="connsiteX14" fmla="*/ 5677908 w 10416367"/>
              <a:gd name="connsiteY14" fmla="*/ 634814 h 993733"/>
              <a:gd name="connsiteX15" fmla="*/ 5094249 w 10416367"/>
              <a:gd name="connsiteY15" fmla="*/ 907188 h 993733"/>
              <a:gd name="connsiteX16" fmla="*/ 4179849 w 10416367"/>
              <a:gd name="connsiteY16" fmla="*/ 985010 h 993733"/>
              <a:gd name="connsiteX17" fmla="*/ 3498912 w 10416367"/>
              <a:gd name="connsiteY17" fmla="*/ 732091 h 993733"/>
              <a:gd name="connsiteX18" fmla="*/ 3090351 w 10416367"/>
              <a:gd name="connsiteY18" fmla="*/ 712635 h 993733"/>
              <a:gd name="connsiteX19" fmla="*/ 2681789 w 10416367"/>
              <a:gd name="connsiteY19" fmla="*/ 712635 h 993733"/>
              <a:gd name="connsiteX20" fmla="*/ 2078674 w 10416367"/>
              <a:gd name="connsiteY20" fmla="*/ 946099 h 993733"/>
              <a:gd name="connsiteX21" fmla="*/ 1397738 w 10416367"/>
              <a:gd name="connsiteY21" fmla="*/ 751546 h 993733"/>
              <a:gd name="connsiteX22" fmla="*/ 230419 w 10416367"/>
              <a:gd name="connsiteY22" fmla="*/ 809913 h 993733"/>
              <a:gd name="connsiteX23" fmla="*/ 133142 w 10416367"/>
              <a:gd name="connsiteY23" fmla="*/ 90065 h 993733"/>
              <a:gd name="connsiteX0" fmla="*/ 94744 w 10377969"/>
              <a:gd name="connsiteY0" fmla="*/ 90065 h 993733"/>
              <a:gd name="connsiteX1" fmla="*/ 1670625 w 10377969"/>
              <a:gd name="connsiteY1" fmla="*/ 51154 h 993733"/>
              <a:gd name="connsiteX2" fmla="*/ 2215374 w 10377969"/>
              <a:gd name="connsiteY2" fmla="*/ 459716 h 993733"/>
              <a:gd name="connsiteX3" fmla="*/ 2857400 w 10377969"/>
              <a:gd name="connsiteY3" fmla="*/ 537537 h 993733"/>
              <a:gd name="connsiteX4" fmla="*/ 3265961 w 10377969"/>
              <a:gd name="connsiteY4" fmla="*/ 362440 h 993733"/>
              <a:gd name="connsiteX5" fmla="*/ 4258182 w 10377969"/>
              <a:gd name="connsiteY5" fmla="*/ 167886 h 993733"/>
              <a:gd name="connsiteX6" fmla="*/ 8032514 w 10377969"/>
              <a:gd name="connsiteY6" fmla="*/ 148431 h 993733"/>
              <a:gd name="connsiteX7" fmla="*/ 10172600 w 10377969"/>
              <a:gd name="connsiteY7" fmla="*/ 167886 h 993733"/>
              <a:gd name="connsiteX8" fmla="*/ 10308787 w 10377969"/>
              <a:gd name="connsiteY8" fmla="*/ 187342 h 993733"/>
              <a:gd name="connsiteX9" fmla="*/ 10328242 w 10377969"/>
              <a:gd name="connsiteY9" fmla="*/ 868278 h 993733"/>
              <a:gd name="connsiteX10" fmla="*/ 10328242 w 10377969"/>
              <a:gd name="connsiteY10" fmla="*/ 946099 h 993733"/>
              <a:gd name="connsiteX11" fmla="*/ 9666761 w 10377969"/>
              <a:gd name="connsiteY11" fmla="*/ 946099 h 993733"/>
              <a:gd name="connsiteX12" fmla="*/ 7273757 w 10377969"/>
              <a:gd name="connsiteY12" fmla="*/ 946099 h 993733"/>
              <a:gd name="connsiteX13" fmla="*/ 6359357 w 10377969"/>
              <a:gd name="connsiteY13" fmla="*/ 673725 h 993733"/>
              <a:gd name="connsiteX14" fmla="*/ 5639510 w 10377969"/>
              <a:gd name="connsiteY14" fmla="*/ 634814 h 993733"/>
              <a:gd name="connsiteX15" fmla="*/ 5055851 w 10377969"/>
              <a:gd name="connsiteY15" fmla="*/ 907188 h 993733"/>
              <a:gd name="connsiteX16" fmla="*/ 4141451 w 10377969"/>
              <a:gd name="connsiteY16" fmla="*/ 985010 h 993733"/>
              <a:gd name="connsiteX17" fmla="*/ 3460514 w 10377969"/>
              <a:gd name="connsiteY17" fmla="*/ 732091 h 993733"/>
              <a:gd name="connsiteX18" fmla="*/ 3051953 w 10377969"/>
              <a:gd name="connsiteY18" fmla="*/ 712635 h 993733"/>
              <a:gd name="connsiteX19" fmla="*/ 2643391 w 10377969"/>
              <a:gd name="connsiteY19" fmla="*/ 712635 h 993733"/>
              <a:gd name="connsiteX20" fmla="*/ 2040276 w 10377969"/>
              <a:gd name="connsiteY20" fmla="*/ 946099 h 993733"/>
              <a:gd name="connsiteX21" fmla="*/ 1359340 w 10377969"/>
              <a:gd name="connsiteY21" fmla="*/ 751546 h 993733"/>
              <a:gd name="connsiteX22" fmla="*/ 192021 w 10377969"/>
              <a:gd name="connsiteY22" fmla="*/ 809913 h 993733"/>
              <a:gd name="connsiteX23" fmla="*/ 94744 w 10377969"/>
              <a:gd name="connsiteY23" fmla="*/ 90065 h 993733"/>
              <a:gd name="connsiteX0" fmla="*/ 288186 w 10571411"/>
              <a:gd name="connsiteY0" fmla="*/ 93633 h 997301"/>
              <a:gd name="connsiteX1" fmla="*/ 1864067 w 10571411"/>
              <a:gd name="connsiteY1" fmla="*/ 54722 h 997301"/>
              <a:gd name="connsiteX2" fmla="*/ 2408816 w 10571411"/>
              <a:gd name="connsiteY2" fmla="*/ 463284 h 997301"/>
              <a:gd name="connsiteX3" fmla="*/ 3050842 w 10571411"/>
              <a:gd name="connsiteY3" fmla="*/ 541105 h 997301"/>
              <a:gd name="connsiteX4" fmla="*/ 3459403 w 10571411"/>
              <a:gd name="connsiteY4" fmla="*/ 366008 h 997301"/>
              <a:gd name="connsiteX5" fmla="*/ 4451624 w 10571411"/>
              <a:gd name="connsiteY5" fmla="*/ 171454 h 997301"/>
              <a:gd name="connsiteX6" fmla="*/ 8225956 w 10571411"/>
              <a:gd name="connsiteY6" fmla="*/ 151999 h 997301"/>
              <a:gd name="connsiteX7" fmla="*/ 10366042 w 10571411"/>
              <a:gd name="connsiteY7" fmla="*/ 171454 h 997301"/>
              <a:gd name="connsiteX8" fmla="*/ 10502229 w 10571411"/>
              <a:gd name="connsiteY8" fmla="*/ 190910 h 997301"/>
              <a:gd name="connsiteX9" fmla="*/ 10521684 w 10571411"/>
              <a:gd name="connsiteY9" fmla="*/ 871846 h 997301"/>
              <a:gd name="connsiteX10" fmla="*/ 10521684 w 10571411"/>
              <a:gd name="connsiteY10" fmla="*/ 949667 h 997301"/>
              <a:gd name="connsiteX11" fmla="*/ 9860203 w 10571411"/>
              <a:gd name="connsiteY11" fmla="*/ 949667 h 997301"/>
              <a:gd name="connsiteX12" fmla="*/ 7467199 w 10571411"/>
              <a:gd name="connsiteY12" fmla="*/ 949667 h 997301"/>
              <a:gd name="connsiteX13" fmla="*/ 6552799 w 10571411"/>
              <a:gd name="connsiteY13" fmla="*/ 677293 h 997301"/>
              <a:gd name="connsiteX14" fmla="*/ 5832952 w 10571411"/>
              <a:gd name="connsiteY14" fmla="*/ 638382 h 997301"/>
              <a:gd name="connsiteX15" fmla="*/ 5249293 w 10571411"/>
              <a:gd name="connsiteY15" fmla="*/ 910756 h 997301"/>
              <a:gd name="connsiteX16" fmla="*/ 4334893 w 10571411"/>
              <a:gd name="connsiteY16" fmla="*/ 988578 h 997301"/>
              <a:gd name="connsiteX17" fmla="*/ 3653956 w 10571411"/>
              <a:gd name="connsiteY17" fmla="*/ 735659 h 997301"/>
              <a:gd name="connsiteX18" fmla="*/ 3245395 w 10571411"/>
              <a:gd name="connsiteY18" fmla="*/ 716203 h 997301"/>
              <a:gd name="connsiteX19" fmla="*/ 2836833 w 10571411"/>
              <a:gd name="connsiteY19" fmla="*/ 716203 h 997301"/>
              <a:gd name="connsiteX20" fmla="*/ 2233718 w 10571411"/>
              <a:gd name="connsiteY20" fmla="*/ 949667 h 997301"/>
              <a:gd name="connsiteX21" fmla="*/ 1552782 w 10571411"/>
              <a:gd name="connsiteY21" fmla="*/ 755114 h 997301"/>
              <a:gd name="connsiteX22" fmla="*/ 15812 w 10571411"/>
              <a:gd name="connsiteY22" fmla="*/ 871847 h 997301"/>
              <a:gd name="connsiteX23" fmla="*/ 288186 w 10571411"/>
              <a:gd name="connsiteY23" fmla="*/ 93633 h 997301"/>
              <a:gd name="connsiteX0" fmla="*/ 197014 w 10791524"/>
              <a:gd name="connsiteY0" fmla="*/ 102886 h 987099"/>
              <a:gd name="connsiteX1" fmla="*/ 2084180 w 10791524"/>
              <a:gd name="connsiteY1" fmla="*/ 44520 h 987099"/>
              <a:gd name="connsiteX2" fmla="*/ 2628929 w 10791524"/>
              <a:gd name="connsiteY2" fmla="*/ 453082 h 987099"/>
              <a:gd name="connsiteX3" fmla="*/ 3270955 w 10791524"/>
              <a:gd name="connsiteY3" fmla="*/ 530903 h 987099"/>
              <a:gd name="connsiteX4" fmla="*/ 3679516 w 10791524"/>
              <a:gd name="connsiteY4" fmla="*/ 355806 h 987099"/>
              <a:gd name="connsiteX5" fmla="*/ 4671737 w 10791524"/>
              <a:gd name="connsiteY5" fmla="*/ 161252 h 987099"/>
              <a:gd name="connsiteX6" fmla="*/ 8446069 w 10791524"/>
              <a:gd name="connsiteY6" fmla="*/ 141797 h 987099"/>
              <a:gd name="connsiteX7" fmla="*/ 10586155 w 10791524"/>
              <a:gd name="connsiteY7" fmla="*/ 161252 h 987099"/>
              <a:gd name="connsiteX8" fmla="*/ 10722342 w 10791524"/>
              <a:gd name="connsiteY8" fmla="*/ 180708 h 987099"/>
              <a:gd name="connsiteX9" fmla="*/ 10741797 w 10791524"/>
              <a:gd name="connsiteY9" fmla="*/ 861644 h 987099"/>
              <a:gd name="connsiteX10" fmla="*/ 10741797 w 10791524"/>
              <a:gd name="connsiteY10" fmla="*/ 939465 h 987099"/>
              <a:gd name="connsiteX11" fmla="*/ 10080316 w 10791524"/>
              <a:gd name="connsiteY11" fmla="*/ 939465 h 987099"/>
              <a:gd name="connsiteX12" fmla="*/ 7687312 w 10791524"/>
              <a:gd name="connsiteY12" fmla="*/ 939465 h 987099"/>
              <a:gd name="connsiteX13" fmla="*/ 6772912 w 10791524"/>
              <a:gd name="connsiteY13" fmla="*/ 667091 h 987099"/>
              <a:gd name="connsiteX14" fmla="*/ 6053065 w 10791524"/>
              <a:gd name="connsiteY14" fmla="*/ 628180 h 987099"/>
              <a:gd name="connsiteX15" fmla="*/ 5469406 w 10791524"/>
              <a:gd name="connsiteY15" fmla="*/ 900554 h 987099"/>
              <a:gd name="connsiteX16" fmla="*/ 4555006 w 10791524"/>
              <a:gd name="connsiteY16" fmla="*/ 978376 h 987099"/>
              <a:gd name="connsiteX17" fmla="*/ 3874069 w 10791524"/>
              <a:gd name="connsiteY17" fmla="*/ 725457 h 987099"/>
              <a:gd name="connsiteX18" fmla="*/ 3465508 w 10791524"/>
              <a:gd name="connsiteY18" fmla="*/ 706001 h 987099"/>
              <a:gd name="connsiteX19" fmla="*/ 3056946 w 10791524"/>
              <a:gd name="connsiteY19" fmla="*/ 706001 h 987099"/>
              <a:gd name="connsiteX20" fmla="*/ 2453831 w 10791524"/>
              <a:gd name="connsiteY20" fmla="*/ 939465 h 987099"/>
              <a:gd name="connsiteX21" fmla="*/ 1772895 w 10791524"/>
              <a:gd name="connsiteY21" fmla="*/ 744912 h 987099"/>
              <a:gd name="connsiteX22" fmla="*/ 235925 w 10791524"/>
              <a:gd name="connsiteY22" fmla="*/ 861645 h 987099"/>
              <a:gd name="connsiteX23" fmla="*/ 197014 w 10791524"/>
              <a:gd name="connsiteY23" fmla="*/ 102886 h 987099"/>
              <a:gd name="connsiteX0" fmla="*/ 83156 w 10677666"/>
              <a:gd name="connsiteY0" fmla="*/ 116732 h 1000945"/>
              <a:gd name="connsiteX1" fmla="*/ 1970322 w 10677666"/>
              <a:gd name="connsiteY1" fmla="*/ 58366 h 1000945"/>
              <a:gd name="connsiteX2" fmla="*/ 2515071 w 10677666"/>
              <a:gd name="connsiteY2" fmla="*/ 466928 h 1000945"/>
              <a:gd name="connsiteX3" fmla="*/ 3157097 w 10677666"/>
              <a:gd name="connsiteY3" fmla="*/ 544749 h 1000945"/>
              <a:gd name="connsiteX4" fmla="*/ 3565658 w 10677666"/>
              <a:gd name="connsiteY4" fmla="*/ 369652 h 1000945"/>
              <a:gd name="connsiteX5" fmla="*/ 4557879 w 10677666"/>
              <a:gd name="connsiteY5" fmla="*/ 175098 h 1000945"/>
              <a:gd name="connsiteX6" fmla="*/ 8332211 w 10677666"/>
              <a:gd name="connsiteY6" fmla="*/ 155643 h 1000945"/>
              <a:gd name="connsiteX7" fmla="*/ 10472297 w 10677666"/>
              <a:gd name="connsiteY7" fmla="*/ 175098 h 1000945"/>
              <a:gd name="connsiteX8" fmla="*/ 10608484 w 10677666"/>
              <a:gd name="connsiteY8" fmla="*/ 194554 h 1000945"/>
              <a:gd name="connsiteX9" fmla="*/ 10627939 w 10677666"/>
              <a:gd name="connsiteY9" fmla="*/ 875490 h 1000945"/>
              <a:gd name="connsiteX10" fmla="*/ 10627939 w 10677666"/>
              <a:gd name="connsiteY10" fmla="*/ 953311 h 1000945"/>
              <a:gd name="connsiteX11" fmla="*/ 9966458 w 10677666"/>
              <a:gd name="connsiteY11" fmla="*/ 953311 h 1000945"/>
              <a:gd name="connsiteX12" fmla="*/ 7573454 w 10677666"/>
              <a:gd name="connsiteY12" fmla="*/ 953311 h 1000945"/>
              <a:gd name="connsiteX13" fmla="*/ 6659054 w 10677666"/>
              <a:gd name="connsiteY13" fmla="*/ 680937 h 1000945"/>
              <a:gd name="connsiteX14" fmla="*/ 5939207 w 10677666"/>
              <a:gd name="connsiteY14" fmla="*/ 642026 h 1000945"/>
              <a:gd name="connsiteX15" fmla="*/ 5355548 w 10677666"/>
              <a:gd name="connsiteY15" fmla="*/ 914400 h 1000945"/>
              <a:gd name="connsiteX16" fmla="*/ 4441148 w 10677666"/>
              <a:gd name="connsiteY16" fmla="*/ 992222 h 1000945"/>
              <a:gd name="connsiteX17" fmla="*/ 3760211 w 10677666"/>
              <a:gd name="connsiteY17" fmla="*/ 739303 h 1000945"/>
              <a:gd name="connsiteX18" fmla="*/ 3351650 w 10677666"/>
              <a:gd name="connsiteY18" fmla="*/ 719847 h 1000945"/>
              <a:gd name="connsiteX19" fmla="*/ 2943088 w 10677666"/>
              <a:gd name="connsiteY19" fmla="*/ 719847 h 1000945"/>
              <a:gd name="connsiteX20" fmla="*/ 2339973 w 10677666"/>
              <a:gd name="connsiteY20" fmla="*/ 953311 h 1000945"/>
              <a:gd name="connsiteX21" fmla="*/ 1659037 w 10677666"/>
              <a:gd name="connsiteY21" fmla="*/ 758758 h 1000945"/>
              <a:gd name="connsiteX22" fmla="*/ 122067 w 10677666"/>
              <a:gd name="connsiteY22" fmla="*/ 875491 h 1000945"/>
              <a:gd name="connsiteX23" fmla="*/ 83156 w 10677666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576136 w 10594765"/>
              <a:gd name="connsiteY21" fmla="*/ 758758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81717 w 10676227"/>
              <a:gd name="connsiteY0" fmla="*/ 116732 h 1000945"/>
              <a:gd name="connsiteX1" fmla="*/ 1968883 w 10676227"/>
              <a:gd name="connsiteY1" fmla="*/ 58366 h 1000945"/>
              <a:gd name="connsiteX2" fmla="*/ 2513632 w 10676227"/>
              <a:gd name="connsiteY2" fmla="*/ 466928 h 1000945"/>
              <a:gd name="connsiteX3" fmla="*/ 3155658 w 10676227"/>
              <a:gd name="connsiteY3" fmla="*/ 544749 h 1000945"/>
              <a:gd name="connsiteX4" fmla="*/ 3564219 w 10676227"/>
              <a:gd name="connsiteY4" fmla="*/ 369652 h 1000945"/>
              <a:gd name="connsiteX5" fmla="*/ 4556440 w 10676227"/>
              <a:gd name="connsiteY5" fmla="*/ 175098 h 1000945"/>
              <a:gd name="connsiteX6" fmla="*/ 8330772 w 10676227"/>
              <a:gd name="connsiteY6" fmla="*/ 155643 h 1000945"/>
              <a:gd name="connsiteX7" fmla="*/ 10470858 w 10676227"/>
              <a:gd name="connsiteY7" fmla="*/ 175098 h 1000945"/>
              <a:gd name="connsiteX8" fmla="*/ 10607045 w 10676227"/>
              <a:gd name="connsiteY8" fmla="*/ 194554 h 1000945"/>
              <a:gd name="connsiteX9" fmla="*/ 10626500 w 10676227"/>
              <a:gd name="connsiteY9" fmla="*/ 875490 h 1000945"/>
              <a:gd name="connsiteX10" fmla="*/ 10626500 w 10676227"/>
              <a:gd name="connsiteY10" fmla="*/ 953311 h 1000945"/>
              <a:gd name="connsiteX11" fmla="*/ 9965019 w 10676227"/>
              <a:gd name="connsiteY11" fmla="*/ 953311 h 1000945"/>
              <a:gd name="connsiteX12" fmla="*/ 7572015 w 10676227"/>
              <a:gd name="connsiteY12" fmla="*/ 953311 h 1000945"/>
              <a:gd name="connsiteX13" fmla="*/ 6657615 w 10676227"/>
              <a:gd name="connsiteY13" fmla="*/ 680937 h 1000945"/>
              <a:gd name="connsiteX14" fmla="*/ 5937768 w 10676227"/>
              <a:gd name="connsiteY14" fmla="*/ 642026 h 1000945"/>
              <a:gd name="connsiteX15" fmla="*/ 5354109 w 10676227"/>
              <a:gd name="connsiteY15" fmla="*/ 914400 h 1000945"/>
              <a:gd name="connsiteX16" fmla="*/ 4439709 w 10676227"/>
              <a:gd name="connsiteY16" fmla="*/ 992222 h 1000945"/>
              <a:gd name="connsiteX17" fmla="*/ 3758772 w 10676227"/>
              <a:gd name="connsiteY17" fmla="*/ 739303 h 1000945"/>
              <a:gd name="connsiteX18" fmla="*/ 3350211 w 10676227"/>
              <a:gd name="connsiteY18" fmla="*/ 719847 h 1000945"/>
              <a:gd name="connsiteX19" fmla="*/ 2941649 w 10676227"/>
              <a:gd name="connsiteY19" fmla="*/ 719847 h 1000945"/>
              <a:gd name="connsiteX20" fmla="*/ 2338534 w 10676227"/>
              <a:gd name="connsiteY20" fmla="*/ 953311 h 1000945"/>
              <a:gd name="connsiteX21" fmla="*/ 1638143 w 10676227"/>
              <a:gd name="connsiteY21" fmla="*/ 875490 h 1000945"/>
              <a:gd name="connsiteX22" fmla="*/ 120628 w 10676227"/>
              <a:gd name="connsiteY22" fmla="*/ 875491 h 1000945"/>
              <a:gd name="connsiteX23" fmla="*/ 81717 w 10676227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556681 w 10594765"/>
              <a:gd name="connsiteY21" fmla="*/ 875490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77407 w 10671917"/>
              <a:gd name="connsiteY0" fmla="*/ 116732 h 1000945"/>
              <a:gd name="connsiteX1" fmla="*/ 1964573 w 10671917"/>
              <a:gd name="connsiteY1" fmla="*/ 58366 h 1000945"/>
              <a:gd name="connsiteX2" fmla="*/ 2509322 w 10671917"/>
              <a:gd name="connsiteY2" fmla="*/ 466928 h 1000945"/>
              <a:gd name="connsiteX3" fmla="*/ 3151348 w 10671917"/>
              <a:gd name="connsiteY3" fmla="*/ 544749 h 1000945"/>
              <a:gd name="connsiteX4" fmla="*/ 3559909 w 10671917"/>
              <a:gd name="connsiteY4" fmla="*/ 369652 h 1000945"/>
              <a:gd name="connsiteX5" fmla="*/ 4552130 w 10671917"/>
              <a:gd name="connsiteY5" fmla="*/ 175098 h 1000945"/>
              <a:gd name="connsiteX6" fmla="*/ 8326462 w 10671917"/>
              <a:gd name="connsiteY6" fmla="*/ 155643 h 1000945"/>
              <a:gd name="connsiteX7" fmla="*/ 10466548 w 10671917"/>
              <a:gd name="connsiteY7" fmla="*/ 175098 h 1000945"/>
              <a:gd name="connsiteX8" fmla="*/ 10602735 w 10671917"/>
              <a:gd name="connsiteY8" fmla="*/ 194554 h 1000945"/>
              <a:gd name="connsiteX9" fmla="*/ 10622190 w 10671917"/>
              <a:gd name="connsiteY9" fmla="*/ 875490 h 1000945"/>
              <a:gd name="connsiteX10" fmla="*/ 10622190 w 10671917"/>
              <a:gd name="connsiteY10" fmla="*/ 953311 h 1000945"/>
              <a:gd name="connsiteX11" fmla="*/ 9960709 w 10671917"/>
              <a:gd name="connsiteY11" fmla="*/ 953311 h 1000945"/>
              <a:gd name="connsiteX12" fmla="*/ 7567705 w 10671917"/>
              <a:gd name="connsiteY12" fmla="*/ 953311 h 1000945"/>
              <a:gd name="connsiteX13" fmla="*/ 6653305 w 10671917"/>
              <a:gd name="connsiteY13" fmla="*/ 680937 h 1000945"/>
              <a:gd name="connsiteX14" fmla="*/ 5933458 w 10671917"/>
              <a:gd name="connsiteY14" fmla="*/ 642026 h 1000945"/>
              <a:gd name="connsiteX15" fmla="*/ 5349799 w 10671917"/>
              <a:gd name="connsiteY15" fmla="*/ 914400 h 1000945"/>
              <a:gd name="connsiteX16" fmla="*/ 4435399 w 10671917"/>
              <a:gd name="connsiteY16" fmla="*/ 992222 h 1000945"/>
              <a:gd name="connsiteX17" fmla="*/ 3754462 w 10671917"/>
              <a:gd name="connsiteY17" fmla="*/ 739303 h 1000945"/>
              <a:gd name="connsiteX18" fmla="*/ 3345901 w 10671917"/>
              <a:gd name="connsiteY18" fmla="*/ 719847 h 1000945"/>
              <a:gd name="connsiteX19" fmla="*/ 2937339 w 10671917"/>
              <a:gd name="connsiteY19" fmla="*/ 719847 h 1000945"/>
              <a:gd name="connsiteX20" fmla="*/ 2334224 w 10671917"/>
              <a:gd name="connsiteY20" fmla="*/ 953311 h 1000945"/>
              <a:gd name="connsiteX21" fmla="*/ 1575467 w 10671917"/>
              <a:gd name="connsiteY21" fmla="*/ 933856 h 1000945"/>
              <a:gd name="connsiteX22" fmla="*/ 116318 w 10671917"/>
              <a:gd name="connsiteY22" fmla="*/ 875491 h 1000945"/>
              <a:gd name="connsiteX23" fmla="*/ 77407 w 10671917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498315 w 10594765"/>
              <a:gd name="connsiteY21" fmla="*/ 933856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255 w 10594765"/>
              <a:gd name="connsiteY0" fmla="*/ 98550 h 982763"/>
              <a:gd name="connsiteX1" fmla="*/ 1887421 w 10594765"/>
              <a:gd name="connsiteY1" fmla="*/ 40184 h 982763"/>
              <a:gd name="connsiteX2" fmla="*/ 2432170 w 10594765"/>
              <a:gd name="connsiteY2" fmla="*/ 137461 h 982763"/>
              <a:gd name="connsiteX3" fmla="*/ 3074196 w 10594765"/>
              <a:gd name="connsiteY3" fmla="*/ 526567 h 982763"/>
              <a:gd name="connsiteX4" fmla="*/ 3482757 w 10594765"/>
              <a:gd name="connsiteY4" fmla="*/ 351470 h 982763"/>
              <a:gd name="connsiteX5" fmla="*/ 4474978 w 10594765"/>
              <a:gd name="connsiteY5" fmla="*/ 156916 h 982763"/>
              <a:gd name="connsiteX6" fmla="*/ 8249310 w 10594765"/>
              <a:gd name="connsiteY6" fmla="*/ 137461 h 982763"/>
              <a:gd name="connsiteX7" fmla="*/ 10389396 w 10594765"/>
              <a:gd name="connsiteY7" fmla="*/ 156916 h 982763"/>
              <a:gd name="connsiteX8" fmla="*/ 10525583 w 10594765"/>
              <a:gd name="connsiteY8" fmla="*/ 176372 h 982763"/>
              <a:gd name="connsiteX9" fmla="*/ 10545038 w 10594765"/>
              <a:gd name="connsiteY9" fmla="*/ 857308 h 982763"/>
              <a:gd name="connsiteX10" fmla="*/ 10545038 w 10594765"/>
              <a:gd name="connsiteY10" fmla="*/ 935129 h 982763"/>
              <a:gd name="connsiteX11" fmla="*/ 9883557 w 10594765"/>
              <a:gd name="connsiteY11" fmla="*/ 935129 h 982763"/>
              <a:gd name="connsiteX12" fmla="*/ 7490553 w 10594765"/>
              <a:gd name="connsiteY12" fmla="*/ 935129 h 982763"/>
              <a:gd name="connsiteX13" fmla="*/ 6576153 w 10594765"/>
              <a:gd name="connsiteY13" fmla="*/ 662755 h 982763"/>
              <a:gd name="connsiteX14" fmla="*/ 5856306 w 10594765"/>
              <a:gd name="connsiteY14" fmla="*/ 623844 h 982763"/>
              <a:gd name="connsiteX15" fmla="*/ 5272647 w 10594765"/>
              <a:gd name="connsiteY15" fmla="*/ 896218 h 982763"/>
              <a:gd name="connsiteX16" fmla="*/ 4358247 w 10594765"/>
              <a:gd name="connsiteY16" fmla="*/ 974040 h 982763"/>
              <a:gd name="connsiteX17" fmla="*/ 3677310 w 10594765"/>
              <a:gd name="connsiteY17" fmla="*/ 721121 h 982763"/>
              <a:gd name="connsiteX18" fmla="*/ 3268749 w 10594765"/>
              <a:gd name="connsiteY18" fmla="*/ 701665 h 982763"/>
              <a:gd name="connsiteX19" fmla="*/ 2860187 w 10594765"/>
              <a:gd name="connsiteY19" fmla="*/ 701665 h 982763"/>
              <a:gd name="connsiteX20" fmla="*/ 2257072 w 10594765"/>
              <a:gd name="connsiteY20" fmla="*/ 935129 h 982763"/>
              <a:gd name="connsiteX21" fmla="*/ 1498315 w 10594765"/>
              <a:gd name="connsiteY21" fmla="*/ 915674 h 982763"/>
              <a:gd name="connsiteX22" fmla="*/ 39166 w 10594765"/>
              <a:gd name="connsiteY22" fmla="*/ 857309 h 982763"/>
              <a:gd name="connsiteX23" fmla="*/ 255 w 10594765"/>
              <a:gd name="connsiteY23" fmla="*/ 98550 h 982763"/>
              <a:gd name="connsiteX0" fmla="*/ 255 w 10594765"/>
              <a:gd name="connsiteY0" fmla="*/ 98550 h 982763"/>
              <a:gd name="connsiteX1" fmla="*/ 1887421 w 10594765"/>
              <a:gd name="connsiteY1" fmla="*/ 40184 h 982763"/>
              <a:gd name="connsiteX2" fmla="*/ 2432170 w 10594765"/>
              <a:gd name="connsiteY2" fmla="*/ 137461 h 982763"/>
              <a:gd name="connsiteX3" fmla="*/ 3074196 w 10594765"/>
              <a:gd name="connsiteY3" fmla="*/ 118005 h 982763"/>
              <a:gd name="connsiteX4" fmla="*/ 3482757 w 10594765"/>
              <a:gd name="connsiteY4" fmla="*/ 351470 h 982763"/>
              <a:gd name="connsiteX5" fmla="*/ 4474978 w 10594765"/>
              <a:gd name="connsiteY5" fmla="*/ 156916 h 982763"/>
              <a:gd name="connsiteX6" fmla="*/ 8249310 w 10594765"/>
              <a:gd name="connsiteY6" fmla="*/ 137461 h 982763"/>
              <a:gd name="connsiteX7" fmla="*/ 10389396 w 10594765"/>
              <a:gd name="connsiteY7" fmla="*/ 156916 h 982763"/>
              <a:gd name="connsiteX8" fmla="*/ 10525583 w 10594765"/>
              <a:gd name="connsiteY8" fmla="*/ 176372 h 982763"/>
              <a:gd name="connsiteX9" fmla="*/ 10545038 w 10594765"/>
              <a:gd name="connsiteY9" fmla="*/ 857308 h 982763"/>
              <a:gd name="connsiteX10" fmla="*/ 10545038 w 10594765"/>
              <a:gd name="connsiteY10" fmla="*/ 935129 h 982763"/>
              <a:gd name="connsiteX11" fmla="*/ 9883557 w 10594765"/>
              <a:gd name="connsiteY11" fmla="*/ 935129 h 982763"/>
              <a:gd name="connsiteX12" fmla="*/ 7490553 w 10594765"/>
              <a:gd name="connsiteY12" fmla="*/ 935129 h 982763"/>
              <a:gd name="connsiteX13" fmla="*/ 6576153 w 10594765"/>
              <a:gd name="connsiteY13" fmla="*/ 662755 h 982763"/>
              <a:gd name="connsiteX14" fmla="*/ 5856306 w 10594765"/>
              <a:gd name="connsiteY14" fmla="*/ 623844 h 982763"/>
              <a:gd name="connsiteX15" fmla="*/ 5272647 w 10594765"/>
              <a:gd name="connsiteY15" fmla="*/ 896218 h 982763"/>
              <a:gd name="connsiteX16" fmla="*/ 4358247 w 10594765"/>
              <a:gd name="connsiteY16" fmla="*/ 974040 h 982763"/>
              <a:gd name="connsiteX17" fmla="*/ 3677310 w 10594765"/>
              <a:gd name="connsiteY17" fmla="*/ 721121 h 982763"/>
              <a:gd name="connsiteX18" fmla="*/ 3268749 w 10594765"/>
              <a:gd name="connsiteY18" fmla="*/ 701665 h 982763"/>
              <a:gd name="connsiteX19" fmla="*/ 2860187 w 10594765"/>
              <a:gd name="connsiteY19" fmla="*/ 701665 h 982763"/>
              <a:gd name="connsiteX20" fmla="*/ 2257072 w 10594765"/>
              <a:gd name="connsiteY20" fmla="*/ 935129 h 982763"/>
              <a:gd name="connsiteX21" fmla="*/ 1498315 w 10594765"/>
              <a:gd name="connsiteY21" fmla="*/ 915674 h 982763"/>
              <a:gd name="connsiteX22" fmla="*/ 39166 w 10594765"/>
              <a:gd name="connsiteY22" fmla="*/ 857309 h 982763"/>
              <a:gd name="connsiteX23" fmla="*/ 255 w 10594765"/>
              <a:gd name="connsiteY23" fmla="*/ 98550 h 982763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114923 h 979681"/>
              <a:gd name="connsiteX4" fmla="*/ 3482757 w 10594765"/>
              <a:gd name="connsiteY4" fmla="*/ 348388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348388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912591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912591 h 979681"/>
              <a:gd name="connsiteX19" fmla="*/ 2860187 w 10594765"/>
              <a:gd name="connsiteY19" fmla="*/ 912591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659673 h 971740"/>
              <a:gd name="connsiteX14" fmla="*/ 5856306 w 10594765"/>
              <a:gd name="connsiteY14" fmla="*/ 620762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659673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912592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14923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912592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38910 h 973548"/>
              <a:gd name="connsiteX4" fmla="*/ 3482757 w 10594765"/>
              <a:gd name="connsiteY4" fmla="*/ 77821 h 973548"/>
              <a:gd name="connsiteX5" fmla="*/ 4474978 w 10594765"/>
              <a:gd name="connsiteY5" fmla="*/ 77820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38910 h 973548"/>
              <a:gd name="connsiteX4" fmla="*/ 3482757 w 10594765"/>
              <a:gd name="connsiteY4" fmla="*/ 77821 h 973548"/>
              <a:gd name="connsiteX5" fmla="*/ 4474978 w 10594765"/>
              <a:gd name="connsiteY5" fmla="*/ 38909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77821 h 973548"/>
              <a:gd name="connsiteX4" fmla="*/ 3482757 w 10594765"/>
              <a:gd name="connsiteY4" fmla="*/ 77821 h 973548"/>
              <a:gd name="connsiteX5" fmla="*/ 4474978 w 10594765"/>
              <a:gd name="connsiteY5" fmla="*/ 38909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123162 w 10717672"/>
              <a:gd name="connsiteY0" fmla="*/ 97276 h 973548"/>
              <a:gd name="connsiteX1" fmla="*/ 2010328 w 10717672"/>
              <a:gd name="connsiteY1" fmla="*/ 97276 h 973548"/>
              <a:gd name="connsiteX2" fmla="*/ 2555077 w 10717672"/>
              <a:gd name="connsiteY2" fmla="*/ 77821 h 973548"/>
              <a:gd name="connsiteX3" fmla="*/ 3197103 w 10717672"/>
              <a:gd name="connsiteY3" fmla="*/ 77821 h 973548"/>
              <a:gd name="connsiteX4" fmla="*/ 3605664 w 10717672"/>
              <a:gd name="connsiteY4" fmla="*/ 77821 h 973548"/>
              <a:gd name="connsiteX5" fmla="*/ 4597885 w 10717672"/>
              <a:gd name="connsiteY5" fmla="*/ 38909 h 973548"/>
              <a:gd name="connsiteX6" fmla="*/ 8372217 w 10717672"/>
              <a:gd name="connsiteY6" fmla="*/ 0 h 973548"/>
              <a:gd name="connsiteX7" fmla="*/ 10512303 w 10717672"/>
              <a:gd name="connsiteY7" fmla="*/ 116731 h 973548"/>
              <a:gd name="connsiteX8" fmla="*/ 10648490 w 10717672"/>
              <a:gd name="connsiteY8" fmla="*/ 175098 h 973548"/>
              <a:gd name="connsiteX9" fmla="*/ 10667945 w 10717672"/>
              <a:gd name="connsiteY9" fmla="*/ 856034 h 973548"/>
              <a:gd name="connsiteX10" fmla="*/ 10667945 w 10717672"/>
              <a:gd name="connsiteY10" fmla="*/ 933855 h 973548"/>
              <a:gd name="connsiteX11" fmla="*/ 10006464 w 10717672"/>
              <a:gd name="connsiteY11" fmla="*/ 933855 h 973548"/>
              <a:gd name="connsiteX12" fmla="*/ 7613460 w 10717672"/>
              <a:gd name="connsiteY12" fmla="*/ 933855 h 973548"/>
              <a:gd name="connsiteX13" fmla="*/ 6699060 w 10717672"/>
              <a:gd name="connsiteY13" fmla="*/ 914400 h 973548"/>
              <a:gd name="connsiteX14" fmla="*/ 5979213 w 10717672"/>
              <a:gd name="connsiteY14" fmla="*/ 875489 h 973548"/>
              <a:gd name="connsiteX15" fmla="*/ 5395554 w 10717672"/>
              <a:gd name="connsiteY15" fmla="*/ 894944 h 973548"/>
              <a:gd name="connsiteX16" fmla="*/ 4481154 w 10717672"/>
              <a:gd name="connsiteY16" fmla="*/ 972766 h 973548"/>
              <a:gd name="connsiteX17" fmla="*/ 3800217 w 10717672"/>
              <a:gd name="connsiteY17" fmla="*/ 933855 h 973548"/>
              <a:gd name="connsiteX18" fmla="*/ 3391656 w 10717672"/>
              <a:gd name="connsiteY18" fmla="*/ 914399 h 973548"/>
              <a:gd name="connsiteX19" fmla="*/ 2983094 w 10717672"/>
              <a:gd name="connsiteY19" fmla="*/ 914399 h 973548"/>
              <a:gd name="connsiteX20" fmla="*/ 2379979 w 10717672"/>
              <a:gd name="connsiteY20" fmla="*/ 933855 h 973548"/>
              <a:gd name="connsiteX21" fmla="*/ 1621222 w 10717672"/>
              <a:gd name="connsiteY21" fmla="*/ 914400 h 973548"/>
              <a:gd name="connsiteX22" fmla="*/ 162073 w 10717672"/>
              <a:gd name="connsiteY22" fmla="*/ 856035 h 973548"/>
              <a:gd name="connsiteX23" fmla="*/ 123162 w 10717672"/>
              <a:gd name="connsiteY23" fmla="*/ 97276 h 973548"/>
              <a:gd name="connsiteX0" fmla="*/ 123162 w 10717672"/>
              <a:gd name="connsiteY0" fmla="*/ 59818 h 936090"/>
              <a:gd name="connsiteX1" fmla="*/ 2010328 w 10717672"/>
              <a:gd name="connsiteY1" fmla="*/ 59818 h 936090"/>
              <a:gd name="connsiteX2" fmla="*/ 2555077 w 10717672"/>
              <a:gd name="connsiteY2" fmla="*/ 40363 h 936090"/>
              <a:gd name="connsiteX3" fmla="*/ 3197103 w 10717672"/>
              <a:gd name="connsiteY3" fmla="*/ 40363 h 936090"/>
              <a:gd name="connsiteX4" fmla="*/ 3605664 w 10717672"/>
              <a:gd name="connsiteY4" fmla="*/ 40363 h 936090"/>
              <a:gd name="connsiteX5" fmla="*/ 4597885 w 10717672"/>
              <a:gd name="connsiteY5" fmla="*/ 1451 h 936090"/>
              <a:gd name="connsiteX6" fmla="*/ 8372217 w 10717672"/>
              <a:gd name="connsiteY6" fmla="*/ 98730 h 936090"/>
              <a:gd name="connsiteX7" fmla="*/ 10512303 w 10717672"/>
              <a:gd name="connsiteY7" fmla="*/ 79273 h 936090"/>
              <a:gd name="connsiteX8" fmla="*/ 10648490 w 10717672"/>
              <a:gd name="connsiteY8" fmla="*/ 137640 h 936090"/>
              <a:gd name="connsiteX9" fmla="*/ 10667945 w 10717672"/>
              <a:gd name="connsiteY9" fmla="*/ 818576 h 936090"/>
              <a:gd name="connsiteX10" fmla="*/ 10667945 w 10717672"/>
              <a:gd name="connsiteY10" fmla="*/ 896397 h 936090"/>
              <a:gd name="connsiteX11" fmla="*/ 10006464 w 10717672"/>
              <a:gd name="connsiteY11" fmla="*/ 896397 h 936090"/>
              <a:gd name="connsiteX12" fmla="*/ 7613460 w 10717672"/>
              <a:gd name="connsiteY12" fmla="*/ 896397 h 936090"/>
              <a:gd name="connsiteX13" fmla="*/ 6699060 w 10717672"/>
              <a:gd name="connsiteY13" fmla="*/ 876942 h 936090"/>
              <a:gd name="connsiteX14" fmla="*/ 5979213 w 10717672"/>
              <a:gd name="connsiteY14" fmla="*/ 838031 h 936090"/>
              <a:gd name="connsiteX15" fmla="*/ 5395554 w 10717672"/>
              <a:gd name="connsiteY15" fmla="*/ 857486 h 936090"/>
              <a:gd name="connsiteX16" fmla="*/ 4481154 w 10717672"/>
              <a:gd name="connsiteY16" fmla="*/ 935308 h 936090"/>
              <a:gd name="connsiteX17" fmla="*/ 3800217 w 10717672"/>
              <a:gd name="connsiteY17" fmla="*/ 896397 h 936090"/>
              <a:gd name="connsiteX18" fmla="*/ 3391656 w 10717672"/>
              <a:gd name="connsiteY18" fmla="*/ 876941 h 936090"/>
              <a:gd name="connsiteX19" fmla="*/ 2983094 w 10717672"/>
              <a:gd name="connsiteY19" fmla="*/ 876941 h 936090"/>
              <a:gd name="connsiteX20" fmla="*/ 2379979 w 10717672"/>
              <a:gd name="connsiteY20" fmla="*/ 896397 h 936090"/>
              <a:gd name="connsiteX21" fmla="*/ 1621222 w 10717672"/>
              <a:gd name="connsiteY21" fmla="*/ 876942 h 936090"/>
              <a:gd name="connsiteX22" fmla="*/ 162073 w 10717672"/>
              <a:gd name="connsiteY22" fmla="*/ 818577 h 936090"/>
              <a:gd name="connsiteX23" fmla="*/ 123162 w 10717672"/>
              <a:gd name="connsiteY23" fmla="*/ 59818 h 936090"/>
              <a:gd name="connsiteX0" fmla="*/ 123162 w 10717672"/>
              <a:gd name="connsiteY0" fmla="*/ 55491 h 931763"/>
              <a:gd name="connsiteX1" fmla="*/ 2010328 w 10717672"/>
              <a:gd name="connsiteY1" fmla="*/ 55491 h 931763"/>
              <a:gd name="connsiteX2" fmla="*/ 2555077 w 10717672"/>
              <a:gd name="connsiteY2" fmla="*/ 36036 h 931763"/>
              <a:gd name="connsiteX3" fmla="*/ 3197103 w 10717672"/>
              <a:gd name="connsiteY3" fmla="*/ 36036 h 931763"/>
              <a:gd name="connsiteX4" fmla="*/ 3605664 w 10717672"/>
              <a:gd name="connsiteY4" fmla="*/ 36036 h 931763"/>
              <a:gd name="connsiteX5" fmla="*/ 4597885 w 10717672"/>
              <a:gd name="connsiteY5" fmla="*/ 74945 h 931763"/>
              <a:gd name="connsiteX6" fmla="*/ 8372217 w 10717672"/>
              <a:gd name="connsiteY6" fmla="*/ 94403 h 931763"/>
              <a:gd name="connsiteX7" fmla="*/ 10512303 w 10717672"/>
              <a:gd name="connsiteY7" fmla="*/ 74946 h 931763"/>
              <a:gd name="connsiteX8" fmla="*/ 10648490 w 10717672"/>
              <a:gd name="connsiteY8" fmla="*/ 133313 h 931763"/>
              <a:gd name="connsiteX9" fmla="*/ 10667945 w 10717672"/>
              <a:gd name="connsiteY9" fmla="*/ 814249 h 931763"/>
              <a:gd name="connsiteX10" fmla="*/ 10667945 w 10717672"/>
              <a:gd name="connsiteY10" fmla="*/ 892070 h 931763"/>
              <a:gd name="connsiteX11" fmla="*/ 10006464 w 10717672"/>
              <a:gd name="connsiteY11" fmla="*/ 892070 h 931763"/>
              <a:gd name="connsiteX12" fmla="*/ 7613460 w 10717672"/>
              <a:gd name="connsiteY12" fmla="*/ 892070 h 931763"/>
              <a:gd name="connsiteX13" fmla="*/ 6699060 w 10717672"/>
              <a:gd name="connsiteY13" fmla="*/ 872615 h 931763"/>
              <a:gd name="connsiteX14" fmla="*/ 5979213 w 10717672"/>
              <a:gd name="connsiteY14" fmla="*/ 833704 h 931763"/>
              <a:gd name="connsiteX15" fmla="*/ 5395554 w 10717672"/>
              <a:gd name="connsiteY15" fmla="*/ 853159 h 931763"/>
              <a:gd name="connsiteX16" fmla="*/ 4481154 w 10717672"/>
              <a:gd name="connsiteY16" fmla="*/ 930981 h 931763"/>
              <a:gd name="connsiteX17" fmla="*/ 3800217 w 10717672"/>
              <a:gd name="connsiteY17" fmla="*/ 892070 h 931763"/>
              <a:gd name="connsiteX18" fmla="*/ 3391656 w 10717672"/>
              <a:gd name="connsiteY18" fmla="*/ 872614 h 931763"/>
              <a:gd name="connsiteX19" fmla="*/ 2983094 w 10717672"/>
              <a:gd name="connsiteY19" fmla="*/ 872614 h 931763"/>
              <a:gd name="connsiteX20" fmla="*/ 2379979 w 10717672"/>
              <a:gd name="connsiteY20" fmla="*/ 892070 h 931763"/>
              <a:gd name="connsiteX21" fmla="*/ 1621222 w 10717672"/>
              <a:gd name="connsiteY21" fmla="*/ 872615 h 931763"/>
              <a:gd name="connsiteX22" fmla="*/ 162073 w 10717672"/>
              <a:gd name="connsiteY22" fmla="*/ 814250 h 931763"/>
              <a:gd name="connsiteX23" fmla="*/ 123162 w 10717672"/>
              <a:gd name="connsiteY23" fmla="*/ 55491 h 931763"/>
              <a:gd name="connsiteX0" fmla="*/ 123162 w 10717672"/>
              <a:gd name="connsiteY0" fmla="*/ 55491 h 905904"/>
              <a:gd name="connsiteX1" fmla="*/ 2010328 w 10717672"/>
              <a:gd name="connsiteY1" fmla="*/ 55491 h 905904"/>
              <a:gd name="connsiteX2" fmla="*/ 2555077 w 10717672"/>
              <a:gd name="connsiteY2" fmla="*/ 36036 h 905904"/>
              <a:gd name="connsiteX3" fmla="*/ 3197103 w 10717672"/>
              <a:gd name="connsiteY3" fmla="*/ 36036 h 905904"/>
              <a:gd name="connsiteX4" fmla="*/ 3605664 w 10717672"/>
              <a:gd name="connsiteY4" fmla="*/ 36036 h 905904"/>
              <a:gd name="connsiteX5" fmla="*/ 4597885 w 10717672"/>
              <a:gd name="connsiteY5" fmla="*/ 74945 h 905904"/>
              <a:gd name="connsiteX6" fmla="*/ 8372217 w 10717672"/>
              <a:gd name="connsiteY6" fmla="*/ 94403 h 905904"/>
              <a:gd name="connsiteX7" fmla="*/ 10512303 w 10717672"/>
              <a:gd name="connsiteY7" fmla="*/ 74946 h 905904"/>
              <a:gd name="connsiteX8" fmla="*/ 10648490 w 10717672"/>
              <a:gd name="connsiteY8" fmla="*/ 133313 h 905904"/>
              <a:gd name="connsiteX9" fmla="*/ 10667945 w 10717672"/>
              <a:gd name="connsiteY9" fmla="*/ 814249 h 905904"/>
              <a:gd name="connsiteX10" fmla="*/ 10667945 w 10717672"/>
              <a:gd name="connsiteY10" fmla="*/ 892070 h 905904"/>
              <a:gd name="connsiteX11" fmla="*/ 10006464 w 10717672"/>
              <a:gd name="connsiteY11" fmla="*/ 892070 h 905904"/>
              <a:gd name="connsiteX12" fmla="*/ 7613460 w 10717672"/>
              <a:gd name="connsiteY12" fmla="*/ 892070 h 905904"/>
              <a:gd name="connsiteX13" fmla="*/ 6699060 w 10717672"/>
              <a:gd name="connsiteY13" fmla="*/ 872615 h 905904"/>
              <a:gd name="connsiteX14" fmla="*/ 5979213 w 10717672"/>
              <a:gd name="connsiteY14" fmla="*/ 833704 h 905904"/>
              <a:gd name="connsiteX15" fmla="*/ 5395554 w 10717672"/>
              <a:gd name="connsiteY15" fmla="*/ 853159 h 905904"/>
              <a:gd name="connsiteX16" fmla="*/ 4481154 w 10717672"/>
              <a:gd name="connsiteY16" fmla="*/ 892071 h 905904"/>
              <a:gd name="connsiteX17" fmla="*/ 3800217 w 10717672"/>
              <a:gd name="connsiteY17" fmla="*/ 892070 h 905904"/>
              <a:gd name="connsiteX18" fmla="*/ 3391656 w 10717672"/>
              <a:gd name="connsiteY18" fmla="*/ 872614 h 905904"/>
              <a:gd name="connsiteX19" fmla="*/ 2983094 w 10717672"/>
              <a:gd name="connsiteY19" fmla="*/ 872614 h 905904"/>
              <a:gd name="connsiteX20" fmla="*/ 2379979 w 10717672"/>
              <a:gd name="connsiteY20" fmla="*/ 892070 h 905904"/>
              <a:gd name="connsiteX21" fmla="*/ 1621222 w 10717672"/>
              <a:gd name="connsiteY21" fmla="*/ 872615 h 905904"/>
              <a:gd name="connsiteX22" fmla="*/ 162073 w 10717672"/>
              <a:gd name="connsiteY22" fmla="*/ 814250 h 905904"/>
              <a:gd name="connsiteX23" fmla="*/ 123162 w 10717672"/>
              <a:gd name="connsiteY23" fmla="*/ 55491 h 905904"/>
              <a:gd name="connsiteX0" fmla="*/ 123162 w 10717672"/>
              <a:gd name="connsiteY0" fmla="*/ 55491 h 905904"/>
              <a:gd name="connsiteX1" fmla="*/ 2010328 w 10717672"/>
              <a:gd name="connsiteY1" fmla="*/ 55491 h 905904"/>
              <a:gd name="connsiteX2" fmla="*/ 2555077 w 10717672"/>
              <a:gd name="connsiteY2" fmla="*/ 36036 h 905904"/>
              <a:gd name="connsiteX3" fmla="*/ 3197103 w 10717672"/>
              <a:gd name="connsiteY3" fmla="*/ 36036 h 905904"/>
              <a:gd name="connsiteX4" fmla="*/ 3605664 w 10717672"/>
              <a:gd name="connsiteY4" fmla="*/ 36036 h 905904"/>
              <a:gd name="connsiteX5" fmla="*/ 4597885 w 10717672"/>
              <a:gd name="connsiteY5" fmla="*/ 74945 h 905904"/>
              <a:gd name="connsiteX6" fmla="*/ 8372217 w 10717672"/>
              <a:gd name="connsiteY6" fmla="*/ 94403 h 905904"/>
              <a:gd name="connsiteX7" fmla="*/ 10512303 w 10717672"/>
              <a:gd name="connsiteY7" fmla="*/ 74946 h 905904"/>
              <a:gd name="connsiteX8" fmla="*/ 10648490 w 10717672"/>
              <a:gd name="connsiteY8" fmla="*/ 133313 h 905904"/>
              <a:gd name="connsiteX9" fmla="*/ 10667945 w 10717672"/>
              <a:gd name="connsiteY9" fmla="*/ 814249 h 905904"/>
              <a:gd name="connsiteX10" fmla="*/ 10667945 w 10717672"/>
              <a:gd name="connsiteY10" fmla="*/ 892070 h 905904"/>
              <a:gd name="connsiteX11" fmla="*/ 10006464 w 10717672"/>
              <a:gd name="connsiteY11" fmla="*/ 892070 h 905904"/>
              <a:gd name="connsiteX12" fmla="*/ 7613460 w 10717672"/>
              <a:gd name="connsiteY12" fmla="*/ 892070 h 905904"/>
              <a:gd name="connsiteX13" fmla="*/ 6699060 w 10717672"/>
              <a:gd name="connsiteY13" fmla="*/ 872615 h 905904"/>
              <a:gd name="connsiteX14" fmla="*/ 5979213 w 10717672"/>
              <a:gd name="connsiteY14" fmla="*/ 853160 h 905904"/>
              <a:gd name="connsiteX15" fmla="*/ 5395554 w 10717672"/>
              <a:gd name="connsiteY15" fmla="*/ 853159 h 905904"/>
              <a:gd name="connsiteX16" fmla="*/ 4481154 w 10717672"/>
              <a:gd name="connsiteY16" fmla="*/ 892071 h 905904"/>
              <a:gd name="connsiteX17" fmla="*/ 3800217 w 10717672"/>
              <a:gd name="connsiteY17" fmla="*/ 892070 h 905904"/>
              <a:gd name="connsiteX18" fmla="*/ 3391656 w 10717672"/>
              <a:gd name="connsiteY18" fmla="*/ 872614 h 905904"/>
              <a:gd name="connsiteX19" fmla="*/ 2983094 w 10717672"/>
              <a:gd name="connsiteY19" fmla="*/ 872614 h 905904"/>
              <a:gd name="connsiteX20" fmla="*/ 2379979 w 10717672"/>
              <a:gd name="connsiteY20" fmla="*/ 892070 h 905904"/>
              <a:gd name="connsiteX21" fmla="*/ 1621222 w 10717672"/>
              <a:gd name="connsiteY21" fmla="*/ 872615 h 905904"/>
              <a:gd name="connsiteX22" fmla="*/ 162073 w 10717672"/>
              <a:gd name="connsiteY22" fmla="*/ 814250 h 905904"/>
              <a:gd name="connsiteX23" fmla="*/ 123162 w 10717672"/>
              <a:gd name="connsiteY23" fmla="*/ 55491 h 905904"/>
              <a:gd name="connsiteX0" fmla="*/ 192751 w 10787261"/>
              <a:gd name="connsiteY0" fmla="*/ 55491 h 897834"/>
              <a:gd name="connsiteX1" fmla="*/ 2079917 w 10787261"/>
              <a:gd name="connsiteY1" fmla="*/ 55491 h 897834"/>
              <a:gd name="connsiteX2" fmla="*/ 2624666 w 10787261"/>
              <a:gd name="connsiteY2" fmla="*/ 36036 h 897834"/>
              <a:gd name="connsiteX3" fmla="*/ 3266692 w 10787261"/>
              <a:gd name="connsiteY3" fmla="*/ 36036 h 897834"/>
              <a:gd name="connsiteX4" fmla="*/ 3675253 w 10787261"/>
              <a:gd name="connsiteY4" fmla="*/ 36036 h 897834"/>
              <a:gd name="connsiteX5" fmla="*/ 4667474 w 10787261"/>
              <a:gd name="connsiteY5" fmla="*/ 74945 h 897834"/>
              <a:gd name="connsiteX6" fmla="*/ 8441806 w 10787261"/>
              <a:gd name="connsiteY6" fmla="*/ 94403 h 897834"/>
              <a:gd name="connsiteX7" fmla="*/ 10581892 w 10787261"/>
              <a:gd name="connsiteY7" fmla="*/ 74946 h 897834"/>
              <a:gd name="connsiteX8" fmla="*/ 10718079 w 10787261"/>
              <a:gd name="connsiteY8" fmla="*/ 133313 h 897834"/>
              <a:gd name="connsiteX9" fmla="*/ 10737534 w 10787261"/>
              <a:gd name="connsiteY9" fmla="*/ 814249 h 897834"/>
              <a:gd name="connsiteX10" fmla="*/ 10737534 w 10787261"/>
              <a:gd name="connsiteY10" fmla="*/ 892070 h 897834"/>
              <a:gd name="connsiteX11" fmla="*/ 10076053 w 10787261"/>
              <a:gd name="connsiteY11" fmla="*/ 892070 h 897834"/>
              <a:gd name="connsiteX12" fmla="*/ 7683049 w 10787261"/>
              <a:gd name="connsiteY12" fmla="*/ 892070 h 897834"/>
              <a:gd name="connsiteX13" fmla="*/ 6768649 w 10787261"/>
              <a:gd name="connsiteY13" fmla="*/ 872615 h 897834"/>
              <a:gd name="connsiteX14" fmla="*/ 6048802 w 10787261"/>
              <a:gd name="connsiteY14" fmla="*/ 853160 h 897834"/>
              <a:gd name="connsiteX15" fmla="*/ 5465143 w 10787261"/>
              <a:gd name="connsiteY15" fmla="*/ 853159 h 897834"/>
              <a:gd name="connsiteX16" fmla="*/ 4550743 w 10787261"/>
              <a:gd name="connsiteY16" fmla="*/ 892071 h 897834"/>
              <a:gd name="connsiteX17" fmla="*/ 3869806 w 10787261"/>
              <a:gd name="connsiteY17" fmla="*/ 892070 h 897834"/>
              <a:gd name="connsiteX18" fmla="*/ 3461245 w 10787261"/>
              <a:gd name="connsiteY18" fmla="*/ 872614 h 897834"/>
              <a:gd name="connsiteX19" fmla="*/ 3052683 w 10787261"/>
              <a:gd name="connsiteY19" fmla="*/ 872614 h 897834"/>
              <a:gd name="connsiteX20" fmla="*/ 2449568 w 10787261"/>
              <a:gd name="connsiteY20" fmla="*/ 892070 h 897834"/>
              <a:gd name="connsiteX21" fmla="*/ 1690811 w 10787261"/>
              <a:gd name="connsiteY21" fmla="*/ 833705 h 897834"/>
              <a:gd name="connsiteX22" fmla="*/ 231662 w 10787261"/>
              <a:gd name="connsiteY22" fmla="*/ 814250 h 897834"/>
              <a:gd name="connsiteX23" fmla="*/ 192751 w 10787261"/>
              <a:gd name="connsiteY23" fmla="*/ 55491 h 897834"/>
              <a:gd name="connsiteX0" fmla="*/ 192751 w 10787261"/>
              <a:gd name="connsiteY0" fmla="*/ 55491 h 897834"/>
              <a:gd name="connsiteX1" fmla="*/ 2079917 w 10787261"/>
              <a:gd name="connsiteY1" fmla="*/ 55491 h 897834"/>
              <a:gd name="connsiteX2" fmla="*/ 2624666 w 10787261"/>
              <a:gd name="connsiteY2" fmla="*/ 36036 h 897834"/>
              <a:gd name="connsiteX3" fmla="*/ 3266692 w 10787261"/>
              <a:gd name="connsiteY3" fmla="*/ 36036 h 897834"/>
              <a:gd name="connsiteX4" fmla="*/ 3675253 w 10787261"/>
              <a:gd name="connsiteY4" fmla="*/ 36036 h 897834"/>
              <a:gd name="connsiteX5" fmla="*/ 4667474 w 10787261"/>
              <a:gd name="connsiteY5" fmla="*/ 74945 h 897834"/>
              <a:gd name="connsiteX6" fmla="*/ 8441806 w 10787261"/>
              <a:gd name="connsiteY6" fmla="*/ 94403 h 897834"/>
              <a:gd name="connsiteX7" fmla="*/ 10581892 w 10787261"/>
              <a:gd name="connsiteY7" fmla="*/ 74946 h 897834"/>
              <a:gd name="connsiteX8" fmla="*/ 10718079 w 10787261"/>
              <a:gd name="connsiteY8" fmla="*/ 133313 h 897834"/>
              <a:gd name="connsiteX9" fmla="*/ 10737534 w 10787261"/>
              <a:gd name="connsiteY9" fmla="*/ 814249 h 897834"/>
              <a:gd name="connsiteX10" fmla="*/ 10737534 w 10787261"/>
              <a:gd name="connsiteY10" fmla="*/ 892070 h 897834"/>
              <a:gd name="connsiteX11" fmla="*/ 10076053 w 10787261"/>
              <a:gd name="connsiteY11" fmla="*/ 892070 h 897834"/>
              <a:gd name="connsiteX12" fmla="*/ 7683049 w 10787261"/>
              <a:gd name="connsiteY12" fmla="*/ 892070 h 897834"/>
              <a:gd name="connsiteX13" fmla="*/ 6768649 w 10787261"/>
              <a:gd name="connsiteY13" fmla="*/ 872615 h 897834"/>
              <a:gd name="connsiteX14" fmla="*/ 6048802 w 10787261"/>
              <a:gd name="connsiteY14" fmla="*/ 853160 h 897834"/>
              <a:gd name="connsiteX15" fmla="*/ 5465143 w 10787261"/>
              <a:gd name="connsiteY15" fmla="*/ 853159 h 897834"/>
              <a:gd name="connsiteX16" fmla="*/ 4550743 w 10787261"/>
              <a:gd name="connsiteY16" fmla="*/ 892071 h 897834"/>
              <a:gd name="connsiteX17" fmla="*/ 3869806 w 10787261"/>
              <a:gd name="connsiteY17" fmla="*/ 892070 h 897834"/>
              <a:gd name="connsiteX18" fmla="*/ 3461245 w 10787261"/>
              <a:gd name="connsiteY18" fmla="*/ 872614 h 897834"/>
              <a:gd name="connsiteX19" fmla="*/ 3052683 w 10787261"/>
              <a:gd name="connsiteY19" fmla="*/ 872614 h 897834"/>
              <a:gd name="connsiteX20" fmla="*/ 2449568 w 10787261"/>
              <a:gd name="connsiteY20" fmla="*/ 853160 h 897834"/>
              <a:gd name="connsiteX21" fmla="*/ 1690811 w 10787261"/>
              <a:gd name="connsiteY21" fmla="*/ 833705 h 897834"/>
              <a:gd name="connsiteX22" fmla="*/ 231662 w 10787261"/>
              <a:gd name="connsiteY22" fmla="*/ 814250 h 897834"/>
              <a:gd name="connsiteX23" fmla="*/ 192751 w 10787261"/>
              <a:gd name="connsiteY23" fmla="*/ 55491 h 897834"/>
              <a:gd name="connsiteX0" fmla="*/ 137715 w 10934246"/>
              <a:gd name="connsiteY0" fmla="*/ 55491 h 897834"/>
              <a:gd name="connsiteX1" fmla="*/ 2226902 w 10934246"/>
              <a:gd name="connsiteY1" fmla="*/ 55491 h 897834"/>
              <a:gd name="connsiteX2" fmla="*/ 2771651 w 10934246"/>
              <a:gd name="connsiteY2" fmla="*/ 36036 h 897834"/>
              <a:gd name="connsiteX3" fmla="*/ 3413677 w 10934246"/>
              <a:gd name="connsiteY3" fmla="*/ 36036 h 897834"/>
              <a:gd name="connsiteX4" fmla="*/ 3822238 w 10934246"/>
              <a:gd name="connsiteY4" fmla="*/ 36036 h 897834"/>
              <a:gd name="connsiteX5" fmla="*/ 4814459 w 10934246"/>
              <a:gd name="connsiteY5" fmla="*/ 74945 h 897834"/>
              <a:gd name="connsiteX6" fmla="*/ 8588791 w 10934246"/>
              <a:gd name="connsiteY6" fmla="*/ 94403 h 897834"/>
              <a:gd name="connsiteX7" fmla="*/ 10728877 w 10934246"/>
              <a:gd name="connsiteY7" fmla="*/ 74946 h 897834"/>
              <a:gd name="connsiteX8" fmla="*/ 10865064 w 10934246"/>
              <a:gd name="connsiteY8" fmla="*/ 133313 h 897834"/>
              <a:gd name="connsiteX9" fmla="*/ 10884519 w 10934246"/>
              <a:gd name="connsiteY9" fmla="*/ 814249 h 897834"/>
              <a:gd name="connsiteX10" fmla="*/ 10884519 w 10934246"/>
              <a:gd name="connsiteY10" fmla="*/ 892070 h 897834"/>
              <a:gd name="connsiteX11" fmla="*/ 10223038 w 10934246"/>
              <a:gd name="connsiteY11" fmla="*/ 892070 h 897834"/>
              <a:gd name="connsiteX12" fmla="*/ 7830034 w 10934246"/>
              <a:gd name="connsiteY12" fmla="*/ 892070 h 897834"/>
              <a:gd name="connsiteX13" fmla="*/ 6915634 w 10934246"/>
              <a:gd name="connsiteY13" fmla="*/ 872615 h 897834"/>
              <a:gd name="connsiteX14" fmla="*/ 6195787 w 10934246"/>
              <a:gd name="connsiteY14" fmla="*/ 853160 h 897834"/>
              <a:gd name="connsiteX15" fmla="*/ 5612128 w 10934246"/>
              <a:gd name="connsiteY15" fmla="*/ 853159 h 897834"/>
              <a:gd name="connsiteX16" fmla="*/ 4697728 w 10934246"/>
              <a:gd name="connsiteY16" fmla="*/ 892071 h 897834"/>
              <a:gd name="connsiteX17" fmla="*/ 4016791 w 10934246"/>
              <a:gd name="connsiteY17" fmla="*/ 892070 h 897834"/>
              <a:gd name="connsiteX18" fmla="*/ 3608230 w 10934246"/>
              <a:gd name="connsiteY18" fmla="*/ 872614 h 897834"/>
              <a:gd name="connsiteX19" fmla="*/ 3199668 w 10934246"/>
              <a:gd name="connsiteY19" fmla="*/ 872614 h 897834"/>
              <a:gd name="connsiteX20" fmla="*/ 2596553 w 10934246"/>
              <a:gd name="connsiteY20" fmla="*/ 853160 h 897834"/>
              <a:gd name="connsiteX21" fmla="*/ 1837796 w 10934246"/>
              <a:gd name="connsiteY21" fmla="*/ 833705 h 897834"/>
              <a:gd name="connsiteX22" fmla="*/ 378647 w 10934246"/>
              <a:gd name="connsiteY22" fmla="*/ 814250 h 897834"/>
              <a:gd name="connsiteX23" fmla="*/ 137715 w 10934246"/>
              <a:gd name="connsiteY23" fmla="*/ 55491 h 897834"/>
              <a:gd name="connsiteX0" fmla="*/ 104 w 10796635"/>
              <a:gd name="connsiteY0" fmla="*/ 107368 h 949711"/>
              <a:gd name="connsiteX1" fmla="*/ 2089291 w 10796635"/>
              <a:gd name="connsiteY1" fmla="*/ 107368 h 949711"/>
              <a:gd name="connsiteX2" fmla="*/ 2634040 w 10796635"/>
              <a:gd name="connsiteY2" fmla="*/ 87913 h 949711"/>
              <a:gd name="connsiteX3" fmla="*/ 3276066 w 10796635"/>
              <a:gd name="connsiteY3" fmla="*/ 87913 h 949711"/>
              <a:gd name="connsiteX4" fmla="*/ 3684627 w 10796635"/>
              <a:gd name="connsiteY4" fmla="*/ 87913 h 949711"/>
              <a:gd name="connsiteX5" fmla="*/ 4676848 w 10796635"/>
              <a:gd name="connsiteY5" fmla="*/ 126822 h 949711"/>
              <a:gd name="connsiteX6" fmla="*/ 8451180 w 10796635"/>
              <a:gd name="connsiteY6" fmla="*/ 146280 h 949711"/>
              <a:gd name="connsiteX7" fmla="*/ 10591266 w 10796635"/>
              <a:gd name="connsiteY7" fmla="*/ 126823 h 949711"/>
              <a:gd name="connsiteX8" fmla="*/ 10727453 w 10796635"/>
              <a:gd name="connsiteY8" fmla="*/ 185190 h 949711"/>
              <a:gd name="connsiteX9" fmla="*/ 10746908 w 10796635"/>
              <a:gd name="connsiteY9" fmla="*/ 866126 h 949711"/>
              <a:gd name="connsiteX10" fmla="*/ 10746908 w 10796635"/>
              <a:gd name="connsiteY10" fmla="*/ 943947 h 949711"/>
              <a:gd name="connsiteX11" fmla="*/ 10085427 w 10796635"/>
              <a:gd name="connsiteY11" fmla="*/ 943947 h 949711"/>
              <a:gd name="connsiteX12" fmla="*/ 7692423 w 10796635"/>
              <a:gd name="connsiteY12" fmla="*/ 943947 h 949711"/>
              <a:gd name="connsiteX13" fmla="*/ 6778023 w 10796635"/>
              <a:gd name="connsiteY13" fmla="*/ 924492 h 949711"/>
              <a:gd name="connsiteX14" fmla="*/ 6058176 w 10796635"/>
              <a:gd name="connsiteY14" fmla="*/ 905037 h 949711"/>
              <a:gd name="connsiteX15" fmla="*/ 5474517 w 10796635"/>
              <a:gd name="connsiteY15" fmla="*/ 905036 h 949711"/>
              <a:gd name="connsiteX16" fmla="*/ 4560117 w 10796635"/>
              <a:gd name="connsiteY16" fmla="*/ 943948 h 949711"/>
              <a:gd name="connsiteX17" fmla="*/ 3879180 w 10796635"/>
              <a:gd name="connsiteY17" fmla="*/ 943947 h 949711"/>
              <a:gd name="connsiteX18" fmla="*/ 3470619 w 10796635"/>
              <a:gd name="connsiteY18" fmla="*/ 924491 h 949711"/>
              <a:gd name="connsiteX19" fmla="*/ 3062057 w 10796635"/>
              <a:gd name="connsiteY19" fmla="*/ 924491 h 949711"/>
              <a:gd name="connsiteX20" fmla="*/ 2458942 w 10796635"/>
              <a:gd name="connsiteY20" fmla="*/ 905037 h 949711"/>
              <a:gd name="connsiteX21" fmla="*/ 1700185 w 10796635"/>
              <a:gd name="connsiteY21" fmla="*/ 885582 h 949711"/>
              <a:gd name="connsiteX22" fmla="*/ 241036 w 10796635"/>
              <a:gd name="connsiteY22" fmla="*/ 866127 h 949711"/>
              <a:gd name="connsiteX23" fmla="*/ 104 w 10796635"/>
              <a:gd name="connsiteY23" fmla="*/ 107368 h 949711"/>
              <a:gd name="connsiteX0" fmla="*/ 217684 w 11014215"/>
              <a:gd name="connsiteY0" fmla="*/ 58373 h 910963"/>
              <a:gd name="connsiteX1" fmla="*/ 2306871 w 11014215"/>
              <a:gd name="connsiteY1" fmla="*/ 58373 h 910963"/>
              <a:gd name="connsiteX2" fmla="*/ 2851620 w 11014215"/>
              <a:gd name="connsiteY2" fmla="*/ 38918 h 910963"/>
              <a:gd name="connsiteX3" fmla="*/ 3493646 w 11014215"/>
              <a:gd name="connsiteY3" fmla="*/ 38918 h 910963"/>
              <a:gd name="connsiteX4" fmla="*/ 3902207 w 11014215"/>
              <a:gd name="connsiteY4" fmla="*/ 38918 h 910963"/>
              <a:gd name="connsiteX5" fmla="*/ 4894428 w 11014215"/>
              <a:gd name="connsiteY5" fmla="*/ 77827 h 910963"/>
              <a:gd name="connsiteX6" fmla="*/ 8668760 w 11014215"/>
              <a:gd name="connsiteY6" fmla="*/ 97285 h 910963"/>
              <a:gd name="connsiteX7" fmla="*/ 10808846 w 11014215"/>
              <a:gd name="connsiteY7" fmla="*/ 77828 h 910963"/>
              <a:gd name="connsiteX8" fmla="*/ 10945033 w 11014215"/>
              <a:gd name="connsiteY8" fmla="*/ 136195 h 910963"/>
              <a:gd name="connsiteX9" fmla="*/ 10964488 w 11014215"/>
              <a:gd name="connsiteY9" fmla="*/ 817131 h 910963"/>
              <a:gd name="connsiteX10" fmla="*/ 10964488 w 11014215"/>
              <a:gd name="connsiteY10" fmla="*/ 894952 h 910963"/>
              <a:gd name="connsiteX11" fmla="*/ 10303007 w 11014215"/>
              <a:gd name="connsiteY11" fmla="*/ 894952 h 910963"/>
              <a:gd name="connsiteX12" fmla="*/ 7910003 w 11014215"/>
              <a:gd name="connsiteY12" fmla="*/ 894952 h 910963"/>
              <a:gd name="connsiteX13" fmla="*/ 6995603 w 11014215"/>
              <a:gd name="connsiteY13" fmla="*/ 875497 h 910963"/>
              <a:gd name="connsiteX14" fmla="*/ 6275756 w 11014215"/>
              <a:gd name="connsiteY14" fmla="*/ 856042 h 910963"/>
              <a:gd name="connsiteX15" fmla="*/ 5692097 w 11014215"/>
              <a:gd name="connsiteY15" fmla="*/ 856041 h 910963"/>
              <a:gd name="connsiteX16" fmla="*/ 4777697 w 11014215"/>
              <a:gd name="connsiteY16" fmla="*/ 894953 h 910963"/>
              <a:gd name="connsiteX17" fmla="*/ 4096760 w 11014215"/>
              <a:gd name="connsiteY17" fmla="*/ 894952 h 910963"/>
              <a:gd name="connsiteX18" fmla="*/ 3688199 w 11014215"/>
              <a:gd name="connsiteY18" fmla="*/ 875496 h 910963"/>
              <a:gd name="connsiteX19" fmla="*/ 3279637 w 11014215"/>
              <a:gd name="connsiteY19" fmla="*/ 875496 h 910963"/>
              <a:gd name="connsiteX20" fmla="*/ 2676522 w 11014215"/>
              <a:gd name="connsiteY20" fmla="*/ 856042 h 910963"/>
              <a:gd name="connsiteX21" fmla="*/ 1917765 w 11014215"/>
              <a:gd name="connsiteY21" fmla="*/ 836587 h 910963"/>
              <a:gd name="connsiteX22" fmla="*/ 256595 w 11014215"/>
              <a:gd name="connsiteY22" fmla="*/ 856043 h 910963"/>
              <a:gd name="connsiteX23" fmla="*/ 217684 w 11014215"/>
              <a:gd name="connsiteY23" fmla="*/ 58373 h 910963"/>
              <a:gd name="connsiteX0" fmla="*/ 142505 w 10939036"/>
              <a:gd name="connsiteY0" fmla="*/ 58373 h 997339"/>
              <a:gd name="connsiteX1" fmla="*/ 2231692 w 10939036"/>
              <a:gd name="connsiteY1" fmla="*/ 58373 h 997339"/>
              <a:gd name="connsiteX2" fmla="*/ 2776441 w 10939036"/>
              <a:gd name="connsiteY2" fmla="*/ 38918 h 997339"/>
              <a:gd name="connsiteX3" fmla="*/ 3418467 w 10939036"/>
              <a:gd name="connsiteY3" fmla="*/ 38918 h 997339"/>
              <a:gd name="connsiteX4" fmla="*/ 3827028 w 10939036"/>
              <a:gd name="connsiteY4" fmla="*/ 38918 h 997339"/>
              <a:gd name="connsiteX5" fmla="*/ 4819249 w 10939036"/>
              <a:gd name="connsiteY5" fmla="*/ 77827 h 997339"/>
              <a:gd name="connsiteX6" fmla="*/ 8593581 w 10939036"/>
              <a:gd name="connsiteY6" fmla="*/ 97285 h 997339"/>
              <a:gd name="connsiteX7" fmla="*/ 10733667 w 10939036"/>
              <a:gd name="connsiteY7" fmla="*/ 77828 h 997339"/>
              <a:gd name="connsiteX8" fmla="*/ 10869854 w 10939036"/>
              <a:gd name="connsiteY8" fmla="*/ 136195 h 997339"/>
              <a:gd name="connsiteX9" fmla="*/ 10889309 w 10939036"/>
              <a:gd name="connsiteY9" fmla="*/ 817131 h 997339"/>
              <a:gd name="connsiteX10" fmla="*/ 10889309 w 10939036"/>
              <a:gd name="connsiteY10" fmla="*/ 894952 h 997339"/>
              <a:gd name="connsiteX11" fmla="*/ 10227828 w 10939036"/>
              <a:gd name="connsiteY11" fmla="*/ 894952 h 997339"/>
              <a:gd name="connsiteX12" fmla="*/ 7834824 w 10939036"/>
              <a:gd name="connsiteY12" fmla="*/ 894952 h 997339"/>
              <a:gd name="connsiteX13" fmla="*/ 6920424 w 10939036"/>
              <a:gd name="connsiteY13" fmla="*/ 875497 h 997339"/>
              <a:gd name="connsiteX14" fmla="*/ 6200577 w 10939036"/>
              <a:gd name="connsiteY14" fmla="*/ 856042 h 997339"/>
              <a:gd name="connsiteX15" fmla="*/ 5616918 w 10939036"/>
              <a:gd name="connsiteY15" fmla="*/ 856041 h 997339"/>
              <a:gd name="connsiteX16" fmla="*/ 4702518 w 10939036"/>
              <a:gd name="connsiteY16" fmla="*/ 894953 h 997339"/>
              <a:gd name="connsiteX17" fmla="*/ 4021581 w 10939036"/>
              <a:gd name="connsiteY17" fmla="*/ 894952 h 997339"/>
              <a:gd name="connsiteX18" fmla="*/ 3613020 w 10939036"/>
              <a:gd name="connsiteY18" fmla="*/ 875496 h 997339"/>
              <a:gd name="connsiteX19" fmla="*/ 3204458 w 10939036"/>
              <a:gd name="connsiteY19" fmla="*/ 875496 h 997339"/>
              <a:gd name="connsiteX20" fmla="*/ 2601343 w 10939036"/>
              <a:gd name="connsiteY20" fmla="*/ 856042 h 997339"/>
              <a:gd name="connsiteX21" fmla="*/ 1842586 w 10939036"/>
              <a:gd name="connsiteY21" fmla="*/ 836587 h 997339"/>
              <a:gd name="connsiteX22" fmla="*/ 181416 w 10939036"/>
              <a:gd name="connsiteY22" fmla="*/ 856043 h 997339"/>
              <a:gd name="connsiteX23" fmla="*/ 142505 w 10939036"/>
              <a:gd name="connsiteY23" fmla="*/ 58373 h 997339"/>
              <a:gd name="connsiteX0" fmla="*/ 1 w 10796532"/>
              <a:gd name="connsiteY0" fmla="*/ 75664 h 1014630"/>
              <a:gd name="connsiteX1" fmla="*/ 2089188 w 10796532"/>
              <a:gd name="connsiteY1" fmla="*/ 75664 h 1014630"/>
              <a:gd name="connsiteX2" fmla="*/ 2633937 w 10796532"/>
              <a:gd name="connsiteY2" fmla="*/ 56209 h 1014630"/>
              <a:gd name="connsiteX3" fmla="*/ 3275963 w 10796532"/>
              <a:gd name="connsiteY3" fmla="*/ 56209 h 1014630"/>
              <a:gd name="connsiteX4" fmla="*/ 3684524 w 10796532"/>
              <a:gd name="connsiteY4" fmla="*/ 56209 h 1014630"/>
              <a:gd name="connsiteX5" fmla="*/ 4676745 w 10796532"/>
              <a:gd name="connsiteY5" fmla="*/ 95118 h 1014630"/>
              <a:gd name="connsiteX6" fmla="*/ 8451077 w 10796532"/>
              <a:gd name="connsiteY6" fmla="*/ 114576 h 1014630"/>
              <a:gd name="connsiteX7" fmla="*/ 10591163 w 10796532"/>
              <a:gd name="connsiteY7" fmla="*/ 95119 h 1014630"/>
              <a:gd name="connsiteX8" fmla="*/ 10727350 w 10796532"/>
              <a:gd name="connsiteY8" fmla="*/ 153486 h 1014630"/>
              <a:gd name="connsiteX9" fmla="*/ 10746805 w 10796532"/>
              <a:gd name="connsiteY9" fmla="*/ 834422 h 1014630"/>
              <a:gd name="connsiteX10" fmla="*/ 10746805 w 10796532"/>
              <a:gd name="connsiteY10" fmla="*/ 912243 h 1014630"/>
              <a:gd name="connsiteX11" fmla="*/ 10085324 w 10796532"/>
              <a:gd name="connsiteY11" fmla="*/ 912243 h 1014630"/>
              <a:gd name="connsiteX12" fmla="*/ 7692320 w 10796532"/>
              <a:gd name="connsiteY12" fmla="*/ 912243 h 1014630"/>
              <a:gd name="connsiteX13" fmla="*/ 6777920 w 10796532"/>
              <a:gd name="connsiteY13" fmla="*/ 892788 h 1014630"/>
              <a:gd name="connsiteX14" fmla="*/ 6058073 w 10796532"/>
              <a:gd name="connsiteY14" fmla="*/ 873333 h 1014630"/>
              <a:gd name="connsiteX15" fmla="*/ 5474414 w 10796532"/>
              <a:gd name="connsiteY15" fmla="*/ 873332 h 1014630"/>
              <a:gd name="connsiteX16" fmla="*/ 4560014 w 10796532"/>
              <a:gd name="connsiteY16" fmla="*/ 912244 h 1014630"/>
              <a:gd name="connsiteX17" fmla="*/ 3879077 w 10796532"/>
              <a:gd name="connsiteY17" fmla="*/ 912243 h 1014630"/>
              <a:gd name="connsiteX18" fmla="*/ 3470516 w 10796532"/>
              <a:gd name="connsiteY18" fmla="*/ 892787 h 1014630"/>
              <a:gd name="connsiteX19" fmla="*/ 3061954 w 10796532"/>
              <a:gd name="connsiteY19" fmla="*/ 892787 h 1014630"/>
              <a:gd name="connsiteX20" fmla="*/ 2458839 w 10796532"/>
              <a:gd name="connsiteY20" fmla="*/ 873333 h 1014630"/>
              <a:gd name="connsiteX21" fmla="*/ 1700082 w 10796532"/>
              <a:gd name="connsiteY21" fmla="*/ 853878 h 1014630"/>
              <a:gd name="connsiteX22" fmla="*/ 38912 w 10796532"/>
              <a:gd name="connsiteY22" fmla="*/ 873334 h 1014630"/>
              <a:gd name="connsiteX23" fmla="*/ 1 w 10796532"/>
              <a:gd name="connsiteY23" fmla="*/ 75664 h 1014630"/>
              <a:gd name="connsiteX0" fmla="*/ 142504 w 10939035"/>
              <a:gd name="connsiteY0" fmla="*/ 48286 h 895088"/>
              <a:gd name="connsiteX1" fmla="*/ 2231691 w 10939035"/>
              <a:gd name="connsiteY1" fmla="*/ 48286 h 895088"/>
              <a:gd name="connsiteX2" fmla="*/ 2776440 w 10939035"/>
              <a:gd name="connsiteY2" fmla="*/ 28831 h 895088"/>
              <a:gd name="connsiteX3" fmla="*/ 3418466 w 10939035"/>
              <a:gd name="connsiteY3" fmla="*/ 28831 h 895088"/>
              <a:gd name="connsiteX4" fmla="*/ 3827027 w 10939035"/>
              <a:gd name="connsiteY4" fmla="*/ 28831 h 895088"/>
              <a:gd name="connsiteX5" fmla="*/ 4819248 w 10939035"/>
              <a:gd name="connsiteY5" fmla="*/ 67740 h 895088"/>
              <a:gd name="connsiteX6" fmla="*/ 8593580 w 10939035"/>
              <a:gd name="connsiteY6" fmla="*/ 87198 h 895088"/>
              <a:gd name="connsiteX7" fmla="*/ 10733666 w 10939035"/>
              <a:gd name="connsiteY7" fmla="*/ 67741 h 895088"/>
              <a:gd name="connsiteX8" fmla="*/ 10869853 w 10939035"/>
              <a:gd name="connsiteY8" fmla="*/ 126108 h 895088"/>
              <a:gd name="connsiteX9" fmla="*/ 10889308 w 10939035"/>
              <a:gd name="connsiteY9" fmla="*/ 807044 h 895088"/>
              <a:gd name="connsiteX10" fmla="*/ 10889308 w 10939035"/>
              <a:gd name="connsiteY10" fmla="*/ 884865 h 895088"/>
              <a:gd name="connsiteX11" fmla="*/ 10227827 w 10939035"/>
              <a:gd name="connsiteY11" fmla="*/ 884865 h 895088"/>
              <a:gd name="connsiteX12" fmla="*/ 7834823 w 10939035"/>
              <a:gd name="connsiteY12" fmla="*/ 884865 h 895088"/>
              <a:gd name="connsiteX13" fmla="*/ 6920423 w 10939035"/>
              <a:gd name="connsiteY13" fmla="*/ 865410 h 895088"/>
              <a:gd name="connsiteX14" fmla="*/ 6200576 w 10939035"/>
              <a:gd name="connsiteY14" fmla="*/ 845955 h 895088"/>
              <a:gd name="connsiteX15" fmla="*/ 5616917 w 10939035"/>
              <a:gd name="connsiteY15" fmla="*/ 845954 h 895088"/>
              <a:gd name="connsiteX16" fmla="*/ 4702517 w 10939035"/>
              <a:gd name="connsiteY16" fmla="*/ 884866 h 895088"/>
              <a:gd name="connsiteX17" fmla="*/ 4021580 w 10939035"/>
              <a:gd name="connsiteY17" fmla="*/ 884865 h 895088"/>
              <a:gd name="connsiteX18" fmla="*/ 3613019 w 10939035"/>
              <a:gd name="connsiteY18" fmla="*/ 865409 h 895088"/>
              <a:gd name="connsiteX19" fmla="*/ 3204457 w 10939035"/>
              <a:gd name="connsiteY19" fmla="*/ 865409 h 895088"/>
              <a:gd name="connsiteX20" fmla="*/ 2601342 w 10939035"/>
              <a:gd name="connsiteY20" fmla="*/ 845955 h 895088"/>
              <a:gd name="connsiteX21" fmla="*/ 1842585 w 10939035"/>
              <a:gd name="connsiteY21" fmla="*/ 826500 h 895088"/>
              <a:gd name="connsiteX22" fmla="*/ 181415 w 10939035"/>
              <a:gd name="connsiteY22" fmla="*/ 709768 h 895088"/>
              <a:gd name="connsiteX23" fmla="*/ 142504 w 10939035"/>
              <a:gd name="connsiteY23" fmla="*/ 48286 h 895088"/>
              <a:gd name="connsiteX0" fmla="*/ 233200 w 10989327"/>
              <a:gd name="connsiteY0" fmla="*/ 119614 h 864681"/>
              <a:gd name="connsiteX1" fmla="*/ 2281983 w 10989327"/>
              <a:gd name="connsiteY1" fmla="*/ 22338 h 864681"/>
              <a:gd name="connsiteX2" fmla="*/ 2826732 w 10989327"/>
              <a:gd name="connsiteY2" fmla="*/ 2883 h 864681"/>
              <a:gd name="connsiteX3" fmla="*/ 3468758 w 10989327"/>
              <a:gd name="connsiteY3" fmla="*/ 2883 h 864681"/>
              <a:gd name="connsiteX4" fmla="*/ 3877319 w 10989327"/>
              <a:gd name="connsiteY4" fmla="*/ 2883 h 864681"/>
              <a:gd name="connsiteX5" fmla="*/ 4869540 w 10989327"/>
              <a:gd name="connsiteY5" fmla="*/ 41792 h 864681"/>
              <a:gd name="connsiteX6" fmla="*/ 8643872 w 10989327"/>
              <a:gd name="connsiteY6" fmla="*/ 61250 h 864681"/>
              <a:gd name="connsiteX7" fmla="*/ 10783958 w 10989327"/>
              <a:gd name="connsiteY7" fmla="*/ 41793 h 864681"/>
              <a:gd name="connsiteX8" fmla="*/ 10920145 w 10989327"/>
              <a:gd name="connsiteY8" fmla="*/ 100160 h 864681"/>
              <a:gd name="connsiteX9" fmla="*/ 10939600 w 10989327"/>
              <a:gd name="connsiteY9" fmla="*/ 781096 h 864681"/>
              <a:gd name="connsiteX10" fmla="*/ 10939600 w 10989327"/>
              <a:gd name="connsiteY10" fmla="*/ 858917 h 864681"/>
              <a:gd name="connsiteX11" fmla="*/ 10278119 w 10989327"/>
              <a:gd name="connsiteY11" fmla="*/ 858917 h 864681"/>
              <a:gd name="connsiteX12" fmla="*/ 7885115 w 10989327"/>
              <a:gd name="connsiteY12" fmla="*/ 858917 h 864681"/>
              <a:gd name="connsiteX13" fmla="*/ 6970715 w 10989327"/>
              <a:gd name="connsiteY13" fmla="*/ 839462 h 864681"/>
              <a:gd name="connsiteX14" fmla="*/ 6250868 w 10989327"/>
              <a:gd name="connsiteY14" fmla="*/ 820007 h 864681"/>
              <a:gd name="connsiteX15" fmla="*/ 5667209 w 10989327"/>
              <a:gd name="connsiteY15" fmla="*/ 820006 h 864681"/>
              <a:gd name="connsiteX16" fmla="*/ 4752809 w 10989327"/>
              <a:gd name="connsiteY16" fmla="*/ 858918 h 864681"/>
              <a:gd name="connsiteX17" fmla="*/ 4071872 w 10989327"/>
              <a:gd name="connsiteY17" fmla="*/ 858917 h 864681"/>
              <a:gd name="connsiteX18" fmla="*/ 3663311 w 10989327"/>
              <a:gd name="connsiteY18" fmla="*/ 839461 h 864681"/>
              <a:gd name="connsiteX19" fmla="*/ 3254749 w 10989327"/>
              <a:gd name="connsiteY19" fmla="*/ 839461 h 864681"/>
              <a:gd name="connsiteX20" fmla="*/ 2651634 w 10989327"/>
              <a:gd name="connsiteY20" fmla="*/ 820007 h 864681"/>
              <a:gd name="connsiteX21" fmla="*/ 1892877 w 10989327"/>
              <a:gd name="connsiteY21" fmla="*/ 800552 h 864681"/>
              <a:gd name="connsiteX22" fmla="*/ 231707 w 10989327"/>
              <a:gd name="connsiteY22" fmla="*/ 683820 h 864681"/>
              <a:gd name="connsiteX23" fmla="*/ 233200 w 10989327"/>
              <a:gd name="connsiteY23" fmla="*/ 119614 h 864681"/>
              <a:gd name="connsiteX0" fmla="*/ 123667 w 10879794"/>
              <a:gd name="connsiteY0" fmla="*/ 143800 h 888867"/>
              <a:gd name="connsiteX1" fmla="*/ 2172450 w 10879794"/>
              <a:gd name="connsiteY1" fmla="*/ 46524 h 888867"/>
              <a:gd name="connsiteX2" fmla="*/ 2717199 w 10879794"/>
              <a:gd name="connsiteY2" fmla="*/ 27069 h 888867"/>
              <a:gd name="connsiteX3" fmla="*/ 3359225 w 10879794"/>
              <a:gd name="connsiteY3" fmla="*/ 27069 h 888867"/>
              <a:gd name="connsiteX4" fmla="*/ 3767786 w 10879794"/>
              <a:gd name="connsiteY4" fmla="*/ 27069 h 888867"/>
              <a:gd name="connsiteX5" fmla="*/ 4760007 w 10879794"/>
              <a:gd name="connsiteY5" fmla="*/ 65978 h 888867"/>
              <a:gd name="connsiteX6" fmla="*/ 8534339 w 10879794"/>
              <a:gd name="connsiteY6" fmla="*/ 85436 h 888867"/>
              <a:gd name="connsiteX7" fmla="*/ 10674425 w 10879794"/>
              <a:gd name="connsiteY7" fmla="*/ 65979 h 888867"/>
              <a:gd name="connsiteX8" fmla="*/ 10810612 w 10879794"/>
              <a:gd name="connsiteY8" fmla="*/ 124346 h 888867"/>
              <a:gd name="connsiteX9" fmla="*/ 10830067 w 10879794"/>
              <a:gd name="connsiteY9" fmla="*/ 805282 h 888867"/>
              <a:gd name="connsiteX10" fmla="*/ 10830067 w 10879794"/>
              <a:gd name="connsiteY10" fmla="*/ 883103 h 888867"/>
              <a:gd name="connsiteX11" fmla="*/ 10168586 w 10879794"/>
              <a:gd name="connsiteY11" fmla="*/ 883103 h 888867"/>
              <a:gd name="connsiteX12" fmla="*/ 7775582 w 10879794"/>
              <a:gd name="connsiteY12" fmla="*/ 883103 h 888867"/>
              <a:gd name="connsiteX13" fmla="*/ 6861182 w 10879794"/>
              <a:gd name="connsiteY13" fmla="*/ 863648 h 888867"/>
              <a:gd name="connsiteX14" fmla="*/ 6141335 w 10879794"/>
              <a:gd name="connsiteY14" fmla="*/ 844193 h 888867"/>
              <a:gd name="connsiteX15" fmla="*/ 5557676 w 10879794"/>
              <a:gd name="connsiteY15" fmla="*/ 844192 h 888867"/>
              <a:gd name="connsiteX16" fmla="*/ 4643276 w 10879794"/>
              <a:gd name="connsiteY16" fmla="*/ 883104 h 888867"/>
              <a:gd name="connsiteX17" fmla="*/ 3962339 w 10879794"/>
              <a:gd name="connsiteY17" fmla="*/ 883103 h 888867"/>
              <a:gd name="connsiteX18" fmla="*/ 3553778 w 10879794"/>
              <a:gd name="connsiteY18" fmla="*/ 863647 h 888867"/>
              <a:gd name="connsiteX19" fmla="*/ 3145216 w 10879794"/>
              <a:gd name="connsiteY19" fmla="*/ 863647 h 888867"/>
              <a:gd name="connsiteX20" fmla="*/ 2542101 w 10879794"/>
              <a:gd name="connsiteY20" fmla="*/ 844193 h 888867"/>
              <a:gd name="connsiteX21" fmla="*/ 1783344 w 10879794"/>
              <a:gd name="connsiteY21" fmla="*/ 824738 h 888867"/>
              <a:gd name="connsiteX22" fmla="*/ 122174 w 10879794"/>
              <a:gd name="connsiteY22" fmla="*/ 708006 h 888867"/>
              <a:gd name="connsiteX23" fmla="*/ 123667 w 10879794"/>
              <a:gd name="connsiteY23" fmla="*/ 143800 h 888867"/>
              <a:gd name="connsiteX0" fmla="*/ 1864 w 10757991"/>
              <a:gd name="connsiteY0" fmla="*/ 143800 h 888867"/>
              <a:gd name="connsiteX1" fmla="*/ 2050647 w 10757991"/>
              <a:gd name="connsiteY1" fmla="*/ 46524 h 888867"/>
              <a:gd name="connsiteX2" fmla="*/ 2595396 w 10757991"/>
              <a:gd name="connsiteY2" fmla="*/ 27069 h 888867"/>
              <a:gd name="connsiteX3" fmla="*/ 3237422 w 10757991"/>
              <a:gd name="connsiteY3" fmla="*/ 27069 h 888867"/>
              <a:gd name="connsiteX4" fmla="*/ 3645983 w 10757991"/>
              <a:gd name="connsiteY4" fmla="*/ 27069 h 888867"/>
              <a:gd name="connsiteX5" fmla="*/ 4638204 w 10757991"/>
              <a:gd name="connsiteY5" fmla="*/ 65978 h 888867"/>
              <a:gd name="connsiteX6" fmla="*/ 8412536 w 10757991"/>
              <a:gd name="connsiteY6" fmla="*/ 85436 h 888867"/>
              <a:gd name="connsiteX7" fmla="*/ 10552622 w 10757991"/>
              <a:gd name="connsiteY7" fmla="*/ 65979 h 888867"/>
              <a:gd name="connsiteX8" fmla="*/ 10688809 w 10757991"/>
              <a:gd name="connsiteY8" fmla="*/ 124346 h 888867"/>
              <a:gd name="connsiteX9" fmla="*/ 10708264 w 10757991"/>
              <a:gd name="connsiteY9" fmla="*/ 805282 h 888867"/>
              <a:gd name="connsiteX10" fmla="*/ 10708264 w 10757991"/>
              <a:gd name="connsiteY10" fmla="*/ 883103 h 888867"/>
              <a:gd name="connsiteX11" fmla="*/ 10046783 w 10757991"/>
              <a:gd name="connsiteY11" fmla="*/ 883103 h 888867"/>
              <a:gd name="connsiteX12" fmla="*/ 7653779 w 10757991"/>
              <a:gd name="connsiteY12" fmla="*/ 883103 h 888867"/>
              <a:gd name="connsiteX13" fmla="*/ 6739379 w 10757991"/>
              <a:gd name="connsiteY13" fmla="*/ 863648 h 888867"/>
              <a:gd name="connsiteX14" fmla="*/ 6019532 w 10757991"/>
              <a:gd name="connsiteY14" fmla="*/ 844193 h 888867"/>
              <a:gd name="connsiteX15" fmla="*/ 5435873 w 10757991"/>
              <a:gd name="connsiteY15" fmla="*/ 844192 h 888867"/>
              <a:gd name="connsiteX16" fmla="*/ 4521473 w 10757991"/>
              <a:gd name="connsiteY16" fmla="*/ 883104 h 888867"/>
              <a:gd name="connsiteX17" fmla="*/ 3840536 w 10757991"/>
              <a:gd name="connsiteY17" fmla="*/ 883103 h 888867"/>
              <a:gd name="connsiteX18" fmla="*/ 3431975 w 10757991"/>
              <a:gd name="connsiteY18" fmla="*/ 863647 h 888867"/>
              <a:gd name="connsiteX19" fmla="*/ 3023413 w 10757991"/>
              <a:gd name="connsiteY19" fmla="*/ 863647 h 888867"/>
              <a:gd name="connsiteX20" fmla="*/ 2420298 w 10757991"/>
              <a:gd name="connsiteY20" fmla="*/ 844193 h 888867"/>
              <a:gd name="connsiteX21" fmla="*/ 1661541 w 10757991"/>
              <a:gd name="connsiteY21" fmla="*/ 824738 h 888867"/>
              <a:gd name="connsiteX22" fmla="*/ 371 w 10757991"/>
              <a:gd name="connsiteY22" fmla="*/ 708006 h 888867"/>
              <a:gd name="connsiteX23" fmla="*/ 1864 w 10757991"/>
              <a:gd name="connsiteY23" fmla="*/ 143800 h 888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0757991" h="888867">
                <a:moveTo>
                  <a:pt x="1864" y="143800"/>
                </a:moveTo>
                <a:cubicBezTo>
                  <a:pt x="141" y="-122090"/>
                  <a:pt x="1618392" y="65979"/>
                  <a:pt x="2050647" y="46524"/>
                </a:cubicBezTo>
                <a:cubicBezTo>
                  <a:pt x="2482902" y="27069"/>
                  <a:pt x="2397600" y="30311"/>
                  <a:pt x="2595396" y="27069"/>
                </a:cubicBezTo>
                <a:cubicBezTo>
                  <a:pt x="2793192" y="23827"/>
                  <a:pt x="3062324" y="27069"/>
                  <a:pt x="3237422" y="27069"/>
                </a:cubicBezTo>
                <a:cubicBezTo>
                  <a:pt x="3412520" y="27069"/>
                  <a:pt x="3412519" y="20584"/>
                  <a:pt x="3645983" y="27069"/>
                </a:cubicBezTo>
                <a:cubicBezTo>
                  <a:pt x="3879447" y="33554"/>
                  <a:pt x="3843779" y="56250"/>
                  <a:pt x="4638204" y="65978"/>
                </a:cubicBezTo>
                <a:lnTo>
                  <a:pt x="8412536" y="85436"/>
                </a:lnTo>
                <a:lnTo>
                  <a:pt x="10552622" y="65979"/>
                </a:lnTo>
                <a:cubicBezTo>
                  <a:pt x="10932001" y="72464"/>
                  <a:pt x="10662869" y="1129"/>
                  <a:pt x="10688809" y="124346"/>
                </a:cubicBezTo>
                <a:cubicBezTo>
                  <a:pt x="10714749" y="247563"/>
                  <a:pt x="10705022" y="678823"/>
                  <a:pt x="10708264" y="805282"/>
                </a:cubicBezTo>
                <a:cubicBezTo>
                  <a:pt x="10711506" y="931741"/>
                  <a:pt x="10818511" y="870133"/>
                  <a:pt x="10708264" y="883103"/>
                </a:cubicBezTo>
                <a:cubicBezTo>
                  <a:pt x="10598017" y="896073"/>
                  <a:pt x="10046783" y="883103"/>
                  <a:pt x="10046783" y="883103"/>
                </a:cubicBezTo>
                <a:lnTo>
                  <a:pt x="7653779" y="883103"/>
                </a:lnTo>
                <a:cubicBezTo>
                  <a:pt x="7102545" y="879861"/>
                  <a:pt x="7011753" y="870133"/>
                  <a:pt x="6739379" y="863648"/>
                </a:cubicBezTo>
                <a:lnTo>
                  <a:pt x="6019532" y="844193"/>
                </a:lnTo>
                <a:cubicBezTo>
                  <a:pt x="5802281" y="840950"/>
                  <a:pt x="5685549" y="837707"/>
                  <a:pt x="5435873" y="844192"/>
                </a:cubicBezTo>
                <a:cubicBezTo>
                  <a:pt x="5186197" y="850677"/>
                  <a:pt x="4826273" y="870133"/>
                  <a:pt x="4521473" y="883104"/>
                </a:cubicBezTo>
                <a:cubicBezTo>
                  <a:pt x="4255584" y="889589"/>
                  <a:pt x="4022119" y="886346"/>
                  <a:pt x="3840536" y="883103"/>
                </a:cubicBezTo>
                <a:cubicBezTo>
                  <a:pt x="3658953" y="879860"/>
                  <a:pt x="3568162" y="866890"/>
                  <a:pt x="3431975" y="863647"/>
                </a:cubicBezTo>
                <a:cubicBezTo>
                  <a:pt x="3295788" y="860404"/>
                  <a:pt x="3192026" y="866889"/>
                  <a:pt x="3023413" y="863647"/>
                </a:cubicBezTo>
                <a:cubicBezTo>
                  <a:pt x="2854800" y="860405"/>
                  <a:pt x="2647277" y="850678"/>
                  <a:pt x="2420298" y="844193"/>
                </a:cubicBezTo>
                <a:cubicBezTo>
                  <a:pt x="2193319" y="837708"/>
                  <a:pt x="1953371" y="815010"/>
                  <a:pt x="1661541" y="824738"/>
                </a:cubicBezTo>
                <a:cubicBezTo>
                  <a:pt x="1369711" y="834466"/>
                  <a:pt x="-26047" y="860406"/>
                  <a:pt x="371" y="708006"/>
                </a:cubicBezTo>
                <a:cubicBezTo>
                  <a:pt x="26789" y="555606"/>
                  <a:pt x="3587" y="409690"/>
                  <a:pt x="1864" y="143800"/>
                </a:cubicBezTo>
                <a:close/>
              </a:path>
            </a:pathLst>
          </a:custGeom>
          <a:solidFill>
            <a:srgbClr val="F7A3A1"/>
          </a:solidFill>
          <a:ln>
            <a:solidFill>
              <a:srgbClr val="F7A3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 smtClean="0"/>
              <a:t>Documents about topic 2</a:t>
            </a:r>
            <a:endParaRPr kumimoji="1"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8388142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6477" y="365124"/>
            <a:ext cx="1260000" cy="864000"/>
          </a:xfrm>
          <a:noFill/>
          <a:ln w="57150">
            <a:solidFill>
              <a:srgbClr val="F7A3A1"/>
            </a:solidFill>
          </a:ln>
        </p:spPr>
        <p:txBody>
          <a:bodyPr>
            <a:normAutofit/>
          </a:bodyPr>
          <a:lstStyle/>
          <a:p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Stream </a:t>
            </a:r>
            <a:b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graph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25</a:t>
            </a:fld>
            <a:endParaRPr kumimoji="1" lang="zh-CN" altLang="en-US" dirty="0"/>
          </a:p>
        </p:txBody>
      </p:sp>
      <p:grpSp>
        <p:nvGrpSpPr>
          <p:cNvPr id="38" name="组 37"/>
          <p:cNvGrpSpPr/>
          <p:nvPr/>
        </p:nvGrpSpPr>
        <p:grpSpPr>
          <a:xfrm>
            <a:off x="2785235" y="488729"/>
            <a:ext cx="683177" cy="725216"/>
            <a:chOff x="3242437" y="567557"/>
            <a:chExt cx="715688" cy="646388"/>
          </a:xfrm>
        </p:grpSpPr>
        <p:cxnSp>
          <p:nvCxnSpPr>
            <p:cNvPr id="32" name="肘形连接符 31"/>
            <p:cNvCxnSpPr/>
            <p:nvPr/>
          </p:nvCxnSpPr>
          <p:spPr>
            <a:xfrm>
              <a:off x="3294993" y="867103"/>
              <a:ext cx="630621" cy="346842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肘形连接符 35"/>
            <p:cNvCxnSpPr/>
            <p:nvPr/>
          </p:nvCxnSpPr>
          <p:spPr>
            <a:xfrm flipV="1">
              <a:off x="3242437" y="567557"/>
              <a:ext cx="715688" cy="294287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直线连接符 39"/>
          <p:cNvCxnSpPr/>
          <p:nvPr/>
        </p:nvCxnSpPr>
        <p:spPr>
          <a:xfrm>
            <a:off x="1072056" y="818905"/>
            <a:ext cx="5491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标题 1"/>
          <p:cNvSpPr txBox="1">
            <a:spLocks/>
          </p:cNvSpPr>
          <p:nvPr/>
        </p:nvSpPr>
        <p:spPr>
          <a:xfrm>
            <a:off x="3437377" y="27422"/>
            <a:ext cx="3310264" cy="739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thread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标题 1"/>
          <p:cNvSpPr txBox="1">
            <a:spLocks/>
          </p:cNvSpPr>
          <p:nvPr/>
        </p:nvSpPr>
        <p:spPr>
          <a:xfrm>
            <a:off x="3463649" y="794682"/>
            <a:ext cx="3310264" cy="739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glyph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直线箭头连接符 6"/>
          <p:cNvCxnSpPr/>
          <p:nvPr/>
        </p:nvCxnSpPr>
        <p:spPr>
          <a:xfrm>
            <a:off x="819807" y="5896303"/>
            <a:ext cx="1038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819807" y="5896303"/>
            <a:ext cx="1038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Early time                                                                                                                               </a:t>
            </a:r>
            <a:r>
              <a:rPr kumimoji="1" lang="en-US" altLang="zh-CN" b="1" dirty="0">
                <a:solidFill>
                  <a:schemeClr val="accent1">
                    <a:lumMod val="50000"/>
                  </a:schemeClr>
                </a:solidFill>
              </a:rPr>
              <a:t>L</a:t>
            </a:r>
            <a:r>
              <a:rPr kumimoji="1"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ater time</a:t>
            </a:r>
            <a:endParaRPr kumimoji="1"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19807" y="5170608"/>
            <a:ext cx="10388520" cy="592887"/>
          </a:xfrm>
          <a:prstGeom prst="rect">
            <a:avLst/>
          </a:prstGeom>
          <a:solidFill>
            <a:srgbClr val="A6A6A6">
              <a:alpha val="7843"/>
            </a:srgbClr>
          </a:solidFill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>
                    <a:lumMod val="50000"/>
                  </a:schemeClr>
                </a:solidFill>
              </a:rPr>
              <a:t>Topic 1</a:t>
            </a:r>
            <a:endParaRPr kumimoji="1"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19807" y="4170218"/>
            <a:ext cx="10388520" cy="867582"/>
          </a:xfrm>
          <a:prstGeom prst="rect">
            <a:avLst/>
          </a:prstGeom>
          <a:solidFill>
            <a:srgbClr val="A6A6A6">
              <a:alpha val="7843"/>
            </a:srgbClr>
          </a:solidFill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>
                    <a:lumMod val="50000"/>
                  </a:schemeClr>
                </a:solidFill>
              </a:rPr>
              <a:t>Topic 2</a:t>
            </a:r>
            <a:endParaRPr kumimoji="1"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19807" y="3006436"/>
            <a:ext cx="10388520" cy="1064363"/>
          </a:xfrm>
          <a:prstGeom prst="rect">
            <a:avLst/>
          </a:prstGeom>
          <a:solidFill>
            <a:srgbClr val="A6A6A6">
              <a:alpha val="7843"/>
            </a:srgbClr>
          </a:solidFill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>
                    <a:lumMod val="50000"/>
                  </a:schemeClr>
                </a:solidFill>
              </a:rPr>
              <a:t>Topic 3</a:t>
            </a:r>
            <a:endParaRPr kumimoji="1"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603371" y="6167234"/>
            <a:ext cx="1986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Time line</a:t>
            </a:r>
            <a:endParaRPr kumimoji="1"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任意形状 9"/>
          <p:cNvSpPr/>
          <p:nvPr/>
        </p:nvSpPr>
        <p:spPr>
          <a:xfrm>
            <a:off x="1133997" y="3073846"/>
            <a:ext cx="10258181" cy="942673"/>
          </a:xfrm>
          <a:custGeom>
            <a:avLst/>
            <a:gdLst>
              <a:gd name="connsiteX0" fmla="*/ 127480 w 10274518"/>
              <a:gd name="connsiteY0" fmla="*/ 88289 h 1108025"/>
              <a:gd name="connsiteX1" fmla="*/ 1567174 w 10274518"/>
              <a:gd name="connsiteY1" fmla="*/ 88289 h 1108025"/>
              <a:gd name="connsiteX2" fmla="*/ 2111923 w 10274518"/>
              <a:gd name="connsiteY2" fmla="*/ 496851 h 1108025"/>
              <a:gd name="connsiteX3" fmla="*/ 2753949 w 10274518"/>
              <a:gd name="connsiteY3" fmla="*/ 574672 h 1108025"/>
              <a:gd name="connsiteX4" fmla="*/ 3162510 w 10274518"/>
              <a:gd name="connsiteY4" fmla="*/ 399575 h 1108025"/>
              <a:gd name="connsiteX5" fmla="*/ 4154731 w 10274518"/>
              <a:gd name="connsiteY5" fmla="*/ 205021 h 1108025"/>
              <a:gd name="connsiteX6" fmla="*/ 7929063 w 10274518"/>
              <a:gd name="connsiteY6" fmla="*/ 185566 h 1108025"/>
              <a:gd name="connsiteX7" fmla="*/ 10069149 w 10274518"/>
              <a:gd name="connsiteY7" fmla="*/ 205021 h 1108025"/>
              <a:gd name="connsiteX8" fmla="*/ 10205336 w 10274518"/>
              <a:gd name="connsiteY8" fmla="*/ 224477 h 1108025"/>
              <a:gd name="connsiteX9" fmla="*/ 10224791 w 10274518"/>
              <a:gd name="connsiteY9" fmla="*/ 905413 h 1108025"/>
              <a:gd name="connsiteX10" fmla="*/ 10224791 w 10274518"/>
              <a:gd name="connsiteY10" fmla="*/ 983234 h 1108025"/>
              <a:gd name="connsiteX11" fmla="*/ 9563310 w 10274518"/>
              <a:gd name="connsiteY11" fmla="*/ 983234 h 1108025"/>
              <a:gd name="connsiteX12" fmla="*/ 7170306 w 10274518"/>
              <a:gd name="connsiteY12" fmla="*/ 983234 h 1108025"/>
              <a:gd name="connsiteX13" fmla="*/ 6255906 w 10274518"/>
              <a:gd name="connsiteY13" fmla="*/ 710860 h 1108025"/>
              <a:gd name="connsiteX14" fmla="*/ 5536059 w 10274518"/>
              <a:gd name="connsiteY14" fmla="*/ 671949 h 1108025"/>
              <a:gd name="connsiteX15" fmla="*/ 4952400 w 10274518"/>
              <a:gd name="connsiteY15" fmla="*/ 944323 h 1108025"/>
              <a:gd name="connsiteX16" fmla="*/ 4038000 w 10274518"/>
              <a:gd name="connsiteY16" fmla="*/ 1022145 h 1108025"/>
              <a:gd name="connsiteX17" fmla="*/ 3357063 w 10274518"/>
              <a:gd name="connsiteY17" fmla="*/ 769226 h 1108025"/>
              <a:gd name="connsiteX18" fmla="*/ 2948502 w 10274518"/>
              <a:gd name="connsiteY18" fmla="*/ 749770 h 1108025"/>
              <a:gd name="connsiteX19" fmla="*/ 2539940 w 10274518"/>
              <a:gd name="connsiteY19" fmla="*/ 749770 h 1108025"/>
              <a:gd name="connsiteX20" fmla="*/ 1936825 w 10274518"/>
              <a:gd name="connsiteY20" fmla="*/ 983234 h 1108025"/>
              <a:gd name="connsiteX21" fmla="*/ 1100246 w 10274518"/>
              <a:gd name="connsiteY21" fmla="*/ 1022145 h 1108025"/>
              <a:gd name="connsiteX22" fmla="*/ 185846 w 10274518"/>
              <a:gd name="connsiteY22" fmla="*/ 1041600 h 1108025"/>
              <a:gd name="connsiteX23" fmla="*/ 127480 w 10274518"/>
              <a:gd name="connsiteY23" fmla="*/ 88289 h 1108025"/>
              <a:gd name="connsiteX0" fmla="*/ 110328 w 10315732"/>
              <a:gd name="connsiteY0" fmla="*/ 447567 h 986794"/>
              <a:gd name="connsiteX1" fmla="*/ 1608388 w 10315732"/>
              <a:gd name="connsiteY1" fmla="*/ 94 h 986794"/>
              <a:gd name="connsiteX2" fmla="*/ 2153137 w 10315732"/>
              <a:gd name="connsiteY2" fmla="*/ 408656 h 986794"/>
              <a:gd name="connsiteX3" fmla="*/ 2795163 w 10315732"/>
              <a:gd name="connsiteY3" fmla="*/ 486477 h 986794"/>
              <a:gd name="connsiteX4" fmla="*/ 3203724 w 10315732"/>
              <a:gd name="connsiteY4" fmla="*/ 311380 h 986794"/>
              <a:gd name="connsiteX5" fmla="*/ 4195945 w 10315732"/>
              <a:gd name="connsiteY5" fmla="*/ 116826 h 986794"/>
              <a:gd name="connsiteX6" fmla="*/ 7970277 w 10315732"/>
              <a:gd name="connsiteY6" fmla="*/ 97371 h 986794"/>
              <a:gd name="connsiteX7" fmla="*/ 10110363 w 10315732"/>
              <a:gd name="connsiteY7" fmla="*/ 116826 h 986794"/>
              <a:gd name="connsiteX8" fmla="*/ 10246550 w 10315732"/>
              <a:gd name="connsiteY8" fmla="*/ 136282 h 986794"/>
              <a:gd name="connsiteX9" fmla="*/ 10266005 w 10315732"/>
              <a:gd name="connsiteY9" fmla="*/ 817218 h 986794"/>
              <a:gd name="connsiteX10" fmla="*/ 10266005 w 10315732"/>
              <a:gd name="connsiteY10" fmla="*/ 895039 h 986794"/>
              <a:gd name="connsiteX11" fmla="*/ 9604524 w 10315732"/>
              <a:gd name="connsiteY11" fmla="*/ 895039 h 986794"/>
              <a:gd name="connsiteX12" fmla="*/ 7211520 w 10315732"/>
              <a:gd name="connsiteY12" fmla="*/ 895039 h 986794"/>
              <a:gd name="connsiteX13" fmla="*/ 6297120 w 10315732"/>
              <a:gd name="connsiteY13" fmla="*/ 622665 h 986794"/>
              <a:gd name="connsiteX14" fmla="*/ 5577273 w 10315732"/>
              <a:gd name="connsiteY14" fmla="*/ 583754 h 986794"/>
              <a:gd name="connsiteX15" fmla="*/ 4993614 w 10315732"/>
              <a:gd name="connsiteY15" fmla="*/ 856128 h 986794"/>
              <a:gd name="connsiteX16" fmla="*/ 4079214 w 10315732"/>
              <a:gd name="connsiteY16" fmla="*/ 933950 h 986794"/>
              <a:gd name="connsiteX17" fmla="*/ 3398277 w 10315732"/>
              <a:gd name="connsiteY17" fmla="*/ 681031 h 986794"/>
              <a:gd name="connsiteX18" fmla="*/ 2989716 w 10315732"/>
              <a:gd name="connsiteY18" fmla="*/ 661575 h 986794"/>
              <a:gd name="connsiteX19" fmla="*/ 2581154 w 10315732"/>
              <a:gd name="connsiteY19" fmla="*/ 661575 h 986794"/>
              <a:gd name="connsiteX20" fmla="*/ 1978039 w 10315732"/>
              <a:gd name="connsiteY20" fmla="*/ 895039 h 986794"/>
              <a:gd name="connsiteX21" fmla="*/ 1141460 w 10315732"/>
              <a:gd name="connsiteY21" fmla="*/ 933950 h 986794"/>
              <a:gd name="connsiteX22" fmla="*/ 227060 w 10315732"/>
              <a:gd name="connsiteY22" fmla="*/ 953405 h 986794"/>
              <a:gd name="connsiteX23" fmla="*/ 110328 w 10315732"/>
              <a:gd name="connsiteY23" fmla="*/ 447567 h 986794"/>
              <a:gd name="connsiteX0" fmla="*/ 56848 w 10262252"/>
              <a:gd name="connsiteY0" fmla="*/ 447567 h 942673"/>
              <a:gd name="connsiteX1" fmla="*/ 1554908 w 10262252"/>
              <a:gd name="connsiteY1" fmla="*/ 94 h 942673"/>
              <a:gd name="connsiteX2" fmla="*/ 2099657 w 10262252"/>
              <a:gd name="connsiteY2" fmla="*/ 408656 h 942673"/>
              <a:gd name="connsiteX3" fmla="*/ 2741683 w 10262252"/>
              <a:gd name="connsiteY3" fmla="*/ 486477 h 942673"/>
              <a:gd name="connsiteX4" fmla="*/ 3150244 w 10262252"/>
              <a:gd name="connsiteY4" fmla="*/ 311380 h 942673"/>
              <a:gd name="connsiteX5" fmla="*/ 4142465 w 10262252"/>
              <a:gd name="connsiteY5" fmla="*/ 116826 h 942673"/>
              <a:gd name="connsiteX6" fmla="*/ 7916797 w 10262252"/>
              <a:gd name="connsiteY6" fmla="*/ 97371 h 942673"/>
              <a:gd name="connsiteX7" fmla="*/ 10056883 w 10262252"/>
              <a:gd name="connsiteY7" fmla="*/ 116826 h 942673"/>
              <a:gd name="connsiteX8" fmla="*/ 10193070 w 10262252"/>
              <a:gd name="connsiteY8" fmla="*/ 136282 h 942673"/>
              <a:gd name="connsiteX9" fmla="*/ 10212525 w 10262252"/>
              <a:gd name="connsiteY9" fmla="*/ 817218 h 942673"/>
              <a:gd name="connsiteX10" fmla="*/ 10212525 w 10262252"/>
              <a:gd name="connsiteY10" fmla="*/ 895039 h 942673"/>
              <a:gd name="connsiteX11" fmla="*/ 9551044 w 10262252"/>
              <a:gd name="connsiteY11" fmla="*/ 895039 h 942673"/>
              <a:gd name="connsiteX12" fmla="*/ 7158040 w 10262252"/>
              <a:gd name="connsiteY12" fmla="*/ 895039 h 942673"/>
              <a:gd name="connsiteX13" fmla="*/ 6243640 w 10262252"/>
              <a:gd name="connsiteY13" fmla="*/ 622665 h 942673"/>
              <a:gd name="connsiteX14" fmla="*/ 5523793 w 10262252"/>
              <a:gd name="connsiteY14" fmla="*/ 583754 h 942673"/>
              <a:gd name="connsiteX15" fmla="*/ 4940134 w 10262252"/>
              <a:gd name="connsiteY15" fmla="*/ 856128 h 942673"/>
              <a:gd name="connsiteX16" fmla="*/ 4025734 w 10262252"/>
              <a:gd name="connsiteY16" fmla="*/ 933950 h 942673"/>
              <a:gd name="connsiteX17" fmla="*/ 3344797 w 10262252"/>
              <a:gd name="connsiteY17" fmla="*/ 681031 h 942673"/>
              <a:gd name="connsiteX18" fmla="*/ 2936236 w 10262252"/>
              <a:gd name="connsiteY18" fmla="*/ 661575 h 942673"/>
              <a:gd name="connsiteX19" fmla="*/ 2527674 w 10262252"/>
              <a:gd name="connsiteY19" fmla="*/ 661575 h 942673"/>
              <a:gd name="connsiteX20" fmla="*/ 1924559 w 10262252"/>
              <a:gd name="connsiteY20" fmla="*/ 895039 h 942673"/>
              <a:gd name="connsiteX21" fmla="*/ 1087980 w 10262252"/>
              <a:gd name="connsiteY21" fmla="*/ 933950 h 942673"/>
              <a:gd name="connsiteX22" fmla="*/ 387589 w 10262252"/>
              <a:gd name="connsiteY22" fmla="*/ 642120 h 942673"/>
              <a:gd name="connsiteX23" fmla="*/ 56848 w 10262252"/>
              <a:gd name="connsiteY23" fmla="*/ 447567 h 942673"/>
              <a:gd name="connsiteX0" fmla="*/ 59568 w 10264972"/>
              <a:gd name="connsiteY0" fmla="*/ 447567 h 942673"/>
              <a:gd name="connsiteX1" fmla="*/ 1557628 w 10264972"/>
              <a:gd name="connsiteY1" fmla="*/ 94 h 942673"/>
              <a:gd name="connsiteX2" fmla="*/ 2102377 w 10264972"/>
              <a:gd name="connsiteY2" fmla="*/ 408656 h 942673"/>
              <a:gd name="connsiteX3" fmla="*/ 2744403 w 10264972"/>
              <a:gd name="connsiteY3" fmla="*/ 486477 h 942673"/>
              <a:gd name="connsiteX4" fmla="*/ 3152964 w 10264972"/>
              <a:gd name="connsiteY4" fmla="*/ 311380 h 942673"/>
              <a:gd name="connsiteX5" fmla="*/ 4145185 w 10264972"/>
              <a:gd name="connsiteY5" fmla="*/ 116826 h 942673"/>
              <a:gd name="connsiteX6" fmla="*/ 7919517 w 10264972"/>
              <a:gd name="connsiteY6" fmla="*/ 97371 h 942673"/>
              <a:gd name="connsiteX7" fmla="*/ 10059603 w 10264972"/>
              <a:gd name="connsiteY7" fmla="*/ 116826 h 942673"/>
              <a:gd name="connsiteX8" fmla="*/ 10195790 w 10264972"/>
              <a:gd name="connsiteY8" fmla="*/ 136282 h 942673"/>
              <a:gd name="connsiteX9" fmla="*/ 10215245 w 10264972"/>
              <a:gd name="connsiteY9" fmla="*/ 817218 h 942673"/>
              <a:gd name="connsiteX10" fmla="*/ 10215245 w 10264972"/>
              <a:gd name="connsiteY10" fmla="*/ 895039 h 942673"/>
              <a:gd name="connsiteX11" fmla="*/ 9553764 w 10264972"/>
              <a:gd name="connsiteY11" fmla="*/ 895039 h 942673"/>
              <a:gd name="connsiteX12" fmla="*/ 7160760 w 10264972"/>
              <a:gd name="connsiteY12" fmla="*/ 895039 h 942673"/>
              <a:gd name="connsiteX13" fmla="*/ 6246360 w 10264972"/>
              <a:gd name="connsiteY13" fmla="*/ 622665 h 942673"/>
              <a:gd name="connsiteX14" fmla="*/ 5526513 w 10264972"/>
              <a:gd name="connsiteY14" fmla="*/ 583754 h 942673"/>
              <a:gd name="connsiteX15" fmla="*/ 4942854 w 10264972"/>
              <a:gd name="connsiteY15" fmla="*/ 856128 h 942673"/>
              <a:gd name="connsiteX16" fmla="*/ 4028454 w 10264972"/>
              <a:gd name="connsiteY16" fmla="*/ 933950 h 942673"/>
              <a:gd name="connsiteX17" fmla="*/ 3347517 w 10264972"/>
              <a:gd name="connsiteY17" fmla="*/ 681031 h 942673"/>
              <a:gd name="connsiteX18" fmla="*/ 2938956 w 10264972"/>
              <a:gd name="connsiteY18" fmla="*/ 661575 h 942673"/>
              <a:gd name="connsiteX19" fmla="*/ 2530394 w 10264972"/>
              <a:gd name="connsiteY19" fmla="*/ 661575 h 942673"/>
              <a:gd name="connsiteX20" fmla="*/ 1927279 w 10264972"/>
              <a:gd name="connsiteY20" fmla="*/ 895039 h 942673"/>
              <a:gd name="connsiteX21" fmla="*/ 1246343 w 10264972"/>
              <a:gd name="connsiteY21" fmla="*/ 700486 h 942673"/>
              <a:gd name="connsiteX22" fmla="*/ 390309 w 10264972"/>
              <a:gd name="connsiteY22" fmla="*/ 642120 h 942673"/>
              <a:gd name="connsiteX23" fmla="*/ 59568 w 10264972"/>
              <a:gd name="connsiteY23" fmla="*/ 447567 h 942673"/>
              <a:gd name="connsiteX0" fmla="*/ 52777 w 10258181"/>
              <a:gd name="connsiteY0" fmla="*/ 447567 h 942673"/>
              <a:gd name="connsiteX1" fmla="*/ 1550837 w 10258181"/>
              <a:gd name="connsiteY1" fmla="*/ 94 h 942673"/>
              <a:gd name="connsiteX2" fmla="*/ 2095586 w 10258181"/>
              <a:gd name="connsiteY2" fmla="*/ 408656 h 942673"/>
              <a:gd name="connsiteX3" fmla="*/ 2737612 w 10258181"/>
              <a:gd name="connsiteY3" fmla="*/ 486477 h 942673"/>
              <a:gd name="connsiteX4" fmla="*/ 3146173 w 10258181"/>
              <a:gd name="connsiteY4" fmla="*/ 311380 h 942673"/>
              <a:gd name="connsiteX5" fmla="*/ 4138394 w 10258181"/>
              <a:gd name="connsiteY5" fmla="*/ 116826 h 942673"/>
              <a:gd name="connsiteX6" fmla="*/ 7912726 w 10258181"/>
              <a:gd name="connsiteY6" fmla="*/ 97371 h 942673"/>
              <a:gd name="connsiteX7" fmla="*/ 10052812 w 10258181"/>
              <a:gd name="connsiteY7" fmla="*/ 116826 h 942673"/>
              <a:gd name="connsiteX8" fmla="*/ 10188999 w 10258181"/>
              <a:gd name="connsiteY8" fmla="*/ 136282 h 942673"/>
              <a:gd name="connsiteX9" fmla="*/ 10208454 w 10258181"/>
              <a:gd name="connsiteY9" fmla="*/ 817218 h 942673"/>
              <a:gd name="connsiteX10" fmla="*/ 10208454 w 10258181"/>
              <a:gd name="connsiteY10" fmla="*/ 895039 h 942673"/>
              <a:gd name="connsiteX11" fmla="*/ 9546973 w 10258181"/>
              <a:gd name="connsiteY11" fmla="*/ 895039 h 942673"/>
              <a:gd name="connsiteX12" fmla="*/ 7153969 w 10258181"/>
              <a:gd name="connsiteY12" fmla="*/ 895039 h 942673"/>
              <a:gd name="connsiteX13" fmla="*/ 6239569 w 10258181"/>
              <a:gd name="connsiteY13" fmla="*/ 622665 h 942673"/>
              <a:gd name="connsiteX14" fmla="*/ 5519722 w 10258181"/>
              <a:gd name="connsiteY14" fmla="*/ 583754 h 942673"/>
              <a:gd name="connsiteX15" fmla="*/ 4936063 w 10258181"/>
              <a:gd name="connsiteY15" fmla="*/ 856128 h 942673"/>
              <a:gd name="connsiteX16" fmla="*/ 4021663 w 10258181"/>
              <a:gd name="connsiteY16" fmla="*/ 933950 h 942673"/>
              <a:gd name="connsiteX17" fmla="*/ 3340726 w 10258181"/>
              <a:gd name="connsiteY17" fmla="*/ 681031 h 942673"/>
              <a:gd name="connsiteX18" fmla="*/ 2932165 w 10258181"/>
              <a:gd name="connsiteY18" fmla="*/ 661575 h 942673"/>
              <a:gd name="connsiteX19" fmla="*/ 2523603 w 10258181"/>
              <a:gd name="connsiteY19" fmla="*/ 661575 h 942673"/>
              <a:gd name="connsiteX20" fmla="*/ 1920488 w 10258181"/>
              <a:gd name="connsiteY20" fmla="*/ 895039 h 942673"/>
              <a:gd name="connsiteX21" fmla="*/ 1239552 w 10258181"/>
              <a:gd name="connsiteY21" fmla="*/ 700486 h 942673"/>
              <a:gd name="connsiteX22" fmla="*/ 422429 w 10258181"/>
              <a:gd name="connsiteY22" fmla="*/ 544844 h 942673"/>
              <a:gd name="connsiteX23" fmla="*/ 52777 w 10258181"/>
              <a:gd name="connsiteY23" fmla="*/ 447567 h 942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0258181" h="942673">
                <a:moveTo>
                  <a:pt x="52777" y="447567"/>
                </a:moveTo>
                <a:cubicBezTo>
                  <a:pt x="240845" y="356775"/>
                  <a:pt x="1210369" y="6579"/>
                  <a:pt x="1550837" y="94"/>
                </a:cubicBezTo>
                <a:cubicBezTo>
                  <a:pt x="1891305" y="-6391"/>
                  <a:pt x="1897790" y="327592"/>
                  <a:pt x="2095586" y="408656"/>
                </a:cubicBezTo>
                <a:cubicBezTo>
                  <a:pt x="2293382" y="489720"/>
                  <a:pt x="2562514" y="502690"/>
                  <a:pt x="2737612" y="486477"/>
                </a:cubicBezTo>
                <a:cubicBezTo>
                  <a:pt x="2912710" y="470264"/>
                  <a:pt x="2912709" y="372989"/>
                  <a:pt x="3146173" y="311380"/>
                </a:cubicBezTo>
                <a:cubicBezTo>
                  <a:pt x="3379637" y="249772"/>
                  <a:pt x="3343969" y="152494"/>
                  <a:pt x="4138394" y="116826"/>
                </a:cubicBezTo>
                <a:cubicBezTo>
                  <a:pt x="4932819" y="81158"/>
                  <a:pt x="7912726" y="97371"/>
                  <a:pt x="7912726" y="97371"/>
                </a:cubicBezTo>
                <a:lnTo>
                  <a:pt x="10052812" y="116826"/>
                </a:lnTo>
                <a:cubicBezTo>
                  <a:pt x="10432191" y="123311"/>
                  <a:pt x="10163059" y="19550"/>
                  <a:pt x="10188999" y="136282"/>
                </a:cubicBezTo>
                <a:cubicBezTo>
                  <a:pt x="10214939" y="253014"/>
                  <a:pt x="10205212" y="690759"/>
                  <a:pt x="10208454" y="817218"/>
                </a:cubicBezTo>
                <a:cubicBezTo>
                  <a:pt x="10211696" y="943677"/>
                  <a:pt x="10318701" y="882069"/>
                  <a:pt x="10208454" y="895039"/>
                </a:cubicBezTo>
                <a:cubicBezTo>
                  <a:pt x="10098207" y="908009"/>
                  <a:pt x="9546973" y="895039"/>
                  <a:pt x="9546973" y="895039"/>
                </a:cubicBezTo>
                <a:cubicBezTo>
                  <a:pt x="9037892" y="895039"/>
                  <a:pt x="7705203" y="940435"/>
                  <a:pt x="7153969" y="895039"/>
                </a:cubicBezTo>
                <a:cubicBezTo>
                  <a:pt x="6602735" y="849643"/>
                  <a:pt x="6511944" y="674546"/>
                  <a:pt x="6239569" y="622665"/>
                </a:cubicBezTo>
                <a:cubicBezTo>
                  <a:pt x="5967195" y="570784"/>
                  <a:pt x="5736973" y="544844"/>
                  <a:pt x="5519722" y="583754"/>
                </a:cubicBezTo>
                <a:cubicBezTo>
                  <a:pt x="5302471" y="622664"/>
                  <a:pt x="5185739" y="797762"/>
                  <a:pt x="4936063" y="856128"/>
                </a:cubicBezTo>
                <a:cubicBezTo>
                  <a:pt x="4686387" y="914494"/>
                  <a:pt x="4287552" y="963133"/>
                  <a:pt x="4021663" y="933950"/>
                </a:cubicBezTo>
                <a:cubicBezTo>
                  <a:pt x="3755774" y="904767"/>
                  <a:pt x="3522309" y="726427"/>
                  <a:pt x="3340726" y="681031"/>
                </a:cubicBezTo>
                <a:cubicBezTo>
                  <a:pt x="3159143" y="635635"/>
                  <a:pt x="3068352" y="664818"/>
                  <a:pt x="2932165" y="661575"/>
                </a:cubicBezTo>
                <a:cubicBezTo>
                  <a:pt x="2795978" y="658332"/>
                  <a:pt x="2692216" y="622664"/>
                  <a:pt x="2523603" y="661575"/>
                </a:cubicBezTo>
                <a:cubicBezTo>
                  <a:pt x="2354990" y="700486"/>
                  <a:pt x="2134496" y="888554"/>
                  <a:pt x="1920488" y="895039"/>
                </a:cubicBezTo>
                <a:cubicBezTo>
                  <a:pt x="1706480" y="901524"/>
                  <a:pt x="1531382" y="690758"/>
                  <a:pt x="1239552" y="700486"/>
                </a:cubicBezTo>
                <a:cubicBezTo>
                  <a:pt x="947722" y="710214"/>
                  <a:pt x="620225" y="586997"/>
                  <a:pt x="422429" y="544844"/>
                </a:cubicBezTo>
                <a:cubicBezTo>
                  <a:pt x="224633" y="502691"/>
                  <a:pt x="-135291" y="538359"/>
                  <a:pt x="52777" y="447567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34320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6477" y="365124"/>
            <a:ext cx="1260000" cy="864000"/>
          </a:xfrm>
          <a:noFill/>
          <a:ln w="57150">
            <a:solidFill>
              <a:srgbClr val="F7A3A1"/>
            </a:solidFill>
          </a:ln>
        </p:spPr>
        <p:txBody>
          <a:bodyPr>
            <a:normAutofit/>
          </a:bodyPr>
          <a:lstStyle/>
          <a:p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Stream </a:t>
            </a:r>
            <a:b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graph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26</a:t>
            </a:fld>
            <a:endParaRPr kumimoji="1" lang="zh-CN" altLang="en-US" dirty="0"/>
          </a:p>
        </p:txBody>
      </p:sp>
      <p:grpSp>
        <p:nvGrpSpPr>
          <p:cNvPr id="38" name="组 37"/>
          <p:cNvGrpSpPr/>
          <p:nvPr/>
        </p:nvGrpSpPr>
        <p:grpSpPr>
          <a:xfrm>
            <a:off x="2785235" y="488729"/>
            <a:ext cx="683177" cy="725216"/>
            <a:chOff x="3242437" y="567557"/>
            <a:chExt cx="715688" cy="646388"/>
          </a:xfrm>
        </p:grpSpPr>
        <p:cxnSp>
          <p:nvCxnSpPr>
            <p:cNvPr id="32" name="肘形连接符 31"/>
            <p:cNvCxnSpPr/>
            <p:nvPr/>
          </p:nvCxnSpPr>
          <p:spPr>
            <a:xfrm>
              <a:off x="3294993" y="867103"/>
              <a:ext cx="630621" cy="346842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肘形连接符 35"/>
            <p:cNvCxnSpPr/>
            <p:nvPr/>
          </p:nvCxnSpPr>
          <p:spPr>
            <a:xfrm flipV="1">
              <a:off x="3242437" y="567557"/>
              <a:ext cx="715688" cy="294287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直线连接符 39"/>
          <p:cNvCxnSpPr/>
          <p:nvPr/>
        </p:nvCxnSpPr>
        <p:spPr>
          <a:xfrm>
            <a:off x="1072056" y="818905"/>
            <a:ext cx="5491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标题 1"/>
          <p:cNvSpPr txBox="1">
            <a:spLocks/>
          </p:cNvSpPr>
          <p:nvPr/>
        </p:nvSpPr>
        <p:spPr>
          <a:xfrm>
            <a:off x="3437377" y="27422"/>
            <a:ext cx="3310264" cy="739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thread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标题 1"/>
          <p:cNvSpPr txBox="1">
            <a:spLocks/>
          </p:cNvSpPr>
          <p:nvPr/>
        </p:nvSpPr>
        <p:spPr>
          <a:xfrm>
            <a:off x="3463649" y="794682"/>
            <a:ext cx="3310264" cy="739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glyph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直线箭头连接符 6"/>
          <p:cNvCxnSpPr/>
          <p:nvPr/>
        </p:nvCxnSpPr>
        <p:spPr>
          <a:xfrm>
            <a:off x="819807" y="5896303"/>
            <a:ext cx="1038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819807" y="5896303"/>
            <a:ext cx="1038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Early time                                                                                                                               </a:t>
            </a:r>
            <a:r>
              <a:rPr kumimoji="1" lang="en-US" altLang="zh-CN" b="1" dirty="0">
                <a:solidFill>
                  <a:schemeClr val="accent1">
                    <a:lumMod val="50000"/>
                  </a:schemeClr>
                </a:solidFill>
              </a:rPr>
              <a:t>L</a:t>
            </a:r>
            <a:r>
              <a:rPr kumimoji="1"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ater time</a:t>
            </a:r>
            <a:endParaRPr kumimoji="1"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19807" y="5170608"/>
            <a:ext cx="10388520" cy="592887"/>
          </a:xfrm>
          <a:prstGeom prst="rect">
            <a:avLst/>
          </a:prstGeom>
          <a:solidFill>
            <a:srgbClr val="A6A6A6">
              <a:alpha val="7843"/>
            </a:srgbClr>
          </a:solidFill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>
                    <a:lumMod val="50000"/>
                  </a:schemeClr>
                </a:solidFill>
              </a:rPr>
              <a:t>Topic 1</a:t>
            </a:r>
            <a:endParaRPr kumimoji="1"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19807" y="4170218"/>
            <a:ext cx="10388520" cy="867582"/>
          </a:xfrm>
          <a:prstGeom prst="rect">
            <a:avLst/>
          </a:prstGeom>
          <a:solidFill>
            <a:srgbClr val="A6A6A6">
              <a:alpha val="7843"/>
            </a:srgbClr>
          </a:solidFill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>
                    <a:lumMod val="50000"/>
                  </a:schemeClr>
                </a:solidFill>
              </a:rPr>
              <a:t>Topic 2</a:t>
            </a:r>
            <a:endParaRPr kumimoji="1"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19807" y="3006436"/>
            <a:ext cx="10388520" cy="1064363"/>
          </a:xfrm>
          <a:prstGeom prst="rect">
            <a:avLst/>
          </a:prstGeom>
          <a:solidFill>
            <a:srgbClr val="A6A6A6">
              <a:alpha val="7843"/>
            </a:srgbClr>
          </a:solidFill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>
                    <a:lumMod val="50000"/>
                  </a:schemeClr>
                </a:solidFill>
              </a:rPr>
              <a:t>Topic 3</a:t>
            </a:r>
            <a:endParaRPr kumimoji="1"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603371" y="6167234"/>
            <a:ext cx="1986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Time line</a:t>
            </a:r>
            <a:endParaRPr kumimoji="1"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535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" grpId="0" animBg="1"/>
      <p:bldP spid="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6477" y="365124"/>
            <a:ext cx="1260000" cy="864000"/>
          </a:xfrm>
          <a:noFill/>
          <a:ln w="57150">
            <a:solidFill>
              <a:srgbClr val="F7A3A1"/>
            </a:solidFill>
          </a:ln>
        </p:spPr>
        <p:txBody>
          <a:bodyPr>
            <a:normAutofit/>
          </a:bodyPr>
          <a:lstStyle/>
          <a:p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Stream </a:t>
            </a:r>
            <a:b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graph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27</a:t>
            </a:fld>
            <a:endParaRPr kumimoji="1" lang="zh-CN" altLang="en-US" dirty="0"/>
          </a:p>
        </p:txBody>
      </p:sp>
      <p:grpSp>
        <p:nvGrpSpPr>
          <p:cNvPr id="38" name="组 37"/>
          <p:cNvGrpSpPr/>
          <p:nvPr/>
        </p:nvGrpSpPr>
        <p:grpSpPr>
          <a:xfrm>
            <a:off x="2785235" y="488729"/>
            <a:ext cx="683177" cy="725216"/>
            <a:chOff x="3242437" y="567557"/>
            <a:chExt cx="715688" cy="646388"/>
          </a:xfrm>
        </p:grpSpPr>
        <p:cxnSp>
          <p:nvCxnSpPr>
            <p:cNvPr id="32" name="肘形连接符 31"/>
            <p:cNvCxnSpPr/>
            <p:nvPr/>
          </p:nvCxnSpPr>
          <p:spPr>
            <a:xfrm>
              <a:off x="3294993" y="867103"/>
              <a:ext cx="630621" cy="346842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肘形连接符 35"/>
            <p:cNvCxnSpPr/>
            <p:nvPr/>
          </p:nvCxnSpPr>
          <p:spPr>
            <a:xfrm flipV="1">
              <a:off x="3242437" y="567557"/>
              <a:ext cx="715688" cy="294287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直线连接符 39"/>
          <p:cNvCxnSpPr/>
          <p:nvPr/>
        </p:nvCxnSpPr>
        <p:spPr>
          <a:xfrm>
            <a:off x="1072056" y="818905"/>
            <a:ext cx="5491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标题 1"/>
          <p:cNvSpPr txBox="1">
            <a:spLocks/>
          </p:cNvSpPr>
          <p:nvPr/>
        </p:nvSpPr>
        <p:spPr>
          <a:xfrm>
            <a:off x="3437377" y="217798"/>
            <a:ext cx="1152000" cy="565624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thread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标题 1"/>
          <p:cNvSpPr txBox="1">
            <a:spLocks/>
          </p:cNvSpPr>
          <p:nvPr/>
        </p:nvSpPr>
        <p:spPr>
          <a:xfrm>
            <a:off x="3463649" y="951713"/>
            <a:ext cx="1163521" cy="582542"/>
          </a:xfrm>
          <a:prstGeom prst="rect">
            <a:avLst/>
          </a:prstGeom>
          <a:ln w="57150">
            <a:solidFill>
              <a:srgbClr val="F7A3A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glyph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直线箭头连接符 6"/>
          <p:cNvCxnSpPr/>
          <p:nvPr/>
        </p:nvCxnSpPr>
        <p:spPr>
          <a:xfrm>
            <a:off x="819807" y="5896303"/>
            <a:ext cx="1038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819807" y="5896303"/>
            <a:ext cx="1038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Early time                                                                                                                               </a:t>
            </a:r>
            <a:r>
              <a:rPr kumimoji="1" lang="en-US" altLang="zh-CN" b="1" dirty="0">
                <a:solidFill>
                  <a:schemeClr val="accent1">
                    <a:lumMod val="50000"/>
                  </a:schemeClr>
                </a:solidFill>
              </a:rPr>
              <a:t>L</a:t>
            </a:r>
            <a:r>
              <a:rPr kumimoji="1"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ater time</a:t>
            </a:r>
            <a:endParaRPr kumimoji="1"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19807" y="5170608"/>
            <a:ext cx="10388520" cy="592887"/>
          </a:xfrm>
          <a:prstGeom prst="rect">
            <a:avLst/>
          </a:prstGeom>
          <a:solidFill>
            <a:srgbClr val="A6A6A6">
              <a:alpha val="7843"/>
            </a:srgbClr>
          </a:solidFill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>
                    <a:lumMod val="50000"/>
                  </a:schemeClr>
                </a:solidFill>
              </a:rPr>
              <a:t>Topic 1</a:t>
            </a:r>
            <a:endParaRPr kumimoji="1"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19807" y="4170218"/>
            <a:ext cx="10388520" cy="867582"/>
          </a:xfrm>
          <a:prstGeom prst="rect">
            <a:avLst/>
          </a:prstGeom>
          <a:solidFill>
            <a:srgbClr val="A6A6A6">
              <a:alpha val="7843"/>
            </a:srgbClr>
          </a:solidFill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>
                    <a:lumMod val="50000"/>
                  </a:schemeClr>
                </a:solidFill>
              </a:rPr>
              <a:t>Topic 2</a:t>
            </a:r>
            <a:endParaRPr kumimoji="1"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19807" y="3006436"/>
            <a:ext cx="10388520" cy="1064363"/>
          </a:xfrm>
          <a:prstGeom prst="rect">
            <a:avLst/>
          </a:prstGeom>
          <a:solidFill>
            <a:srgbClr val="A6A6A6">
              <a:alpha val="7843"/>
            </a:srgbClr>
          </a:solidFill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>
                    <a:lumMod val="50000"/>
                  </a:schemeClr>
                </a:solidFill>
              </a:rPr>
              <a:t>Topic 3</a:t>
            </a:r>
            <a:endParaRPr kumimoji="1"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603371" y="6167234"/>
            <a:ext cx="1986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Time line</a:t>
            </a:r>
            <a:endParaRPr kumimoji="1"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3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" grpId="0" animBg="1"/>
      <p:bldP spid="1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Case study: text flow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28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38200" y="1257162"/>
            <a:ext cx="7550727" cy="831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3200" b="1" dirty="0" smtClean="0"/>
              <a:t>Overview:</a:t>
            </a:r>
          </a:p>
          <a:p>
            <a:r>
              <a:rPr kumimoji="1" lang="en-US" altLang="zh-CN" dirty="0" smtClean="0"/>
              <a:t>Visual unit:</a:t>
            </a:r>
          </a:p>
          <a:p>
            <a:r>
              <a:rPr kumimoji="1" lang="en-US" altLang="zh-CN" dirty="0" smtClean="0"/>
              <a:t>Coordinate: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159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Case study: text flow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29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38200" y="1257162"/>
            <a:ext cx="7550727" cy="831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3200" b="1" dirty="0" smtClean="0"/>
              <a:t>Visual unit 1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089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89541" y="349365"/>
            <a:ext cx="1495094" cy="833055"/>
          </a:xfrm>
        </p:spPr>
        <p:txBody>
          <a:bodyPr>
            <a:noAutofit/>
          </a:bodyPr>
          <a:lstStyle/>
          <a:p>
            <a:r>
              <a:rPr kumimoji="1" lang="en-US" altLang="zh-CN" sz="2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Stream </a:t>
            </a:r>
            <a:br>
              <a:rPr kumimoji="1" lang="en-US" altLang="zh-CN" sz="2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kumimoji="1" lang="en-US" altLang="zh-CN" sz="2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graph</a:t>
            </a:r>
            <a:endParaRPr kumimoji="1" lang="zh-CN" altLang="en-US" sz="2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8" name="组 37"/>
          <p:cNvGrpSpPr/>
          <p:nvPr/>
        </p:nvGrpSpPr>
        <p:grpSpPr>
          <a:xfrm>
            <a:off x="2785235" y="488729"/>
            <a:ext cx="683177" cy="725216"/>
            <a:chOff x="3242437" y="567557"/>
            <a:chExt cx="715688" cy="646388"/>
          </a:xfrm>
        </p:grpSpPr>
        <p:cxnSp>
          <p:nvCxnSpPr>
            <p:cNvPr id="32" name="肘形连接符 31"/>
            <p:cNvCxnSpPr/>
            <p:nvPr/>
          </p:nvCxnSpPr>
          <p:spPr>
            <a:xfrm>
              <a:off x="3294993" y="867103"/>
              <a:ext cx="630621" cy="346842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肘形连接符 35"/>
            <p:cNvCxnSpPr/>
            <p:nvPr/>
          </p:nvCxnSpPr>
          <p:spPr>
            <a:xfrm flipV="1">
              <a:off x="3242437" y="567557"/>
              <a:ext cx="715688" cy="294287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直线连接符 39"/>
          <p:cNvCxnSpPr/>
          <p:nvPr/>
        </p:nvCxnSpPr>
        <p:spPr>
          <a:xfrm>
            <a:off x="1072056" y="818905"/>
            <a:ext cx="5491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标题 1"/>
          <p:cNvSpPr txBox="1">
            <a:spLocks/>
          </p:cNvSpPr>
          <p:nvPr/>
        </p:nvSpPr>
        <p:spPr>
          <a:xfrm>
            <a:off x="3437377" y="27422"/>
            <a:ext cx="3310264" cy="739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glyph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标题 1"/>
          <p:cNvSpPr txBox="1">
            <a:spLocks/>
          </p:cNvSpPr>
          <p:nvPr/>
        </p:nvSpPr>
        <p:spPr>
          <a:xfrm>
            <a:off x="3463649" y="794682"/>
            <a:ext cx="3310264" cy="739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0" name="图片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" y="1551592"/>
            <a:ext cx="12137285" cy="4967383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564" y="2324019"/>
            <a:ext cx="11065871" cy="4214083"/>
          </a:xfrm>
          <a:prstGeom prst="rect">
            <a:avLst/>
          </a:prstGeom>
        </p:spPr>
      </p:pic>
      <p:sp>
        <p:nvSpPr>
          <p:cNvPr id="57" name="矩形 56"/>
          <p:cNvSpPr/>
          <p:nvPr/>
        </p:nvSpPr>
        <p:spPr>
          <a:xfrm>
            <a:off x="3463649" y="3216164"/>
            <a:ext cx="549166" cy="315311"/>
          </a:xfrm>
          <a:prstGeom prst="rect">
            <a:avLst/>
          </a:prstGeom>
          <a:solidFill>
            <a:srgbClr val="F7A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3437377" y="906359"/>
            <a:ext cx="3310264" cy="739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thread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31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Case study: text flow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30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38200" y="1257162"/>
            <a:ext cx="7550727" cy="831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3200" b="1" dirty="0" smtClean="0"/>
              <a:t>Visual unit 2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458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Case study: text flow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31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38200" y="1257162"/>
            <a:ext cx="7550727" cy="831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3200" b="1" dirty="0" smtClean="0"/>
              <a:t>Visual unit 3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108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89541" y="349365"/>
            <a:ext cx="1495094" cy="833055"/>
          </a:xfrm>
        </p:spPr>
        <p:txBody>
          <a:bodyPr>
            <a:noAutofit/>
          </a:bodyPr>
          <a:lstStyle/>
          <a:p>
            <a:r>
              <a:rPr kumimoji="1" lang="en-US" altLang="zh-CN" sz="2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Stream </a:t>
            </a:r>
            <a:br>
              <a:rPr kumimoji="1" lang="en-US" altLang="zh-CN" sz="2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kumimoji="1" lang="en-US" altLang="zh-CN" sz="2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graph</a:t>
            </a:r>
            <a:endParaRPr kumimoji="1" lang="zh-CN" altLang="en-US" sz="2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8" name="组 37"/>
          <p:cNvGrpSpPr/>
          <p:nvPr/>
        </p:nvGrpSpPr>
        <p:grpSpPr>
          <a:xfrm>
            <a:off x="2785235" y="488729"/>
            <a:ext cx="683177" cy="725216"/>
            <a:chOff x="3242437" y="567557"/>
            <a:chExt cx="715688" cy="646388"/>
          </a:xfrm>
        </p:grpSpPr>
        <p:cxnSp>
          <p:nvCxnSpPr>
            <p:cNvPr id="32" name="肘形连接符 31"/>
            <p:cNvCxnSpPr/>
            <p:nvPr/>
          </p:nvCxnSpPr>
          <p:spPr>
            <a:xfrm>
              <a:off x="3294993" y="867103"/>
              <a:ext cx="630621" cy="346842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肘形连接符 35"/>
            <p:cNvCxnSpPr/>
            <p:nvPr/>
          </p:nvCxnSpPr>
          <p:spPr>
            <a:xfrm flipV="1">
              <a:off x="3242437" y="567557"/>
              <a:ext cx="715688" cy="294287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直线连接符 39"/>
          <p:cNvCxnSpPr/>
          <p:nvPr/>
        </p:nvCxnSpPr>
        <p:spPr>
          <a:xfrm>
            <a:off x="1072056" y="818905"/>
            <a:ext cx="5491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标题 1"/>
          <p:cNvSpPr txBox="1">
            <a:spLocks/>
          </p:cNvSpPr>
          <p:nvPr/>
        </p:nvSpPr>
        <p:spPr>
          <a:xfrm>
            <a:off x="3437377" y="27422"/>
            <a:ext cx="3310264" cy="739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glyph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标题 1"/>
          <p:cNvSpPr txBox="1">
            <a:spLocks/>
          </p:cNvSpPr>
          <p:nvPr/>
        </p:nvSpPr>
        <p:spPr>
          <a:xfrm>
            <a:off x="3463649" y="794682"/>
            <a:ext cx="3310264" cy="739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thread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0" name="图片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" y="1551592"/>
            <a:ext cx="12137285" cy="4967383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564" y="2324019"/>
            <a:ext cx="11065871" cy="4214083"/>
          </a:xfrm>
          <a:prstGeom prst="rect">
            <a:avLst/>
          </a:prstGeom>
        </p:spPr>
      </p:pic>
      <p:sp>
        <p:nvSpPr>
          <p:cNvPr id="57" name="矩形 56"/>
          <p:cNvSpPr/>
          <p:nvPr/>
        </p:nvSpPr>
        <p:spPr>
          <a:xfrm>
            <a:off x="3463649" y="3216164"/>
            <a:ext cx="549166" cy="315311"/>
          </a:xfrm>
          <a:prstGeom prst="rect">
            <a:avLst/>
          </a:prstGeom>
          <a:solidFill>
            <a:srgbClr val="F7A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323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000"/>
                            </p:stCondLst>
                            <p:childTnLst>
                              <p:par>
                                <p:cTn id="61" presetID="10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43" grpId="0"/>
      <p:bldP spid="43" grpId="1"/>
      <p:bldP spid="43" grpId="2"/>
      <p:bldP spid="44" grpId="0"/>
      <p:bldP spid="44" grpId="1"/>
      <p:bldP spid="44" grpId="2"/>
      <p:bldP spid="57" grpId="0" animBg="1"/>
      <p:bldP spid="57" grpId="1" animBg="1"/>
      <p:bldP spid="57" grpId="3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697" y="1355832"/>
            <a:ext cx="12425658" cy="55021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6477" y="365124"/>
            <a:ext cx="1260000" cy="864000"/>
          </a:xfrm>
          <a:noFill/>
          <a:ln w="57150">
            <a:solidFill>
              <a:srgbClr val="F7A3A1"/>
            </a:solidFill>
          </a:ln>
        </p:spPr>
        <p:txBody>
          <a:bodyPr>
            <a:normAutofit/>
          </a:bodyPr>
          <a:lstStyle/>
          <a:p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Stream </a:t>
            </a:r>
            <a:b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graph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5</a:t>
            </a:fld>
            <a:endParaRPr kumimoji="1" lang="zh-CN" altLang="en-US" dirty="0"/>
          </a:p>
        </p:txBody>
      </p:sp>
      <p:grpSp>
        <p:nvGrpSpPr>
          <p:cNvPr id="28" name="组 27"/>
          <p:cNvGrpSpPr/>
          <p:nvPr/>
        </p:nvGrpSpPr>
        <p:grpSpPr>
          <a:xfrm>
            <a:off x="838200" y="2649972"/>
            <a:ext cx="10907110" cy="3876952"/>
            <a:chOff x="838200" y="2649972"/>
            <a:chExt cx="10907110" cy="3876952"/>
          </a:xfrm>
        </p:grpSpPr>
        <p:sp>
          <p:nvSpPr>
            <p:cNvPr id="8" name="椭圆 7"/>
            <p:cNvSpPr/>
            <p:nvPr/>
          </p:nvSpPr>
          <p:spPr>
            <a:xfrm>
              <a:off x="838200" y="2837793"/>
              <a:ext cx="1558159" cy="677917"/>
            </a:xfrm>
            <a:prstGeom prst="ellipse">
              <a:avLst/>
            </a:prstGeom>
            <a:solidFill>
              <a:srgbClr val="F7A3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920766" y="3257468"/>
              <a:ext cx="1558159" cy="677917"/>
            </a:xfrm>
            <a:prstGeom prst="ellipse">
              <a:avLst/>
            </a:prstGeom>
            <a:solidFill>
              <a:srgbClr val="F7A3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990600" y="2990193"/>
              <a:ext cx="1558159" cy="677917"/>
            </a:xfrm>
            <a:prstGeom prst="ellipse">
              <a:avLst/>
            </a:prstGeom>
            <a:solidFill>
              <a:srgbClr val="F7A3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2971808" y="3137339"/>
              <a:ext cx="1558159" cy="809300"/>
            </a:xfrm>
            <a:prstGeom prst="ellipse">
              <a:avLst/>
            </a:prstGeom>
            <a:solidFill>
              <a:srgbClr val="F7A3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662865" y="2827273"/>
              <a:ext cx="1828796" cy="719969"/>
            </a:xfrm>
            <a:prstGeom prst="ellipse">
              <a:avLst/>
            </a:prstGeom>
            <a:solidFill>
              <a:srgbClr val="F7A3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4315478" y="2649972"/>
              <a:ext cx="1043152" cy="537285"/>
            </a:xfrm>
            <a:prstGeom prst="ellipse">
              <a:avLst/>
            </a:prstGeom>
            <a:solidFill>
              <a:srgbClr val="F7A3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4879440" y="3004704"/>
              <a:ext cx="1043152" cy="537285"/>
            </a:xfrm>
            <a:prstGeom prst="ellipse">
              <a:avLst/>
            </a:prstGeom>
            <a:solidFill>
              <a:srgbClr val="F7A3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任意形状 18"/>
            <p:cNvSpPr/>
            <p:nvPr/>
          </p:nvSpPr>
          <p:spPr>
            <a:xfrm>
              <a:off x="5659821" y="2963917"/>
              <a:ext cx="4650827" cy="520262"/>
            </a:xfrm>
            <a:custGeom>
              <a:avLst/>
              <a:gdLst>
                <a:gd name="connsiteX0" fmla="*/ 189186 w 4650827"/>
                <a:gd name="connsiteY0" fmla="*/ 220717 h 520262"/>
                <a:gd name="connsiteX1" fmla="*/ 693682 w 4650827"/>
                <a:gd name="connsiteY1" fmla="*/ 236483 h 520262"/>
                <a:gd name="connsiteX2" fmla="*/ 1150882 w 4650827"/>
                <a:gd name="connsiteY2" fmla="*/ 63062 h 520262"/>
                <a:gd name="connsiteX3" fmla="*/ 1466193 w 4650827"/>
                <a:gd name="connsiteY3" fmla="*/ 47297 h 520262"/>
                <a:gd name="connsiteX4" fmla="*/ 1828800 w 4650827"/>
                <a:gd name="connsiteY4" fmla="*/ 94593 h 520262"/>
                <a:gd name="connsiteX5" fmla="*/ 2065282 w 4650827"/>
                <a:gd name="connsiteY5" fmla="*/ 0 h 520262"/>
                <a:gd name="connsiteX6" fmla="*/ 2380593 w 4650827"/>
                <a:gd name="connsiteY6" fmla="*/ 63062 h 520262"/>
                <a:gd name="connsiteX7" fmla="*/ 2790496 w 4650827"/>
                <a:gd name="connsiteY7" fmla="*/ 0 h 520262"/>
                <a:gd name="connsiteX8" fmla="*/ 3105807 w 4650827"/>
                <a:gd name="connsiteY8" fmla="*/ 0 h 520262"/>
                <a:gd name="connsiteX9" fmla="*/ 3310758 w 4650827"/>
                <a:gd name="connsiteY9" fmla="*/ 31531 h 520262"/>
                <a:gd name="connsiteX10" fmla="*/ 3421117 w 4650827"/>
                <a:gd name="connsiteY10" fmla="*/ 78828 h 520262"/>
                <a:gd name="connsiteX11" fmla="*/ 3673365 w 4650827"/>
                <a:gd name="connsiteY11" fmla="*/ 141890 h 520262"/>
                <a:gd name="connsiteX12" fmla="*/ 3909848 w 4650827"/>
                <a:gd name="connsiteY12" fmla="*/ 126124 h 520262"/>
                <a:gd name="connsiteX13" fmla="*/ 4209393 w 4650827"/>
                <a:gd name="connsiteY13" fmla="*/ 31531 h 520262"/>
                <a:gd name="connsiteX14" fmla="*/ 4461641 w 4650827"/>
                <a:gd name="connsiteY14" fmla="*/ 31531 h 520262"/>
                <a:gd name="connsiteX15" fmla="*/ 4650827 w 4650827"/>
                <a:gd name="connsiteY15" fmla="*/ 63062 h 520262"/>
                <a:gd name="connsiteX16" fmla="*/ 4650827 w 4650827"/>
                <a:gd name="connsiteY16" fmla="*/ 63062 h 520262"/>
                <a:gd name="connsiteX17" fmla="*/ 4240924 w 4650827"/>
                <a:gd name="connsiteY17" fmla="*/ 110359 h 520262"/>
                <a:gd name="connsiteX18" fmla="*/ 4035972 w 4650827"/>
                <a:gd name="connsiteY18" fmla="*/ 204952 h 520262"/>
                <a:gd name="connsiteX19" fmla="*/ 3831020 w 4650827"/>
                <a:gd name="connsiteY19" fmla="*/ 283780 h 520262"/>
                <a:gd name="connsiteX20" fmla="*/ 3515710 w 4650827"/>
                <a:gd name="connsiteY20" fmla="*/ 236483 h 520262"/>
                <a:gd name="connsiteX21" fmla="*/ 3137338 w 4650827"/>
                <a:gd name="connsiteY21" fmla="*/ 110359 h 520262"/>
                <a:gd name="connsiteX22" fmla="*/ 2853558 w 4650827"/>
                <a:gd name="connsiteY22" fmla="*/ 110359 h 520262"/>
                <a:gd name="connsiteX23" fmla="*/ 2427889 w 4650827"/>
                <a:gd name="connsiteY23" fmla="*/ 173421 h 520262"/>
                <a:gd name="connsiteX24" fmla="*/ 1907627 w 4650827"/>
                <a:gd name="connsiteY24" fmla="*/ 252249 h 520262"/>
                <a:gd name="connsiteX25" fmla="*/ 1513489 w 4650827"/>
                <a:gd name="connsiteY25" fmla="*/ 299545 h 520262"/>
                <a:gd name="connsiteX26" fmla="*/ 1119351 w 4650827"/>
                <a:gd name="connsiteY26" fmla="*/ 425669 h 520262"/>
                <a:gd name="connsiteX27" fmla="*/ 835572 w 4650827"/>
                <a:gd name="connsiteY27" fmla="*/ 520262 h 520262"/>
                <a:gd name="connsiteX28" fmla="*/ 378372 w 4650827"/>
                <a:gd name="connsiteY28" fmla="*/ 409904 h 520262"/>
                <a:gd name="connsiteX29" fmla="*/ 0 w 4650827"/>
                <a:gd name="connsiteY29" fmla="*/ 409904 h 520262"/>
                <a:gd name="connsiteX30" fmla="*/ 189186 w 4650827"/>
                <a:gd name="connsiteY30" fmla="*/ 220717 h 520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4650827" h="520262">
                  <a:moveTo>
                    <a:pt x="189186" y="220717"/>
                  </a:moveTo>
                  <a:lnTo>
                    <a:pt x="693682" y="236483"/>
                  </a:lnTo>
                  <a:lnTo>
                    <a:pt x="1150882" y="63062"/>
                  </a:lnTo>
                  <a:lnTo>
                    <a:pt x="1466193" y="47297"/>
                  </a:lnTo>
                  <a:lnTo>
                    <a:pt x="1828800" y="94593"/>
                  </a:lnTo>
                  <a:lnTo>
                    <a:pt x="2065282" y="0"/>
                  </a:lnTo>
                  <a:lnTo>
                    <a:pt x="2380593" y="63062"/>
                  </a:lnTo>
                  <a:lnTo>
                    <a:pt x="2790496" y="0"/>
                  </a:lnTo>
                  <a:lnTo>
                    <a:pt x="3105807" y="0"/>
                  </a:lnTo>
                  <a:lnTo>
                    <a:pt x="3310758" y="31531"/>
                  </a:lnTo>
                  <a:lnTo>
                    <a:pt x="3421117" y="78828"/>
                  </a:lnTo>
                  <a:lnTo>
                    <a:pt x="3673365" y="141890"/>
                  </a:lnTo>
                  <a:lnTo>
                    <a:pt x="3909848" y="126124"/>
                  </a:lnTo>
                  <a:lnTo>
                    <a:pt x="4209393" y="31531"/>
                  </a:lnTo>
                  <a:lnTo>
                    <a:pt x="4461641" y="31531"/>
                  </a:lnTo>
                  <a:lnTo>
                    <a:pt x="4650827" y="63062"/>
                  </a:lnTo>
                  <a:lnTo>
                    <a:pt x="4650827" y="63062"/>
                  </a:lnTo>
                  <a:lnTo>
                    <a:pt x="4240924" y="110359"/>
                  </a:lnTo>
                  <a:lnTo>
                    <a:pt x="4035972" y="204952"/>
                  </a:lnTo>
                  <a:lnTo>
                    <a:pt x="3831020" y="283780"/>
                  </a:lnTo>
                  <a:lnTo>
                    <a:pt x="3515710" y="236483"/>
                  </a:lnTo>
                  <a:lnTo>
                    <a:pt x="3137338" y="110359"/>
                  </a:lnTo>
                  <a:lnTo>
                    <a:pt x="2853558" y="110359"/>
                  </a:lnTo>
                  <a:lnTo>
                    <a:pt x="2427889" y="173421"/>
                  </a:lnTo>
                  <a:lnTo>
                    <a:pt x="1907627" y="252249"/>
                  </a:lnTo>
                  <a:lnTo>
                    <a:pt x="1513489" y="299545"/>
                  </a:lnTo>
                  <a:lnTo>
                    <a:pt x="1119351" y="425669"/>
                  </a:lnTo>
                  <a:lnTo>
                    <a:pt x="835572" y="520262"/>
                  </a:lnTo>
                  <a:lnTo>
                    <a:pt x="378372" y="409904"/>
                  </a:lnTo>
                  <a:lnTo>
                    <a:pt x="0" y="409904"/>
                  </a:lnTo>
                  <a:lnTo>
                    <a:pt x="189186" y="220717"/>
                  </a:lnTo>
                  <a:close/>
                </a:path>
              </a:pathLst>
            </a:custGeom>
            <a:solidFill>
              <a:srgbClr val="F7A3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任意形状 19"/>
            <p:cNvSpPr/>
            <p:nvPr/>
          </p:nvSpPr>
          <p:spPr>
            <a:xfrm>
              <a:off x="5076497" y="3342290"/>
              <a:ext cx="6069724" cy="1340069"/>
            </a:xfrm>
            <a:custGeom>
              <a:avLst/>
              <a:gdLst>
                <a:gd name="connsiteX0" fmla="*/ 0 w 6069724"/>
                <a:gd name="connsiteY0" fmla="*/ 63062 h 1340069"/>
                <a:gd name="connsiteX1" fmla="*/ 252248 w 6069724"/>
                <a:gd name="connsiteY1" fmla="*/ 662151 h 1340069"/>
                <a:gd name="connsiteX2" fmla="*/ 346841 w 6069724"/>
                <a:gd name="connsiteY2" fmla="*/ 898634 h 1340069"/>
                <a:gd name="connsiteX3" fmla="*/ 504496 w 6069724"/>
                <a:gd name="connsiteY3" fmla="*/ 1166648 h 1340069"/>
                <a:gd name="connsiteX4" fmla="*/ 614855 w 6069724"/>
                <a:gd name="connsiteY4" fmla="*/ 1340069 h 1340069"/>
                <a:gd name="connsiteX5" fmla="*/ 1292772 w 6069724"/>
                <a:gd name="connsiteY5" fmla="*/ 1182413 h 1340069"/>
                <a:gd name="connsiteX6" fmla="*/ 1686910 w 6069724"/>
                <a:gd name="connsiteY6" fmla="*/ 1182413 h 1340069"/>
                <a:gd name="connsiteX7" fmla="*/ 1923393 w 6069724"/>
                <a:gd name="connsiteY7" fmla="*/ 1024758 h 1340069"/>
                <a:gd name="connsiteX8" fmla="*/ 2286000 w 6069724"/>
                <a:gd name="connsiteY8" fmla="*/ 1103586 h 1340069"/>
                <a:gd name="connsiteX9" fmla="*/ 2664372 w 6069724"/>
                <a:gd name="connsiteY9" fmla="*/ 882869 h 1340069"/>
                <a:gd name="connsiteX10" fmla="*/ 2932386 w 6069724"/>
                <a:gd name="connsiteY10" fmla="*/ 835572 h 1340069"/>
                <a:gd name="connsiteX11" fmla="*/ 3294993 w 6069724"/>
                <a:gd name="connsiteY11" fmla="*/ 725213 h 1340069"/>
                <a:gd name="connsiteX12" fmla="*/ 3689131 w 6069724"/>
                <a:gd name="connsiteY12" fmla="*/ 646386 h 1340069"/>
                <a:gd name="connsiteX13" fmla="*/ 4130565 w 6069724"/>
                <a:gd name="connsiteY13" fmla="*/ 772510 h 1340069"/>
                <a:gd name="connsiteX14" fmla="*/ 4855779 w 6069724"/>
                <a:gd name="connsiteY14" fmla="*/ 409903 h 1340069"/>
                <a:gd name="connsiteX15" fmla="*/ 5360275 w 6069724"/>
                <a:gd name="connsiteY15" fmla="*/ 536027 h 1340069"/>
                <a:gd name="connsiteX16" fmla="*/ 5754413 w 6069724"/>
                <a:gd name="connsiteY16" fmla="*/ 457200 h 1340069"/>
                <a:gd name="connsiteX17" fmla="*/ 6022427 w 6069724"/>
                <a:gd name="connsiteY17" fmla="*/ 441434 h 1340069"/>
                <a:gd name="connsiteX18" fmla="*/ 6069724 w 6069724"/>
                <a:gd name="connsiteY18" fmla="*/ 394138 h 1340069"/>
                <a:gd name="connsiteX19" fmla="*/ 5770179 w 6069724"/>
                <a:gd name="connsiteY19" fmla="*/ 220717 h 1340069"/>
                <a:gd name="connsiteX20" fmla="*/ 5218386 w 6069724"/>
                <a:gd name="connsiteY20" fmla="*/ 157655 h 1340069"/>
                <a:gd name="connsiteX21" fmla="*/ 5123793 w 6069724"/>
                <a:gd name="connsiteY21" fmla="*/ 78827 h 1340069"/>
                <a:gd name="connsiteX22" fmla="*/ 4792717 w 6069724"/>
                <a:gd name="connsiteY22" fmla="*/ 110358 h 1340069"/>
                <a:gd name="connsiteX23" fmla="*/ 4572000 w 6069724"/>
                <a:gd name="connsiteY23" fmla="*/ 283779 h 1340069"/>
                <a:gd name="connsiteX24" fmla="*/ 4035972 w 6069724"/>
                <a:gd name="connsiteY24" fmla="*/ 189186 h 1340069"/>
                <a:gd name="connsiteX25" fmla="*/ 3421117 w 6069724"/>
                <a:gd name="connsiteY25" fmla="*/ 94593 h 1340069"/>
                <a:gd name="connsiteX26" fmla="*/ 2680137 w 6069724"/>
                <a:gd name="connsiteY26" fmla="*/ 283779 h 1340069"/>
                <a:gd name="connsiteX27" fmla="*/ 2096813 w 6069724"/>
                <a:gd name="connsiteY27" fmla="*/ 409903 h 1340069"/>
                <a:gd name="connsiteX28" fmla="*/ 1418896 w 6069724"/>
                <a:gd name="connsiteY28" fmla="*/ 567558 h 1340069"/>
                <a:gd name="connsiteX29" fmla="*/ 930165 w 6069724"/>
                <a:gd name="connsiteY29" fmla="*/ 614855 h 1340069"/>
                <a:gd name="connsiteX30" fmla="*/ 409903 w 6069724"/>
                <a:gd name="connsiteY30" fmla="*/ 614855 h 1340069"/>
                <a:gd name="connsiteX31" fmla="*/ 173420 w 6069724"/>
                <a:gd name="connsiteY31" fmla="*/ 331076 h 1340069"/>
                <a:gd name="connsiteX32" fmla="*/ 141889 w 6069724"/>
                <a:gd name="connsiteY32" fmla="*/ 0 h 1340069"/>
                <a:gd name="connsiteX33" fmla="*/ 0 w 6069724"/>
                <a:gd name="connsiteY33" fmla="*/ 63062 h 1340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069724" h="1340069">
                  <a:moveTo>
                    <a:pt x="0" y="63062"/>
                  </a:moveTo>
                  <a:lnTo>
                    <a:pt x="252248" y="662151"/>
                  </a:lnTo>
                  <a:lnTo>
                    <a:pt x="346841" y="898634"/>
                  </a:lnTo>
                  <a:lnTo>
                    <a:pt x="504496" y="1166648"/>
                  </a:lnTo>
                  <a:lnTo>
                    <a:pt x="614855" y="1340069"/>
                  </a:lnTo>
                  <a:lnTo>
                    <a:pt x="1292772" y="1182413"/>
                  </a:lnTo>
                  <a:lnTo>
                    <a:pt x="1686910" y="1182413"/>
                  </a:lnTo>
                  <a:lnTo>
                    <a:pt x="1923393" y="1024758"/>
                  </a:lnTo>
                  <a:lnTo>
                    <a:pt x="2286000" y="1103586"/>
                  </a:lnTo>
                  <a:lnTo>
                    <a:pt x="2664372" y="882869"/>
                  </a:lnTo>
                  <a:lnTo>
                    <a:pt x="2932386" y="835572"/>
                  </a:lnTo>
                  <a:lnTo>
                    <a:pt x="3294993" y="725213"/>
                  </a:lnTo>
                  <a:lnTo>
                    <a:pt x="3689131" y="646386"/>
                  </a:lnTo>
                  <a:lnTo>
                    <a:pt x="4130565" y="772510"/>
                  </a:lnTo>
                  <a:lnTo>
                    <a:pt x="4855779" y="409903"/>
                  </a:lnTo>
                  <a:lnTo>
                    <a:pt x="5360275" y="536027"/>
                  </a:lnTo>
                  <a:lnTo>
                    <a:pt x="5754413" y="457200"/>
                  </a:lnTo>
                  <a:lnTo>
                    <a:pt x="6022427" y="441434"/>
                  </a:lnTo>
                  <a:lnTo>
                    <a:pt x="6069724" y="394138"/>
                  </a:lnTo>
                  <a:lnTo>
                    <a:pt x="5770179" y="220717"/>
                  </a:lnTo>
                  <a:lnTo>
                    <a:pt x="5218386" y="157655"/>
                  </a:lnTo>
                  <a:lnTo>
                    <a:pt x="5123793" y="78827"/>
                  </a:lnTo>
                  <a:lnTo>
                    <a:pt x="4792717" y="110358"/>
                  </a:lnTo>
                  <a:lnTo>
                    <a:pt x="4572000" y="283779"/>
                  </a:lnTo>
                  <a:lnTo>
                    <a:pt x="4035972" y="189186"/>
                  </a:lnTo>
                  <a:lnTo>
                    <a:pt x="3421117" y="94593"/>
                  </a:lnTo>
                  <a:lnTo>
                    <a:pt x="2680137" y="283779"/>
                  </a:lnTo>
                  <a:lnTo>
                    <a:pt x="2096813" y="409903"/>
                  </a:lnTo>
                  <a:lnTo>
                    <a:pt x="1418896" y="567558"/>
                  </a:lnTo>
                  <a:lnTo>
                    <a:pt x="930165" y="614855"/>
                  </a:lnTo>
                  <a:lnTo>
                    <a:pt x="409903" y="614855"/>
                  </a:lnTo>
                  <a:lnTo>
                    <a:pt x="173420" y="331076"/>
                  </a:lnTo>
                  <a:lnTo>
                    <a:pt x="141889" y="0"/>
                  </a:lnTo>
                  <a:lnTo>
                    <a:pt x="0" y="63062"/>
                  </a:lnTo>
                  <a:close/>
                </a:path>
              </a:pathLst>
            </a:custGeom>
            <a:solidFill>
              <a:srgbClr val="F7A3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任意形状 20"/>
            <p:cNvSpPr/>
            <p:nvPr/>
          </p:nvSpPr>
          <p:spPr>
            <a:xfrm>
              <a:off x="4398579" y="3499945"/>
              <a:ext cx="1418897" cy="1213945"/>
            </a:xfrm>
            <a:custGeom>
              <a:avLst/>
              <a:gdLst>
                <a:gd name="connsiteX0" fmla="*/ 0 w 1418897"/>
                <a:gd name="connsiteY0" fmla="*/ 47296 h 1213945"/>
                <a:gd name="connsiteX1" fmla="*/ 173421 w 1418897"/>
                <a:gd name="connsiteY1" fmla="*/ 677917 h 1213945"/>
                <a:gd name="connsiteX2" fmla="*/ 283780 w 1418897"/>
                <a:gd name="connsiteY2" fmla="*/ 882869 h 1213945"/>
                <a:gd name="connsiteX3" fmla="*/ 441435 w 1418897"/>
                <a:gd name="connsiteY3" fmla="*/ 930165 h 1213945"/>
                <a:gd name="connsiteX4" fmla="*/ 804042 w 1418897"/>
                <a:gd name="connsiteY4" fmla="*/ 1024758 h 1213945"/>
                <a:gd name="connsiteX5" fmla="*/ 1008993 w 1418897"/>
                <a:gd name="connsiteY5" fmla="*/ 1213945 h 1213945"/>
                <a:gd name="connsiteX6" fmla="*/ 1418897 w 1418897"/>
                <a:gd name="connsiteY6" fmla="*/ 1198179 h 1213945"/>
                <a:gd name="connsiteX7" fmla="*/ 1418897 w 1418897"/>
                <a:gd name="connsiteY7" fmla="*/ 930165 h 1213945"/>
                <a:gd name="connsiteX8" fmla="*/ 1261242 w 1418897"/>
                <a:gd name="connsiteY8" fmla="*/ 709448 h 1213945"/>
                <a:gd name="connsiteX9" fmla="*/ 804042 w 1418897"/>
                <a:gd name="connsiteY9" fmla="*/ 740979 h 1213945"/>
                <a:gd name="connsiteX10" fmla="*/ 362607 w 1418897"/>
                <a:gd name="connsiteY10" fmla="*/ 756745 h 1213945"/>
                <a:gd name="connsiteX11" fmla="*/ 63062 w 1418897"/>
                <a:gd name="connsiteY11" fmla="*/ 0 h 1213945"/>
                <a:gd name="connsiteX12" fmla="*/ 0 w 1418897"/>
                <a:gd name="connsiteY12" fmla="*/ 47296 h 121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18897" h="1213945">
                  <a:moveTo>
                    <a:pt x="0" y="47296"/>
                  </a:moveTo>
                  <a:lnTo>
                    <a:pt x="173421" y="677917"/>
                  </a:lnTo>
                  <a:lnTo>
                    <a:pt x="283780" y="882869"/>
                  </a:lnTo>
                  <a:lnTo>
                    <a:pt x="441435" y="930165"/>
                  </a:lnTo>
                  <a:lnTo>
                    <a:pt x="804042" y="1024758"/>
                  </a:lnTo>
                  <a:lnTo>
                    <a:pt x="1008993" y="1213945"/>
                  </a:lnTo>
                  <a:lnTo>
                    <a:pt x="1418897" y="1198179"/>
                  </a:lnTo>
                  <a:lnTo>
                    <a:pt x="1418897" y="930165"/>
                  </a:lnTo>
                  <a:lnTo>
                    <a:pt x="1261242" y="709448"/>
                  </a:lnTo>
                  <a:lnTo>
                    <a:pt x="804042" y="740979"/>
                  </a:lnTo>
                  <a:lnTo>
                    <a:pt x="362607" y="756745"/>
                  </a:lnTo>
                  <a:lnTo>
                    <a:pt x="63062" y="0"/>
                  </a:lnTo>
                  <a:lnTo>
                    <a:pt x="0" y="47296"/>
                  </a:lnTo>
                  <a:close/>
                </a:path>
              </a:pathLst>
            </a:custGeom>
            <a:solidFill>
              <a:srgbClr val="F7A3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任意形状 21"/>
            <p:cNvSpPr/>
            <p:nvPr/>
          </p:nvSpPr>
          <p:spPr>
            <a:xfrm>
              <a:off x="5470634" y="5234152"/>
              <a:ext cx="6274676" cy="1150882"/>
            </a:xfrm>
            <a:custGeom>
              <a:avLst/>
              <a:gdLst>
                <a:gd name="connsiteX0" fmla="*/ 662152 w 6274676"/>
                <a:gd name="connsiteY0" fmla="*/ 756745 h 1150882"/>
                <a:gd name="connsiteX1" fmla="*/ 1245476 w 6274676"/>
                <a:gd name="connsiteY1" fmla="*/ 725214 h 1150882"/>
                <a:gd name="connsiteX2" fmla="*/ 1466194 w 6274676"/>
                <a:gd name="connsiteY2" fmla="*/ 520262 h 1150882"/>
                <a:gd name="connsiteX3" fmla="*/ 1860332 w 6274676"/>
                <a:gd name="connsiteY3" fmla="*/ 630620 h 1150882"/>
                <a:gd name="connsiteX4" fmla="*/ 2065283 w 6274676"/>
                <a:gd name="connsiteY4" fmla="*/ 851338 h 1150882"/>
                <a:gd name="connsiteX5" fmla="*/ 2364828 w 6274676"/>
                <a:gd name="connsiteY5" fmla="*/ 1072055 h 1150882"/>
                <a:gd name="connsiteX6" fmla="*/ 3011214 w 6274676"/>
                <a:gd name="connsiteY6" fmla="*/ 1150882 h 1150882"/>
                <a:gd name="connsiteX7" fmla="*/ 3799490 w 6274676"/>
                <a:gd name="connsiteY7" fmla="*/ 930165 h 1150882"/>
                <a:gd name="connsiteX8" fmla="*/ 4193628 w 6274676"/>
                <a:gd name="connsiteY8" fmla="*/ 945931 h 1150882"/>
                <a:gd name="connsiteX9" fmla="*/ 4398580 w 6274676"/>
                <a:gd name="connsiteY9" fmla="*/ 882869 h 1150882"/>
                <a:gd name="connsiteX10" fmla="*/ 4776952 w 6274676"/>
                <a:gd name="connsiteY10" fmla="*/ 1040524 h 1150882"/>
                <a:gd name="connsiteX11" fmla="*/ 5139559 w 6274676"/>
                <a:gd name="connsiteY11" fmla="*/ 1150882 h 1150882"/>
                <a:gd name="connsiteX12" fmla="*/ 5517932 w 6274676"/>
                <a:gd name="connsiteY12" fmla="*/ 993227 h 1150882"/>
                <a:gd name="connsiteX13" fmla="*/ 5770180 w 6274676"/>
                <a:gd name="connsiteY13" fmla="*/ 677917 h 1150882"/>
                <a:gd name="connsiteX14" fmla="*/ 5975132 w 6274676"/>
                <a:gd name="connsiteY14" fmla="*/ 536027 h 1150882"/>
                <a:gd name="connsiteX15" fmla="*/ 6274676 w 6274676"/>
                <a:gd name="connsiteY15" fmla="*/ 599089 h 1150882"/>
                <a:gd name="connsiteX16" fmla="*/ 6258911 w 6274676"/>
                <a:gd name="connsiteY16" fmla="*/ 331076 h 1150882"/>
                <a:gd name="connsiteX17" fmla="*/ 6053959 w 6274676"/>
                <a:gd name="connsiteY17" fmla="*/ 299545 h 1150882"/>
                <a:gd name="connsiteX18" fmla="*/ 5754414 w 6274676"/>
                <a:gd name="connsiteY18" fmla="*/ 567558 h 1150882"/>
                <a:gd name="connsiteX19" fmla="*/ 5533697 w 6274676"/>
                <a:gd name="connsiteY19" fmla="*/ 709448 h 1150882"/>
                <a:gd name="connsiteX20" fmla="*/ 5171090 w 6274676"/>
                <a:gd name="connsiteY20" fmla="*/ 457200 h 1150882"/>
                <a:gd name="connsiteX21" fmla="*/ 4776952 w 6274676"/>
                <a:gd name="connsiteY21" fmla="*/ 362607 h 1150882"/>
                <a:gd name="connsiteX22" fmla="*/ 4335518 w 6274676"/>
                <a:gd name="connsiteY22" fmla="*/ 551793 h 1150882"/>
                <a:gd name="connsiteX23" fmla="*/ 3736428 w 6274676"/>
                <a:gd name="connsiteY23" fmla="*/ 646386 h 1150882"/>
                <a:gd name="connsiteX24" fmla="*/ 3279228 w 6274676"/>
                <a:gd name="connsiteY24" fmla="*/ 725214 h 1150882"/>
                <a:gd name="connsiteX25" fmla="*/ 2806263 w 6274676"/>
                <a:gd name="connsiteY25" fmla="*/ 740979 h 1150882"/>
                <a:gd name="connsiteX26" fmla="*/ 2317532 w 6274676"/>
                <a:gd name="connsiteY26" fmla="*/ 756745 h 1150882"/>
                <a:gd name="connsiteX27" fmla="*/ 2175642 w 6274676"/>
                <a:gd name="connsiteY27" fmla="*/ 756745 h 1150882"/>
                <a:gd name="connsiteX28" fmla="*/ 2017987 w 6274676"/>
                <a:gd name="connsiteY28" fmla="*/ 457200 h 1150882"/>
                <a:gd name="connsiteX29" fmla="*/ 2301766 w 6274676"/>
                <a:gd name="connsiteY29" fmla="*/ 268014 h 1150882"/>
                <a:gd name="connsiteX30" fmla="*/ 2554014 w 6274676"/>
                <a:gd name="connsiteY30" fmla="*/ 220717 h 1150882"/>
                <a:gd name="connsiteX31" fmla="*/ 2632842 w 6274676"/>
                <a:gd name="connsiteY31" fmla="*/ 220717 h 1150882"/>
                <a:gd name="connsiteX32" fmla="*/ 2916621 w 6274676"/>
                <a:gd name="connsiteY32" fmla="*/ 378372 h 1150882"/>
                <a:gd name="connsiteX33" fmla="*/ 3168869 w 6274676"/>
                <a:gd name="connsiteY33" fmla="*/ 409903 h 1150882"/>
                <a:gd name="connsiteX34" fmla="*/ 3468414 w 6274676"/>
                <a:gd name="connsiteY34" fmla="*/ 315310 h 1150882"/>
                <a:gd name="connsiteX35" fmla="*/ 3011214 w 6274676"/>
                <a:gd name="connsiteY35" fmla="*/ 283779 h 1150882"/>
                <a:gd name="connsiteX36" fmla="*/ 2396359 w 6274676"/>
                <a:gd name="connsiteY36" fmla="*/ 0 h 1150882"/>
                <a:gd name="connsiteX37" fmla="*/ 2096814 w 6274676"/>
                <a:gd name="connsiteY37" fmla="*/ 0 h 1150882"/>
                <a:gd name="connsiteX38" fmla="*/ 1813035 w 6274676"/>
                <a:gd name="connsiteY38" fmla="*/ 268014 h 1150882"/>
                <a:gd name="connsiteX39" fmla="*/ 1371600 w 6274676"/>
                <a:gd name="connsiteY39" fmla="*/ 394138 h 1150882"/>
                <a:gd name="connsiteX40" fmla="*/ 677918 w 6274676"/>
                <a:gd name="connsiteY40" fmla="*/ 378372 h 1150882"/>
                <a:gd name="connsiteX41" fmla="*/ 362607 w 6274676"/>
                <a:gd name="connsiteY41" fmla="*/ 677917 h 1150882"/>
                <a:gd name="connsiteX42" fmla="*/ 0 w 6274676"/>
                <a:gd name="connsiteY42" fmla="*/ 725214 h 1150882"/>
                <a:gd name="connsiteX43" fmla="*/ 15766 w 6274676"/>
                <a:gd name="connsiteY43" fmla="*/ 914400 h 1150882"/>
                <a:gd name="connsiteX44" fmla="*/ 283780 w 6274676"/>
                <a:gd name="connsiteY44" fmla="*/ 945931 h 1150882"/>
                <a:gd name="connsiteX45" fmla="*/ 662152 w 6274676"/>
                <a:gd name="connsiteY45" fmla="*/ 756745 h 115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6274676" h="1150882">
                  <a:moveTo>
                    <a:pt x="662152" y="756745"/>
                  </a:moveTo>
                  <a:lnTo>
                    <a:pt x="1245476" y="725214"/>
                  </a:lnTo>
                  <a:lnTo>
                    <a:pt x="1466194" y="520262"/>
                  </a:lnTo>
                  <a:lnTo>
                    <a:pt x="1860332" y="630620"/>
                  </a:lnTo>
                  <a:lnTo>
                    <a:pt x="2065283" y="851338"/>
                  </a:lnTo>
                  <a:lnTo>
                    <a:pt x="2364828" y="1072055"/>
                  </a:lnTo>
                  <a:lnTo>
                    <a:pt x="3011214" y="1150882"/>
                  </a:lnTo>
                  <a:lnTo>
                    <a:pt x="3799490" y="930165"/>
                  </a:lnTo>
                  <a:lnTo>
                    <a:pt x="4193628" y="945931"/>
                  </a:lnTo>
                  <a:lnTo>
                    <a:pt x="4398580" y="882869"/>
                  </a:lnTo>
                  <a:lnTo>
                    <a:pt x="4776952" y="1040524"/>
                  </a:lnTo>
                  <a:lnTo>
                    <a:pt x="5139559" y="1150882"/>
                  </a:lnTo>
                  <a:lnTo>
                    <a:pt x="5517932" y="993227"/>
                  </a:lnTo>
                  <a:lnTo>
                    <a:pt x="5770180" y="677917"/>
                  </a:lnTo>
                  <a:lnTo>
                    <a:pt x="5975132" y="536027"/>
                  </a:lnTo>
                  <a:lnTo>
                    <a:pt x="6274676" y="599089"/>
                  </a:lnTo>
                  <a:lnTo>
                    <a:pt x="6258911" y="331076"/>
                  </a:lnTo>
                  <a:lnTo>
                    <a:pt x="6053959" y="299545"/>
                  </a:lnTo>
                  <a:lnTo>
                    <a:pt x="5754414" y="567558"/>
                  </a:lnTo>
                  <a:lnTo>
                    <a:pt x="5533697" y="709448"/>
                  </a:lnTo>
                  <a:lnTo>
                    <a:pt x="5171090" y="457200"/>
                  </a:lnTo>
                  <a:lnTo>
                    <a:pt x="4776952" y="362607"/>
                  </a:lnTo>
                  <a:lnTo>
                    <a:pt x="4335518" y="551793"/>
                  </a:lnTo>
                  <a:lnTo>
                    <a:pt x="3736428" y="646386"/>
                  </a:lnTo>
                  <a:lnTo>
                    <a:pt x="3279228" y="725214"/>
                  </a:lnTo>
                  <a:lnTo>
                    <a:pt x="2806263" y="740979"/>
                  </a:lnTo>
                  <a:lnTo>
                    <a:pt x="2317532" y="756745"/>
                  </a:lnTo>
                  <a:lnTo>
                    <a:pt x="2175642" y="756745"/>
                  </a:lnTo>
                  <a:lnTo>
                    <a:pt x="2017987" y="457200"/>
                  </a:lnTo>
                  <a:lnTo>
                    <a:pt x="2301766" y="268014"/>
                  </a:lnTo>
                  <a:lnTo>
                    <a:pt x="2554014" y="220717"/>
                  </a:lnTo>
                  <a:lnTo>
                    <a:pt x="2632842" y="220717"/>
                  </a:lnTo>
                  <a:lnTo>
                    <a:pt x="2916621" y="378372"/>
                  </a:lnTo>
                  <a:lnTo>
                    <a:pt x="3168869" y="409903"/>
                  </a:lnTo>
                  <a:lnTo>
                    <a:pt x="3468414" y="315310"/>
                  </a:lnTo>
                  <a:lnTo>
                    <a:pt x="3011214" y="283779"/>
                  </a:lnTo>
                  <a:lnTo>
                    <a:pt x="2396359" y="0"/>
                  </a:lnTo>
                  <a:lnTo>
                    <a:pt x="2096814" y="0"/>
                  </a:lnTo>
                  <a:lnTo>
                    <a:pt x="1813035" y="268014"/>
                  </a:lnTo>
                  <a:lnTo>
                    <a:pt x="1371600" y="394138"/>
                  </a:lnTo>
                  <a:lnTo>
                    <a:pt x="677918" y="378372"/>
                  </a:lnTo>
                  <a:lnTo>
                    <a:pt x="362607" y="677917"/>
                  </a:lnTo>
                  <a:lnTo>
                    <a:pt x="0" y="725214"/>
                  </a:lnTo>
                  <a:lnTo>
                    <a:pt x="15766" y="914400"/>
                  </a:lnTo>
                  <a:lnTo>
                    <a:pt x="283780" y="945931"/>
                  </a:lnTo>
                  <a:lnTo>
                    <a:pt x="662152" y="756745"/>
                  </a:lnTo>
                  <a:close/>
                </a:path>
              </a:pathLst>
            </a:custGeom>
            <a:solidFill>
              <a:srgbClr val="C0C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任意形状 22"/>
            <p:cNvSpPr/>
            <p:nvPr/>
          </p:nvSpPr>
          <p:spPr>
            <a:xfrm>
              <a:off x="2049517" y="5202621"/>
              <a:ext cx="630621" cy="583324"/>
            </a:xfrm>
            <a:custGeom>
              <a:avLst/>
              <a:gdLst>
                <a:gd name="connsiteX0" fmla="*/ 0 w 630621"/>
                <a:gd name="connsiteY0" fmla="*/ 0 h 583324"/>
                <a:gd name="connsiteX1" fmla="*/ 189186 w 630621"/>
                <a:gd name="connsiteY1" fmla="*/ 583324 h 583324"/>
                <a:gd name="connsiteX2" fmla="*/ 630621 w 630621"/>
                <a:gd name="connsiteY2" fmla="*/ 583324 h 583324"/>
                <a:gd name="connsiteX3" fmla="*/ 536028 w 630621"/>
                <a:gd name="connsiteY3" fmla="*/ 63062 h 583324"/>
                <a:gd name="connsiteX4" fmla="*/ 0 w 630621"/>
                <a:gd name="connsiteY4" fmla="*/ 0 h 583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0621" h="583324">
                  <a:moveTo>
                    <a:pt x="0" y="0"/>
                  </a:moveTo>
                  <a:lnTo>
                    <a:pt x="189186" y="583324"/>
                  </a:lnTo>
                  <a:lnTo>
                    <a:pt x="630621" y="583324"/>
                  </a:lnTo>
                  <a:lnTo>
                    <a:pt x="536028" y="630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A3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" name="任意形状 23"/>
            <p:cNvSpPr/>
            <p:nvPr/>
          </p:nvSpPr>
          <p:spPr>
            <a:xfrm>
              <a:off x="4682359" y="4414345"/>
              <a:ext cx="457200" cy="220717"/>
            </a:xfrm>
            <a:custGeom>
              <a:avLst/>
              <a:gdLst>
                <a:gd name="connsiteX0" fmla="*/ 0 w 457200"/>
                <a:gd name="connsiteY0" fmla="*/ 0 h 220717"/>
                <a:gd name="connsiteX1" fmla="*/ 0 w 457200"/>
                <a:gd name="connsiteY1" fmla="*/ 220717 h 220717"/>
                <a:gd name="connsiteX2" fmla="*/ 457200 w 457200"/>
                <a:gd name="connsiteY2" fmla="*/ 189186 h 220717"/>
                <a:gd name="connsiteX3" fmla="*/ 378372 w 457200"/>
                <a:gd name="connsiteY3" fmla="*/ 47296 h 220717"/>
                <a:gd name="connsiteX4" fmla="*/ 0 w 457200"/>
                <a:gd name="connsiteY4" fmla="*/ 0 h 220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200" h="220717">
                  <a:moveTo>
                    <a:pt x="0" y="0"/>
                  </a:moveTo>
                  <a:lnTo>
                    <a:pt x="0" y="220717"/>
                  </a:lnTo>
                  <a:lnTo>
                    <a:pt x="457200" y="189186"/>
                  </a:lnTo>
                  <a:lnTo>
                    <a:pt x="378372" y="472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任意形状 24"/>
            <p:cNvSpPr/>
            <p:nvPr/>
          </p:nvSpPr>
          <p:spPr>
            <a:xfrm>
              <a:off x="7740869" y="5502166"/>
              <a:ext cx="425669" cy="189186"/>
            </a:xfrm>
            <a:custGeom>
              <a:avLst/>
              <a:gdLst>
                <a:gd name="connsiteX0" fmla="*/ 0 w 425669"/>
                <a:gd name="connsiteY0" fmla="*/ 173420 h 189186"/>
                <a:gd name="connsiteX1" fmla="*/ 425669 w 425669"/>
                <a:gd name="connsiteY1" fmla="*/ 189186 h 189186"/>
                <a:gd name="connsiteX2" fmla="*/ 394138 w 425669"/>
                <a:gd name="connsiteY2" fmla="*/ 15765 h 189186"/>
                <a:gd name="connsiteX3" fmla="*/ 0 w 425669"/>
                <a:gd name="connsiteY3" fmla="*/ 0 h 189186"/>
                <a:gd name="connsiteX4" fmla="*/ 0 w 425669"/>
                <a:gd name="connsiteY4" fmla="*/ 173420 h 189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669" h="189186">
                  <a:moveTo>
                    <a:pt x="0" y="173420"/>
                  </a:moveTo>
                  <a:lnTo>
                    <a:pt x="425669" y="189186"/>
                  </a:lnTo>
                  <a:lnTo>
                    <a:pt x="394138" y="15765"/>
                  </a:lnTo>
                  <a:lnTo>
                    <a:pt x="0" y="0"/>
                  </a:lnTo>
                  <a:lnTo>
                    <a:pt x="0" y="1734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任意形状 25"/>
            <p:cNvSpPr/>
            <p:nvPr/>
          </p:nvSpPr>
          <p:spPr>
            <a:xfrm>
              <a:off x="9869214" y="5391807"/>
              <a:ext cx="630620" cy="299545"/>
            </a:xfrm>
            <a:custGeom>
              <a:avLst/>
              <a:gdLst>
                <a:gd name="connsiteX0" fmla="*/ 0 w 630620"/>
                <a:gd name="connsiteY0" fmla="*/ 47296 h 299545"/>
                <a:gd name="connsiteX1" fmla="*/ 15765 w 630620"/>
                <a:gd name="connsiteY1" fmla="*/ 299545 h 299545"/>
                <a:gd name="connsiteX2" fmla="*/ 630620 w 630620"/>
                <a:gd name="connsiteY2" fmla="*/ 220717 h 299545"/>
                <a:gd name="connsiteX3" fmla="*/ 583324 w 630620"/>
                <a:gd name="connsiteY3" fmla="*/ 0 h 299545"/>
                <a:gd name="connsiteX4" fmla="*/ 0 w 630620"/>
                <a:gd name="connsiteY4" fmla="*/ 47296 h 299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0620" h="299545">
                  <a:moveTo>
                    <a:pt x="0" y="47296"/>
                  </a:moveTo>
                  <a:lnTo>
                    <a:pt x="15765" y="299545"/>
                  </a:lnTo>
                  <a:lnTo>
                    <a:pt x="630620" y="220717"/>
                  </a:lnTo>
                  <a:lnTo>
                    <a:pt x="583324" y="0"/>
                  </a:lnTo>
                  <a:lnTo>
                    <a:pt x="0" y="4729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7" name="任意形状 26"/>
            <p:cNvSpPr/>
            <p:nvPr/>
          </p:nvSpPr>
          <p:spPr>
            <a:xfrm>
              <a:off x="7598979" y="6353503"/>
              <a:ext cx="1072055" cy="173421"/>
            </a:xfrm>
            <a:custGeom>
              <a:avLst/>
              <a:gdLst>
                <a:gd name="connsiteX0" fmla="*/ 0 w 1072055"/>
                <a:gd name="connsiteY0" fmla="*/ 0 h 173421"/>
                <a:gd name="connsiteX1" fmla="*/ 157655 w 1072055"/>
                <a:gd name="connsiteY1" fmla="*/ 173421 h 173421"/>
                <a:gd name="connsiteX2" fmla="*/ 1072055 w 1072055"/>
                <a:gd name="connsiteY2" fmla="*/ 126125 h 173421"/>
                <a:gd name="connsiteX3" fmla="*/ 961697 w 1072055"/>
                <a:gd name="connsiteY3" fmla="*/ 15766 h 173421"/>
                <a:gd name="connsiteX4" fmla="*/ 0 w 1072055"/>
                <a:gd name="connsiteY4" fmla="*/ 0 h 173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2055" h="173421">
                  <a:moveTo>
                    <a:pt x="0" y="0"/>
                  </a:moveTo>
                  <a:lnTo>
                    <a:pt x="157655" y="173421"/>
                  </a:lnTo>
                  <a:lnTo>
                    <a:pt x="1072055" y="126125"/>
                  </a:lnTo>
                  <a:lnTo>
                    <a:pt x="961697" y="157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8" name="组 37"/>
          <p:cNvGrpSpPr/>
          <p:nvPr/>
        </p:nvGrpSpPr>
        <p:grpSpPr>
          <a:xfrm>
            <a:off x="2785235" y="488729"/>
            <a:ext cx="683177" cy="725216"/>
            <a:chOff x="3242437" y="567557"/>
            <a:chExt cx="715688" cy="646388"/>
          </a:xfrm>
        </p:grpSpPr>
        <p:cxnSp>
          <p:nvCxnSpPr>
            <p:cNvPr id="32" name="肘形连接符 31"/>
            <p:cNvCxnSpPr/>
            <p:nvPr/>
          </p:nvCxnSpPr>
          <p:spPr>
            <a:xfrm>
              <a:off x="3294993" y="867103"/>
              <a:ext cx="630621" cy="346842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肘形连接符 35"/>
            <p:cNvCxnSpPr/>
            <p:nvPr/>
          </p:nvCxnSpPr>
          <p:spPr>
            <a:xfrm flipV="1">
              <a:off x="3242437" y="567557"/>
              <a:ext cx="715688" cy="294287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直线连接符 39"/>
          <p:cNvCxnSpPr/>
          <p:nvPr/>
        </p:nvCxnSpPr>
        <p:spPr>
          <a:xfrm>
            <a:off x="1072056" y="818905"/>
            <a:ext cx="5491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标题 1"/>
          <p:cNvSpPr txBox="1">
            <a:spLocks/>
          </p:cNvSpPr>
          <p:nvPr/>
        </p:nvSpPr>
        <p:spPr>
          <a:xfrm>
            <a:off x="3437377" y="27422"/>
            <a:ext cx="3310264" cy="739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glyph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标题 1"/>
          <p:cNvSpPr txBox="1">
            <a:spLocks/>
          </p:cNvSpPr>
          <p:nvPr/>
        </p:nvSpPr>
        <p:spPr>
          <a:xfrm>
            <a:off x="3463649" y="794682"/>
            <a:ext cx="3310264" cy="739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thread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597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6</a:t>
            </a:fld>
            <a:endParaRPr kumimoji="1" lang="zh-CN" altLang="en-US" dirty="0"/>
          </a:p>
        </p:txBody>
      </p:sp>
      <p:cxnSp>
        <p:nvCxnSpPr>
          <p:cNvPr id="7" name="直线箭头连接符 6"/>
          <p:cNvCxnSpPr/>
          <p:nvPr/>
        </p:nvCxnSpPr>
        <p:spPr>
          <a:xfrm>
            <a:off x="819807" y="5896303"/>
            <a:ext cx="1038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819807" y="5896303"/>
            <a:ext cx="1038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Early time                                                                                                                               </a:t>
            </a:r>
            <a:r>
              <a:rPr kumimoji="1" lang="en-US" altLang="zh-CN" b="1" dirty="0">
                <a:solidFill>
                  <a:schemeClr val="accent1">
                    <a:lumMod val="50000"/>
                  </a:schemeClr>
                </a:solidFill>
              </a:rPr>
              <a:t>L</a:t>
            </a:r>
            <a:r>
              <a:rPr kumimoji="1"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ater time</a:t>
            </a:r>
            <a:endParaRPr kumimoji="1"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603371" y="6167234"/>
            <a:ext cx="1986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Time line</a:t>
            </a:r>
            <a:endParaRPr kumimoji="1"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626477" y="365124"/>
            <a:ext cx="1260000" cy="864000"/>
          </a:xfrm>
          <a:noFill/>
          <a:ln w="57150">
            <a:solidFill>
              <a:srgbClr val="F7A3A1"/>
            </a:solidFill>
          </a:ln>
        </p:spPr>
        <p:txBody>
          <a:bodyPr>
            <a:normAutofit/>
          </a:bodyPr>
          <a:lstStyle/>
          <a:p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Stream </a:t>
            </a:r>
            <a:b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graph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9" name="组 18"/>
          <p:cNvGrpSpPr/>
          <p:nvPr/>
        </p:nvGrpSpPr>
        <p:grpSpPr>
          <a:xfrm>
            <a:off x="2785235" y="488729"/>
            <a:ext cx="683177" cy="725216"/>
            <a:chOff x="3242437" y="567557"/>
            <a:chExt cx="715688" cy="646388"/>
          </a:xfrm>
        </p:grpSpPr>
        <p:cxnSp>
          <p:nvCxnSpPr>
            <p:cNvPr id="20" name="肘形连接符 19"/>
            <p:cNvCxnSpPr/>
            <p:nvPr/>
          </p:nvCxnSpPr>
          <p:spPr>
            <a:xfrm>
              <a:off x="3294993" y="867103"/>
              <a:ext cx="630621" cy="346842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肘形连接符 20"/>
            <p:cNvCxnSpPr/>
            <p:nvPr/>
          </p:nvCxnSpPr>
          <p:spPr>
            <a:xfrm flipV="1">
              <a:off x="3242437" y="567557"/>
              <a:ext cx="715688" cy="294287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直线连接符 21"/>
          <p:cNvCxnSpPr/>
          <p:nvPr/>
        </p:nvCxnSpPr>
        <p:spPr>
          <a:xfrm>
            <a:off x="1072056" y="818905"/>
            <a:ext cx="5491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标题 1"/>
          <p:cNvSpPr txBox="1">
            <a:spLocks/>
          </p:cNvSpPr>
          <p:nvPr/>
        </p:nvSpPr>
        <p:spPr>
          <a:xfrm>
            <a:off x="3437377" y="27422"/>
            <a:ext cx="3310264" cy="739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glyph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标题 1"/>
          <p:cNvSpPr txBox="1">
            <a:spLocks/>
          </p:cNvSpPr>
          <p:nvPr/>
        </p:nvSpPr>
        <p:spPr>
          <a:xfrm>
            <a:off x="3463649" y="794682"/>
            <a:ext cx="3310264" cy="739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thread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4098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1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1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7</a:t>
            </a:fld>
            <a:endParaRPr kumimoji="1" lang="zh-CN" altLang="en-US" dirty="0"/>
          </a:p>
        </p:txBody>
      </p:sp>
      <p:cxnSp>
        <p:nvCxnSpPr>
          <p:cNvPr id="7" name="直线箭头连接符 6"/>
          <p:cNvCxnSpPr/>
          <p:nvPr/>
        </p:nvCxnSpPr>
        <p:spPr>
          <a:xfrm>
            <a:off x="819807" y="5896303"/>
            <a:ext cx="1038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819807" y="5896303"/>
            <a:ext cx="1038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Early time                                                                                                                               </a:t>
            </a:r>
            <a:r>
              <a:rPr kumimoji="1" lang="en-US" altLang="zh-CN" b="1" dirty="0">
                <a:solidFill>
                  <a:schemeClr val="accent1">
                    <a:lumMod val="50000"/>
                  </a:schemeClr>
                </a:solidFill>
              </a:rPr>
              <a:t>L</a:t>
            </a:r>
            <a:r>
              <a:rPr kumimoji="1"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ater time</a:t>
            </a:r>
            <a:endParaRPr kumimoji="1"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603371" y="6167234"/>
            <a:ext cx="1986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Time line</a:t>
            </a:r>
            <a:endParaRPr kumimoji="1"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任意形状 18"/>
          <p:cNvSpPr/>
          <p:nvPr/>
        </p:nvSpPr>
        <p:spPr>
          <a:xfrm>
            <a:off x="1521200" y="1484875"/>
            <a:ext cx="10388519" cy="888867"/>
          </a:xfrm>
          <a:custGeom>
            <a:avLst/>
            <a:gdLst>
              <a:gd name="connsiteX0" fmla="*/ 127480 w 10274518"/>
              <a:gd name="connsiteY0" fmla="*/ 88289 h 1108025"/>
              <a:gd name="connsiteX1" fmla="*/ 1567174 w 10274518"/>
              <a:gd name="connsiteY1" fmla="*/ 88289 h 1108025"/>
              <a:gd name="connsiteX2" fmla="*/ 2111923 w 10274518"/>
              <a:gd name="connsiteY2" fmla="*/ 496851 h 1108025"/>
              <a:gd name="connsiteX3" fmla="*/ 2753949 w 10274518"/>
              <a:gd name="connsiteY3" fmla="*/ 574672 h 1108025"/>
              <a:gd name="connsiteX4" fmla="*/ 3162510 w 10274518"/>
              <a:gd name="connsiteY4" fmla="*/ 399575 h 1108025"/>
              <a:gd name="connsiteX5" fmla="*/ 4154731 w 10274518"/>
              <a:gd name="connsiteY5" fmla="*/ 205021 h 1108025"/>
              <a:gd name="connsiteX6" fmla="*/ 7929063 w 10274518"/>
              <a:gd name="connsiteY6" fmla="*/ 185566 h 1108025"/>
              <a:gd name="connsiteX7" fmla="*/ 10069149 w 10274518"/>
              <a:gd name="connsiteY7" fmla="*/ 205021 h 1108025"/>
              <a:gd name="connsiteX8" fmla="*/ 10205336 w 10274518"/>
              <a:gd name="connsiteY8" fmla="*/ 224477 h 1108025"/>
              <a:gd name="connsiteX9" fmla="*/ 10224791 w 10274518"/>
              <a:gd name="connsiteY9" fmla="*/ 905413 h 1108025"/>
              <a:gd name="connsiteX10" fmla="*/ 10224791 w 10274518"/>
              <a:gd name="connsiteY10" fmla="*/ 983234 h 1108025"/>
              <a:gd name="connsiteX11" fmla="*/ 9563310 w 10274518"/>
              <a:gd name="connsiteY11" fmla="*/ 983234 h 1108025"/>
              <a:gd name="connsiteX12" fmla="*/ 7170306 w 10274518"/>
              <a:gd name="connsiteY12" fmla="*/ 983234 h 1108025"/>
              <a:gd name="connsiteX13" fmla="*/ 6255906 w 10274518"/>
              <a:gd name="connsiteY13" fmla="*/ 710860 h 1108025"/>
              <a:gd name="connsiteX14" fmla="*/ 5536059 w 10274518"/>
              <a:gd name="connsiteY14" fmla="*/ 671949 h 1108025"/>
              <a:gd name="connsiteX15" fmla="*/ 4952400 w 10274518"/>
              <a:gd name="connsiteY15" fmla="*/ 944323 h 1108025"/>
              <a:gd name="connsiteX16" fmla="*/ 4038000 w 10274518"/>
              <a:gd name="connsiteY16" fmla="*/ 1022145 h 1108025"/>
              <a:gd name="connsiteX17" fmla="*/ 3357063 w 10274518"/>
              <a:gd name="connsiteY17" fmla="*/ 769226 h 1108025"/>
              <a:gd name="connsiteX18" fmla="*/ 2948502 w 10274518"/>
              <a:gd name="connsiteY18" fmla="*/ 749770 h 1108025"/>
              <a:gd name="connsiteX19" fmla="*/ 2539940 w 10274518"/>
              <a:gd name="connsiteY19" fmla="*/ 749770 h 1108025"/>
              <a:gd name="connsiteX20" fmla="*/ 1936825 w 10274518"/>
              <a:gd name="connsiteY20" fmla="*/ 983234 h 1108025"/>
              <a:gd name="connsiteX21" fmla="*/ 1100246 w 10274518"/>
              <a:gd name="connsiteY21" fmla="*/ 1022145 h 1108025"/>
              <a:gd name="connsiteX22" fmla="*/ 185846 w 10274518"/>
              <a:gd name="connsiteY22" fmla="*/ 1041600 h 1108025"/>
              <a:gd name="connsiteX23" fmla="*/ 127480 w 10274518"/>
              <a:gd name="connsiteY23" fmla="*/ 88289 h 1108025"/>
              <a:gd name="connsiteX0" fmla="*/ 110328 w 10315732"/>
              <a:gd name="connsiteY0" fmla="*/ 447567 h 986794"/>
              <a:gd name="connsiteX1" fmla="*/ 1608388 w 10315732"/>
              <a:gd name="connsiteY1" fmla="*/ 94 h 986794"/>
              <a:gd name="connsiteX2" fmla="*/ 2153137 w 10315732"/>
              <a:gd name="connsiteY2" fmla="*/ 408656 h 986794"/>
              <a:gd name="connsiteX3" fmla="*/ 2795163 w 10315732"/>
              <a:gd name="connsiteY3" fmla="*/ 486477 h 986794"/>
              <a:gd name="connsiteX4" fmla="*/ 3203724 w 10315732"/>
              <a:gd name="connsiteY4" fmla="*/ 311380 h 986794"/>
              <a:gd name="connsiteX5" fmla="*/ 4195945 w 10315732"/>
              <a:gd name="connsiteY5" fmla="*/ 116826 h 986794"/>
              <a:gd name="connsiteX6" fmla="*/ 7970277 w 10315732"/>
              <a:gd name="connsiteY6" fmla="*/ 97371 h 986794"/>
              <a:gd name="connsiteX7" fmla="*/ 10110363 w 10315732"/>
              <a:gd name="connsiteY7" fmla="*/ 116826 h 986794"/>
              <a:gd name="connsiteX8" fmla="*/ 10246550 w 10315732"/>
              <a:gd name="connsiteY8" fmla="*/ 136282 h 986794"/>
              <a:gd name="connsiteX9" fmla="*/ 10266005 w 10315732"/>
              <a:gd name="connsiteY9" fmla="*/ 817218 h 986794"/>
              <a:gd name="connsiteX10" fmla="*/ 10266005 w 10315732"/>
              <a:gd name="connsiteY10" fmla="*/ 895039 h 986794"/>
              <a:gd name="connsiteX11" fmla="*/ 9604524 w 10315732"/>
              <a:gd name="connsiteY11" fmla="*/ 895039 h 986794"/>
              <a:gd name="connsiteX12" fmla="*/ 7211520 w 10315732"/>
              <a:gd name="connsiteY12" fmla="*/ 895039 h 986794"/>
              <a:gd name="connsiteX13" fmla="*/ 6297120 w 10315732"/>
              <a:gd name="connsiteY13" fmla="*/ 622665 h 986794"/>
              <a:gd name="connsiteX14" fmla="*/ 5577273 w 10315732"/>
              <a:gd name="connsiteY14" fmla="*/ 583754 h 986794"/>
              <a:gd name="connsiteX15" fmla="*/ 4993614 w 10315732"/>
              <a:gd name="connsiteY15" fmla="*/ 856128 h 986794"/>
              <a:gd name="connsiteX16" fmla="*/ 4079214 w 10315732"/>
              <a:gd name="connsiteY16" fmla="*/ 933950 h 986794"/>
              <a:gd name="connsiteX17" fmla="*/ 3398277 w 10315732"/>
              <a:gd name="connsiteY17" fmla="*/ 681031 h 986794"/>
              <a:gd name="connsiteX18" fmla="*/ 2989716 w 10315732"/>
              <a:gd name="connsiteY18" fmla="*/ 661575 h 986794"/>
              <a:gd name="connsiteX19" fmla="*/ 2581154 w 10315732"/>
              <a:gd name="connsiteY19" fmla="*/ 661575 h 986794"/>
              <a:gd name="connsiteX20" fmla="*/ 1978039 w 10315732"/>
              <a:gd name="connsiteY20" fmla="*/ 895039 h 986794"/>
              <a:gd name="connsiteX21" fmla="*/ 1141460 w 10315732"/>
              <a:gd name="connsiteY21" fmla="*/ 933950 h 986794"/>
              <a:gd name="connsiteX22" fmla="*/ 227060 w 10315732"/>
              <a:gd name="connsiteY22" fmla="*/ 953405 h 986794"/>
              <a:gd name="connsiteX23" fmla="*/ 110328 w 10315732"/>
              <a:gd name="connsiteY23" fmla="*/ 447567 h 986794"/>
              <a:gd name="connsiteX0" fmla="*/ 56848 w 10262252"/>
              <a:gd name="connsiteY0" fmla="*/ 447567 h 942673"/>
              <a:gd name="connsiteX1" fmla="*/ 1554908 w 10262252"/>
              <a:gd name="connsiteY1" fmla="*/ 94 h 942673"/>
              <a:gd name="connsiteX2" fmla="*/ 2099657 w 10262252"/>
              <a:gd name="connsiteY2" fmla="*/ 408656 h 942673"/>
              <a:gd name="connsiteX3" fmla="*/ 2741683 w 10262252"/>
              <a:gd name="connsiteY3" fmla="*/ 486477 h 942673"/>
              <a:gd name="connsiteX4" fmla="*/ 3150244 w 10262252"/>
              <a:gd name="connsiteY4" fmla="*/ 311380 h 942673"/>
              <a:gd name="connsiteX5" fmla="*/ 4142465 w 10262252"/>
              <a:gd name="connsiteY5" fmla="*/ 116826 h 942673"/>
              <a:gd name="connsiteX6" fmla="*/ 7916797 w 10262252"/>
              <a:gd name="connsiteY6" fmla="*/ 97371 h 942673"/>
              <a:gd name="connsiteX7" fmla="*/ 10056883 w 10262252"/>
              <a:gd name="connsiteY7" fmla="*/ 116826 h 942673"/>
              <a:gd name="connsiteX8" fmla="*/ 10193070 w 10262252"/>
              <a:gd name="connsiteY8" fmla="*/ 136282 h 942673"/>
              <a:gd name="connsiteX9" fmla="*/ 10212525 w 10262252"/>
              <a:gd name="connsiteY9" fmla="*/ 817218 h 942673"/>
              <a:gd name="connsiteX10" fmla="*/ 10212525 w 10262252"/>
              <a:gd name="connsiteY10" fmla="*/ 895039 h 942673"/>
              <a:gd name="connsiteX11" fmla="*/ 9551044 w 10262252"/>
              <a:gd name="connsiteY11" fmla="*/ 895039 h 942673"/>
              <a:gd name="connsiteX12" fmla="*/ 7158040 w 10262252"/>
              <a:gd name="connsiteY12" fmla="*/ 895039 h 942673"/>
              <a:gd name="connsiteX13" fmla="*/ 6243640 w 10262252"/>
              <a:gd name="connsiteY13" fmla="*/ 622665 h 942673"/>
              <a:gd name="connsiteX14" fmla="*/ 5523793 w 10262252"/>
              <a:gd name="connsiteY14" fmla="*/ 583754 h 942673"/>
              <a:gd name="connsiteX15" fmla="*/ 4940134 w 10262252"/>
              <a:gd name="connsiteY15" fmla="*/ 856128 h 942673"/>
              <a:gd name="connsiteX16" fmla="*/ 4025734 w 10262252"/>
              <a:gd name="connsiteY16" fmla="*/ 933950 h 942673"/>
              <a:gd name="connsiteX17" fmla="*/ 3344797 w 10262252"/>
              <a:gd name="connsiteY17" fmla="*/ 681031 h 942673"/>
              <a:gd name="connsiteX18" fmla="*/ 2936236 w 10262252"/>
              <a:gd name="connsiteY18" fmla="*/ 661575 h 942673"/>
              <a:gd name="connsiteX19" fmla="*/ 2527674 w 10262252"/>
              <a:gd name="connsiteY19" fmla="*/ 661575 h 942673"/>
              <a:gd name="connsiteX20" fmla="*/ 1924559 w 10262252"/>
              <a:gd name="connsiteY20" fmla="*/ 895039 h 942673"/>
              <a:gd name="connsiteX21" fmla="*/ 1087980 w 10262252"/>
              <a:gd name="connsiteY21" fmla="*/ 933950 h 942673"/>
              <a:gd name="connsiteX22" fmla="*/ 387589 w 10262252"/>
              <a:gd name="connsiteY22" fmla="*/ 642120 h 942673"/>
              <a:gd name="connsiteX23" fmla="*/ 56848 w 10262252"/>
              <a:gd name="connsiteY23" fmla="*/ 447567 h 942673"/>
              <a:gd name="connsiteX0" fmla="*/ 59568 w 10264972"/>
              <a:gd name="connsiteY0" fmla="*/ 447567 h 942673"/>
              <a:gd name="connsiteX1" fmla="*/ 1557628 w 10264972"/>
              <a:gd name="connsiteY1" fmla="*/ 94 h 942673"/>
              <a:gd name="connsiteX2" fmla="*/ 2102377 w 10264972"/>
              <a:gd name="connsiteY2" fmla="*/ 408656 h 942673"/>
              <a:gd name="connsiteX3" fmla="*/ 2744403 w 10264972"/>
              <a:gd name="connsiteY3" fmla="*/ 486477 h 942673"/>
              <a:gd name="connsiteX4" fmla="*/ 3152964 w 10264972"/>
              <a:gd name="connsiteY4" fmla="*/ 311380 h 942673"/>
              <a:gd name="connsiteX5" fmla="*/ 4145185 w 10264972"/>
              <a:gd name="connsiteY5" fmla="*/ 116826 h 942673"/>
              <a:gd name="connsiteX6" fmla="*/ 7919517 w 10264972"/>
              <a:gd name="connsiteY6" fmla="*/ 97371 h 942673"/>
              <a:gd name="connsiteX7" fmla="*/ 10059603 w 10264972"/>
              <a:gd name="connsiteY7" fmla="*/ 116826 h 942673"/>
              <a:gd name="connsiteX8" fmla="*/ 10195790 w 10264972"/>
              <a:gd name="connsiteY8" fmla="*/ 136282 h 942673"/>
              <a:gd name="connsiteX9" fmla="*/ 10215245 w 10264972"/>
              <a:gd name="connsiteY9" fmla="*/ 817218 h 942673"/>
              <a:gd name="connsiteX10" fmla="*/ 10215245 w 10264972"/>
              <a:gd name="connsiteY10" fmla="*/ 895039 h 942673"/>
              <a:gd name="connsiteX11" fmla="*/ 9553764 w 10264972"/>
              <a:gd name="connsiteY11" fmla="*/ 895039 h 942673"/>
              <a:gd name="connsiteX12" fmla="*/ 7160760 w 10264972"/>
              <a:gd name="connsiteY12" fmla="*/ 895039 h 942673"/>
              <a:gd name="connsiteX13" fmla="*/ 6246360 w 10264972"/>
              <a:gd name="connsiteY13" fmla="*/ 622665 h 942673"/>
              <a:gd name="connsiteX14" fmla="*/ 5526513 w 10264972"/>
              <a:gd name="connsiteY14" fmla="*/ 583754 h 942673"/>
              <a:gd name="connsiteX15" fmla="*/ 4942854 w 10264972"/>
              <a:gd name="connsiteY15" fmla="*/ 856128 h 942673"/>
              <a:gd name="connsiteX16" fmla="*/ 4028454 w 10264972"/>
              <a:gd name="connsiteY16" fmla="*/ 933950 h 942673"/>
              <a:gd name="connsiteX17" fmla="*/ 3347517 w 10264972"/>
              <a:gd name="connsiteY17" fmla="*/ 681031 h 942673"/>
              <a:gd name="connsiteX18" fmla="*/ 2938956 w 10264972"/>
              <a:gd name="connsiteY18" fmla="*/ 661575 h 942673"/>
              <a:gd name="connsiteX19" fmla="*/ 2530394 w 10264972"/>
              <a:gd name="connsiteY19" fmla="*/ 661575 h 942673"/>
              <a:gd name="connsiteX20" fmla="*/ 1927279 w 10264972"/>
              <a:gd name="connsiteY20" fmla="*/ 895039 h 942673"/>
              <a:gd name="connsiteX21" fmla="*/ 1246343 w 10264972"/>
              <a:gd name="connsiteY21" fmla="*/ 700486 h 942673"/>
              <a:gd name="connsiteX22" fmla="*/ 390309 w 10264972"/>
              <a:gd name="connsiteY22" fmla="*/ 642120 h 942673"/>
              <a:gd name="connsiteX23" fmla="*/ 59568 w 10264972"/>
              <a:gd name="connsiteY23" fmla="*/ 447567 h 942673"/>
              <a:gd name="connsiteX0" fmla="*/ 52777 w 10258181"/>
              <a:gd name="connsiteY0" fmla="*/ 447567 h 942673"/>
              <a:gd name="connsiteX1" fmla="*/ 1550837 w 10258181"/>
              <a:gd name="connsiteY1" fmla="*/ 94 h 942673"/>
              <a:gd name="connsiteX2" fmla="*/ 2095586 w 10258181"/>
              <a:gd name="connsiteY2" fmla="*/ 408656 h 942673"/>
              <a:gd name="connsiteX3" fmla="*/ 2737612 w 10258181"/>
              <a:gd name="connsiteY3" fmla="*/ 486477 h 942673"/>
              <a:gd name="connsiteX4" fmla="*/ 3146173 w 10258181"/>
              <a:gd name="connsiteY4" fmla="*/ 311380 h 942673"/>
              <a:gd name="connsiteX5" fmla="*/ 4138394 w 10258181"/>
              <a:gd name="connsiteY5" fmla="*/ 116826 h 942673"/>
              <a:gd name="connsiteX6" fmla="*/ 7912726 w 10258181"/>
              <a:gd name="connsiteY6" fmla="*/ 97371 h 942673"/>
              <a:gd name="connsiteX7" fmla="*/ 10052812 w 10258181"/>
              <a:gd name="connsiteY7" fmla="*/ 116826 h 942673"/>
              <a:gd name="connsiteX8" fmla="*/ 10188999 w 10258181"/>
              <a:gd name="connsiteY8" fmla="*/ 136282 h 942673"/>
              <a:gd name="connsiteX9" fmla="*/ 10208454 w 10258181"/>
              <a:gd name="connsiteY9" fmla="*/ 817218 h 942673"/>
              <a:gd name="connsiteX10" fmla="*/ 10208454 w 10258181"/>
              <a:gd name="connsiteY10" fmla="*/ 895039 h 942673"/>
              <a:gd name="connsiteX11" fmla="*/ 9546973 w 10258181"/>
              <a:gd name="connsiteY11" fmla="*/ 895039 h 942673"/>
              <a:gd name="connsiteX12" fmla="*/ 7153969 w 10258181"/>
              <a:gd name="connsiteY12" fmla="*/ 895039 h 942673"/>
              <a:gd name="connsiteX13" fmla="*/ 6239569 w 10258181"/>
              <a:gd name="connsiteY13" fmla="*/ 622665 h 942673"/>
              <a:gd name="connsiteX14" fmla="*/ 5519722 w 10258181"/>
              <a:gd name="connsiteY14" fmla="*/ 583754 h 942673"/>
              <a:gd name="connsiteX15" fmla="*/ 4936063 w 10258181"/>
              <a:gd name="connsiteY15" fmla="*/ 856128 h 942673"/>
              <a:gd name="connsiteX16" fmla="*/ 4021663 w 10258181"/>
              <a:gd name="connsiteY16" fmla="*/ 933950 h 942673"/>
              <a:gd name="connsiteX17" fmla="*/ 3340726 w 10258181"/>
              <a:gd name="connsiteY17" fmla="*/ 681031 h 942673"/>
              <a:gd name="connsiteX18" fmla="*/ 2932165 w 10258181"/>
              <a:gd name="connsiteY18" fmla="*/ 661575 h 942673"/>
              <a:gd name="connsiteX19" fmla="*/ 2523603 w 10258181"/>
              <a:gd name="connsiteY19" fmla="*/ 661575 h 942673"/>
              <a:gd name="connsiteX20" fmla="*/ 1920488 w 10258181"/>
              <a:gd name="connsiteY20" fmla="*/ 895039 h 942673"/>
              <a:gd name="connsiteX21" fmla="*/ 1239552 w 10258181"/>
              <a:gd name="connsiteY21" fmla="*/ 700486 h 942673"/>
              <a:gd name="connsiteX22" fmla="*/ 422429 w 10258181"/>
              <a:gd name="connsiteY22" fmla="*/ 544844 h 942673"/>
              <a:gd name="connsiteX23" fmla="*/ 52777 w 10258181"/>
              <a:gd name="connsiteY23" fmla="*/ 447567 h 942673"/>
              <a:gd name="connsiteX0" fmla="*/ 46864 w 10330089"/>
              <a:gd name="connsiteY0" fmla="*/ 78065 h 981733"/>
              <a:gd name="connsiteX1" fmla="*/ 1622745 w 10330089"/>
              <a:gd name="connsiteY1" fmla="*/ 39154 h 981733"/>
              <a:gd name="connsiteX2" fmla="*/ 2167494 w 10330089"/>
              <a:gd name="connsiteY2" fmla="*/ 447716 h 981733"/>
              <a:gd name="connsiteX3" fmla="*/ 2809520 w 10330089"/>
              <a:gd name="connsiteY3" fmla="*/ 525537 h 981733"/>
              <a:gd name="connsiteX4" fmla="*/ 3218081 w 10330089"/>
              <a:gd name="connsiteY4" fmla="*/ 350440 h 981733"/>
              <a:gd name="connsiteX5" fmla="*/ 4210302 w 10330089"/>
              <a:gd name="connsiteY5" fmla="*/ 155886 h 981733"/>
              <a:gd name="connsiteX6" fmla="*/ 7984634 w 10330089"/>
              <a:gd name="connsiteY6" fmla="*/ 136431 h 981733"/>
              <a:gd name="connsiteX7" fmla="*/ 10124720 w 10330089"/>
              <a:gd name="connsiteY7" fmla="*/ 155886 h 981733"/>
              <a:gd name="connsiteX8" fmla="*/ 10260907 w 10330089"/>
              <a:gd name="connsiteY8" fmla="*/ 175342 h 981733"/>
              <a:gd name="connsiteX9" fmla="*/ 10280362 w 10330089"/>
              <a:gd name="connsiteY9" fmla="*/ 856278 h 981733"/>
              <a:gd name="connsiteX10" fmla="*/ 10280362 w 10330089"/>
              <a:gd name="connsiteY10" fmla="*/ 934099 h 981733"/>
              <a:gd name="connsiteX11" fmla="*/ 9618881 w 10330089"/>
              <a:gd name="connsiteY11" fmla="*/ 934099 h 981733"/>
              <a:gd name="connsiteX12" fmla="*/ 7225877 w 10330089"/>
              <a:gd name="connsiteY12" fmla="*/ 934099 h 981733"/>
              <a:gd name="connsiteX13" fmla="*/ 6311477 w 10330089"/>
              <a:gd name="connsiteY13" fmla="*/ 661725 h 981733"/>
              <a:gd name="connsiteX14" fmla="*/ 5591630 w 10330089"/>
              <a:gd name="connsiteY14" fmla="*/ 622814 h 981733"/>
              <a:gd name="connsiteX15" fmla="*/ 5007971 w 10330089"/>
              <a:gd name="connsiteY15" fmla="*/ 895188 h 981733"/>
              <a:gd name="connsiteX16" fmla="*/ 4093571 w 10330089"/>
              <a:gd name="connsiteY16" fmla="*/ 973010 h 981733"/>
              <a:gd name="connsiteX17" fmla="*/ 3412634 w 10330089"/>
              <a:gd name="connsiteY17" fmla="*/ 720091 h 981733"/>
              <a:gd name="connsiteX18" fmla="*/ 3004073 w 10330089"/>
              <a:gd name="connsiteY18" fmla="*/ 700635 h 981733"/>
              <a:gd name="connsiteX19" fmla="*/ 2595511 w 10330089"/>
              <a:gd name="connsiteY19" fmla="*/ 700635 h 981733"/>
              <a:gd name="connsiteX20" fmla="*/ 1992396 w 10330089"/>
              <a:gd name="connsiteY20" fmla="*/ 934099 h 981733"/>
              <a:gd name="connsiteX21" fmla="*/ 1311460 w 10330089"/>
              <a:gd name="connsiteY21" fmla="*/ 739546 h 981733"/>
              <a:gd name="connsiteX22" fmla="*/ 494337 w 10330089"/>
              <a:gd name="connsiteY22" fmla="*/ 583904 h 981733"/>
              <a:gd name="connsiteX23" fmla="*/ 46864 w 10330089"/>
              <a:gd name="connsiteY23" fmla="*/ 78065 h 981733"/>
              <a:gd name="connsiteX0" fmla="*/ 133142 w 10416367"/>
              <a:gd name="connsiteY0" fmla="*/ 90065 h 993733"/>
              <a:gd name="connsiteX1" fmla="*/ 1709023 w 10416367"/>
              <a:gd name="connsiteY1" fmla="*/ 51154 h 993733"/>
              <a:gd name="connsiteX2" fmla="*/ 2253772 w 10416367"/>
              <a:gd name="connsiteY2" fmla="*/ 459716 h 993733"/>
              <a:gd name="connsiteX3" fmla="*/ 2895798 w 10416367"/>
              <a:gd name="connsiteY3" fmla="*/ 537537 h 993733"/>
              <a:gd name="connsiteX4" fmla="*/ 3304359 w 10416367"/>
              <a:gd name="connsiteY4" fmla="*/ 362440 h 993733"/>
              <a:gd name="connsiteX5" fmla="*/ 4296580 w 10416367"/>
              <a:gd name="connsiteY5" fmla="*/ 167886 h 993733"/>
              <a:gd name="connsiteX6" fmla="*/ 8070912 w 10416367"/>
              <a:gd name="connsiteY6" fmla="*/ 148431 h 993733"/>
              <a:gd name="connsiteX7" fmla="*/ 10210998 w 10416367"/>
              <a:gd name="connsiteY7" fmla="*/ 167886 h 993733"/>
              <a:gd name="connsiteX8" fmla="*/ 10347185 w 10416367"/>
              <a:gd name="connsiteY8" fmla="*/ 187342 h 993733"/>
              <a:gd name="connsiteX9" fmla="*/ 10366640 w 10416367"/>
              <a:gd name="connsiteY9" fmla="*/ 868278 h 993733"/>
              <a:gd name="connsiteX10" fmla="*/ 10366640 w 10416367"/>
              <a:gd name="connsiteY10" fmla="*/ 946099 h 993733"/>
              <a:gd name="connsiteX11" fmla="*/ 9705159 w 10416367"/>
              <a:gd name="connsiteY11" fmla="*/ 946099 h 993733"/>
              <a:gd name="connsiteX12" fmla="*/ 7312155 w 10416367"/>
              <a:gd name="connsiteY12" fmla="*/ 946099 h 993733"/>
              <a:gd name="connsiteX13" fmla="*/ 6397755 w 10416367"/>
              <a:gd name="connsiteY13" fmla="*/ 673725 h 993733"/>
              <a:gd name="connsiteX14" fmla="*/ 5677908 w 10416367"/>
              <a:gd name="connsiteY14" fmla="*/ 634814 h 993733"/>
              <a:gd name="connsiteX15" fmla="*/ 5094249 w 10416367"/>
              <a:gd name="connsiteY15" fmla="*/ 907188 h 993733"/>
              <a:gd name="connsiteX16" fmla="*/ 4179849 w 10416367"/>
              <a:gd name="connsiteY16" fmla="*/ 985010 h 993733"/>
              <a:gd name="connsiteX17" fmla="*/ 3498912 w 10416367"/>
              <a:gd name="connsiteY17" fmla="*/ 732091 h 993733"/>
              <a:gd name="connsiteX18" fmla="*/ 3090351 w 10416367"/>
              <a:gd name="connsiteY18" fmla="*/ 712635 h 993733"/>
              <a:gd name="connsiteX19" fmla="*/ 2681789 w 10416367"/>
              <a:gd name="connsiteY19" fmla="*/ 712635 h 993733"/>
              <a:gd name="connsiteX20" fmla="*/ 2078674 w 10416367"/>
              <a:gd name="connsiteY20" fmla="*/ 946099 h 993733"/>
              <a:gd name="connsiteX21" fmla="*/ 1397738 w 10416367"/>
              <a:gd name="connsiteY21" fmla="*/ 751546 h 993733"/>
              <a:gd name="connsiteX22" fmla="*/ 230419 w 10416367"/>
              <a:gd name="connsiteY22" fmla="*/ 809913 h 993733"/>
              <a:gd name="connsiteX23" fmla="*/ 133142 w 10416367"/>
              <a:gd name="connsiteY23" fmla="*/ 90065 h 993733"/>
              <a:gd name="connsiteX0" fmla="*/ 94744 w 10377969"/>
              <a:gd name="connsiteY0" fmla="*/ 90065 h 993733"/>
              <a:gd name="connsiteX1" fmla="*/ 1670625 w 10377969"/>
              <a:gd name="connsiteY1" fmla="*/ 51154 h 993733"/>
              <a:gd name="connsiteX2" fmla="*/ 2215374 w 10377969"/>
              <a:gd name="connsiteY2" fmla="*/ 459716 h 993733"/>
              <a:gd name="connsiteX3" fmla="*/ 2857400 w 10377969"/>
              <a:gd name="connsiteY3" fmla="*/ 537537 h 993733"/>
              <a:gd name="connsiteX4" fmla="*/ 3265961 w 10377969"/>
              <a:gd name="connsiteY4" fmla="*/ 362440 h 993733"/>
              <a:gd name="connsiteX5" fmla="*/ 4258182 w 10377969"/>
              <a:gd name="connsiteY5" fmla="*/ 167886 h 993733"/>
              <a:gd name="connsiteX6" fmla="*/ 8032514 w 10377969"/>
              <a:gd name="connsiteY6" fmla="*/ 148431 h 993733"/>
              <a:gd name="connsiteX7" fmla="*/ 10172600 w 10377969"/>
              <a:gd name="connsiteY7" fmla="*/ 167886 h 993733"/>
              <a:gd name="connsiteX8" fmla="*/ 10308787 w 10377969"/>
              <a:gd name="connsiteY8" fmla="*/ 187342 h 993733"/>
              <a:gd name="connsiteX9" fmla="*/ 10328242 w 10377969"/>
              <a:gd name="connsiteY9" fmla="*/ 868278 h 993733"/>
              <a:gd name="connsiteX10" fmla="*/ 10328242 w 10377969"/>
              <a:gd name="connsiteY10" fmla="*/ 946099 h 993733"/>
              <a:gd name="connsiteX11" fmla="*/ 9666761 w 10377969"/>
              <a:gd name="connsiteY11" fmla="*/ 946099 h 993733"/>
              <a:gd name="connsiteX12" fmla="*/ 7273757 w 10377969"/>
              <a:gd name="connsiteY12" fmla="*/ 946099 h 993733"/>
              <a:gd name="connsiteX13" fmla="*/ 6359357 w 10377969"/>
              <a:gd name="connsiteY13" fmla="*/ 673725 h 993733"/>
              <a:gd name="connsiteX14" fmla="*/ 5639510 w 10377969"/>
              <a:gd name="connsiteY14" fmla="*/ 634814 h 993733"/>
              <a:gd name="connsiteX15" fmla="*/ 5055851 w 10377969"/>
              <a:gd name="connsiteY15" fmla="*/ 907188 h 993733"/>
              <a:gd name="connsiteX16" fmla="*/ 4141451 w 10377969"/>
              <a:gd name="connsiteY16" fmla="*/ 985010 h 993733"/>
              <a:gd name="connsiteX17" fmla="*/ 3460514 w 10377969"/>
              <a:gd name="connsiteY17" fmla="*/ 732091 h 993733"/>
              <a:gd name="connsiteX18" fmla="*/ 3051953 w 10377969"/>
              <a:gd name="connsiteY18" fmla="*/ 712635 h 993733"/>
              <a:gd name="connsiteX19" fmla="*/ 2643391 w 10377969"/>
              <a:gd name="connsiteY19" fmla="*/ 712635 h 993733"/>
              <a:gd name="connsiteX20" fmla="*/ 2040276 w 10377969"/>
              <a:gd name="connsiteY20" fmla="*/ 946099 h 993733"/>
              <a:gd name="connsiteX21" fmla="*/ 1359340 w 10377969"/>
              <a:gd name="connsiteY21" fmla="*/ 751546 h 993733"/>
              <a:gd name="connsiteX22" fmla="*/ 192021 w 10377969"/>
              <a:gd name="connsiteY22" fmla="*/ 809913 h 993733"/>
              <a:gd name="connsiteX23" fmla="*/ 94744 w 10377969"/>
              <a:gd name="connsiteY23" fmla="*/ 90065 h 993733"/>
              <a:gd name="connsiteX0" fmla="*/ 288186 w 10571411"/>
              <a:gd name="connsiteY0" fmla="*/ 93633 h 997301"/>
              <a:gd name="connsiteX1" fmla="*/ 1864067 w 10571411"/>
              <a:gd name="connsiteY1" fmla="*/ 54722 h 997301"/>
              <a:gd name="connsiteX2" fmla="*/ 2408816 w 10571411"/>
              <a:gd name="connsiteY2" fmla="*/ 463284 h 997301"/>
              <a:gd name="connsiteX3" fmla="*/ 3050842 w 10571411"/>
              <a:gd name="connsiteY3" fmla="*/ 541105 h 997301"/>
              <a:gd name="connsiteX4" fmla="*/ 3459403 w 10571411"/>
              <a:gd name="connsiteY4" fmla="*/ 366008 h 997301"/>
              <a:gd name="connsiteX5" fmla="*/ 4451624 w 10571411"/>
              <a:gd name="connsiteY5" fmla="*/ 171454 h 997301"/>
              <a:gd name="connsiteX6" fmla="*/ 8225956 w 10571411"/>
              <a:gd name="connsiteY6" fmla="*/ 151999 h 997301"/>
              <a:gd name="connsiteX7" fmla="*/ 10366042 w 10571411"/>
              <a:gd name="connsiteY7" fmla="*/ 171454 h 997301"/>
              <a:gd name="connsiteX8" fmla="*/ 10502229 w 10571411"/>
              <a:gd name="connsiteY8" fmla="*/ 190910 h 997301"/>
              <a:gd name="connsiteX9" fmla="*/ 10521684 w 10571411"/>
              <a:gd name="connsiteY9" fmla="*/ 871846 h 997301"/>
              <a:gd name="connsiteX10" fmla="*/ 10521684 w 10571411"/>
              <a:gd name="connsiteY10" fmla="*/ 949667 h 997301"/>
              <a:gd name="connsiteX11" fmla="*/ 9860203 w 10571411"/>
              <a:gd name="connsiteY11" fmla="*/ 949667 h 997301"/>
              <a:gd name="connsiteX12" fmla="*/ 7467199 w 10571411"/>
              <a:gd name="connsiteY12" fmla="*/ 949667 h 997301"/>
              <a:gd name="connsiteX13" fmla="*/ 6552799 w 10571411"/>
              <a:gd name="connsiteY13" fmla="*/ 677293 h 997301"/>
              <a:gd name="connsiteX14" fmla="*/ 5832952 w 10571411"/>
              <a:gd name="connsiteY14" fmla="*/ 638382 h 997301"/>
              <a:gd name="connsiteX15" fmla="*/ 5249293 w 10571411"/>
              <a:gd name="connsiteY15" fmla="*/ 910756 h 997301"/>
              <a:gd name="connsiteX16" fmla="*/ 4334893 w 10571411"/>
              <a:gd name="connsiteY16" fmla="*/ 988578 h 997301"/>
              <a:gd name="connsiteX17" fmla="*/ 3653956 w 10571411"/>
              <a:gd name="connsiteY17" fmla="*/ 735659 h 997301"/>
              <a:gd name="connsiteX18" fmla="*/ 3245395 w 10571411"/>
              <a:gd name="connsiteY18" fmla="*/ 716203 h 997301"/>
              <a:gd name="connsiteX19" fmla="*/ 2836833 w 10571411"/>
              <a:gd name="connsiteY19" fmla="*/ 716203 h 997301"/>
              <a:gd name="connsiteX20" fmla="*/ 2233718 w 10571411"/>
              <a:gd name="connsiteY20" fmla="*/ 949667 h 997301"/>
              <a:gd name="connsiteX21" fmla="*/ 1552782 w 10571411"/>
              <a:gd name="connsiteY21" fmla="*/ 755114 h 997301"/>
              <a:gd name="connsiteX22" fmla="*/ 15812 w 10571411"/>
              <a:gd name="connsiteY22" fmla="*/ 871847 h 997301"/>
              <a:gd name="connsiteX23" fmla="*/ 288186 w 10571411"/>
              <a:gd name="connsiteY23" fmla="*/ 93633 h 997301"/>
              <a:gd name="connsiteX0" fmla="*/ 197014 w 10791524"/>
              <a:gd name="connsiteY0" fmla="*/ 102886 h 987099"/>
              <a:gd name="connsiteX1" fmla="*/ 2084180 w 10791524"/>
              <a:gd name="connsiteY1" fmla="*/ 44520 h 987099"/>
              <a:gd name="connsiteX2" fmla="*/ 2628929 w 10791524"/>
              <a:gd name="connsiteY2" fmla="*/ 453082 h 987099"/>
              <a:gd name="connsiteX3" fmla="*/ 3270955 w 10791524"/>
              <a:gd name="connsiteY3" fmla="*/ 530903 h 987099"/>
              <a:gd name="connsiteX4" fmla="*/ 3679516 w 10791524"/>
              <a:gd name="connsiteY4" fmla="*/ 355806 h 987099"/>
              <a:gd name="connsiteX5" fmla="*/ 4671737 w 10791524"/>
              <a:gd name="connsiteY5" fmla="*/ 161252 h 987099"/>
              <a:gd name="connsiteX6" fmla="*/ 8446069 w 10791524"/>
              <a:gd name="connsiteY6" fmla="*/ 141797 h 987099"/>
              <a:gd name="connsiteX7" fmla="*/ 10586155 w 10791524"/>
              <a:gd name="connsiteY7" fmla="*/ 161252 h 987099"/>
              <a:gd name="connsiteX8" fmla="*/ 10722342 w 10791524"/>
              <a:gd name="connsiteY8" fmla="*/ 180708 h 987099"/>
              <a:gd name="connsiteX9" fmla="*/ 10741797 w 10791524"/>
              <a:gd name="connsiteY9" fmla="*/ 861644 h 987099"/>
              <a:gd name="connsiteX10" fmla="*/ 10741797 w 10791524"/>
              <a:gd name="connsiteY10" fmla="*/ 939465 h 987099"/>
              <a:gd name="connsiteX11" fmla="*/ 10080316 w 10791524"/>
              <a:gd name="connsiteY11" fmla="*/ 939465 h 987099"/>
              <a:gd name="connsiteX12" fmla="*/ 7687312 w 10791524"/>
              <a:gd name="connsiteY12" fmla="*/ 939465 h 987099"/>
              <a:gd name="connsiteX13" fmla="*/ 6772912 w 10791524"/>
              <a:gd name="connsiteY13" fmla="*/ 667091 h 987099"/>
              <a:gd name="connsiteX14" fmla="*/ 6053065 w 10791524"/>
              <a:gd name="connsiteY14" fmla="*/ 628180 h 987099"/>
              <a:gd name="connsiteX15" fmla="*/ 5469406 w 10791524"/>
              <a:gd name="connsiteY15" fmla="*/ 900554 h 987099"/>
              <a:gd name="connsiteX16" fmla="*/ 4555006 w 10791524"/>
              <a:gd name="connsiteY16" fmla="*/ 978376 h 987099"/>
              <a:gd name="connsiteX17" fmla="*/ 3874069 w 10791524"/>
              <a:gd name="connsiteY17" fmla="*/ 725457 h 987099"/>
              <a:gd name="connsiteX18" fmla="*/ 3465508 w 10791524"/>
              <a:gd name="connsiteY18" fmla="*/ 706001 h 987099"/>
              <a:gd name="connsiteX19" fmla="*/ 3056946 w 10791524"/>
              <a:gd name="connsiteY19" fmla="*/ 706001 h 987099"/>
              <a:gd name="connsiteX20" fmla="*/ 2453831 w 10791524"/>
              <a:gd name="connsiteY20" fmla="*/ 939465 h 987099"/>
              <a:gd name="connsiteX21" fmla="*/ 1772895 w 10791524"/>
              <a:gd name="connsiteY21" fmla="*/ 744912 h 987099"/>
              <a:gd name="connsiteX22" fmla="*/ 235925 w 10791524"/>
              <a:gd name="connsiteY22" fmla="*/ 861645 h 987099"/>
              <a:gd name="connsiteX23" fmla="*/ 197014 w 10791524"/>
              <a:gd name="connsiteY23" fmla="*/ 102886 h 987099"/>
              <a:gd name="connsiteX0" fmla="*/ 83156 w 10677666"/>
              <a:gd name="connsiteY0" fmla="*/ 116732 h 1000945"/>
              <a:gd name="connsiteX1" fmla="*/ 1970322 w 10677666"/>
              <a:gd name="connsiteY1" fmla="*/ 58366 h 1000945"/>
              <a:gd name="connsiteX2" fmla="*/ 2515071 w 10677666"/>
              <a:gd name="connsiteY2" fmla="*/ 466928 h 1000945"/>
              <a:gd name="connsiteX3" fmla="*/ 3157097 w 10677666"/>
              <a:gd name="connsiteY3" fmla="*/ 544749 h 1000945"/>
              <a:gd name="connsiteX4" fmla="*/ 3565658 w 10677666"/>
              <a:gd name="connsiteY4" fmla="*/ 369652 h 1000945"/>
              <a:gd name="connsiteX5" fmla="*/ 4557879 w 10677666"/>
              <a:gd name="connsiteY5" fmla="*/ 175098 h 1000945"/>
              <a:gd name="connsiteX6" fmla="*/ 8332211 w 10677666"/>
              <a:gd name="connsiteY6" fmla="*/ 155643 h 1000945"/>
              <a:gd name="connsiteX7" fmla="*/ 10472297 w 10677666"/>
              <a:gd name="connsiteY7" fmla="*/ 175098 h 1000945"/>
              <a:gd name="connsiteX8" fmla="*/ 10608484 w 10677666"/>
              <a:gd name="connsiteY8" fmla="*/ 194554 h 1000945"/>
              <a:gd name="connsiteX9" fmla="*/ 10627939 w 10677666"/>
              <a:gd name="connsiteY9" fmla="*/ 875490 h 1000945"/>
              <a:gd name="connsiteX10" fmla="*/ 10627939 w 10677666"/>
              <a:gd name="connsiteY10" fmla="*/ 953311 h 1000945"/>
              <a:gd name="connsiteX11" fmla="*/ 9966458 w 10677666"/>
              <a:gd name="connsiteY11" fmla="*/ 953311 h 1000945"/>
              <a:gd name="connsiteX12" fmla="*/ 7573454 w 10677666"/>
              <a:gd name="connsiteY12" fmla="*/ 953311 h 1000945"/>
              <a:gd name="connsiteX13" fmla="*/ 6659054 w 10677666"/>
              <a:gd name="connsiteY13" fmla="*/ 680937 h 1000945"/>
              <a:gd name="connsiteX14" fmla="*/ 5939207 w 10677666"/>
              <a:gd name="connsiteY14" fmla="*/ 642026 h 1000945"/>
              <a:gd name="connsiteX15" fmla="*/ 5355548 w 10677666"/>
              <a:gd name="connsiteY15" fmla="*/ 914400 h 1000945"/>
              <a:gd name="connsiteX16" fmla="*/ 4441148 w 10677666"/>
              <a:gd name="connsiteY16" fmla="*/ 992222 h 1000945"/>
              <a:gd name="connsiteX17" fmla="*/ 3760211 w 10677666"/>
              <a:gd name="connsiteY17" fmla="*/ 739303 h 1000945"/>
              <a:gd name="connsiteX18" fmla="*/ 3351650 w 10677666"/>
              <a:gd name="connsiteY18" fmla="*/ 719847 h 1000945"/>
              <a:gd name="connsiteX19" fmla="*/ 2943088 w 10677666"/>
              <a:gd name="connsiteY19" fmla="*/ 719847 h 1000945"/>
              <a:gd name="connsiteX20" fmla="*/ 2339973 w 10677666"/>
              <a:gd name="connsiteY20" fmla="*/ 953311 h 1000945"/>
              <a:gd name="connsiteX21" fmla="*/ 1659037 w 10677666"/>
              <a:gd name="connsiteY21" fmla="*/ 758758 h 1000945"/>
              <a:gd name="connsiteX22" fmla="*/ 122067 w 10677666"/>
              <a:gd name="connsiteY22" fmla="*/ 875491 h 1000945"/>
              <a:gd name="connsiteX23" fmla="*/ 83156 w 10677666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576136 w 10594765"/>
              <a:gd name="connsiteY21" fmla="*/ 758758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81717 w 10676227"/>
              <a:gd name="connsiteY0" fmla="*/ 116732 h 1000945"/>
              <a:gd name="connsiteX1" fmla="*/ 1968883 w 10676227"/>
              <a:gd name="connsiteY1" fmla="*/ 58366 h 1000945"/>
              <a:gd name="connsiteX2" fmla="*/ 2513632 w 10676227"/>
              <a:gd name="connsiteY2" fmla="*/ 466928 h 1000945"/>
              <a:gd name="connsiteX3" fmla="*/ 3155658 w 10676227"/>
              <a:gd name="connsiteY3" fmla="*/ 544749 h 1000945"/>
              <a:gd name="connsiteX4" fmla="*/ 3564219 w 10676227"/>
              <a:gd name="connsiteY4" fmla="*/ 369652 h 1000945"/>
              <a:gd name="connsiteX5" fmla="*/ 4556440 w 10676227"/>
              <a:gd name="connsiteY5" fmla="*/ 175098 h 1000945"/>
              <a:gd name="connsiteX6" fmla="*/ 8330772 w 10676227"/>
              <a:gd name="connsiteY6" fmla="*/ 155643 h 1000945"/>
              <a:gd name="connsiteX7" fmla="*/ 10470858 w 10676227"/>
              <a:gd name="connsiteY7" fmla="*/ 175098 h 1000945"/>
              <a:gd name="connsiteX8" fmla="*/ 10607045 w 10676227"/>
              <a:gd name="connsiteY8" fmla="*/ 194554 h 1000945"/>
              <a:gd name="connsiteX9" fmla="*/ 10626500 w 10676227"/>
              <a:gd name="connsiteY9" fmla="*/ 875490 h 1000945"/>
              <a:gd name="connsiteX10" fmla="*/ 10626500 w 10676227"/>
              <a:gd name="connsiteY10" fmla="*/ 953311 h 1000945"/>
              <a:gd name="connsiteX11" fmla="*/ 9965019 w 10676227"/>
              <a:gd name="connsiteY11" fmla="*/ 953311 h 1000945"/>
              <a:gd name="connsiteX12" fmla="*/ 7572015 w 10676227"/>
              <a:gd name="connsiteY12" fmla="*/ 953311 h 1000945"/>
              <a:gd name="connsiteX13" fmla="*/ 6657615 w 10676227"/>
              <a:gd name="connsiteY13" fmla="*/ 680937 h 1000945"/>
              <a:gd name="connsiteX14" fmla="*/ 5937768 w 10676227"/>
              <a:gd name="connsiteY14" fmla="*/ 642026 h 1000945"/>
              <a:gd name="connsiteX15" fmla="*/ 5354109 w 10676227"/>
              <a:gd name="connsiteY15" fmla="*/ 914400 h 1000945"/>
              <a:gd name="connsiteX16" fmla="*/ 4439709 w 10676227"/>
              <a:gd name="connsiteY16" fmla="*/ 992222 h 1000945"/>
              <a:gd name="connsiteX17" fmla="*/ 3758772 w 10676227"/>
              <a:gd name="connsiteY17" fmla="*/ 739303 h 1000945"/>
              <a:gd name="connsiteX18" fmla="*/ 3350211 w 10676227"/>
              <a:gd name="connsiteY18" fmla="*/ 719847 h 1000945"/>
              <a:gd name="connsiteX19" fmla="*/ 2941649 w 10676227"/>
              <a:gd name="connsiteY19" fmla="*/ 719847 h 1000945"/>
              <a:gd name="connsiteX20" fmla="*/ 2338534 w 10676227"/>
              <a:gd name="connsiteY20" fmla="*/ 953311 h 1000945"/>
              <a:gd name="connsiteX21" fmla="*/ 1638143 w 10676227"/>
              <a:gd name="connsiteY21" fmla="*/ 875490 h 1000945"/>
              <a:gd name="connsiteX22" fmla="*/ 120628 w 10676227"/>
              <a:gd name="connsiteY22" fmla="*/ 875491 h 1000945"/>
              <a:gd name="connsiteX23" fmla="*/ 81717 w 10676227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556681 w 10594765"/>
              <a:gd name="connsiteY21" fmla="*/ 875490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77407 w 10671917"/>
              <a:gd name="connsiteY0" fmla="*/ 116732 h 1000945"/>
              <a:gd name="connsiteX1" fmla="*/ 1964573 w 10671917"/>
              <a:gd name="connsiteY1" fmla="*/ 58366 h 1000945"/>
              <a:gd name="connsiteX2" fmla="*/ 2509322 w 10671917"/>
              <a:gd name="connsiteY2" fmla="*/ 466928 h 1000945"/>
              <a:gd name="connsiteX3" fmla="*/ 3151348 w 10671917"/>
              <a:gd name="connsiteY3" fmla="*/ 544749 h 1000945"/>
              <a:gd name="connsiteX4" fmla="*/ 3559909 w 10671917"/>
              <a:gd name="connsiteY4" fmla="*/ 369652 h 1000945"/>
              <a:gd name="connsiteX5" fmla="*/ 4552130 w 10671917"/>
              <a:gd name="connsiteY5" fmla="*/ 175098 h 1000945"/>
              <a:gd name="connsiteX6" fmla="*/ 8326462 w 10671917"/>
              <a:gd name="connsiteY6" fmla="*/ 155643 h 1000945"/>
              <a:gd name="connsiteX7" fmla="*/ 10466548 w 10671917"/>
              <a:gd name="connsiteY7" fmla="*/ 175098 h 1000945"/>
              <a:gd name="connsiteX8" fmla="*/ 10602735 w 10671917"/>
              <a:gd name="connsiteY8" fmla="*/ 194554 h 1000945"/>
              <a:gd name="connsiteX9" fmla="*/ 10622190 w 10671917"/>
              <a:gd name="connsiteY9" fmla="*/ 875490 h 1000945"/>
              <a:gd name="connsiteX10" fmla="*/ 10622190 w 10671917"/>
              <a:gd name="connsiteY10" fmla="*/ 953311 h 1000945"/>
              <a:gd name="connsiteX11" fmla="*/ 9960709 w 10671917"/>
              <a:gd name="connsiteY11" fmla="*/ 953311 h 1000945"/>
              <a:gd name="connsiteX12" fmla="*/ 7567705 w 10671917"/>
              <a:gd name="connsiteY12" fmla="*/ 953311 h 1000945"/>
              <a:gd name="connsiteX13" fmla="*/ 6653305 w 10671917"/>
              <a:gd name="connsiteY13" fmla="*/ 680937 h 1000945"/>
              <a:gd name="connsiteX14" fmla="*/ 5933458 w 10671917"/>
              <a:gd name="connsiteY14" fmla="*/ 642026 h 1000945"/>
              <a:gd name="connsiteX15" fmla="*/ 5349799 w 10671917"/>
              <a:gd name="connsiteY15" fmla="*/ 914400 h 1000945"/>
              <a:gd name="connsiteX16" fmla="*/ 4435399 w 10671917"/>
              <a:gd name="connsiteY16" fmla="*/ 992222 h 1000945"/>
              <a:gd name="connsiteX17" fmla="*/ 3754462 w 10671917"/>
              <a:gd name="connsiteY17" fmla="*/ 739303 h 1000945"/>
              <a:gd name="connsiteX18" fmla="*/ 3345901 w 10671917"/>
              <a:gd name="connsiteY18" fmla="*/ 719847 h 1000945"/>
              <a:gd name="connsiteX19" fmla="*/ 2937339 w 10671917"/>
              <a:gd name="connsiteY19" fmla="*/ 719847 h 1000945"/>
              <a:gd name="connsiteX20" fmla="*/ 2334224 w 10671917"/>
              <a:gd name="connsiteY20" fmla="*/ 953311 h 1000945"/>
              <a:gd name="connsiteX21" fmla="*/ 1575467 w 10671917"/>
              <a:gd name="connsiteY21" fmla="*/ 933856 h 1000945"/>
              <a:gd name="connsiteX22" fmla="*/ 116318 w 10671917"/>
              <a:gd name="connsiteY22" fmla="*/ 875491 h 1000945"/>
              <a:gd name="connsiteX23" fmla="*/ 77407 w 10671917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498315 w 10594765"/>
              <a:gd name="connsiteY21" fmla="*/ 933856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255 w 10594765"/>
              <a:gd name="connsiteY0" fmla="*/ 98550 h 982763"/>
              <a:gd name="connsiteX1" fmla="*/ 1887421 w 10594765"/>
              <a:gd name="connsiteY1" fmla="*/ 40184 h 982763"/>
              <a:gd name="connsiteX2" fmla="*/ 2432170 w 10594765"/>
              <a:gd name="connsiteY2" fmla="*/ 137461 h 982763"/>
              <a:gd name="connsiteX3" fmla="*/ 3074196 w 10594765"/>
              <a:gd name="connsiteY3" fmla="*/ 526567 h 982763"/>
              <a:gd name="connsiteX4" fmla="*/ 3482757 w 10594765"/>
              <a:gd name="connsiteY4" fmla="*/ 351470 h 982763"/>
              <a:gd name="connsiteX5" fmla="*/ 4474978 w 10594765"/>
              <a:gd name="connsiteY5" fmla="*/ 156916 h 982763"/>
              <a:gd name="connsiteX6" fmla="*/ 8249310 w 10594765"/>
              <a:gd name="connsiteY6" fmla="*/ 137461 h 982763"/>
              <a:gd name="connsiteX7" fmla="*/ 10389396 w 10594765"/>
              <a:gd name="connsiteY7" fmla="*/ 156916 h 982763"/>
              <a:gd name="connsiteX8" fmla="*/ 10525583 w 10594765"/>
              <a:gd name="connsiteY8" fmla="*/ 176372 h 982763"/>
              <a:gd name="connsiteX9" fmla="*/ 10545038 w 10594765"/>
              <a:gd name="connsiteY9" fmla="*/ 857308 h 982763"/>
              <a:gd name="connsiteX10" fmla="*/ 10545038 w 10594765"/>
              <a:gd name="connsiteY10" fmla="*/ 935129 h 982763"/>
              <a:gd name="connsiteX11" fmla="*/ 9883557 w 10594765"/>
              <a:gd name="connsiteY11" fmla="*/ 935129 h 982763"/>
              <a:gd name="connsiteX12" fmla="*/ 7490553 w 10594765"/>
              <a:gd name="connsiteY12" fmla="*/ 935129 h 982763"/>
              <a:gd name="connsiteX13" fmla="*/ 6576153 w 10594765"/>
              <a:gd name="connsiteY13" fmla="*/ 662755 h 982763"/>
              <a:gd name="connsiteX14" fmla="*/ 5856306 w 10594765"/>
              <a:gd name="connsiteY14" fmla="*/ 623844 h 982763"/>
              <a:gd name="connsiteX15" fmla="*/ 5272647 w 10594765"/>
              <a:gd name="connsiteY15" fmla="*/ 896218 h 982763"/>
              <a:gd name="connsiteX16" fmla="*/ 4358247 w 10594765"/>
              <a:gd name="connsiteY16" fmla="*/ 974040 h 982763"/>
              <a:gd name="connsiteX17" fmla="*/ 3677310 w 10594765"/>
              <a:gd name="connsiteY17" fmla="*/ 721121 h 982763"/>
              <a:gd name="connsiteX18" fmla="*/ 3268749 w 10594765"/>
              <a:gd name="connsiteY18" fmla="*/ 701665 h 982763"/>
              <a:gd name="connsiteX19" fmla="*/ 2860187 w 10594765"/>
              <a:gd name="connsiteY19" fmla="*/ 701665 h 982763"/>
              <a:gd name="connsiteX20" fmla="*/ 2257072 w 10594765"/>
              <a:gd name="connsiteY20" fmla="*/ 935129 h 982763"/>
              <a:gd name="connsiteX21" fmla="*/ 1498315 w 10594765"/>
              <a:gd name="connsiteY21" fmla="*/ 915674 h 982763"/>
              <a:gd name="connsiteX22" fmla="*/ 39166 w 10594765"/>
              <a:gd name="connsiteY22" fmla="*/ 857309 h 982763"/>
              <a:gd name="connsiteX23" fmla="*/ 255 w 10594765"/>
              <a:gd name="connsiteY23" fmla="*/ 98550 h 982763"/>
              <a:gd name="connsiteX0" fmla="*/ 255 w 10594765"/>
              <a:gd name="connsiteY0" fmla="*/ 98550 h 982763"/>
              <a:gd name="connsiteX1" fmla="*/ 1887421 w 10594765"/>
              <a:gd name="connsiteY1" fmla="*/ 40184 h 982763"/>
              <a:gd name="connsiteX2" fmla="*/ 2432170 w 10594765"/>
              <a:gd name="connsiteY2" fmla="*/ 137461 h 982763"/>
              <a:gd name="connsiteX3" fmla="*/ 3074196 w 10594765"/>
              <a:gd name="connsiteY3" fmla="*/ 118005 h 982763"/>
              <a:gd name="connsiteX4" fmla="*/ 3482757 w 10594765"/>
              <a:gd name="connsiteY4" fmla="*/ 351470 h 982763"/>
              <a:gd name="connsiteX5" fmla="*/ 4474978 w 10594765"/>
              <a:gd name="connsiteY5" fmla="*/ 156916 h 982763"/>
              <a:gd name="connsiteX6" fmla="*/ 8249310 w 10594765"/>
              <a:gd name="connsiteY6" fmla="*/ 137461 h 982763"/>
              <a:gd name="connsiteX7" fmla="*/ 10389396 w 10594765"/>
              <a:gd name="connsiteY7" fmla="*/ 156916 h 982763"/>
              <a:gd name="connsiteX8" fmla="*/ 10525583 w 10594765"/>
              <a:gd name="connsiteY8" fmla="*/ 176372 h 982763"/>
              <a:gd name="connsiteX9" fmla="*/ 10545038 w 10594765"/>
              <a:gd name="connsiteY9" fmla="*/ 857308 h 982763"/>
              <a:gd name="connsiteX10" fmla="*/ 10545038 w 10594765"/>
              <a:gd name="connsiteY10" fmla="*/ 935129 h 982763"/>
              <a:gd name="connsiteX11" fmla="*/ 9883557 w 10594765"/>
              <a:gd name="connsiteY11" fmla="*/ 935129 h 982763"/>
              <a:gd name="connsiteX12" fmla="*/ 7490553 w 10594765"/>
              <a:gd name="connsiteY12" fmla="*/ 935129 h 982763"/>
              <a:gd name="connsiteX13" fmla="*/ 6576153 w 10594765"/>
              <a:gd name="connsiteY13" fmla="*/ 662755 h 982763"/>
              <a:gd name="connsiteX14" fmla="*/ 5856306 w 10594765"/>
              <a:gd name="connsiteY14" fmla="*/ 623844 h 982763"/>
              <a:gd name="connsiteX15" fmla="*/ 5272647 w 10594765"/>
              <a:gd name="connsiteY15" fmla="*/ 896218 h 982763"/>
              <a:gd name="connsiteX16" fmla="*/ 4358247 w 10594765"/>
              <a:gd name="connsiteY16" fmla="*/ 974040 h 982763"/>
              <a:gd name="connsiteX17" fmla="*/ 3677310 w 10594765"/>
              <a:gd name="connsiteY17" fmla="*/ 721121 h 982763"/>
              <a:gd name="connsiteX18" fmla="*/ 3268749 w 10594765"/>
              <a:gd name="connsiteY18" fmla="*/ 701665 h 982763"/>
              <a:gd name="connsiteX19" fmla="*/ 2860187 w 10594765"/>
              <a:gd name="connsiteY19" fmla="*/ 701665 h 982763"/>
              <a:gd name="connsiteX20" fmla="*/ 2257072 w 10594765"/>
              <a:gd name="connsiteY20" fmla="*/ 935129 h 982763"/>
              <a:gd name="connsiteX21" fmla="*/ 1498315 w 10594765"/>
              <a:gd name="connsiteY21" fmla="*/ 915674 h 982763"/>
              <a:gd name="connsiteX22" fmla="*/ 39166 w 10594765"/>
              <a:gd name="connsiteY22" fmla="*/ 857309 h 982763"/>
              <a:gd name="connsiteX23" fmla="*/ 255 w 10594765"/>
              <a:gd name="connsiteY23" fmla="*/ 98550 h 982763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114923 h 979681"/>
              <a:gd name="connsiteX4" fmla="*/ 3482757 w 10594765"/>
              <a:gd name="connsiteY4" fmla="*/ 348388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348388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912591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912591 h 979681"/>
              <a:gd name="connsiteX19" fmla="*/ 2860187 w 10594765"/>
              <a:gd name="connsiteY19" fmla="*/ 912591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659673 h 971740"/>
              <a:gd name="connsiteX14" fmla="*/ 5856306 w 10594765"/>
              <a:gd name="connsiteY14" fmla="*/ 620762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659673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912592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14923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912592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38910 h 973548"/>
              <a:gd name="connsiteX4" fmla="*/ 3482757 w 10594765"/>
              <a:gd name="connsiteY4" fmla="*/ 77821 h 973548"/>
              <a:gd name="connsiteX5" fmla="*/ 4474978 w 10594765"/>
              <a:gd name="connsiteY5" fmla="*/ 77820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38910 h 973548"/>
              <a:gd name="connsiteX4" fmla="*/ 3482757 w 10594765"/>
              <a:gd name="connsiteY4" fmla="*/ 77821 h 973548"/>
              <a:gd name="connsiteX5" fmla="*/ 4474978 w 10594765"/>
              <a:gd name="connsiteY5" fmla="*/ 38909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77821 h 973548"/>
              <a:gd name="connsiteX4" fmla="*/ 3482757 w 10594765"/>
              <a:gd name="connsiteY4" fmla="*/ 77821 h 973548"/>
              <a:gd name="connsiteX5" fmla="*/ 4474978 w 10594765"/>
              <a:gd name="connsiteY5" fmla="*/ 38909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123162 w 10717672"/>
              <a:gd name="connsiteY0" fmla="*/ 97276 h 973548"/>
              <a:gd name="connsiteX1" fmla="*/ 2010328 w 10717672"/>
              <a:gd name="connsiteY1" fmla="*/ 97276 h 973548"/>
              <a:gd name="connsiteX2" fmla="*/ 2555077 w 10717672"/>
              <a:gd name="connsiteY2" fmla="*/ 77821 h 973548"/>
              <a:gd name="connsiteX3" fmla="*/ 3197103 w 10717672"/>
              <a:gd name="connsiteY3" fmla="*/ 77821 h 973548"/>
              <a:gd name="connsiteX4" fmla="*/ 3605664 w 10717672"/>
              <a:gd name="connsiteY4" fmla="*/ 77821 h 973548"/>
              <a:gd name="connsiteX5" fmla="*/ 4597885 w 10717672"/>
              <a:gd name="connsiteY5" fmla="*/ 38909 h 973548"/>
              <a:gd name="connsiteX6" fmla="*/ 8372217 w 10717672"/>
              <a:gd name="connsiteY6" fmla="*/ 0 h 973548"/>
              <a:gd name="connsiteX7" fmla="*/ 10512303 w 10717672"/>
              <a:gd name="connsiteY7" fmla="*/ 116731 h 973548"/>
              <a:gd name="connsiteX8" fmla="*/ 10648490 w 10717672"/>
              <a:gd name="connsiteY8" fmla="*/ 175098 h 973548"/>
              <a:gd name="connsiteX9" fmla="*/ 10667945 w 10717672"/>
              <a:gd name="connsiteY9" fmla="*/ 856034 h 973548"/>
              <a:gd name="connsiteX10" fmla="*/ 10667945 w 10717672"/>
              <a:gd name="connsiteY10" fmla="*/ 933855 h 973548"/>
              <a:gd name="connsiteX11" fmla="*/ 10006464 w 10717672"/>
              <a:gd name="connsiteY11" fmla="*/ 933855 h 973548"/>
              <a:gd name="connsiteX12" fmla="*/ 7613460 w 10717672"/>
              <a:gd name="connsiteY12" fmla="*/ 933855 h 973548"/>
              <a:gd name="connsiteX13" fmla="*/ 6699060 w 10717672"/>
              <a:gd name="connsiteY13" fmla="*/ 914400 h 973548"/>
              <a:gd name="connsiteX14" fmla="*/ 5979213 w 10717672"/>
              <a:gd name="connsiteY14" fmla="*/ 875489 h 973548"/>
              <a:gd name="connsiteX15" fmla="*/ 5395554 w 10717672"/>
              <a:gd name="connsiteY15" fmla="*/ 894944 h 973548"/>
              <a:gd name="connsiteX16" fmla="*/ 4481154 w 10717672"/>
              <a:gd name="connsiteY16" fmla="*/ 972766 h 973548"/>
              <a:gd name="connsiteX17" fmla="*/ 3800217 w 10717672"/>
              <a:gd name="connsiteY17" fmla="*/ 933855 h 973548"/>
              <a:gd name="connsiteX18" fmla="*/ 3391656 w 10717672"/>
              <a:gd name="connsiteY18" fmla="*/ 914399 h 973548"/>
              <a:gd name="connsiteX19" fmla="*/ 2983094 w 10717672"/>
              <a:gd name="connsiteY19" fmla="*/ 914399 h 973548"/>
              <a:gd name="connsiteX20" fmla="*/ 2379979 w 10717672"/>
              <a:gd name="connsiteY20" fmla="*/ 933855 h 973548"/>
              <a:gd name="connsiteX21" fmla="*/ 1621222 w 10717672"/>
              <a:gd name="connsiteY21" fmla="*/ 914400 h 973548"/>
              <a:gd name="connsiteX22" fmla="*/ 162073 w 10717672"/>
              <a:gd name="connsiteY22" fmla="*/ 856035 h 973548"/>
              <a:gd name="connsiteX23" fmla="*/ 123162 w 10717672"/>
              <a:gd name="connsiteY23" fmla="*/ 97276 h 973548"/>
              <a:gd name="connsiteX0" fmla="*/ 123162 w 10717672"/>
              <a:gd name="connsiteY0" fmla="*/ 59818 h 936090"/>
              <a:gd name="connsiteX1" fmla="*/ 2010328 w 10717672"/>
              <a:gd name="connsiteY1" fmla="*/ 59818 h 936090"/>
              <a:gd name="connsiteX2" fmla="*/ 2555077 w 10717672"/>
              <a:gd name="connsiteY2" fmla="*/ 40363 h 936090"/>
              <a:gd name="connsiteX3" fmla="*/ 3197103 w 10717672"/>
              <a:gd name="connsiteY3" fmla="*/ 40363 h 936090"/>
              <a:gd name="connsiteX4" fmla="*/ 3605664 w 10717672"/>
              <a:gd name="connsiteY4" fmla="*/ 40363 h 936090"/>
              <a:gd name="connsiteX5" fmla="*/ 4597885 w 10717672"/>
              <a:gd name="connsiteY5" fmla="*/ 1451 h 936090"/>
              <a:gd name="connsiteX6" fmla="*/ 8372217 w 10717672"/>
              <a:gd name="connsiteY6" fmla="*/ 98730 h 936090"/>
              <a:gd name="connsiteX7" fmla="*/ 10512303 w 10717672"/>
              <a:gd name="connsiteY7" fmla="*/ 79273 h 936090"/>
              <a:gd name="connsiteX8" fmla="*/ 10648490 w 10717672"/>
              <a:gd name="connsiteY8" fmla="*/ 137640 h 936090"/>
              <a:gd name="connsiteX9" fmla="*/ 10667945 w 10717672"/>
              <a:gd name="connsiteY9" fmla="*/ 818576 h 936090"/>
              <a:gd name="connsiteX10" fmla="*/ 10667945 w 10717672"/>
              <a:gd name="connsiteY10" fmla="*/ 896397 h 936090"/>
              <a:gd name="connsiteX11" fmla="*/ 10006464 w 10717672"/>
              <a:gd name="connsiteY11" fmla="*/ 896397 h 936090"/>
              <a:gd name="connsiteX12" fmla="*/ 7613460 w 10717672"/>
              <a:gd name="connsiteY12" fmla="*/ 896397 h 936090"/>
              <a:gd name="connsiteX13" fmla="*/ 6699060 w 10717672"/>
              <a:gd name="connsiteY13" fmla="*/ 876942 h 936090"/>
              <a:gd name="connsiteX14" fmla="*/ 5979213 w 10717672"/>
              <a:gd name="connsiteY14" fmla="*/ 838031 h 936090"/>
              <a:gd name="connsiteX15" fmla="*/ 5395554 w 10717672"/>
              <a:gd name="connsiteY15" fmla="*/ 857486 h 936090"/>
              <a:gd name="connsiteX16" fmla="*/ 4481154 w 10717672"/>
              <a:gd name="connsiteY16" fmla="*/ 935308 h 936090"/>
              <a:gd name="connsiteX17" fmla="*/ 3800217 w 10717672"/>
              <a:gd name="connsiteY17" fmla="*/ 896397 h 936090"/>
              <a:gd name="connsiteX18" fmla="*/ 3391656 w 10717672"/>
              <a:gd name="connsiteY18" fmla="*/ 876941 h 936090"/>
              <a:gd name="connsiteX19" fmla="*/ 2983094 w 10717672"/>
              <a:gd name="connsiteY19" fmla="*/ 876941 h 936090"/>
              <a:gd name="connsiteX20" fmla="*/ 2379979 w 10717672"/>
              <a:gd name="connsiteY20" fmla="*/ 896397 h 936090"/>
              <a:gd name="connsiteX21" fmla="*/ 1621222 w 10717672"/>
              <a:gd name="connsiteY21" fmla="*/ 876942 h 936090"/>
              <a:gd name="connsiteX22" fmla="*/ 162073 w 10717672"/>
              <a:gd name="connsiteY22" fmla="*/ 818577 h 936090"/>
              <a:gd name="connsiteX23" fmla="*/ 123162 w 10717672"/>
              <a:gd name="connsiteY23" fmla="*/ 59818 h 936090"/>
              <a:gd name="connsiteX0" fmla="*/ 123162 w 10717672"/>
              <a:gd name="connsiteY0" fmla="*/ 55491 h 931763"/>
              <a:gd name="connsiteX1" fmla="*/ 2010328 w 10717672"/>
              <a:gd name="connsiteY1" fmla="*/ 55491 h 931763"/>
              <a:gd name="connsiteX2" fmla="*/ 2555077 w 10717672"/>
              <a:gd name="connsiteY2" fmla="*/ 36036 h 931763"/>
              <a:gd name="connsiteX3" fmla="*/ 3197103 w 10717672"/>
              <a:gd name="connsiteY3" fmla="*/ 36036 h 931763"/>
              <a:gd name="connsiteX4" fmla="*/ 3605664 w 10717672"/>
              <a:gd name="connsiteY4" fmla="*/ 36036 h 931763"/>
              <a:gd name="connsiteX5" fmla="*/ 4597885 w 10717672"/>
              <a:gd name="connsiteY5" fmla="*/ 74945 h 931763"/>
              <a:gd name="connsiteX6" fmla="*/ 8372217 w 10717672"/>
              <a:gd name="connsiteY6" fmla="*/ 94403 h 931763"/>
              <a:gd name="connsiteX7" fmla="*/ 10512303 w 10717672"/>
              <a:gd name="connsiteY7" fmla="*/ 74946 h 931763"/>
              <a:gd name="connsiteX8" fmla="*/ 10648490 w 10717672"/>
              <a:gd name="connsiteY8" fmla="*/ 133313 h 931763"/>
              <a:gd name="connsiteX9" fmla="*/ 10667945 w 10717672"/>
              <a:gd name="connsiteY9" fmla="*/ 814249 h 931763"/>
              <a:gd name="connsiteX10" fmla="*/ 10667945 w 10717672"/>
              <a:gd name="connsiteY10" fmla="*/ 892070 h 931763"/>
              <a:gd name="connsiteX11" fmla="*/ 10006464 w 10717672"/>
              <a:gd name="connsiteY11" fmla="*/ 892070 h 931763"/>
              <a:gd name="connsiteX12" fmla="*/ 7613460 w 10717672"/>
              <a:gd name="connsiteY12" fmla="*/ 892070 h 931763"/>
              <a:gd name="connsiteX13" fmla="*/ 6699060 w 10717672"/>
              <a:gd name="connsiteY13" fmla="*/ 872615 h 931763"/>
              <a:gd name="connsiteX14" fmla="*/ 5979213 w 10717672"/>
              <a:gd name="connsiteY14" fmla="*/ 833704 h 931763"/>
              <a:gd name="connsiteX15" fmla="*/ 5395554 w 10717672"/>
              <a:gd name="connsiteY15" fmla="*/ 853159 h 931763"/>
              <a:gd name="connsiteX16" fmla="*/ 4481154 w 10717672"/>
              <a:gd name="connsiteY16" fmla="*/ 930981 h 931763"/>
              <a:gd name="connsiteX17" fmla="*/ 3800217 w 10717672"/>
              <a:gd name="connsiteY17" fmla="*/ 892070 h 931763"/>
              <a:gd name="connsiteX18" fmla="*/ 3391656 w 10717672"/>
              <a:gd name="connsiteY18" fmla="*/ 872614 h 931763"/>
              <a:gd name="connsiteX19" fmla="*/ 2983094 w 10717672"/>
              <a:gd name="connsiteY19" fmla="*/ 872614 h 931763"/>
              <a:gd name="connsiteX20" fmla="*/ 2379979 w 10717672"/>
              <a:gd name="connsiteY20" fmla="*/ 892070 h 931763"/>
              <a:gd name="connsiteX21" fmla="*/ 1621222 w 10717672"/>
              <a:gd name="connsiteY21" fmla="*/ 872615 h 931763"/>
              <a:gd name="connsiteX22" fmla="*/ 162073 w 10717672"/>
              <a:gd name="connsiteY22" fmla="*/ 814250 h 931763"/>
              <a:gd name="connsiteX23" fmla="*/ 123162 w 10717672"/>
              <a:gd name="connsiteY23" fmla="*/ 55491 h 931763"/>
              <a:gd name="connsiteX0" fmla="*/ 123162 w 10717672"/>
              <a:gd name="connsiteY0" fmla="*/ 55491 h 905904"/>
              <a:gd name="connsiteX1" fmla="*/ 2010328 w 10717672"/>
              <a:gd name="connsiteY1" fmla="*/ 55491 h 905904"/>
              <a:gd name="connsiteX2" fmla="*/ 2555077 w 10717672"/>
              <a:gd name="connsiteY2" fmla="*/ 36036 h 905904"/>
              <a:gd name="connsiteX3" fmla="*/ 3197103 w 10717672"/>
              <a:gd name="connsiteY3" fmla="*/ 36036 h 905904"/>
              <a:gd name="connsiteX4" fmla="*/ 3605664 w 10717672"/>
              <a:gd name="connsiteY4" fmla="*/ 36036 h 905904"/>
              <a:gd name="connsiteX5" fmla="*/ 4597885 w 10717672"/>
              <a:gd name="connsiteY5" fmla="*/ 74945 h 905904"/>
              <a:gd name="connsiteX6" fmla="*/ 8372217 w 10717672"/>
              <a:gd name="connsiteY6" fmla="*/ 94403 h 905904"/>
              <a:gd name="connsiteX7" fmla="*/ 10512303 w 10717672"/>
              <a:gd name="connsiteY7" fmla="*/ 74946 h 905904"/>
              <a:gd name="connsiteX8" fmla="*/ 10648490 w 10717672"/>
              <a:gd name="connsiteY8" fmla="*/ 133313 h 905904"/>
              <a:gd name="connsiteX9" fmla="*/ 10667945 w 10717672"/>
              <a:gd name="connsiteY9" fmla="*/ 814249 h 905904"/>
              <a:gd name="connsiteX10" fmla="*/ 10667945 w 10717672"/>
              <a:gd name="connsiteY10" fmla="*/ 892070 h 905904"/>
              <a:gd name="connsiteX11" fmla="*/ 10006464 w 10717672"/>
              <a:gd name="connsiteY11" fmla="*/ 892070 h 905904"/>
              <a:gd name="connsiteX12" fmla="*/ 7613460 w 10717672"/>
              <a:gd name="connsiteY12" fmla="*/ 892070 h 905904"/>
              <a:gd name="connsiteX13" fmla="*/ 6699060 w 10717672"/>
              <a:gd name="connsiteY13" fmla="*/ 872615 h 905904"/>
              <a:gd name="connsiteX14" fmla="*/ 5979213 w 10717672"/>
              <a:gd name="connsiteY14" fmla="*/ 833704 h 905904"/>
              <a:gd name="connsiteX15" fmla="*/ 5395554 w 10717672"/>
              <a:gd name="connsiteY15" fmla="*/ 853159 h 905904"/>
              <a:gd name="connsiteX16" fmla="*/ 4481154 w 10717672"/>
              <a:gd name="connsiteY16" fmla="*/ 892071 h 905904"/>
              <a:gd name="connsiteX17" fmla="*/ 3800217 w 10717672"/>
              <a:gd name="connsiteY17" fmla="*/ 892070 h 905904"/>
              <a:gd name="connsiteX18" fmla="*/ 3391656 w 10717672"/>
              <a:gd name="connsiteY18" fmla="*/ 872614 h 905904"/>
              <a:gd name="connsiteX19" fmla="*/ 2983094 w 10717672"/>
              <a:gd name="connsiteY19" fmla="*/ 872614 h 905904"/>
              <a:gd name="connsiteX20" fmla="*/ 2379979 w 10717672"/>
              <a:gd name="connsiteY20" fmla="*/ 892070 h 905904"/>
              <a:gd name="connsiteX21" fmla="*/ 1621222 w 10717672"/>
              <a:gd name="connsiteY21" fmla="*/ 872615 h 905904"/>
              <a:gd name="connsiteX22" fmla="*/ 162073 w 10717672"/>
              <a:gd name="connsiteY22" fmla="*/ 814250 h 905904"/>
              <a:gd name="connsiteX23" fmla="*/ 123162 w 10717672"/>
              <a:gd name="connsiteY23" fmla="*/ 55491 h 905904"/>
              <a:gd name="connsiteX0" fmla="*/ 123162 w 10717672"/>
              <a:gd name="connsiteY0" fmla="*/ 55491 h 905904"/>
              <a:gd name="connsiteX1" fmla="*/ 2010328 w 10717672"/>
              <a:gd name="connsiteY1" fmla="*/ 55491 h 905904"/>
              <a:gd name="connsiteX2" fmla="*/ 2555077 w 10717672"/>
              <a:gd name="connsiteY2" fmla="*/ 36036 h 905904"/>
              <a:gd name="connsiteX3" fmla="*/ 3197103 w 10717672"/>
              <a:gd name="connsiteY3" fmla="*/ 36036 h 905904"/>
              <a:gd name="connsiteX4" fmla="*/ 3605664 w 10717672"/>
              <a:gd name="connsiteY4" fmla="*/ 36036 h 905904"/>
              <a:gd name="connsiteX5" fmla="*/ 4597885 w 10717672"/>
              <a:gd name="connsiteY5" fmla="*/ 74945 h 905904"/>
              <a:gd name="connsiteX6" fmla="*/ 8372217 w 10717672"/>
              <a:gd name="connsiteY6" fmla="*/ 94403 h 905904"/>
              <a:gd name="connsiteX7" fmla="*/ 10512303 w 10717672"/>
              <a:gd name="connsiteY7" fmla="*/ 74946 h 905904"/>
              <a:gd name="connsiteX8" fmla="*/ 10648490 w 10717672"/>
              <a:gd name="connsiteY8" fmla="*/ 133313 h 905904"/>
              <a:gd name="connsiteX9" fmla="*/ 10667945 w 10717672"/>
              <a:gd name="connsiteY9" fmla="*/ 814249 h 905904"/>
              <a:gd name="connsiteX10" fmla="*/ 10667945 w 10717672"/>
              <a:gd name="connsiteY10" fmla="*/ 892070 h 905904"/>
              <a:gd name="connsiteX11" fmla="*/ 10006464 w 10717672"/>
              <a:gd name="connsiteY11" fmla="*/ 892070 h 905904"/>
              <a:gd name="connsiteX12" fmla="*/ 7613460 w 10717672"/>
              <a:gd name="connsiteY12" fmla="*/ 892070 h 905904"/>
              <a:gd name="connsiteX13" fmla="*/ 6699060 w 10717672"/>
              <a:gd name="connsiteY13" fmla="*/ 872615 h 905904"/>
              <a:gd name="connsiteX14" fmla="*/ 5979213 w 10717672"/>
              <a:gd name="connsiteY14" fmla="*/ 853160 h 905904"/>
              <a:gd name="connsiteX15" fmla="*/ 5395554 w 10717672"/>
              <a:gd name="connsiteY15" fmla="*/ 853159 h 905904"/>
              <a:gd name="connsiteX16" fmla="*/ 4481154 w 10717672"/>
              <a:gd name="connsiteY16" fmla="*/ 892071 h 905904"/>
              <a:gd name="connsiteX17" fmla="*/ 3800217 w 10717672"/>
              <a:gd name="connsiteY17" fmla="*/ 892070 h 905904"/>
              <a:gd name="connsiteX18" fmla="*/ 3391656 w 10717672"/>
              <a:gd name="connsiteY18" fmla="*/ 872614 h 905904"/>
              <a:gd name="connsiteX19" fmla="*/ 2983094 w 10717672"/>
              <a:gd name="connsiteY19" fmla="*/ 872614 h 905904"/>
              <a:gd name="connsiteX20" fmla="*/ 2379979 w 10717672"/>
              <a:gd name="connsiteY20" fmla="*/ 892070 h 905904"/>
              <a:gd name="connsiteX21" fmla="*/ 1621222 w 10717672"/>
              <a:gd name="connsiteY21" fmla="*/ 872615 h 905904"/>
              <a:gd name="connsiteX22" fmla="*/ 162073 w 10717672"/>
              <a:gd name="connsiteY22" fmla="*/ 814250 h 905904"/>
              <a:gd name="connsiteX23" fmla="*/ 123162 w 10717672"/>
              <a:gd name="connsiteY23" fmla="*/ 55491 h 905904"/>
              <a:gd name="connsiteX0" fmla="*/ 192751 w 10787261"/>
              <a:gd name="connsiteY0" fmla="*/ 55491 h 897834"/>
              <a:gd name="connsiteX1" fmla="*/ 2079917 w 10787261"/>
              <a:gd name="connsiteY1" fmla="*/ 55491 h 897834"/>
              <a:gd name="connsiteX2" fmla="*/ 2624666 w 10787261"/>
              <a:gd name="connsiteY2" fmla="*/ 36036 h 897834"/>
              <a:gd name="connsiteX3" fmla="*/ 3266692 w 10787261"/>
              <a:gd name="connsiteY3" fmla="*/ 36036 h 897834"/>
              <a:gd name="connsiteX4" fmla="*/ 3675253 w 10787261"/>
              <a:gd name="connsiteY4" fmla="*/ 36036 h 897834"/>
              <a:gd name="connsiteX5" fmla="*/ 4667474 w 10787261"/>
              <a:gd name="connsiteY5" fmla="*/ 74945 h 897834"/>
              <a:gd name="connsiteX6" fmla="*/ 8441806 w 10787261"/>
              <a:gd name="connsiteY6" fmla="*/ 94403 h 897834"/>
              <a:gd name="connsiteX7" fmla="*/ 10581892 w 10787261"/>
              <a:gd name="connsiteY7" fmla="*/ 74946 h 897834"/>
              <a:gd name="connsiteX8" fmla="*/ 10718079 w 10787261"/>
              <a:gd name="connsiteY8" fmla="*/ 133313 h 897834"/>
              <a:gd name="connsiteX9" fmla="*/ 10737534 w 10787261"/>
              <a:gd name="connsiteY9" fmla="*/ 814249 h 897834"/>
              <a:gd name="connsiteX10" fmla="*/ 10737534 w 10787261"/>
              <a:gd name="connsiteY10" fmla="*/ 892070 h 897834"/>
              <a:gd name="connsiteX11" fmla="*/ 10076053 w 10787261"/>
              <a:gd name="connsiteY11" fmla="*/ 892070 h 897834"/>
              <a:gd name="connsiteX12" fmla="*/ 7683049 w 10787261"/>
              <a:gd name="connsiteY12" fmla="*/ 892070 h 897834"/>
              <a:gd name="connsiteX13" fmla="*/ 6768649 w 10787261"/>
              <a:gd name="connsiteY13" fmla="*/ 872615 h 897834"/>
              <a:gd name="connsiteX14" fmla="*/ 6048802 w 10787261"/>
              <a:gd name="connsiteY14" fmla="*/ 853160 h 897834"/>
              <a:gd name="connsiteX15" fmla="*/ 5465143 w 10787261"/>
              <a:gd name="connsiteY15" fmla="*/ 853159 h 897834"/>
              <a:gd name="connsiteX16" fmla="*/ 4550743 w 10787261"/>
              <a:gd name="connsiteY16" fmla="*/ 892071 h 897834"/>
              <a:gd name="connsiteX17" fmla="*/ 3869806 w 10787261"/>
              <a:gd name="connsiteY17" fmla="*/ 892070 h 897834"/>
              <a:gd name="connsiteX18" fmla="*/ 3461245 w 10787261"/>
              <a:gd name="connsiteY18" fmla="*/ 872614 h 897834"/>
              <a:gd name="connsiteX19" fmla="*/ 3052683 w 10787261"/>
              <a:gd name="connsiteY19" fmla="*/ 872614 h 897834"/>
              <a:gd name="connsiteX20" fmla="*/ 2449568 w 10787261"/>
              <a:gd name="connsiteY20" fmla="*/ 892070 h 897834"/>
              <a:gd name="connsiteX21" fmla="*/ 1690811 w 10787261"/>
              <a:gd name="connsiteY21" fmla="*/ 833705 h 897834"/>
              <a:gd name="connsiteX22" fmla="*/ 231662 w 10787261"/>
              <a:gd name="connsiteY22" fmla="*/ 814250 h 897834"/>
              <a:gd name="connsiteX23" fmla="*/ 192751 w 10787261"/>
              <a:gd name="connsiteY23" fmla="*/ 55491 h 897834"/>
              <a:gd name="connsiteX0" fmla="*/ 192751 w 10787261"/>
              <a:gd name="connsiteY0" fmla="*/ 55491 h 897834"/>
              <a:gd name="connsiteX1" fmla="*/ 2079917 w 10787261"/>
              <a:gd name="connsiteY1" fmla="*/ 55491 h 897834"/>
              <a:gd name="connsiteX2" fmla="*/ 2624666 w 10787261"/>
              <a:gd name="connsiteY2" fmla="*/ 36036 h 897834"/>
              <a:gd name="connsiteX3" fmla="*/ 3266692 w 10787261"/>
              <a:gd name="connsiteY3" fmla="*/ 36036 h 897834"/>
              <a:gd name="connsiteX4" fmla="*/ 3675253 w 10787261"/>
              <a:gd name="connsiteY4" fmla="*/ 36036 h 897834"/>
              <a:gd name="connsiteX5" fmla="*/ 4667474 w 10787261"/>
              <a:gd name="connsiteY5" fmla="*/ 74945 h 897834"/>
              <a:gd name="connsiteX6" fmla="*/ 8441806 w 10787261"/>
              <a:gd name="connsiteY6" fmla="*/ 94403 h 897834"/>
              <a:gd name="connsiteX7" fmla="*/ 10581892 w 10787261"/>
              <a:gd name="connsiteY7" fmla="*/ 74946 h 897834"/>
              <a:gd name="connsiteX8" fmla="*/ 10718079 w 10787261"/>
              <a:gd name="connsiteY8" fmla="*/ 133313 h 897834"/>
              <a:gd name="connsiteX9" fmla="*/ 10737534 w 10787261"/>
              <a:gd name="connsiteY9" fmla="*/ 814249 h 897834"/>
              <a:gd name="connsiteX10" fmla="*/ 10737534 w 10787261"/>
              <a:gd name="connsiteY10" fmla="*/ 892070 h 897834"/>
              <a:gd name="connsiteX11" fmla="*/ 10076053 w 10787261"/>
              <a:gd name="connsiteY11" fmla="*/ 892070 h 897834"/>
              <a:gd name="connsiteX12" fmla="*/ 7683049 w 10787261"/>
              <a:gd name="connsiteY12" fmla="*/ 892070 h 897834"/>
              <a:gd name="connsiteX13" fmla="*/ 6768649 w 10787261"/>
              <a:gd name="connsiteY13" fmla="*/ 872615 h 897834"/>
              <a:gd name="connsiteX14" fmla="*/ 6048802 w 10787261"/>
              <a:gd name="connsiteY14" fmla="*/ 853160 h 897834"/>
              <a:gd name="connsiteX15" fmla="*/ 5465143 w 10787261"/>
              <a:gd name="connsiteY15" fmla="*/ 853159 h 897834"/>
              <a:gd name="connsiteX16" fmla="*/ 4550743 w 10787261"/>
              <a:gd name="connsiteY16" fmla="*/ 892071 h 897834"/>
              <a:gd name="connsiteX17" fmla="*/ 3869806 w 10787261"/>
              <a:gd name="connsiteY17" fmla="*/ 892070 h 897834"/>
              <a:gd name="connsiteX18" fmla="*/ 3461245 w 10787261"/>
              <a:gd name="connsiteY18" fmla="*/ 872614 h 897834"/>
              <a:gd name="connsiteX19" fmla="*/ 3052683 w 10787261"/>
              <a:gd name="connsiteY19" fmla="*/ 872614 h 897834"/>
              <a:gd name="connsiteX20" fmla="*/ 2449568 w 10787261"/>
              <a:gd name="connsiteY20" fmla="*/ 853160 h 897834"/>
              <a:gd name="connsiteX21" fmla="*/ 1690811 w 10787261"/>
              <a:gd name="connsiteY21" fmla="*/ 833705 h 897834"/>
              <a:gd name="connsiteX22" fmla="*/ 231662 w 10787261"/>
              <a:gd name="connsiteY22" fmla="*/ 814250 h 897834"/>
              <a:gd name="connsiteX23" fmla="*/ 192751 w 10787261"/>
              <a:gd name="connsiteY23" fmla="*/ 55491 h 897834"/>
              <a:gd name="connsiteX0" fmla="*/ 137715 w 10934246"/>
              <a:gd name="connsiteY0" fmla="*/ 55491 h 897834"/>
              <a:gd name="connsiteX1" fmla="*/ 2226902 w 10934246"/>
              <a:gd name="connsiteY1" fmla="*/ 55491 h 897834"/>
              <a:gd name="connsiteX2" fmla="*/ 2771651 w 10934246"/>
              <a:gd name="connsiteY2" fmla="*/ 36036 h 897834"/>
              <a:gd name="connsiteX3" fmla="*/ 3413677 w 10934246"/>
              <a:gd name="connsiteY3" fmla="*/ 36036 h 897834"/>
              <a:gd name="connsiteX4" fmla="*/ 3822238 w 10934246"/>
              <a:gd name="connsiteY4" fmla="*/ 36036 h 897834"/>
              <a:gd name="connsiteX5" fmla="*/ 4814459 w 10934246"/>
              <a:gd name="connsiteY5" fmla="*/ 74945 h 897834"/>
              <a:gd name="connsiteX6" fmla="*/ 8588791 w 10934246"/>
              <a:gd name="connsiteY6" fmla="*/ 94403 h 897834"/>
              <a:gd name="connsiteX7" fmla="*/ 10728877 w 10934246"/>
              <a:gd name="connsiteY7" fmla="*/ 74946 h 897834"/>
              <a:gd name="connsiteX8" fmla="*/ 10865064 w 10934246"/>
              <a:gd name="connsiteY8" fmla="*/ 133313 h 897834"/>
              <a:gd name="connsiteX9" fmla="*/ 10884519 w 10934246"/>
              <a:gd name="connsiteY9" fmla="*/ 814249 h 897834"/>
              <a:gd name="connsiteX10" fmla="*/ 10884519 w 10934246"/>
              <a:gd name="connsiteY10" fmla="*/ 892070 h 897834"/>
              <a:gd name="connsiteX11" fmla="*/ 10223038 w 10934246"/>
              <a:gd name="connsiteY11" fmla="*/ 892070 h 897834"/>
              <a:gd name="connsiteX12" fmla="*/ 7830034 w 10934246"/>
              <a:gd name="connsiteY12" fmla="*/ 892070 h 897834"/>
              <a:gd name="connsiteX13" fmla="*/ 6915634 w 10934246"/>
              <a:gd name="connsiteY13" fmla="*/ 872615 h 897834"/>
              <a:gd name="connsiteX14" fmla="*/ 6195787 w 10934246"/>
              <a:gd name="connsiteY14" fmla="*/ 853160 h 897834"/>
              <a:gd name="connsiteX15" fmla="*/ 5612128 w 10934246"/>
              <a:gd name="connsiteY15" fmla="*/ 853159 h 897834"/>
              <a:gd name="connsiteX16" fmla="*/ 4697728 w 10934246"/>
              <a:gd name="connsiteY16" fmla="*/ 892071 h 897834"/>
              <a:gd name="connsiteX17" fmla="*/ 4016791 w 10934246"/>
              <a:gd name="connsiteY17" fmla="*/ 892070 h 897834"/>
              <a:gd name="connsiteX18" fmla="*/ 3608230 w 10934246"/>
              <a:gd name="connsiteY18" fmla="*/ 872614 h 897834"/>
              <a:gd name="connsiteX19" fmla="*/ 3199668 w 10934246"/>
              <a:gd name="connsiteY19" fmla="*/ 872614 h 897834"/>
              <a:gd name="connsiteX20" fmla="*/ 2596553 w 10934246"/>
              <a:gd name="connsiteY20" fmla="*/ 853160 h 897834"/>
              <a:gd name="connsiteX21" fmla="*/ 1837796 w 10934246"/>
              <a:gd name="connsiteY21" fmla="*/ 833705 h 897834"/>
              <a:gd name="connsiteX22" fmla="*/ 378647 w 10934246"/>
              <a:gd name="connsiteY22" fmla="*/ 814250 h 897834"/>
              <a:gd name="connsiteX23" fmla="*/ 137715 w 10934246"/>
              <a:gd name="connsiteY23" fmla="*/ 55491 h 897834"/>
              <a:gd name="connsiteX0" fmla="*/ 104 w 10796635"/>
              <a:gd name="connsiteY0" fmla="*/ 107368 h 949711"/>
              <a:gd name="connsiteX1" fmla="*/ 2089291 w 10796635"/>
              <a:gd name="connsiteY1" fmla="*/ 107368 h 949711"/>
              <a:gd name="connsiteX2" fmla="*/ 2634040 w 10796635"/>
              <a:gd name="connsiteY2" fmla="*/ 87913 h 949711"/>
              <a:gd name="connsiteX3" fmla="*/ 3276066 w 10796635"/>
              <a:gd name="connsiteY3" fmla="*/ 87913 h 949711"/>
              <a:gd name="connsiteX4" fmla="*/ 3684627 w 10796635"/>
              <a:gd name="connsiteY4" fmla="*/ 87913 h 949711"/>
              <a:gd name="connsiteX5" fmla="*/ 4676848 w 10796635"/>
              <a:gd name="connsiteY5" fmla="*/ 126822 h 949711"/>
              <a:gd name="connsiteX6" fmla="*/ 8451180 w 10796635"/>
              <a:gd name="connsiteY6" fmla="*/ 146280 h 949711"/>
              <a:gd name="connsiteX7" fmla="*/ 10591266 w 10796635"/>
              <a:gd name="connsiteY7" fmla="*/ 126823 h 949711"/>
              <a:gd name="connsiteX8" fmla="*/ 10727453 w 10796635"/>
              <a:gd name="connsiteY8" fmla="*/ 185190 h 949711"/>
              <a:gd name="connsiteX9" fmla="*/ 10746908 w 10796635"/>
              <a:gd name="connsiteY9" fmla="*/ 866126 h 949711"/>
              <a:gd name="connsiteX10" fmla="*/ 10746908 w 10796635"/>
              <a:gd name="connsiteY10" fmla="*/ 943947 h 949711"/>
              <a:gd name="connsiteX11" fmla="*/ 10085427 w 10796635"/>
              <a:gd name="connsiteY11" fmla="*/ 943947 h 949711"/>
              <a:gd name="connsiteX12" fmla="*/ 7692423 w 10796635"/>
              <a:gd name="connsiteY12" fmla="*/ 943947 h 949711"/>
              <a:gd name="connsiteX13" fmla="*/ 6778023 w 10796635"/>
              <a:gd name="connsiteY13" fmla="*/ 924492 h 949711"/>
              <a:gd name="connsiteX14" fmla="*/ 6058176 w 10796635"/>
              <a:gd name="connsiteY14" fmla="*/ 905037 h 949711"/>
              <a:gd name="connsiteX15" fmla="*/ 5474517 w 10796635"/>
              <a:gd name="connsiteY15" fmla="*/ 905036 h 949711"/>
              <a:gd name="connsiteX16" fmla="*/ 4560117 w 10796635"/>
              <a:gd name="connsiteY16" fmla="*/ 943948 h 949711"/>
              <a:gd name="connsiteX17" fmla="*/ 3879180 w 10796635"/>
              <a:gd name="connsiteY17" fmla="*/ 943947 h 949711"/>
              <a:gd name="connsiteX18" fmla="*/ 3470619 w 10796635"/>
              <a:gd name="connsiteY18" fmla="*/ 924491 h 949711"/>
              <a:gd name="connsiteX19" fmla="*/ 3062057 w 10796635"/>
              <a:gd name="connsiteY19" fmla="*/ 924491 h 949711"/>
              <a:gd name="connsiteX20" fmla="*/ 2458942 w 10796635"/>
              <a:gd name="connsiteY20" fmla="*/ 905037 h 949711"/>
              <a:gd name="connsiteX21" fmla="*/ 1700185 w 10796635"/>
              <a:gd name="connsiteY21" fmla="*/ 885582 h 949711"/>
              <a:gd name="connsiteX22" fmla="*/ 241036 w 10796635"/>
              <a:gd name="connsiteY22" fmla="*/ 866127 h 949711"/>
              <a:gd name="connsiteX23" fmla="*/ 104 w 10796635"/>
              <a:gd name="connsiteY23" fmla="*/ 107368 h 949711"/>
              <a:gd name="connsiteX0" fmla="*/ 217684 w 11014215"/>
              <a:gd name="connsiteY0" fmla="*/ 58373 h 910963"/>
              <a:gd name="connsiteX1" fmla="*/ 2306871 w 11014215"/>
              <a:gd name="connsiteY1" fmla="*/ 58373 h 910963"/>
              <a:gd name="connsiteX2" fmla="*/ 2851620 w 11014215"/>
              <a:gd name="connsiteY2" fmla="*/ 38918 h 910963"/>
              <a:gd name="connsiteX3" fmla="*/ 3493646 w 11014215"/>
              <a:gd name="connsiteY3" fmla="*/ 38918 h 910963"/>
              <a:gd name="connsiteX4" fmla="*/ 3902207 w 11014215"/>
              <a:gd name="connsiteY4" fmla="*/ 38918 h 910963"/>
              <a:gd name="connsiteX5" fmla="*/ 4894428 w 11014215"/>
              <a:gd name="connsiteY5" fmla="*/ 77827 h 910963"/>
              <a:gd name="connsiteX6" fmla="*/ 8668760 w 11014215"/>
              <a:gd name="connsiteY6" fmla="*/ 97285 h 910963"/>
              <a:gd name="connsiteX7" fmla="*/ 10808846 w 11014215"/>
              <a:gd name="connsiteY7" fmla="*/ 77828 h 910963"/>
              <a:gd name="connsiteX8" fmla="*/ 10945033 w 11014215"/>
              <a:gd name="connsiteY8" fmla="*/ 136195 h 910963"/>
              <a:gd name="connsiteX9" fmla="*/ 10964488 w 11014215"/>
              <a:gd name="connsiteY9" fmla="*/ 817131 h 910963"/>
              <a:gd name="connsiteX10" fmla="*/ 10964488 w 11014215"/>
              <a:gd name="connsiteY10" fmla="*/ 894952 h 910963"/>
              <a:gd name="connsiteX11" fmla="*/ 10303007 w 11014215"/>
              <a:gd name="connsiteY11" fmla="*/ 894952 h 910963"/>
              <a:gd name="connsiteX12" fmla="*/ 7910003 w 11014215"/>
              <a:gd name="connsiteY12" fmla="*/ 894952 h 910963"/>
              <a:gd name="connsiteX13" fmla="*/ 6995603 w 11014215"/>
              <a:gd name="connsiteY13" fmla="*/ 875497 h 910963"/>
              <a:gd name="connsiteX14" fmla="*/ 6275756 w 11014215"/>
              <a:gd name="connsiteY14" fmla="*/ 856042 h 910963"/>
              <a:gd name="connsiteX15" fmla="*/ 5692097 w 11014215"/>
              <a:gd name="connsiteY15" fmla="*/ 856041 h 910963"/>
              <a:gd name="connsiteX16" fmla="*/ 4777697 w 11014215"/>
              <a:gd name="connsiteY16" fmla="*/ 894953 h 910963"/>
              <a:gd name="connsiteX17" fmla="*/ 4096760 w 11014215"/>
              <a:gd name="connsiteY17" fmla="*/ 894952 h 910963"/>
              <a:gd name="connsiteX18" fmla="*/ 3688199 w 11014215"/>
              <a:gd name="connsiteY18" fmla="*/ 875496 h 910963"/>
              <a:gd name="connsiteX19" fmla="*/ 3279637 w 11014215"/>
              <a:gd name="connsiteY19" fmla="*/ 875496 h 910963"/>
              <a:gd name="connsiteX20" fmla="*/ 2676522 w 11014215"/>
              <a:gd name="connsiteY20" fmla="*/ 856042 h 910963"/>
              <a:gd name="connsiteX21" fmla="*/ 1917765 w 11014215"/>
              <a:gd name="connsiteY21" fmla="*/ 836587 h 910963"/>
              <a:gd name="connsiteX22" fmla="*/ 256595 w 11014215"/>
              <a:gd name="connsiteY22" fmla="*/ 856043 h 910963"/>
              <a:gd name="connsiteX23" fmla="*/ 217684 w 11014215"/>
              <a:gd name="connsiteY23" fmla="*/ 58373 h 910963"/>
              <a:gd name="connsiteX0" fmla="*/ 142505 w 10939036"/>
              <a:gd name="connsiteY0" fmla="*/ 58373 h 997339"/>
              <a:gd name="connsiteX1" fmla="*/ 2231692 w 10939036"/>
              <a:gd name="connsiteY1" fmla="*/ 58373 h 997339"/>
              <a:gd name="connsiteX2" fmla="*/ 2776441 w 10939036"/>
              <a:gd name="connsiteY2" fmla="*/ 38918 h 997339"/>
              <a:gd name="connsiteX3" fmla="*/ 3418467 w 10939036"/>
              <a:gd name="connsiteY3" fmla="*/ 38918 h 997339"/>
              <a:gd name="connsiteX4" fmla="*/ 3827028 w 10939036"/>
              <a:gd name="connsiteY4" fmla="*/ 38918 h 997339"/>
              <a:gd name="connsiteX5" fmla="*/ 4819249 w 10939036"/>
              <a:gd name="connsiteY5" fmla="*/ 77827 h 997339"/>
              <a:gd name="connsiteX6" fmla="*/ 8593581 w 10939036"/>
              <a:gd name="connsiteY6" fmla="*/ 97285 h 997339"/>
              <a:gd name="connsiteX7" fmla="*/ 10733667 w 10939036"/>
              <a:gd name="connsiteY7" fmla="*/ 77828 h 997339"/>
              <a:gd name="connsiteX8" fmla="*/ 10869854 w 10939036"/>
              <a:gd name="connsiteY8" fmla="*/ 136195 h 997339"/>
              <a:gd name="connsiteX9" fmla="*/ 10889309 w 10939036"/>
              <a:gd name="connsiteY9" fmla="*/ 817131 h 997339"/>
              <a:gd name="connsiteX10" fmla="*/ 10889309 w 10939036"/>
              <a:gd name="connsiteY10" fmla="*/ 894952 h 997339"/>
              <a:gd name="connsiteX11" fmla="*/ 10227828 w 10939036"/>
              <a:gd name="connsiteY11" fmla="*/ 894952 h 997339"/>
              <a:gd name="connsiteX12" fmla="*/ 7834824 w 10939036"/>
              <a:gd name="connsiteY12" fmla="*/ 894952 h 997339"/>
              <a:gd name="connsiteX13" fmla="*/ 6920424 w 10939036"/>
              <a:gd name="connsiteY13" fmla="*/ 875497 h 997339"/>
              <a:gd name="connsiteX14" fmla="*/ 6200577 w 10939036"/>
              <a:gd name="connsiteY14" fmla="*/ 856042 h 997339"/>
              <a:gd name="connsiteX15" fmla="*/ 5616918 w 10939036"/>
              <a:gd name="connsiteY15" fmla="*/ 856041 h 997339"/>
              <a:gd name="connsiteX16" fmla="*/ 4702518 w 10939036"/>
              <a:gd name="connsiteY16" fmla="*/ 894953 h 997339"/>
              <a:gd name="connsiteX17" fmla="*/ 4021581 w 10939036"/>
              <a:gd name="connsiteY17" fmla="*/ 894952 h 997339"/>
              <a:gd name="connsiteX18" fmla="*/ 3613020 w 10939036"/>
              <a:gd name="connsiteY18" fmla="*/ 875496 h 997339"/>
              <a:gd name="connsiteX19" fmla="*/ 3204458 w 10939036"/>
              <a:gd name="connsiteY19" fmla="*/ 875496 h 997339"/>
              <a:gd name="connsiteX20" fmla="*/ 2601343 w 10939036"/>
              <a:gd name="connsiteY20" fmla="*/ 856042 h 997339"/>
              <a:gd name="connsiteX21" fmla="*/ 1842586 w 10939036"/>
              <a:gd name="connsiteY21" fmla="*/ 836587 h 997339"/>
              <a:gd name="connsiteX22" fmla="*/ 181416 w 10939036"/>
              <a:gd name="connsiteY22" fmla="*/ 856043 h 997339"/>
              <a:gd name="connsiteX23" fmla="*/ 142505 w 10939036"/>
              <a:gd name="connsiteY23" fmla="*/ 58373 h 997339"/>
              <a:gd name="connsiteX0" fmla="*/ 1 w 10796532"/>
              <a:gd name="connsiteY0" fmla="*/ 75664 h 1014630"/>
              <a:gd name="connsiteX1" fmla="*/ 2089188 w 10796532"/>
              <a:gd name="connsiteY1" fmla="*/ 75664 h 1014630"/>
              <a:gd name="connsiteX2" fmla="*/ 2633937 w 10796532"/>
              <a:gd name="connsiteY2" fmla="*/ 56209 h 1014630"/>
              <a:gd name="connsiteX3" fmla="*/ 3275963 w 10796532"/>
              <a:gd name="connsiteY3" fmla="*/ 56209 h 1014630"/>
              <a:gd name="connsiteX4" fmla="*/ 3684524 w 10796532"/>
              <a:gd name="connsiteY4" fmla="*/ 56209 h 1014630"/>
              <a:gd name="connsiteX5" fmla="*/ 4676745 w 10796532"/>
              <a:gd name="connsiteY5" fmla="*/ 95118 h 1014630"/>
              <a:gd name="connsiteX6" fmla="*/ 8451077 w 10796532"/>
              <a:gd name="connsiteY6" fmla="*/ 114576 h 1014630"/>
              <a:gd name="connsiteX7" fmla="*/ 10591163 w 10796532"/>
              <a:gd name="connsiteY7" fmla="*/ 95119 h 1014630"/>
              <a:gd name="connsiteX8" fmla="*/ 10727350 w 10796532"/>
              <a:gd name="connsiteY8" fmla="*/ 153486 h 1014630"/>
              <a:gd name="connsiteX9" fmla="*/ 10746805 w 10796532"/>
              <a:gd name="connsiteY9" fmla="*/ 834422 h 1014630"/>
              <a:gd name="connsiteX10" fmla="*/ 10746805 w 10796532"/>
              <a:gd name="connsiteY10" fmla="*/ 912243 h 1014630"/>
              <a:gd name="connsiteX11" fmla="*/ 10085324 w 10796532"/>
              <a:gd name="connsiteY11" fmla="*/ 912243 h 1014630"/>
              <a:gd name="connsiteX12" fmla="*/ 7692320 w 10796532"/>
              <a:gd name="connsiteY12" fmla="*/ 912243 h 1014630"/>
              <a:gd name="connsiteX13" fmla="*/ 6777920 w 10796532"/>
              <a:gd name="connsiteY13" fmla="*/ 892788 h 1014630"/>
              <a:gd name="connsiteX14" fmla="*/ 6058073 w 10796532"/>
              <a:gd name="connsiteY14" fmla="*/ 873333 h 1014630"/>
              <a:gd name="connsiteX15" fmla="*/ 5474414 w 10796532"/>
              <a:gd name="connsiteY15" fmla="*/ 873332 h 1014630"/>
              <a:gd name="connsiteX16" fmla="*/ 4560014 w 10796532"/>
              <a:gd name="connsiteY16" fmla="*/ 912244 h 1014630"/>
              <a:gd name="connsiteX17" fmla="*/ 3879077 w 10796532"/>
              <a:gd name="connsiteY17" fmla="*/ 912243 h 1014630"/>
              <a:gd name="connsiteX18" fmla="*/ 3470516 w 10796532"/>
              <a:gd name="connsiteY18" fmla="*/ 892787 h 1014630"/>
              <a:gd name="connsiteX19" fmla="*/ 3061954 w 10796532"/>
              <a:gd name="connsiteY19" fmla="*/ 892787 h 1014630"/>
              <a:gd name="connsiteX20" fmla="*/ 2458839 w 10796532"/>
              <a:gd name="connsiteY20" fmla="*/ 873333 h 1014630"/>
              <a:gd name="connsiteX21" fmla="*/ 1700082 w 10796532"/>
              <a:gd name="connsiteY21" fmla="*/ 853878 h 1014630"/>
              <a:gd name="connsiteX22" fmla="*/ 38912 w 10796532"/>
              <a:gd name="connsiteY22" fmla="*/ 873334 h 1014630"/>
              <a:gd name="connsiteX23" fmla="*/ 1 w 10796532"/>
              <a:gd name="connsiteY23" fmla="*/ 75664 h 1014630"/>
              <a:gd name="connsiteX0" fmla="*/ 142504 w 10939035"/>
              <a:gd name="connsiteY0" fmla="*/ 48286 h 895088"/>
              <a:gd name="connsiteX1" fmla="*/ 2231691 w 10939035"/>
              <a:gd name="connsiteY1" fmla="*/ 48286 h 895088"/>
              <a:gd name="connsiteX2" fmla="*/ 2776440 w 10939035"/>
              <a:gd name="connsiteY2" fmla="*/ 28831 h 895088"/>
              <a:gd name="connsiteX3" fmla="*/ 3418466 w 10939035"/>
              <a:gd name="connsiteY3" fmla="*/ 28831 h 895088"/>
              <a:gd name="connsiteX4" fmla="*/ 3827027 w 10939035"/>
              <a:gd name="connsiteY4" fmla="*/ 28831 h 895088"/>
              <a:gd name="connsiteX5" fmla="*/ 4819248 w 10939035"/>
              <a:gd name="connsiteY5" fmla="*/ 67740 h 895088"/>
              <a:gd name="connsiteX6" fmla="*/ 8593580 w 10939035"/>
              <a:gd name="connsiteY6" fmla="*/ 87198 h 895088"/>
              <a:gd name="connsiteX7" fmla="*/ 10733666 w 10939035"/>
              <a:gd name="connsiteY7" fmla="*/ 67741 h 895088"/>
              <a:gd name="connsiteX8" fmla="*/ 10869853 w 10939035"/>
              <a:gd name="connsiteY8" fmla="*/ 126108 h 895088"/>
              <a:gd name="connsiteX9" fmla="*/ 10889308 w 10939035"/>
              <a:gd name="connsiteY9" fmla="*/ 807044 h 895088"/>
              <a:gd name="connsiteX10" fmla="*/ 10889308 w 10939035"/>
              <a:gd name="connsiteY10" fmla="*/ 884865 h 895088"/>
              <a:gd name="connsiteX11" fmla="*/ 10227827 w 10939035"/>
              <a:gd name="connsiteY11" fmla="*/ 884865 h 895088"/>
              <a:gd name="connsiteX12" fmla="*/ 7834823 w 10939035"/>
              <a:gd name="connsiteY12" fmla="*/ 884865 h 895088"/>
              <a:gd name="connsiteX13" fmla="*/ 6920423 w 10939035"/>
              <a:gd name="connsiteY13" fmla="*/ 865410 h 895088"/>
              <a:gd name="connsiteX14" fmla="*/ 6200576 w 10939035"/>
              <a:gd name="connsiteY14" fmla="*/ 845955 h 895088"/>
              <a:gd name="connsiteX15" fmla="*/ 5616917 w 10939035"/>
              <a:gd name="connsiteY15" fmla="*/ 845954 h 895088"/>
              <a:gd name="connsiteX16" fmla="*/ 4702517 w 10939035"/>
              <a:gd name="connsiteY16" fmla="*/ 884866 h 895088"/>
              <a:gd name="connsiteX17" fmla="*/ 4021580 w 10939035"/>
              <a:gd name="connsiteY17" fmla="*/ 884865 h 895088"/>
              <a:gd name="connsiteX18" fmla="*/ 3613019 w 10939035"/>
              <a:gd name="connsiteY18" fmla="*/ 865409 h 895088"/>
              <a:gd name="connsiteX19" fmla="*/ 3204457 w 10939035"/>
              <a:gd name="connsiteY19" fmla="*/ 865409 h 895088"/>
              <a:gd name="connsiteX20" fmla="*/ 2601342 w 10939035"/>
              <a:gd name="connsiteY20" fmla="*/ 845955 h 895088"/>
              <a:gd name="connsiteX21" fmla="*/ 1842585 w 10939035"/>
              <a:gd name="connsiteY21" fmla="*/ 826500 h 895088"/>
              <a:gd name="connsiteX22" fmla="*/ 181415 w 10939035"/>
              <a:gd name="connsiteY22" fmla="*/ 709768 h 895088"/>
              <a:gd name="connsiteX23" fmla="*/ 142504 w 10939035"/>
              <a:gd name="connsiteY23" fmla="*/ 48286 h 895088"/>
              <a:gd name="connsiteX0" fmla="*/ 233200 w 10989327"/>
              <a:gd name="connsiteY0" fmla="*/ 119614 h 864681"/>
              <a:gd name="connsiteX1" fmla="*/ 2281983 w 10989327"/>
              <a:gd name="connsiteY1" fmla="*/ 22338 h 864681"/>
              <a:gd name="connsiteX2" fmla="*/ 2826732 w 10989327"/>
              <a:gd name="connsiteY2" fmla="*/ 2883 h 864681"/>
              <a:gd name="connsiteX3" fmla="*/ 3468758 w 10989327"/>
              <a:gd name="connsiteY3" fmla="*/ 2883 h 864681"/>
              <a:gd name="connsiteX4" fmla="*/ 3877319 w 10989327"/>
              <a:gd name="connsiteY4" fmla="*/ 2883 h 864681"/>
              <a:gd name="connsiteX5" fmla="*/ 4869540 w 10989327"/>
              <a:gd name="connsiteY5" fmla="*/ 41792 h 864681"/>
              <a:gd name="connsiteX6" fmla="*/ 8643872 w 10989327"/>
              <a:gd name="connsiteY6" fmla="*/ 61250 h 864681"/>
              <a:gd name="connsiteX7" fmla="*/ 10783958 w 10989327"/>
              <a:gd name="connsiteY7" fmla="*/ 41793 h 864681"/>
              <a:gd name="connsiteX8" fmla="*/ 10920145 w 10989327"/>
              <a:gd name="connsiteY8" fmla="*/ 100160 h 864681"/>
              <a:gd name="connsiteX9" fmla="*/ 10939600 w 10989327"/>
              <a:gd name="connsiteY9" fmla="*/ 781096 h 864681"/>
              <a:gd name="connsiteX10" fmla="*/ 10939600 w 10989327"/>
              <a:gd name="connsiteY10" fmla="*/ 858917 h 864681"/>
              <a:gd name="connsiteX11" fmla="*/ 10278119 w 10989327"/>
              <a:gd name="connsiteY11" fmla="*/ 858917 h 864681"/>
              <a:gd name="connsiteX12" fmla="*/ 7885115 w 10989327"/>
              <a:gd name="connsiteY12" fmla="*/ 858917 h 864681"/>
              <a:gd name="connsiteX13" fmla="*/ 6970715 w 10989327"/>
              <a:gd name="connsiteY13" fmla="*/ 839462 h 864681"/>
              <a:gd name="connsiteX14" fmla="*/ 6250868 w 10989327"/>
              <a:gd name="connsiteY14" fmla="*/ 820007 h 864681"/>
              <a:gd name="connsiteX15" fmla="*/ 5667209 w 10989327"/>
              <a:gd name="connsiteY15" fmla="*/ 820006 h 864681"/>
              <a:gd name="connsiteX16" fmla="*/ 4752809 w 10989327"/>
              <a:gd name="connsiteY16" fmla="*/ 858918 h 864681"/>
              <a:gd name="connsiteX17" fmla="*/ 4071872 w 10989327"/>
              <a:gd name="connsiteY17" fmla="*/ 858917 h 864681"/>
              <a:gd name="connsiteX18" fmla="*/ 3663311 w 10989327"/>
              <a:gd name="connsiteY18" fmla="*/ 839461 h 864681"/>
              <a:gd name="connsiteX19" fmla="*/ 3254749 w 10989327"/>
              <a:gd name="connsiteY19" fmla="*/ 839461 h 864681"/>
              <a:gd name="connsiteX20" fmla="*/ 2651634 w 10989327"/>
              <a:gd name="connsiteY20" fmla="*/ 820007 h 864681"/>
              <a:gd name="connsiteX21" fmla="*/ 1892877 w 10989327"/>
              <a:gd name="connsiteY21" fmla="*/ 800552 h 864681"/>
              <a:gd name="connsiteX22" fmla="*/ 231707 w 10989327"/>
              <a:gd name="connsiteY22" fmla="*/ 683820 h 864681"/>
              <a:gd name="connsiteX23" fmla="*/ 233200 w 10989327"/>
              <a:gd name="connsiteY23" fmla="*/ 119614 h 864681"/>
              <a:gd name="connsiteX0" fmla="*/ 123667 w 10879794"/>
              <a:gd name="connsiteY0" fmla="*/ 143800 h 888867"/>
              <a:gd name="connsiteX1" fmla="*/ 2172450 w 10879794"/>
              <a:gd name="connsiteY1" fmla="*/ 46524 h 888867"/>
              <a:gd name="connsiteX2" fmla="*/ 2717199 w 10879794"/>
              <a:gd name="connsiteY2" fmla="*/ 27069 h 888867"/>
              <a:gd name="connsiteX3" fmla="*/ 3359225 w 10879794"/>
              <a:gd name="connsiteY3" fmla="*/ 27069 h 888867"/>
              <a:gd name="connsiteX4" fmla="*/ 3767786 w 10879794"/>
              <a:gd name="connsiteY4" fmla="*/ 27069 h 888867"/>
              <a:gd name="connsiteX5" fmla="*/ 4760007 w 10879794"/>
              <a:gd name="connsiteY5" fmla="*/ 65978 h 888867"/>
              <a:gd name="connsiteX6" fmla="*/ 8534339 w 10879794"/>
              <a:gd name="connsiteY6" fmla="*/ 85436 h 888867"/>
              <a:gd name="connsiteX7" fmla="*/ 10674425 w 10879794"/>
              <a:gd name="connsiteY7" fmla="*/ 65979 h 888867"/>
              <a:gd name="connsiteX8" fmla="*/ 10810612 w 10879794"/>
              <a:gd name="connsiteY8" fmla="*/ 124346 h 888867"/>
              <a:gd name="connsiteX9" fmla="*/ 10830067 w 10879794"/>
              <a:gd name="connsiteY9" fmla="*/ 805282 h 888867"/>
              <a:gd name="connsiteX10" fmla="*/ 10830067 w 10879794"/>
              <a:gd name="connsiteY10" fmla="*/ 883103 h 888867"/>
              <a:gd name="connsiteX11" fmla="*/ 10168586 w 10879794"/>
              <a:gd name="connsiteY11" fmla="*/ 883103 h 888867"/>
              <a:gd name="connsiteX12" fmla="*/ 7775582 w 10879794"/>
              <a:gd name="connsiteY12" fmla="*/ 883103 h 888867"/>
              <a:gd name="connsiteX13" fmla="*/ 6861182 w 10879794"/>
              <a:gd name="connsiteY13" fmla="*/ 863648 h 888867"/>
              <a:gd name="connsiteX14" fmla="*/ 6141335 w 10879794"/>
              <a:gd name="connsiteY14" fmla="*/ 844193 h 888867"/>
              <a:gd name="connsiteX15" fmla="*/ 5557676 w 10879794"/>
              <a:gd name="connsiteY15" fmla="*/ 844192 h 888867"/>
              <a:gd name="connsiteX16" fmla="*/ 4643276 w 10879794"/>
              <a:gd name="connsiteY16" fmla="*/ 883104 h 888867"/>
              <a:gd name="connsiteX17" fmla="*/ 3962339 w 10879794"/>
              <a:gd name="connsiteY17" fmla="*/ 883103 h 888867"/>
              <a:gd name="connsiteX18" fmla="*/ 3553778 w 10879794"/>
              <a:gd name="connsiteY18" fmla="*/ 863647 h 888867"/>
              <a:gd name="connsiteX19" fmla="*/ 3145216 w 10879794"/>
              <a:gd name="connsiteY19" fmla="*/ 863647 h 888867"/>
              <a:gd name="connsiteX20" fmla="*/ 2542101 w 10879794"/>
              <a:gd name="connsiteY20" fmla="*/ 844193 h 888867"/>
              <a:gd name="connsiteX21" fmla="*/ 1783344 w 10879794"/>
              <a:gd name="connsiteY21" fmla="*/ 824738 h 888867"/>
              <a:gd name="connsiteX22" fmla="*/ 122174 w 10879794"/>
              <a:gd name="connsiteY22" fmla="*/ 708006 h 888867"/>
              <a:gd name="connsiteX23" fmla="*/ 123667 w 10879794"/>
              <a:gd name="connsiteY23" fmla="*/ 143800 h 888867"/>
              <a:gd name="connsiteX0" fmla="*/ 1864 w 10757991"/>
              <a:gd name="connsiteY0" fmla="*/ 143800 h 888867"/>
              <a:gd name="connsiteX1" fmla="*/ 2050647 w 10757991"/>
              <a:gd name="connsiteY1" fmla="*/ 46524 h 888867"/>
              <a:gd name="connsiteX2" fmla="*/ 2595396 w 10757991"/>
              <a:gd name="connsiteY2" fmla="*/ 27069 h 888867"/>
              <a:gd name="connsiteX3" fmla="*/ 3237422 w 10757991"/>
              <a:gd name="connsiteY3" fmla="*/ 27069 h 888867"/>
              <a:gd name="connsiteX4" fmla="*/ 3645983 w 10757991"/>
              <a:gd name="connsiteY4" fmla="*/ 27069 h 888867"/>
              <a:gd name="connsiteX5" fmla="*/ 4638204 w 10757991"/>
              <a:gd name="connsiteY5" fmla="*/ 65978 h 888867"/>
              <a:gd name="connsiteX6" fmla="*/ 8412536 w 10757991"/>
              <a:gd name="connsiteY6" fmla="*/ 85436 h 888867"/>
              <a:gd name="connsiteX7" fmla="*/ 10552622 w 10757991"/>
              <a:gd name="connsiteY7" fmla="*/ 65979 h 888867"/>
              <a:gd name="connsiteX8" fmla="*/ 10688809 w 10757991"/>
              <a:gd name="connsiteY8" fmla="*/ 124346 h 888867"/>
              <a:gd name="connsiteX9" fmla="*/ 10708264 w 10757991"/>
              <a:gd name="connsiteY9" fmla="*/ 805282 h 888867"/>
              <a:gd name="connsiteX10" fmla="*/ 10708264 w 10757991"/>
              <a:gd name="connsiteY10" fmla="*/ 883103 h 888867"/>
              <a:gd name="connsiteX11" fmla="*/ 10046783 w 10757991"/>
              <a:gd name="connsiteY11" fmla="*/ 883103 h 888867"/>
              <a:gd name="connsiteX12" fmla="*/ 7653779 w 10757991"/>
              <a:gd name="connsiteY12" fmla="*/ 883103 h 888867"/>
              <a:gd name="connsiteX13" fmla="*/ 6739379 w 10757991"/>
              <a:gd name="connsiteY13" fmla="*/ 863648 h 888867"/>
              <a:gd name="connsiteX14" fmla="*/ 6019532 w 10757991"/>
              <a:gd name="connsiteY14" fmla="*/ 844193 h 888867"/>
              <a:gd name="connsiteX15" fmla="*/ 5435873 w 10757991"/>
              <a:gd name="connsiteY15" fmla="*/ 844192 h 888867"/>
              <a:gd name="connsiteX16" fmla="*/ 4521473 w 10757991"/>
              <a:gd name="connsiteY16" fmla="*/ 883104 h 888867"/>
              <a:gd name="connsiteX17" fmla="*/ 3840536 w 10757991"/>
              <a:gd name="connsiteY17" fmla="*/ 883103 h 888867"/>
              <a:gd name="connsiteX18" fmla="*/ 3431975 w 10757991"/>
              <a:gd name="connsiteY18" fmla="*/ 863647 h 888867"/>
              <a:gd name="connsiteX19" fmla="*/ 3023413 w 10757991"/>
              <a:gd name="connsiteY19" fmla="*/ 863647 h 888867"/>
              <a:gd name="connsiteX20" fmla="*/ 2420298 w 10757991"/>
              <a:gd name="connsiteY20" fmla="*/ 844193 h 888867"/>
              <a:gd name="connsiteX21" fmla="*/ 1661541 w 10757991"/>
              <a:gd name="connsiteY21" fmla="*/ 824738 h 888867"/>
              <a:gd name="connsiteX22" fmla="*/ 371 w 10757991"/>
              <a:gd name="connsiteY22" fmla="*/ 708006 h 888867"/>
              <a:gd name="connsiteX23" fmla="*/ 1864 w 10757991"/>
              <a:gd name="connsiteY23" fmla="*/ 143800 h 888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0757991" h="888867">
                <a:moveTo>
                  <a:pt x="1864" y="143800"/>
                </a:moveTo>
                <a:cubicBezTo>
                  <a:pt x="141" y="-122090"/>
                  <a:pt x="1618392" y="65979"/>
                  <a:pt x="2050647" y="46524"/>
                </a:cubicBezTo>
                <a:cubicBezTo>
                  <a:pt x="2482902" y="27069"/>
                  <a:pt x="2397600" y="30311"/>
                  <a:pt x="2595396" y="27069"/>
                </a:cubicBezTo>
                <a:cubicBezTo>
                  <a:pt x="2793192" y="23827"/>
                  <a:pt x="3062324" y="27069"/>
                  <a:pt x="3237422" y="27069"/>
                </a:cubicBezTo>
                <a:cubicBezTo>
                  <a:pt x="3412520" y="27069"/>
                  <a:pt x="3412519" y="20584"/>
                  <a:pt x="3645983" y="27069"/>
                </a:cubicBezTo>
                <a:cubicBezTo>
                  <a:pt x="3879447" y="33554"/>
                  <a:pt x="3843779" y="56250"/>
                  <a:pt x="4638204" y="65978"/>
                </a:cubicBezTo>
                <a:lnTo>
                  <a:pt x="8412536" y="85436"/>
                </a:lnTo>
                <a:lnTo>
                  <a:pt x="10552622" y="65979"/>
                </a:lnTo>
                <a:cubicBezTo>
                  <a:pt x="10932001" y="72464"/>
                  <a:pt x="10662869" y="1129"/>
                  <a:pt x="10688809" y="124346"/>
                </a:cubicBezTo>
                <a:cubicBezTo>
                  <a:pt x="10714749" y="247563"/>
                  <a:pt x="10705022" y="678823"/>
                  <a:pt x="10708264" y="805282"/>
                </a:cubicBezTo>
                <a:cubicBezTo>
                  <a:pt x="10711506" y="931741"/>
                  <a:pt x="10818511" y="870133"/>
                  <a:pt x="10708264" y="883103"/>
                </a:cubicBezTo>
                <a:cubicBezTo>
                  <a:pt x="10598017" y="896073"/>
                  <a:pt x="10046783" y="883103"/>
                  <a:pt x="10046783" y="883103"/>
                </a:cubicBezTo>
                <a:lnTo>
                  <a:pt x="7653779" y="883103"/>
                </a:lnTo>
                <a:cubicBezTo>
                  <a:pt x="7102545" y="879861"/>
                  <a:pt x="7011753" y="870133"/>
                  <a:pt x="6739379" y="863648"/>
                </a:cubicBezTo>
                <a:lnTo>
                  <a:pt x="6019532" y="844193"/>
                </a:lnTo>
                <a:cubicBezTo>
                  <a:pt x="5802281" y="840950"/>
                  <a:pt x="5685549" y="837707"/>
                  <a:pt x="5435873" y="844192"/>
                </a:cubicBezTo>
                <a:cubicBezTo>
                  <a:pt x="5186197" y="850677"/>
                  <a:pt x="4826273" y="870133"/>
                  <a:pt x="4521473" y="883104"/>
                </a:cubicBezTo>
                <a:cubicBezTo>
                  <a:pt x="4255584" y="889589"/>
                  <a:pt x="4022119" y="886346"/>
                  <a:pt x="3840536" y="883103"/>
                </a:cubicBezTo>
                <a:cubicBezTo>
                  <a:pt x="3658953" y="879860"/>
                  <a:pt x="3568162" y="866890"/>
                  <a:pt x="3431975" y="863647"/>
                </a:cubicBezTo>
                <a:cubicBezTo>
                  <a:pt x="3295788" y="860404"/>
                  <a:pt x="3192026" y="866889"/>
                  <a:pt x="3023413" y="863647"/>
                </a:cubicBezTo>
                <a:cubicBezTo>
                  <a:pt x="2854800" y="860405"/>
                  <a:pt x="2647277" y="850678"/>
                  <a:pt x="2420298" y="844193"/>
                </a:cubicBezTo>
                <a:cubicBezTo>
                  <a:pt x="2193319" y="837708"/>
                  <a:pt x="1953371" y="815010"/>
                  <a:pt x="1661541" y="824738"/>
                </a:cubicBezTo>
                <a:cubicBezTo>
                  <a:pt x="1369711" y="834466"/>
                  <a:pt x="-26047" y="860406"/>
                  <a:pt x="371" y="708006"/>
                </a:cubicBezTo>
                <a:cubicBezTo>
                  <a:pt x="26789" y="555606"/>
                  <a:pt x="3587" y="409690"/>
                  <a:pt x="1864" y="14380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 smtClean="0"/>
              <a:t>Documents about topic 1</a:t>
            </a:r>
            <a:endParaRPr kumimoji="1" lang="zh-CN" altLang="en-US" sz="24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6420255" y="27422"/>
            <a:ext cx="49335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Stream graph: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dirty="0" smtClean="0"/>
              <a:t>Strip 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zh-CN" dirty="0" smtClean="0"/>
              <a:t>Vertical position + color hue (same meaning)</a:t>
            </a:r>
            <a:endParaRPr kumimoji="1" lang="zh-CN" altLang="en-US" dirty="0"/>
          </a:p>
        </p:txBody>
      </p:sp>
      <p:sp>
        <p:nvSpPr>
          <p:cNvPr id="22" name="标题 1"/>
          <p:cNvSpPr>
            <a:spLocks noGrp="1"/>
          </p:cNvSpPr>
          <p:nvPr>
            <p:ph type="title"/>
          </p:nvPr>
        </p:nvSpPr>
        <p:spPr>
          <a:xfrm>
            <a:off x="1626477" y="365124"/>
            <a:ext cx="1260000" cy="864000"/>
          </a:xfrm>
          <a:noFill/>
          <a:ln w="57150">
            <a:solidFill>
              <a:srgbClr val="F7A3A1"/>
            </a:solidFill>
          </a:ln>
        </p:spPr>
        <p:txBody>
          <a:bodyPr>
            <a:normAutofit/>
          </a:bodyPr>
          <a:lstStyle/>
          <a:p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Stream </a:t>
            </a:r>
            <a:b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graph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3" name="组 22"/>
          <p:cNvGrpSpPr/>
          <p:nvPr/>
        </p:nvGrpSpPr>
        <p:grpSpPr>
          <a:xfrm>
            <a:off x="2785235" y="488729"/>
            <a:ext cx="683177" cy="725216"/>
            <a:chOff x="3242437" y="567557"/>
            <a:chExt cx="715688" cy="646388"/>
          </a:xfrm>
        </p:grpSpPr>
        <p:cxnSp>
          <p:nvCxnSpPr>
            <p:cNvPr id="24" name="肘形连接符 23"/>
            <p:cNvCxnSpPr/>
            <p:nvPr/>
          </p:nvCxnSpPr>
          <p:spPr>
            <a:xfrm>
              <a:off x="3294993" y="867103"/>
              <a:ext cx="630621" cy="346842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肘形连接符 24"/>
            <p:cNvCxnSpPr/>
            <p:nvPr/>
          </p:nvCxnSpPr>
          <p:spPr>
            <a:xfrm flipV="1">
              <a:off x="3242437" y="567557"/>
              <a:ext cx="715688" cy="294287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直线连接符 25"/>
          <p:cNvCxnSpPr/>
          <p:nvPr/>
        </p:nvCxnSpPr>
        <p:spPr>
          <a:xfrm>
            <a:off x="1072056" y="818905"/>
            <a:ext cx="5491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标题 1"/>
          <p:cNvSpPr txBox="1">
            <a:spLocks/>
          </p:cNvSpPr>
          <p:nvPr/>
        </p:nvSpPr>
        <p:spPr>
          <a:xfrm>
            <a:off x="3437377" y="27422"/>
            <a:ext cx="3310264" cy="739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glyph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标题 1"/>
          <p:cNvSpPr txBox="1">
            <a:spLocks/>
          </p:cNvSpPr>
          <p:nvPr/>
        </p:nvSpPr>
        <p:spPr>
          <a:xfrm>
            <a:off x="3463649" y="794682"/>
            <a:ext cx="3310264" cy="739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thread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076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3.7037E-6 L -0.05768 0.487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25" y="2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8</a:t>
            </a:fld>
            <a:endParaRPr kumimoji="1" lang="zh-CN" altLang="en-US" dirty="0"/>
          </a:p>
        </p:txBody>
      </p:sp>
      <p:cxnSp>
        <p:nvCxnSpPr>
          <p:cNvPr id="7" name="直线箭头连接符 6"/>
          <p:cNvCxnSpPr/>
          <p:nvPr/>
        </p:nvCxnSpPr>
        <p:spPr>
          <a:xfrm>
            <a:off x="819807" y="5896303"/>
            <a:ext cx="1038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819807" y="5896303"/>
            <a:ext cx="1038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Early time                                                                                                                               </a:t>
            </a:r>
            <a:r>
              <a:rPr kumimoji="1" lang="en-US" altLang="zh-CN" b="1" dirty="0">
                <a:solidFill>
                  <a:schemeClr val="accent1">
                    <a:lumMod val="50000"/>
                  </a:schemeClr>
                </a:solidFill>
              </a:rPr>
              <a:t>L</a:t>
            </a:r>
            <a:r>
              <a:rPr kumimoji="1"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ater time</a:t>
            </a:r>
            <a:endParaRPr kumimoji="1"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603371" y="6167234"/>
            <a:ext cx="1986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Time line</a:t>
            </a:r>
            <a:endParaRPr kumimoji="1"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任意形状 18"/>
          <p:cNvSpPr/>
          <p:nvPr/>
        </p:nvSpPr>
        <p:spPr>
          <a:xfrm>
            <a:off x="819807" y="4871971"/>
            <a:ext cx="10388519" cy="888867"/>
          </a:xfrm>
          <a:custGeom>
            <a:avLst/>
            <a:gdLst>
              <a:gd name="connsiteX0" fmla="*/ 127480 w 10274518"/>
              <a:gd name="connsiteY0" fmla="*/ 88289 h 1108025"/>
              <a:gd name="connsiteX1" fmla="*/ 1567174 w 10274518"/>
              <a:gd name="connsiteY1" fmla="*/ 88289 h 1108025"/>
              <a:gd name="connsiteX2" fmla="*/ 2111923 w 10274518"/>
              <a:gd name="connsiteY2" fmla="*/ 496851 h 1108025"/>
              <a:gd name="connsiteX3" fmla="*/ 2753949 w 10274518"/>
              <a:gd name="connsiteY3" fmla="*/ 574672 h 1108025"/>
              <a:gd name="connsiteX4" fmla="*/ 3162510 w 10274518"/>
              <a:gd name="connsiteY4" fmla="*/ 399575 h 1108025"/>
              <a:gd name="connsiteX5" fmla="*/ 4154731 w 10274518"/>
              <a:gd name="connsiteY5" fmla="*/ 205021 h 1108025"/>
              <a:gd name="connsiteX6" fmla="*/ 7929063 w 10274518"/>
              <a:gd name="connsiteY6" fmla="*/ 185566 h 1108025"/>
              <a:gd name="connsiteX7" fmla="*/ 10069149 w 10274518"/>
              <a:gd name="connsiteY7" fmla="*/ 205021 h 1108025"/>
              <a:gd name="connsiteX8" fmla="*/ 10205336 w 10274518"/>
              <a:gd name="connsiteY8" fmla="*/ 224477 h 1108025"/>
              <a:gd name="connsiteX9" fmla="*/ 10224791 w 10274518"/>
              <a:gd name="connsiteY9" fmla="*/ 905413 h 1108025"/>
              <a:gd name="connsiteX10" fmla="*/ 10224791 w 10274518"/>
              <a:gd name="connsiteY10" fmla="*/ 983234 h 1108025"/>
              <a:gd name="connsiteX11" fmla="*/ 9563310 w 10274518"/>
              <a:gd name="connsiteY11" fmla="*/ 983234 h 1108025"/>
              <a:gd name="connsiteX12" fmla="*/ 7170306 w 10274518"/>
              <a:gd name="connsiteY12" fmla="*/ 983234 h 1108025"/>
              <a:gd name="connsiteX13" fmla="*/ 6255906 w 10274518"/>
              <a:gd name="connsiteY13" fmla="*/ 710860 h 1108025"/>
              <a:gd name="connsiteX14" fmla="*/ 5536059 w 10274518"/>
              <a:gd name="connsiteY14" fmla="*/ 671949 h 1108025"/>
              <a:gd name="connsiteX15" fmla="*/ 4952400 w 10274518"/>
              <a:gd name="connsiteY15" fmla="*/ 944323 h 1108025"/>
              <a:gd name="connsiteX16" fmla="*/ 4038000 w 10274518"/>
              <a:gd name="connsiteY16" fmla="*/ 1022145 h 1108025"/>
              <a:gd name="connsiteX17" fmla="*/ 3357063 w 10274518"/>
              <a:gd name="connsiteY17" fmla="*/ 769226 h 1108025"/>
              <a:gd name="connsiteX18" fmla="*/ 2948502 w 10274518"/>
              <a:gd name="connsiteY18" fmla="*/ 749770 h 1108025"/>
              <a:gd name="connsiteX19" fmla="*/ 2539940 w 10274518"/>
              <a:gd name="connsiteY19" fmla="*/ 749770 h 1108025"/>
              <a:gd name="connsiteX20" fmla="*/ 1936825 w 10274518"/>
              <a:gd name="connsiteY20" fmla="*/ 983234 h 1108025"/>
              <a:gd name="connsiteX21" fmla="*/ 1100246 w 10274518"/>
              <a:gd name="connsiteY21" fmla="*/ 1022145 h 1108025"/>
              <a:gd name="connsiteX22" fmla="*/ 185846 w 10274518"/>
              <a:gd name="connsiteY22" fmla="*/ 1041600 h 1108025"/>
              <a:gd name="connsiteX23" fmla="*/ 127480 w 10274518"/>
              <a:gd name="connsiteY23" fmla="*/ 88289 h 1108025"/>
              <a:gd name="connsiteX0" fmla="*/ 110328 w 10315732"/>
              <a:gd name="connsiteY0" fmla="*/ 447567 h 986794"/>
              <a:gd name="connsiteX1" fmla="*/ 1608388 w 10315732"/>
              <a:gd name="connsiteY1" fmla="*/ 94 h 986794"/>
              <a:gd name="connsiteX2" fmla="*/ 2153137 w 10315732"/>
              <a:gd name="connsiteY2" fmla="*/ 408656 h 986794"/>
              <a:gd name="connsiteX3" fmla="*/ 2795163 w 10315732"/>
              <a:gd name="connsiteY3" fmla="*/ 486477 h 986794"/>
              <a:gd name="connsiteX4" fmla="*/ 3203724 w 10315732"/>
              <a:gd name="connsiteY4" fmla="*/ 311380 h 986794"/>
              <a:gd name="connsiteX5" fmla="*/ 4195945 w 10315732"/>
              <a:gd name="connsiteY5" fmla="*/ 116826 h 986794"/>
              <a:gd name="connsiteX6" fmla="*/ 7970277 w 10315732"/>
              <a:gd name="connsiteY6" fmla="*/ 97371 h 986794"/>
              <a:gd name="connsiteX7" fmla="*/ 10110363 w 10315732"/>
              <a:gd name="connsiteY7" fmla="*/ 116826 h 986794"/>
              <a:gd name="connsiteX8" fmla="*/ 10246550 w 10315732"/>
              <a:gd name="connsiteY8" fmla="*/ 136282 h 986794"/>
              <a:gd name="connsiteX9" fmla="*/ 10266005 w 10315732"/>
              <a:gd name="connsiteY9" fmla="*/ 817218 h 986794"/>
              <a:gd name="connsiteX10" fmla="*/ 10266005 w 10315732"/>
              <a:gd name="connsiteY10" fmla="*/ 895039 h 986794"/>
              <a:gd name="connsiteX11" fmla="*/ 9604524 w 10315732"/>
              <a:gd name="connsiteY11" fmla="*/ 895039 h 986794"/>
              <a:gd name="connsiteX12" fmla="*/ 7211520 w 10315732"/>
              <a:gd name="connsiteY12" fmla="*/ 895039 h 986794"/>
              <a:gd name="connsiteX13" fmla="*/ 6297120 w 10315732"/>
              <a:gd name="connsiteY13" fmla="*/ 622665 h 986794"/>
              <a:gd name="connsiteX14" fmla="*/ 5577273 w 10315732"/>
              <a:gd name="connsiteY14" fmla="*/ 583754 h 986794"/>
              <a:gd name="connsiteX15" fmla="*/ 4993614 w 10315732"/>
              <a:gd name="connsiteY15" fmla="*/ 856128 h 986794"/>
              <a:gd name="connsiteX16" fmla="*/ 4079214 w 10315732"/>
              <a:gd name="connsiteY16" fmla="*/ 933950 h 986794"/>
              <a:gd name="connsiteX17" fmla="*/ 3398277 w 10315732"/>
              <a:gd name="connsiteY17" fmla="*/ 681031 h 986794"/>
              <a:gd name="connsiteX18" fmla="*/ 2989716 w 10315732"/>
              <a:gd name="connsiteY18" fmla="*/ 661575 h 986794"/>
              <a:gd name="connsiteX19" fmla="*/ 2581154 w 10315732"/>
              <a:gd name="connsiteY19" fmla="*/ 661575 h 986794"/>
              <a:gd name="connsiteX20" fmla="*/ 1978039 w 10315732"/>
              <a:gd name="connsiteY20" fmla="*/ 895039 h 986794"/>
              <a:gd name="connsiteX21" fmla="*/ 1141460 w 10315732"/>
              <a:gd name="connsiteY21" fmla="*/ 933950 h 986794"/>
              <a:gd name="connsiteX22" fmla="*/ 227060 w 10315732"/>
              <a:gd name="connsiteY22" fmla="*/ 953405 h 986794"/>
              <a:gd name="connsiteX23" fmla="*/ 110328 w 10315732"/>
              <a:gd name="connsiteY23" fmla="*/ 447567 h 986794"/>
              <a:gd name="connsiteX0" fmla="*/ 56848 w 10262252"/>
              <a:gd name="connsiteY0" fmla="*/ 447567 h 942673"/>
              <a:gd name="connsiteX1" fmla="*/ 1554908 w 10262252"/>
              <a:gd name="connsiteY1" fmla="*/ 94 h 942673"/>
              <a:gd name="connsiteX2" fmla="*/ 2099657 w 10262252"/>
              <a:gd name="connsiteY2" fmla="*/ 408656 h 942673"/>
              <a:gd name="connsiteX3" fmla="*/ 2741683 w 10262252"/>
              <a:gd name="connsiteY3" fmla="*/ 486477 h 942673"/>
              <a:gd name="connsiteX4" fmla="*/ 3150244 w 10262252"/>
              <a:gd name="connsiteY4" fmla="*/ 311380 h 942673"/>
              <a:gd name="connsiteX5" fmla="*/ 4142465 w 10262252"/>
              <a:gd name="connsiteY5" fmla="*/ 116826 h 942673"/>
              <a:gd name="connsiteX6" fmla="*/ 7916797 w 10262252"/>
              <a:gd name="connsiteY6" fmla="*/ 97371 h 942673"/>
              <a:gd name="connsiteX7" fmla="*/ 10056883 w 10262252"/>
              <a:gd name="connsiteY7" fmla="*/ 116826 h 942673"/>
              <a:gd name="connsiteX8" fmla="*/ 10193070 w 10262252"/>
              <a:gd name="connsiteY8" fmla="*/ 136282 h 942673"/>
              <a:gd name="connsiteX9" fmla="*/ 10212525 w 10262252"/>
              <a:gd name="connsiteY9" fmla="*/ 817218 h 942673"/>
              <a:gd name="connsiteX10" fmla="*/ 10212525 w 10262252"/>
              <a:gd name="connsiteY10" fmla="*/ 895039 h 942673"/>
              <a:gd name="connsiteX11" fmla="*/ 9551044 w 10262252"/>
              <a:gd name="connsiteY11" fmla="*/ 895039 h 942673"/>
              <a:gd name="connsiteX12" fmla="*/ 7158040 w 10262252"/>
              <a:gd name="connsiteY12" fmla="*/ 895039 h 942673"/>
              <a:gd name="connsiteX13" fmla="*/ 6243640 w 10262252"/>
              <a:gd name="connsiteY13" fmla="*/ 622665 h 942673"/>
              <a:gd name="connsiteX14" fmla="*/ 5523793 w 10262252"/>
              <a:gd name="connsiteY14" fmla="*/ 583754 h 942673"/>
              <a:gd name="connsiteX15" fmla="*/ 4940134 w 10262252"/>
              <a:gd name="connsiteY15" fmla="*/ 856128 h 942673"/>
              <a:gd name="connsiteX16" fmla="*/ 4025734 w 10262252"/>
              <a:gd name="connsiteY16" fmla="*/ 933950 h 942673"/>
              <a:gd name="connsiteX17" fmla="*/ 3344797 w 10262252"/>
              <a:gd name="connsiteY17" fmla="*/ 681031 h 942673"/>
              <a:gd name="connsiteX18" fmla="*/ 2936236 w 10262252"/>
              <a:gd name="connsiteY18" fmla="*/ 661575 h 942673"/>
              <a:gd name="connsiteX19" fmla="*/ 2527674 w 10262252"/>
              <a:gd name="connsiteY19" fmla="*/ 661575 h 942673"/>
              <a:gd name="connsiteX20" fmla="*/ 1924559 w 10262252"/>
              <a:gd name="connsiteY20" fmla="*/ 895039 h 942673"/>
              <a:gd name="connsiteX21" fmla="*/ 1087980 w 10262252"/>
              <a:gd name="connsiteY21" fmla="*/ 933950 h 942673"/>
              <a:gd name="connsiteX22" fmla="*/ 387589 w 10262252"/>
              <a:gd name="connsiteY22" fmla="*/ 642120 h 942673"/>
              <a:gd name="connsiteX23" fmla="*/ 56848 w 10262252"/>
              <a:gd name="connsiteY23" fmla="*/ 447567 h 942673"/>
              <a:gd name="connsiteX0" fmla="*/ 59568 w 10264972"/>
              <a:gd name="connsiteY0" fmla="*/ 447567 h 942673"/>
              <a:gd name="connsiteX1" fmla="*/ 1557628 w 10264972"/>
              <a:gd name="connsiteY1" fmla="*/ 94 h 942673"/>
              <a:gd name="connsiteX2" fmla="*/ 2102377 w 10264972"/>
              <a:gd name="connsiteY2" fmla="*/ 408656 h 942673"/>
              <a:gd name="connsiteX3" fmla="*/ 2744403 w 10264972"/>
              <a:gd name="connsiteY3" fmla="*/ 486477 h 942673"/>
              <a:gd name="connsiteX4" fmla="*/ 3152964 w 10264972"/>
              <a:gd name="connsiteY4" fmla="*/ 311380 h 942673"/>
              <a:gd name="connsiteX5" fmla="*/ 4145185 w 10264972"/>
              <a:gd name="connsiteY5" fmla="*/ 116826 h 942673"/>
              <a:gd name="connsiteX6" fmla="*/ 7919517 w 10264972"/>
              <a:gd name="connsiteY6" fmla="*/ 97371 h 942673"/>
              <a:gd name="connsiteX7" fmla="*/ 10059603 w 10264972"/>
              <a:gd name="connsiteY7" fmla="*/ 116826 h 942673"/>
              <a:gd name="connsiteX8" fmla="*/ 10195790 w 10264972"/>
              <a:gd name="connsiteY8" fmla="*/ 136282 h 942673"/>
              <a:gd name="connsiteX9" fmla="*/ 10215245 w 10264972"/>
              <a:gd name="connsiteY9" fmla="*/ 817218 h 942673"/>
              <a:gd name="connsiteX10" fmla="*/ 10215245 w 10264972"/>
              <a:gd name="connsiteY10" fmla="*/ 895039 h 942673"/>
              <a:gd name="connsiteX11" fmla="*/ 9553764 w 10264972"/>
              <a:gd name="connsiteY11" fmla="*/ 895039 h 942673"/>
              <a:gd name="connsiteX12" fmla="*/ 7160760 w 10264972"/>
              <a:gd name="connsiteY12" fmla="*/ 895039 h 942673"/>
              <a:gd name="connsiteX13" fmla="*/ 6246360 w 10264972"/>
              <a:gd name="connsiteY13" fmla="*/ 622665 h 942673"/>
              <a:gd name="connsiteX14" fmla="*/ 5526513 w 10264972"/>
              <a:gd name="connsiteY14" fmla="*/ 583754 h 942673"/>
              <a:gd name="connsiteX15" fmla="*/ 4942854 w 10264972"/>
              <a:gd name="connsiteY15" fmla="*/ 856128 h 942673"/>
              <a:gd name="connsiteX16" fmla="*/ 4028454 w 10264972"/>
              <a:gd name="connsiteY16" fmla="*/ 933950 h 942673"/>
              <a:gd name="connsiteX17" fmla="*/ 3347517 w 10264972"/>
              <a:gd name="connsiteY17" fmla="*/ 681031 h 942673"/>
              <a:gd name="connsiteX18" fmla="*/ 2938956 w 10264972"/>
              <a:gd name="connsiteY18" fmla="*/ 661575 h 942673"/>
              <a:gd name="connsiteX19" fmla="*/ 2530394 w 10264972"/>
              <a:gd name="connsiteY19" fmla="*/ 661575 h 942673"/>
              <a:gd name="connsiteX20" fmla="*/ 1927279 w 10264972"/>
              <a:gd name="connsiteY20" fmla="*/ 895039 h 942673"/>
              <a:gd name="connsiteX21" fmla="*/ 1246343 w 10264972"/>
              <a:gd name="connsiteY21" fmla="*/ 700486 h 942673"/>
              <a:gd name="connsiteX22" fmla="*/ 390309 w 10264972"/>
              <a:gd name="connsiteY22" fmla="*/ 642120 h 942673"/>
              <a:gd name="connsiteX23" fmla="*/ 59568 w 10264972"/>
              <a:gd name="connsiteY23" fmla="*/ 447567 h 942673"/>
              <a:gd name="connsiteX0" fmla="*/ 52777 w 10258181"/>
              <a:gd name="connsiteY0" fmla="*/ 447567 h 942673"/>
              <a:gd name="connsiteX1" fmla="*/ 1550837 w 10258181"/>
              <a:gd name="connsiteY1" fmla="*/ 94 h 942673"/>
              <a:gd name="connsiteX2" fmla="*/ 2095586 w 10258181"/>
              <a:gd name="connsiteY2" fmla="*/ 408656 h 942673"/>
              <a:gd name="connsiteX3" fmla="*/ 2737612 w 10258181"/>
              <a:gd name="connsiteY3" fmla="*/ 486477 h 942673"/>
              <a:gd name="connsiteX4" fmla="*/ 3146173 w 10258181"/>
              <a:gd name="connsiteY4" fmla="*/ 311380 h 942673"/>
              <a:gd name="connsiteX5" fmla="*/ 4138394 w 10258181"/>
              <a:gd name="connsiteY5" fmla="*/ 116826 h 942673"/>
              <a:gd name="connsiteX6" fmla="*/ 7912726 w 10258181"/>
              <a:gd name="connsiteY6" fmla="*/ 97371 h 942673"/>
              <a:gd name="connsiteX7" fmla="*/ 10052812 w 10258181"/>
              <a:gd name="connsiteY7" fmla="*/ 116826 h 942673"/>
              <a:gd name="connsiteX8" fmla="*/ 10188999 w 10258181"/>
              <a:gd name="connsiteY8" fmla="*/ 136282 h 942673"/>
              <a:gd name="connsiteX9" fmla="*/ 10208454 w 10258181"/>
              <a:gd name="connsiteY9" fmla="*/ 817218 h 942673"/>
              <a:gd name="connsiteX10" fmla="*/ 10208454 w 10258181"/>
              <a:gd name="connsiteY10" fmla="*/ 895039 h 942673"/>
              <a:gd name="connsiteX11" fmla="*/ 9546973 w 10258181"/>
              <a:gd name="connsiteY11" fmla="*/ 895039 h 942673"/>
              <a:gd name="connsiteX12" fmla="*/ 7153969 w 10258181"/>
              <a:gd name="connsiteY12" fmla="*/ 895039 h 942673"/>
              <a:gd name="connsiteX13" fmla="*/ 6239569 w 10258181"/>
              <a:gd name="connsiteY13" fmla="*/ 622665 h 942673"/>
              <a:gd name="connsiteX14" fmla="*/ 5519722 w 10258181"/>
              <a:gd name="connsiteY14" fmla="*/ 583754 h 942673"/>
              <a:gd name="connsiteX15" fmla="*/ 4936063 w 10258181"/>
              <a:gd name="connsiteY15" fmla="*/ 856128 h 942673"/>
              <a:gd name="connsiteX16" fmla="*/ 4021663 w 10258181"/>
              <a:gd name="connsiteY16" fmla="*/ 933950 h 942673"/>
              <a:gd name="connsiteX17" fmla="*/ 3340726 w 10258181"/>
              <a:gd name="connsiteY17" fmla="*/ 681031 h 942673"/>
              <a:gd name="connsiteX18" fmla="*/ 2932165 w 10258181"/>
              <a:gd name="connsiteY18" fmla="*/ 661575 h 942673"/>
              <a:gd name="connsiteX19" fmla="*/ 2523603 w 10258181"/>
              <a:gd name="connsiteY19" fmla="*/ 661575 h 942673"/>
              <a:gd name="connsiteX20" fmla="*/ 1920488 w 10258181"/>
              <a:gd name="connsiteY20" fmla="*/ 895039 h 942673"/>
              <a:gd name="connsiteX21" fmla="*/ 1239552 w 10258181"/>
              <a:gd name="connsiteY21" fmla="*/ 700486 h 942673"/>
              <a:gd name="connsiteX22" fmla="*/ 422429 w 10258181"/>
              <a:gd name="connsiteY22" fmla="*/ 544844 h 942673"/>
              <a:gd name="connsiteX23" fmla="*/ 52777 w 10258181"/>
              <a:gd name="connsiteY23" fmla="*/ 447567 h 942673"/>
              <a:gd name="connsiteX0" fmla="*/ 46864 w 10330089"/>
              <a:gd name="connsiteY0" fmla="*/ 78065 h 981733"/>
              <a:gd name="connsiteX1" fmla="*/ 1622745 w 10330089"/>
              <a:gd name="connsiteY1" fmla="*/ 39154 h 981733"/>
              <a:gd name="connsiteX2" fmla="*/ 2167494 w 10330089"/>
              <a:gd name="connsiteY2" fmla="*/ 447716 h 981733"/>
              <a:gd name="connsiteX3" fmla="*/ 2809520 w 10330089"/>
              <a:gd name="connsiteY3" fmla="*/ 525537 h 981733"/>
              <a:gd name="connsiteX4" fmla="*/ 3218081 w 10330089"/>
              <a:gd name="connsiteY4" fmla="*/ 350440 h 981733"/>
              <a:gd name="connsiteX5" fmla="*/ 4210302 w 10330089"/>
              <a:gd name="connsiteY5" fmla="*/ 155886 h 981733"/>
              <a:gd name="connsiteX6" fmla="*/ 7984634 w 10330089"/>
              <a:gd name="connsiteY6" fmla="*/ 136431 h 981733"/>
              <a:gd name="connsiteX7" fmla="*/ 10124720 w 10330089"/>
              <a:gd name="connsiteY7" fmla="*/ 155886 h 981733"/>
              <a:gd name="connsiteX8" fmla="*/ 10260907 w 10330089"/>
              <a:gd name="connsiteY8" fmla="*/ 175342 h 981733"/>
              <a:gd name="connsiteX9" fmla="*/ 10280362 w 10330089"/>
              <a:gd name="connsiteY9" fmla="*/ 856278 h 981733"/>
              <a:gd name="connsiteX10" fmla="*/ 10280362 w 10330089"/>
              <a:gd name="connsiteY10" fmla="*/ 934099 h 981733"/>
              <a:gd name="connsiteX11" fmla="*/ 9618881 w 10330089"/>
              <a:gd name="connsiteY11" fmla="*/ 934099 h 981733"/>
              <a:gd name="connsiteX12" fmla="*/ 7225877 w 10330089"/>
              <a:gd name="connsiteY12" fmla="*/ 934099 h 981733"/>
              <a:gd name="connsiteX13" fmla="*/ 6311477 w 10330089"/>
              <a:gd name="connsiteY13" fmla="*/ 661725 h 981733"/>
              <a:gd name="connsiteX14" fmla="*/ 5591630 w 10330089"/>
              <a:gd name="connsiteY14" fmla="*/ 622814 h 981733"/>
              <a:gd name="connsiteX15" fmla="*/ 5007971 w 10330089"/>
              <a:gd name="connsiteY15" fmla="*/ 895188 h 981733"/>
              <a:gd name="connsiteX16" fmla="*/ 4093571 w 10330089"/>
              <a:gd name="connsiteY16" fmla="*/ 973010 h 981733"/>
              <a:gd name="connsiteX17" fmla="*/ 3412634 w 10330089"/>
              <a:gd name="connsiteY17" fmla="*/ 720091 h 981733"/>
              <a:gd name="connsiteX18" fmla="*/ 3004073 w 10330089"/>
              <a:gd name="connsiteY18" fmla="*/ 700635 h 981733"/>
              <a:gd name="connsiteX19" fmla="*/ 2595511 w 10330089"/>
              <a:gd name="connsiteY19" fmla="*/ 700635 h 981733"/>
              <a:gd name="connsiteX20" fmla="*/ 1992396 w 10330089"/>
              <a:gd name="connsiteY20" fmla="*/ 934099 h 981733"/>
              <a:gd name="connsiteX21" fmla="*/ 1311460 w 10330089"/>
              <a:gd name="connsiteY21" fmla="*/ 739546 h 981733"/>
              <a:gd name="connsiteX22" fmla="*/ 494337 w 10330089"/>
              <a:gd name="connsiteY22" fmla="*/ 583904 h 981733"/>
              <a:gd name="connsiteX23" fmla="*/ 46864 w 10330089"/>
              <a:gd name="connsiteY23" fmla="*/ 78065 h 981733"/>
              <a:gd name="connsiteX0" fmla="*/ 133142 w 10416367"/>
              <a:gd name="connsiteY0" fmla="*/ 90065 h 993733"/>
              <a:gd name="connsiteX1" fmla="*/ 1709023 w 10416367"/>
              <a:gd name="connsiteY1" fmla="*/ 51154 h 993733"/>
              <a:gd name="connsiteX2" fmla="*/ 2253772 w 10416367"/>
              <a:gd name="connsiteY2" fmla="*/ 459716 h 993733"/>
              <a:gd name="connsiteX3" fmla="*/ 2895798 w 10416367"/>
              <a:gd name="connsiteY3" fmla="*/ 537537 h 993733"/>
              <a:gd name="connsiteX4" fmla="*/ 3304359 w 10416367"/>
              <a:gd name="connsiteY4" fmla="*/ 362440 h 993733"/>
              <a:gd name="connsiteX5" fmla="*/ 4296580 w 10416367"/>
              <a:gd name="connsiteY5" fmla="*/ 167886 h 993733"/>
              <a:gd name="connsiteX6" fmla="*/ 8070912 w 10416367"/>
              <a:gd name="connsiteY6" fmla="*/ 148431 h 993733"/>
              <a:gd name="connsiteX7" fmla="*/ 10210998 w 10416367"/>
              <a:gd name="connsiteY7" fmla="*/ 167886 h 993733"/>
              <a:gd name="connsiteX8" fmla="*/ 10347185 w 10416367"/>
              <a:gd name="connsiteY8" fmla="*/ 187342 h 993733"/>
              <a:gd name="connsiteX9" fmla="*/ 10366640 w 10416367"/>
              <a:gd name="connsiteY9" fmla="*/ 868278 h 993733"/>
              <a:gd name="connsiteX10" fmla="*/ 10366640 w 10416367"/>
              <a:gd name="connsiteY10" fmla="*/ 946099 h 993733"/>
              <a:gd name="connsiteX11" fmla="*/ 9705159 w 10416367"/>
              <a:gd name="connsiteY11" fmla="*/ 946099 h 993733"/>
              <a:gd name="connsiteX12" fmla="*/ 7312155 w 10416367"/>
              <a:gd name="connsiteY12" fmla="*/ 946099 h 993733"/>
              <a:gd name="connsiteX13" fmla="*/ 6397755 w 10416367"/>
              <a:gd name="connsiteY13" fmla="*/ 673725 h 993733"/>
              <a:gd name="connsiteX14" fmla="*/ 5677908 w 10416367"/>
              <a:gd name="connsiteY14" fmla="*/ 634814 h 993733"/>
              <a:gd name="connsiteX15" fmla="*/ 5094249 w 10416367"/>
              <a:gd name="connsiteY15" fmla="*/ 907188 h 993733"/>
              <a:gd name="connsiteX16" fmla="*/ 4179849 w 10416367"/>
              <a:gd name="connsiteY16" fmla="*/ 985010 h 993733"/>
              <a:gd name="connsiteX17" fmla="*/ 3498912 w 10416367"/>
              <a:gd name="connsiteY17" fmla="*/ 732091 h 993733"/>
              <a:gd name="connsiteX18" fmla="*/ 3090351 w 10416367"/>
              <a:gd name="connsiteY18" fmla="*/ 712635 h 993733"/>
              <a:gd name="connsiteX19" fmla="*/ 2681789 w 10416367"/>
              <a:gd name="connsiteY19" fmla="*/ 712635 h 993733"/>
              <a:gd name="connsiteX20" fmla="*/ 2078674 w 10416367"/>
              <a:gd name="connsiteY20" fmla="*/ 946099 h 993733"/>
              <a:gd name="connsiteX21" fmla="*/ 1397738 w 10416367"/>
              <a:gd name="connsiteY21" fmla="*/ 751546 h 993733"/>
              <a:gd name="connsiteX22" fmla="*/ 230419 w 10416367"/>
              <a:gd name="connsiteY22" fmla="*/ 809913 h 993733"/>
              <a:gd name="connsiteX23" fmla="*/ 133142 w 10416367"/>
              <a:gd name="connsiteY23" fmla="*/ 90065 h 993733"/>
              <a:gd name="connsiteX0" fmla="*/ 94744 w 10377969"/>
              <a:gd name="connsiteY0" fmla="*/ 90065 h 993733"/>
              <a:gd name="connsiteX1" fmla="*/ 1670625 w 10377969"/>
              <a:gd name="connsiteY1" fmla="*/ 51154 h 993733"/>
              <a:gd name="connsiteX2" fmla="*/ 2215374 w 10377969"/>
              <a:gd name="connsiteY2" fmla="*/ 459716 h 993733"/>
              <a:gd name="connsiteX3" fmla="*/ 2857400 w 10377969"/>
              <a:gd name="connsiteY3" fmla="*/ 537537 h 993733"/>
              <a:gd name="connsiteX4" fmla="*/ 3265961 w 10377969"/>
              <a:gd name="connsiteY4" fmla="*/ 362440 h 993733"/>
              <a:gd name="connsiteX5" fmla="*/ 4258182 w 10377969"/>
              <a:gd name="connsiteY5" fmla="*/ 167886 h 993733"/>
              <a:gd name="connsiteX6" fmla="*/ 8032514 w 10377969"/>
              <a:gd name="connsiteY6" fmla="*/ 148431 h 993733"/>
              <a:gd name="connsiteX7" fmla="*/ 10172600 w 10377969"/>
              <a:gd name="connsiteY7" fmla="*/ 167886 h 993733"/>
              <a:gd name="connsiteX8" fmla="*/ 10308787 w 10377969"/>
              <a:gd name="connsiteY8" fmla="*/ 187342 h 993733"/>
              <a:gd name="connsiteX9" fmla="*/ 10328242 w 10377969"/>
              <a:gd name="connsiteY9" fmla="*/ 868278 h 993733"/>
              <a:gd name="connsiteX10" fmla="*/ 10328242 w 10377969"/>
              <a:gd name="connsiteY10" fmla="*/ 946099 h 993733"/>
              <a:gd name="connsiteX11" fmla="*/ 9666761 w 10377969"/>
              <a:gd name="connsiteY11" fmla="*/ 946099 h 993733"/>
              <a:gd name="connsiteX12" fmla="*/ 7273757 w 10377969"/>
              <a:gd name="connsiteY12" fmla="*/ 946099 h 993733"/>
              <a:gd name="connsiteX13" fmla="*/ 6359357 w 10377969"/>
              <a:gd name="connsiteY13" fmla="*/ 673725 h 993733"/>
              <a:gd name="connsiteX14" fmla="*/ 5639510 w 10377969"/>
              <a:gd name="connsiteY14" fmla="*/ 634814 h 993733"/>
              <a:gd name="connsiteX15" fmla="*/ 5055851 w 10377969"/>
              <a:gd name="connsiteY15" fmla="*/ 907188 h 993733"/>
              <a:gd name="connsiteX16" fmla="*/ 4141451 w 10377969"/>
              <a:gd name="connsiteY16" fmla="*/ 985010 h 993733"/>
              <a:gd name="connsiteX17" fmla="*/ 3460514 w 10377969"/>
              <a:gd name="connsiteY17" fmla="*/ 732091 h 993733"/>
              <a:gd name="connsiteX18" fmla="*/ 3051953 w 10377969"/>
              <a:gd name="connsiteY18" fmla="*/ 712635 h 993733"/>
              <a:gd name="connsiteX19" fmla="*/ 2643391 w 10377969"/>
              <a:gd name="connsiteY19" fmla="*/ 712635 h 993733"/>
              <a:gd name="connsiteX20" fmla="*/ 2040276 w 10377969"/>
              <a:gd name="connsiteY20" fmla="*/ 946099 h 993733"/>
              <a:gd name="connsiteX21" fmla="*/ 1359340 w 10377969"/>
              <a:gd name="connsiteY21" fmla="*/ 751546 h 993733"/>
              <a:gd name="connsiteX22" fmla="*/ 192021 w 10377969"/>
              <a:gd name="connsiteY22" fmla="*/ 809913 h 993733"/>
              <a:gd name="connsiteX23" fmla="*/ 94744 w 10377969"/>
              <a:gd name="connsiteY23" fmla="*/ 90065 h 993733"/>
              <a:gd name="connsiteX0" fmla="*/ 288186 w 10571411"/>
              <a:gd name="connsiteY0" fmla="*/ 93633 h 997301"/>
              <a:gd name="connsiteX1" fmla="*/ 1864067 w 10571411"/>
              <a:gd name="connsiteY1" fmla="*/ 54722 h 997301"/>
              <a:gd name="connsiteX2" fmla="*/ 2408816 w 10571411"/>
              <a:gd name="connsiteY2" fmla="*/ 463284 h 997301"/>
              <a:gd name="connsiteX3" fmla="*/ 3050842 w 10571411"/>
              <a:gd name="connsiteY3" fmla="*/ 541105 h 997301"/>
              <a:gd name="connsiteX4" fmla="*/ 3459403 w 10571411"/>
              <a:gd name="connsiteY4" fmla="*/ 366008 h 997301"/>
              <a:gd name="connsiteX5" fmla="*/ 4451624 w 10571411"/>
              <a:gd name="connsiteY5" fmla="*/ 171454 h 997301"/>
              <a:gd name="connsiteX6" fmla="*/ 8225956 w 10571411"/>
              <a:gd name="connsiteY6" fmla="*/ 151999 h 997301"/>
              <a:gd name="connsiteX7" fmla="*/ 10366042 w 10571411"/>
              <a:gd name="connsiteY7" fmla="*/ 171454 h 997301"/>
              <a:gd name="connsiteX8" fmla="*/ 10502229 w 10571411"/>
              <a:gd name="connsiteY8" fmla="*/ 190910 h 997301"/>
              <a:gd name="connsiteX9" fmla="*/ 10521684 w 10571411"/>
              <a:gd name="connsiteY9" fmla="*/ 871846 h 997301"/>
              <a:gd name="connsiteX10" fmla="*/ 10521684 w 10571411"/>
              <a:gd name="connsiteY10" fmla="*/ 949667 h 997301"/>
              <a:gd name="connsiteX11" fmla="*/ 9860203 w 10571411"/>
              <a:gd name="connsiteY11" fmla="*/ 949667 h 997301"/>
              <a:gd name="connsiteX12" fmla="*/ 7467199 w 10571411"/>
              <a:gd name="connsiteY12" fmla="*/ 949667 h 997301"/>
              <a:gd name="connsiteX13" fmla="*/ 6552799 w 10571411"/>
              <a:gd name="connsiteY13" fmla="*/ 677293 h 997301"/>
              <a:gd name="connsiteX14" fmla="*/ 5832952 w 10571411"/>
              <a:gd name="connsiteY14" fmla="*/ 638382 h 997301"/>
              <a:gd name="connsiteX15" fmla="*/ 5249293 w 10571411"/>
              <a:gd name="connsiteY15" fmla="*/ 910756 h 997301"/>
              <a:gd name="connsiteX16" fmla="*/ 4334893 w 10571411"/>
              <a:gd name="connsiteY16" fmla="*/ 988578 h 997301"/>
              <a:gd name="connsiteX17" fmla="*/ 3653956 w 10571411"/>
              <a:gd name="connsiteY17" fmla="*/ 735659 h 997301"/>
              <a:gd name="connsiteX18" fmla="*/ 3245395 w 10571411"/>
              <a:gd name="connsiteY18" fmla="*/ 716203 h 997301"/>
              <a:gd name="connsiteX19" fmla="*/ 2836833 w 10571411"/>
              <a:gd name="connsiteY19" fmla="*/ 716203 h 997301"/>
              <a:gd name="connsiteX20" fmla="*/ 2233718 w 10571411"/>
              <a:gd name="connsiteY20" fmla="*/ 949667 h 997301"/>
              <a:gd name="connsiteX21" fmla="*/ 1552782 w 10571411"/>
              <a:gd name="connsiteY21" fmla="*/ 755114 h 997301"/>
              <a:gd name="connsiteX22" fmla="*/ 15812 w 10571411"/>
              <a:gd name="connsiteY22" fmla="*/ 871847 h 997301"/>
              <a:gd name="connsiteX23" fmla="*/ 288186 w 10571411"/>
              <a:gd name="connsiteY23" fmla="*/ 93633 h 997301"/>
              <a:gd name="connsiteX0" fmla="*/ 197014 w 10791524"/>
              <a:gd name="connsiteY0" fmla="*/ 102886 h 987099"/>
              <a:gd name="connsiteX1" fmla="*/ 2084180 w 10791524"/>
              <a:gd name="connsiteY1" fmla="*/ 44520 h 987099"/>
              <a:gd name="connsiteX2" fmla="*/ 2628929 w 10791524"/>
              <a:gd name="connsiteY2" fmla="*/ 453082 h 987099"/>
              <a:gd name="connsiteX3" fmla="*/ 3270955 w 10791524"/>
              <a:gd name="connsiteY3" fmla="*/ 530903 h 987099"/>
              <a:gd name="connsiteX4" fmla="*/ 3679516 w 10791524"/>
              <a:gd name="connsiteY4" fmla="*/ 355806 h 987099"/>
              <a:gd name="connsiteX5" fmla="*/ 4671737 w 10791524"/>
              <a:gd name="connsiteY5" fmla="*/ 161252 h 987099"/>
              <a:gd name="connsiteX6" fmla="*/ 8446069 w 10791524"/>
              <a:gd name="connsiteY6" fmla="*/ 141797 h 987099"/>
              <a:gd name="connsiteX7" fmla="*/ 10586155 w 10791524"/>
              <a:gd name="connsiteY7" fmla="*/ 161252 h 987099"/>
              <a:gd name="connsiteX8" fmla="*/ 10722342 w 10791524"/>
              <a:gd name="connsiteY8" fmla="*/ 180708 h 987099"/>
              <a:gd name="connsiteX9" fmla="*/ 10741797 w 10791524"/>
              <a:gd name="connsiteY9" fmla="*/ 861644 h 987099"/>
              <a:gd name="connsiteX10" fmla="*/ 10741797 w 10791524"/>
              <a:gd name="connsiteY10" fmla="*/ 939465 h 987099"/>
              <a:gd name="connsiteX11" fmla="*/ 10080316 w 10791524"/>
              <a:gd name="connsiteY11" fmla="*/ 939465 h 987099"/>
              <a:gd name="connsiteX12" fmla="*/ 7687312 w 10791524"/>
              <a:gd name="connsiteY12" fmla="*/ 939465 h 987099"/>
              <a:gd name="connsiteX13" fmla="*/ 6772912 w 10791524"/>
              <a:gd name="connsiteY13" fmla="*/ 667091 h 987099"/>
              <a:gd name="connsiteX14" fmla="*/ 6053065 w 10791524"/>
              <a:gd name="connsiteY14" fmla="*/ 628180 h 987099"/>
              <a:gd name="connsiteX15" fmla="*/ 5469406 w 10791524"/>
              <a:gd name="connsiteY15" fmla="*/ 900554 h 987099"/>
              <a:gd name="connsiteX16" fmla="*/ 4555006 w 10791524"/>
              <a:gd name="connsiteY16" fmla="*/ 978376 h 987099"/>
              <a:gd name="connsiteX17" fmla="*/ 3874069 w 10791524"/>
              <a:gd name="connsiteY17" fmla="*/ 725457 h 987099"/>
              <a:gd name="connsiteX18" fmla="*/ 3465508 w 10791524"/>
              <a:gd name="connsiteY18" fmla="*/ 706001 h 987099"/>
              <a:gd name="connsiteX19" fmla="*/ 3056946 w 10791524"/>
              <a:gd name="connsiteY19" fmla="*/ 706001 h 987099"/>
              <a:gd name="connsiteX20" fmla="*/ 2453831 w 10791524"/>
              <a:gd name="connsiteY20" fmla="*/ 939465 h 987099"/>
              <a:gd name="connsiteX21" fmla="*/ 1772895 w 10791524"/>
              <a:gd name="connsiteY21" fmla="*/ 744912 h 987099"/>
              <a:gd name="connsiteX22" fmla="*/ 235925 w 10791524"/>
              <a:gd name="connsiteY22" fmla="*/ 861645 h 987099"/>
              <a:gd name="connsiteX23" fmla="*/ 197014 w 10791524"/>
              <a:gd name="connsiteY23" fmla="*/ 102886 h 987099"/>
              <a:gd name="connsiteX0" fmla="*/ 83156 w 10677666"/>
              <a:gd name="connsiteY0" fmla="*/ 116732 h 1000945"/>
              <a:gd name="connsiteX1" fmla="*/ 1970322 w 10677666"/>
              <a:gd name="connsiteY1" fmla="*/ 58366 h 1000945"/>
              <a:gd name="connsiteX2" fmla="*/ 2515071 w 10677666"/>
              <a:gd name="connsiteY2" fmla="*/ 466928 h 1000945"/>
              <a:gd name="connsiteX3" fmla="*/ 3157097 w 10677666"/>
              <a:gd name="connsiteY3" fmla="*/ 544749 h 1000945"/>
              <a:gd name="connsiteX4" fmla="*/ 3565658 w 10677666"/>
              <a:gd name="connsiteY4" fmla="*/ 369652 h 1000945"/>
              <a:gd name="connsiteX5" fmla="*/ 4557879 w 10677666"/>
              <a:gd name="connsiteY5" fmla="*/ 175098 h 1000945"/>
              <a:gd name="connsiteX6" fmla="*/ 8332211 w 10677666"/>
              <a:gd name="connsiteY6" fmla="*/ 155643 h 1000945"/>
              <a:gd name="connsiteX7" fmla="*/ 10472297 w 10677666"/>
              <a:gd name="connsiteY7" fmla="*/ 175098 h 1000945"/>
              <a:gd name="connsiteX8" fmla="*/ 10608484 w 10677666"/>
              <a:gd name="connsiteY8" fmla="*/ 194554 h 1000945"/>
              <a:gd name="connsiteX9" fmla="*/ 10627939 w 10677666"/>
              <a:gd name="connsiteY9" fmla="*/ 875490 h 1000945"/>
              <a:gd name="connsiteX10" fmla="*/ 10627939 w 10677666"/>
              <a:gd name="connsiteY10" fmla="*/ 953311 h 1000945"/>
              <a:gd name="connsiteX11" fmla="*/ 9966458 w 10677666"/>
              <a:gd name="connsiteY11" fmla="*/ 953311 h 1000945"/>
              <a:gd name="connsiteX12" fmla="*/ 7573454 w 10677666"/>
              <a:gd name="connsiteY12" fmla="*/ 953311 h 1000945"/>
              <a:gd name="connsiteX13" fmla="*/ 6659054 w 10677666"/>
              <a:gd name="connsiteY13" fmla="*/ 680937 h 1000945"/>
              <a:gd name="connsiteX14" fmla="*/ 5939207 w 10677666"/>
              <a:gd name="connsiteY14" fmla="*/ 642026 h 1000945"/>
              <a:gd name="connsiteX15" fmla="*/ 5355548 w 10677666"/>
              <a:gd name="connsiteY15" fmla="*/ 914400 h 1000945"/>
              <a:gd name="connsiteX16" fmla="*/ 4441148 w 10677666"/>
              <a:gd name="connsiteY16" fmla="*/ 992222 h 1000945"/>
              <a:gd name="connsiteX17" fmla="*/ 3760211 w 10677666"/>
              <a:gd name="connsiteY17" fmla="*/ 739303 h 1000945"/>
              <a:gd name="connsiteX18" fmla="*/ 3351650 w 10677666"/>
              <a:gd name="connsiteY18" fmla="*/ 719847 h 1000945"/>
              <a:gd name="connsiteX19" fmla="*/ 2943088 w 10677666"/>
              <a:gd name="connsiteY19" fmla="*/ 719847 h 1000945"/>
              <a:gd name="connsiteX20" fmla="*/ 2339973 w 10677666"/>
              <a:gd name="connsiteY20" fmla="*/ 953311 h 1000945"/>
              <a:gd name="connsiteX21" fmla="*/ 1659037 w 10677666"/>
              <a:gd name="connsiteY21" fmla="*/ 758758 h 1000945"/>
              <a:gd name="connsiteX22" fmla="*/ 122067 w 10677666"/>
              <a:gd name="connsiteY22" fmla="*/ 875491 h 1000945"/>
              <a:gd name="connsiteX23" fmla="*/ 83156 w 10677666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576136 w 10594765"/>
              <a:gd name="connsiteY21" fmla="*/ 758758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81717 w 10676227"/>
              <a:gd name="connsiteY0" fmla="*/ 116732 h 1000945"/>
              <a:gd name="connsiteX1" fmla="*/ 1968883 w 10676227"/>
              <a:gd name="connsiteY1" fmla="*/ 58366 h 1000945"/>
              <a:gd name="connsiteX2" fmla="*/ 2513632 w 10676227"/>
              <a:gd name="connsiteY2" fmla="*/ 466928 h 1000945"/>
              <a:gd name="connsiteX3" fmla="*/ 3155658 w 10676227"/>
              <a:gd name="connsiteY3" fmla="*/ 544749 h 1000945"/>
              <a:gd name="connsiteX4" fmla="*/ 3564219 w 10676227"/>
              <a:gd name="connsiteY4" fmla="*/ 369652 h 1000945"/>
              <a:gd name="connsiteX5" fmla="*/ 4556440 w 10676227"/>
              <a:gd name="connsiteY5" fmla="*/ 175098 h 1000945"/>
              <a:gd name="connsiteX6" fmla="*/ 8330772 w 10676227"/>
              <a:gd name="connsiteY6" fmla="*/ 155643 h 1000945"/>
              <a:gd name="connsiteX7" fmla="*/ 10470858 w 10676227"/>
              <a:gd name="connsiteY7" fmla="*/ 175098 h 1000945"/>
              <a:gd name="connsiteX8" fmla="*/ 10607045 w 10676227"/>
              <a:gd name="connsiteY8" fmla="*/ 194554 h 1000945"/>
              <a:gd name="connsiteX9" fmla="*/ 10626500 w 10676227"/>
              <a:gd name="connsiteY9" fmla="*/ 875490 h 1000945"/>
              <a:gd name="connsiteX10" fmla="*/ 10626500 w 10676227"/>
              <a:gd name="connsiteY10" fmla="*/ 953311 h 1000945"/>
              <a:gd name="connsiteX11" fmla="*/ 9965019 w 10676227"/>
              <a:gd name="connsiteY11" fmla="*/ 953311 h 1000945"/>
              <a:gd name="connsiteX12" fmla="*/ 7572015 w 10676227"/>
              <a:gd name="connsiteY12" fmla="*/ 953311 h 1000945"/>
              <a:gd name="connsiteX13" fmla="*/ 6657615 w 10676227"/>
              <a:gd name="connsiteY13" fmla="*/ 680937 h 1000945"/>
              <a:gd name="connsiteX14" fmla="*/ 5937768 w 10676227"/>
              <a:gd name="connsiteY14" fmla="*/ 642026 h 1000945"/>
              <a:gd name="connsiteX15" fmla="*/ 5354109 w 10676227"/>
              <a:gd name="connsiteY15" fmla="*/ 914400 h 1000945"/>
              <a:gd name="connsiteX16" fmla="*/ 4439709 w 10676227"/>
              <a:gd name="connsiteY16" fmla="*/ 992222 h 1000945"/>
              <a:gd name="connsiteX17" fmla="*/ 3758772 w 10676227"/>
              <a:gd name="connsiteY17" fmla="*/ 739303 h 1000945"/>
              <a:gd name="connsiteX18" fmla="*/ 3350211 w 10676227"/>
              <a:gd name="connsiteY18" fmla="*/ 719847 h 1000945"/>
              <a:gd name="connsiteX19" fmla="*/ 2941649 w 10676227"/>
              <a:gd name="connsiteY19" fmla="*/ 719847 h 1000945"/>
              <a:gd name="connsiteX20" fmla="*/ 2338534 w 10676227"/>
              <a:gd name="connsiteY20" fmla="*/ 953311 h 1000945"/>
              <a:gd name="connsiteX21" fmla="*/ 1638143 w 10676227"/>
              <a:gd name="connsiteY21" fmla="*/ 875490 h 1000945"/>
              <a:gd name="connsiteX22" fmla="*/ 120628 w 10676227"/>
              <a:gd name="connsiteY22" fmla="*/ 875491 h 1000945"/>
              <a:gd name="connsiteX23" fmla="*/ 81717 w 10676227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556681 w 10594765"/>
              <a:gd name="connsiteY21" fmla="*/ 875490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77407 w 10671917"/>
              <a:gd name="connsiteY0" fmla="*/ 116732 h 1000945"/>
              <a:gd name="connsiteX1" fmla="*/ 1964573 w 10671917"/>
              <a:gd name="connsiteY1" fmla="*/ 58366 h 1000945"/>
              <a:gd name="connsiteX2" fmla="*/ 2509322 w 10671917"/>
              <a:gd name="connsiteY2" fmla="*/ 466928 h 1000945"/>
              <a:gd name="connsiteX3" fmla="*/ 3151348 w 10671917"/>
              <a:gd name="connsiteY3" fmla="*/ 544749 h 1000945"/>
              <a:gd name="connsiteX4" fmla="*/ 3559909 w 10671917"/>
              <a:gd name="connsiteY4" fmla="*/ 369652 h 1000945"/>
              <a:gd name="connsiteX5" fmla="*/ 4552130 w 10671917"/>
              <a:gd name="connsiteY5" fmla="*/ 175098 h 1000945"/>
              <a:gd name="connsiteX6" fmla="*/ 8326462 w 10671917"/>
              <a:gd name="connsiteY6" fmla="*/ 155643 h 1000945"/>
              <a:gd name="connsiteX7" fmla="*/ 10466548 w 10671917"/>
              <a:gd name="connsiteY7" fmla="*/ 175098 h 1000945"/>
              <a:gd name="connsiteX8" fmla="*/ 10602735 w 10671917"/>
              <a:gd name="connsiteY8" fmla="*/ 194554 h 1000945"/>
              <a:gd name="connsiteX9" fmla="*/ 10622190 w 10671917"/>
              <a:gd name="connsiteY9" fmla="*/ 875490 h 1000945"/>
              <a:gd name="connsiteX10" fmla="*/ 10622190 w 10671917"/>
              <a:gd name="connsiteY10" fmla="*/ 953311 h 1000945"/>
              <a:gd name="connsiteX11" fmla="*/ 9960709 w 10671917"/>
              <a:gd name="connsiteY11" fmla="*/ 953311 h 1000945"/>
              <a:gd name="connsiteX12" fmla="*/ 7567705 w 10671917"/>
              <a:gd name="connsiteY12" fmla="*/ 953311 h 1000945"/>
              <a:gd name="connsiteX13" fmla="*/ 6653305 w 10671917"/>
              <a:gd name="connsiteY13" fmla="*/ 680937 h 1000945"/>
              <a:gd name="connsiteX14" fmla="*/ 5933458 w 10671917"/>
              <a:gd name="connsiteY14" fmla="*/ 642026 h 1000945"/>
              <a:gd name="connsiteX15" fmla="*/ 5349799 w 10671917"/>
              <a:gd name="connsiteY15" fmla="*/ 914400 h 1000945"/>
              <a:gd name="connsiteX16" fmla="*/ 4435399 w 10671917"/>
              <a:gd name="connsiteY16" fmla="*/ 992222 h 1000945"/>
              <a:gd name="connsiteX17" fmla="*/ 3754462 w 10671917"/>
              <a:gd name="connsiteY17" fmla="*/ 739303 h 1000945"/>
              <a:gd name="connsiteX18" fmla="*/ 3345901 w 10671917"/>
              <a:gd name="connsiteY18" fmla="*/ 719847 h 1000945"/>
              <a:gd name="connsiteX19" fmla="*/ 2937339 w 10671917"/>
              <a:gd name="connsiteY19" fmla="*/ 719847 h 1000945"/>
              <a:gd name="connsiteX20" fmla="*/ 2334224 w 10671917"/>
              <a:gd name="connsiteY20" fmla="*/ 953311 h 1000945"/>
              <a:gd name="connsiteX21" fmla="*/ 1575467 w 10671917"/>
              <a:gd name="connsiteY21" fmla="*/ 933856 h 1000945"/>
              <a:gd name="connsiteX22" fmla="*/ 116318 w 10671917"/>
              <a:gd name="connsiteY22" fmla="*/ 875491 h 1000945"/>
              <a:gd name="connsiteX23" fmla="*/ 77407 w 10671917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498315 w 10594765"/>
              <a:gd name="connsiteY21" fmla="*/ 933856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255 w 10594765"/>
              <a:gd name="connsiteY0" fmla="*/ 98550 h 982763"/>
              <a:gd name="connsiteX1" fmla="*/ 1887421 w 10594765"/>
              <a:gd name="connsiteY1" fmla="*/ 40184 h 982763"/>
              <a:gd name="connsiteX2" fmla="*/ 2432170 w 10594765"/>
              <a:gd name="connsiteY2" fmla="*/ 137461 h 982763"/>
              <a:gd name="connsiteX3" fmla="*/ 3074196 w 10594765"/>
              <a:gd name="connsiteY3" fmla="*/ 526567 h 982763"/>
              <a:gd name="connsiteX4" fmla="*/ 3482757 w 10594765"/>
              <a:gd name="connsiteY4" fmla="*/ 351470 h 982763"/>
              <a:gd name="connsiteX5" fmla="*/ 4474978 w 10594765"/>
              <a:gd name="connsiteY5" fmla="*/ 156916 h 982763"/>
              <a:gd name="connsiteX6" fmla="*/ 8249310 w 10594765"/>
              <a:gd name="connsiteY6" fmla="*/ 137461 h 982763"/>
              <a:gd name="connsiteX7" fmla="*/ 10389396 w 10594765"/>
              <a:gd name="connsiteY7" fmla="*/ 156916 h 982763"/>
              <a:gd name="connsiteX8" fmla="*/ 10525583 w 10594765"/>
              <a:gd name="connsiteY8" fmla="*/ 176372 h 982763"/>
              <a:gd name="connsiteX9" fmla="*/ 10545038 w 10594765"/>
              <a:gd name="connsiteY9" fmla="*/ 857308 h 982763"/>
              <a:gd name="connsiteX10" fmla="*/ 10545038 w 10594765"/>
              <a:gd name="connsiteY10" fmla="*/ 935129 h 982763"/>
              <a:gd name="connsiteX11" fmla="*/ 9883557 w 10594765"/>
              <a:gd name="connsiteY11" fmla="*/ 935129 h 982763"/>
              <a:gd name="connsiteX12" fmla="*/ 7490553 w 10594765"/>
              <a:gd name="connsiteY12" fmla="*/ 935129 h 982763"/>
              <a:gd name="connsiteX13" fmla="*/ 6576153 w 10594765"/>
              <a:gd name="connsiteY13" fmla="*/ 662755 h 982763"/>
              <a:gd name="connsiteX14" fmla="*/ 5856306 w 10594765"/>
              <a:gd name="connsiteY14" fmla="*/ 623844 h 982763"/>
              <a:gd name="connsiteX15" fmla="*/ 5272647 w 10594765"/>
              <a:gd name="connsiteY15" fmla="*/ 896218 h 982763"/>
              <a:gd name="connsiteX16" fmla="*/ 4358247 w 10594765"/>
              <a:gd name="connsiteY16" fmla="*/ 974040 h 982763"/>
              <a:gd name="connsiteX17" fmla="*/ 3677310 w 10594765"/>
              <a:gd name="connsiteY17" fmla="*/ 721121 h 982763"/>
              <a:gd name="connsiteX18" fmla="*/ 3268749 w 10594765"/>
              <a:gd name="connsiteY18" fmla="*/ 701665 h 982763"/>
              <a:gd name="connsiteX19" fmla="*/ 2860187 w 10594765"/>
              <a:gd name="connsiteY19" fmla="*/ 701665 h 982763"/>
              <a:gd name="connsiteX20" fmla="*/ 2257072 w 10594765"/>
              <a:gd name="connsiteY20" fmla="*/ 935129 h 982763"/>
              <a:gd name="connsiteX21" fmla="*/ 1498315 w 10594765"/>
              <a:gd name="connsiteY21" fmla="*/ 915674 h 982763"/>
              <a:gd name="connsiteX22" fmla="*/ 39166 w 10594765"/>
              <a:gd name="connsiteY22" fmla="*/ 857309 h 982763"/>
              <a:gd name="connsiteX23" fmla="*/ 255 w 10594765"/>
              <a:gd name="connsiteY23" fmla="*/ 98550 h 982763"/>
              <a:gd name="connsiteX0" fmla="*/ 255 w 10594765"/>
              <a:gd name="connsiteY0" fmla="*/ 98550 h 982763"/>
              <a:gd name="connsiteX1" fmla="*/ 1887421 w 10594765"/>
              <a:gd name="connsiteY1" fmla="*/ 40184 h 982763"/>
              <a:gd name="connsiteX2" fmla="*/ 2432170 w 10594765"/>
              <a:gd name="connsiteY2" fmla="*/ 137461 h 982763"/>
              <a:gd name="connsiteX3" fmla="*/ 3074196 w 10594765"/>
              <a:gd name="connsiteY3" fmla="*/ 118005 h 982763"/>
              <a:gd name="connsiteX4" fmla="*/ 3482757 w 10594765"/>
              <a:gd name="connsiteY4" fmla="*/ 351470 h 982763"/>
              <a:gd name="connsiteX5" fmla="*/ 4474978 w 10594765"/>
              <a:gd name="connsiteY5" fmla="*/ 156916 h 982763"/>
              <a:gd name="connsiteX6" fmla="*/ 8249310 w 10594765"/>
              <a:gd name="connsiteY6" fmla="*/ 137461 h 982763"/>
              <a:gd name="connsiteX7" fmla="*/ 10389396 w 10594765"/>
              <a:gd name="connsiteY7" fmla="*/ 156916 h 982763"/>
              <a:gd name="connsiteX8" fmla="*/ 10525583 w 10594765"/>
              <a:gd name="connsiteY8" fmla="*/ 176372 h 982763"/>
              <a:gd name="connsiteX9" fmla="*/ 10545038 w 10594765"/>
              <a:gd name="connsiteY9" fmla="*/ 857308 h 982763"/>
              <a:gd name="connsiteX10" fmla="*/ 10545038 w 10594765"/>
              <a:gd name="connsiteY10" fmla="*/ 935129 h 982763"/>
              <a:gd name="connsiteX11" fmla="*/ 9883557 w 10594765"/>
              <a:gd name="connsiteY11" fmla="*/ 935129 h 982763"/>
              <a:gd name="connsiteX12" fmla="*/ 7490553 w 10594765"/>
              <a:gd name="connsiteY12" fmla="*/ 935129 h 982763"/>
              <a:gd name="connsiteX13" fmla="*/ 6576153 w 10594765"/>
              <a:gd name="connsiteY13" fmla="*/ 662755 h 982763"/>
              <a:gd name="connsiteX14" fmla="*/ 5856306 w 10594765"/>
              <a:gd name="connsiteY14" fmla="*/ 623844 h 982763"/>
              <a:gd name="connsiteX15" fmla="*/ 5272647 w 10594765"/>
              <a:gd name="connsiteY15" fmla="*/ 896218 h 982763"/>
              <a:gd name="connsiteX16" fmla="*/ 4358247 w 10594765"/>
              <a:gd name="connsiteY16" fmla="*/ 974040 h 982763"/>
              <a:gd name="connsiteX17" fmla="*/ 3677310 w 10594765"/>
              <a:gd name="connsiteY17" fmla="*/ 721121 h 982763"/>
              <a:gd name="connsiteX18" fmla="*/ 3268749 w 10594765"/>
              <a:gd name="connsiteY18" fmla="*/ 701665 h 982763"/>
              <a:gd name="connsiteX19" fmla="*/ 2860187 w 10594765"/>
              <a:gd name="connsiteY19" fmla="*/ 701665 h 982763"/>
              <a:gd name="connsiteX20" fmla="*/ 2257072 w 10594765"/>
              <a:gd name="connsiteY20" fmla="*/ 935129 h 982763"/>
              <a:gd name="connsiteX21" fmla="*/ 1498315 w 10594765"/>
              <a:gd name="connsiteY21" fmla="*/ 915674 h 982763"/>
              <a:gd name="connsiteX22" fmla="*/ 39166 w 10594765"/>
              <a:gd name="connsiteY22" fmla="*/ 857309 h 982763"/>
              <a:gd name="connsiteX23" fmla="*/ 255 w 10594765"/>
              <a:gd name="connsiteY23" fmla="*/ 98550 h 982763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114923 h 979681"/>
              <a:gd name="connsiteX4" fmla="*/ 3482757 w 10594765"/>
              <a:gd name="connsiteY4" fmla="*/ 348388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348388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912591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912591 h 979681"/>
              <a:gd name="connsiteX19" fmla="*/ 2860187 w 10594765"/>
              <a:gd name="connsiteY19" fmla="*/ 912591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659673 h 971740"/>
              <a:gd name="connsiteX14" fmla="*/ 5856306 w 10594765"/>
              <a:gd name="connsiteY14" fmla="*/ 620762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659673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912592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14923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912592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38910 h 973548"/>
              <a:gd name="connsiteX4" fmla="*/ 3482757 w 10594765"/>
              <a:gd name="connsiteY4" fmla="*/ 77821 h 973548"/>
              <a:gd name="connsiteX5" fmla="*/ 4474978 w 10594765"/>
              <a:gd name="connsiteY5" fmla="*/ 77820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38910 h 973548"/>
              <a:gd name="connsiteX4" fmla="*/ 3482757 w 10594765"/>
              <a:gd name="connsiteY4" fmla="*/ 77821 h 973548"/>
              <a:gd name="connsiteX5" fmla="*/ 4474978 w 10594765"/>
              <a:gd name="connsiteY5" fmla="*/ 38909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77821 h 973548"/>
              <a:gd name="connsiteX4" fmla="*/ 3482757 w 10594765"/>
              <a:gd name="connsiteY4" fmla="*/ 77821 h 973548"/>
              <a:gd name="connsiteX5" fmla="*/ 4474978 w 10594765"/>
              <a:gd name="connsiteY5" fmla="*/ 38909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123162 w 10717672"/>
              <a:gd name="connsiteY0" fmla="*/ 97276 h 973548"/>
              <a:gd name="connsiteX1" fmla="*/ 2010328 w 10717672"/>
              <a:gd name="connsiteY1" fmla="*/ 97276 h 973548"/>
              <a:gd name="connsiteX2" fmla="*/ 2555077 w 10717672"/>
              <a:gd name="connsiteY2" fmla="*/ 77821 h 973548"/>
              <a:gd name="connsiteX3" fmla="*/ 3197103 w 10717672"/>
              <a:gd name="connsiteY3" fmla="*/ 77821 h 973548"/>
              <a:gd name="connsiteX4" fmla="*/ 3605664 w 10717672"/>
              <a:gd name="connsiteY4" fmla="*/ 77821 h 973548"/>
              <a:gd name="connsiteX5" fmla="*/ 4597885 w 10717672"/>
              <a:gd name="connsiteY5" fmla="*/ 38909 h 973548"/>
              <a:gd name="connsiteX6" fmla="*/ 8372217 w 10717672"/>
              <a:gd name="connsiteY6" fmla="*/ 0 h 973548"/>
              <a:gd name="connsiteX7" fmla="*/ 10512303 w 10717672"/>
              <a:gd name="connsiteY7" fmla="*/ 116731 h 973548"/>
              <a:gd name="connsiteX8" fmla="*/ 10648490 w 10717672"/>
              <a:gd name="connsiteY8" fmla="*/ 175098 h 973548"/>
              <a:gd name="connsiteX9" fmla="*/ 10667945 w 10717672"/>
              <a:gd name="connsiteY9" fmla="*/ 856034 h 973548"/>
              <a:gd name="connsiteX10" fmla="*/ 10667945 w 10717672"/>
              <a:gd name="connsiteY10" fmla="*/ 933855 h 973548"/>
              <a:gd name="connsiteX11" fmla="*/ 10006464 w 10717672"/>
              <a:gd name="connsiteY11" fmla="*/ 933855 h 973548"/>
              <a:gd name="connsiteX12" fmla="*/ 7613460 w 10717672"/>
              <a:gd name="connsiteY12" fmla="*/ 933855 h 973548"/>
              <a:gd name="connsiteX13" fmla="*/ 6699060 w 10717672"/>
              <a:gd name="connsiteY13" fmla="*/ 914400 h 973548"/>
              <a:gd name="connsiteX14" fmla="*/ 5979213 w 10717672"/>
              <a:gd name="connsiteY14" fmla="*/ 875489 h 973548"/>
              <a:gd name="connsiteX15" fmla="*/ 5395554 w 10717672"/>
              <a:gd name="connsiteY15" fmla="*/ 894944 h 973548"/>
              <a:gd name="connsiteX16" fmla="*/ 4481154 w 10717672"/>
              <a:gd name="connsiteY16" fmla="*/ 972766 h 973548"/>
              <a:gd name="connsiteX17" fmla="*/ 3800217 w 10717672"/>
              <a:gd name="connsiteY17" fmla="*/ 933855 h 973548"/>
              <a:gd name="connsiteX18" fmla="*/ 3391656 w 10717672"/>
              <a:gd name="connsiteY18" fmla="*/ 914399 h 973548"/>
              <a:gd name="connsiteX19" fmla="*/ 2983094 w 10717672"/>
              <a:gd name="connsiteY19" fmla="*/ 914399 h 973548"/>
              <a:gd name="connsiteX20" fmla="*/ 2379979 w 10717672"/>
              <a:gd name="connsiteY20" fmla="*/ 933855 h 973548"/>
              <a:gd name="connsiteX21" fmla="*/ 1621222 w 10717672"/>
              <a:gd name="connsiteY21" fmla="*/ 914400 h 973548"/>
              <a:gd name="connsiteX22" fmla="*/ 162073 w 10717672"/>
              <a:gd name="connsiteY22" fmla="*/ 856035 h 973548"/>
              <a:gd name="connsiteX23" fmla="*/ 123162 w 10717672"/>
              <a:gd name="connsiteY23" fmla="*/ 97276 h 973548"/>
              <a:gd name="connsiteX0" fmla="*/ 123162 w 10717672"/>
              <a:gd name="connsiteY0" fmla="*/ 59818 h 936090"/>
              <a:gd name="connsiteX1" fmla="*/ 2010328 w 10717672"/>
              <a:gd name="connsiteY1" fmla="*/ 59818 h 936090"/>
              <a:gd name="connsiteX2" fmla="*/ 2555077 w 10717672"/>
              <a:gd name="connsiteY2" fmla="*/ 40363 h 936090"/>
              <a:gd name="connsiteX3" fmla="*/ 3197103 w 10717672"/>
              <a:gd name="connsiteY3" fmla="*/ 40363 h 936090"/>
              <a:gd name="connsiteX4" fmla="*/ 3605664 w 10717672"/>
              <a:gd name="connsiteY4" fmla="*/ 40363 h 936090"/>
              <a:gd name="connsiteX5" fmla="*/ 4597885 w 10717672"/>
              <a:gd name="connsiteY5" fmla="*/ 1451 h 936090"/>
              <a:gd name="connsiteX6" fmla="*/ 8372217 w 10717672"/>
              <a:gd name="connsiteY6" fmla="*/ 98730 h 936090"/>
              <a:gd name="connsiteX7" fmla="*/ 10512303 w 10717672"/>
              <a:gd name="connsiteY7" fmla="*/ 79273 h 936090"/>
              <a:gd name="connsiteX8" fmla="*/ 10648490 w 10717672"/>
              <a:gd name="connsiteY8" fmla="*/ 137640 h 936090"/>
              <a:gd name="connsiteX9" fmla="*/ 10667945 w 10717672"/>
              <a:gd name="connsiteY9" fmla="*/ 818576 h 936090"/>
              <a:gd name="connsiteX10" fmla="*/ 10667945 w 10717672"/>
              <a:gd name="connsiteY10" fmla="*/ 896397 h 936090"/>
              <a:gd name="connsiteX11" fmla="*/ 10006464 w 10717672"/>
              <a:gd name="connsiteY11" fmla="*/ 896397 h 936090"/>
              <a:gd name="connsiteX12" fmla="*/ 7613460 w 10717672"/>
              <a:gd name="connsiteY12" fmla="*/ 896397 h 936090"/>
              <a:gd name="connsiteX13" fmla="*/ 6699060 w 10717672"/>
              <a:gd name="connsiteY13" fmla="*/ 876942 h 936090"/>
              <a:gd name="connsiteX14" fmla="*/ 5979213 w 10717672"/>
              <a:gd name="connsiteY14" fmla="*/ 838031 h 936090"/>
              <a:gd name="connsiteX15" fmla="*/ 5395554 w 10717672"/>
              <a:gd name="connsiteY15" fmla="*/ 857486 h 936090"/>
              <a:gd name="connsiteX16" fmla="*/ 4481154 w 10717672"/>
              <a:gd name="connsiteY16" fmla="*/ 935308 h 936090"/>
              <a:gd name="connsiteX17" fmla="*/ 3800217 w 10717672"/>
              <a:gd name="connsiteY17" fmla="*/ 896397 h 936090"/>
              <a:gd name="connsiteX18" fmla="*/ 3391656 w 10717672"/>
              <a:gd name="connsiteY18" fmla="*/ 876941 h 936090"/>
              <a:gd name="connsiteX19" fmla="*/ 2983094 w 10717672"/>
              <a:gd name="connsiteY19" fmla="*/ 876941 h 936090"/>
              <a:gd name="connsiteX20" fmla="*/ 2379979 w 10717672"/>
              <a:gd name="connsiteY20" fmla="*/ 896397 h 936090"/>
              <a:gd name="connsiteX21" fmla="*/ 1621222 w 10717672"/>
              <a:gd name="connsiteY21" fmla="*/ 876942 h 936090"/>
              <a:gd name="connsiteX22" fmla="*/ 162073 w 10717672"/>
              <a:gd name="connsiteY22" fmla="*/ 818577 h 936090"/>
              <a:gd name="connsiteX23" fmla="*/ 123162 w 10717672"/>
              <a:gd name="connsiteY23" fmla="*/ 59818 h 936090"/>
              <a:gd name="connsiteX0" fmla="*/ 123162 w 10717672"/>
              <a:gd name="connsiteY0" fmla="*/ 55491 h 931763"/>
              <a:gd name="connsiteX1" fmla="*/ 2010328 w 10717672"/>
              <a:gd name="connsiteY1" fmla="*/ 55491 h 931763"/>
              <a:gd name="connsiteX2" fmla="*/ 2555077 w 10717672"/>
              <a:gd name="connsiteY2" fmla="*/ 36036 h 931763"/>
              <a:gd name="connsiteX3" fmla="*/ 3197103 w 10717672"/>
              <a:gd name="connsiteY3" fmla="*/ 36036 h 931763"/>
              <a:gd name="connsiteX4" fmla="*/ 3605664 w 10717672"/>
              <a:gd name="connsiteY4" fmla="*/ 36036 h 931763"/>
              <a:gd name="connsiteX5" fmla="*/ 4597885 w 10717672"/>
              <a:gd name="connsiteY5" fmla="*/ 74945 h 931763"/>
              <a:gd name="connsiteX6" fmla="*/ 8372217 w 10717672"/>
              <a:gd name="connsiteY6" fmla="*/ 94403 h 931763"/>
              <a:gd name="connsiteX7" fmla="*/ 10512303 w 10717672"/>
              <a:gd name="connsiteY7" fmla="*/ 74946 h 931763"/>
              <a:gd name="connsiteX8" fmla="*/ 10648490 w 10717672"/>
              <a:gd name="connsiteY8" fmla="*/ 133313 h 931763"/>
              <a:gd name="connsiteX9" fmla="*/ 10667945 w 10717672"/>
              <a:gd name="connsiteY9" fmla="*/ 814249 h 931763"/>
              <a:gd name="connsiteX10" fmla="*/ 10667945 w 10717672"/>
              <a:gd name="connsiteY10" fmla="*/ 892070 h 931763"/>
              <a:gd name="connsiteX11" fmla="*/ 10006464 w 10717672"/>
              <a:gd name="connsiteY11" fmla="*/ 892070 h 931763"/>
              <a:gd name="connsiteX12" fmla="*/ 7613460 w 10717672"/>
              <a:gd name="connsiteY12" fmla="*/ 892070 h 931763"/>
              <a:gd name="connsiteX13" fmla="*/ 6699060 w 10717672"/>
              <a:gd name="connsiteY13" fmla="*/ 872615 h 931763"/>
              <a:gd name="connsiteX14" fmla="*/ 5979213 w 10717672"/>
              <a:gd name="connsiteY14" fmla="*/ 833704 h 931763"/>
              <a:gd name="connsiteX15" fmla="*/ 5395554 w 10717672"/>
              <a:gd name="connsiteY15" fmla="*/ 853159 h 931763"/>
              <a:gd name="connsiteX16" fmla="*/ 4481154 w 10717672"/>
              <a:gd name="connsiteY16" fmla="*/ 930981 h 931763"/>
              <a:gd name="connsiteX17" fmla="*/ 3800217 w 10717672"/>
              <a:gd name="connsiteY17" fmla="*/ 892070 h 931763"/>
              <a:gd name="connsiteX18" fmla="*/ 3391656 w 10717672"/>
              <a:gd name="connsiteY18" fmla="*/ 872614 h 931763"/>
              <a:gd name="connsiteX19" fmla="*/ 2983094 w 10717672"/>
              <a:gd name="connsiteY19" fmla="*/ 872614 h 931763"/>
              <a:gd name="connsiteX20" fmla="*/ 2379979 w 10717672"/>
              <a:gd name="connsiteY20" fmla="*/ 892070 h 931763"/>
              <a:gd name="connsiteX21" fmla="*/ 1621222 w 10717672"/>
              <a:gd name="connsiteY21" fmla="*/ 872615 h 931763"/>
              <a:gd name="connsiteX22" fmla="*/ 162073 w 10717672"/>
              <a:gd name="connsiteY22" fmla="*/ 814250 h 931763"/>
              <a:gd name="connsiteX23" fmla="*/ 123162 w 10717672"/>
              <a:gd name="connsiteY23" fmla="*/ 55491 h 931763"/>
              <a:gd name="connsiteX0" fmla="*/ 123162 w 10717672"/>
              <a:gd name="connsiteY0" fmla="*/ 55491 h 905904"/>
              <a:gd name="connsiteX1" fmla="*/ 2010328 w 10717672"/>
              <a:gd name="connsiteY1" fmla="*/ 55491 h 905904"/>
              <a:gd name="connsiteX2" fmla="*/ 2555077 w 10717672"/>
              <a:gd name="connsiteY2" fmla="*/ 36036 h 905904"/>
              <a:gd name="connsiteX3" fmla="*/ 3197103 w 10717672"/>
              <a:gd name="connsiteY3" fmla="*/ 36036 h 905904"/>
              <a:gd name="connsiteX4" fmla="*/ 3605664 w 10717672"/>
              <a:gd name="connsiteY4" fmla="*/ 36036 h 905904"/>
              <a:gd name="connsiteX5" fmla="*/ 4597885 w 10717672"/>
              <a:gd name="connsiteY5" fmla="*/ 74945 h 905904"/>
              <a:gd name="connsiteX6" fmla="*/ 8372217 w 10717672"/>
              <a:gd name="connsiteY6" fmla="*/ 94403 h 905904"/>
              <a:gd name="connsiteX7" fmla="*/ 10512303 w 10717672"/>
              <a:gd name="connsiteY7" fmla="*/ 74946 h 905904"/>
              <a:gd name="connsiteX8" fmla="*/ 10648490 w 10717672"/>
              <a:gd name="connsiteY8" fmla="*/ 133313 h 905904"/>
              <a:gd name="connsiteX9" fmla="*/ 10667945 w 10717672"/>
              <a:gd name="connsiteY9" fmla="*/ 814249 h 905904"/>
              <a:gd name="connsiteX10" fmla="*/ 10667945 w 10717672"/>
              <a:gd name="connsiteY10" fmla="*/ 892070 h 905904"/>
              <a:gd name="connsiteX11" fmla="*/ 10006464 w 10717672"/>
              <a:gd name="connsiteY11" fmla="*/ 892070 h 905904"/>
              <a:gd name="connsiteX12" fmla="*/ 7613460 w 10717672"/>
              <a:gd name="connsiteY12" fmla="*/ 892070 h 905904"/>
              <a:gd name="connsiteX13" fmla="*/ 6699060 w 10717672"/>
              <a:gd name="connsiteY13" fmla="*/ 872615 h 905904"/>
              <a:gd name="connsiteX14" fmla="*/ 5979213 w 10717672"/>
              <a:gd name="connsiteY14" fmla="*/ 833704 h 905904"/>
              <a:gd name="connsiteX15" fmla="*/ 5395554 w 10717672"/>
              <a:gd name="connsiteY15" fmla="*/ 853159 h 905904"/>
              <a:gd name="connsiteX16" fmla="*/ 4481154 w 10717672"/>
              <a:gd name="connsiteY16" fmla="*/ 892071 h 905904"/>
              <a:gd name="connsiteX17" fmla="*/ 3800217 w 10717672"/>
              <a:gd name="connsiteY17" fmla="*/ 892070 h 905904"/>
              <a:gd name="connsiteX18" fmla="*/ 3391656 w 10717672"/>
              <a:gd name="connsiteY18" fmla="*/ 872614 h 905904"/>
              <a:gd name="connsiteX19" fmla="*/ 2983094 w 10717672"/>
              <a:gd name="connsiteY19" fmla="*/ 872614 h 905904"/>
              <a:gd name="connsiteX20" fmla="*/ 2379979 w 10717672"/>
              <a:gd name="connsiteY20" fmla="*/ 892070 h 905904"/>
              <a:gd name="connsiteX21" fmla="*/ 1621222 w 10717672"/>
              <a:gd name="connsiteY21" fmla="*/ 872615 h 905904"/>
              <a:gd name="connsiteX22" fmla="*/ 162073 w 10717672"/>
              <a:gd name="connsiteY22" fmla="*/ 814250 h 905904"/>
              <a:gd name="connsiteX23" fmla="*/ 123162 w 10717672"/>
              <a:gd name="connsiteY23" fmla="*/ 55491 h 905904"/>
              <a:gd name="connsiteX0" fmla="*/ 123162 w 10717672"/>
              <a:gd name="connsiteY0" fmla="*/ 55491 h 905904"/>
              <a:gd name="connsiteX1" fmla="*/ 2010328 w 10717672"/>
              <a:gd name="connsiteY1" fmla="*/ 55491 h 905904"/>
              <a:gd name="connsiteX2" fmla="*/ 2555077 w 10717672"/>
              <a:gd name="connsiteY2" fmla="*/ 36036 h 905904"/>
              <a:gd name="connsiteX3" fmla="*/ 3197103 w 10717672"/>
              <a:gd name="connsiteY3" fmla="*/ 36036 h 905904"/>
              <a:gd name="connsiteX4" fmla="*/ 3605664 w 10717672"/>
              <a:gd name="connsiteY4" fmla="*/ 36036 h 905904"/>
              <a:gd name="connsiteX5" fmla="*/ 4597885 w 10717672"/>
              <a:gd name="connsiteY5" fmla="*/ 74945 h 905904"/>
              <a:gd name="connsiteX6" fmla="*/ 8372217 w 10717672"/>
              <a:gd name="connsiteY6" fmla="*/ 94403 h 905904"/>
              <a:gd name="connsiteX7" fmla="*/ 10512303 w 10717672"/>
              <a:gd name="connsiteY7" fmla="*/ 74946 h 905904"/>
              <a:gd name="connsiteX8" fmla="*/ 10648490 w 10717672"/>
              <a:gd name="connsiteY8" fmla="*/ 133313 h 905904"/>
              <a:gd name="connsiteX9" fmla="*/ 10667945 w 10717672"/>
              <a:gd name="connsiteY9" fmla="*/ 814249 h 905904"/>
              <a:gd name="connsiteX10" fmla="*/ 10667945 w 10717672"/>
              <a:gd name="connsiteY10" fmla="*/ 892070 h 905904"/>
              <a:gd name="connsiteX11" fmla="*/ 10006464 w 10717672"/>
              <a:gd name="connsiteY11" fmla="*/ 892070 h 905904"/>
              <a:gd name="connsiteX12" fmla="*/ 7613460 w 10717672"/>
              <a:gd name="connsiteY12" fmla="*/ 892070 h 905904"/>
              <a:gd name="connsiteX13" fmla="*/ 6699060 w 10717672"/>
              <a:gd name="connsiteY13" fmla="*/ 872615 h 905904"/>
              <a:gd name="connsiteX14" fmla="*/ 5979213 w 10717672"/>
              <a:gd name="connsiteY14" fmla="*/ 853160 h 905904"/>
              <a:gd name="connsiteX15" fmla="*/ 5395554 w 10717672"/>
              <a:gd name="connsiteY15" fmla="*/ 853159 h 905904"/>
              <a:gd name="connsiteX16" fmla="*/ 4481154 w 10717672"/>
              <a:gd name="connsiteY16" fmla="*/ 892071 h 905904"/>
              <a:gd name="connsiteX17" fmla="*/ 3800217 w 10717672"/>
              <a:gd name="connsiteY17" fmla="*/ 892070 h 905904"/>
              <a:gd name="connsiteX18" fmla="*/ 3391656 w 10717672"/>
              <a:gd name="connsiteY18" fmla="*/ 872614 h 905904"/>
              <a:gd name="connsiteX19" fmla="*/ 2983094 w 10717672"/>
              <a:gd name="connsiteY19" fmla="*/ 872614 h 905904"/>
              <a:gd name="connsiteX20" fmla="*/ 2379979 w 10717672"/>
              <a:gd name="connsiteY20" fmla="*/ 892070 h 905904"/>
              <a:gd name="connsiteX21" fmla="*/ 1621222 w 10717672"/>
              <a:gd name="connsiteY21" fmla="*/ 872615 h 905904"/>
              <a:gd name="connsiteX22" fmla="*/ 162073 w 10717672"/>
              <a:gd name="connsiteY22" fmla="*/ 814250 h 905904"/>
              <a:gd name="connsiteX23" fmla="*/ 123162 w 10717672"/>
              <a:gd name="connsiteY23" fmla="*/ 55491 h 905904"/>
              <a:gd name="connsiteX0" fmla="*/ 192751 w 10787261"/>
              <a:gd name="connsiteY0" fmla="*/ 55491 h 897834"/>
              <a:gd name="connsiteX1" fmla="*/ 2079917 w 10787261"/>
              <a:gd name="connsiteY1" fmla="*/ 55491 h 897834"/>
              <a:gd name="connsiteX2" fmla="*/ 2624666 w 10787261"/>
              <a:gd name="connsiteY2" fmla="*/ 36036 h 897834"/>
              <a:gd name="connsiteX3" fmla="*/ 3266692 w 10787261"/>
              <a:gd name="connsiteY3" fmla="*/ 36036 h 897834"/>
              <a:gd name="connsiteX4" fmla="*/ 3675253 w 10787261"/>
              <a:gd name="connsiteY4" fmla="*/ 36036 h 897834"/>
              <a:gd name="connsiteX5" fmla="*/ 4667474 w 10787261"/>
              <a:gd name="connsiteY5" fmla="*/ 74945 h 897834"/>
              <a:gd name="connsiteX6" fmla="*/ 8441806 w 10787261"/>
              <a:gd name="connsiteY6" fmla="*/ 94403 h 897834"/>
              <a:gd name="connsiteX7" fmla="*/ 10581892 w 10787261"/>
              <a:gd name="connsiteY7" fmla="*/ 74946 h 897834"/>
              <a:gd name="connsiteX8" fmla="*/ 10718079 w 10787261"/>
              <a:gd name="connsiteY8" fmla="*/ 133313 h 897834"/>
              <a:gd name="connsiteX9" fmla="*/ 10737534 w 10787261"/>
              <a:gd name="connsiteY9" fmla="*/ 814249 h 897834"/>
              <a:gd name="connsiteX10" fmla="*/ 10737534 w 10787261"/>
              <a:gd name="connsiteY10" fmla="*/ 892070 h 897834"/>
              <a:gd name="connsiteX11" fmla="*/ 10076053 w 10787261"/>
              <a:gd name="connsiteY11" fmla="*/ 892070 h 897834"/>
              <a:gd name="connsiteX12" fmla="*/ 7683049 w 10787261"/>
              <a:gd name="connsiteY12" fmla="*/ 892070 h 897834"/>
              <a:gd name="connsiteX13" fmla="*/ 6768649 w 10787261"/>
              <a:gd name="connsiteY13" fmla="*/ 872615 h 897834"/>
              <a:gd name="connsiteX14" fmla="*/ 6048802 w 10787261"/>
              <a:gd name="connsiteY14" fmla="*/ 853160 h 897834"/>
              <a:gd name="connsiteX15" fmla="*/ 5465143 w 10787261"/>
              <a:gd name="connsiteY15" fmla="*/ 853159 h 897834"/>
              <a:gd name="connsiteX16" fmla="*/ 4550743 w 10787261"/>
              <a:gd name="connsiteY16" fmla="*/ 892071 h 897834"/>
              <a:gd name="connsiteX17" fmla="*/ 3869806 w 10787261"/>
              <a:gd name="connsiteY17" fmla="*/ 892070 h 897834"/>
              <a:gd name="connsiteX18" fmla="*/ 3461245 w 10787261"/>
              <a:gd name="connsiteY18" fmla="*/ 872614 h 897834"/>
              <a:gd name="connsiteX19" fmla="*/ 3052683 w 10787261"/>
              <a:gd name="connsiteY19" fmla="*/ 872614 h 897834"/>
              <a:gd name="connsiteX20" fmla="*/ 2449568 w 10787261"/>
              <a:gd name="connsiteY20" fmla="*/ 892070 h 897834"/>
              <a:gd name="connsiteX21" fmla="*/ 1690811 w 10787261"/>
              <a:gd name="connsiteY21" fmla="*/ 833705 h 897834"/>
              <a:gd name="connsiteX22" fmla="*/ 231662 w 10787261"/>
              <a:gd name="connsiteY22" fmla="*/ 814250 h 897834"/>
              <a:gd name="connsiteX23" fmla="*/ 192751 w 10787261"/>
              <a:gd name="connsiteY23" fmla="*/ 55491 h 897834"/>
              <a:gd name="connsiteX0" fmla="*/ 192751 w 10787261"/>
              <a:gd name="connsiteY0" fmla="*/ 55491 h 897834"/>
              <a:gd name="connsiteX1" fmla="*/ 2079917 w 10787261"/>
              <a:gd name="connsiteY1" fmla="*/ 55491 h 897834"/>
              <a:gd name="connsiteX2" fmla="*/ 2624666 w 10787261"/>
              <a:gd name="connsiteY2" fmla="*/ 36036 h 897834"/>
              <a:gd name="connsiteX3" fmla="*/ 3266692 w 10787261"/>
              <a:gd name="connsiteY3" fmla="*/ 36036 h 897834"/>
              <a:gd name="connsiteX4" fmla="*/ 3675253 w 10787261"/>
              <a:gd name="connsiteY4" fmla="*/ 36036 h 897834"/>
              <a:gd name="connsiteX5" fmla="*/ 4667474 w 10787261"/>
              <a:gd name="connsiteY5" fmla="*/ 74945 h 897834"/>
              <a:gd name="connsiteX6" fmla="*/ 8441806 w 10787261"/>
              <a:gd name="connsiteY6" fmla="*/ 94403 h 897834"/>
              <a:gd name="connsiteX7" fmla="*/ 10581892 w 10787261"/>
              <a:gd name="connsiteY7" fmla="*/ 74946 h 897834"/>
              <a:gd name="connsiteX8" fmla="*/ 10718079 w 10787261"/>
              <a:gd name="connsiteY8" fmla="*/ 133313 h 897834"/>
              <a:gd name="connsiteX9" fmla="*/ 10737534 w 10787261"/>
              <a:gd name="connsiteY9" fmla="*/ 814249 h 897834"/>
              <a:gd name="connsiteX10" fmla="*/ 10737534 w 10787261"/>
              <a:gd name="connsiteY10" fmla="*/ 892070 h 897834"/>
              <a:gd name="connsiteX11" fmla="*/ 10076053 w 10787261"/>
              <a:gd name="connsiteY11" fmla="*/ 892070 h 897834"/>
              <a:gd name="connsiteX12" fmla="*/ 7683049 w 10787261"/>
              <a:gd name="connsiteY12" fmla="*/ 892070 h 897834"/>
              <a:gd name="connsiteX13" fmla="*/ 6768649 w 10787261"/>
              <a:gd name="connsiteY13" fmla="*/ 872615 h 897834"/>
              <a:gd name="connsiteX14" fmla="*/ 6048802 w 10787261"/>
              <a:gd name="connsiteY14" fmla="*/ 853160 h 897834"/>
              <a:gd name="connsiteX15" fmla="*/ 5465143 w 10787261"/>
              <a:gd name="connsiteY15" fmla="*/ 853159 h 897834"/>
              <a:gd name="connsiteX16" fmla="*/ 4550743 w 10787261"/>
              <a:gd name="connsiteY16" fmla="*/ 892071 h 897834"/>
              <a:gd name="connsiteX17" fmla="*/ 3869806 w 10787261"/>
              <a:gd name="connsiteY17" fmla="*/ 892070 h 897834"/>
              <a:gd name="connsiteX18" fmla="*/ 3461245 w 10787261"/>
              <a:gd name="connsiteY18" fmla="*/ 872614 h 897834"/>
              <a:gd name="connsiteX19" fmla="*/ 3052683 w 10787261"/>
              <a:gd name="connsiteY19" fmla="*/ 872614 h 897834"/>
              <a:gd name="connsiteX20" fmla="*/ 2449568 w 10787261"/>
              <a:gd name="connsiteY20" fmla="*/ 853160 h 897834"/>
              <a:gd name="connsiteX21" fmla="*/ 1690811 w 10787261"/>
              <a:gd name="connsiteY21" fmla="*/ 833705 h 897834"/>
              <a:gd name="connsiteX22" fmla="*/ 231662 w 10787261"/>
              <a:gd name="connsiteY22" fmla="*/ 814250 h 897834"/>
              <a:gd name="connsiteX23" fmla="*/ 192751 w 10787261"/>
              <a:gd name="connsiteY23" fmla="*/ 55491 h 897834"/>
              <a:gd name="connsiteX0" fmla="*/ 137715 w 10934246"/>
              <a:gd name="connsiteY0" fmla="*/ 55491 h 897834"/>
              <a:gd name="connsiteX1" fmla="*/ 2226902 w 10934246"/>
              <a:gd name="connsiteY1" fmla="*/ 55491 h 897834"/>
              <a:gd name="connsiteX2" fmla="*/ 2771651 w 10934246"/>
              <a:gd name="connsiteY2" fmla="*/ 36036 h 897834"/>
              <a:gd name="connsiteX3" fmla="*/ 3413677 w 10934246"/>
              <a:gd name="connsiteY3" fmla="*/ 36036 h 897834"/>
              <a:gd name="connsiteX4" fmla="*/ 3822238 w 10934246"/>
              <a:gd name="connsiteY4" fmla="*/ 36036 h 897834"/>
              <a:gd name="connsiteX5" fmla="*/ 4814459 w 10934246"/>
              <a:gd name="connsiteY5" fmla="*/ 74945 h 897834"/>
              <a:gd name="connsiteX6" fmla="*/ 8588791 w 10934246"/>
              <a:gd name="connsiteY6" fmla="*/ 94403 h 897834"/>
              <a:gd name="connsiteX7" fmla="*/ 10728877 w 10934246"/>
              <a:gd name="connsiteY7" fmla="*/ 74946 h 897834"/>
              <a:gd name="connsiteX8" fmla="*/ 10865064 w 10934246"/>
              <a:gd name="connsiteY8" fmla="*/ 133313 h 897834"/>
              <a:gd name="connsiteX9" fmla="*/ 10884519 w 10934246"/>
              <a:gd name="connsiteY9" fmla="*/ 814249 h 897834"/>
              <a:gd name="connsiteX10" fmla="*/ 10884519 w 10934246"/>
              <a:gd name="connsiteY10" fmla="*/ 892070 h 897834"/>
              <a:gd name="connsiteX11" fmla="*/ 10223038 w 10934246"/>
              <a:gd name="connsiteY11" fmla="*/ 892070 h 897834"/>
              <a:gd name="connsiteX12" fmla="*/ 7830034 w 10934246"/>
              <a:gd name="connsiteY12" fmla="*/ 892070 h 897834"/>
              <a:gd name="connsiteX13" fmla="*/ 6915634 w 10934246"/>
              <a:gd name="connsiteY13" fmla="*/ 872615 h 897834"/>
              <a:gd name="connsiteX14" fmla="*/ 6195787 w 10934246"/>
              <a:gd name="connsiteY14" fmla="*/ 853160 h 897834"/>
              <a:gd name="connsiteX15" fmla="*/ 5612128 w 10934246"/>
              <a:gd name="connsiteY15" fmla="*/ 853159 h 897834"/>
              <a:gd name="connsiteX16" fmla="*/ 4697728 w 10934246"/>
              <a:gd name="connsiteY16" fmla="*/ 892071 h 897834"/>
              <a:gd name="connsiteX17" fmla="*/ 4016791 w 10934246"/>
              <a:gd name="connsiteY17" fmla="*/ 892070 h 897834"/>
              <a:gd name="connsiteX18" fmla="*/ 3608230 w 10934246"/>
              <a:gd name="connsiteY18" fmla="*/ 872614 h 897834"/>
              <a:gd name="connsiteX19" fmla="*/ 3199668 w 10934246"/>
              <a:gd name="connsiteY19" fmla="*/ 872614 h 897834"/>
              <a:gd name="connsiteX20" fmla="*/ 2596553 w 10934246"/>
              <a:gd name="connsiteY20" fmla="*/ 853160 h 897834"/>
              <a:gd name="connsiteX21" fmla="*/ 1837796 w 10934246"/>
              <a:gd name="connsiteY21" fmla="*/ 833705 h 897834"/>
              <a:gd name="connsiteX22" fmla="*/ 378647 w 10934246"/>
              <a:gd name="connsiteY22" fmla="*/ 814250 h 897834"/>
              <a:gd name="connsiteX23" fmla="*/ 137715 w 10934246"/>
              <a:gd name="connsiteY23" fmla="*/ 55491 h 897834"/>
              <a:gd name="connsiteX0" fmla="*/ 104 w 10796635"/>
              <a:gd name="connsiteY0" fmla="*/ 107368 h 949711"/>
              <a:gd name="connsiteX1" fmla="*/ 2089291 w 10796635"/>
              <a:gd name="connsiteY1" fmla="*/ 107368 h 949711"/>
              <a:gd name="connsiteX2" fmla="*/ 2634040 w 10796635"/>
              <a:gd name="connsiteY2" fmla="*/ 87913 h 949711"/>
              <a:gd name="connsiteX3" fmla="*/ 3276066 w 10796635"/>
              <a:gd name="connsiteY3" fmla="*/ 87913 h 949711"/>
              <a:gd name="connsiteX4" fmla="*/ 3684627 w 10796635"/>
              <a:gd name="connsiteY4" fmla="*/ 87913 h 949711"/>
              <a:gd name="connsiteX5" fmla="*/ 4676848 w 10796635"/>
              <a:gd name="connsiteY5" fmla="*/ 126822 h 949711"/>
              <a:gd name="connsiteX6" fmla="*/ 8451180 w 10796635"/>
              <a:gd name="connsiteY6" fmla="*/ 146280 h 949711"/>
              <a:gd name="connsiteX7" fmla="*/ 10591266 w 10796635"/>
              <a:gd name="connsiteY7" fmla="*/ 126823 h 949711"/>
              <a:gd name="connsiteX8" fmla="*/ 10727453 w 10796635"/>
              <a:gd name="connsiteY8" fmla="*/ 185190 h 949711"/>
              <a:gd name="connsiteX9" fmla="*/ 10746908 w 10796635"/>
              <a:gd name="connsiteY9" fmla="*/ 866126 h 949711"/>
              <a:gd name="connsiteX10" fmla="*/ 10746908 w 10796635"/>
              <a:gd name="connsiteY10" fmla="*/ 943947 h 949711"/>
              <a:gd name="connsiteX11" fmla="*/ 10085427 w 10796635"/>
              <a:gd name="connsiteY11" fmla="*/ 943947 h 949711"/>
              <a:gd name="connsiteX12" fmla="*/ 7692423 w 10796635"/>
              <a:gd name="connsiteY12" fmla="*/ 943947 h 949711"/>
              <a:gd name="connsiteX13" fmla="*/ 6778023 w 10796635"/>
              <a:gd name="connsiteY13" fmla="*/ 924492 h 949711"/>
              <a:gd name="connsiteX14" fmla="*/ 6058176 w 10796635"/>
              <a:gd name="connsiteY14" fmla="*/ 905037 h 949711"/>
              <a:gd name="connsiteX15" fmla="*/ 5474517 w 10796635"/>
              <a:gd name="connsiteY15" fmla="*/ 905036 h 949711"/>
              <a:gd name="connsiteX16" fmla="*/ 4560117 w 10796635"/>
              <a:gd name="connsiteY16" fmla="*/ 943948 h 949711"/>
              <a:gd name="connsiteX17" fmla="*/ 3879180 w 10796635"/>
              <a:gd name="connsiteY17" fmla="*/ 943947 h 949711"/>
              <a:gd name="connsiteX18" fmla="*/ 3470619 w 10796635"/>
              <a:gd name="connsiteY18" fmla="*/ 924491 h 949711"/>
              <a:gd name="connsiteX19" fmla="*/ 3062057 w 10796635"/>
              <a:gd name="connsiteY19" fmla="*/ 924491 h 949711"/>
              <a:gd name="connsiteX20" fmla="*/ 2458942 w 10796635"/>
              <a:gd name="connsiteY20" fmla="*/ 905037 h 949711"/>
              <a:gd name="connsiteX21" fmla="*/ 1700185 w 10796635"/>
              <a:gd name="connsiteY21" fmla="*/ 885582 h 949711"/>
              <a:gd name="connsiteX22" fmla="*/ 241036 w 10796635"/>
              <a:gd name="connsiteY22" fmla="*/ 866127 h 949711"/>
              <a:gd name="connsiteX23" fmla="*/ 104 w 10796635"/>
              <a:gd name="connsiteY23" fmla="*/ 107368 h 949711"/>
              <a:gd name="connsiteX0" fmla="*/ 217684 w 11014215"/>
              <a:gd name="connsiteY0" fmla="*/ 58373 h 910963"/>
              <a:gd name="connsiteX1" fmla="*/ 2306871 w 11014215"/>
              <a:gd name="connsiteY1" fmla="*/ 58373 h 910963"/>
              <a:gd name="connsiteX2" fmla="*/ 2851620 w 11014215"/>
              <a:gd name="connsiteY2" fmla="*/ 38918 h 910963"/>
              <a:gd name="connsiteX3" fmla="*/ 3493646 w 11014215"/>
              <a:gd name="connsiteY3" fmla="*/ 38918 h 910963"/>
              <a:gd name="connsiteX4" fmla="*/ 3902207 w 11014215"/>
              <a:gd name="connsiteY4" fmla="*/ 38918 h 910963"/>
              <a:gd name="connsiteX5" fmla="*/ 4894428 w 11014215"/>
              <a:gd name="connsiteY5" fmla="*/ 77827 h 910963"/>
              <a:gd name="connsiteX6" fmla="*/ 8668760 w 11014215"/>
              <a:gd name="connsiteY6" fmla="*/ 97285 h 910963"/>
              <a:gd name="connsiteX7" fmla="*/ 10808846 w 11014215"/>
              <a:gd name="connsiteY7" fmla="*/ 77828 h 910963"/>
              <a:gd name="connsiteX8" fmla="*/ 10945033 w 11014215"/>
              <a:gd name="connsiteY8" fmla="*/ 136195 h 910963"/>
              <a:gd name="connsiteX9" fmla="*/ 10964488 w 11014215"/>
              <a:gd name="connsiteY9" fmla="*/ 817131 h 910963"/>
              <a:gd name="connsiteX10" fmla="*/ 10964488 w 11014215"/>
              <a:gd name="connsiteY10" fmla="*/ 894952 h 910963"/>
              <a:gd name="connsiteX11" fmla="*/ 10303007 w 11014215"/>
              <a:gd name="connsiteY11" fmla="*/ 894952 h 910963"/>
              <a:gd name="connsiteX12" fmla="*/ 7910003 w 11014215"/>
              <a:gd name="connsiteY12" fmla="*/ 894952 h 910963"/>
              <a:gd name="connsiteX13" fmla="*/ 6995603 w 11014215"/>
              <a:gd name="connsiteY13" fmla="*/ 875497 h 910963"/>
              <a:gd name="connsiteX14" fmla="*/ 6275756 w 11014215"/>
              <a:gd name="connsiteY14" fmla="*/ 856042 h 910963"/>
              <a:gd name="connsiteX15" fmla="*/ 5692097 w 11014215"/>
              <a:gd name="connsiteY15" fmla="*/ 856041 h 910963"/>
              <a:gd name="connsiteX16" fmla="*/ 4777697 w 11014215"/>
              <a:gd name="connsiteY16" fmla="*/ 894953 h 910963"/>
              <a:gd name="connsiteX17" fmla="*/ 4096760 w 11014215"/>
              <a:gd name="connsiteY17" fmla="*/ 894952 h 910963"/>
              <a:gd name="connsiteX18" fmla="*/ 3688199 w 11014215"/>
              <a:gd name="connsiteY18" fmla="*/ 875496 h 910963"/>
              <a:gd name="connsiteX19" fmla="*/ 3279637 w 11014215"/>
              <a:gd name="connsiteY19" fmla="*/ 875496 h 910963"/>
              <a:gd name="connsiteX20" fmla="*/ 2676522 w 11014215"/>
              <a:gd name="connsiteY20" fmla="*/ 856042 h 910963"/>
              <a:gd name="connsiteX21" fmla="*/ 1917765 w 11014215"/>
              <a:gd name="connsiteY21" fmla="*/ 836587 h 910963"/>
              <a:gd name="connsiteX22" fmla="*/ 256595 w 11014215"/>
              <a:gd name="connsiteY22" fmla="*/ 856043 h 910963"/>
              <a:gd name="connsiteX23" fmla="*/ 217684 w 11014215"/>
              <a:gd name="connsiteY23" fmla="*/ 58373 h 910963"/>
              <a:gd name="connsiteX0" fmla="*/ 142505 w 10939036"/>
              <a:gd name="connsiteY0" fmla="*/ 58373 h 997339"/>
              <a:gd name="connsiteX1" fmla="*/ 2231692 w 10939036"/>
              <a:gd name="connsiteY1" fmla="*/ 58373 h 997339"/>
              <a:gd name="connsiteX2" fmla="*/ 2776441 w 10939036"/>
              <a:gd name="connsiteY2" fmla="*/ 38918 h 997339"/>
              <a:gd name="connsiteX3" fmla="*/ 3418467 w 10939036"/>
              <a:gd name="connsiteY3" fmla="*/ 38918 h 997339"/>
              <a:gd name="connsiteX4" fmla="*/ 3827028 w 10939036"/>
              <a:gd name="connsiteY4" fmla="*/ 38918 h 997339"/>
              <a:gd name="connsiteX5" fmla="*/ 4819249 w 10939036"/>
              <a:gd name="connsiteY5" fmla="*/ 77827 h 997339"/>
              <a:gd name="connsiteX6" fmla="*/ 8593581 w 10939036"/>
              <a:gd name="connsiteY6" fmla="*/ 97285 h 997339"/>
              <a:gd name="connsiteX7" fmla="*/ 10733667 w 10939036"/>
              <a:gd name="connsiteY7" fmla="*/ 77828 h 997339"/>
              <a:gd name="connsiteX8" fmla="*/ 10869854 w 10939036"/>
              <a:gd name="connsiteY8" fmla="*/ 136195 h 997339"/>
              <a:gd name="connsiteX9" fmla="*/ 10889309 w 10939036"/>
              <a:gd name="connsiteY9" fmla="*/ 817131 h 997339"/>
              <a:gd name="connsiteX10" fmla="*/ 10889309 w 10939036"/>
              <a:gd name="connsiteY10" fmla="*/ 894952 h 997339"/>
              <a:gd name="connsiteX11" fmla="*/ 10227828 w 10939036"/>
              <a:gd name="connsiteY11" fmla="*/ 894952 h 997339"/>
              <a:gd name="connsiteX12" fmla="*/ 7834824 w 10939036"/>
              <a:gd name="connsiteY12" fmla="*/ 894952 h 997339"/>
              <a:gd name="connsiteX13" fmla="*/ 6920424 w 10939036"/>
              <a:gd name="connsiteY13" fmla="*/ 875497 h 997339"/>
              <a:gd name="connsiteX14" fmla="*/ 6200577 w 10939036"/>
              <a:gd name="connsiteY14" fmla="*/ 856042 h 997339"/>
              <a:gd name="connsiteX15" fmla="*/ 5616918 w 10939036"/>
              <a:gd name="connsiteY15" fmla="*/ 856041 h 997339"/>
              <a:gd name="connsiteX16" fmla="*/ 4702518 w 10939036"/>
              <a:gd name="connsiteY16" fmla="*/ 894953 h 997339"/>
              <a:gd name="connsiteX17" fmla="*/ 4021581 w 10939036"/>
              <a:gd name="connsiteY17" fmla="*/ 894952 h 997339"/>
              <a:gd name="connsiteX18" fmla="*/ 3613020 w 10939036"/>
              <a:gd name="connsiteY18" fmla="*/ 875496 h 997339"/>
              <a:gd name="connsiteX19" fmla="*/ 3204458 w 10939036"/>
              <a:gd name="connsiteY19" fmla="*/ 875496 h 997339"/>
              <a:gd name="connsiteX20" fmla="*/ 2601343 w 10939036"/>
              <a:gd name="connsiteY20" fmla="*/ 856042 h 997339"/>
              <a:gd name="connsiteX21" fmla="*/ 1842586 w 10939036"/>
              <a:gd name="connsiteY21" fmla="*/ 836587 h 997339"/>
              <a:gd name="connsiteX22" fmla="*/ 181416 w 10939036"/>
              <a:gd name="connsiteY22" fmla="*/ 856043 h 997339"/>
              <a:gd name="connsiteX23" fmla="*/ 142505 w 10939036"/>
              <a:gd name="connsiteY23" fmla="*/ 58373 h 997339"/>
              <a:gd name="connsiteX0" fmla="*/ 1 w 10796532"/>
              <a:gd name="connsiteY0" fmla="*/ 75664 h 1014630"/>
              <a:gd name="connsiteX1" fmla="*/ 2089188 w 10796532"/>
              <a:gd name="connsiteY1" fmla="*/ 75664 h 1014630"/>
              <a:gd name="connsiteX2" fmla="*/ 2633937 w 10796532"/>
              <a:gd name="connsiteY2" fmla="*/ 56209 h 1014630"/>
              <a:gd name="connsiteX3" fmla="*/ 3275963 w 10796532"/>
              <a:gd name="connsiteY3" fmla="*/ 56209 h 1014630"/>
              <a:gd name="connsiteX4" fmla="*/ 3684524 w 10796532"/>
              <a:gd name="connsiteY4" fmla="*/ 56209 h 1014630"/>
              <a:gd name="connsiteX5" fmla="*/ 4676745 w 10796532"/>
              <a:gd name="connsiteY5" fmla="*/ 95118 h 1014630"/>
              <a:gd name="connsiteX6" fmla="*/ 8451077 w 10796532"/>
              <a:gd name="connsiteY6" fmla="*/ 114576 h 1014630"/>
              <a:gd name="connsiteX7" fmla="*/ 10591163 w 10796532"/>
              <a:gd name="connsiteY7" fmla="*/ 95119 h 1014630"/>
              <a:gd name="connsiteX8" fmla="*/ 10727350 w 10796532"/>
              <a:gd name="connsiteY8" fmla="*/ 153486 h 1014630"/>
              <a:gd name="connsiteX9" fmla="*/ 10746805 w 10796532"/>
              <a:gd name="connsiteY9" fmla="*/ 834422 h 1014630"/>
              <a:gd name="connsiteX10" fmla="*/ 10746805 w 10796532"/>
              <a:gd name="connsiteY10" fmla="*/ 912243 h 1014630"/>
              <a:gd name="connsiteX11" fmla="*/ 10085324 w 10796532"/>
              <a:gd name="connsiteY11" fmla="*/ 912243 h 1014630"/>
              <a:gd name="connsiteX12" fmla="*/ 7692320 w 10796532"/>
              <a:gd name="connsiteY12" fmla="*/ 912243 h 1014630"/>
              <a:gd name="connsiteX13" fmla="*/ 6777920 w 10796532"/>
              <a:gd name="connsiteY13" fmla="*/ 892788 h 1014630"/>
              <a:gd name="connsiteX14" fmla="*/ 6058073 w 10796532"/>
              <a:gd name="connsiteY14" fmla="*/ 873333 h 1014630"/>
              <a:gd name="connsiteX15" fmla="*/ 5474414 w 10796532"/>
              <a:gd name="connsiteY15" fmla="*/ 873332 h 1014630"/>
              <a:gd name="connsiteX16" fmla="*/ 4560014 w 10796532"/>
              <a:gd name="connsiteY16" fmla="*/ 912244 h 1014630"/>
              <a:gd name="connsiteX17" fmla="*/ 3879077 w 10796532"/>
              <a:gd name="connsiteY17" fmla="*/ 912243 h 1014630"/>
              <a:gd name="connsiteX18" fmla="*/ 3470516 w 10796532"/>
              <a:gd name="connsiteY18" fmla="*/ 892787 h 1014630"/>
              <a:gd name="connsiteX19" fmla="*/ 3061954 w 10796532"/>
              <a:gd name="connsiteY19" fmla="*/ 892787 h 1014630"/>
              <a:gd name="connsiteX20" fmla="*/ 2458839 w 10796532"/>
              <a:gd name="connsiteY20" fmla="*/ 873333 h 1014630"/>
              <a:gd name="connsiteX21" fmla="*/ 1700082 w 10796532"/>
              <a:gd name="connsiteY21" fmla="*/ 853878 h 1014630"/>
              <a:gd name="connsiteX22" fmla="*/ 38912 w 10796532"/>
              <a:gd name="connsiteY22" fmla="*/ 873334 h 1014630"/>
              <a:gd name="connsiteX23" fmla="*/ 1 w 10796532"/>
              <a:gd name="connsiteY23" fmla="*/ 75664 h 1014630"/>
              <a:gd name="connsiteX0" fmla="*/ 142504 w 10939035"/>
              <a:gd name="connsiteY0" fmla="*/ 48286 h 895088"/>
              <a:gd name="connsiteX1" fmla="*/ 2231691 w 10939035"/>
              <a:gd name="connsiteY1" fmla="*/ 48286 h 895088"/>
              <a:gd name="connsiteX2" fmla="*/ 2776440 w 10939035"/>
              <a:gd name="connsiteY2" fmla="*/ 28831 h 895088"/>
              <a:gd name="connsiteX3" fmla="*/ 3418466 w 10939035"/>
              <a:gd name="connsiteY3" fmla="*/ 28831 h 895088"/>
              <a:gd name="connsiteX4" fmla="*/ 3827027 w 10939035"/>
              <a:gd name="connsiteY4" fmla="*/ 28831 h 895088"/>
              <a:gd name="connsiteX5" fmla="*/ 4819248 w 10939035"/>
              <a:gd name="connsiteY5" fmla="*/ 67740 h 895088"/>
              <a:gd name="connsiteX6" fmla="*/ 8593580 w 10939035"/>
              <a:gd name="connsiteY6" fmla="*/ 87198 h 895088"/>
              <a:gd name="connsiteX7" fmla="*/ 10733666 w 10939035"/>
              <a:gd name="connsiteY7" fmla="*/ 67741 h 895088"/>
              <a:gd name="connsiteX8" fmla="*/ 10869853 w 10939035"/>
              <a:gd name="connsiteY8" fmla="*/ 126108 h 895088"/>
              <a:gd name="connsiteX9" fmla="*/ 10889308 w 10939035"/>
              <a:gd name="connsiteY9" fmla="*/ 807044 h 895088"/>
              <a:gd name="connsiteX10" fmla="*/ 10889308 w 10939035"/>
              <a:gd name="connsiteY10" fmla="*/ 884865 h 895088"/>
              <a:gd name="connsiteX11" fmla="*/ 10227827 w 10939035"/>
              <a:gd name="connsiteY11" fmla="*/ 884865 h 895088"/>
              <a:gd name="connsiteX12" fmla="*/ 7834823 w 10939035"/>
              <a:gd name="connsiteY12" fmla="*/ 884865 h 895088"/>
              <a:gd name="connsiteX13" fmla="*/ 6920423 w 10939035"/>
              <a:gd name="connsiteY13" fmla="*/ 865410 h 895088"/>
              <a:gd name="connsiteX14" fmla="*/ 6200576 w 10939035"/>
              <a:gd name="connsiteY14" fmla="*/ 845955 h 895088"/>
              <a:gd name="connsiteX15" fmla="*/ 5616917 w 10939035"/>
              <a:gd name="connsiteY15" fmla="*/ 845954 h 895088"/>
              <a:gd name="connsiteX16" fmla="*/ 4702517 w 10939035"/>
              <a:gd name="connsiteY16" fmla="*/ 884866 h 895088"/>
              <a:gd name="connsiteX17" fmla="*/ 4021580 w 10939035"/>
              <a:gd name="connsiteY17" fmla="*/ 884865 h 895088"/>
              <a:gd name="connsiteX18" fmla="*/ 3613019 w 10939035"/>
              <a:gd name="connsiteY18" fmla="*/ 865409 h 895088"/>
              <a:gd name="connsiteX19" fmla="*/ 3204457 w 10939035"/>
              <a:gd name="connsiteY19" fmla="*/ 865409 h 895088"/>
              <a:gd name="connsiteX20" fmla="*/ 2601342 w 10939035"/>
              <a:gd name="connsiteY20" fmla="*/ 845955 h 895088"/>
              <a:gd name="connsiteX21" fmla="*/ 1842585 w 10939035"/>
              <a:gd name="connsiteY21" fmla="*/ 826500 h 895088"/>
              <a:gd name="connsiteX22" fmla="*/ 181415 w 10939035"/>
              <a:gd name="connsiteY22" fmla="*/ 709768 h 895088"/>
              <a:gd name="connsiteX23" fmla="*/ 142504 w 10939035"/>
              <a:gd name="connsiteY23" fmla="*/ 48286 h 895088"/>
              <a:gd name="connsiteX0" fmla="*/ 233200 w 10989327"/>
              <a:gd name="connsiteY0" fmla="*/ 119614 h 864681"/>
              <a:gd name="connsiteX1" fmla="*/ 2281983 w 10989327"/>
              <a:gd name="connsiteY1" fmla="*/ 22338 h 864681"/>
              <a:gd name="connsiteX2" fmla="*/ 2826732 w 10989327"/>
              <a:gd name="connsiteY2" fmla="*/ 2883 h 864681"/>
              <a:gd name="connsiteX3" fmla="*/ 3468758 w 10989327"/>
              <a:gd name="connsiteY3" fmla="*/ 2883 h 864681"/>
              <a:gd name="connsiteX4" fmla="*/ 3877319 w 10989327"/>
              <a:gd name="connsiteY4" fmla="*/ 2883 h 864681"/>
              <a:gd name="connsiteX5" fmla="*/ 4869540 w 10989327"/>
              <a:gd name="connsiteY5" fmla="*/ 41792 h 864681"/>
              <a:gd name="connsiteX6" fmla="*/ 8643872 w 10989327"/>
              <a:gd name="connsiteY6" fmla="*/ 61250 h 864681"/>
              <a:gd name="connsiteX7" fmla="*/ 10783958 w 10989327"/>
              <a:gd name="connsiteY7" fmla="*/ 41793 h 864681"/>
              <a:gd name="connsiteX8" fmla="*/ 10920145 w 10989327"/>
              <a:gd name="connsiteY8" fmla="*/ 100160 h 864681"/>
              <a:gd name="connsiteX9" fmla="*/ 10939600 w 10989327"/>
              <a:gd name="connsiteY9" fmla="*/ 781096 h 864681"/>
              <a:gd name="connsiteX10" fmla="*/ 10939600 w 10989327"/>
              <a:gd name="connsiteY10" fmla="*/ 858917 h 864681"/>
              <a:gd name="connsiteX11" fmla="*/ 10278119 w 10989327"/>
              <a:gd name="connsiteY11" fmla="*/ 858917 h 864681"/>
              <a:gd name="connsiteX12" fmla="*/ 7885115 w 10989327"/>
              <a:gd name="connsiteY12" fmla="*/ 858917 h 864681"/>
              <a:gd name="connsiteX13" fmla="*/ 6970715 w 10989327"/>
              <a:gd name="connsiteY13" fmla="*/ 839462 h 864681"/>
              <a:gd name="connsiteX14" fmla="*/ 6250868 w 10989327"/>
              <a:gd name="connsiteY14" fmla="*/ 820007 h 864681"/>
              <a:gd name="connsiteX15" fmla="*/ 5667209 w 10989327"/>
              <a:gd name="connsiteY15" fmla="*/ 820006 h 864681"/>
              <a:gd name="connsiteX16" fmla="*/ 4752809 w 10989327"/>
              <a:gd name="connsiteY16" fmla="*/ 858918 h 864681"/>
              <a:gd name="connsiteX17" fmla="*/ 4071872 w 10989327"/>
              <a:gd name="connsiteY17" fmla="*/ 858917 h 864681"/>
              <a:gd name="connsiteX18" fmla="*/ 3663311 w 10989327"/>
              <a:gd name="connsiteY18" fmla="*/ 839461 h 864681"/>
              <a:gd name="connsiteX19" fmla="*/ 3254749 w 10989327"/>
              <a:gd name="connsiteY19" fmla="*/ 839461 h 864681"/>
              <a:gd name="connsiteX20" fmla="*/ 2651634 w 10989327"/>
              <a:gd name="connsiteY20" fmla="*/ 820007 h 864681"/>
              <a:gd name="connsiteX21" fmla="*/ 1892877 w 10989327"/>
              <a:gd name="connsiteY21" fmla="*/ 800552 h 864681"/>
              <a:gd name="connsiteX22" fmla="*/ 231707 w 10989327"/>
              <a:gd name="connsiteY22" fmla="*/ 683820 h 864681"/>
              <a:gd name="connsiteX23" fmla="*/ 233200 w 10989327"/>
              <a:gd name="connsiteY23" fmla="*/ 119614 h 864681"/>
              <a:gd name="connsiteX0" fmla="*/ 123667 w 10879794"/>
              <a:gd name="connsiteY0" fmla="*/ 143800 h 888867"/>
              <a:gd name="connsiteX1" fmla="*/ 2172450 w 10879794"/>
              <a:gd name="connsiteY1" fmla="*/ 46524 h 888867"/>
              <a:gd name="connsiteX2" fmla="*/ 2717199 w 10879794"/>
              <a:gd name="connsiteY2" fmla="*/ 27069 h 888867"/>
              <a:gd name="connsiteX3" fmla="*/ 3359225 w 10879794"/>
              <a:gd name="connsiteY3" fmla="*/ 27069 h 888867"/>
              <a:gd name="connsiteX4" fmla="*/ 3767786 w 10879794"/>
              <a:gd name="connsiteY4" fmla="*/ 27069 h 888867"/>
              <a:gd name="connsiteX5" fmla="*/ 4760007 w 10879794"/>
              <a:gd name="connsiteY5" fmla="*/ 65978 h 888867"/>
              <a:gd name="connsiteX6" fmla="*/ 8534339 w 10879794"/>
              <a:gd name="connsiteY6" fmla="*/ 85436 h 888867"/>
              <a:gd name="connsiteX7" fmla="*/ 10674425 w 10879794"/>
              <a:gd name="connsiteY7" fmla="*/ 65979 h 888867"/>
              <a:gd name="connsiteX8" fmla="*/ 10810612 w 10879794"/>
              <a:gd name="connsiteY8" fmla="*/ 124346 h 888867"/>
              <a:gd name="connsiteX9" fmla="*/ 10830067 w 10879794"/>
              <a:gd name="connsiteY9" fmla="*/ 805282 h 888867"/>
              <a:gd name="connsiteX10" fmla="*/ 10830067 w 10879794"/>
              <a:gd name="connsiteY10" fmla="*/ 883103 h 888867"/>
              <a:gd name="connsiteX11" fmla="*/ 10168586 w 10879794"/>
              <a:gd name="connsiteY11" fmla="*/ 883103 h 888867"/>
              <a:gd name="connsiteX12" fmla="*/ 7775582 w 10879794"/>
              <a:gd name="connsiteY12" fmla="*/ 883103 h 888867"/>
              <a:gd name="connsiteX13" fmla="*/ 6861182 w 10879794"/>
              <a:gd name="connsiteY13" fmla="*/ 863648 h 888867"/>
              <a:gd name="connsiteX14" fmla="*/ 6141335 w 10879794"/>
              <a:gd name="connsiteY14" fmla="*/ 844193 h 888867"/>
              <a:gd name="connsiteX15" fmla="*/ 5557676 w 10879794"/>
              <a:gd name="connsiteY15" fmla="*/ 844192 h 888867"/>
              <a:gd name="connsiteX16" fmla="*/ 4643276 w 10879794"/>
              <a:gd name="connsiteY16" fmla="*/ 883104 h 888867"/>
              <a:gd name="connsiteX17" fmla="*/ 3962339 w 10879794"/>
              <a:gd name="connsiteY17" fmla="*/ 883103 h 888867"/>
              <a:gd name="connsiteX18" fmla="*/ 3553778 w 10879794"/>
              <a:gd name="connsiteY18" fmla="*/ 863647 h 888867"/>
              <a:gd name="connsiteX19" fmla="*/ 3145216 w 10879794"/>
              <a:gd name="connsiteY19" fmla="*/ 863647 h 888867"/>
              <a:gd name="connsiteX20" fmla="*/ 2542101 w 10879794"/>
              <a:gd name="connsiteY20" fmla="*/ 844193 h 888867"/>
              <a:gd name="connsiteX21" fmla="*/ 1783344 w 10879794"/>
              <a:gd name="connsiteY21" fmla="*/ 824738 h 888867"/>
              <a:gd name="connsiteX22" fmla="*/ 122174 w 10879794"/>
              <a:gd name="connsiteY22" fmla="*/ 708006 h 888867"/>
              <a:gd name="connsiteX23" fmla="*/ 123667 w 10879794"/>
              <a:gd name="connsiteY23" fmla="*/ 143800 h 888867"/>
              <a:gd name="connsiteX0" fmla="*/ 1864 w 10757991"/>
              <a:gd name="connsiteY0" fmla="*/ 143800 h 888867"/>
              <a:gd name="connsiteX1" fmla="*/ 2050647 w 10757991"/>
              <a:gd name="connsiteY1" fmla="*/ 46524 h 888867"/>
              <a:gd name="connsiteX2" fmla="*/ 2595396 w 10757991"/>
              <a:gd name="connsiteY2" fmla="*/ 27069 h 888867"/>
              <a:gd name="connsiteX3" fmla="*/ 3237422 w 10757991"/>
              <a:gd name="connsiteY3" fmla="*/ 27069 h 888867"/>
              <a:gd name="connsiteX4" fmla="*/ 3645983 w 10757991"/>
              <a:gd name="connsiteY4" fmla="*/ 27069 h 888867"/>
              <a:gd name="connsiteX5" fmla="*/ 4638204 w 10757991"/>
              <a:gd name="connsiteY5" fmla="*/ 65978 h 888867"/>
              <a:gd name="connsiteX6" fmla="*/ 8412536 w 10757991"/>
              <a:gd name="connsiteY6" fmla="*/ 85436 h 888867"/>
              <a:gd name="connsiteX7" fmla="*/ 10552622 w 10757991"/>
              <a:gd name="connsiteY7" fmla="*/ 65979 h 888867"/>
              <a:gd name="connsiteX8" fmla="*/ 10688809 w 10757991"/>
              <a:gd name="connsiteY8" fmla="*/ 124346 h 888867"/>
              <a:gd name="connsiteX9" fmla="*/ 10708264 w 10757991"/>
              <a:gd name="connsiteY9" fmla="*/ 805282 h 888867"/>
              <a:gd name="connsiteX10" fmla="*/ 10708264 w 10757991"/>
              <a:gd name="connsiteY10" fmla="*/ 883103 h 888867"/>
              <a:gd name="connsiteX11" fmla="*/ 10046783 w 10757991"/>
              <a:gd name="connsiteY11" fmla="*/ 883103 h 888867"/>
              <a:gd name="connsiteX12" fmla="*/ 7653779 w 10757991"/>
              <a:gd name="connsiteY12" fmla="*/ 883103 h 888867"/>
              <a:gd name="connsiteX13" fmla="*/ 6739379 w 10757991"/>
              <a:gd name="connsiteY13" fmla="*/ 863648 h 888867"/>
              <a:gd name="connsiteX14" fmla="*/ 6019532 w 10757991"/>
              <a:gd name="connsiteY14" fmla="*/ 844193 h 888867"/>
              <a:gd name="connsiteX15" fmla="*/ 5435873 w 10757991"/>
              <a:gd name="connsiteY15" fmla="*/ 844192 h 888867"/>
              <a:gd name="connsiteX16" fmla="*/ 4521473 w 10757991"/>
              <a:gd name="connsiteY16" fmla="*/ 883104 h 888867"/>
              <a:gd name="connsiteX17" fmla="*/ 3840536 w 10757991"/>
              <a:gd name="connsiteY17" fmla="*/ 883103 h 888867"/>
              <a:gd name="connsiteX18" fmla="*/ 3431975 w 10757991"/>
              <a:gd name="connsiteY18" fmla="*/ 863647 h 888867"/>
              <a:gd name="connsiteX19" fmla="*/ 3023413 w 10757991"/>
              <a:gd name="connsiteY19" fmla="*/ 863647 h 888867"/>
              <a:gd name="connsiteX20" fmla="*/ 2420298 w 10757991"/>
              <a:gd name="connsiteY20" fmla="*/ 844193 h 888867"/>
              <a:gd name="connsiteX21" fmla="*/ 1661541 w 10757991"/>
              <a:gd name="connsiteY21" fmla="*/ 824738 h 888867"/>
              <a:gd name="connsiteX22" fmla="*/ 371 w 10757991"/>
              <a:gd name="connsiteY22" fmla="*/ 708006 h 888867"/>
              <a:gd name="connsiteX23" fmla="*/ 1864 w 10757991"/>
              <a:gd name="connsiteY23" fmla="*/ 143800 h 888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0757991" h="888867">
                <a:moveTo>
                  <a:pt x="1864" y="143800"/>
                </a:moveTo>
                <a:cubicBezTo>
                  <a:pt x="141" y="-122090"/>
                  <a:pt x="1618392" y="65979"/>
                  <a:pt x="2050647" y="46524"/>
                </a:cubicBezTo>
                <a:cubicBezTo>
                  <a:pt x="2482902" y="27069"/>
                  <a:pt x="2397600" y="30311"/>
                  <a:pt x="2595396" y="27069"/>
                </a:cubicBezTo>
                <a:cubicBezTo>
                  <a:pt x="2793192" y="23827"/>
                  <a:pt x="3062324" y="27069"/>
                  <a:pt x="3237422" y="27069"/>
                </a:cubicBezTo>
                <a:cubicBezTo>
                  <a:pt x="3412520" y="27069"/>
                  <a:pt x="3412519" y="20584"/>
                  <a:pt x="3645983" y="27069"/>
                </a:cubicBezTo>
                <a:cubicBezTo>
                  <a:pt x="3879447" y="33554"/>
                  <a:pt x="3843779" y="56250"/>
                  <a:pt x="4638204" y="65978"/>
                </a:cubicBezTo>
                <a:lnTo>
                  <a:pt x="8412536" y="85436"/>
                </a:lnTo>
                <a:lnTo>
                  <a:pt x="10552622" y="65979"/>
                </a:lnTo>
                <a:cubicBezTo>
                  <a:pt x="10932001" y="72464"/>
                  <a:pt x="10662869" y="1129"/>
                  <a:pt x="10688809" y="124346"/>
                </a:cubicBezTo>
                <a:cubicBezTo>
                  <a:pt x="10714749" y="247563"/>
                  <a:pt x="10705022" y="678823"/>
                  <a:pt x="10708264" y="805282"/>
                </a:cubicBezTo>
                <a:cubicBezTo>
                  <a:pt x="10711506" y="931741"/>
                  <a:pt x="10818511" y="870133"/>
                  <a:pt x="10708264" y="883103"/>
                </a:cubicBezTo>
                <a:cubicBezTo>
                  <a:pt x="10598017" y="896073"/>
                  <a:pt x="10046783" y="883103"/>
                  <a:pt x="10046783" y="883103"/>
                </a:cubicBezTo>
                <a:lnTo>
                  <a:pt x="7653779" y="883103"/>
                </a:lnTo>
                <a:cubicBezTo>
                  <a:pt x="7102545" y="879861"/>
                  <a:pt x="7011753" y="870133"/>
                  <a:pt x="6739379" y="863648"/>
                </a:cubicBezTo>
                <a:lnTo>
                  <a:pt x="6019532" y="844193"/>
                </a:lnTo>
                <a:cubicBezTo>
                  <a:pt x="5802281" y="840950"/>
                  <a:pt x="5685549" y="837707"/>
                  <a:pt x="5435873" y="844192"/>
                </a:cubicBezTo>
                <a:cubicBezTo>
                  <a:pt x="5186197" y="850677"/>
                  <a:pt x="4826273" y="870133"/>
                  <a:pt x="4521473" y="883104"/>
                </a:cubicBezTo>
                <a:cubicBezTo>
                  <a:pt x="4255584" y="889589"/>
                  <a:pt x="4022119" y="886346"/>
                  <a:pt x="3840536" y="883103"/>
                </a:cubicBezTo>
                <a:cubicBezTo>
                  <a:pt x="3658953" y="879860"/>
                  <a:pt x="3568162" y="866890"/>
                  <a:pt x="3431975" y="863647"/>
                </a:cubicBezTo>
                <a:cubicBezTo>
                  <a:pt x="3295788" y="860404"/>
                  <a:pt x="3192026" y="866889"/>
                  <a:pt x="3023413" y="863647"/>
                </a:cubicBezTo>
                <a:cubicBezTo>
                  <a:pt x="2854800" y="860405"/>
                  <a:pt x="2647277" y="850678"/>
                  <a:pt x="2420298" y="844193"/>
                </a:cubicBezTo>
                <a:cubicBezTo>
                  <a:pt x="2193319" y="837708"/>
                  <a:pt x="1953371" y="815010"/>
                  <a:pt x="1661541" y="824738"/>
                </a:cubicBezTo>
                <a:cubicBezTo>
                  <a:pt x="1369711" y="834466"/>
                  <a:pt x="-26047" y="860406"/>
                  <a:pt x="371" y="708006"/>
                </a:cubicBezTo>
                <a:cubicBezTo>
                  <a:pt x="26789" y="555606"/>
                  <a:pt x="3587" y="409690"/>
                  <a:pt x="1864" y="143800"/>
                </a:cubicBezTo>
                <a:close/>
              </a:path>
            </a:pathLst>
          </a:custGeom>
          <a:solidFill>
            <a:srgbClr val="C0C1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 smtClean="0"/>
              <a:t>Documents about topic 1</a:t>
            </a:r>
            <a:endParaRPr kumimoji="1" lang="zh-CN" altLang="en-US" sz="2400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6420255" y="27422"/>
            <a:ext cx="49335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Stream graph: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dirty="0" smtClean="0"/>
              <a:t>Strip 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zh-CN" dirty="0" smtClean="0"/>
              <a:t>Vertical position + color hue (same meaning)</a:t>
            </a:r>
            <a:endParaRPr kumimoji="1" lang="zh-CN" altLang="en-US" dirty="0"/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626477" y="365124"/>
            <a:ext cx="1260000" cy="864000"/>
          </a:xfrm>
          <a:noFill/>
          <a:ln w="57150">
            <a:solidFill>
              <a:srgbClr val="F7A3A1"/>
            </a:solidFill>
          </a:ln>
        </p:spPr>
        <p:txBody>
          <a:bodyPr>
            <a:normAutofit/>
          </a:bodyPr>
          <a:lstStyle/>
          <a:p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Stream </a:t>
            </a:r>
            <a:b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graph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0" name="组 19"/>
          <p:cNvGrpSpPr/>
          <p:nvPr/>
        </p:nvGrpSpPr>
        <p:grpSpPr>
          <a:xfrm>
            <a:off x="2785235" y="488729"/>
            <a:ext cx="683177" cy="725216"/>
            <a:chOff x="3242437" y="567557"/>
            <a:chExt cx="715688" cy="646388"/>
          </a:xfrm>
        </p:grpSpPr>
        <p:cxnSp>
          <p:nvCxnSpPr>
            <p:cNvPr id="21" name="肘形连接符 20"/>
            <p:cNvCxnSpPr/>
            <p:nvPr/>
          </p:nvCxnSpPr>
          <p:spPr>
            <a:xfrm>
              <a:off x="3294993" y="867103"/>
              <a:ext cx="630621" cy="346842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肘形连接符 21"/>
            <p:cNvCxnSpPr/>
            <p:nvPr/>
          </p:nvCxnSpPr>
          <p:spPr>
            <a:xfrm flipV="1">
              <a:off x="3242437" y="567557"/>
              <a:ext cx="715688" cy="294287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直线连接符 22"/>
          <p:cNvCxnSpPr/>
          <p:nvPr/>
        </p:nvCxnSpPr>
        <p:spPr>
          <a:xfrm>
            <a:off x="1072056" y="818905"/>
            <a:ext cx="5491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标题 1"/>
          <p:cNvSpPr txBox="1">
            <a:spLocks/>
          </p:cNvSpPr>
          <p:nvPr/>
        </p:nvSpPr>
        <p:spPr>
          <a:xfrm>
            <a:off x="3437377" y="27422"/>
            <a:ext cx="3310264" cy="739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glyph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标题 1"/>
          <p:cNvSpPr txBox="1">
            <a:spLocks/>
          </p:cNvSpPr>
          <p:nvPr/>
        </p:nvSpPr>
        <p:spPr>
          <a:xfrm>
            <a:off x="3463649" y="794682"/>
            <a:ext cx="3310264" cy="739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thread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6418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9</a:t>
            </a:fld>
            <a:endParaRPr kumimoji="1" lang="zh-CN" altLang="en-US" dirty="0"/>
          </a:p>
        </p:txBody>
      </p:sp>
      <p:cxnSp>
        <p:nvCxnSpPr>
          <p:cNvPr id="7" name="直线箭头连接符 6"/>
          <p:cNvCxnSpPr/>
          <p:nvPr/>
        </p:nvCxnSpPr>
        <p:spPr>
          <a:xfrm>
            <a:off x="819807" y="5896303"/>
            <a:ext cx="1038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819807" y="5896303"/>
            <a:ext cx="1038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Early time                                                                                                                               </a:t>
            </a:r>
            <a:r>
              <a:rPr kumimoji="1" lang="en-US" altLang="zh-CN" b="1" dirty="0">
                <a:solidFill>
                  <a:schemeClr val="accent1">
                    <a:lumMod val="50000"/>
                  </a:schemeClr>
                </a:solidFill>
              </a:rPr>
              <a:t>L</a:t>
            </a:r>
            <a:r>
              <a:rPr kumimoji="1"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ater time</a:t>
            </a:r>
            <a:endParaRPr kumimoji="1"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603371" y="6167234"/>
            <a:ext cx="1986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Time line</a:t>
            </a:r>
            <a:endParaRPr kumimoji="1"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任意形状 18"/>
          <p:cNvSpPr/>
          <p:nvPr/>
        </p:nvSpPr>
        <p:spPr>
          <a:xfrm>
            <a:off x="819807" y="4871971"/>
            <a:ext cx="10388519" cy="888867"/>
          </a:xfrm>
          <a:custGeom>
            <a:avLst/>
            <a:gdLst>
              <a:gd name="connsiteX0" fmla="*/ 127480 w 10274518"/>
              <a:gd name="connsiteY0" fmla="*/ 88289 h 1108025"/>
              <a:gd name="connsiteX1" fmla="*/ 1567174 w 10274518"/>
              <a:gd name="connsiteY1" fmla="*/ 88289 h 1108025"/>
              <a:gd name="connsiteX2" fmla="*/ 2111923 w 10274518"/>
              <a:gd name="connsiteY2" fmla="*/ 496851 h 1108025"/>
              <a:gd name="connsiteX3" fmla="*/ 2753949 w 10274518"/>
              <a:gd name="connsiteY3" fmla="*/ 574672 h 1108025"/>
              <a:gd name="connsiteX4" fmla="*/ 3162510 w 10274518"/>
              <a:gd name="connsiteY4" fmla="*/ 399575 h 1108025"/>
              <a:gd name="connsiteX5" fmla="*/ 4154731 w 10274518"/>
              <a:gd name="connsiteY5" fmla="*/ 205021 h 1108025"/>
              <a:gd name="connsiteX6" fmla="*/ 7929063 w 10274518"/>
              <a:gd name="connsiteY6" fmla="*/ 185566 h 1108025"/>
              <a:gd name="connsiteX7" fmla="*/ 10069149 w 10274518"/>
              <a:gd name="connsiteY7" fmla="*/ 205021 h 1108025"/>
              <a:gd name="connsiteX8" fmla="*/ 10205336 w 10274518"/>
              <a:gd name="connsiteY8" fmla="*/ 224477 h 1108025"/>
              <a:gd name="connsiteX9" fmla="*/ 10224791 w 10274518"/>
              <a:gd name="connsiteY9" fmla="*/ 905413 h 1108025"/>
              <a:gd name="connsiteX10" fmla="*/ 10224791 w 10274518"/>
              <a:gd name="connsiteY10" fmla="*/ 983234 h 1108025"/>
              <a:gd name="connsiteX11" fmla="*/ 9563310 w 10274518"/>
              <a:gd name="connsiteY11" fmla="*/ 983234 h 1108025"/>
              <a:gd name="connsiteX12" fmla="*/ 7170306 w 10274518"/>
              <a:gd name="connsiteY12" fmla="*/ 983234 h 1108025"/>
              <a:gd name="connsiteX13" fmla="*/ 6255906 w 10274518"/>
              <a:gd name="connsiteY13" fmla="*/ 710860 h 1108025"/>
              <a:gd name="connsiteX14" fmla="*/ 5536059 w 10274518"/>
              <a:gd name="connsiteY14" fmla="*/ 671949 h 1108025"/>
              <a:gd name="connsiteX15" fmla="*/ 4952400 w 10274518"/>
              <a:gd name="connsiteY15" fmla="*/ 944323 h 1108025"/>
              <a:gd name="connsiteX16" fmla="*/ 4038000 w 10274518"/>
              <a:gd name="connsiteY16" fmla="*/ 1022145 h 1108025"/>
              <a:gd name="connsiteX17" fmla="*/ 3357063 w 10274518"/>
              <a:gd name="connsiteY17" fmla="*/ 769226 h 1108025"/>
              <a:gd name="connsiteX18" fmla="*/ 2948502 w 10274518"/>
              <a:gd name="connsiteY18" fmla="*/ 749770 h 1108025"/>
              <a:gd name="connsiteX19" fmla="*/ 2539940 w 10274518"/>
              <a:gd name="connsiteY19" fmla="*/ 749770 h 1108025"/>
              <a:gd name="connsiteX20" fmla="*/ 1936825 w 10274518"/>
              <a:gd name="connsiteY20" fmla="*/ 983234 h 1108025"/>
              <a:gd name="connsiteX21" fmla="*/ 1100246 w 10274518"/>
              <a:gd name="connsiteY21" fmla="*/ 1022145 h 1108025"/>
              <a:gd name="connsiteX22" fmla="*/ 185846 w 10274518"/>
              <a:gd name="connsiteY22" fmla="*/ 1041600 h 1108025"/>
              <a:gd name="connsiteX23" fmla="*/ 127480 w 10274518"/>
              <a:gd name="connsiteY23" fmla="*/ 88289 h 1108025"/>
              <a:gd name="connsiteX0" fmla="*/ 110328 w 10315732"/>
              <a:gd name="connsiteY0" fmla="*/ 447567 h 986794"/>
              <a:gd name="connsiteX1" fmla="*/ 1608388 w 10315732"/>
              <a:gd name="connsiteY1" fmla="*/ 94 h 986794"/>
              <a:gd name="connsiteX2" fmla="*/ 2153137 w 10315732"/>
              <a:gd name="connsiteY2" fmla="*/ 408656 h 986794"/>
              <a:gd name="connsiteX3" fmla="*/ 2795163 w 10315732"/>
              <a:gd name="connsiteY3" fmla="*/ 486477 h 986794"/>
              <a:gd name="connsiteX4" fmla="*/ 3203724 w 10315732"/>
              <a:gd name="connsiteY4" fmla="*/ 311380 h 986794"/>
              <a:gd name="connsiteX5" fmla="*/ 4195945 w 10315732"/>
              <a:gd name="connsiteY5" fmla="*/ 116826 h 986794"/>
              <a:gd name="connsiteX6" fmla="*/ 7970277 w 10315732"/>
              <a:gd name="connsiteY6" fmla="*/ 97371 h 986794"/>
              <a:gd name="connsiteX7" fmla="*/ 10110363 w 10315732"/>
              <a:gd name="connsiteY7" fmla="*/ 116826 h 986794"/>
              <a:gd name="connsiteX8" fmla="*/ 10246550 w 10315732"/>
              <a:gd name="connsiteY8" fmla="*/ 136282 h 986794"/>
              <a:gd name="connsiteX9" fmla="*/ 10266005 w 10315732"/>
              <a:gd name="connsiteY9" fmla="*/ 817218 h 986794"/>
              <a:gd name="connsiteX10" fmla="*/ 10266005 w 10315732"/>
              <a:gd name="connsiteY10" fmla="*/ 895039 h 986794"/>
              <a:gd name="connsiteX11" fmla="*/ 9604524 w 10315732"/>
              <a:gd name="connsiteY11" fmla="*/ 895039 h 986794"/>
              <a:gd name="connsiteX12" fmla="*/ 7211520 w 10315732"/>
              <a:gd name="connsiteY12" fmla="*/ 895039 h 986794"/>
              <a:gd name="connsiteX13" fmla="*/ 6297120 w 10315732"/>
              <a:gd name="connsiteY13" fmla="*/ 622665 h 986794"/>
              <a:gd name="connsiteX14" fmla="*/ 5577273 w 10315732"/>
              <a:gd name="connsiteY14" fmla="*/ 583754 h 986794"/>
              <a:gd name="connsiteX15" fmla="*/ 4993614 w 10315732"/>
              <a:gd name="connsiteY15" fmla="*/ 856128 h 986794"/>
              <a:gd name="connsiteX16" fmla="*/ 4079214 w 10315732"/>
              <a:gd name="connsiteY16" fmla="*/ 933950 h 986794"/>
              <a:gd name="connsiteX17" fmla="*/ 3398277 w 10315732"/>
              <a:gd name="connsiteY17" fmla="*/ 681031 h 986794"/>
              <a:gd name="connsiteX18" fmla="*/ 2989716 w 10315732"/>
              <a:gd name="connsiteY18" fmla="*/ 661575 h 986794"/>
              <a:gd name="connsiteX19" fmla="*/ 2581154 w 10315732"/>
              <a:gd name="connsiteY19" fmla="*/ 661575 h 986794"/>
              <a:gd name="connsiteX20" fmla="*/ 1978039 w 10315732"/>
              <a:gd name="connsiteY20" fmla="*/ 895039 h 986794"/>
              <a:gd name="connsiteX21" fmla="*/ 1141460 w 10315732"/>
              <a:gd name="connsiteY21" fmla="*/ 933950 h 986794"/>
              <a:gd name="connsiteX22" fmla="*/ 227060 w 10315732"/>
              <a:gd name="connsiteY22" fmla="*/ 953405 h 986794"/>
              <a:gd name="connsiteX23" fmla="*/ 110328 w 10315732"/>
              <a:gd name="connsiteY23" fmla="*/ 447567 h 986794"/>
              <a:gd name="connsiteX0" fmla="*/ 56848 w 10262252"/>
              <a:gd name="connsiteY0" fmla="*/ 447567 h 942673"/>
              <a:gd name="connsiteX1" fmla="*/ 1554908 w 10262252"/>
              <a:gd name="connsiteY1" fmla="*/ 94 h 942673"/>
              <a:gd name="connsiteX2" fmla="*/ 2099657 w 10262252"/>
              <a:gd name="connsiteY2" fmla="*/ 408656 h 942673"/>
              <a:gd name="connsiteX3" fmla="*/ 2741683 w 10262252"/>
              <a:gd name="connsiteY3" fmla="*/ 486477 h 942673"/>
              <a:gd name="connsiteX4" fmla="*/ 3150244 w 10262252"/>
              <a:gd name="connsiteY4" fmla="*/ 311380 h 942673"/>
              <a:gd name="connsiteX5" fmla="*/ 4142465 w 10262252"/>
              <a:gd name="connsiteY5" fmla="*/ 116826 h 942673"/>
              <a:gd name="connsiteX6" fmla="*/ 7916797 w 10262252"/>
              <a:gd name="connsiteY6" fmla="*/ 97371 h 942673"/>
              <a:gd name="connsiteX7" fmla="*/ 10056883 w 10262252"/>
              <a:gd name="connsiteY7" fmla="*/ 116826 h 942673"/>
              <a:gd name="connsiteX8" fmla="*/ 10193070 w 10262252"/>
              <a:gd name="connsiteY8" fmla="*/ 136282 h 942673"/>
              <a:gd name="connsiteX9" fmla="*/ 10212525 w 10262252"/>
              <a:gd name="connsiteY9" fmla="*/ 817218 h 942673"/>
              <a:gd name="connsiteX10" fmla="*/ 10212525 w 10262252"/>
              <a:gd name="connsiteY10" fmla="*/ 895039 h 942673"/>
              <a:gd name="connsiteX11" fmla="*/ 9551044 w 10262252"/>
              <a:gd name="connsiteY11" fmla="*/ 895039 h 942673"/>
              <a:gd name="connsiteX12" fmla="*/ 7158040 w 10262252"/>
              <a:gd name="connsiteY12" fmla="*/ 895039 h 942673"/>
              <a:gd name="connsiteX13" fmla="*/ 6243640 w 10262252"/>
              <a:gd name="connsiteY13" fmla="*/ 622665 h 942673"/>
              <a:gd name="connsiteX14" fmla="*/ 5523793 w 10262252"/>
              <a:gd name="connsiteY14" fmla="*/ 583754 h 942673"/>
              <a:gd name="connsiteX15" fmla="*/ 4940134 w 10262252"/>
              <a:gd name="connsiteY15" fmla="*/ 856128 h 942673"/>
              <a:gd name="connsiteX16" fmla="*/ 4025734 w 10262252"/>
              <a:gd name="connsiteY16" fmla="*/ 933950 h 942673"/>
              <a:gd name="connsiteX17" fmla="*/ 3344797 w 10262252"/>
              <a:gd name="connsiteY17" fmla="*/ 681031 h 942673"/>
              <a:gd name="connsiteX18" fmla="*/ 2936236 w 10262252"/>
              <a:gd name="connsiteY18" fmla="*/ 661575 h 942673"/>
              <a:gd name="connsiteX19" fmla="*/ 2527674 w 10262252"/>
              <a:gd name="connsiteY19" fmla="*/ 661575 h 942673"/>
              <a:gd name="connsiteX20" fmla="*/ 1924559 w 10262252"/>
              <a:gd name="connsiteY20" fmla="*/ 895039 h 942673"/>
              <a:gd name="connsiteX21" fmla="*/ 1087980 w 10262252"/>
              <a:gd name="connsiteY21" fmla="*/ 933950 h 942673"/>
              <a:gd name="connsiteX22" fmla="*/ 387589 w 10262252"/>
              <a:gd name="connsiteY22" fmla="*/ 642120 h 942673"/>
              <a:gd name="connsiteX23" fmla="*/ 56848 w 10262252"/>
              <a:gd name="connsiteY23" fmla="*/ 447567 h 942673"/>
              <a:gd name="connsiteX0" fmla="*/ 59568 w 10264972"/>
              <a:gd name="connsiteY0" fmla="*/ 447567 h 942673"/>
              <a:gd name="connsiteX1" fmla="*/ 1557628 w 10264972"/>
              <a:gd name="connsiteY1" fmla="*/ 94 h 942673"/>
              <a:gd name="connsiteX2" fmla="*/ 2102377 w 10264972"/>
              <a:gd name="connsiteY2" fmla="*/ 408656 h 942673"/>
              <a:gd name="connsiteX3" fmla="*/ 2744403 w 10264972"/>
              <a:gd name="connsiteY3" fmla="*/ 486477 h 942673"/>
              <a:gd name="connsiteX4" fmla="*/ 3152964 w 10264972"/>
              <a:gd name="connsiteY4" fmla="*/ 311380 h 942673"/>
              <a:gd name="connsiteX5" fmla="*/ 4145185 w 10264972"/>
              <a:gd name="connsiteY5" fmla="*/ 116826 h 942673"/>
              <a:gd name="connsiteX6" fmla="*/ 7919517 w 10264972"/>
              <a:gd name="connsiteY6" fmla="*/ 97371 h 942673"/>
              <a:gd name="connsiteX7" fmla="*/ 10059603 w 10264972"/>
              <a:gd name="connsiteY7" fmla="*/ 116826 h 942673"/>
              <a:gd name="connsiteX8" fmla="*/ 10195790 w 10264972"/>
              <a:gd name="connsiteY8" fmla="*/ 136282 h 942673"/>
              <a:gd name="connsiteX9" fmla="*/ 10215245 w 10264972"/>
              <a:gd name="connsiteY9" fmla="*/ 817218 h 942673"/>
              <a:gd name="connsiteX10" fmla="*/ 10215245 w 10264972"/>
              <a:gd name="connsiteY10" fmla="*/ 895039 h 942673"/>
              <a:gd name="connsiteX11" fmla="*/ 9553764 w 10264972"/>
              <a:gd name="connsiteY11" fmla="*/ 895039 h 942673"/>
              <a:gd name="connsiteX12" fmla="*/ 7160760 w 10264972"/>
              <a:gd name="connsiteY12" fmla="*/ 895039 h 942673"/>
              <a:gd name="connsiteX13" fmla="*/ 6246360 w 10264972"/>
              <a:gd name="connsiteY13" fmla="*/ 622665 h 942673"/>
              <a:gd name="connsiteX14" fmla="*/ 5526513 w 10264972"/>
              <a:gd name="connsiteY14" fmla="*/ 583754 h 942673"/>
              <a:gd name="connsiteX15" fmla="*/ 4942854 w 10264972"/>
              <a:gd name="connsiteY15" fmla="*/ 856128 h 942673"/>
              <a:gd name="connsiteX16" fmla="*/ 4028454 w 10264972"/>
              <a:gd name="connsiteY16" fmla="*/ 933950 h 942673"/>
              <a:gd name="connsiteX17" fmla="*/ 3347517 w 10264972"/>
              <a:gd name="connsiteY17" fmla="*/ 681031 h 942673"/>
              <a:gd name="connsiteX18" fmla="*/ 2938956 w 10264972"/>
              <a:gd name="connsiteY18" fmla="*/ 661575 h 942673"/>
              <a:gd name="connsiteX19" fmla="*/ 2530394 w 10264972"/>
              <a:gd name="connsiteY19" fmla="*/ 661575 h 942673"/>
              <a:gd name="connsiteX20" fmla="*/ 1927279 w 10264972"/>
              <a:gd name="connsiteY20" fmla="*/ 895039 h 942673"/>
              <a:gd name="connsiteX21" fmla="*/ 1246343 w 10264972"/>
              <a:gd name="connsiteY21" fmla="*/ 700486 h 942673"/>
              <a:gd name="connsiteX22" fmla="*/ 390309 w 10264972"/>
              <a:gd name="connsiteY22" fmla="*/ 642120 h 942673"/>
              <a:gd name="connsiteX23" fmla="*/ 59568 w 10264972"/>
              <a:gd name="connsiteY23" fmla="*/ 447567 h 942673"/>
              <a:gd name="connsiteX0" fmla="*/ 52777 w 10258181"/>
              <a:gd name="connsiteY0" fmla="*/ 447567 h 942673"/>
              <a:gd name="connsiteX1" fmla="*/ 1550837 w 10258181"/>
              <a:gd name="connsiteY1" fmla="*/ 94 h 942673"/>
              <a:gd name="connsiteX2" fmla="*/ 2095586 w 10258181"/>
              <a:gd name="connsiteY2" fmla="*/ 408656 h 942673"/>
              <a:gd name="connsiteX3" fmla="*/ 2737612 w 10258181"/>
              <a:gd name="connsiteY3" fmla="*/ 486477 h 942673"/>
              <a:gd name="connsiteX4" fmla="*/ 3146173 w 10258181"/>
              <a:gd name="connsiteY4" fmla="*/ 311380 h 942673"/>
              <a:gd name="connsiteX5" fmla="*/ 4138394 w 10258181"/>
              <a:gd name="connsiteY5" fmla="*/ 116826 h 942673"/>
              <a:gd name="connsiteX6" fmla="*/ 7912726 w 10258181"/>
              <a:gd name="connsiteY6" fmla="*/ 97371 h 942673"/>
              <a:gd name="connsiteX7" fmla="*/ 10052812 w 10258181"/>
              <a:gd name="connsiteY7" fmla="*/ 116826 h 942673"/>
              <a:gd name="connsiteX8" fmla="*/ 10188999 w 10258181"/>
              <a:gd name="connsiteY8" fmla="*/ 136282 h 942673"/>
              <a:gd name="connsiteX9" fmla="*/ 10208454 w 10258181"/>
              <a:gd name="connsiteY9" fmla="*/ 817218 h 942673"/>
              <a:gd name="connsiteX10" fmla="*/ 10208454 w 10258181"/>
              <a:gd name="connsiteY10" fmla="*/ 895039 h 942673"/>
              <a:gd name="connsiteX11" fmla="*/ 9546973 w 10258181"/>
              <a:gd name="connsiteY11" fmla="*/ 895039 h 942673"/>
              <a:gd name="connsiteX12" fmla="*/ 7153969 w 10258181"/>
              <a:gd name="connsiteY12" fmla="*/ 895039 h 942673"/>
              <a:gd name="connsiteX13" fmla="*/ 6239569 w 10258181"/>
              <a:gd name="connsiteY13" fmla="*/ 622665 h 942673"/>
              <a:gd name="connsiteX14" fmla="*/ 5519722 w 10258181"/>
              <a:gd name="connsiteY14" fmla="*/ 583754 h 942673"/>
              <a:gd name="connsiteX15" fmla="*/ 4936063 w 10258181"/>
              <a:gd name="connsiteY15" fmla="*/ 856128 h 942673"/>
              <a:gd name="connsiteX16" fmla="*/ 4021663 w 10258181"/>
              <a:gd name="connsiteY16" fmla="*/ 933950 h 942673"/>
              <a:gd name="connsiteX17" fmla="*/ 3340726 w 10258181"/>
              <a:gd name="connsiteY17" fmla="*/ 681031 h 942673"/>
              <a:gd name="connsiteX18" fmla="*/ 2932165 w 10258181"/>
              <a:gd name="connsiteY18" fmla="*/ 661575 h 942673"/>
              <a:gd name="connsiteX19" fmla="*/ 2523603 w 10258181"/>
              <a:gd name="connsiteY19" fmla="*/ 661575 h 942673"/>
              <a:gd name="connsiteX20" fmla="*/ 1920488 w 10258181"/>
              <a:gd name="connsiteY20" fmla="*/ 895039 h 942673"/>
              <a:gd name="connsiteX21" fmla="*/ 1239552 w 10258181"/>
              <a:gd name="connsiteY21" fmla="*/ 700486 h 942673"/>
              <a:gd name="connsiteX22" fmla="*/ 422429 w 10258181"/>
              <a:gd name="connsiteY22" fmla="*/ 544844 h 942673"/>
              <a:gd name="connsiteX23" fmla="*/ 52777 w 10258181"/>
              <a:gd name="connsiteY23" fmla="*/ 447567 h 942673"/>
              <a:gd name="connsiteX0" fmla="*/ 46864 w 10330089"/>
              <a:gd name="connsiteY0" fmla="*/ 78065 h 981733"/>
              <a:gd name="connsiteX1" fmla="*/ 1622745 w 10330089"/>
              <a:gd name="connsiteY1" fmla="*/ 39154 h 981733"/>
              <a:gd name="connsiteX2" fmla="*/ 2167494 w 10330089"/>
              <a:gd name="connsiteY2" fmla="*/ 447716 h 981733"/>
              <a:gd name="connsiteX3" fmla="*/ 2809520 w 10330089"/>
              <a:gd name="connsiteY3" fmla="*/ 525537 h 981733"/>
              <a:gd name="connsiteX4" fmla="*/ 3218081 w 10330089"/>
              <a:gd name="connsiteY4" fmla="*/ 350440 h 981733"/>
              <a:gd name="connsiteX5" fmla="*/ 4210302 w 10330089"/>
              <a:gd name="connsiteY5" fmla="*/ 155886 h 981733"/>
              <a:gd name="connsiteX6" fmla="*/ 7984634 w 10330089"/>
              <a:gd name="connsiteY6" fmla="*/ 136431 h 981733"/>
              <a:gd name="connsiteX7" fmla="*/ 10124720 w 10330089"/>
              <a:gd name="connsiteY7" fmla="*/ 155886 h 981733"/>
              <a:gd name="connsiteX8" fmla="*/ 10260907 w 10330089"/>
              <a:gd name="connsiteY8" fmla="*/ 175342 h 981733"/>
              <a:gd name="connsiteX9" fmla="*/ 10280362 w 10330089"/>
              <a:gd name="connsiteY9" fmla="*/ 856278 h 981733"/>
              <a:gd name="connsiteX10" fmla="*/ 10280362 w 10330089"/>
              <a:gd name="connsiteY10" fmla="*/ 934099 h 981733"/>
              <a:gd name="connsiteX11" fmla="*/ 9618881 w 10330089"/>
              <a:gd name="connsiteY11" fmla="*/ 934099 h 981733"/>
              <a:gd name="connsiteX12" fmla="*/ 7225877 w 10330089"/>
              <a:gd name="connsiteY12" fmla="*/ 934099 h 981733"/>
              <a:gd name="connsiteX13" fmla="*/ 6311477 w 10330089"/>
              <a:gd name="connsiteY13" fmla="*/ 661725 h 981733"/>
              <a:gd name="connsiteX14" fmla="*/ 5591630 w 10330089"/>
              <a:gd name="connsiteY14" fmla="*/ 622814 h 981733"/>
              <a:gd name="connsiteX15" fmla="*/ 5007971 w 10330089"/>
              <a:gd name="connsiteY15" fmla="*/ 895188 h 981733"/>
              <a:gd name="connsiteX16" fmla="*/ 4093571 w 10330089"/>
              <a:gd name="connsiteY16" fmla="*/ 973010 h 981733"/>
              <a:gd name="connsiteX17" fmla="*/ 3412634 w 10330089"/>
              <a:gd name="connsiteY17" fmla="*/ 720091 h 981733"/>
              <a:gd name="connsiteX18" fmla="*/ 3004073 w 10330089"/>
              <a:gd name="connsiteY18" fmla="*/ 700635 h 981733"/>
              <a:gd name="connsiteX19" fmla="*/ 2595511 w 10330089"/>
              <a:gd name="connsiteY19" fmla="*/ 700635 h 981733"/>
              <a:gd name="connsiteX20" fmla="*/ 1992396 w 10330089"/>
              <a:gd name="connsiteY20" fmla="*/ 934099 h 981733"/>
              <a:gd name="connsiteX21" fmla="*/ 1311460 w 10330089"/>
              <a:gd name="connsiteY21" fmla="*/ 739546 h 981733"/>
              <a:gd name="connsiteX22" fmla="*/ 494337 w 10330089"/>
              <a:gd name="connsiteY22" fmla="*/ 583904 h 981733"/>
              <a:gd name="connsiteX23" fmla="*/ 46864 w 10330089"/>
              <a:gd name="connsiteY23" fmla="*/ 78065 h 981733"/>
              <a:gd name="connsiteX0" fmla="*/ 133142 w 10416367"/>
              <a:gd name="connsiteY0" fmla="*/ 90065 h 993733"/>
              <a:gd name="connsiteX1" fmla="*/ 1709023 w 10416367"/>
              <a:gd name="connsiteY1" fmla="*/ 51154 h 993733"/>
              <a:gd name="connsiteX2" fmla="*/ 2253772 w 10416367"/>
              <a:gd name="connsiteY2" fmla="*/ 459716 h 993733"/>
              <a:gd name="connsiteX3" fmla="*/ 2895798 w 10416367"/>
              <a:gd name="connsiteY3" fmla="*/ 537537 h 993733"/>
              <a:gd name="connsiteX4" fmla="*/ 3304359 w 10416367"/>
              <a:gd name="connsiteY4" fmla="*/ 362440 h 993733"/>
              <a:gd name="connsiteX5" fmla="*/ 4296580 w 10416367"/>
              <a:gd name="connsiteY5" fmla="*/ 167886 h 993733"/>
              <a:gd name="connsiteX6" fmla="*/ 8070912 w 10416367"/>
              <a:gd name="connsiteY6" fmla="*/ 148431 h 993733"/>
              <a:gd name="connsiteX7" fmla="*/ 10210998 w 10416367"/>
              <a:gd name="connsiteY7" fmla="*/ 167886 h 993733"/>
              <a:gd name="connsiteX8" fmla="*/ 10347185 w 10416367"/>
              <a:gd name="connsiteY8" fmla="*/ 187342 h 993733"/>
              <a:gd name="connsiteX9" fmla="*/ 10366640 w 10416367"/>
              <a:gd name="connsiteY9" fmla="*/ 868278 h 993733"/>
              <a:gd name="connsiteX10" fmla="*/ 10366640 w 10416367"/>
              <a:gd name="connsiteY10" fmla="*/ 946099 h 993733"/>
              <a:gd name="connsiteX11" fmla="*/ 9705159 w 10416367"/>
              <a:gd name="connsiteY11" fmla="*/ 946099 h 993733"/>
              <a:gd name="connsiteX12" fmla="*/ 7312155 w 10416367"/>
              <a:gd name="connsiteY12" fmla="*/ 946099 h 993733"/>
              <a:gd name="connsiteX13" fmla="*/ 6397755 w 10416367"/>
              <a:gd name="connsiteY13" fmla="*/ 673725 h 993733"/>
              <a:gd name="connsiteX14" fmla="*/ 5677908 w 10416367"/>
              <a:gd name="connsiteY14" fmla="*/ 634814 h 993733"/>
              <a:gd name="connsiteX15" fmla="*/ 5094249 w 10416367"/>
              <a:gd name="connsiteY15" fmla="*/ 907188 h 993733"/>
              <a:gd name="connsiteX16" fmla="*/ 4179849 w 10416367"/>
              <a:gd name="connsiteY16" fmla="*/ 985010 h 993733"/>
              <a:gd name="connsiteX17" fmla="*/ 3498912 w 10416367"/>
              <a:gd name="connsiteY17" fmla="*/ 732091 h 993733"/>
              <a:gd name="connsiteX18" fmla="*/ 3090351 w 10416367"/>
              <a:gd name="connsiteY18" fmla="*/ 712635 h 993733"/>
              <a:gd name="connsiteX19" fmla="*/ 2681789 w 10416367"/>
              <a:gd name="connsiteY19" fmla="*/ 712635 h 993733"/>
              <a:gd name="connsiteX20" fmla="*/ 2078674 w 10416367"/>
              <a:gd name="connsiteY20" fmla="*/ 946099 h 993733"/>
              <a:gd name="connsiteX21" fmla="*/ 1397738 w 10416367"/>
              <a:gd name="connsiteY21" fmla="*/ 751546 h 993733"/>
              <a:gd name="connsiteX22" fmla="*/ 230419 w 10416367"/>
              <a:gd name="connsiteY22" fmla="*/ 809913 h 993733"/>
              <a:gd name="connsiteX23" fmla="*/ 133142 w 10416367"/>
              <a:gd name="connsiteY23" fmla="*/ 90065 h 993733"/>
              <a:gd name="connsiteX0" fmla="*/ 94744 w 10377969"/>
              <a:gd name="connsiteY0" fmla="*/ 90065 h 993733"/>
              <a:gd name="connsiteX1" fmla="*/ 1670625 w 10377969"/>
              <a:gd name="connsiteY1" fmla="*/ 51154 h 993733"/>
              <a:gd name="connsiteX2" fmla="*/ 2215374 w 10377969"/>
              <a:gd name="connsiteY2" fmla="*/ 459716 h 993733"/>
              <a:gd name="connsiteX3" fmla="*/ 2857400 w 10377969"/>
              <a:gd name="connsiteY3" fmla="*/ 537537 h 993733"/>
              <a:gd name="connsiteX4" fmla="*/ 3265961 w 10377969"/>
              <a:gd name="connsiteY4" fmla="*/ 362440 h 993733"/>
              <a:gd name="connsiteX5" fmla="*/ 4258182 w 10377969"/>
              <a:gd name="connsiteY5" fmla="*/ 167886 h 993733"/>
              <a:gd name="connsiteX6" fmla="*/ 8032514 w 10377969"/>
              <a:gd name="connsiteY6" fmla="*/ 148431 h 993733"/>
              <a:gd name="connsiteX7" fmla="*/ 10172600 w 10377969"/>
              <a:gd name="connsiteY7" fmla="*/ 167886 h 993733"/>
              <a:gd name="connsiteX8" fmla="*/ 10308787 w 10377969"/>
              <a:gd name="connsiteY8" fmla="*/ 187342 h 993733"/>
              <a:gd name="connsiteX9" fmla="*/ 10328242 w 10377969"/>
              <a:gd name="connsiteY9" fmla="*/ 868278 h 993733"/>
              <a:gd name="connsiteX10" fmla="*/ 10328242 w 10377969"/>
              <a:gd name="connsiteY10" fmla="*/ 946099 h 993733"/>
              <a:gd name="connsiteX11" fmla="*/ 9666761 w 10377969"/>
              <a:gd name="connsiteY11" fmla="*/ 946099 h 993733"/>
              <a:gd name="connsiteX12" fmla="*/ 7273757 w 10377969"/>
              <a:gd name="connsiteY12" fmla="*/ 946099 h 993733"/>
              <a:gd name="connsiteX13" fmla="*/ 6359357 w 10377969"/>
              <a:gd name="connsiteY13" fmla="*/ 673725 h 993733"/>
              <a:gd name="connsiteX14" fmla="*/ 5639510 w 10377969"/>
              <a:gd name="connsiteY14" fmla="*/ 634814 h 993733"/>
              <a:gd name="connsiteX15" fmla="*/ 5055851 w 10377969"/>
              <a:gd name="connsiteY15" fmla="*/ 907188 h 993733"/>
              <a:gd name="connsiteX16" fmla="*/ 4141451 w 10377969"/>
              <a:gd name="connsiteY16" fmla="*/ 985010 h 993733"/>
              <a:gd name="connsiteX17" fmla="*/ 3460514 w 10377969"/>
              <a:gd name="connsiteY17" fmla="*/ 732091 h 993733"/>
              <a:gd name="connsiteX18" fmla="*/ 3051953 w 10377969"/>
              <a:gd name="connsiteY18" fmla="*/ 712635 h 993733"/>
              <a:gd name="connsiteX19" fmla="*/ 2643391 w 10377969"/>
              <a:gd name="connsiteY19" fmla="*/ 712635 h 993733"/>
              <a:gd name="connsiteX20" fmla="*/ 2040276 w 10377969"/>
              <a:gd name="connsiteY20" fmla="*/ 946099 h 993733"/>
              <a:gd name="connsiteX21" fmla="*/ 1359340 w 10377969"/>
              <a:gd name="connsiteY21" fmla="*/ 751546 h 993733"/>
              <a:gd name="connsiteX22" fmla="*/ 192021 w 10377969"/>
              <a:gd name="connsiteY22" fmla="*/ 809913 h 993733"/>
              <a:gd name="connsiteX23" fmla="*/ 94744 w 10377969"/>
              <a:gd name="connsiteY23" fmla="*/ 90065 h 993733"/>
              <a:gd name="connsiteX0" fmla="*/ 288186 w 10571411"/>
              <a:gd name="connsiteY0" fmla="*/ 93633 h 997301"/>
              <a:gd name="connsiteX1" fmla="*/ 1864067 w 10571411"/>
              <a:gd name="connsiteY1" fmla="*/ 54722 h 997301"/>
              <a:gd name="connsiteX2" fmla="*/ 2408816 w 10571411"/>
              <a:gd name="connsiteY2" fmla="*/ 463284 h 997301"/>
              <a:gd name="connsiteX3" fmla="*/ 3050842 w 10571411"/>
              <a:gd name="connsiteY3" fmla="*/ 541105 h 997301"/>
              <a:gd name="connsiteX4" fmla="*/ 3459403 w 10571411"/>
              <a:gd name="connsiteY4" fmla="*/ 366008 h 997301"/>
              <a:gd name="connsiteX5" fmla="*/ 4451624 w 10571411"/>
              <a:gd name="connsiteY5" fmla="*/ 171454 h 997301"/>
              <a:gd name="connsiteX6" fmla="*/ 8225956 w 10571411"/>
              <a:gd name="connsiteY6" fmla="*/ 151999 h 997301"/>
              <a:gd name="connsiteX7" fmla="*/ 10366042 w 10571411"/>
              <a:gd name="connsiteY7" fmla="*/ 171454 h 997301"/>
              <a:gd name="connsiteX8" fmla="*/ 10502229 w 10571411"/>
              <a:gd name="connsiteY8" fmla="*/ 190910 h 997301"/>
              <a:gd name="connsiteX9" fmla="*/ 10521684 w 10571411"/>
              <a:gd name="connsiteY9" fmla="*/ 871846 h 997301"/>
              <a:gd name="connsiteX10" fmla="*/ 10521684 w 10571411"/>
              <a:gd name="connsiteY10" fmla="*/ 949667 h 997301"/>
              <a:gd name="connsiteX11" fmla="*/ 9860203 w 10571411"/>
              <a:gd name="connsiteY11" fmla="*/ 949667 h 997301"/>
              <a:gd name="connsiteX12" fmla="*/ 7467199 w 10571411"/>
              <a:gd name="connsiteY12" fmla="*/ 949667 h 997301"/>
              <a:gd name="connsiteX13" fmla="*/ 6552799 w 10571411"/>
              <a:gd name="connsiteY13" fmla="*/ 677293 h 997301"/>
              <a:gd name="connsiteX14" fmla="*/ 5832952 w 10571411"/>
              <a:gd name="connsiteY14" fmla="*/ 638382 h 997301"/>
              <a:gd name="connsiteX15" fmla="*/ 5249293 w 10571411"/>
              <a:gd name="connsiteY15" fmla="*/ 910756 h 997301"/>
              <a:gd name="connsiteX16" fmla="*/ 4334893 w 10571411"/>
              <a:gd name="connsiteY16" fmla="*/ 988578 h 997301"/>
              <a:gd name="connsiteX17" fmla="*/ 3653956 w 10571411"/>
              <a:gd name="connsiteY17" fmla="*/ 735659 h 997301"/>
              <a:gd name="connsiteX18" fmla="*/ 3245395 w 10571411"/>
              <a:gd name="connsiteY18" fmla="*/ 716203 h 997301"/>
              <a:gd name="connsiteX19" fmla="*/ 2836833 w 10571411"/>
              <a:gd name="connsiteY19" fmla="*/ 716203 h 997301"/>
              <a:gd name="connsiteX20" fmla="*/ 2233718 w 10571411"/>
              <a:gd name="connsiteY20" fmla="*/ 949667 h 997301"/>
              <a:gd name="connsiteX21" fmla="*/ 1552782 w 10571411"/>
              <a:gd name="connsiteY21" fmla="*/ 755114 h 997301"/>
              <a:gd name="connsiteX22" fmla="*/ 15812 w 10571411"/>
              <a:gd name="connsiteY22" fmla="*/ 871847 h 997301"/>
              <a:gd name="connsiteX23" fmla="*/ 288186 w 10571411"/>
              <a:gd name="connsiteY23" fmla="*/ 93633 h 997301"/>
              <a:gd name="connsiteX0" fmla="*/ 197014 w 10791524"/>
              <a:gd name="connsiteY0" fmla="*/ 102886 h 987099"/>
              <a:gd name="connsiteX1" fmla="*/ 2084180 w 10791524"/>
              <a:gd name="connsiteY1" fmla="*/ 44520 h 987099"/>
              <a:gd name="connsiteX2" fmla="*/ 2628929 w 10791524"/>
              <a:gd name="connsiteY2" fmla="*/ 453082 h 987099"/>
              <a:gd name="connsiteX3" fmla="*/ 3270955 w 10791524"/>
              <a:gd name="connsiteY3" fmla="*/ 530903 h 987099"/>
              <a:gd name="connsiteX4" fmla="*/ 3679516 w 10791524"/>
              <a:gd name="connsiteY4" fmla="*/ 355806 h 987099"/>
              <a:gd name="connsiteX5" fmla="*/ 4671737 w 10791524"/>
              <a:gd name="connsiteY5" fmla="*/ 161252 h 987099"/>
              <a:gd name="connsiteX6" fmla="*/ 8446069 w 10791524"/>
              <a:gd name="connsiteY6" fmla="*/ 141797 h 987099"/>
              <a:gd name="connsiteX7" fmla="*/ 10586155 w 10791524"/>
              <a:gd name="connsiteY7" fmla="*/ 161252 h 987099"/>
              <a:gd name="connsiteX8" fmla="*/ 10722342 w 10791524"/>
              <a:gd name="connsiteY8" fmla="*/ 180708 h 987099"/>
              <a:gd name="connsiteX9" fmla="*/ 10741797 w 10791524"/>
              <a:gd name="connsiteY9" fmla="*/ 861644 h 987099"/>
              <a:gd name="connsiteX10" fmla="*/ 10741797 w 10791524"/>
              <a:gd name="connsiteY10" fmla="*/ 939465 h 987099"/>
              <a:gd name="connsiteX11" fmla="*/ 10080316 w 10791524"/>
              <a:gd name="connsiteY11" fmla="*/ 939465 h 987099"/>
              <a:gd name="connsiteX12" fmla="*/ 7687312 w 10791524"/>
              <a:gd name="connsiteY12" fmla="*/ 939465 h 987099"/>
              <a:gd name="connsiteX13" fmla="*/ 6772912 w 10791524"/>
              <a:gd name="connsiteY13" fmla="*/ 667091 h 987099"/>
              <a:gd name="connsiteX14" fmla="*/ 6053065 w 10791524"/>
              <a:gd name="connsiteY14" fmla="*/ 628180 h 987099"/>
              <a:gd name="connsiteX15" fmla="*/ 5469406 w 10791524"/>
              <a:gd name="connsiteY15" fmla="*/ 900554 h 987099"/>
              <a:gd name="connsiteX16" fmla="*/ 4555006 w 10791524"/>
              <a:gd name="connsiteY16" fmla="*/ 978376 h 987099"/>
              <a:gd name="connsiteX17" fmla="*/ 3874069 w 10791524"/>
              <a:gd name="connsiteY17" fmla="*/ 725457 h 987099"/>
              <a:gd name="connsiteX18" fmla="*/ 3465508 w 10791524"/>
              <a:gd name="connsiteY18" fmla="*/ 706001 h 987099"/>
              <a:gd name="connsiteX19" fmla="*/ 3056946 w 10791524"/>
              <a:gd name="connsiteY19" fmla="*/ 706001 h 987099"/>
              <a:gd name="connsiteX20" fmla="*/ 2453831 w 10791524"/>
              <a:gd name="connsiteY20" fmla="*/ 939465 h 987099"/>
              <a:gd name="connsiteX21" fmla="*/ 1772895 w 10791524"/>
              <a:gd name="connsiteY21" fmla="*/ 744912 h 987099"/>
              <a:gd name="connsiteX22" fmla="*/ 235925 w 10791524"/>
              <a:gd name="connsiteY22" fmla="*/ 861645 h 987099"/>
              <a:gd name="connsiteX23" fmla="*/ 197014 w 10791524"/>
              <a:gd name="connsiteY23" fmla="*/ 102886 h 987099"/>
              <a:gd name="connsiteX0" fmla="*/ 83156 w 10677666"/>
              <a:gd name="connsiteY0" fmla="*/ 116732 h 1000945"/>
              <a:gd name="connsiteX1" fmla="*/ 1970322 w 10677666"/>
              <a:gd name="connsiteY1" fmla="*/ 58366 h 1000945"/>
              <a:gd name="connsiteX2" fmla="*/ 2515071 w 10677666"/>
              <a:gd name="connsiteY2" fmla="*/ 466928 h 1000945"/>
              <a:gd name="connsiteX3" fmla="*/ 3157097 w 10677666"/>
              <a:gd name="connsiteY3" fmla="*/ 544749 h 1000945"/>
              <a:gd name="connsiteX4" fmla="*/ 3565658 w 10677666"/>
              <a:gd name="connsiteY4" fmla="*/ 369652 h 1000945"/>
              <a:gd name="connsiteX5" fmla="*/ 4557879 w 10677666"/>
              <a:gd name="connsiteY5" fmla="*/ 175098 h 1000945"/>
              <a:gd name="connsiteX6" fmla="*/ 8332211 w 10677666"/>
              <a:gd name="connsiteY6" fmla="*/ 155643 h 1000945"/>
              <a:gd name="connsiteX7" fmla="*/ 10472297 w 10677666"/>
              <a:gd name="connsiteY7" fmla="*/ 175098 h 1000945"/>
              <a:gd name="connsiteX8" fmla="*/ 10608484 w 10677666"/>
              <a:gd name="connsiteY8" fmla="*/ 194554 h 1000945"/>
              <a:gd name="connsiteX9" fmla="*/ 10627939 w 10677666"/>
              <a:gd name="connsiteY9" fmla="*/ 875490 h 1000945"/>
              <a:gd name="connsiteX10" fmla="*/ 10627939 w 10677666"/>
              <a:gd name="connsiteY10" fmla="*/ 953311 h 1000945"/>
              <a:gd name="connsiteX11" fmla="*/ 9966458 w 10677666"/>
              <a:gd name="connsiteY11" fmla="*/ 953311 h 1000945"/>
              <a:gd name="connsiteX12" fmla="*/ 7573454 w 10677666"/>
              <a:gd name="connsiteY12" fmla="*/ 953311 h 1000945"/>
              <a:gd name="connsiteX13" fmla="*/ 6659054 w 10677666"/>
              <a:gd name="connsiteY13" fmla="*/ 680937 h 1000945"/>
              <a:gd name="connsiteX14" fmla="*/ 5939207 w 10677666"/>
              <a:gd name="connsiteY14" fmla="*/ 642026 h 1000945"/>
              <a:gd name="connsiteX15" fmla="*/ 5355548 w 10677666"/>
              <a:gd name="connsiteY15" fmla="*/ 914400 h 1000945"/>
              <a:gd name="connsiteX16" fmla="*/ 4441148 w 10677666"/>
              <a:gd name="connsiteY16" fmla="*/ 992222 h 1000945"/>
              <a:gd name="connsiteX17" fmla="*/ 3760211 w 10677666"/>
              <a:gd name="connsiteY17" fmla="*/ 739303 h 1000945"/>
              <a:gd name="connsiteX18" fmla="*/ 3351650 w 10677666"/>
              <a:gd name="connsiteY18" fmla="*/ 719847 h 1000945"/>
              <a:gd name="connsiteX19" fmla="*/ 2943088 w 10677666"/>
              <a:gd name="connsiteY19" fmla="*/ 719847 h 1000945"/>
              <a:gd name="connsiteX20" fmla="*/ 2339973 w 10677666"/>
              <a:gd name="connsiteY20" fmla="*/ 953311 h 1000945"/>
              <a:gd name="connsiteX21" fmla="*/ 1659037 w 10677666"/>
              <a:gd name="connsiteY21" fmla="*/ 758758 h 1000945"/>
              <a:gd name="connsiteX22" fmla="*/ 122067 w 10677666"/>
              <a:gd name="connsiteY22" fmla="*/ 875491 h 1000945"/>
              <a:gd name="connsiteX23" fmla="*/ 83156 w 10677666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576136 w 10594765"/>
              <a:gd name="connsiteY21" fmla="*/ 758758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81717 w 10676227"/>
              <a:gd name="connsiteY0" fmla="*/ 116732 h 1000945"/>
              <a:gd name="connsiteX1" fmla="*/ 1968883 w 10676227"/>
              <a:gd name="connsiteY1" fmla="*/ 58366 h 1000945"/>
              <a:gd name="connsiteX2" fmla="*/ 2513632 w 10676227"/>
              <a:gd name="connsiteY2" fmla="*/ 466928 h 1000945"/>
              <a:gd name="connsiteX3" fmla="*/ 3155658 w 10676227"/>
              <a:gd name="connsiteY3" fmla="*/ 544749 h 1000945"/>
              <a:gd name="connsiteX4" fmla="*/ 3564219 w 10676227"/>
              <a:gd name="connsiteY4" fmla="*/ 369652 h 1000945"/>
              <a:gd name="connsiteX5" fmla="*/ 4556440 w 10676227"/>
              <a:gd name="connsiteY5" fmla="*/ 175098 h 1000945"/>
              <a:gd name="connsiteX6" fmla="*/ 8330772 w 10676227"/>
              <a:gd name="connsiteY6" fmla="*/ 155643 h 1000945"/>
              <a:gd name="connsiteX7" fmla="*/ 10470858 w 10676227"/>
              <a:gd name="connsiteY7" fmla="*/ 175098 h 1000945"/>
              <a:gd name="connsiteX8" fmla="*/ 10607045 w 10676227"/>
              <a:gd name="connsiteY8" fmla="*/ 194554 h 1000945"/>
              <a:gd name="connsiteX9" fmla="*/ 10626500 w 10676227"/>
              <a:gd name="connsiteY9" fmla="*/ 875490 h 1000945"/>
              <a:gd name="connsiteX10" fmla="*/ 10626500 w 10676227"/>
              <a:gd name="connsiteY10" fmla="*/ 953311 h 1000945"/>
              <a:gd name="connsiteX11" fmla="*/ 9965019 w 10676227"/>
              <a:gd name="connsiteY11" fmla="*/ 953311 h 1000945"/>
              <a:gd name="connsiteX12" fmla="*/ 7572015 w 10676227"/>
              <a:gd name="connsiteY12" fmla="*/ 953311 h 1000945"/>
              <a:gd name="connsiteX13" fmla="*/ 6657615 w 10676227"/>
              <a:gd name="connsiteY13" fmla="*/ 680937 h 1000945"/>
              <a:gd name="connsiteX14" fmla="*/ 5937768 w 10676227"/>
              <a:gd name="connsiteY14" fmla="*/ 642026 h 1000945"/>
              <a:gd name="connsiteX15" fmla="*/ 5354109 w 10676227"/>
              <a:gd name="connsiteY15" fmla="*/ 914400 h 1000945"/>
              <a:gd name="connsiteX16" fmla="*/ 4439709 w 10676227"/>
              <a:gd name="connsiteY16" fmla="*/ 992222 h 1000945"/>
              <a:gd name="connsiteX17" fmla="*/ 3758772 w 10676227"/>
              <a:gd name="connsiteY17" fmla="*/ 739303 h 1000945"/>
              <a:gd name="connsiteX18" fmla="*/ 3350211 w 10676227"/>
              <a:gd name="connsiteY18" fmla="*/ 719847 h 1000945"/>
              <a:gd name="connsiteX19" fmla="*/ 2941649 w 10676227"/>
              <a:gd name="connsiteY19" fmla="*/ 719847 h 1000945"/>
              <a:gd name="connsiteX20" fmla="*/ 2338534 w 10676227"/>
              <a:gd name="connsiteY20" fmla="*/ 953311 h 1000945"/>
              <a:gd name="connsiteX21" fmla="*/ 1638143 w 10676227"/>
              <a:gd name="connsiteY21" fmla="*/ 875490 h 1000945"/>
              <a:gd name="connsiteX22" fmla="*/ 120628 w 10676227"/>
              <a:gd name="connsiteY22" fmla="*/ 875491 h 1000945"/>
              <a:gd name="connsiteX23" fmla="*/ 81717 w 10676227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556681 w 10594765"/>
              <a:gd name="connsiteY21" fmla="*/ 875490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77407 w 10671917"/>
              <a:gd name="connsiteY0" fmla="*/ 116732 h 1000945"/>
              <a:gd name="connsiteX1" fmla="*/ 1964573 w 10671917"/>
              <a:gd name="connsiteY1" fmla="*/ 58366 h 1000945"/>
              <a:gd name="connsiteX2" fmla="*/ 2509322 w 10671917"/>
              <a:gd name="connsiteY2" fmla="*/ 466928 h 1000945"/>
              <a:gd name="connsiteX3" fmla="*/ 3151348 w 10671917"/>
              <a:gd name="connsiteY3" fmla="*/ 544749 h 1000945"/>
              <a:gd name="connsiteX4" fmla="*/ 3559909 w 10671917"/>
              <a:gd name="connsiteY4" fmla="*/ 369652 h 1000945"/>
              <a:gd name="connsiteX5" fmla="*/ 4552130 w 10671917"/>
              <a:gd name="connsiteY5" fmla="*/ 175098 h 1000945"/>
              <a:gd name="connsiteX6" fmla="*/ 8326462 w 10671917"/>
              <a:gd name="connsiteY6" fmla="*/ 155643 h 1000945"/>
              <a:gd name="connsiteX7" fmla="*/ 10466548 w 10671917"/>
              <a:gd name="connsiteY7" fmla="*/ 175098 h 1000945"/>
              <a:gd name="connsiteX8" fmla="*/ 10602735 w 10671917"/>
              <a:gd name="connsiteY8" fmla="*/ 194554 h 1000945"/>
              <a:gd name="connsiteX9" fmla="*/ 10622190 w 10671917"/>
              <a:gd name="connsiteY9" fmla="*/ 875490 h 1000945"/>
              <a:gd name="connsiteX10" fmla="*/ 10622190 w 10671917"/>
              <a:gd name="connsiteY10" fmla="*/ 953311 h 1000945"/>
              <a:gd name="connsiteX11" fmla="*/ 9960709 w 10671917"/>
              <a:gd name="connsiteY11" fmla="*/ 953311 h 1000945"/>
              <a:gd name="connsiteX12" fmla="*/ 7567705 w 10671917"/>
              <a:gd name="connsiteY12" fmla="*/ 953311 h 1000945"/>
              <a:gd name="connsiteX13" fmla="*/ 6653305 w 10671917"/>
              <a:gd name="connsiteY13" fmla="*/ 680937 h 1000945"/>
              <a:gd name="connsiteX14" fmla="*/ 5933458 w 10671917"/>
              <a:gd name="connsiteY14" fmla="*/ 642026 h 1000945"/>
              <a:gd name="connsiteX15" fmla="*/ 5349799 w 10671917"/>
              <a:gd name="connsiteY15" fmla="*/ 914400 h 1000945"/>
              <a:gd name="connsiteX16" fmla="*/ 4435399 w 10671917"/>
              <a:gd name="connsiteY16" fmla="*/ 992222 h 1000945"/>
              <a:gd name="connsiteX17" fmla="*/ 3754462 w 10671917"/>
              <a:gd name="connsiteY17" fmla="*/ 739303 h 1000945"/>
              <a:gd name="connsiteX18" fmla="*/ 3345901 w 10671917"/>
              <a:gd name="connsiteY18" fmla="*/ 719847 h 1000945"/>
              <a:gd name="connsiteX19" fmla="*/ 2937339 w 10671917"/>
              <a:gd name="connsiteY19" fmla="*/ 719847 h 1000945"/>
              <a:gd name="connsiteX20" fmla="*/ 2334224 w 10671917"/>
              <a:gd name="connsiteY20" fmla="*/ 953311 h 1000945"/>
              <a:gd name="connsiteX21" fmla="*/ 1575467 w 10671917"/>
              <a:gd name="connsiteY21" fmla="*/ 933856 h 1000945"/>
              <a:gd name="connsiteX22" fmla="*/ 116318 w 10671917"/>
              <a:gd name="connsiteY22" fmla="*/ 875491 h 1000945"/>
              <a:gd name="connsiteX23" fmla="*/ 77407 w 10671917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498315 w 10594765"/>
              <a:gd name="connsiteY21" fmla="*/ 933856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255 w 10594765"/>
              <a:gd name="connsiteY0" fmla="*/ 98550 h 982763"/>
              <a:gd name="connsiteX1" fmla="*/ 1887421 w 10594765"/>
              <a:gd name="connsiteY1" fmla="*/ 40184 h 982763"/>
              <a:gd name="connsiteX2" fmla="*/ 2432170 w 10594765"/>
              <a:gd name="connsiteY2" fmla="*/ 137461 h 982763"/>
              <a:gd name="connsiteX3" fmla="*/ 3074196 w 10594765"/>
              <a:gd name="connsiteY3" fmla="*/ 526567 h 982763"/>
              <a:gd name="connsiteX4" fmla="*/ 3482757 w 10594765"/>
              <a:gd name="connsiteY4" fmla="*/ 351470 h 982763"/>
              <a:gd name="connsiteX5" fmla="*/ 4474978 w 10594765"/>
              <a:gd name="connsiteY5" fmla="*/ 156916 h 982763"/>
              <a:gd name="connsiteX6" fmla="*/ 8249310 w 10594765"/>
              <a:gd name="connsiteY6" fmla="*/ 137461 h 982763"/>
              <a:gd name="connsiteX7" fmla="*/ 10389396 w 10594765"/>
              <a:gd name="connsiteY7" fmla="*/ 156916 h 982763"/>
              <a:gd name="connsiteX8" fmla="*/ 10525583 w 10594765"/>
              <a:gd name="connsiteY8" fmla="*/ 176372 h 982763"/>
              <a:gd name="connsiteX9" fmla="*/ 10545038 w 10594765"/>
              <a:gd name="connsiteY9" fmla="*/ 857308 h 982763"/>
              <a:gd name="connsiteX10" fmla="*/ 10545038 w 10594765"/>
              <a:gd name="connsiteY10" fmla="*/ 935129 h 982763"/>
              <a:gd name="connsiteX11" fmla="*/ 9883557 w 10594765"/>
              <a:gd name="connsiteY11" fmla="*/ 935129 h 982763"/>
              <a:gd name="connsiteX12" fmla="*/ 7490553 w 10594765"/>
              <a:gd name="connsiteY12" fmla="*/ 935129 h 982763"/>
              <a:gd name="connsiteX13" fmla="*/ 6576153 w 10594765"/>
              <a:gd name="connsiteY13" fmla="*/ 662755 h 982763"/>
              <a:gd name="connsiteX14" fmla="*/ 5856306 w 10594765"/>
              <a:gd name="connsiteY14" fmla="*/ 623844 h 982763"/>
              <a:gd name="connsiteX15" fmla="*/ 5272647 w 10594765"/>
              <a:gd name="connsiteY15" fmla="*/ 896218 h 982763"/>
              <a:gd name="connsiteX16" fmla="*/ 4358247 w 10594765"/>
              <a:gd name="connsiteY16" fmla="*/ 974040 h 982763"/>
              <a:gd name="connsiteX17" fmla="*/ 3677310 w 10594765"/>
              <a:gd name="connsiteY17" fmla="*/ 721121 h 982763"/>
              <a:gd name="connsiteX18" fmla="*/ 3268749 w 10594765"/>
              <a:gd name="connsiteY18" fmla="*/ 701665 h 982763"/>
              <a:gd name="connsiteX19" fmla="*/ 2860187 w 10594765"/>
              <a:gd name="connsiteY19" fmla="*/ 701665 h 982763"/>
              <a:gd name="connsiteX20" fmla="*/ 2257072 w 10594765"/>
              <a:gd name="connsiteY20" fmla="*/ 935129 h 982763"/>
              <a:gd name="connsiteX21" fmla="*/ 1498315 w 10594765"/>
              <a:gd name="connsiteY21" fmla="*/ 915674 h 982763"/>
              <a:gd name="connsiteX22" fmla="*/ 39166 w 10594765"/>
              <a:gd name="connsiteY22" fmla="*/ 857309 h 982763"/>
              <a:gd name="connsiteX23" fmla="*/ 255 w 10594765"/>
              <a:gd name="connsiteY23" fmla="*/ 98550 h 982763"/>
              <a:gd name="connsiteX0" fmla="*/ 255 w 10594765"/>
              <a:gd name="connsiteY0" fmla="*/ 98550 h 982763"/>
              <a:gd name="connsiteX1" fmla="*/ 1887421 w 10594765"/>
              <a:gd name="connsiteY1" fmla="*/ 40184 h 982763"/>
              <a:gd name="connsiteX2" fmla="*/ 2432170 w 10594765"/>
              <a:gd name="connsiteY2" fmla="*/ 137461 h 982763"/>
              <a:gd name="connsiteX3" fmla="*/ 3074196 w 10594765"/>
              <a:gd name="connsiteY3" fmla="*/ 118005 h 982763"/>
              <a:gd name="connsiteX4" fmla="*/ 3482757 w 10594765"/>
              <a:gd name="connsiteY4" fmla="*/ 351470 h 982763"/>
              <a:gd name="connsiteX5" fmla="*/ 4474978 w 10594765"/>
              <a:gd name="connsiteY5" fmla="*/ 156916 h 982763"/>
              <a:gd name="connsiteX6" fmla="*/ 8249310 w 10594765"/>
              <a:gd name="connsiteY6" fmla="*/ 137461 h 982763"/>
              <a:gd name="connsiteX7" fmla="*/ 10389396 w 10594765"/>
              <a:gd name="connsiteY7" fmla="*/ 156916 h 982763"/>
              <a:gd name="connsiteX8" fmla="*/ 10525583 w 10594765"/>
              <a:gd name="connsiteY8" fmla="*/ 176372 h 982763"/>
              <a:gd name="connsiteX9" fmla="*/ 10545038 w 10594765"/>
              <a:gd name="connsiteY9" fmla="*/ 857308 h 982763"/>
              <a:gd name="connsiteX10" fmla="*/ 10545038 w 10594765"/>
              <a:gd name="connsiteY10" fmla="*/ 935129 h 982763"/>
              <a:gd name="connsiteX11" fmla="*/ 9883557 w 10594765"/>
              <a:gd name="connsiteY11" fmla="*/ 935129 h 982763"/>
              <a:gd name="connsiteX12" fmla="*/ 7490553 w 10594765"/>
              <a:gd name="connsiteY12" fmla="*/ 935129 h 982763"/>
              <a:gd name="connsiteX13" fmla="*/ 6576153 w 10594765"/>
              <a:gd name="connsiteY13" fmla="*/ 662755 h 982763"/>
              <a:gd name="connsiteX14" fmla="*/ 5856306 w 10594765"/>
              <a:gd name="connsiteY14" fmla="*/ 623844 h 982763"/>
              <a:gd name="connsiteX15" fmla="*/ 5272647 w 10594765"/>
              <a:gd name="connsiteY15" fmla="*/ 896218 h 982763"/>
              <a:gd name="connsiteX16" fmla="*/ 4358247 w 10594765"/>
              <a:gd name="connsiteY16" fmla="*/ 974040 h 982763"/>
              <a:gd name="connsiteX17" fmla="*/ 3677310 w 10594765"/>
              <a:gd name="connsiteY17" fmla="*/ 721121 h 982763"/>
              <a:gd name="connsiteX18" fmla="*/ 3268749 w 10594765"/>
              <a:gd name="connsiteY18" fmla="*/ 701665 h 982763"/>
              <a:gd name="connsiteX19" fmla="*/ 2860187 w 10594765"/>
              <a:gd name="connsiteY19" fmla="*/ 701665 h 982763"/>
              <a:gd name="connsiteX20" fmla="*/ 2257072 w 10594765"/>
              <a:gd name="connsiteY20" fmla="*/ 935129 h 982763"/>
              <a:gd name="connsiteX21" fmla="*/ 1498315 w 10594765"/>
              <a:gd name="connsiteY21" fmla="*/ 915674 h 982763"/>
              <a:gd name="connsiteX22" fmla="*/ 39166 w 10594765"/>
              <a:gd name="connsiteY22" fmla="*/ 857309 h 982763"/>
              <a:gd name="connsiteX23" fmla="*/ 255 w 10594765"/>
              <a:gd name="connsiteY23" fmla="*/ 98550 h 982763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114923 h 979681"/>
              <a:gd name="connsiteX4" fmla="*/ 3482757 w 10594765"/>
              <a:gd name="connsiteY4" fmla="*/ 348388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348388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912591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912591 h 979681"/>
              <a:gd name="connsiteX19" fmla="*/ 2860187 w 10594765"/>
              <a:gd name="connsiteY19" fmla="*/ 912591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659673 h 971740"/>
              <a:gd name="connsiteX14" fmla="*/ 5856306 w 10594765"/>
              <a:gd name="connsiteY14" fmla="*/ 620762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659673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912592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14923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912592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38910 h 973548"/>
              <a:gd name="connsiteX4" fmla="*/ 3482757 w 10594765"/>
              <a:gd name="connsiteY4" fmla="*/ 77821 h 973548"/>
              <a:gd name="connsiteX5" fmla="*/ 4474978 w 10594765"/>
              <a:gd name="connsiteY5" fmla="*/ 77820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38910 h 973548"/>
              <a:gd name="connsiteX4" fmla="*/ 3482757 w 10594765"/>
              <a:gd name="connsiteY4" fmla="*/ 77821 h 973548"/>
              <a:gd name="connsiteX5" fmla="*/ 4474978 w 10594765"/>
              <a:gd name="connsiteY5" fmla="*/ 38909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77821 h 973548"/>
              <a:gd name="connsiteX4" fmla="*/ 3482757 w 10594765"/>
              <a:gd name="connsiteY4" fmla="*/ 77821 h 973548"/>
              <a:gd name="connsiteX5" fmla="*/ 4474978 w 10594765"/>
              <a:gd name="connsiteY5" fmla="*/ 38909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123162 w 10717672"/>
              <a:gd name="connsiteY0" fmla="*/ 97276 h 973548"/>
              <a:gd name="connsiteX1" fmla="*/ 2010328 w 10717672"/>
              <a:gd name="connsiteY1" fmla="*/ 97276 h 973548"/>
              <a:gd name="connsiteX2" fmla="*/ 2555077 w 10717672"/>
              <a:gd name="connsiteY2" fmla="*/ 77821 h 973548"/>
              <a:gd name="connsiteX3" fmla="*/ 3197103 w 10717672"/>
              <a:gd name="connsiteY3" fmla="*/ 77821 h 973548"/>
              <a:gd name="connsiteX4" fmla="*/ 3605664 w 10717672"/>
              <a:gd name="connsiteY4" fmla="*/ 77821 h 973548"/>
              <a:gd name="connsiteX5" fmla="*/ 4597885 w 10717672"/>
              <a:gd name="connsiteY5" fmla="*/ 38909 h 973548"/>
              <a:gd name="connsiteX6" fmla="*/ 8372217 w 10717672"/>
              <a:gd name="connsiteY6" fmla="*/ 0 h 973548"/>
              <a:gd name="connsiteX7" fmla="*/ 10512303 w 10717672"/>
              <a:gd name="connsiteY7" fmla="*/ 116731 h 973548"/>
              <a:gd name="connsiteX8" fmla="*/ 10648490 w 10717672"/>
              <a:gd name="connsiteY8" fmla="*/ 175098 h 973548"/>
              <a:gd name="connsiteX9" fmla="*/ 10667945 w 10717672"/>
              <a:gd name="connsiteY9" fmla="*/ 856034 h 973548"/>
              <a:gd name="connsiteX10" fmla="*/ 10667945 w 10717672"/>
              <a:gd name="connsiteY10" fmla="*/ 933855 h 973548"/>
              <a:gd name="connsiteX11" fmla="*/ 10006464 w 10717672"/>
              <a:gd name="connsiteY11" fmla="*/ 933855 h 973548"/>
              <a:gd name="connsiteX12" fmla="*/ 7613460 w 10717672"/>
              <a:gd name="connsiteY12" fmla="*/ 933855 h 973548"/>
              <a:gd name="connsiteX13" fmla="*/ 6699060 w 10717672"/>
              <a:gd name="connsiteY13" fmla="*/ 914400 h 973548"/>
              <a:gd name="connsiteX14" fmla="*/ 5979213 w 10717672"/>
              <a:gd name="connsiteY14" fmla="*/ 875489 h 973548"/>
              <a:gd name="connsiteX15" fmla="*/ 5395554 w 10717672"/>
              <a:gd name="connsiteY15" fmla="*/ 894944 h 973548"/>
              <a:gd name="connsiteX16" fmla="*/ 4481154 w 10717672"/>
              <a:gd name="connsiteY16" fmla="*/ 972766 h 973548"/>
              <a:gd name="connsiteX17" fmla="*/ 3800217 w 10717672"/>
              <a:gd name="connsiteY17" fmla="*/ 933855 h 973548"/>
              <a:gd name="connsiteX18" fmla="*/ 3391656 w 10717672"/>
              <a:gd name="connsiteY18" fmla="*/ 914399 h 973548"/>
              <a:gd name="connsiteX19" fmla="*/ 2983094 w 10717672"/>
              <a:gd name="connsiteY19" fmla="*/ 914399 h 973548"/>
              <a:gd name="connsiteX20" fmla="*/ 2379979 w 10717672"/>
              <a:gd name="connsiteY20" fmla="*/ 933855 h 973548"/>
              <a:gd name="connsiteX21" fmla="*/ 1621222 w 10717672"/>
              <a:gd name="connsiteY21" fmla="*/ 914400 h 973548"/>
              <a:gd name="connsiteX22" fmla="*/ 162073 w 10717672"/>
              <a:gd name="connsiteY22" fmla="*/ 856035 h 973548"/>
              <a:gd name="connsiteX23" fmla="*/ 123162 w 10717672"/>
              <a:gd name="connsiteY23" fmla="*/ 97276 h 973548"/>
              <a:gd name="connsiteX0" fmla="*/ 123162 w 10717672"/>
              <a:gd name="connsiteY0" fmla="*/ 59818 h 936090"/>
              <a:gd name="connsiteX1" fmla="*/ 2010328 w 10717672"/>
              <a:gd name="connsiteY1" fmla="*/ 59818 h 936090"/>
              <a:gd name="connsiteX2" fmla="*/ 2555077 w 10717672"/>
              <a:gd name="connsiteY2" fmla="*/ 40363 h 936090"/>
              <a:gd name="connsiteX3" fmla="*/ 3197103 w 10717672"/>
              <a:gd name="connsiteY3" fmla="*/ 40363 h 936090"/>
              <a:gd name="connsiteX4" fmla="*/ 3605664 w 10717672"/>
              <a:gd name="connsiteY4" fmla="*/ 40363 h 936090"/>
              <a:gd name="connsiteX5" fmla="*/ 4597885 w 10717672"/>
              <a:gd name="connsiteY5" fmla="*/ 1451 h 936090"/>
              <a:gd name="connsiteX6" fmla="*/ 8372217 w 10717672"/>
              <a:gd name="connsiteY6" fmla="*/ 98730 h 936090"/>
              <a:gd name="connsiteX7" fmla="*/ 10512303 w 10717672"/>
              <a:gd name="connsiteY7" fmla="*/ 79273 h 936090"/>
              <a:gd name="connsiteX8" fmla="*/ 10648490 w 10717672"/>
              <a:gd name="connsiteY8" fmla="*/ 137640 h 936090"/>
              <a:gd name="connsiteX9" fmla="*/ 10667945 w 10717672"/>
              <a:gd name="connsiteY9" fmla="*/ 818576 h 936090"/>
              <a:gd name="connsiteX10" fmla="*/ 10667945 w 10717672"/>
              <a:gd name="connsiteY10" fmla="*/ 896397 h 936090"/>
              <a:gd name="connsiteX11" fmla="*/ 10006464 w 10717672"/>
              <a:gd name="connsiteY11" fmla="*/ 896397 h 936090"/>
              <a:gd name="connsiteX12" fmla="*/ 7613460 w 10717672"/>
              <a:gd name="connsiteY12" fmla="*/ 896397 h 936090"/>
              <a:gd name="connsiteX13" fmla="*/ 6699060 w 10717672"/>
              <a:gd name="connsiteY13" fmla="*/ 876942 h 936090"/>
              <a:gd name="connsiteX14" fmla="*/ 5979213 w 10717672"/>
              <a:gd name="connsiteY14" fmla="*/ 838031 h 936090"/>
              <a:gd name="connsiteX15" fmla="*/ 5395554 w 10717672"/>
              <a:gd name="connsiteY15" fmla="*/ 857486 h 936090"/>
              <a:gd name="connsiteX16" fmla="*/ 4481154 w 10717672"/>
              <a:gd name="connsiteY16" fmla="*/ 935308 h 936090"/>
              <a:gd name="connsiteX17" fmla="*/ 3800217 w 10717672"/>
              <a:gd name="connsiteY17" fmla="*/ 896397 h 936090"/>
              <a:gd name="connsiteX18" fmla="*/ 3391656 w 10717672"/>
              <a:gd name="connsiteY18" fmla="*/ 876941 h 936090"/>
              <a:gd name="connsiteX19" fmla="*/ 2983094 w 10717672"/>
              <a:gd name="connsiteY19" fmla="*/ 876941 h 936090"/>
              <a:gd name="connsiteX20" fmla="*/ 2379979 w 10717672"/>
              <a:gd name="connsiteY20" fmla="*/ 896397 h 936090"/>
              <a:gd name="connsiteX21" fmla="*/ 1621222 w 10717672"/>
              <a:gd name="connsiteY21" fmla="*/ 876942 h 936090"/>
              <a:gd name="connsiteX22" fmla="*/ 162073 w 10717672"/>
              <a:gd name="connsiteY22" fmla="*/ 818577 h 936090"/>
              <a:gd name="connsiteX23" fmla="*/ 123162 w 10717672"/>
              <a:gd name="connsiteY23" fmla="*/ 59818 h 936090"/>
              <a:gd name="connsiteX0" fmla="*/ 123162 w 10717672"/>
              <a:gd name="connsiteY0" fmla="*/ 55491 h 931763"/>
              <a:gd name="connsiteX1" fmla="*/ 2010328 w 10717672"/>
              <a:gd name="connsiteY1" fmla="*/ 55491 h 931763"/>
              <a:gd name="connsiteX2" fmla="*/ 2555077 w 10717672"/>
              <a:gd name="connsiteY2" fmla="*/ 36036 h 931763"/>
              <a:gd name="connsiteX3" fmla="*/ 3197103 w 10717672"/>
              <a:gd name="connsiteY3" fmla="*/ 36036 h 931763"/>
              <a:gd name="connsiteX4" fmla="*/ 3605664 w 10717672"/>
              <a:gd name="connsiteY4" fmla="*/ 36036 h 931763"/>
              <a:gd name="connsiteX5" fmla="*/ 4597885 w 10717672"/>
              <a:gd name="connsiteY5" fmla="*/ 74945 h 931763"/>
              <a:gd name="connsiteX6" fmla="*/ 8372217 w 10717672"/>
              <a:gd name="connsiteY6" fmla="*/ 94403 h 931763"/>
              <a:gd name="connsiteX7" fmla="*/ 10512303 w 10717672"/>
              <a:gd name="connsiteY7" fmla="*/ 74946 h 931763"/>
              <a:gd name="connsiteX8" fmla="*/ 10648490 w 10717672"/>
              <a:gd name="connsiteY8" fmla="*/ 133313 h 931763"/>
              <a:gd name="connsiteX9" fmla="*/ 10667945 w 10717672"/>
              <a:gd name="connsiteY9" fmla="*/ 814249 h 931763"/>
              <a:gd name="connsiteX10" fmla="*/ 10667945 w 10717672"/>
              <a:gd name="connsiteY10" fmla="*/ 892070 h 931763"/>
              <a:gd name="connsiteX11" fmla="*/ 10006464 w 10717672"/>
              <a:gd name="connsiteY11" fmla="*/ 892070 h 931763"/>
              <a:gd name="connsiteX12" fmla="*/ 7613460 w 10717672"/>
              <a:gd name="connsiteY12" fmla="*/ 892070 h 931763"/>
              <a:gd name="connsiteX13" fmla="*/ 6699060 w 10717672"/>
              <a:gd name="connsiteY13" fmla="*/ 872615 h 931763"/>
              <a:gd name="connsiteX14" fmla="*/ 5979213 w 10717672"/>
              <a:gd name="connsiteY14" fmla="*/ 833704 h 931763"/>
              <a:gd name="connsiteX15" fmla="*/ 5395554 w 10717672"/>
              <a:gd name="connsiteY15" fmla="*/ 853159 h 931763"/>
              <a:gd name="connsiteX16" fmla="*/ 4481154 w 10717672"/>
              <a:gd name="connsiteY16" fmla="*/ 930981 h 931763"/>
              <a:gd name="connsiteX17" fmla="*/ 3800217 w 10717672"/>
              <a:gd name="connsiteY17" fmla="*/ 892070 h 931763"/>
              <a:gd name="connsiteX18" fmla="*/ 3391656 w 10717672"/>
              <a:gd name="connsiteY18" fmla="*/ 872614 h 931763"/>
              <a:gd name="connsiteX19" fmla="*/ 2983094 w 10717672"/>
              <a:gd name="connsiteY19" fmla="*/ 872614 h 931763"/>
              <a:gd name="connsiteX20" fmla="*/ 2379979 w 10717672"/>
              <a:gd name="connsiteY20" fmla="*/ 892070 h 931763"/>
              <a:gd name="connsiteX21" fmla="*/ 1621222 w 10717672"/>
              <a:gd name="connsiteY21" fmla="*/ 872615 h 931763"/>
              <a:gd name="connsiteX22" fmla="*/ 162073 w 10717672"/>
              <a:gd name="connsiteY22" fmla="*/ 814250 h 931763"/>
              <a:gd name="connsiteX23" fmla="*/ 123162 w 10717672"/>
              <a:gd name="connsiteY23" fmla="*/ 55491 h 931763"/>
              <a:gd name="connsiteX0" fmla="*/ 123162 w 10717672"/>
              <a:gd name="connsiteY0" fmla="*/ 55491 h 905904"/>
              <a:gd name="connsiteX1" fmla="*/ 2010328 w 10717672"/>
              <a:gd name="connsiteY1" fmla="*/ 55491 h 905904"/>
              <a:gd name="connsiteX2" fmla="*/ 2555077 w 10717672"/>
              <a:gd name="connsiteY2" fmla="*/ 36036 h 905904"/>
              <a:gd name="connsiteX3" fmla="*/ 3197103 w 10717672"/>
              <a:gd name="connsiteY3" fmla="*/ 36036 h 905904"/>
              <a:gd name="connsiteX4" fmla="*/ 3605664 w 10717672"/>
              <a:gd name="connsiteY4" fmla="*/ 36036 h 905904"/>
              <a:gd name="connsiteX5" fmla="*/ 4597885 w 10717672"/>
              <a:gd name="connsiteY5" fmla="*/ 74945 h 905904"/>
              <a:gd name="connsiteX6" fmla="*/ 8372217 w 10717672"/>
              <a:gd name="connsiteY6" fmla="*/ 94403 h 905904"/>
              <a:gd name="connsiteX7" fmla="*/ 10512303 w 10717672"/>
              <a:gd name="connsiteY7" fmla="*/ 74946 h 905904"/>
              <a:gd name="connsiteX8" fmla="*/ 10648490 w 10717672"/>
              <a:gd name="connsiteY8" fmla="*/ 133313 h 905904"/>
              <a:gd name="connsiteX9" fmla="*/ 10667945 w 10717672"/>
              <a:gd name="connsiteY9" fmla="*/ 814249 h 905904"/>
              <a:gd name="connsiteX10" fmla="*/ 10667945 w 10717672"/>
              <a:gd name="connsiteY10" fmla="*/ 892070 h 905904"/>
              <a:gd name="connsiteX11" fmla="*/ 10006464 w 10717672"/>
              <a:gd name="connsiteY11" fmla="*/ 892070 h 905904"/>
              <a:gd name="connsiteX12" fmla="*/ 7613460 w 10717672"/>
              <a:gd name="connsiteY12" fmla="*/ 892070 h 905904"/>
              <a:gd name="connsiteX13" fmla="*/ 6699060 w 10717672"/>
              <a:gd name="connsiteY13" fmla="*/ 872615 h 905904"/>
              <a:gd name="connsiteX14" fmla="*/ 5979213 w 10717672"/>
              <a:gd name="connsiteY14" fmla="*/ 833704 h 905904"/>
              <a:gd name="connsiteX15" fmla="*/ 5395554 w 10717672"/>
              <a:gd name="connsiteY15" fmla="*/ 853159 h 905904"/>
              <a:gd name="connsiteX16" fmla="*/ 4481154 w 10717672"/>
              <a:gd name="connsiteY16" fmla="*/ 892071 h 905904"/>
              <a:gd name="connsiteX17" fmla="*/ 3800217 w 10717672"/>
              <a:gd name="connsiteY17" fmla="*/ 892070 h 905904"/>
              <a:gd name="connsiteX18" fmla="*/ 3391656 w 10717672"/>
              <a:gd name="connsiteY18" fmla="*/ 872614 h 905904"/>
              <a:gd name="connsiteX19" fmla="*/ 2983094 w 10717672"/>
              <a:gd name="connsiteY19" fmla="*/ 872614 h 905904"/>
              <a:gd name="connsiteX20" fmla="*/ 2379979 w 10717672"/>
              <a:gd name="connsiteY20" fmla="*/ 892070 h 905904"/>
              <a:gd name="connsiteX21" fmla="*/ 1621222 w 10717672"/>
              <a:gd name="connsiteY21" fmla="*/ 872615 h 905904"/>
              <a:gd name="connsiteX22" fmla="*/ 162073 w 10717672"/>
              <a:gd name="connsiteY22" fmla="*/ 814250 h 905904"/>
              <a:gd name="connsiteX23" fmla="*/ 123162 w 10717672"/>
              <a:gd name="connsiteY23" fmla="*/ 55491 h 905904"/>
              <a:gd name="connsiteX0" fmla="*/ 123162 w 10717672"/>
              <a:gd name="connsiteY0" fmla="*/ 55491 h 905904"/>
              <a:gd name="connsiteX1" fmla="*/ 2010328 w 10717672"/>
              <a:gd name="connsiteY1" fmla="*/ 55491 h 905904"/>
              <a:gd name="connsiteX2" fmla="*/ 2555077 w 10717672"/>
              <a:gd name="connsiteY2" fmla="*/ 36036 h 905904"/>
              <a:gd name="connsiteX3" fmla="*/ 3197103 w 10717672"/>
              <a:gd name="connsiteY3" fmla="*/ 36036 h 905904"/>
              <a:gd name="connsiteX4" fmla="*/ 3605664 w 10717672"/>
              <a:gd name="connsiteY4" fmla="*/ 36036 h 905904"/>
              <a:gd name="connsiteX5" fmla="*/ 4597885 w 10717672"/>
              <a:gd name="connsiteY5" fmla="*/ 74945 h 905904"/>
              <a:gd name="connsiteX6" fmla="*/ 8372217 w 10717672"/>
              <a:gd name="connsiteY6" fmla="*/ 94403 h 905904"/>
              <a:gd name="connsiteX7" fmla="*/ 10512303 w 10717672"/>
              <a:gd name="connsiteY7" fmla="*/ 74946 h 905904"/>
              <a:gd name="connsiteX8" fmla="*/ 10648490 w 10717672"/>
              <a:gd name="connsiteY8" fmla="*/ 133313 h 905904"/>
              <a:gd name="connsiteX9" fmla="*/ 10667945 w 10717672"/>
              <a:gd name="connsiteY9" fmla="*/ 814249 h 905904"/>
              <a:gd name="connsiteX10" fmla="*/ 10667945 w 10717672"/>
              <a:gd name="connsiteY10" fmla="*/ 892070 h 905904"/>
              <a:gd name="connsiteX11" fmla="*/ 10006464 w 10717672"/>
              <a:gd name="connsiteY11" fmla="*/ 892070 h 905904"/>
              <a:gd name="connsiteX12" fmla="*/ 7613460 w 10717672"/>
              <a:gd name="connsiteY12" fmla="*/ 892070 h 905904"/>
              <a:gd name="connsiteX13" fmla="*/ 6699060 w 10717672"/>
              <a:gd name="connsiteY13" fmla="*/ 872615 h 905904"/>
              <a:gd name="connsiteX14" fmla="*/ 5979213 w 10717672"/>
              <a:gd name="connsiteY14" fmla="*/ 853160 h 905904"/>
              <a:gd name="connsiteX15" fmla="*/ 5395554 w 10717672"/>
              <a:gd name="connsiteY15" fmla="*/ 853159 h 905904"/>
              <a:gd name="connsiteX16" fmla="*/ 4481154 w 10717672"/>
              <a:gd name="connsiteY16" fmla="*/ 892071 h 905904"/>
              <a:gd name="connsiteX17" fmla="*/ 3800217 w 10717672"/>
              <a:gd name="connsiteY17" fmla="*/ 892070 h 905904"/>
              <a:gd name="connsiteX18" fmla="*/ 3391656 w 10717672"/>
              <a:gd name="connsiteY18" fmla="*/ 872614 h 905904"/>
              <a:gd name="connsiteX19" fmla="*/ 2983094 w 10717672"/>
              <a:gd name="connsiteY19" fmla="*/ 872614 h 905904"/>
              <a:gd name="connsiteX20" fmla="*/ 2379979 w 10717672"/>
              <a:gd name="connsiteY20" fmla="*/ 892070 h 905904"/>
              <a:gd name="connsiteX21" fmla="*/ 1621222 w 10717672"/>
              <a:gd name="connsiteY21" fmla="*/ 872615 h 905904"/>
              <a:gd name="connsiteX22" fmla="*/ 162073 w 10717672"/>
              <a:gd name="connsiteY22" fmla="*/ 814250 h 905904"/>
              <a:gd name="connsiteX23" fmla="*/ 123162 w 10717672"/>
              <a:gd name="connsiteY23" fmla="*/ 55491 h 905904"/>
              <a:gd name="connsiteX0" fmla="*/ 192751 w 10787261"/>
              <a:gd name="connsiteY0" fmla="*/ 55491 h 897834"/>
              <a:gd name="connsiteX1" fmla="*/ 2079917 w 10787261"/>
              <a:gd name="connsiteY1" fmla="*/ 55491 h 897834"/>
              <a:gd name="connsiteX2" fmla="*/ 2624666 w 10787261"/>
              <a:gd name="connsiteY2" fmla="*/ 36036 h 897834"/>
              <a:gd name="connsiteX3" fmla="*/ 3266692 w 10787261"/>
              <a:gd name="connsiteY3" fmla="*/ 36036 h 897834"/>
              <a:gd name="connsiteX4" fmla="*/ 3675253 w 10787261"/>
              <a:gd name="connsiteY4" fmla="*/ 36036 h 897834"/>
              <a:gd name="connsiteX5" fmla="*/ 4667474 w 10787261"/>
              <a:gd name="connsiteY5" fmla="*/ 74945 h 897834"/>
              <a:gd name="connsiteX6" fmla="*/ 8441806 w 10787261"/>
              <a:gd name="connsiteY6" fmla="*/ 94403 h 897834"/>
              <a:gd name="connsiteX7" fmla="*/ 10581892 w 10787261"/>
              <a:gd name="connsiteY7" fmla="*/ 74946 h 897834"/>
              <a:gd name="connsiteX8" fmla="*/ 10718079 w 10787261"/>
              <a:gd name="connsiteY8" fmla="*/ 133313 h 897834"/>
              <a:gd name="connsiteX9" fmla="*/ 10737534 w 10787261"/>
              <a:gd name="connsiteY9" fmla="*/ 814249 h 897834"/>
              <a:gd name="connsiteX10" fmla="*/ 10737534 w 10787261"/>
              <a:gd name="connsiteY10" fmla="*/ 892070 h 897834"/>
              <a:gd name="connsiteX11" fmla="*/ 10076053 w 10787261"/>
              <a:gd name="connsiteY11" fmla="*/ 892070 h 897834"/>
              <a:gd name="connsiteX12" fmla="*/ 7683049 w 10787261"/>
              <a:gd name="connsiteY12" fmla="*/ 892070 h 897834"/>
              <a:gd name="connsiteX13" fmla="*/ 6768649 w 10787261"/>
              <a:gd name="connsiteY13" fmla="*/ 872615 h 897834"/>
              <a:gd name="connsiteX14" fmla="*/ 6048802 w 10787261"/>
              <a:gd name="connsiteY14" fmla="*/ 853160 h 897834"/>
              <a:gd name="connsiteX15" fmla="*/ 5465143 w 10787261"/>
              <a:gd name="connsiteY15" fmla="*/ 853159 h 897834"/>
              <a:gd name="connsiteX16" fmla="*/ 4550743 w 10787261"/>
              <a:gd name="connsiteY16" fmla="*/ 892071 h 897834"/>
              <a:gd name="connsiteX17" fmla="*/ 3869806 w 10787261"/>
              <a:gd name="connsiteY17" fmla="*/ 892070 h 897834"/>
              <a:gd name="connsiteX18" fmla="*/ 3461245 w 10787261"/>
              <a:gd name="connsiteY18" fmla="*/ 872614 h 897834"/>
              <a:gd name="connsiteX19" fmla="*/ 3052683 w 10787261"/>
              <a:gd name="connsiteY19" fmla="*/ 872614 h 897834"/>
              <a:gd name="connsiteX20" fmla="*/ 2449568 w 10787261"/>
              <a:gd name="connsiteY20" fmla="*/ 892070 h 897834"/>
              <a:gd name="connsiteX21" fmla="*/ 1690811 w 10787261"/>
              <a:gd name="connsiteY21" fmla="*/ 833705 h 897834"/>
              <a:gd name="connsiteX22" fmla="*/ 231662 w 10787261"/>
              <a:gd name="connsiteY22" fmla="*/ 814250 h 897834"/>
              <a:gd name="connsiteX23" fmla="*/ 192751 w 10787261"/>
              <a:gd name="connsiteY23" fmla="*/ 55491 h 897834"/>
              <a:gd name="connsiteX0" fmla="*/ 192751 w 10787261"/>
              <a:gd name="connsiteY0" fmla="*/ 55491 h 897834"/>
              <a:gd name="connsiteX1" fmla="*/ 2079917 w 10787261"/>
              <a:gd name="connsiteY1" fmla="*/ 55491 h 897834"/>
              <a:gd name="connsiteX2" fmla="*/ 2624666 w 10787261"/>
              <a:gd name="connsiteY2" fmla="*/ 36036 h 897834"/>
              <a:gd name="connsiteX3" fmla="*/ 3266692 w 10787261"/>
              <a:gd name="connsiteY3" fmla="*/ 36036 h 897834"/>
              <a:gd name="connsiteX4" fmla="*/ 3675253 w 10787261"/>
              <a:gd name="connsiteY4" fmla="*/ 36036 h 897834"/>
              <a:gd name="connsiteX5" fmla="*/ 4667474 w 10787261"/>
              <a:gd name="connsiteY5" fmla="*/ 74945 h 897834"/>
              <a:gd name="connsiteX6" fmla="*/ 8441806 w 10787261"/>
              <a:gd name="connsiteY6" fmla="*/ 94403 h 897834"/>
              <a:gd name="connsiteX7" fmla="*/ 10581892 w 10787261"/>
              <a:gd name="connsiteY7" fmla="*/ 74946 h 897834"/>
              <a:gd name="connsiteX8" fmla="*/ 10718079 w 10787261"/>
              <a:gd name="connsiteY8" fmla="*/ 133313 h 897834"/>
              <a:gd name="connsiteX9" fmla="*/ 10737534 w 10787261"/>
              <a:gd name="connsiteY9" fmla="*/ 814249 h 897834"/>
              <a:gd name="connsiteX10" fmla="*/ 10737534 w 10787261"/>
              <a:gd name="connsiteY10" fmla="*/ 892070 h 897834"/>
              <a:gd name="connsiteX11" fmla="*/ 10076053 w 10787261"/>
              <a:gd name="connsiteY11" fmla="*/ 892070 h 897834"/>
              <a:gd name="connsiteX12" fmla="*/ 7683049 w 10787261"/>
              <a:gd name="connsiteY12" fmla="*/ 892070 h 897834"/>
              <a:gd name="connsiteX13" fmla="*/ 6768649 w 10787261"/>
              <a:gd name="connsiteY13" fmla="*/ 872615 h 897834"/>
              <a:gd name="connsiteX14" fmla="*/ 6048802 w 10787261"/>
              <a:gd name="connsiteY14" fmla="*/ 853160 h 897834"/>
              <a:gd name="connsiteX15" fmla="*/ 5465143 w 10787261"/>
              <a:gd name="connsiteY15" fmla="*/ 853159 h 897834"/>
              <a:gd name="connsiteX16" fmla="*/ 4550743 w 10787261"/>
              <a:gd name="connsiteY16" fmla="*/ 892071 h 897834"/>
              <a:gd name="connsiteX17" fmla="*/ 3869806 w 10787261"/>
              <a:gd name="connsiteY17" fmla="*/ 892070 h 897834"/>
              <a:gd name="connsiteX18" fmla="*/ 3461245 w 10787261"/>
              <a:gd name="connsiteY18" fmla="*/ 872614 h 897834"/>
              <a:gd name="connsiteX19" fmla="*/ 3052683 w 10787261"/>
              <a:gd name="connsiteY19" fmla="*/ 872614 h 897834"/>
              <a:gd name="connsiteX20" fmla="*/ 2449568 w 10787261"/>
              <a:gd name="connsiteY20" fmla="*/ 853160 h 897834"/>
              <a:gd name="connsiteX21" fmla="*/ 1690811 w 10787261"/>
              <a:gd name="connsiteY21" fmla="*/ 833705 h 897834"/>
              <a:gd name="connsiteX22" fmla="*/ 231662 w 10787261"/>
              <a:gd name="connsiteY22" fmla="*/ 814250 h 897834"/>
              <a:gd name="connsiteX23" fmla="*/ 192751 w 10787261"/>
              <a:gd name="connsiteY23" fmla="*/ 55491 h 897834"/>
              <a:gd name="connsiteX0" fmla="*/ 137715 w 10934246"/>
              <a:gd name="connsiteY0" fmla="*/ 55491 h 897834"/>
              <a:gd name="connsiteX1" fmla="*/ 2226902 w 10934246"/>
              <a:gd name="connsiteY1" fmla="*/ 55491 h 897834"/>
              <a:gd name="connsiteX2" fmla="*/ 2771651 w 10934246"/>
              <a:gd name="connsiteY2" fmla="*/ 36036 h 897834"/>
              <a:gd name="connsiteX3" fmla="*/ 3413677 w 10934246"/>
              <a:gd name="connsiteY3" fmla="*/ 36036 h 897834"/>
              <a:gd name="connsiteX4" fmla="*/ 3822238 w 10934246"/>
              <a:gd name="connsiteY4" fmla="*/ 36036 h 897834"/>
              <a:gd name="connsiteX5" fmla="*/ 4814459 w 10934246"/>
              <a:gd name="connsiteY5" fmla="*/ 74945 h 897834"/>
              <a:gd name="connsiteX6" fmla="*/ 8588791 w 10934246"/>
              <a:gd name="connsiteY6" fmla="*/ 94403 h 897834"/>
              <a:gd name="connsiteX7" fmla="*/ 10728877 w 10934246"/>
              <a:gd name="connsiteY7" fmla="*/ 74946 h 897834"/>
              <a:gd name="connsiteX8" fmla="*/ 10865064 w 10934246"/>
              <a:gd name="connsiteY8" fmla="*/ 133313 h 897834"/>
              <a:gd name="connsiteX9" fmla="*/ 10884519 w 10934246"/>
              <a:gd name="connsiteY9" fmla="*/ 814249 h 897834"/>
              <a:gd name="connsiteX10" fmla="*/ 10884519 w 10934246"/>
              <a:gd name="connsiteY10" fmla="*/ 892070 h 897834"/>
              <a:gd name="connsiteX11" fmla="*/ 10223038 w 10934246"/>
              <a:gd name="connsiteY11" fmla="*/ 892070 h 897834"/>
              <a:gd name="connsiteX12" fmla="*/ 7830034 w 10934246"/>
              <a:gd name="connsiteY12" fmla="*/ 892070 h 897834"/>
              <a:gd name="connsiteX13" fmla="*/ 6915634 w 10934246"/>
              <a:gd name="connsiteY13" fmla="*/ 872615 h 897834"/>
              <a:gd name="connsiteX14" fmla="*/ 6195787 w 10934246"/>
              <a:gd name="connsiteY14" fmla="*/ 853160 h 897834"/>
              <a:gd name="connsiteX15" fmla="*/ 5612128 w 10934246"/>
              <a:gd name="connsiteY15" fmla="*/ 853159 h 897834"/>
              <a:gd name="connsiteX16" fmla="*/ 4697728 w 10934246"/>
              <a:gd name="connsiteY16" fmla="*/ 892071 h 897834"/>
              <a:gd name="connsiteX17" fmla="*/ 4016791 w 10934246"/>
              <a:gd name="connsiteY17" fmla="*/ 892070 h 897834"/>
              <a:gd name="connsiteX18" fmla="*/ 3608230 w 10934246"/>
              <a:gd name="connsiteY18" fmla="*/ 872614 h 897834"/>
              <a:gd name="connsiteX19" fmla="*/ 3199668 w 10934246"/>
              <a:gd name="connsiteY19" fmla="*/ 872614 h 897834"/>
              <a:gd name="connsiteX20" fmla="*/ 2596553 w 10934246"/>
              <a:gd name="connsiteY20" fmla="*/ 853160 h 897834"/>
              <a:gd name="connsiteX21" fmla="*/ 1837796 w 10934246"/>
              <a:gd name="connsiteY21" fmla="*/ 833705 h 897834"/>
              <a:gd name="connsiteX22" fmla="*/ 378647 w 10934246"/>
              <a:gd name="connsiteY22" fmla="*/ 814250 h 897834"/>
              <a:gd name="connsiteX23" fmla="*/ 137715 w 10934246"/>
              <a:gd name="connsiteY23" fmla="*/ 55491 h 897834"/>
              <a:gd name="connsiteX0" fmla="*/ 104 w 10796635"/>
              <a:gd name="connsiteY0" fmla="*/ 107368 h 949711"/>
              <a:gd name="connsiteX1" fmla="*/ 2089291 w 10796635"/>
              <a:gd name="connsiteY1" fmla="*/ 107368 h 949711"/>
              <a:gd name="connsiteX2" fmla="*/ 2634040 w 10796635"/>
              <a:gd name="connsiteY2" fmla="*/ 87913 h 949711"/>
              <a:gd name="connsiteX3" fmla="*/ 3276066 w 10796635"/>
              <a:gd name="connsiteY3" fmla="*/ 87913 h 949711"/>
              <a:gd name="connsiteX4" fmla="*/ 3684627 w 10796635"/>
              <a:gd name="connsiteY4" fmla="*/ 87913 h 949711"/>
              <a:gd name="connsiteX5" fmla="*/ 4676848 w 10796635"/>
              <a:gd name="connsiteY5" fmla="*/ 126822 h 949711"/>
              <a:gd name="connsiteX6" fmla="*/ 8451180 w 10796635"/>
              <a:gd name="connsiteY6" fmla="*/ 146280 h 949711"/>
              <a:gd name="connsiteX7" fmla="*/ 10591266 w 10796635"/>
              <a:gd name="connsiteY7" fmla="*/ 126823 h 949711"/>
              <a:gd name="connsiteX8" fmla="*/ 10727453 w 10796635"/>
              <a:gd name="connsiteY8" fmla="*/ 185190 h 949711"/>
              <a:gd name="connsiteX9" fmla="*/ 10746908 w 10796635"/>
              <a:gd name="connsiteY9" fmla="*/ 866126 h 949711"/>
              <a:gd name="connsiteX10" fmla="*/ 10746908 w 10796635"/>
              <a:gd name="connsiteY10" fmla="*/ 943947 h 949711"/>
              <a:gd name="connsiteX11" fmla="*/ 10085427 w 10796635"/>
              <a:gd name="connsiteY11" fmla="*/ 943947 h 949711"/>
              <a:gd name="connsiteX12" fmla="*/ 7692423 w 10796635"/>
              <a:gd name="connsiteY12" fmla="*/ 943947 h 949711"/>
              <a:gd name="connsiteX13" fmla="*/ 6778023 w 10796635"/>
              <a:gd name="connsiteY13" fmla="*/ 924492 h 949711"/>
              <a:gd name="connsiteX14" fmla="*/ 6058176 w 10796635"/>
              <a:gd name="connsiteY14" fmla="*/ 905037 h 949711"/>
              <a:gd name="connsiteX15" fmla="*/ 5474517 w 10796635"/>
              <a:gd name="connsiteY15" fmla="*/ 905036 h 949711"/>
              <a:gd name="connsiteX16" fmla="*/ 4560117 w 10796635"/>
              <a:gd name="connsiteY16" fmla="*/ 943948 h 949711"/>
              <a:gd name="connsiteX17" fmla="*/ 3879180 w 10796635"/>
              <a:gd name="connsiteY17" fmla="*/ 943947 h 949711"/>
              <a:gd name="connsiteX18" fmla="*/ 3470619 w 10796635"/>
              <a:gd name="connsiteY18" fmla="*/ 924491 h 949711"/>
              <a:gd name="connsiteX19" fmla="*/ 3062057 w 10796635"/>
              <a:gd name="connsiteY19" fmla="*/ 924491 h 949711"/>
              <a:gd name="connsiteX20" fmla="*/ 2458942 w 10796635"/>
              <a:gd name="connsiteY20" fmla="*/ 905037 h 949711"/>
              <a:gd name="connsiteX21" fmla="*/ 1700185 w 10796635"/>
              <a:gd name="connsiteY21" fmla="*/ 885582 h 949711"/>
              <a:gd name="connsiteX22" fmla="*/ 241036 w 10796635"/>
              <a:gd name="connsiteY22" fmla="*/ 866127 h 949711"/>
              <a:gd name="connsiteX23" fmla="*/ 104 w 10796635"/>
              <a:gd name="connsiteY23" fmla="*/ 107368 h 949711"/>
              <a:gd name="connsiteX0" fmla="*/ 217684 w 11014215"/>
              <a:gd name="connsiteY0" fmla="*/ 58373 h 910963"/>
              <a:gd name="connsiteX1" fmla="*/ 2306871 w 11014215"/>
              <a:gd name="connsiteY1" fmla="*/ 58373 h 910963"/>
              <a:gd name="connsiteX2" fmla="*/ 2851620 w 11014215"/>
              <a:gd name="connsiteY2" fmla="*/ 38918 h 910963"/>
              <a:gd name="connsiteX3" fmla="*/ 3493646 w 11014215"/>
              <a:gd name="connsiteY3" fmla="*/ 38918 h 910963"/>
              <a:gd name="connsiteX4" fmla="*/ 3902207 w 11014215"/>
              <a:gd name="connsiteY4" fmla="*/ 38918 h 910963"/>
              <a:gd name="connsiteX5" fmla="*/ 4894428 w 11014215"/>
              <a:gd name="connsiteY5" fmla="*/ 77827 h 910963"/>
              <a:gd name="connsiteX6" fmla="*/ 8668760 w 11014215"/>
              <a:gd name="connsiteY6" fmla="*/ 97285 h 910963"/>
              <a:gd name="connsiteX7" fmla="*/ 10808846 w 11014215"/>
              <a:gd name="connsiteY7" fmla="*/ 77828 h 910963"/>
              <a:gd name="connsiteX8" fmla="*/ 10945033 w 11014215"/>
              <a:gd name="connsiteY8" fmla="*/ 136195 h 910963"/>
              <a:gd name="connsiteX9" fmla="*/ 10964488 w 11014215"/>
              <a:gd name="connsiteY9" fmla="*/ 817131 h 910963"/>
              <a:gd name="connsiteX10" fmla="*/ 10964488 w 11014215"/>
              <a:gd name="connsiteY10" fmla="*/ 894952 h 910963"/>
              <a:gd name="connsiteX11" fmla="*/ 10303007 w 11014215"/>
              <a:gd name="connsiteY11" fmla="*/ 894952 h 910963"/>
              <a:gd name="connsiteX12" fmla="*/ 7910003 w 11014215"/>
              <a:gd name="connsiteY12" fmla="*/ 894952 h 910963"/>
              <a:gd name="connsiteX13" fmla="*/ 6995603 w 11014215"/>
              <a:gd name="connsiteY13" fmla="*/ 875497 h 910963"/>
              <a:gd name="connsiteX14" fmla="*/ 6275756 w 11014215"/>
              <a:gd name="connsiteY14" fmla="*/ 856042 h 910963"/>
              <a:gd name="connsiteX15" fmla="*/ 5692097 w 11014215"/>
              <a:gd name="connsiteY15" fmla="*/ 856041 h 910963"/>
              <a:gd name="connsiteX16" fmla="*/ 4777697 w 11014215"/>
              <a:gd name="connsiteY16" fmla="*/ 894953 h 910963"/>
              <a:gd name="connsiteX17" fmla="*/ 4096760 w 11014215"/>
              <a:gd name="connsiteY17" fmla="*/ 894952 h 910963"/>
              <a:gd name="connsiteX18" fmla="*/ 3688199 w 11014215"/>
              <a:gd name="connsiteY18" fmla="*/ 875496 h 910963"/>
              <a:gd name="connsiteX19" fmla="*/ 3279637 w 11014215"/>
              <a:gd name="connsiteY19" fmla="*/ 875496 h 910963"/>
              <a:gd name="connsiteX20" fmla="*/ 2676522 w 11014215"/>
              <a:gd name="connsiteY20" fmla="*/ 856042 h 910963"/>
              <a:gd name="connsiteX21" fmla="*/ 1917765 w 11014215"/>
              <a:gd name="connsiteY21" fmla="*/ 836587 h 910963"/>
              <a:gd name="connsiteX22" fmla="*/ 256595 w 11014215"/>
              <a:gd name="connsiteY22" fmla="*/ 856043 h 910963"/>
              <a:gd name="connsiteX23" fmla="*/ 217684 w 11014215"/>
              <a:gd name="connsiteY23" fmla="*/ 58373 h 910963"/>
              <a:gd name="connsiteX0" fmla="*/ 142505 w 10939036"/>
              <a:gd name="connsiteY0" fmla="*/ 58373 h 997339"/>
              <a:gd name="connsiteX1" fmla="*/ 2231692 w 10939036"/>
              <a:gd name="connsiteY1" fmla="*/ 58373 h 997339"/>
              <a:gd name="connsiteX2" fmla="*/ 2776441 w 10939036"/>
              <a:gd name="connsiteY2" fmla="*/ 38918 h 997339"/>
              <a:gd name="connsiteX3" fmla="*/ 3418467 w 10939036"/>
              <a:gd name="connsiteY3" fmla="*/ 38918 h 997339"/>
              <a:gd name="connsiteX4" fmla="*/ 3827028 w 10939036"/>
              <a:gd name="connsiteY4" fmla="*/ 38918 h 997339"/>
              <a:gd name="connsiteX5" fmla="*/ 4819249 w 10939036"/>
              <a:gd name="connsiteY5" fmla="*/ 77827 h 997339"/>
              <a:gd name="connsiteX6" fmla="*/ 8593581 w 10939036"/>
              <a:gd name="connsiteY6" fmla="*/ 97285 h 997339"/>
              <a:gd name="connsiteX7" fmla="*/ 10733667 w 10939036"/>
              <a:gd name="connsiteY7" fmla="*/ 77828 h 997339"/>
              <a:gd name="connsiteX8" fmla="*/ 10869854 w 10939036"/>
              <a:gd name="connsiteY8" fmla="*/ 136195 h 997339"/>
              <a:gd name="connsiteX9" fmla="*/ 10889309 w 10939036"/>
              <a:gd name="connsiteY9" fmla="*/ 817131 h 997339"/>
              <a:gd name="connsiteX10" fmla="*/ 10889309 w 10939036"/>
              <a:gd name="connsiteY10" fmla="*/ 894952 h 997339"/>
              <a:gd name="connsiteX11" fmla="*/ 10227828 w 10939036"/>
              <a:gd name="connsiteY11" fmla="*/ 894952 h 997339"/>
              <a:gd name="connsiteX12" fmla="*/ 7834824 w 10939036"/>
              <a:gd name="connsiteY12" fmla="*/ 894952 h 997339"/>
              <a:gd name="connsiteX13" fmla="*/ 6920424 w 10939036"/>
              <a:gd name="connsiteY13" fmla="*/ 875497 h 997339"/>
              <a:gd name="connsiteX14" fmla="*/ 6200577 w 10939036"/>
              <a:gd name="connsiteY14" fmla="*/ 856042 h 997339"/>
              <a:gd name="connsiteX15" fmla="*/ 5616918 w 10939036"/>
              <a:gd name="connsiteY15" fmla="*/ 856041 h 997339"/>
              <a:gd name="connsiteX16" fmla="*/ 4702518 w 10939036"/>
              <a:gd name="connsiteY16" fmla="*/ 894953 h 997339"/>
              <a:gd name="connsiteX17" fmla="*/ 4021581 w 10939036"/>
              <a:gd name="connsiteY17" fmla="*/ 894952 h 997339"/>
              <a:gd name="connsiteX18" fmla="*/ 3613020 w 10939036"/>
              <a:gd name="connsiteY18" fmla="*/ 875496 h 997339"/>
              <a:gd name="connsiteX19" fmla="*/ 3204458 w 10939036"/>
              <a:gd name="connsiteY19" fmla="*/ 875496 h 997339"/>
              <a:gd name="connsiteX20" fmla="*/ 2601343 w 10939036"/>
              <a:gd name="connsiteY20" fmla="*/ 856042 h 997339"/>
              <a:gd name="connsiteX21" fmla="*/ 1842586 w 10939036"/>
              <a:gd name="connsiteY21" fmla="*/ 836587 h 997339"/>
              <a:gd name="connsiteX22" fmla="*/ 181416 w 10939036"/>
              <a:gd name="connsiteY22" fmla="*/ 856043 h 997339"/>
              <a:gd name="connsiteX23" fmla="*/ 142505 w 10939036"/>
              <a:gd name="connsiteY23" fmla="*/ 58373 h 997339"/>
              <a:gd name="connsiteX0" fmla="*/ 1 w 10796532"/>
              <a:gd name="connsiteY0" fmla="*/ 75664 h 1014630"/>
              <a:gd name="connsiteX1" fmla="*/ 2089188 w 10796532"/>
              <a:gd name="connsiteY1" fmla="*/ 75664 h 1014630"/>
              <a:gd name="connsiteX2" fmla="*/ 2633937 w 10796532"/>
              <a:gd name="connsiteY2" fmla="*/ 56209 h 1014630"/>
              <a:gd name="connsiteX3" fmla="*/ 3275963 w 10796532"/>
              <a:gd name="connsiteY3" fmla="*/ 56209 h 1014630"/>
              <a:gd name="connsiteX4" fmla="*/ 3684524 w 10796532"/>
              <a:gd name="connsiteY4" fmla="*/ 56209 h 1014630"/>
              <a:gd name="connsiteX5" fmla="*/ 4676745 w 10796532"/>
              <a:gd name="connsiteY5" fmla="*/ 95118 h 1014630"/>
              <a:gd name="connsiteX6" fmla="*/ 8451077 w 10796532"/>
              <a:gd name="connsiteY6" fmla="*/ 114576 h 1014630"/>
              <a:gd name="connsiteX7" fmla="*/ 10591163 w 10796532"/>
              <a:gd name="connsiteY7" fmla="*/ 95119 h 1014630"/>
              <a:gd name="connsiteX8" fmla="*/ 10727350 w 10796532"/>
              <a:gd name="connsiteY8" fmla="*/ 153486 h 1014630"/>
              <a:gd name="connsiteX9" fmla="*/ 10746805 w 10796532"/>
              <a:gd name="connsiteY9" fmla="*/ 834422 h 1014630"/>
              <a:gd name="connsiteX10" fmla="*/ 10746805 w 10796532"/>
              <a:gd name="connsiteY10" fmla="*/ 912243 h 1014630"/>
              <a:gd name="connsiteX11" fmla="*/ 10085324 w 10796532"/>
              <a:gd name="connsiteY11" fmla="*/ 912243 h 1014630"/>
              <a:gd name="connsiteX12" fmla="*/ 7692320 w 10796532"/>
              <a:gd name="connsiteY12" fmla="*/ 912243 h 1014630"/>
              <a:gd name="connsiteX13" fmla="*/ 6777920 w 10796532"/>
              <a:gd name="connsiteY13" fmla="*/ 892788 h 1014630"/>
              <a:gd name="connsiteX14" fmla="*/ 6058073 w 10796532"/>
              <a:gd name="connsiteY14" fmla="*/ 873333 h 1014630"/>
              <a:gd name="connsiteX15" fmla="*/ 5474414 w 10796532"/>
              <a:gd name="connsiteY15" fmla="*/ 873332 h 1014630"/>
              <a:gd name="connsiteX16" fmla="*/ 4560014 w 10796532"/>
              <a:gd name="connsiteY16" fmla="*/ 912244 h 1014630"/>
              <a:gd name="connsiteX17" fmla="*/ 3879077 w 10796532"/>
              <a:gd name="connsiteY17" fmla="*/ 912243 h 1014630"/>
              <a:gd name="connsiteX18" fmla="*/ 3470516 w 10796532"/>
              <a:gd name="connsiteY18" fmla="*/ 892787 h 1014630"/>
              <a:gd name="connsiteX19" fmla="*/ 3061954 w 10796532"/>
              <a:gd name="connsiteY19" fmla="*/ 892787 h 1014630"/>
              <a:gd name="connsiteX20" fmla="*/ 2458839 w 10796532"/>
              <a:gd name="connsiteY20" fmla="*/ 873333 h 1014630"/>
              <a:gd name="connsiteX21" fmla="*/ 1700082 w 10796532"/>
              <a:gd name="connsiteY21" fmla="*/ 853878 h 1014630"/>
              <a:gd name="connsiteX22" fmla="*/ 38912 w 10796532"/>
              <a:gd name="connsiteY22" fmla="*/ 873334 h 1014630"/>
              <a:gd name="connsiteX23" fmla="*/ 1 w 10796532"/>
              <a:gd name="connsiteY23" fmla="*/ 75664 h 1014630"/>
              <a:gd name="connsiteX0" fmla="*/ 142504 w 10939035"/>
              <a:gd name="connsiteY0" fmla="*/ 48286 h 895088"/>
              <a:gd name="connsiteX1" fmla="*/ 2231691 w 10939035"/>
              <a:gd name="connsiteY1" fmla="*/ 48286 h 895088"/>
              <a:gd name="connsiteX2" fmla="*/ 2776440 w 10939035"/>
              <a:gd name="connsiteY2" fmla="*/ 28831 h 895088"/>
              <a:gd name="connsiteX3" fmla="*/ 3418466 w 10939035"/>
              <a:gd name="connsiteY3" fmla="*/ 28831 h 895088"/>
              <a:gd name="connsiteX4" fmla="*/ 3827027 w 10939035"/>
              <a:gd name="connsiteY4" fmla="*/ 28831 h 895088"/>
              <a:gd name="connsiteX5" fmla="*/ 4819248 w 10939035"/>
              <a:gd name="connsiteY5" fmla="*/ 67740 h 895088"/>
              <a:gd name="connsiteX6" fmla="*/ 8593580 w 10939035"/>
              <a:gd name="connsiteY6" fmla="*/ 87198 h 895088"/>
              <a:gd name="connsiteX7" fmla="*/ 10733666 w 10939035"/>
              <a:gd name="connsiteY7" fmla="*/ 67741 h 895088"/>
              <a:gd name="connsiteX8" fmla="*/ 10869853 w 10939035"/>
              <a:gd name="connsiteY8" fmla="*/ 126108 h 895088"/>
              <a:gd name="connsiteX9" fmla="*/ 10889308 w 10939035"/>
              <a:gd name="connsiteY9" fmla="*/ 807044 h 895088"/>
              <a:gd name="connsiteX10" fmla="*/ 10889308 w 10939035"/>
              <a:gd name="connsiteY10" fmla="*/ 884865 h 895088"/>
              <a:gd name="connsiteX11" fmla="*/ 10227827 w 10939035"/>
              <a:gd name="connsiteY11" fmla="*/ 884865 h 895088"/>
              <a:gd name="connsiteX12" fmla="*/ 7834823 w 10939035"/>
              <a:gd name="connsiteY12" fmla="*/ 884865 h 895088"/>
              <a:gd name="connsiteX13" fmla="*/ 6920423 w 10939035"/>
              <a:gd name="connsiteY13" fmla="*/ 865410 h 895088"/>
              <a:gd name="connsiteX14" fmla="*/ 6200576 w 10939035"/>
              <a:gd name="connsiteY14" fmla="*/ 845955 h 895088"/>
              <a:gd name="connsiteX15" fmla="*/ 5616917 w 10939035"/>
              <a:gd name="connsiteY15" fmla="*/ 845954 h 895088"/>
              <a:gd name="connsiteX16" fmla="*/ 4702517 w 10939035"/>
              <a:gd name="connsiteY16" fmla="*/ 884866 h 895088"/>
              <a:gd name="connsiteX17" fmla="*/ 4021580 w 10939035"/>
              <a:gd name="connsiteY17" fmla="*/ 884865 h 895088"/>
              <a:gd name="connsiteX18" fmla="*/ 3613019 w 10939035"/>
              <a:gd name="connsiteY18" fmla="*/ 865409 h 895088"/>
              <a:gd name="connsiteX19" fmla="*/ 3204457 w 10939035"/>
              <a:gd name="connsiteY19" fmla="*/ 865409 h 895088"/>
              <a:gd name="connsiteX20" fmla="*/ 2601342 w 10939035"/>
              <a:gd name="connsiteY20" fmla="*/ 845955 h 895088"/>
              <a:gd name="connsiteX21" fmla="*/ 1842585 w 10939035"/>
              <a:gd name="connsiteY21" fmla="*/ 826500 h 895088"/>
              <a:gd name="connsiteX22" fmla="*/ 181415 w 10939035"/>
              <a:gd name="connsiteY22" fmla="*/ 709768 h 895088"/>
              <a:gd name="connsiteX23" fmla="*/ 142504 w 10939035"/>
              <a:gd name="connsiteY23" fmla="*/ 48286 h 895088"/>
              <a:gd name="connsiteX0" fmla="*/ 233200 w 10989327"/>
              <a:gd name="connsiteY0" fmla="*/ 119614 h 864681"/>
              <a:gd name="connsiteX1" fmla="*/ 2281983 w 10989327"/>
              <a:gd name="connsiteY1" fmla="*/ 22338 h 864681"/>
              <a:gd name="connsiteX2" fmla="*/ 2826732 w 10989327"/>
              <a:gd name="connsiteY2" fmla="*/ 2883 h 864681"/>
              <a:gd name="connsiteX3" fmla="*/ 3468758 w 10989327"/>
              <a:gd name="connsiteY3" fmla="*/ 2883 h 864681"/>
              <a:gd name="connsiteX4" fmla="*/ 3877319 w 10989327"/>
              <a:gd name="connsiteY4" fmla="*/ 2883 h 864681"/>
              <a:gd name="connsiteX5" fmla="*/ 4869540 w 10989327"/>
              <a:gd name="connsiteY5" fmla="*/ 41792 h 864681"/>
              <a:gd name="connsiteX6" fmla="*/ 8643872 w 10989327"/>
              <a:gd name="connsiteY6" fmla="*/ 61250 h 864681"/>
              <a:gd name="connsiteX7" fmla="*/ 10783958 w 10989327"/>
              <a:gd name="connsiteY7" fmla="*/ 41793 h 864681"/>
              <a:gd name="connsiteX8" fmla="*/ 10920145 w 10989327"/>
              <a:gd name="connsiteY8" fmla="*/ 100160 h 864681"/>
              <a:gd name="connsiteX9" fmla="*/ 10939600 w 10989327"/>
              <a:gd name="connsiteY9" fmla="*/ 781096 h 864681"/>
              <a:gd name="connsiteX10" fmla="*/ 10939600 w 10989327"/>
              <a:gd name="connsiteY10" fmla="*/ 858917 h 864681"/>
              <a:gd name="connsiteX11" fmla="*/ 10278119 w 10989327"/>
              <a:gd name="connsiteY11" fmla="*/ 858917 h 864681"/>
              <a:gd name="connsiteX12" fmla="*/ 7885115 w 10989327"/>
              <a:gd name="connsiteY12" fmla="*/ 858917 h 864681"/>
              <a:gd name="connsiteX13" fmla="*/ 6970715 w 10989327"/>
              <a:gd name="connsiteY13" fmla="*/ 839462 h 864681"/>
              <a:gd name="connsiteX14" fmla="*/ 6250868 w 10989327"/>
              <a:gd name="connsiteY14" fmla="*/ 820007 h 864681"/>
              <a:gd name="connsiteX15" fmla="*/ 5667209 w 10989327"/>
              <a:gd name="connsiteY15" fmla="*/ 820006 h 864681"/>
              <a:gd name="connsiteX16" fmla="*/ 4752809 w 10989327"/>
              <a:gd name="connsiteY16" fmla="*/ 858918 h 864681"/>
              <a:gd name="connsiteX17" fmla="*/ 4071872 w 10989327"/>
              <a:gd name="connsiteY17" fmla="*/ 858917 h 864681"/>
              <a:gd name="connsiteX18" fmla="*/ 3663311 w 10989327"/>
              <a:gd name="connsiteY18" fmla="*/ 839461 h 864681"/>
              <a:gd name="connsiteX19" fmla="*/ 3254749 w 10989327"/>
              <a:gd name="connsiteY19" fmla="*/ 839461 h 864681"/>
              <a:gd name="connsiteX20" fmla="*/ 2651634 w 10989327"/>
              <a:gd name="connsiteY20" fmla="*/ 820007 h 864681"/>
              <a:gd name="connsiteX21" fmla="*/ 1892877 w 10989327"/>
              <a:gd name="connsiteY21" fmla="*/ 800552 h 864681"/>
              <a:gd name="connsiteX22" fmla="*/ 231707 w 10989327"/>
              <a:gd name="connsiteY22" fmla="*/ 683820 h 864681"/>
              <a:gd name="connsiteX23" fmla="*/ 233200 w 10989327"/>
              <a:gd name="connsiteY23" fmla="*/ 119614 h 864681"/>
              <a:gd name="connsiteX0" fmla="*/ 123667 w 10879794"/>
              <a:gd name="connsiteY0" fmla="*/ 143800 h 888867"/>
              <a:gd name="connsiteX1" fmla="*/ 2172450 w 10879794"/>
              <a:gd name="connsiteY1" fmla="*/ 46524 h 888867"/>
              <a:gd name="connsiteX2" fmla="*/ 2717199 w 10879794"/>
              <a:gd name="connsiteY2" fmla="*/ 27069 h 888867"/>
              <a:gd name="connsiteX3" fmla="*/ 3359225 w 10879794"/>
              <a:gd name="connsiteY3" fmla="*/ 27069 h 888867"/>
              <a:gd name="connsiteX4" fmla="*/ 3767786 w 10879794"/>
              <a:gd name="connsiteY4" fmla="*/ 27069 h 888867"/>
              <a:gd name="connsiteX5" fmla="*/ 4760007 w 10879794"/>
              <a:gd name="connsiteY5" fmla="*/ 65978 h 888867"/>
              <a:gd name="connsiteX6" fmla="*/ 8534339 w 10879794"/>
              <a:gd name="connsiteY6" fmla="*/ 85436 h 888867"/>
              <a:gd name="connsiteX7" fmla="*/ 10674425 w 10879794"/>
              <a:gd name="connsiteY7" fmla="*/ 65979 h 888867"/>
              <a:gd name="connsiteX8" fmla="*/ 10810612 w 10879794"/>
              <a:gd name="connsiteY8" fmla="*/ 124346 h 888867"/>
              <a:gd name="connsiteX9" fmla="*/ 10830067 w 10879794"/>
              <a:gd name="connsiteY9" fmla="*/ 805282 h 888867"/>
              <a:gd name="connsiteX10" fmla="*/ 10830067 w 10879794"/>
              <a:gd name="connsiteY10" fmla="*/ 883103 h 888867"/>
              <a:gd name="connsiteX11" fmla="*/ 10168586 w 10879794"/>
              <a:gd name="connsiteY11" fmla="*/ 883103 h 888867"/>
              <a:gd name="connsiteX12" fmla="*/ 7775582 w 10879794"/>
              <a:gd name="connsiteY12" fmla="*/ 883103 h 888867"/>
              <a:gd name="connsiteX13" fmla="*/ 6861182 w 10879794"/>
              <a:gd name="connsiteY13" fmla="*/ 863648 h 888867"/>
              <a:gd name="connsiteX14" fmla="*/ 6141335 w 10879794"/>
              <a:gd name="connsiteY14" fmla="*/ 844193 h 888867"/>
              <a:gd name="connsiteX15" fmla="*/ 5557676 w 10879794"/>
              <a:gd name="connsiteY15" fmla="*/ 844192 h 888867"/>
              <a:gd name="connsiteX16" fmla="*/ 4643276 w 10879794"/>
              <a:gd name="connsiteY16" fmla="*/ 883104 h 888867"/>
              <a:gd name="connsiteX17" fmla="*/ 3962339 w 10879794"/>
              <a:gd name="connsiteY17" fmla="*/ 883103 h 888867"/>
              <a:gd name="connsiteX18" fmla="*/ 3553778 w 10879794"/>
              <a:gd name="connsiteY18" fmla="*/ 863647 h 888867"/>
              <a:gd name="connsiteX19" fmla="*/ 3145216 w 10879794"/>
              <a:gd name="connsiteY19" fmla="*/ 863647 h 888867"/>
              <a:gd name="connsiteX20" fmla="*/ 2542101 w 10879794"/>
              <a:gd name="connsiteY20" fmla="*/ 844193 h 888867"/>
              <a:gd name="connsiteX21" fmla="*/ 1783344 w 10879794"/>
              <a:gd name="connsiteY21" fmla="*/ 824738 h 888867"/>
              <a:gd name="connsiteX22" fmla="*/ 122174 w 10879794"/>
              <a:gd name="connsiteY22" fmla="*/ 708006 h 888867"/>
              <a:gd name="connsiteX23" fmla="*/ 123667 w 10879794"/>
              <a:gd name="connsiteY23" fmla="*/ 143800 h 888867"/>
              <a:gd name="connsiteX0" fmla="*/ 1864 w 10757991"/>
              <a:gd name="connsiteY0" fmla="*/ 143800 h 888867"/>
              <a:gd name="connsiteX1" fmla="*/ 2050647 w 10757991"/>
              <a:gd name="connsiteY1" fmla="*/ 46524 h 888867"/>
              <a:gd name="connsiteX2" fmla="*/ 2595396 w 10757991"/>
              <a:gd name="connsiteY2" fmla="*/ 27069 h 888867"/>
              <a:gd name="connsiteX3" fmla="*/ 3237422 w 10757991"/>
              <a:gd name="connsiteY3" fmla="*/ 27069 h 888867"/>
              <a:gd name="connsiteX4" fmla="*/ 3645983 w 10757991"/>
              <a:gd name="connsiteY4" fmla="*/ 27069 h 888867"/>
              <a:gd name="connsiteX5" fmla="*/ 4638204 w 10757991"/>
              <a:gd name="connsiteY5" fmla="*/ 65978 h 888867"/>
              <a:gd name="connsiteX6" fmla="*/ 8412536 w 10757991"/>
              <a:gd name="connsiteY6" fmla="*/ 85436 h 888867"/>
              <a:gd name="connsiteX7" fmla="*/ 10552622 w 10757991"/>
              <a:gd name="connsiteY7" fmla="*/ 65979 h 888867"/>
              <a:gd name="connsiteX8" fmla="*/ 10688809 w 10757991"/>
              <a:gd name="connsiteY8" fmla="*/ 124346 h 888867"/>
              <a:gd name="connsiteX9" fmla="*/ 10708264 w 10757991"/>
              <a:gd name="connsiteY9" fmla="*/ 805282 h 888867"/>
              <a:gd name="connsiteX10" fmla="*/ 10708264 w 10757991"/>
              <a:gd name="connsiteY10" fmla="*/ 883103 h 888867"/>
              <a:gd name="connsiteX11" fmla="*/ 10046783 w 10757991"/>
              <a:gd name="connsiteY11" fmla="*/ 883103 h 888867"/>
              <a:gd name="connsiteX12" fmla="*/ 7653779 w 10757991"/>
              <a:gd name="connsiteY12" fmla="*/ 883103 h 888867"/>
              <a:gd name="connsiteX13" fmla="*/ 6739379 w 10757991"/>
              <a:gd name="connsiteY13" fmla="*/ 863648 h 888867"/>
              <a:gd name="connsiteX14" fmla="*/ 6019532 w 10757991"/>
              <a:gd name="connsiteY14" fmla="*/ 844193 h 888867"/>
              <a:gd name="connsiteX15" fmla="*/ 5435873 w 10757991"/>
              <a:gd name="connsiteY15" fmla="*/ 844192 h 888867"/>
              <a:gd name="connsiteX16" fmla="*/ 4521473 w 10757991"/>
              <a:gd name="connsiteY16" fmla="*/ 883104 h 888867"/>
              <a:gd name="connsiteX17" fmla="*/ 3840536 w 10757991"/>
              <a:gd name="connsiteY17" fmla="*/ 883103 h 888867"/>
              <a:gd name="connsiteX18" fmla="*/ 3431975 w 10757991"/>
              <a:gd name="connsiteY18" fmla="*/ 863647 h 888867"/>
              <a:gd name="connsiteX19" fmla="*/ 3023413 w 10757991"/>
              <a:gd name="connsiteY19" fmla="*/ 863647 h 888867"/>
              <a:gd name="connsiteX20" fmla="*/ 2420298 w 10757991"/>
              <a:gd name="connsiteY20" fmla="*/ 844193 h 888867"/>
              <a:gd name="connsiteX21" fmla="*/ 1661541 w 10757991"/>
              <a:gd name="connsiteY21" fmla="*/ 824738 h 888867"/>
              <a:gd name="connsiteX22" fmla="*/ 371 w 10757991"/>
              <a:gd name="connsiteY22" fmla="*/ 708006 h 888867"/>
              <a:gd name="connsiteX23" fmla="*/ 1864 w 10757991"/>
              <a:gd name="connsiteY23" fmla="*/ 143800 h 888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0757991" h="888867">
                <a:moveTo>
                  <a:pt x="1864" y="143800"/>
                </a:moveTo>
                <a:cubicBezTo>
                  <a:pt x="141" y="-122090"/>
                  <a:pt x="1618392" y="65979"/>
                  <a:pt x="2050647" y="46524"/>
                </a:cubicBezTo>
                <a:cubicBezTo>
                  <a:pt x="2482902" y="27069"/>
                  <a:pt x="2397600" y="30311"/>
                  <a:pt x="2595396" y="27069"/>
                </a:cubicBezTo>
                <a:cubicBezTo>
                  <a:pt x="2793192" y="23827"/>
                  <a:pt x="3062324" y="27069"/>
                  <a:pt x="3237422" y="27069"/>
                </a:cubicBezTo>
                <a:cubicBezTo>
                  <a:pt x="3412520" y="27069"/>
                  <a:pt x="3412519" y="20584"/>
                  <a:pt x="3645983" y="27069"/>
                </a:cubicBezTo>
                <a:cubicBezTo>
                  <a:pt x="3879447" y="33554"/>
                  <a:pt x="3843779" y="56250"/>
                  <a:pt x="4638204" y="65978"/>
                </a:cubicBezTo>
                <a:lnTo>
                  <a:pt x="8412536" y="85436"/>
                </a:lnTo>
                <a:lnTo>
                  <a:pt x="10552622" y="65979"/>
                </a:lnTo>
                <a:cubicBezTo>
                  <a:pt x="10932001" y="72464"/>
                  <a:pt x="10662869" y="1129"/>
                  <a:pt x="10688809" y="124346"/>
                </a:cubicBezTo>
                <a:cubicBezTo>
                  <a:pt x="10714749" y="247563"/>
                  <a:pt x="10705022" y="678823"/>
                  <a:pt x="10708264" y="805282"/>
                </a:cubicBezTo>
                <a:cubicBezTo>
                  <a:pt x="10711506" y="931741"/>
                  <a:pt x="10818511" y="870133"/>
                  <a:pt x="10708264" y="883103"/>
                </a:cubicBezTo>
                <a:cubicBezTo>
                  <a:pt x="10598017" y="896073"/>
                  <a:pt x="10046783" y="883103"/>
                  <a:pt x="10046783" y="883103"/>
                </a:cubicBezTo>
                <a:lnTo>
                  <a:pt x="7653779" y="883103"/>
                </a:lnTo>
                <a:cubicBezTo>
                  <a:pt x="7102545" y="879861"/>
                  <a:pt x="7011753" y="870133"/>
                  <a:pt x="6739379" y="863648"/>
                </a:cubicBezTo>
                <a:lnTo>
                  <a:pt x="6019532" y="844193"/>
                </a:lnTo>
                <a:cubicBezTo>
                  <a:pt x="5802281" y="840950"/>
                  <a:pt x="5685549" y="837707"/>
                  <a:pt x="5435873" y="844192"/>
                </a:cubicBezTo>
                <a:cubicBezTo>
                  <a:pt x="5186197" y="850677"/>
                  <a:pt x="4826273" y="870133"/>
                  <a:pt x="4521473" y="883104"/>
                </a:cubicBezTo>
                <a:cubicBezTo>
                  <a:pt x="4255584" y="889589"/>
                  <a:pt x="4022119" y="886346"/>
                  <a:pt x="3840536" y="883103"/>
                </a:cubicBezTo>
                <a:cubicBezTo>
                  <a:pt x="3658953" y="879860"/>
                  <a:pt x="3568162" y="866890"/>
                  <a:pt x="3431975" y="863647"/>
                </a:cubicBezTo>
                <a:cubicBezTo>
                  <a:pt x="3295788" y="860404"/>
                  <a:pt x="3192026" y="866889"/>
                  <a:pt x="3023413" y="863647"/>
                </a:cubicBezTo>
                <a:cubicBezTo>
                  <a:pt x="2854800" y="860405"/>
                  <a:pt x="2647277" y="850678"/>
                  <a:pt x="2420298" y="844193"/>
                </a:cubicBezTo>
                <a:cubicBezTo>
                  <a:pt x="2193319" y="837708"/>
                  <a:pt x="1953371" y="815010"/>
                  <a:pt x="1661541" y="824738"/>
                </a:cubicBezTo>
                <a:cubicBezTo>
                  <a:pt x="1369711" y="834466"/>
                  <a:pt x="-26047" y="860406"/>
                  <a:pt x="371" y="708006"/>
                </a:cubicBezTo>
                <a:cubicBezTo>
                  <a:pt x="26789" y="555606"/>
                  <a:pt x="3587" y="409690"/>
                  <a:pt x="1864" y="143800"/>
                </a:cubicBezTo>
                <a:close/>
              </a:path>
            </a:pathLst>
          </a:custGeom>
          <a:solidFill>
            <a:srgbClr val="C0C1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 smtClean="0"/>
              <a:t>Documents about topic 1</a:t>
            </a:r>
            <a:endParaRPr kumimoji="1" lang="zh-CN" altLang="en-US" sz="2400" b="1" dirty="0"/>
          </a:p>
        </p:txBody>
      </p:sp>
      <p:sp>
        <p:nvSpPr>
          <p:cNvPr id="16" name="任意形状 15"/>
          <p:cNvSpPr/>
          <p:nvPr/>
        </p:nvSpPr>
        <p:spPr>
          <a:xfrm>
            <a:off x="1535294" y="1484875"/>
            <a:ext cx="10360333" cy="888867"/>
          </a:xfrm>
          <a:custGeom>
            <a:avLst/>
            <a:gdLst>
              <a:gd name="connsiteX0" fmla="*/ 127480 w 10274518"/>
              <a:gd name="connsiteY0" fmla="*/ 88289 h 1108025"/>
              <a:gd name="connsiteX1" fmla="*/ 1567174 w 10274518"/>
              <a:gd name="connsiteY1" fmla="*/ 88289 h 1108025"/>
              <a:gd name="connsiteX2" fmla="*/ 2111923 w 10274518"/>
              <a:gd name="connsiteY2" fmla="*/ 496851 h 1108025"/>
              <a:gd name="connsiteX3" fmla="*/ 2753949 w 10274518"/>
              <a:gd name="connsiteY3" fmla="*/ 574672 h 1108025"/>
              <a:gd name="connsiteX4" fmla="*/ 3162510 w 10274518"/>
              <a:gd name="connsiteY4" fmla="*/ 399575 h 1108025"/>
              <a:gd name="connsiteX5" fmla="*/ 4154731 w 10274518"/>
              <a:gd name="connsiteY5" fmla="*/ 205021 h 1108025"/>
              <a:gd name="connsiteX6" fmla="*/ 7929063 w 10274518"/>
              <a:gd name="connsiteY6" fmla="*/ 185566 h 1108025"/>
              <a:gd name="connsiteX7" fmla="*/ 10069149 w 10274518"/>
              <a:gd name="connsiteY7" fmla="*/ 205021 h 1108025"/>
              <a:gd name="connsiteX8" fmla="*/ 10205336 w 10274518"/>
              <a:gd name="connsiteY8" fmla="*/ 224477 h 1108025"/>
              <a:gd name="connsiteX9" fmla="*/ 10224791 w 10274518"/>
              <a:gd name="connsiteY9" fmla="*/ 905413 h 1108025"/>
              <a:gd name="connsiteX10" fmla="*/ 10224791 w 10274518"/>
              <a:gd name="connsiteY10" fmla="*/ 983234 h 1108025"/>
              <a:gd name="connsiteX11" fmla="*/ 9563310 w 10274518"/>
              <a:gd name="connsiteY11" fmla="*/ 983234 h 1108025"/>
              <a:gd name="connsiteX12" fmla="*/ 7170306 w 10274518"/>
              <a:gd name="connsiteY12" fmla="*/ 983234 h 1108025"/>
              <a:gd name="connsiteX13" fmla="*/ 6255906 w 10274518"/>
              <a:gd name="connsiteY13" fmla="*/ 710860 h 1108025"/>
              <a:gd name="connsiteX14" fmla="*/ 5536059 w 10274518"/>
              <a:gd name="connsiteY14" fmla="*/ 671949 h 1108025"/>
              <a:gd name="connsiteX15" fmla="*/ 4952400 w 10274518"/>
              <a:gd name="connsiteY15" fmla="*/ 944323 h 1108025"/>
              <a:gd name="connsiteX16" fmla="*/ 4038000 w 10274518"/>
              <a:gd name="connsiteY16" fmla="*/ 1022145 h 1108025"/>
              <a:gd name="connsiteX17" fmla="*/ 3357063 w 10274518"/>
              <a:gd name="connsiteY17" fmla="*/ 769226 h 1108025"/>
              <a:gd name="connsiteX18" fmla="*/ 2948502 w 10274518"/>
              <a:gd name="connsiteY18" fmla="*/ 749770 h 1108025"/>
              <a:gd name="connsiteX19" fmla="*/ 2539940 w 10274518"/>
              <a:gd name="connsiteY19" fmla="*/ 749770 h 1108025"/>
              <a:gd name="connsiteX20" fmla="*/ 1936825 w 10274518"/>
              <a:gd name="connsiteY20" fmla="*/ 983234 h 1108025"/>
              <a:gd name="connsiteX21" fmla="*/ 1100246 w 10274518"/>
              <a:gd name="connsiteY21" fmla="*/ 1022145 h 1108025"/>
              <a:gd name="connsiteX22" fmla="*/ 185846 w 10274518"/>
              <a:gd name="connsiteY22" fmla="*/ 1041600 h 1108025"/>
              <a:gd name="connsiteX23" fmla="*/ 127480 w 10274518"/>
              <a:gd name="connsiteY23" fmla="*/ 88289 h 1108025"/>
              <a:gd name="connsiteX0" fmla="*/ 110328 w 10315732"/>
              <a:gd name="connsiteY0" fmla="*/ 447567 h 986794"/>
              <a:gd name="connsiteX1" fmla="*/ 1608388 w 10315732"/>
              <a:gd name="connsiteY1" fmla="*/ 94 h 986794"/>
              <a:gd name="connsiteX2" fmla="*/ 2153137 w 10315732"/>
              <a:gd name="connsiteY2" fmla="*/ 408656 h 986794"/>
              <a:gd name="connsiteX3" fmla="*/ 2795163 w 10315732"/>
              <a:gd name="connsiteY3" fmla="*/ 486477 h 986794"/>
              <a:gd name="connsiteX4" fmla="*/ 3203724 w 10315732"/>
              <a:gd name="connsiteY4" fmla="*/ 311380 h 986794"/>
              <a:gd name="connsiteX5" fmla="*/ 4195945 w 10315732"/>
              <a:gd name="connsiteY5" fmla="*/ 116826 h 986794"/>
              <a:gd name="connsiteX6" fmla="*/ 7970277 w 10315732"/>
              <a:gd name="connsiteY6" fmla="*/ 97371 h 986794"/>
              <a:gd name="connsiteX7" fmla="*/ 10110363 w 10315732"/>
              <a:gd name="connsiteY7" fmla="*/ 116826 h 986794"/>
              <a:gd name="connsiteX8" fmla="*/ 10246550 w 10315732"/>
              <a:gd name="connsiteY8" fmla="*/ 136282 h 986794"/>
              <a:gd name="connsiteX9" fmla="*/ 10266005 w 10315732"/>
              <a:gd name="connsiteY9" fmla="*/ 817218 h 986794"/>
              <a:gd name="connsiteX10" fmla="*/ 10266005 w 10315732"/>
              <a:gd name="connsiteY10" fmla="*/ 895039 h 986794"/>
              <a:gd name="connsiteX11" fmla="*/ 9604524 w 10315732"/>
              <a:gd name="connsiteY11" fmla="*/ 895039 h 986794"/>
              <a:gd name="connsiteX12" fmla="*/ 7211520 w 10315732"/>
              <a:gd name="connsiteY12" fmla="*/ 895039 h 986794"/>
              <a:gd name="connsiteX13" fmla="*/ 6297120 w 10315732"/>
              <a:gd name="connsiteY13" fmla="*/ 622665 h 986794"/>
              <a:gd name="connsiteX14" fmla="*/ 5577273 w 10315732"/>
              <a:gd name="connsiteY14" fmla="*/ 583754 h 986794"/>
              <a:gd name="connsiteX15" fmla="*/ 4993614 w 10315732"/>
              <a:gd name="connsiteY15" fmla="*/ 856128 h 986794"/>
              <a:gd name="connsiteX16" fmla="*/ 4079214 w 10315732"/>
              <a:gd name="connsiteY16" fmla="*/ 933950 h 986794"/>
              <a:gd name="connsiteX17" fmla="*/ 3398277 w 10315732"/>
              <a:gd name="connsiteY17" fmla="*/ 681031 h 986794"/>
              <a:gd name="connsiteX18" fmla="*/ 2989716 w 10315732"/>
              <a:gd name="connsiteY18" fmla="*/ 661575 h 986794"/>
              <a:gd name="connsiteX19" fmla="*/ 2581154 w 10315732"/>
              <a:gd name="connsiteY19" fmla="*/ 661575 h 986794"/>
              <a:gd name="connsiteX20" fmla="*/ 1978039 w 10315732"/>
              <a:gd name="connsiteY20" fmla="*/ 895039 h 986794"/>
              <a:gd name="connsiteX21" fmla="*/ 1141460 w 10315732"/>
              <a:gd name="connsiteY21" fmla="*/ 933950 h 986794"/>
              <a:gd name="connsiteX22" fmla="*/ 227060 w 10315732"/>
              <a:gd name="connsiteY22" fmla="*/ 953405 h 986794"/>
              <a:gd name="connsiteX23" fmla="*/ 110328 w 10315732"/>
              <a:gd name="connsiteY23" fmla="*/ 447567 h 986794"/>
              <a:gd name="connsiteX0" fmla="*/ 56848 w 10262252"/>
              <a:gd name="connsiteY0" fmla="*/ 447567 h 942673"/>
              <a:gd name="connsiteX1" fmla="*/ 1554908 w 10262252"/>
              <a:gd name="connsiteY1" fmla="*/ 94 h 942673"/>
              <a:gd name="connsiteX2" fmla="*/ 2099657 w 10262252"/>
              <a:gd name="connsiteY2" fmla="*/ 408656 h 942673"/>
              <a:gd name="connsiteX3" fmla="*/ 2741683 w 10262252"/>
              <a:gd name="connsiteY3" fmla="*/ 486477 h 942673"/>
              <a:gd name="connsiteX4" fmla="*/ 3150244 w 10262252"/>
              <a:gd name="connsiteY4" fmla="*/ 311380 h 942673"/>
              <a:gd name="connsiteX5" fmla="*/ 4142465 w 10262252"/>
              <a:gd name="connsiteY5" fmla="*/ 116826 h 942673"/>
              <a:gd name="connsiteX6" fmla="*/ 7916797 w 10262252"/>
              <a:gd name="connsiteY6" fmla="*/ 97371 h 942673"/>
              <a:gd name="connsiteX7" fmla="*/ 10056883 w 10262252"/>
              <a:gd name="connsiteY7" fmla="*/ 116826 h 942673"/>
              <a:gd name="connsiteX8" fmla="*/ 10193070 w 10262252"/>
              <a:gd name="connsiteY8" fmla="*/ 136282 h 942673"/>
              <a:gd name="connsiteX9" fmla="*/ 10212525 w 10262252"/>
              <a:gd name="connsiteY9" fmla="*/ 817218 h 942673"/>
              <a:gd name="connsiteX10" fmla="*/ 10212525 w 10262252"/>
              <a:gd name="connsiteY10" fmla="*/ 895039 h 942673"/>
              <a:gd name="connsiteX11" fmla="*/ 9551044 w 10262252"/>
              <a:gd name="connsiteY11" fmla="*/ 895039 h 942673"/>
              <a:gd name="connsiteX12" fmla="*/ 7158040 w 10262252"/>
              <a:gd name="connsiteY12" fmla="*/ 895039 h 942673"/>
              <a:gd name="connsiteX13" fmla="*/ 6243640 w 10262252"/>
              <a:gd name="connsiteY13" fmla="*/ 622665 h 942673"/>
              <a:gd name="connsiteX14" fmla="*/ 5523793 w 10262252"/>
              <a:gd name="connsiteY14" fmla="*/ 583754 h 942673"/>
              <a:gd name="connsiteX15" fmla="*/ 4940134 w 10262252"/>
              <a:gd name="connsiteY15" fmla="*/ 856128 h 942673"/>
              <a:gd name="connsiteX16" fmla="*/ 4025734 w 10262252"/>
              <a:gd name="connsiteY16" fmla="*/ 933950 h 942673"/>
              <a:gd name="connsiteX17" fmla="*/ 3344797 w 10262252"/>
              <a:gd name="connsiteY17" fmla="*/ 681031 h 942673"/>
              <a:gd name="connsiteX18" fmla="*/ 2936236 w 10262252"/>
              <a:gd name="connsiteY18" fmla="*/ 661575 h 942673"/>
              <a:gd name="connsiteX19" fmla="*/ 2527674 w 10262252"/>
              <a:gd name="connsiteY19" fmla="*/ 661575 h 942673"/>
              <a:gd name="connsiteX20" fmla="*/ 1924559 w 10262252"/>
              <a:gd name="connsiteY20" fmla="*/ 895039 h 942673"/>
              <a:gd name="connsiteX21" fmla="*/ 1087980 w 10262252"/>
              <a:gd name="connsiteY21" fmla="*/ 933950 h 942673"/>
              <a:gd name="connsiteX22" fmla="*/ 387589 w 10262252"/>
              <a:gd name="connsiteY22" fmla="*/ 642120 h 942673"/>
              <a:gd name="connsiteX23" fmla="*/ 56848 w 10262252"/>
              <a:gd name="connsiteY23" fmla="*/ 447567 h 942673"/>
              <a:gd name="connsiteX0" fmla="*/ 59568 w 10264972"/>
              <a:gd name="connsiteY0" fmla="*/ 447567 h 942673"/>
              <a:gd name="connsiteX1" fmla="*/ 1557628 w 10264972"/>
              <a:gd name="connsiteY1" fmla="*/ 94 h 942673"/>
              <a:gd name="connsiteX2" fmla="*/ 2102377 w 10264972"/>
              <a:gd name="connsiteY2" fmla="*/ 408656 h 942673"/>
              <a:gd name="connsiteX3" fmla="*/ 2744403 w 10264972"/>
              <a:gd name="connsiteY3" fmla="*/ 486477 h 942673"/>
              <a:gd name="connsiteX4" fmla="*/ 3152964 w 10264972"/>
              <a:gd name="connsiteY4" fmla="*/ 311380 h 942673"/>
              <a:gd name="connsiteX5" fmla="*/ 4145185 w 10264972"/>
              <a:gd name="connsiteY5" fmla="*/ 116826 h 942673"/>
              <a:gd name="connsiteX6" fmla="*/ 7919517 w 10264972"/>
              <a:gd name="connsiteY6" fmla="*/ 97371 h 942673"/>
              <a:gd name="connsiteX7" fmla="*/ 10059603 w 10264972"/>
              <a:gd name="connsiteY7" fmla="*/ 116826 h 942673"/>
              <a:gd name="connsiteX8" fmla="*/ 10195790 w 10264972"/>
              <a:gd name="connsiteY8" fmla="*/ 136282 h 942673"/>
              <a:gd name="connsiteX9" fmla="*/ 10215245 w 10264972"/>
              <a:gd name="connsiteY9" fmla="*/ 817218 h 942673"/>
              <a:gd name="connsiteX10" fmla="*/ 10215245 w 10264972"/>
              <a:gd name="connsiteY10" fmla="*/ 895039 h 942673"/>
              <a:gd name="connsiteX11" fmla="*/ 9553764 w 10264972"/>
              <a:gd name="connsiteY11" fmla="*/ 895039 h 942673"/>
              <a:gd name="connsiteX12" fmla="*/ 7160760 w 10264972"/>
              <a:gd name="connsiteY12" fmla="*/ 895039 h 942673"/>
              <a:gd name="connsiteX13" fmla="*/ 6246360 w 10264972"/>
              <a:gd name="connsiteY13" fmla="*/ 622665 h 942673"/>
              <a:gd name="connsiteX14" fmla="*/ 5526513 w 10264972"/>
              <a:gd name="connsiteY14" fmla="*/ 583754 h 942673"/>
              <a:gd name="connsiteX15" fmla="*/ 4942854 w 10264972"/>
              <a:gd name="connsiteY15" fmla="*/ 856128 h 942673"/>
              <a:gd name="connsiteX16" fmla="*/ 4028454 w 10264972"/>
              <a:gd name="connsiteY16" fmla="*/ 933950 h 942673"/>
              <a:gd name="connsiteX17" fmla="*/ 3347517 w 10264972"/>
              <a:gd name="connsiteY17" fmla="*/ 681031 h 942673"/>
              <a:gd name="connsiteX18" fmla="*/ 2938956 w 10264972"/>
              <a:gd name="connsiteY18" fmla="*/ 661575 h 942673"/>
              <a:gd name="connsiteX19" fmla="*/ 2530394 w 10264972"/>
              <a:gd name="connsiteY19" fmla="*/ 661575 h 942673"/>
              <a:gd name="connsiteX20" fmla="*/ 1927279 w 10264972"/>
              <a:gd name="connsiteY20" fmla="*/ 895039 h 942673"/>
              <a:gd name="connsiteX21" fmla="*/ 1246343 w 10264972"/>
              <a:gd name="connsiteY21" fmla="*/ 700486 h 942673"/>
              <a:gd name="connsiteX22" fmla="*/ 390309 w 10264972"/>
              <a:gd name="connsiteY22" fmla="*/ 642120 h 942673"/>
              <a:gd name="connsiteX23" fmla="*/ 59568 w 10264972"/>
              <a:gd name="connsiteY23" fmla="*/ 447567 h 942673"/>
              <a:gd name="connsiteX0" fmla="*/ 52777 w 10258181"/>
              <a:gd name="connsiteY0" fmla="*/ 447567 h 942673"/>
              <a:gd name="connsiteX1" fmla="*/ 1550837 w 10258181"/>
              <a:gd name="connsiteY1" fmla="*/ 94 h 942673"/>
              <a:gd name="connsiteX2" fmla="*/ 2095586 w 10258181"/>
              <a:gd name="connsiteY2" fmla="*/ 408656 h 942673"/>
              <a:gd name="connsiteX3" fmla="*/ 2737612 w 10258181"/>
              <a:gd name="connsiteY3" fmla="*/ 486477 h 942673"/>
              <a:gd name="connsiteX4" fmla="*/ 3146173 w 10258181"/>
              <a:gd name="connsiteY4" fmla="*/ 311380 h 942673"/>
              <a:gd name="connsiteX5" fmla="*/ 4138394 w 10258181"/>
              <a:gd name="connsiteY5" fmla="*/ 116826 h 942673"/>
              <a:gd name="connsiteX6" fmla="*/ 7912726 w 10258181"/>
              <a:gd name="connsiteY6" fmla="*/ 97371 h 942673"/>
              <a:gd name="connsiteX7" fmla="*/ 10052812 w 10258181"/>
              <a:gd name="connsiteY7" fmla="*/ 116826 h 942673"/>
              <a:gd name="connsiteX8" fmla="*/ 10188999 w 10258181"/>
              <a:gd name="connsiteY8" fmla="*/ 136282 h 942673"/>
              <a:gd name="connsiteX9" fmla="*/ 10208454 w 10258181"/>
              <a:gd name="connsiteY9" fmla="*/ 817218 h 942673"/>
              <a:gd name="connsiteX10" fmla="*/ 10208454 w 10258181"/>
              <a:gd name="connsiteY10" fmla="*/ 895039 h 942673"/>
              <a:gd name="connsiteX11" fmla="*/ 9546973 w 10258181"/>
              <a:gd name="connsiteY11" fmla="*/ 895039 h 942673"/>
              <a:gd name="connsiteX12" fmla="*/ 7153969 w 10258181"/>
              <a:gd name="connsiteY12" fmla="*/ 895039 h 942673"/>
              <a:gd name="connsiteX13" fmla="*/ 6239569 w 10258181"/>
              <a:gd name="connsiteY13" fmla="*/ 622665 h 942673"/>
              <a:gd name="connsiteX14" fmla="*/ 5519722 w 10258181"/>
              <a:gd name="connsiteY14" fmla="*/ 583754 h 942673"/>
              <a:gd name="connsiteX15" fmla="*/ 4936063 w 10258181"/>
              <a:gd name="connsiteY15" fmla="*/ 856128 h 942673"/>
              <a:gd name="connsiteX16" fmla="*/ 4021663 w 10258181"/>
              <a:gd name="connsiteY16" fmla="*/ 933950 h 942673"/>
              <a:gd name="connsiteX17" fmla="*/ 3340726 w 10258181"/>
              <a:gd name="connsiteY17" fmla="*/ 681031 h 942673"/>
              <a:gd name="connsiteX18" fmla="*/ 2932165 w 10258181"/>
              <a:gd name="connsiteY18" fmla="*/ 661575 h 942673"/>
              <a:gd name="connsiteX19" fmla="*/ 2523603 w 10258181"/>
              <a:gd name="connsiteY19" fmla="*/ 661575 h 942673"/>
              <a:gd name="connsiteX20" fmla="*/ 1920488 w 10258181"/>
              <a:gd name="connsiteY20" fmla="*/ 895039 h 942673"/>
              <a:gd name="connsiteX21" fmla="*/ 1239552 w 10258181"/>
              <a:gd name="connsiteY21" fmla="*/ 700486 h 942673"/>
              <a:gd name="connsiteX22" fmla="*/ 422429 w 10258181"/>
              <a:gd name="connsiteY22" fmla="*/ 544844 h 942673"/>
              <a:gd name="connsiteX23" fmla="*/ 52777 w 10258181"/>
              <a:gd name="connsiteY23" fmla="*/ 447567 h 942673"/>
              <a:gd name="connsiteX0" fmla="*/ 46864 w 10330089"/>
              <a:gd name="connsiteY0" fmla="*/ 78065 h 981733"/>
              <a:gd name="connsiteX1" fmla="*/ 1622745 w 10330089"/>
              <a:gd name="connsiteY1" fmla="*/ 39154 h 981733"/>
              <a:gd name="connsiteX2" fmla="*/ 2167494 w 10330089"/>
              <a:gd name="connsiteY2" fmla="*/ 447716 h 981733"/>
              <a:gd name="connsiteX3" fmla="*/ 2809520 w 10330089"/>
              <a:gd name="connsiteY3" fmla="*/ 525537 h 981733"/>
              <a:gd name="connsiteX4" fmla="*/ 3218081 w 10330089"/>
              <a:gd name="connsiteY4" fmla="*/ 350440 h 981733"/>
              <a:gd name="connsiteX5" fmla="*/ 4210302 w 10330089"/>
              <a:gd name="connsiteY5" fmla="*/ 155886 h 981733"/>
              <a:gd name="connsiteX6" fmla="*/ 7984634 w 10330089"/>
              <a:gd name="connsiteY6" fmla="*/ 136431 h 981733"/>
              <a:gd name="connsiteX7" fmla="*/ 10124720 w 10330089"/>
              <a:gd name="connsiteY7" fmla="*/ 155886 h 981733"/>
              <a:gd name="connsiteX8" fmla="*/ 10260907 w 10330089"/>
              <a:gd name="connsiteY8" fmla="*/ 175342 h 981733"/>
              <a:gd name="connsiteX9" fmla="*/ 10280362 w 10330089"/>
              <a:gd name="connsiteY9" fmla="*/ 856278 h 981733"/>
              <a:gd name="connsiteX10" fmla="*/ 10280362 w 10330089"/>
              <a:gd name="connsiteY10" fmla="*/ 934099 h 981733"/>
              <a:gd name="connsiteX11" fmla="*/ 9618881 w 10330089"/>
              <a:gd name="connsiteY11" fmla="*/ 934099 h 981733"/>
              <a:gd name="connsiteX12" fmla="*/ 7225877 w 10330089"/>
              <a:gd name="connsiteY12" fmla="*/ 934099 h 981733"/>
              <a:gd name="connsiteX13" fmla="*/ 6311477 w 10330089"/>
              <a:gd name="connsiteY13" fmla="*/ 661725 h 981733"/>
              <a:gd name="connsiteX14" fmla="*/ 5591630 w 10330089"/>
              <a:gd name="connsiteY14" fmla="*/ 622814 h 981733"/>
              <a:gd name="connsiteX15" fmla="*/ 5007971 w 10330089"/>
              <a:gd name="connsiteY15" fmla="*/ 895188 h 981733"/>
              <a:gd name="connsiteX16" fmla="*/ 4093571 w 10330089"/>
              <a:gd name="connsiteY16" fmla="*/ 973010 h 981733"/>
              <a:gd name="connsiteX17" fmla="*/ 3412634 w 10330089"/>
              <a:gd name="connsiteY17" fmla="*/ 720091 h 981733"/>
              <a:gd name="connsiteX18" fmla="*/ 3004073 w 10330089"/>
              <a:gd name="connsiteY18" fmla="*/ 700635 h 981733"/>
              <a:gd name="connsiteX19" fmla="*/ 2595511 w 10330089"/>
              <a:gd name="connsiteY19" fmla="*/ 700635 h 981733"/>
              <a:gd name="connsiteX20" fmla="*/ 1992396 w 10330089"/>
              <a:gd name="connsiteY20" fmla="*/ 934099 h 981733"/>
              <a:gd name="connsiteX21" fmla="*/ 1311460 w 10330089"/>
              <a:gd name="connsiteY21" fmla="*/ 739546 h 981733"/>
              <a:gd name="connsiteX22" fmla="*/ 494337 w 10330089"/>
              <a:gd name="connsiteY22" fmla="*/ 583904 h 981733"/>
              <a:gd name="connsiteX23" fmla="*/ 46864 w 10330089"/>
              <a:gd name="connsiteY23" fmla="*/ 78065 h 981733"/>
              <a:gd name="connsiteX0" fmla="*/ 133142 w 10416367"/>
              <a:gd name="connsiteY0" fmla="*/ 90065 h 993733"/>
              <a:gd name="connsiteX1" fmla="*/ 1709023 w 10416367"/>
              <a:gd name="connsiteY1" fmla="*/ 51154 h 993733"/>
              <a:gd name="connsiteX2" fmla="*/ 2253772 w 10416367"/>
              <a:gd name="connsiteY2" fmla="*/ 459716 h 993733"/>
              <a:gd name="connsiteX3" fmla="*/ 2895798 w 10416367"/>
              <a:gd name="connsiteY3" fmla="*/ 537537 h 993733"/>
              <a:gd name="connsiteX4" fmla="*/ 3304359 w 10416367"/>
              <a:gd name="connsiteY4" fmla="*/ 362440 h 993733"/>
              <a:gd name="connsiteX5" fmla="*/ 4296580 w 10416367"/>
              <a:gd name="connsiteY5" fmla="*/ 167886 h 993733"/>
              <a:gd name="connsiteX6" fmla="*/ 8070912 w 10416367"/>
              <a:gd name="connsiteY6" fmla="*/ 148431 h 993733"/>
              <a:gd name="connsiteX7" fmla="*/ 10210998 w 10416367"/>
              <a:gd name="connsiteY7" fmla="*/ 167886 h 993733"/>
              <a:gd name="connsiteX8" fmla="*/ 10347185 w 10416367"/>
              <a:gd name="connsiteY8" fmla="*/ 187342 h 993733"/>
              <a:gd name="connsiteX9" fmla="*/ 10366640 w 10416367"/>
              <a:gd name="connsiteY9" fmla="*/ 868278 h 993733"/>
              <a:gd name="connsiteX10" fmla="*/ 10366640 w 10416367"/>
              <a:gd name="connsiteY10" fmla="*/ 946099 h 993733"/>
              <a:gd name="connsiteX11" fmla="*/ 9705159 w 10416367"/>
              <a:gd name="connsiteY11" fmla="*/ 946099 h 993733"/>
              <a:gd name="connsiteX12" fmla="*/ 7312155 w 10416367"/>
              <a:gd name="connsiteY12" fmla="*/ 946099 h 993733"/>
              <a:gd name="connsiteX13" fmla="*/ 6397755 w 10416367"/>
              <a:gd name="connsiteY13" fmla="*/ 673725 h 993733"/>
              <a:gd name="connsiteX14" fmla="*/ 5677908 w 10416367"/>
              <a:gd name="connsiteY14" fmla="*/ 634814 h 993733"/>
              <a:gd name="connsiteX15" fmla="*/ 5094249 w 10416367"/>
              <a:gd name="connsiteY15" fmla="*/ 907188 h 993733"/>
              <a:gd name="connsiteX16" fmla="*/ 4179849 w 10416367"/>
              <a:gd name="connsiteY16" fmla="*/ 985010 h 993733"/>
              <a:gd name="connsiteX17" fmla="*/ 3498912 w 10416367"/>
              <a:gd name="connsiteY17" fmla="*/ 732091 h 993733"/>
              <a:gd name="connsiteX18" fmla="*/ 3090351 w 10416367"/>
              <a:gd name="connsiteY18" fmla="*/ 712635 h 993733"/>
              <a:gd name="connsiteX19" fmla="*/ 2681789 w 10416367"/>
              <a:gd name="connsiteY19" fmla="*/ 712635 h 993733"/>
              <a:gd name="connsiteX20" fmla="*/ 2078674 w 10416367"/>
              <a:gd name="connsiteY20" fmla="*/ 946099 h 993733"/>
              <a:gd name="connsiteX21" fmla="*/ 1397738 w 10416367"/>
              <a:gd name="connsiteY21" fmla="*/ 751546 h 993733"/>
              <a:gd name="connsiteX22" fmla="*/ 230419 w 10416367"/>
              <a:gd name="connsiteY22" fmla="*/ 809913 h 993733"/>
              <a:gd name="connsiteX23" fmla="*/ 133142 w 10416367"/>
              <a:gd name="connsiteY23" fmla="*/ 90065 h 993733"/>
              <a:gd name="connsiteX0" fmla="*/ 94744 w 10377969"/>
              <a:gd name="connsiteY0" fmla="*/ 90065 h 993733"/>
              <a:gd name="connsiteX1" fmla="*/ 1670625 w 10377969"/>
              <a:gd name="connsiteY1" fmla="*/ 51154 h 993733"/>
              <a:gd name="connsiteX2" fmla="*/ 2215374 w 10377969"/>
              <a:gd name="connsiteY2" fmla="*/ 459716 h 993733"/>
              <a:gd name="connsiteX3" fmla="*/ 2857400 w 10377969"/>
              <a:gd name="connsiteY3" fmla="*/ 537537 h 993733"/>
              <a:gd name="connsiteX4" fmla="*/ 3265961 w 10377969"/>
              <a:gd name="connsiteY4" fmla="*/ 362440 h 993733"/>
              <a:gd name="connsiteX5" fmla="*/ 4258182 w 10377969"/>
              <a:gd name="connsiteY5" fmla="*/ 167886 h 993733"/>
              <a:gd name="connsiteX6" fmla="*/ 8032514 w 10377969"/>
              <a:gd name="connsiteY6" fmla="*/ 148431 h 993733"/>
              <a:gd name="connsiteX7" fmla="*/ 10172600 w 10377969"/>
              <a:gd name="connsiteY7" fmla="*/ 167886 h 993733"/>
              <a:gd name="connsiteX8" fmla="*/ 10308787 w 10377969"/>
              <a:gd name="connsiteY8" fmla="*/ 187342 h 993733"/>
              <a:gd name="connsiteX9" fmla="*/ 10328242 w 10377969"/>
              <a:gd name="connsiteY9" fmla="*/ 868278 h 993733"/>
              <a:gd name="connsiteX10" fmla="*/ 10328242 w 10377969"/>
              <a:gd name="connsiteY10" fmla="*/ 946099 h 993733"/>
              <a:gd name="connsiteX11" fmla="*/ 9666761 w 10377969"/>
              <a:gd name="connsiteY11" fmla="*/ 946099 h 993733"/>
              <a:gd name="connsiteX12" fmla="*/ 7273757 w 10377969"/>
              <a:gd name="connsiteY12" fmla="*/ 946099 h 993733"/>
              <a:gd name="connsiteX13" fmla="*/ 6359357 w 10377969"/>
              <a:gd name="connsiteY13" fmla="*/ 673725 h 993733"/>
              <a:gd name="connsiteX14" fmla="*/ 5639510 w 10377969"/>
              <a:gd name="connsiteY14" fmla="*/ 634814 h 993733"/>
              <a:gd name="connsiteX15" fmla="*/ 5055851 w 10377969"/>
              <a:gd name="connsiteY15" fmla="*/ 907188 h 993733"/>
              <a:gd name="connsiteX16" fmla="*/ 4141451 w 10377969"/>
              <a:gd name="connsiteY16" fmla="*/ 985010 h 993733"/>
              <a:gd name="connsiteX17" fmla="*/ 3460514 w 10377969"/>
              <a:gd name="connsiteY17" fmla="*/ 732091 h 993733"/>
              <a:gd name="connsiteX18" fmla="*/ 3051953 w 10377969"/>
              <a:gd name="connsiteY18" fmla="*/ 712635 h 993733"/>
              <a:gd name="connsiteX19" fmla="*/ 2643391 w 10377969"/>
              <a:gd name="connsiteY19" fmla="*/ 712635 h 993733"/>
              <a:gd name="connsiteX20" fmla="*/ 2040276 w 10377969"/>
              <a:gd name="connsiteY20" fmla="*/ 946099 h 993733"/>
              <a:gd name="connsiteX21" fmla="*/ 1359340 w 10377969"/>
              <a:gd name="connsiteY21" fmla="*/ 751546 h 993733"/>
              <a:gd name="connsiteX22" fmla="*/ 192021 w 10377969"/>
              <a:gd name="connsiteY22" fmla="*/ 809913 h 993733"/>
              <a:gd name="connsiteX23" fmla="*/ 94744 w 10377969"/>
              <a:gd name="connsiteY23" fmla="*/ 90065 h 993733"/>
              <a:gd name="connsiteX0" fmla="*/ 288186 w 10571411"/>
              <a:gd name="connsiteY0" fmla="*/ 93633 h 997301"/>
              <a:gd name="connsiteX1" fmla="*/ 1864067 w 10571411"/>
              <a:gd name="connsiteY1" fmla="*/ 54722 h 997301"/>
              <a:gd name="connsiteX2" fmla="*/ 2408816 w 10571411"/>
              <a:gd name="connsiteY2" fmla="*/ 463284 h 997301"/>
              <a:gd name="connsiteX3" fmla="*/ 3050842 w 10571411"/>
              <a:gd name="connsiteY3" fmla="*/ 541105 h 997301"/>
              <a:gd name="connsiteX4" fmla="*/ 3459403 w 10571411"/>
              <a:gd name="connsiteY4" fmla="*/ 366008 h 997301"/>
              <a:gd name="connsiteX5" fmla="*/ 4451624 w 10571411"/>
              <a:gd name="connsiteY5" fmla="*/ 171454 h 997301"/>
              <a:gd name="connsiteX6" fmla="*/ 8225956 w 10571411"/>
              <a:gd name="connsiteY6" fmla="*/ 151999 h 997301"/>
              <a:gd name="connsiteX7" fmla="*/ 10366042 w 10571411"/>
              <a:gd name="connsiteY7" fmla="*/ 171454 h 997301"/>
              <a:gd name="connsiteX8" fmla="*/ 10502229 w 10571411"/>
              <a:gd name="connsiteY8" fmla="*/ 190910 h 997301"/>
              <a:gd name="connsiteX9" fmla="*/ 10521684 w 10571411"/>
              <a:gd name="connsiteY9" fmla="*/ 871846 h 997301"/>
              <a:gd name="connsiteX10" fmla="*/ 10521684 w 10571411"/>
              <a:gd name="connsiteY10" fmla="*/ 949667 h 997301"/>
              <a:gd name="connsiteX11" fmla="*/ 9860203 w 10571411"/>
              <a:gd name="connsiteY11" fmla="*/ 949667 h 997301"/>
              <a:gd name="connsiteX12" fmla="*/ 7467199 w 10571411"/>
              <a:gd name="connsiteY12" fmla="*/ 949667 h 997301"/>
              <a:gd name="connsiteX13" fmla="*/ 6552799 w 10571411"/>
              <a:gd name="connsiteY13" fmla="*/ 677293 h 997301"/>
              <a:gd name="connsiteX14" fmla="*/ 5832952 w 10571411"/>
              <a:gd name="connsiteY14" fmla="*/ 638382 h 997301"/>
              <a:gd name="connsiteX15" fmla="*/ 5249293 w 10571411"/>
              <a:gd name="connsiteY15" fmla="*/ 910756 h 997301"/>
              <a:gd name="connsiteX16" fmla="*/ 4334893 w 10571411"/>
              <a:gd name="connsiteY16" fmla="*/ 988578 h 997301"/>
              <a:gd name="connsiteX17" fmla="*/ 3653956 w 10571411"/>
              <a:gd name="connsiteY17" fmla="*/ 735659 h 997301"/>
              <a:gd name="connsiteX18" fmla="*/ 3245395 w 10571411"/>
              <a:gd name="connsiteY18" fmla="*/ 716203 h 997301"/>
              <a:gd name="connsiteX19" fmla="*/ 2836833 w 10571411"/>
              <a:gd name="connsiteY19" fmla="*/ 716203 h 997301"/>
              <a:gd name="connsiteX20" fmla="*/ 2233718 w 10571411"/>
              <a:gd name="connsiteY20" fmla="*/ 949667 h 997301"/>
              <a:gd name="connsiteX21" fmla="*/ 1552782 w 10571411"/>
              <a:gd name="connsiteY21" fmla="*/ 755114 h 997301"/>
              <a:gd name="connsiteX22" fmla="*/ 15812 w 10571411"/>
              <a:gd name="connsiteY22" fmla="*/ 871847 h 997301"/>
              <a:gd name="connsiteX23" fmla="*/ 288186 w 10571411"/>
              <a:gd name="connsiteY23" fmla="*/ 93633 h 997301"/>
              <a:gd name="connsiteX0" fmla="*/ 197014 w 10791524"/>
              <a:gd name="connsiteY0" fmla="*/ 102886 h 987099"/>
              <a:gd name="connsiteX1" fmla="*/ 2084180 w 10791524"/>
              <a:gd name="connsiteY1" fmla="*/ 44520 h 987099"/>
              <a:gd name="connsiteX2" fmla="*/ 2628929 w 10791524"/>
              <a:gd name="connsiteY2" fmla="*/ 453082 h 987099"/>
              <a:gd name="connsiteX3" fmla="*/ 3270955 w 10791524"/>
              <a:gd name="connsiteY3" fmla="*/ 530903 h 987099"/>
              <a:gd name="connsiteX4" fmla="*/ 3679516 w 10791524"/>
              <a:gd name="connsiteY4" fmla="*/ 355806 h 987099"/>
              <a:gd name="connsiteX5" fmla="*/ 4671737 w 10791524"/>
              <a:gd name="connsiteY5" fmla="*/ 161252 h 987099"/>
              <a:gd name="connsiteX6" fmla="*/ 8446069 w 10791524"/>
              <a:gd name="connsiteY6" fmla="*/ 141797 h 987099"/>
              <a:gd name="connsiteX7" fmla="*/ 10586155 w 10791524"/>
              <a:gd name="connsiteY7" fmla="*/ 161252 h 987099"/>
              <a:gd name="connsiteX8" fmla="*/ 10722342 w 10791524"/>
              <a:gd name="connsiteY8" fmla="*/ 180708 h 987099"/>
              <a:gd name="connsiteX9" fmla="*/ 10741797 w 10791524"/>
              <a:gd name="connsiteY9" fmla="*/ 861644 h 987099"/>
              <a:gd name="connsiteX10" fmla="*/ 10741797 w 10791524"/>
              <a:gd name="connsiteY10" fmla="*/ 939465 h 987099"/>
              <a:gd name="connsiteX11" fmla="*/ 10080316 w 10791524"/>
              <a:gd name="connsiteY11" fmla="*/ 939465 h 987099"/>
              <a:gd name="connsiteX12" fmla="*/ 7687312 w 10791524"/>
              <a:gd name="connsiteY12" fmla="*/ 939465 h 987099"/>
              <a:gd name="connsiteX13" fmla="*/ 6772912 w 10791524"/>
              <a:gd name="connsiteY13" fmla="*/ 667091 h 987099"/>
              <a:gd name="connsiteX14" fmla="*/ 6053065 w 10791524"/>
              <a:gd name="connsiteY14" fmla="*/ 628180 h 987099"/>
              <a:gd name="connsiteX15" fmla="*/ 5469406 w 10791524"/>
              <a:gd name="connsiteY15" fmla="*/ 900554 h 987099"/>
              <a:gd name="connsiteX16" fmla="*/ 4555006 w 10791524"/>
              <a:gd name="connsiteY16" fmla="*/ 978376 h 987099"/>
              <a:gd name="connsiteX17" fmla="*/ 3874069 w 10791524"/>
              <a:gd name="connsiteY17" fmla="*/ 725457 h 987099"/>
              <a:gd name="connsiteX18" fmla="*/ 3465508 w 10791524"/>
              <a:gd name="connsiteY18" fmla="*/ 706001 h 987099"/>
              <a:gd name="connsiteX19" fmla="*/ 3056946 w 10791524"/>
              <a:gd name="connsiteY19" fmla="*/ 706001 h 987099"/>
              <a:gd name="connsiteX20" fmla="*/ 2453831 w 10791524"/>
              <a:gd name="connsiteY20" fmla="*/ 939465 h 987099"/>
              <a:gd name="connsiteX21" fmla="*/ 1772895 w 10791524"/>
              <a:gd name="connsiteY21" fmla="*/ 744912 h 987099"/>
              <a:gd name="connsiteX22" fmla="*/ 235925 w 10791524"/>
              <a:gd name="connsiteY22" fmla="*/ 861645 h 987099"/>
              <a:gd name="connsiteX23" fmla="*/ 197014 w 10791524"/>
              <a:gd name="connsiteY23" fmla="*/ 102886 h 987099"/>
              <a:gd name="connsiteX0" fmla="*/ 83156 w 10677666"/>
              <a:gd name="connsiteY0" fmla="*/ 116732 h 1000945"/>
              <a:gd name="connsiteX1" fmla="*/ 1970322 w 10677666"/>
              <a:gd name="connsiteY1" fmla="*/ 58366 h 1000945"/>
              <a:gd name="connsiteX2" fmla="*/ 2515071 w 10677666"/>
              <a:gd name="connsiteY2" fmla="*/ 466928 h 1000945"/>
              <a:gd name="connsiteX3" fmla="*/ 3157097 w 10677666"/>
              <a:gd name="connsiteY3" fmla="*/ 544749 h 1000945"/>
              <a:gd name="connsiteX4" fmla="*/ 3565658 w 10677666"/>
              <a:gd name="connsiteY4" fmla="*/ 369652 h 1000945"/>
              <a:gd name="connsiteX5" fmla="*/ 4557879 w 10677666"/>
              <a:gd name="connsiteY5" fmla="*/ 175098 h 1000945"/>
              <a:gd name="connsiteX6" fmla="*/ 8332211 w 10677666"/>
              <a:gd name="connsiteY6" fmla="*/ 155643 h 1000945"/>
              <a:gd name="connsiteX7" fmla="*/ 10472297 w 10677666"/>
              <a:gd name="connsiteY7" fmla="*/ 175098 h 1000945"/>
              <a:gd name="connsiteX8" fmla="*/ 10608484 w 10677666"/>
              <a:gd name="connsiteY8" fmla="*/ 194554 h 1000945"/>
              <a:gd name="connsiteX9" fmla="*/ 10627939 w 10677666"/>
              <a:gd name="connsiteY9" fmla="*/ 875490 h 1000945"/>
              <a:gd name="connsiteX10" fmla="*/ 10627939 w 10677666"/>
              <a:gd name="connsiteY10" fmla="*/ 953311 h 1000945"/>
              <a:gd name="connsiteX11" fmla="*/ 9966458 w 10677666"/>
              <a:gd name="connsiteY11" fmla="*/ 953311 h 1000945"/>
              <a:gd name="connsiteX12" fmla="*/ 7573454 w 10677666"/>
              <a:gd name="connsiteY12" fmla="*/ 953311 h 1000945"/>
              <a:gd name="connsiteX13" fmla="*/ 6659054 w 10677666"/>
              <a:gd name="connsiteY13" fmla="*/ 680937 h 1000945"/>
              <a:gd name="connsiteX14" fmla="*/ 5939207 w 10677666"/>
              <a:gd name="connsiteY14" fmla="*/ 642026 h 1000945"/>
              <a:gd name="connsiteX15" fmla="*/ 5355548 w 10677666"/>
              <a:gd name="connsiteY15" fmla="*/ 914400 h 1000945"/>
              <a:gd name="connsiteX16" fmla="*/ 4441148 w 10677666"/>
              <a:gd name="connsiteY16" fmla="*/ 992222 h 1000945"/>
              <a:gd name="connsiteX17" fmla="*/ 3760211 w 10677666"/>
              <a:gd name="connsiteY17" fmla="*/ 739303 h 1000945"/>
              <a:gd name="connsiteX18" fmla="*/ 3351650 w 10677666"/>
              <a:gd name="connsiteY18" fmla="*/ 719847 h 1000945"/>
              <a:gd name="connsiteX19" fmla="*/ 2943088 w 10677666"/>
              <a:gd name="connsiteY19" fmla="*/ 719847 h 1000945"/>
              <a:gd name="connsiteX20" fmla="*/ 2339973 w 10677666"/>
              <a:gd name="connsiteY20" fmla="*/ 953311 h 1000945"/>
              <a:gd name="connsiteX21" fmla="*/ 1659037 w 10677666"/>
              <a:gd name="connsiteY21" fmla="*/ 758758 h 1000945"/>
              <a:gd name="connsiteX22" fmla="*/ 122067 w 10677666"/>
              <a:gd name="connsiteY22" fmla="*/ 875491 h 1000945"/>
              <a:gd name="connsiteX23" fmla="*/ 83156 w 10677666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576136 w 10594765"/>
              <a:gd name="connsiteY21" fmla="*/ 758758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81717 w 10676227"/>
              <a:gd name="connsiteY0" fmla="*/ 116732 h 1000945"/>
              <a:gd name="connsiteX1" fmla="*/ 1968883 w 10676227"/>
              <a:gd name="connsiteY1" fmla="*/ 58366 h 1000945"/>
              <a:gd name="connsiteX2" fmla="*/ 2513632 w 10676227"/>
              <a:gd name="connsiteY2" fmla="*/ 466928 h 1000945"/>
              <a:gd name="connsiteX3" fmla="*/ 3155658 w 10676227"/>
              <a:gd name="connsiteY3" fmla="*/ 544749 h 1000945"/>
              <a:gd name="connsiteX4" fmla="*/ 3564219 w 10676227"/>
              <a:gd name="connsiteY4" fmla="*/ 369652 h 1000945"/>
              <a:gd name="connsiteX5" fmla="*/ 4556440 w 10676227"/>
              <a:gd name="connsiteY5" fmla="*/ 175098 h 1000945"/>
              <a:gd name="connsiteX6" fmla="*/ 8330772 w 10676227"/>
              <a:gd name="connsiteY6" fmla="*/ 155643 h 1000945"/>
              <a:gd name="connsiteX7" fmla="*/ 10470858 w 10676227"/>
              <a:gd name="connsiteY7" fmla="*/ 175098 h 1000945"/>
              <a:gd name="connsiteX8" fmla="*/ 10607045 w 10676227"/>
              <a:gd name="connsiteY8" fmla="*/ 194554 h 1000945"/>
              <a:gd name="connsiteX9" fmla="*/ 10626500 w 10676227"/>
              <a:gd name="connsiteY9" fmla="*/ 875490 h 1000945"/>
              <a:gd name="connsiteX10" fmla="*/ 10626500 w 10676227"/>
              <a:gd name="connsiteY10" fmla="*/ 953311 h 1000945"/>
              <a:gd name="connsiteX11" fmla="*/ 9965019 w 10676227"/>
              <a:gd name="connsiteY11" fmla="*/ 953311 h 1000945"/>
              <a:gd name="connsiteX12" fmla="*/ 7572015 w 10676227"/>
              <a:gd name="connsiteY12" fmla="*/ 953311 h 1000945"/>
              <a:gd name="connsiteX13" fmla="*/ 6657615 w 10676227"/>
              <a:gd name="connsiteY13" fmla="*/ 680937 h 1000945"/>
              <a:gd name="connsiteX14" fmla="*/ 5937768 w 10676227"/>
              <a:gd name="connsiteY14" fmla="*/ 642026 h 1000945"/>
              <a:gd name="connsiteX15" fmla="*/ 5354109 w 10676227"/>
              <a:gd name="connsiteY15" fmla="*/ 914400 h 1000945"/>
              <a:gd name="connsiteX16" fmla="*/ 4439709 w 10676227"/>
              <a:gd name="connsiteY16" fmla="*/ 992222 h 1000945"/>
              <a:gd name="connsiteX17" fmla="*/ 3758772 w 10676227"/>
              <a:gd name="connsiteY17" fmla="*/ 739303 h 1000945"/>
              <a:gd name="connsiteX18" fmla="*/ 3350211 w 10676227"/>
              <a:gd name="connsiteY18" fmla="*/ 719847 h 1000945"/>
              <a:gd name="connsiteX19" fmla="*/ 2941649 w 10676227"/>
              <a:gd name="connsiteY19" fmla="*/ 719847 h 1000945"/>
              <a:gd name="connsiteX20" fmla="*/ 2338534 w 10676227"/>
              <a:gd name="connsiteY20" fmla="*/ 953311 h 1000945"/>
              <a:gd name="connsiteX21" fmla="*/ 1638143 w 10676227"/>
              <a:gd name="connsiteY21" fmla="*/ 875490 h 1000945"/>
              <a:gd name="connsiteX22" fmla="*/ 120628 w 10676227"/>
              <a:gd name="connsiteY22" fmla="*/ 875491 h 1000945"/>
              <a:gd name="connsiteX23" fmla="*/ 81717 w 10676227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556681 w 10594765"/>
              <a:gd name="connsiteY21" fmla="*/ 875490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77407 w 10671917"/>
              <a:gd name="connsiteY0" fmla="*/ 116732 h 1000945"/>
              <a:gd name="connsiteX1" fmla="*/ 1964573 w 10671917"/>
              <a:gd name="connsiteY1" fmla="*/ 58366 h 1000945"/>
              <a:gd name="connsiteX2" fmla="*/ 2509322 w 10671917"/>
              <a:gd name="connsiteY2" fmla="*/ 466928 h 1000945"/>
              <a:gd name="connsiteX3" fmla="*/ 3151348 w 10671917"/>
              <a:gd name="connsiteY3" fmla="*/ 544749 h 1000945"/>
              <a:gd name="connsiteX4" fmla="*/ 3559909 w 10671917"/>
              <a:gd name="connsiteY4" fmla="*/ 369652 h 1000945"/>
              <a:gd name="connsiteX5" fmla="*/ 4552130 w 10671917"/>
              <a:gd name="connsiteY5" fmla="*/ 175098 h 1000945"/>
              <a:gd name="connsiteX6" fmla="*/ 8326462 w 10671917"/>
              <a:gd name="connsiteY6" fmla="*/ 155643 h 1000945"/>
              <a:gd name="connsiteX7" fmla="*/ 10466548 w 10671917"/>
              <a:gd name="connsiteY7" fmla="*/ 175098 h 1000945"/>
              <a:gd name="connsiteX8" fmla="*/ 10602735 w 10671917"/>
              <a:gd name="connsiteY8" fmla="*/ 194554 h 1000945"/>
              <a:gd name="connsiteX9" fmla="*/ 10622190 w 10671917"/>
              <a:gd name="connsiteY9" fmla="*/ 875490 h 1000945"/>
              <a:gd name="connsiteX10" fmla="*/ 10622190 w 10671917"/>
              <a:gd name="connsiteY10" fmla="*/ 953311 h 1000945"/>
              <a:gd name="connsiteX11" fmla="*/ 9960709 w 10671917"/>
              <a:gd name="connsiteY11" fmla="*/ 953311 h 1000945"/>
              <a:gd name="connsiteX12" fmla="*/ 7567705 w 10671917"/>
              <a:gd name="connsiteY12" fmla="*/ 953311 h 1000945"/>
              <a:gd name="connsiteX13" fmla="*/ 6653305 w 10671917"/>
              <a:gd name="connsiteY13" fmla="*/ 680937 h 1000945"/>
              <a:gd name="connsiteX14" fmla="*/ 5933458 w 10671917"/>
              <a:gd name="connsiteY14" fmla="*/ 642026 h 1000945"/>
              <a:gd name="connsiteX15" fmla="*/ 5349799 w 10671917"/>
              <a:gd name="connsiteY15" fmla="*/ 914400 h 1000945"/>
              <a:gd name="connsiteX16" fmla="*/ 4435399 w 10671917"/>
              <a:gd name="connsiteY16" fmla="*/ 992222 h 1000945"/>
              <a:gd name="connsiteX17" fmla="*/ 3754462 w 10671917"/>
              <a:gd name="connsiteY17" fmla="*/ 739303 h 1000945"/>
              <a:gd name="connsiteX18" fmla="*/ 3345901 w 10671917"/>
              <a:gd name="connsiteY18" fmla="*/ 719847 h 1000945"/>
              <a:gd name="connsiteX19" fmla="*/ 2937339 w 10671917"/>
              <a:gd name="connsiteY19" fmla="*/ 719847 h 1000945"/>
              <a:gd name="connsiteX20" fmla="*/ 2334224 w 10671917"/>
              <a:gd name="connsiteY20" fmla="*/ 953311 h 1000945"/>
              <a:gd name="connsiteX21" fmla="*/ 1575467 w 10671917"/>
              <a:gd name="connsiteY21" fmla="*/ 933856 h 1000945"/>
              <a:gd name="connsiteX22" fmla="*/ 116318 w 10671917"/>
              <a:gd name="connsiteY22" fmla="*/ 875491 h 1000945"/>
              <a:gd name="connsiteX23" fmla="*/ 77407 w 10671917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498315 w 10594765"/>
              <a:gd name="connsiteY21" fmla="*/ 933856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255 w 10594765"/>
              <a:gd name="connsiteY0" fmla="*/ 98550 h 982763"/>
              <a:gd name="connsiteX1" fmla="*/ 1887421 w 10594765"/>
              <a:gd name="connsiteY1" fmla="*/ 40184 h 982763"/>
              <a:gd name="connsiteX2" fmla="*/ 2432170 w 10594765"/>
              <a:gd name="connsiteY2" fmla="*/ 137461 h 982763"/>
              <a:gd name="connsiteX3" fmla="*/ 3074196 w 10594765"/>
              <a:gd name="connsiteY3" fmla="*/ 526567 h 982763"/>
              <a:gd name="connsiteX4" fmla="*/ 3482757 w 10594765"/>
              <a:gd name="connsiteY4" fmla="*/ 351470 h 982763"/>
              <a:gd name="connsiteX5" fmla="*/ 4474978 w 10594765"/>
              <a:gd name="connsiteY5" fmla="*/ 156916 h 982763"/>
              <a:gd name="connsiteX6" fmla="*/ 8249310 w 10594765"/>
              <a:gd name="connsiteY6" fmla="*/ 137461 h 982763"/>
              <a:gd name="connsiteX7" fmla="*/ 10389396 w 10594765"/>
              <a:gd name="connsiteY7" fmla="*/ 156916 h 982763"/>
              <a:gd name="connsiteX8" fmla="*/ 10525583 w 10594765"/>
              <a:gd name="connsiteY8" fmla="*/ 176372 h 982763"/>
              <a:gd name="connsiteX9" fmla="*/ 10545038 w 10594765"/>
              <a:gd name="connsiteY9" fmla="*/ 857308 h 982763"/>
              <a:gd name="connsiteX10" fmla="*/ 10545038 w 10594765"/>
              <a:gd name="connsiteY10" fmla="*/ 935129 h 982763"/>
              <a:gd name="connsiteX11" fmla="*/ 9883557 w 10594765"/>
              <a:gd name="connsiteY11" fmla="*/ 935129 h 982763"/>
              <a:gd name="connsiteX12" fmla="*/ 7490553 w 10594765"/>
              <a:gd name="connsiteY12" fmla="*/ 935129 h 982763"/>
              <a:gd name="connsiteX13" fmla="*/ 6576153 w 10594765"/>
              <a:gd name="connsiteY13" fmla="*/ 662755 h 982763"/>
              <a:gd name="connsiteX14" fmla="*/ 5856306 w 10594765"/>
              <a:gd name="connsiteY14" fmla="*/ 623844 h 982763"/>
              <a:gd name="connsiteX15" fmla="*/ 5272647 w 10594765"/>
              <a:gd name="connsiteY15" fmla="*/ 896218 h 982763"/>
              <a:gd name="connsiteX16" fmla="*/ 4358247 w 10594765"/>
              <a:gd name="connsiteY16" fmla="*/ 974040 h 982763"/>
              <a:gd name="connsiteX17" fmla="*/ 3677310 w 10594765"/>
              <a:gd name="connsiteY17" fmla="*/ 721121 h 982763"/>
              <a:gd name="connsiteX18" fmla="*/ 3268749 w 10594765"/>
              <a:gd name="connsiteY18" fmla="*/ 701665 h 982763"/>
              <a:gd name="connsiteX19" fmla="*/ 2860187 w 10594765"/>
              <a:gd name="connsiteY19" fmla="*/ 701665 h 982763"/>
              <a:gd name="connsiteX20" fmla="*/ 2257072 w 10594765"/>
              <a:gd name="connsiteY20" fmla="*/ 935129 h 982763"/>
              <a:gd name="connsiteX21" fmla="*/ 1498315 w 10594765"/>
              <a:gd name="connsiteY21" fmla="*/ 915674 h 982763"/>
              <a:gd name="connsiteX22" fmla="*/ 39166 w 10594765"/>
              <a:gd name="connsiteY22" fmla="*/ 857309 h 982763"/>
              <a:gd name="connsiteX23" fmla="*/ 255 w 10594765"/>
              <a:gd name="connsiteY23" fmla="*/ 98550 h 982763"/>
              <a:gd name="connsiteX0" fmla="*/ 255 w 10594765"/>
              <a:gd name="connsiteY0" fmla="*/ 98550 h 982763"/>
              <a:gd name="connsiteX1" fmla="*/ 1887421 w 10594765"/>
              <a:gd name="connsiteY1" fmla="*/ 40184 h 982763"/>
              <a:gd name="connsiteX2" fmla="*/ 2432170 w 10594765"/>
              <a:gd name="connsiteY2" fmla="*/ 137461 h 982763"/>
              <a:gd name="connsiteX3" fmla="*/ 3074196 w 10594765"/>
              <a:gd name="connsiteY3" fmla="*/ 118005 h 982763"/>
              <a:gd name="connsiteX4" fmla="*/ 3482757 w 10594765"/>
              <a:gd name="connsiteY4" fmla="*/ 351470 h 982763"/>
              <a:gd name="connsiteX5" fmla="*/ 4474978 w 10594765"/>
              <a:gd name="connsiteY5" fmla="*/ 156916 h 982763"/>
              <a:gd name="connsiteX6" fmla="*/ 8249310 w 10594765"/>
              <a:gd name="connsiteY6" fmla="*/ 137461 h 982763"/>
              <a:gd name="connsiteX7" fmla="*/ 10389396 w 10594765"/>
              <a:gd name="connsiteY7" fmla="*/ 156916 h 982763"/>
              <a:gd name="connsiteX8" fmla="*/ 10525583 w 10594765"/>
              <a:gd name="connsiteY8" fmla="*/ 176372 h 982763"/>
              <a:gd name="connsiteX9" fmla="*/ 10545038 w 10594765"/>
              <a:gd name="connsiteY9" fmla="*/ 857308 h 982763"/>
              <a:gd name="connsiteX10" fmla="*/ 10545038 w 10594765"/>
              <a:gd name="connsiteY10" fmla="*/ 935129 h 982763"/>
              <a:gd name="connsiteX11" fmla="*/ 9883557 w 10594765"/>
              <a:gd name="connsiteY11" fmla="*/ 935129 h 982763"/>
              <a:gd name="connsiteX12" fmla="*/ 7490553 w 10594765"/>
              <a:gd name="connsiteY12" fmla="*/ 935129 h 982763"/>
              <a:gd name="connsiteX13" fmla="*/ 6576153 w 10594765"/>
              <a:gd name="connsiteY13" fmla="*/ 662755 h 982763"/>
              <a:gd name="connsiteX14" fmla="*/ 5856306 w 10594765"/>
              <a:gd name="connsiteY14" fmla="*/ 623844 h 982763"/>
              <a:gd name="connsiteX15" fmla="*/ 5272647 w 10594765"/>
              <a:gd name="connsiteY15" fmla="*/ 896218 h 982763"/>
              <a:gd name="connsiteX16" fmla="*/ 4358247 w 10594765"/>
              <a:gd name="connsiteY16" fmla="*/ 974040 h 982763"/>
              <a:gd name="connsiteX17" fmla="*/ 3677310 w 10594765"/>
              <a:gd name="connsiteY17" fmla="*/ 721121 h 982763"/>
              <a:gd name="connsiteX18" fmla="*/ 3268749 w 10594765"/>
              <a:gd name="connsiteY18" fmla="*/ 701665 h 982763"/>
              <a:gd name="connsiteX19" fmla="*/ 2860187 w 10594765"/>
              <a:gd name="connsiteY19" fmla="*/ 701665 h 982763"/>
              <a:gd name="connsiteX20" fmla="*/ 2257072 w 10594765"/>
              <a:gd name="connsiteY20" fmla="*/ 935129 h 982763"/>
              <a:gd name="connsiteX21" fmla="*/ 1498315 w 10594765"/>
              <a:gd name="connsiteY21" fmla="*/ 915674 h 982763"/>
              <a:gd name="connsiteX22" fmla="*/ 39166 w 10594765"/>
              <a:gd name="connsiteY22" fmla="*/ 857309 h 982763"/>
              <a:gd name="connsiteX23" fmla="*/ 255 w 10594765"/>
              <a:gd name="connsiteY23" fmla="*/ 98550 h 982763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114923 h 979681"/>
              <a:gd name="connsiteX4" fmla="*/ 3482757 w 10594765"/>
              <a:gd name="connsiteY4" fmla="*/ 348388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348388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912591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912591 h 979681"/>
              <a:gd name="connsiteX19" fmla="*/ 2860187 w 10594765"/>
              <a:gd name="connsiteY19" fmla="*/ 912591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659673 h 971740"/>
              <a:gd name="connsiteX14" fmla="*/ 5856306 w 10594765"/>
              <a:gd name="connsiteY14" fmla="*/ 620762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659673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912592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14923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912592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38910 h 973548"/>
              <a:gd name="connsiteX4" fmla="*/ 3482757 w 10594765"/>
              <a:gd name="connsiteY4" fmla="*/ 77821 h 973548"/>
              <a:gd name="connsiteX5" fmla="*/ 4474978 w 10594765"/>
              <a:gd name="connsiteY5" fmla="*/ 77820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38910 h 973548"/>
              <a:gd name="connsiteX4" fmla="*/ 3482757 w 10594765"/>
              <a:gd name="connsiteY4" fmla="*/ 77821 h 973548"/>
              <a:gd name="connsiteX5" fmla="*/ 4474978 w 10594765"/>
              <a:gd name="connsiteY5" fmla="*/ 38909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77821 h 973548"/>
              <a:gd name="connsiteX4" fmla="*/ 3482757 w 10594765"/>
              <a:gd name="connsiteY4" fmla="*/ 77821 h 973548"/>
              <a:gd name="connsiteX5" fmla="*/ 4474978 w 10594765"/>
              <a:gd name="connsiteY5" fmla="*/ 38909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123162 w 10717672"/>
              <a:gd name="connsiteY0" fmla="*/ 97276 h 973548"/>
              <a:gd name="connsiteX1" fmla="*/ 2010328 w 10717672"/>
              <a:gd name="connsiteY1" fmla="*/ 97276 h 973548"/>
              <a:gd name="connsiteX2" fmla="*/ 2555077 w 10717672"/>
              <a:gd name="connsiteY2" fmla="*/ 77821 h 973548"/>
              <a:gd name="connsiteX3" fmla="*/ 3197103 w 10717672"/>
              <a:gd name="connsiteY3" fmla="*/ 77821 h 973548"/>
              <a:gd name="connsiteX4" fmla="*/ 3605664 w 10717672"/>
              <a:gd name="connsiteY4" fmla="*/ 77821 h 973548"/>
              <a:gd name="connsiteX5" fmla="*/ 4597885 w 10717672"/>
              <a:gd name="connsiteY5" fmla="*/ 38909 h 973548"/>
              <a:gd name="connsiteX6" fmla="*/ 8372217 w 10717672"/>
              <a:gd name="connsiteY6" fmla="*/ 0 h 973548"/>
              <a:gd name="connsiteX7" fmla="*/ 10512303 w 10717672"/>
              <a:gd name="connsiteY7" fmla="*/ 116731 h 973548"/>
              <a:gd name="connsiteX8" fmla="*/ 10648490 w 10717672"/>
              <a:gd name="connsiteY8" fmla="*/ 175098 h 973548"/>
              <a:gd name="connsiteX9" fmla="*/ 10667945 w 10717672"/>
              <a:gd name="connsiteY9" fmla="*/ 856034 h 973548"/>
              <a:gd name="connsiteX10" fmla="*/ 10667945 w 10717672"/>
              <a:gd name="connsiteY10" fmla="*/ 933855 h 973548"/>
              <a:gd name="connsiteX11" fmla="*/ 10006464 w 10717672"/>
              <a:gd name="connsiteY11" fmla="*/ 933855 h 973548"/>
              <a:gd name="connsiteX12" fmla="*/ 7613460 w 10717672"/>
              <a:gd name="connsiteY12" fmla="*/ 933855 h 973548"/>
              <a:gd name="connsiteX13" fmla="*/ 6699060 w 10717672"/>
              <a:gd name="connsiteY13" fmla="*/ 914400 h 973548"/>
              <a:gd name="connsiteX14" fmla="*/ 5979213 w 10717672"/>
              <a:gd name="connsiteY14" fmla="*/ 875489 h 973548"/>
              <a:gd name="connsiteX15" fmla="*/ 5395554 w 10717672"/>
              <a:gd name="connsiteY15" fmla="*/ 894944 h 973548"/>
              <a:gd name="connsiteX16" fmla="*/ 4481154 w 10717672"/>
              <a:gd name="connsiteY16" fmla="*/ 972766 h 973548"/>
              <a:gd name="connsiteX17" fmla="*/ 3800217 w 10717672"/>
              <a:gd name="connsiteY17" fmla="*/ 933855 h 973548"/>
              <a:gd name="connsiteX18" fmla="*/ 3391656 w 10717672"/>
              <a:gd name="connsiteY18" fmla="*/ 914399 h 973548"/>
              <a:gd name="connsiteX19" fmla="*/ 2983094 w 10717672"/>
              <a:gd name="connsiteY19" fmla="*/ 914399 h 973548"/>
              <a:gd name="connsiteX20" fmla="*/ 2379979 w 10717672"/>
              <a:gd name="connsiteY20" fmla="*/ 933855 h 973548"/>
              <a:gd name="connsiteX21" fmla="*/ 1621222 w 10717672"/>
              <a:gd name="connsiteY21" fmla="*/ 914400 h 973548"/>
              <a:gd name="connsiteX22" fmla="*/ 162073 w 10717672"/>
              <a:gd name="connsiteY22" fmla="*/ 856035 h 973548"/>
              <a:gd name="connsiteX23" fmla="*/ 123162 w 10717672"/>
              <a:gd name="connsiteY23" fmla="*/ 97276 h 973548"/>
              <a:gd name="connsiteX0" fmla="*/ 123162 w 10717672"/>
              <a:gd name="connsiteY0" fmla="*/ 59818 h 936090"/>
              <a:gd name="connsiteX1" fmla="*/ 2010328 w 10717672"/>
              <a:gd name="connsiteY1" fmla="*/ 59818 h 936090"/>
              <a:gd name="connsiteX2" fmla="*/ 2555077 w 10717672"/>
              <a:gd name="connsiteY2" fmla="*/ 40363 h 936090"/>
              <a:gd name="connsiteX3" fmla="*/ 3197103 w 10717672"/>
              <a:gd name="connsiteY3" fmla="*/ 40363 h 936090"/>
              <a:gd name="connsiteX4" fmla="*/ 3605664 w 10717672"/>
              <a:gd name="connsiteY4" fmla="*/ 40363 h 936090"/>
              <a:gd name="connsiteX5" fmla="*/ 4597885 w 10717672"/>
              <a:gd name="connsiteY5" fmla="*/ 1451 h 936090"/>
              <a:gd name="connsiteX6" fmla="*/ 8372217 w 10717672"/>
              <a:gd name="connsiteY6" fmla="*/ 98730 h 936090"/>
              <a:gd name="connsiteX7" fmla="*/ 10512303 w 10717672"/>
              <a:gd name="connsiteY7" fmla="*/ 79273 h 936090"/>
              <a:gd name="connsiteX8" fmla="*/ 10648490 w 10717672"/>
              <a:gd name="connsiteY8" fmla="*/ 137640 h 936090"/>
              <a:gd name="connsiteX9" fmla="*/ 10667945 w 10717672"/>
              <a:gd name="connsiteY9" fmla="*/ 818576 h 936090"/>
              <a:gd name="connsiteX10" fmla="*/ 10667945 w 10717672"/>
              <a:gd name="connsiteY10" fmla="*/ 896397 h 936090"/>
              <a:gd name="connsiteX11" fmla="*/ 10006464 w 10717672"/>
              <a:gd name="connsiteY11" fmla="*/ 896397 h 936090"/>
              <a:gd name="connsiteX12" fmla="*/ 7613460 w 10717672"/>
              <a:gd name="connsiteY12" fmla="*/ 896397 h 936090"/>
              <a:gd name="connsiteX13" fmla="*/ 6699060 w 10717672"/>
              <a:gd name="connsiteY13" fmla="*/ 876942 h 936090"/>
              <a:gd name="connsiteX14" fmla="*/ 5979213 w 10717672"/>
              <a:gd name="connsiteY14" fmla="*/ 838031 h 936090"/>
              <a:gd name="connsiteX15" fmla="*/ 5395554 w 10717672"/>
              <a:gd name="connsiteY15" fmla="*/ 857486 h 936090"/>
              <a:gd name="connsiteX16" fmla="*/ 4481154 w 10717672"/>
              <a:gd name="connsiteY16" fmla="*/ 935308 h 936090"/>
              <a:gd name="connsiteX17" fmla="*/ 3800217 w 10717672"/>
              <a:gd name="connsiteY17" fmla="*/ 896397 h 936090"/>
              <a:gd name="connsiteX18" fmla="*/ 3391656 w 10717672"/>
              <a:gd name="connsiteY18" fmla="*/ 876941 h 936090"/>
              <a:gd name="connsiteX19" fmla="*/ 2983094 w 10717672"/>
              <a:gd name="connsiteY19" fmla="*/ 876941 h 936090"/>
              <a:gd name="connsiteX20" fmla="*/ 2379979 w 10717672"/>
              <a:gd name="connsiteY20" fmla="*/ 896397 h 936090"/>
              <a:gd name="connsiteX21" fmla="*/ 1621222 w 10717672"/>
              <a:gd name="connsiteY21" fmla="*/ 876942 h 936090"/>
              <a:gd name="connsiteX22" fmla="*/ 162073 w 10717672"/>
              <a:gd name="connsiteY22" fmla="*/ 818577 h 936090"/>
              <a:gd name="connsiteX23" fmla="*/ 123162 w 10717672"/>
              <a:gd name="connsiteY23" fmla="*/ 59818 h 936090"/>
              <a:gd name="connsiteX0" fmla="*/ 123162 w 10717672"/>
              <a:gd name="connsiteY0" fmla="*/ 55491 h 931763"/>
              <a:gd name="connsiteX1" fmla="*/ 2010328 w 10717672"/>
              <a:gd name="connsiteY1" fmla="*/ 55491 h 931763"/>
              <a:gd name="connsiteX2" fmla="*/ 2555077 w 10717672"/>
              <a:gd name="connsiteY2" fmla="*/ 36036 h 931763"/>
              <a:gd name="connsiteX3" fmla="*/ 3197103 w 10717672"/>
              <a:gd name="connsiteY3" fmla="*/ 36036 h 931763"/>
              <a:gd name="connsiteX4" fmla="*/ 3605664 w 10717672"/>
              <a:gd name="connsiteY4" fmla="*/ 36036 h 931763"/>
              <a:gd name="connsiteX5" fmla="*/ 4597885 w 10717672"/>
              <a:gd name="connsiteY5" fmla="*/ 74945 h 931763"/>
              <a:gd name="connsiteX6" fmla="*/ 8372217 w 10717672"/>
              <a:gd name="connsiteY6" fmla="*/ 94403 h 931763"/>
              <a:gd name="connsiteX7" fmla="*/ 10512303 w 10717672"/>
              <a:gd name="connsiteY7" fmla="*/ 74946 h 931763"/>
              <a:gd name="connsiteX8" fmla="*/ 10648490 w 10717672"/>
              <a:gd name="connsiteY8" fmla="*/ 133313 h 931763"/>
              <a:gd name="connsiteX9" fmla="*/ 10667945 w 10717672"/>
              <a:gd name="connsiteY9" fmla="*/ 814249 h 931763"/>
              <a:gd name="connsiteX10" fmla="*/ 10667945 w 10717672"/>
              <a:gd name="connsiteY10" fmla="*/ 892070 h 931763"/>
              <a:gd name="connsiteX11" fmla="*/ 10006464 w 10717672"/>
              <a:gd name="connsiteY11" fmla="*/ 892070 h 931763"/>
              <a:gd name="connsiteX12" fmla="*/ 7613460 w 10717672"/>
              <a:gd name="connsiteY12" fmla="*/ 892070 h 931763"/>
              <a:gd name="connsiteX13" fmla="*/ 6699060 w 10717672"/>
              <a:gd name="connsiteY13" fmla="*/ 872615 h 931763"/>
              <a:gd name="connsiteX14" fmla="*/ 5979213 w 10717672"/>
              <a:gd name="connsiteY14" fmla="*/ 833704 h 931763"/>
              <a:gd name="connsiteX15" fmla="*/ 5395554 w 10717672"/>
              <a:gd name="connsiteY15" fmla="*/ 853159 h 931763"/>
              <a:gd name="connsiteX16" fmla="*/ 4481154 w 10717672"/>
              <a:gd name="connsiteY16" fmla="*/ 930981 h 931763"/>
              <a:gd name="connsiteX17" fmla="*/ 3800217 w 10717672"/>
              <a:gd name="connsiteY17" fmla="*/ 892070 h 931763"/>
              <a:gd name="connsiteX18" fmla="*/ 3391656 w 10717672"/>
              <a:gd name="connsiteY18" fmla="*/ 872614 h 931763"/>
              <a:gd name="connsiteX19" fmla="*/ 2983094 w 10717672"/>
              <a:gd name="connsiteY19" fmla="*/ 872614 h 931763"/>
              <a:gd name="connsiteX20" fmla="*/ 2379979 w 10717672"/>
              <a:gd name="connsiteY20" fmla="*/ 892070 h 931763"/>
              <a:gd name="connsiteX21" fmla="*/ 1621222 w 10717672"/>
              <a:gd name="connsiteY21" fmla="*/ 872615 h 931763"/>
              <a:gd name="connsiteX22" fmla="*/ 162073 w 10717672"/>
              <a:gd name="connsiteY22" fmla="*/ 814250 h 931763"/>
              <a:gd name="connsiteX23" fmla="*/ 123162 w 10717672"/>
              <a:gd name="connsiteY23" fmla="*/ 55491 h 931763"/>
              <a:gd name="connsiteX0" fmla="*/ 123162 w 10717672"/>
              <a:gd name="connsiteY0" fmla="*/ 55491 h 905904"/>
              <a:gd name="connsiteX1" fmla="*/ 2010328 w 10717672"/>
              <a:gd name="connsiteY1" fmla="*/ 55491 h 905904"/>
              <a:gd name="connsiteX2" fmla="*/ 2555077 w 10717672"/>
              <a:gd name="connsiteY2" fmla="*/ 36036 h 905904"/>
              <a:gd name="connsiteX3" fmla="*/ 3197103 w 10717672"/>
              <a:gd name="connsiteY3" fmla="*/ 36036 h 905904"/>
              <a:gd name="connsiteX4" fmla="*/ 3605664 w 10717672"/>
              <a:gd name="connsiteY4" fmla="*/ 36036 h 905904"/>
              <a:gd name="connsiteX5" fmla="*/ 4597885 w 10717672"/>
              <a:gd name="connsiteY5" fmla="*/ 74945 h 905904"/>
              <a:gd name="connsiteX6" fmla="*/ 8372217 w 10717672"/>
              <a:gd name="connsiteY6" fmla="*/ 94403 h 905904"/>
              <a:gd name="connsiteX7" fmla="*/ 10512303 w 10717672"/>
              <a:gd name="connsiteY7" fmla="*/ 74946 h 905904"/>
              <a:gd name="connsiteX8" fmla="*/ 10648490 w 10717672"/>
              <a:gd name="connsiteY8" fmla="*/ 133313 h 905904"/>
              <a:gd name="connsiteX9" fmla="*/ 10667945 w 10717672"/>
              <a:gd name="connsiteY9" fmla="*/ 814249 h 905904"/>
              <a:gd name="connsiteX10" fmla="*/ 10667945 w 10717672"/>
              <a:gd name="connsiteY10" fmla="*/ 892070 h 905904"/>
              <a:gd name="connsiteX11" fmla="*/ 10006464 w 10717672"/>
              <a:gd name="connsiteY11" fmla="*/ 892070 h 905904"/>
              <a:gd name="connsiteX12" fmla="*/ 7613460 w 10717672"/>
              <a:gd name="connsiteY12" fmla="*/ 892070 h 905904"/>
              <a:gd name="connsiteX13" fmla="*/ 6699060 w 10717672"/>
              <a:gd name="connsiteY13" fmla="*/ 872615 h 905904"/>
              <a:gd name="connsiteX14" fmla="*/ 5979213 w 10717672"/>
              <a:gd name="connsiteY14" fmla="*/ 833704 h 905904"/>
              <a:gd name="connsiteX15" fmla="*/ 5395554 w 10717672"/>
              <a:gd name="connsiteY15" fmla="*/ 853159 h 905904"/>
              <a:gd name="connsiteX16" fmla="*/ 4481154 w 10717672"/>
              <a:gd name="connsiteY16" fmla="*/ 892071 h 905904"/>
              <a:gd name="connsiteX17" fmla="*/ 3800217 w 10717672"/>
              <a:gd name="connsiteY17" fmla="*/ 892070 h 905904"/>
              <a:gd name="connsiteX18" fmla="*/ 3391656 w 10717672"/>
              <a:gd name="connsiteY18" fmla="*/ 872614 h 905904"/>
              <a:gd name="connsiteX19" fmla="*/ 2983094 w 10717672"/>
              <a:gd name="connsiteY19" fmla="*/ 872614 h 905904"/>
              <a:gd name="connsiteX20" fmla="*/ 2379979 w 10717672"/>
              <a:gd name="connsiteY20" fmla="*/ 892070 h 905904"/>
              <a:gd name="connsiteX21" fmla="*/ 1621222 w 10717672"/>
              <a:gd name="connsiteY21" fmla="*/ 872615 h 905904"/>
              <a:gd name="connsiteX22" fmla="*/ 162073 w 10717672"/>
              <a:gd name="connsiteY22" fmla="*/ 814250 h 905904"/>
              <a:gd name="connsiteX23" fmla="*/ 123162 w 10717672"/>
              <a:gd name="connsiteY23" fmla="*/ 55491 h 905904"/>
              <a:gd name="connsiteX0" fmla="*/ 123162 w 10717672"/>
              <a:gd name="connsiteY0" fmla="*/ 55491 h 905904"/>
              <a:gd name="connsiteX1" fmla="*/ 2010328 w 10717672"/>
              <a:gd name="connsiteY1" fmla="*/ 55491 h 905904"/>
              <a:gd name="connsiteX2" fmla="*/ 2555077 w 10717672"/>
              <a:gd name="connsiteY2" fmla="*/ 36036 h 905904"/>
              <a:gd name="connsiteX3" fmla="*/ 3197103 w 10717672"/>
              <a:gd name="connsiteY3" fmla="*/ 36036 h 905904"/>
              <a:gd name="connsiteX4" fmla="*/ 3605664 w 10717672"/>
              <a:gd name="connsiteY4" fmla="*/ 36036 h 905904"/>
              <a:gd name="connsiteX5" fmla="*/ 4597885 w 10717672"/>
              <a:gd name="connsiteY5" fmla="*/ 74945 h 905904"/>
              <a:gd name="connsiteX6" fmla="*/ 8372217 w 10717672"/>
              <a:gd name="connsiteY6" fmla="*/ 94403 h 905904"/>
              <a:gd name="connsiteX7" fmla="*/ 10512303 w 10717672"/>
              <a:gd name="connsiteY7" fmla="*/ 74946 h 905904"/>
              <a:gd name="connsiteX8" fmla="*/ 10648490 w 10717672"/>
              <a:gd name="connsiteY8" fmla="*/ 133313 h 905904"/>
              <a:gd name="connsiteX9" fmla="*/ 10667945 w 10717672"/>
              <a:gd name="connsiteY9" fmla="*/ 814249 h 905904"/>
              <a:gd name="connsiteX10" fmla="*/ 10667945 w 10717672"/>
              <a:gd name="connsiteY10" fmla="*/ 892070 h 905904"/>
              <a:gd name="connsiteX11" fmla="*/ 10006464 w 10717672"/>
              <a:gd name="connsiteY11" fmla="*/ 892070 h 905904"/>
              <a:gd name="connsiteX12" fmla="*/ 7613460 w 10717672"/>
              <a:gd name="connsiteY12" fmla="*/ 892070 h 905904"/>
              <a:gd name="connsiteX13" fmla="*/ 6699060 w 10717672"/>
              <a:gd name="connsiteY13" fmla="*/ 872615 h 905904"/>
              <a:gd name="connsiteX14" fmla="*/ 5979213 w 10717672"/>
              <a:gd name="connsiteY14" fmla="*/ 853160 h 905904"/>
              <a:gd name="connsiteX15" fmla="*/ 5395554 w 10717672"/>
              <a:gd name="connsiteY15" fmla="*/ 853159 h 905904"/>
              <a:gd name="connsiteX16" fmla="*/ 4481154 w 10717672"/>
              <a:gd name="connsiteY16" fmla="*/ 892071 h 905904"/>
              <a:gd name="connsiteX17" fmla="*/ 3800217 w 10717672"/>
              <a:gd name="connsiteY17" fmla="*/ 892070 h 905904"/>
              <a:gd name="connsiteX18" fmla="*/ 3391656 w 10717672"/>
              <a:gd name="connsiteY18" fmla="*/ 872614 h 905904"/>
              <a:gd name="connsiteX19" fmla="*/ 2983094 w 10717672"/>
              <a:gd name="connsiteY19" fmla="*/ 872614 h 905904"/>
              <a:gd name="connsiteX20" fmla="*/ 2379979 w 10717672"/>
              <a:gd name="connsiteY20" fmla="*/ 892070 h 905904"/>
              <a:gd name="connsiteX21" fmla="*/ 1621222 w 10717672"/>
              <a:gd name="connsiteY21" fmla="*/ 872615 h 905904"/>
              <a:gd name="connsiteX22" fmla="*/ 162073 w 10717672"/>
              <a:gd name="connsiteY22" fmla="*/ 814250 h 905904"/>
              <a:gd name="connsiteX23" fmla="*/ 123162 w 10717672"/>
              <a:gd name="connsiteY23" fmla="*/ 55491 h 905904"/>
              <a:gd name="connsiteX0" fmla="*/ 192751 w 10787261"/>
              <a:gd name="connsiteY0" fmla="*/ 55491 h 897834"/>
              <a:gd name="connsiteX1" fmla="*/ 2079917 w 10787261"/>
              <a:gd name="connsiteY1" fmla="*/ 55491 h 897834"/>
              <a:gd name="connsiteX2" fmla="*/ 2624666 w 10787261"/>
              <a:gd name="connsiteY2" fmla="*/ 36036 h 897834"/>
              <a:gd name="connsiteX3" fmla="*/ 3266692 w 10787261"/>
              <a:gd name="connsiteY3" fmla="*/ 36036 h 897834"/>
              <a:gd name="connsiteX4" fmla="*/ 3675253 w 10787261"/>
              <a:gd name="connsiteY4" fmla="*/ 36036 h 897834"/>
              <a:gd name="connsiteX5" fmla="*/ 4667474 w 10787261"/>
              <a:gd name="connsiteY5" fmla="*/ 74945 h 897834"/>
              <a:gd name="connsiteX6" fmla="*/ 8441806 w 10787261"/>
              <a:gd name="connsiteY6" fmla="*/ 94403 h 897834"/>
              <a:gd name="connsiteX7" fmla="*/ 10581892 w 10787261"/>
              <a:gd name="connsiteY7" fmla="*/ 74946 h 897834"/>
              <a:gd name="connsiteX8" fmla="*/ 10718079 w 10787261"/>
              <a:gd name="connsiteY8" fmla="*/ 133313 h 897834"/>
              <a:gd name="connsiteX9" fmla="*/ 10737534 w 10787261"/>
              <a:gd name="connsiteY9" fmla="*/ 814249 h 897834"/>
              <a:gd name="connsiteX10" fmla="*/ 10737534 w 10787261"/>
              <a:gd name="connsiteY10" fmla="*/ 892070 h 897834"/>
              <a:gd name="connsiteX11" fmla="*/ 10076053 w 10787261"/>
              <a:gd name="connsiteY11" fmla="*/ 892070 h 897834"/>
              <a:gd name="connsiteX12" fmla="*/ 7683049 w 10787261"/>
              <a:gd name="connsiteY12" fmla="*/ 892070 h 897834"/>
              <a:gd name="connsiteX13" fmla="*/ 6768649 w 10787261"/>
              <a:gd name="connsiteY13" fmla="*/ 872615 h 897834"/>
              <a:gd name="connsiteX14" fmla="*/ 6048802 w 10787261"/>
              <a:gd name="connsiteY14" fmla="*/ 853160 h 897834"/>
              <a:gd name="connsiteX15" fmla="*/ 5465143 w 10787261"/>
              <a:gd name="connsiteY15" fmla="*/ 853159 h 897834"/>
              <a:gd name="connsiteX16" fmla="*/ 4550743 w 10787261"/>
              <a:gd name="connsiteY16" fmla="*/ 892071 h 897834"/>
              <a:gd name="connsiteX17" fmla="*/ 3869806 w 10787261"/>
              <a:gd name="connsiteY17" fmla="*/ 892070 h 897834"/>
              <a:gd name="connsiteX18" fmla="*/ 3461245 w 10787261"/>
              <a:gd name="connsiteY18" fmla="*/ 872614 h 897834"/>
              <a:gd name="connsiteX19" fmla="*/ 3052683 w 10787261"/>
              <a:gd name="connsiteY19" fmla="*/ 872614 h 897834"/>
              <a:gd name="connsiteX20" fmla="*/ 2449568 w 10787261"/>
              <a:gd name="connsiteY20" fmla="*/ 892070 h 897834"/>
              <a:gd name="connsiteX21" fmla="*/ 1690811 w 10787261"/>
              <a:gd name="connsiteY21" fmla="*/ 833705 h 897834"/>
              <a:gd name="connsiteX22" fmla="*/ 231662 w 10787261"/>
              <a:gd name="connsiteY22" fmla="*/ 814250 h 897834"/>
              <a:gd name="connsiteX23" fmla="*/ 192751 w 10787261"/>
              <a:gd name="connsiteY23" fmla="*/ 55491 h 897834"/>
              <a:gd name="connsiteX0" fmla="*/ 192751 w 10787261"/>
              <a:gd name="connsiteY0" fmla="*/ 55491 h 897834"/>
              <a:gd name="connsiteX1" fmla="*/ 2079917 w 10787261"/>
              <a:gd name="connsiteY1" fmla="*/ 55491 h 897834"/>
              <a:gd name="connsiteX2" fmla="*/ 2624666 w 10787261"/>
              <a:gd name="connsiteY2" fmla="*/ 36036 h 897834"/>
              <a:gd name="connsiteX3" fmla="*/ 3266692 w 10787261"/>
              <a:gd name="connsiteY3" fmla="*/ 36036 h 897834"/>
              <a:gd name="connsiteX4" fmla="*/ 3675253 w 10787261"/>
              <a:gd name="connsiteY4" fmla="*/ 36036 h 897834"/>
              <a:gd name="connsiteX5" fmla="*/ 4667474 w 10787261"/>
              <a:gd name="connsiteY5" fmla="*/ 74945 h 897834"/>
              <a:gd name="connsiteX6" fmla="*/ 8441806 w 10787261"/>
              <a:gd name="connsiteY6" fmla="*/ 94403 h 897834"/>
              <a:gd name="connsiteX7" fmla="*/ 10581892 w 10787261"/>
              <a:gd name="connsiteY7" fmla="*/ 74946 h 897834"/>
              <a:gd name="connsiteX8" fmla="*/ 10718079 w 10787261"/>
              <a:gd name="connsiteY8" fmla="*/ 133313 h 897834"/>
              <a:gd name="connsiteX9" fmla="*/ 10737534 w 10787261"/>
              <a:gd name="connsiteY9" fmla="*/ 814249 h 897834"/>
              <a:gd name="connsiteX10" fmla="*/ 10737534 w 10787261"/>
              <a:gd name="connsiteY10" fmla="*/ 892070 h 897834"/>
              <a:gd name="connsiteX11" fmla="*/ 10076053 w 10787261"/>
              <a:gd name="connsiteY11" fmla="*/ 892070 h 897834"/>
              <a:gd name="connsiteX12" fmla="*/ 7683049 w 10787261"/>
              <a:gd name="connsiteY12" fmla="*/ 892070 h 897834"/>
              <a:gd name="connsiteX13" fmla="*/ 6768649 w 10787261"/>
              <a:gd name="connsiteY13" fmla="*/ 872615 h 897834"/>
              <a:gd name="connsiteX14" fmla="*/ 6048802 w 10787261"/>
              <a:gd name="connsiteY14" fmla="*/ 853160 h 897834"/>
              <a:gd name="connsiteX15" fmla="*/ 5465143 w 10787261"/>
              <a:gd name="connsiteY15" fmla="*/ 853159 h 897834"/>
              <a:gd name="connsiteX16" fmla="*/ 4550743 w 10787261"/>
              <a:gd name="connsiteY16" fmla="*/ 892071 h 897834"/>
              <a:gd name="connsiteX17" fmla="*/ 3869806 w 10787261"/>
              <a:gd name="connsiteY17" fmla="*/ 892070 h 897834"/>
              <a:gd name="connsiteX18" fmla="*/ 3461245 w 10787261"/>
              <a:gd name="connsiteY18" fmla="*/ 872614 h 897834"/>
              <a:gd name="connsiteX19" fmla="*/ 3052683 w 10787261"/>
              <a:gd name="connsiteY19" fmla="*/ 872614 h 897834"/>
              <a:gd name="connsiteX20" fmla="*/ 2449568 w 10787261"/>
              <a:gd name="connsiteY20" fmla="*/ 853160 h 897834"/>
              <a:gd name="connsiteX21" fmla="*/ 1690811 w 10787261"/>
              <a:gd name="connsiteY21" fmla="*/ 833705 h 897834"/>
              <a:gd name="connsiteX22" fmla="*/ 231662 w 10787261"/>
              <a:gd name="connsiteY22" fmla="*/ 814250 h 897834"/>
              <a:gd name="connsiteX23" fmla="*/ 192751 w 10787261"/>
              <a:gd name="connsiteY23" fmla="*/ 55491 h 897834"/>
              <a:gd name="connsiteX0" fmla="*/ 137715 w 10934246"/>
              <a:gd name="connsiteY0" fmla="*/ 55491 h 897834"/>
              <a:gd name="connsiteX1" fmla="*/ 2226902 w 10934246"/>
              <a:gd name="connsiteY1" fmla="*/ 55491 h 897834"/>
              <a:gd name="connsiteX2" fmla="*/ 2771651 w 10934246"/>
              <a:gd name="connsiteY2" fmla="*/ 36036 h 897834"/>
              <a:gd name="connsiteX3" fmla="*/ 3413677 w 10934246"/>
              <a:gd name="connsiteY3" fmla="*/ 36036 h 897834"/>
              <a:gd name="connsiteX4" fmla="*/ 3822238 w 10934246"/>
              <a:gd name="connsiteY4" fmla="*/ 36036 h 897834"/>
              <a:gd name="connsiteX5" fmla="*/ 4814459 w 10934246"/>
              <a:gd name="connsiteY5" fmla="*/ 74945 h 897834"/>
              <a:gd name="connsiteX6" fmla="*/ 8588791 w 10934246"/>
              <a:gd name="connsiteY6" fmla="*/ 94403 h 897834"/>
              <a:gd name="connsiteX7" fmla="*/ 10728877 w 10934246"/>
              <a:gd name="connsiteY7" fmla="*/ 74946 h 897834"/>
              <a:gd name="connsiteX8" fmla="*/ 10865064 w 10934246"/>
              <a:gd name="connsiteY8" fmla="*/ 133313 h 897834"/>
              <a:gd name="connsiteX9" fmla="*/ 10884519 w 10934246"/>
              <a:gd name="connsiteY9" fmla="*/ 814249 h 897834"/>
              <a:gd name="connsiteX10" fmla="*/ 10884519 w 10934246"/>
              <a:gd name="connsiteY10" fmla="*/ 892070 h 897834"/>
              <a:gd name="connsiteX11" fmla="*/ 10223038 w 10934246"/>
              <a:gd name="connsiteY11" fmla="*/ 892070 h 897834"/>
              <a:gd name="connsiteX12" fmla="*/ 7830034 w 10934246"/>
              <a:gd name="connsiteY12" fmla="*/ 892070 h 897834"/>
              <a:gd name="connsiteX13" fmla="*/ 6915634 w 10934246"/>
              <a:gd name="connsiteY13" fmla="*/ 872615 h 897834"/>
              <a:gd name="connsiteX14" fmla="*/ 6195787 w 10934246"/>
              <a:gd name="connsiteY14" fmla="*/ 853160 h 897834"/>
              <a:gd name="connsiteX15" fmla="*/ 5612128 w 10934246"/>
              <a:gd name="connsiteY15" fmla="*/ 853159 h 897834"/>
              <a:gd name="connsiteX16" fmla="*/ 4697728 w 10934246"/>
              <a:gd name="connsiteY16" fmla="*/ 892071 h 897834"/>
              <a:gd name="connsiteX17" fmla="*/ 4016791 w 10934246"/>
              <a:gd name="connsiteY17" fmla="*/ 892070 h 897834"/>
              <a:gd name="connsiteX18" fmla="*/ 3608230 w 10934246"/>
              <a:gd name="connsiteY18" fmla="*/ 872614 h 897834"/>
              <a:gd name="connsiteX19" fmla="*/ 3199668 w 10934246"/>
              <a:gd name="connsiteY19" fmla="*/ 872614 h 897834"/>
              <a:gd name="connsiteX20" fmla="*/ 2596553 w 10934246"/>
              <a:gd name="connsiteY20" fmla="*/ 853160 h 897834"/>
              <a:gd name="connsiteX21" fmla="*/ 1837796 w 10934246"/>
              <a:gd name="connsiteY21" fmla="*/ 833705 h 897834"/>
              <a:gd name="connsiteX22" fmla="*/ 378647 w 10934246"/>
              <a:gd name="connsiteY22" fmla="*/ 814250 h 897834"/>
              <a:gd name="connsiteX23" fmla="*/ 137715 w 10934246"/>
              <a:gd name="connsiteY23" fmla="*/ 55491 h 897834"/>
              <a:gd name="connsiteX0" fmla="*/ 104 w 10796635"/>
              <a:gd name="connsiteY0" fmla="*/ 107368 h 949711"/>
              <a:gd name="connsiteX1" fmla="*/ 2089291 w 10796635"/>
              <a:gd name="connsiteY1" fmla="*/ 107368 h 949711"/>
              <a:gd name="connsiteX2" fmla="*/ 2634040 w 10796635"/>
              <a:gd name="connsiteY2" fmla="*/ 87913 h 949711"/>
              <a:gd name="connsiteX3" fmla="*/ 3276066 w 10796635"/>
              <a:gd name="connsiteY3" fmla="*/ 87913 h 949711"/>
              <a:gd name="connsiteX4" fmla="*/ 3684627 w 10796635"/>
              <a:gd name="connsiteY4" fmla="*/ 87913 h 949711"/>
              <a:gd name="connsiteX5" fmla="*/ 4676848 w 10796635"/>
              <a:gd name="connsiteY5" fmla="*/ 126822 h 949711"/>
              <a:gd name="connsiteX6" fmla="*/ 8451180 w 10796635"/>
              <a:gd name="connsiteY6" fmla="*/ 146280 h 949711"/>
              <a:gd name="connsiteX7" fmla="*/ 10591266 w 10796635"/>
              <a:gd name="connsiteY7" fmla="*/ 126823 h 949711"/>
              <a:gd name="connsiteX8" fmla="*/ 10727453 w 10796635"/>
              <a:gd name="connsiteY8" fmla="*/ 185190 h 949711"/>
              <a:gd name="connsiteX9" fmla="*/ 10746908 w 10796635"/>
              <a:gd name="connsiteY9" fmla="*/ 866126 h 949711"/>
              <a:gd name="connsiteX10" fmla="*/ 10746908 w 10796635"/>
              <a:gd name="connsiteY10" fmla="*/ 943947 h 949711"/>
              <a:gd name="connsiteX11" fmla="*/ 10085427 w 10796635"/>
              <a:gd name="connsiteY11" fmla="*/ 943947 h 949711"/>
              <a:gd name="connsiteX12" fmla="*/ 7692423 w 10796635"/>
              <a:gd name="connsiteY12" fmla="*/ 943947 h 949711"/>
              <a:gd name="connsiteX13" fmla="*/ 6778023 w 10796635"/>
              <a:gd name="connsiteY13" fmla="*/ 924492 h 949711"/>
              <a:gd name="connsiteX14" fmla="*/ 6058176 w 10796635"/>
              <a:gd name="connsiteY14" fmla="*/ 905037 h 949711"/>
              <a:gd name="connsiteX15" fmla="*/ 5474517 w 10796635"/>
              <a:gd name="connsiteY15" fmla="*/ 905036 h 949711"/>
              <a:gd name="connsiteX16" fmla="*/ 4560117 w 10796635"/>
              <a:gd name="connsiteY16" fmla="*/ 943948 h 949711"/>
              <a:gd name="connsiteX17" fmla="*/ 3879180 w 10796635"/>
              <a:gd name="connsiteY17" fmla="*/ 943947 h 949711"/>
              <a:gd name="connsiteX18" fmla="*/ 3470619 w 10796635"/>
              <a:gd name="connsiteY18" fmla="*/ 924491 h 949711"/>
              <a:gd name="connsiteX19" fmla="*/ 3062057 w 10796635"/>
              <a:gd name="connsiteY19" fmla="*/ 924491 h 949711"/>
              <a:gd name="connsiteX20" fmla="*/ 2458942 w 10796635"/>
              <a:gd name="connsiteY20" fmla="*/ 905037 h 949711"/>
              <a:gd name="connsiteX21" fmla="*/ 1700185 w 10796635"/>
              <a:gd name="connsiteY21" fmla="*/ 885582 h 949711"/>
              <a:gd name="connsiteX22" fmla="*/ 241036 w 10796635"/>
              <a:gd name="connsiteY22" fmla="*/ 866127 h 949711"/>
              <a:gd name="connsiteX23" fmla="*/ 104 w 10796635"/>
              <a:gd name="connsiteY23" fmla="*/ 107368 h 949711"/>
              <a:gd name="connsiteX0" fmla="*/ 217684 w 11014215"/>
              <a:gd name="connsiteY0" fmla="*/ 58373 h 910963"/>
              <a:gd name="connsiteX1" fmla="*/ 2306871 w 11014215"/>
              <a:gd name="connsiteY1" fmla="*/ 58373 h 910963"/>
              <a:gd name="connsiteX2" fmla="*/ 2851620 w 11014215"/>
              <a:gd name="connsiteY2" fmla="*/ 38918 h 910963"/>
              <a:gd name="connsiteX3" fmla="*/ 3493646 w 11014215"/>
              <a:gd name="connsiteY3" fmla="*/ 38918 h 910963"/>
              <a:gd name="connsiteX4" fmla="*/ 3902207 w 11014215"/>
              <a:gd name="connsiteY4" fmla="*/ 38918 h 910963"/>
              <a:gd name="connsiteX5" fmla="*/ 4894428 w 11014215"/>
              <a:gd name="connsiteY5" fmla="*/ 77827 h 910963"/>
              <a:gd name="connsiteX6" fmla="*/ 8668760 w 11014215"/>
              <a:gd name="connsiteY6" fmla="*/ 97285 h 910963"/>
              <a:gd name="connsiteX7" fmla="*/ 10808846 w 11014215"/>
              <a:gd name="connsiteY7" fmla="*/ 77828 h 910963"/>
              <a:gd name="connsiteX8" fmla="*/ 10945033 w 11014215"/>
              <a:gd name="connsiteY8" fmla="*/ 136195 h 910963"/>
              <a:gd name="connsiteX9" fmla="*/ 10964488 w 11014215"/>
              <a:gd name="connsiteY9" fmla="*/ 817131 h 910963"/>
              <a:gd name="connsiteX10" fmla="*/ 10964488 w 11014215"/>
              <a:gd name="connsiteY10" fmla="*/ 894952 h 910963"/>
              <a:gd name="connsiteX11" fmla="*/ 10303007 w 11014215"/>
              <a:gd name="connsiteY11" fmla="*/ 894952 h 910963"/>
              <a:gd name="connsiteX12" fmla="*/ 7910003 w 11014215"/>
              <a:gd name="connsiteY12" fmla="*/ 894952 h 910963"/>
              <a:gd name="connsiteX13" fmla="*/ 6995603 w 11014215"/>
              <a:gd name="connsiteY13" fmla="*/ 875497 h 910963"/>
              <a:gd name="connsiteX14" fmla="*/ 6275756 w 11014215"/>
              <a:gd name="connsiteY14" fmla="*/ 856042 h 910963"/>
              <a:gd name="connsiteX15" fmla="*/ 5692097 w 11014215"/>
              <a:gd name="connsiteY15" fmla="*/ 856041 h 910963"/>
              <a:gd name="connsiteX16" fmla="*/ 4777697 w 11014215"/>
              <a:gd name="connsiteY16" fmla="*/ 894953 h 910963"/>
              <a:gd name="connsiteX17" fmla="*/ 4096760 w 11014215"/>
              <a:gd name="connsiteY17" fmla="*/ 894952 h 910963"/>
              <a:gd name="connsiteX18" fmla="*/ 3688199 w 11014215"/>
              <a:gd name="connsiteY18" fmla="*/ 875496 h 910963"/>
              <a:gd name="connsiteX19" fmla="*/ 3279637 w 11014215"/>
              <a:gd name="connsiteY19" fmla="*/ 875496 h 910963"/>
              <a:gd name="connsiteX20" fmla="*/ 2676522 w 11014215"/>
              <a:gd name="connsiteY20" fmla="*/ 856042 h 910963"/>
              <a:gd name="connsiteX21" fmla="*/ 1917765 w 11014215"/>
              <a:gd name="connsiteY21" fmla="*/ 836587 h 910963"/>
              <a:gd name="connsiteX22" fmla="*/ 256595 w 11014215"/>
              <a:gd name="connsiteY22" fmla="*/ 856043 h 910963"/>
              <a:gd name="connsiteX23" fmla="*/ 217684 w 11014215"/>
              <a:gd name="connsiteY23" fmla="*/ 58373 h 910963"/>
              <a:gd name="connsiteX0" fmla="*/ 142505 w 10939036"/>
              <a:gd name="connsiteY0" fmla="*/ 58373 h 997339"/>
              <a:gd name="connsiteX1" fmla="*/ 2231692 w 10939036"/>
              <a:gd name="connsiteY1" fmla="*/ 58373 h 997339"/>
              <a:gd name="connsiteX2" fmla="*/ 2776441 w 10939036"/>
              <a:gd name="connsiteY2" fmla="*/ 38918 h 997339"/>
              <a:gd name="connsiteX3" fmla="*/ 3418467 w 10939036"/>
              <a:gd name="connsiteY3" fmla="*/ 38918 h 997339"/>
              <a:gd name="connsiteX4" fmla="*/ 3827028 w 10939036"/>
              <a:gd name="connsiteY4" fmla="*/ 38918 h 997339"/>
              <a:gd name="connsiteX5" fmla="*/ 4819249 w 10939036"/>
              <a:gd name="connsiteY5" fmla="*/ 77827 h 997339"/>
              <a:gd name="connsiteX6" fmla="*/ 8593581 w 10939036"/>
              <a:gd name="connsiteY6" fmla="*/ 97285 h 997339"/>
              <a:gd name="connsiteX7" fmla="*/ 10733667 w 10939036"/>
              <a:gd name="connsiteY7" fmla="*/ 77828 h 997339"/>
              <a:gd name="connsiteX8" fmla="*/ 10869854 w 10939036"/>
              <a:gd name="connsiteY8" fmla="*/ 136195 h 997339"/>
              <a:gd name="connsiteX9" fmla="*/ 10889309 w 10939036"/>
              <a:gd name="connsiteY9" fmla="*/ 817131 h 997339"/>
              <a:gd name="connsiteX10" fmla="*/ 10889309 w 10939036"/>
              <a:gd name="connsiteY10" fmla="*/ 894952 h 997339"/>
              <a:gd name="connsiteX11" fmla="*/ 10227828 w 10939036"/>
              <a:gd name="connsiteY11" fmla="*/ 894952 h 997339"/>
              <a:gd name="connsiteX12" fmla="*/ 7834824 w 10939036"/>
              <a:gd name="connsiteY12" fmla="*/ 894952 h 997339"/>
              <a:gd name="connsiteX13" fmla="*/ 6920424 w 10939036"/>
              <a:gd name="connsiteY13" fmla="*/ 875497 h 997339"/>
              <a:gd name="connsiteX14" fmla="*/ 6200577 w 10939036"/>
              <a:gd name="connsiteY14" fmla="*/ 856042 h 997339"/>
              <a:gd name="connsiteX15" fmla="*/ 5616918 w 10939036"/>
              <a:gd name="connsiteY15" fmla="*/ 856041 h 997339"/>
              <a:gd name="connsiteX16" fmla="*/ 4702518 w 10939036"/>
              <a:gd name="connsiteY16" fmla="*/ 894953 h 997339"/>
              <a:gd name="connsiteX17" fmla="*/ 4021581 w 10939036"/>
              <a:gd name="connsiteY17" fmla="*/ 894952 h 997339"/>
              <a:gd name="connsiteX18" fmla="*/ 3613020 w 10939036"/>
              <a:gd name="connsiteY18" fmla="*/ 875496 h 997339"/>
              <a:gd name="connsiteX19" fmla="*/ 3204458 w 10939036"/>
              <a:gd name="connsiteY19" fmla="*/ 875496 h 997339"/>
              <a:gd name="connsiteX20" fmla="*/ 2601343 w 10939036"/>
              <a:gd name="connsiteY20" fmla="*/ 856042 h 997339"/>
              <a:gd name="connsiteX21" fmla="*/ 1842586 w 10939036"/>
              <a:gd name="connsiteY21" fmla="*/ 836587 h 997339"/>
              <a:gd name="connsiteX22" fmla="*/ 181416 w 10939036"/>
              <a:gd name="connsiteY22" fmla="*/ 856043 h 997339"/>
              <a:gd name="connsiteX23" fmla="*/ 142505 w 10939036"/>
              <a:gd name="connsiteY23" fmla="*/ 58373 h 997339"/>
              <a:gd name="connsiteX0" fmla="*/ 1 w 10796532"/>
              <a:gd name="connsiteY0" fmla="*/ 75664 h 1014630"/>
              <a:gd name="connsiteX1" fmla="*/ 2089188 w 10796532"/>
              <a:gd name="connsiteY1" fmla="*/ 75664 h 1014630"/>
              <a:gd name="connsiteX2" fmla="*/ 2633937 w 10796532"/>
              <a:gd name="connsiteY2" fmla="*/ 56209 h 1014630"/>
              <a:gd name="connsiteX3" fmla="*/ 3275963 w 10796532"/>
              <a:gd name="connsiteY3" fmla="*/ 56209 h 1014630"/>
              <a:gd name="connsiteX4" fmla="*/ 3684524 w 10796532"/>
              <a:gd name="connsiteY4" fmla="*/ 56209 h 1014630"/>
              <a:gd name="connsiteX5" fmla="*/ 4676745 w 10796532"/>
              <a:gd name="connsiteY5" fmla="*/ 95118 h 1014630"/>
              <a:gd name="connsiteX6" fmla="*/ 8451077 w 10796532"/>
              <a:gd name="connsiteY6" fmla="*/ 114576 h 1014630"/>
              <a:gd name="connsiteX7" fmla="*/ 10591163 w 10796532"/>
              <a:gd name="connsiteY7" fmla="*/ 95119 h 1014630"/>
              <a:gd name="connsiteX8" fmla="*/ 10727350 w 10796532"/>
              <a:gd name="connsiteY8" fmla="*/ 153486 h 1014630"/>
              <a:gd name="connsiteX9" fmla="*/ 10746805 w 10796532"/>
              <a:gd name="connsiteY9" fmla="*/ 834422 h 1014630"/>
              <a:gd name="connsiteX10" fmla="*/ 10746805 w 10796532"/>
              <a:gd name="connsiteY10" fmla="*/ 912243 h 1014630"/>
              <a:gd name="connsiteX11" fmla="*/ 10085324 w 10796532"/>
              <a:gd name="connsiteY11" fmla="*/ 912243 h 1014630"/>
              <a:gd name="connsiteX12" fmla="*/ 7692320 w 10796532"/>
              <a:gd name="connsiteY12" fmla="*/ 912243 h 1014630"/>
              <a:gd name="connsiteX13" fmla="*/ 6777920 w 10796532"/>
              <a:gd name="connsiteY13" fmla="*/ 892788 h 1014630"/>
              <a:gd name="connsiteX14" fmla="*/ 6058073 w 10796532"/>
              <a:gd name="connsiteY14" fmla="*/ 873333 h 1014630"/>
              <a:gd name="connsiteX15" fmla="*/ 5474414 w 10796532"/>
              <a:gd name="connsiteY15" fmla="*/ 873332 h 1014630"/>
              <a:gd name="connsiteX16" fmla="*/ 4560014 w 10796532"/>
              <a:gd name="connsiteY16" fmla="*/ 912244 h 1014630"/>
              <a:gd name="connsiteX17" fmla="*/ 3879077 w 10796532"/>
              <a:gd name="connsiteY17" fmla="*/ 912243 h 1014630"/>
              <a:gd name="connsiteX18" fmla="*/ 3470516 w 10796532"/>
              <a:gd name="connsiteY18" fmla="*/ 892787 h 1014630"/>
              <a:gd name="connsiteX19" fmla="*/ 3061954 w 10796532"/>
              <a:gd name="connsiteY19" fmla="*/ 892787 h 1014630"/>
              <a:gd name="connsiteX20" fmla="*/ 2458839 w 10796532"/>
              <a:gd name="connsiteY20" fmla="*/ 873333 h 1014630"/>
              <a:gd name="connsiteX21" fmla="*/ 1700082 w 10796532"/>
              <a:gd name="connsiteY21" fmla="*/ 853878 h 1014630"/>
              <a:gd name="connsiteX22" fmla="*/ 38912 w 10796532"/>
              <a:gd name="connsiteY22" fmla="*/ 873334 h 1014630"/>
              <a:gd name="connsiteX23" fmla="*/ 1 w 10796532"/>
              <a:gd name="connsiteY23" fmla="*/ 75664 h 1014630"/>
              <a:gd name="connsiteX0" fmla="*/ 142504 w 10939035"/>
              <a:gd name="connsiteY0" fmla="*/ 48286 h 895088"/>
              <a:gd name="connsiteX1" fmla="*/ 2231691 w 10939035"/>
              <a:gd name="connsiteY1" fmla="*/ 48286 h 895088"/>
              <a:gd name="connsiteX2" fmla="*/ 2776440 w 10939035"/>
              <a:gd name="connsiteY2" fmla="*/ 28831 h 895088"/>
              <a:gd name="connsiteX3" fmla="*/ 3418466 w 10939035"/>
              <a:gd name="connsiteY3" fmla="*/ 28831 h 895088"/>
              <a:gd name="connsiteX4" fmla="*/ 3827027 w 10939035"/>
              <a:gd name="connsiteY4" fmla="*/ 28831 h 895088"/>
              <a:gd name="connsiteX5" fmla="*/ 4819248 w 10939035"/>
              <a:gd name="connsiteY5" fmla="*/ 67740 h 895088"/>
              <a:gd name="connsiteX6" fmla="*/ 8593580 w 10939035"/>
              <a:gd name="connsiteY6" fmla="*/ 87198 h 895088"/>
              <a:gd name="connsiteX7" fmla="*/ 10733666 w 10939035"/>
              <a:gd name="connsiteY7" fmla="*/ 67741 h 895088"/>
              <a:gd name="connsiteX8" fmla="*/ 10869853 w 10939035"/>
              <a:gd name="connsiteY8" fmla="*/ 126108 h 895088"/>
              <a:gd name="connsiteX9" fmla="*/ 10889308 w 10939035"/>
              <a:gd name="connsiteY9" fmla="*/ 807044 h 895088"/>
              <a:gd name="connsiteX10" fmla="*/ 10889308 w 10939035"/>
              <a:gd name="connsiteY10" fmla="*/ 884865 h 895088"/>
              <a:gd name="connsiteX11" fmla="*/ 10227827 w 10939035"/>
              <a:gd name="connsiteY11" fmla="*/ 884865 h 895088"/>
              <a:gd name="connsiteX12" fmla="*/ 7834823 w 10939035"/>
              <a:gd name="connsiteY12" fmla="*/ 884865 h 895088"/>
              <a:gd name="connsiteX13" fmla="*/ 6920423 w 10939035"/>
              <a:gd name="connsiteY13" fmla="*/ 865410 h 895088"/>
              <a:gd name="connsiteX14" fmla="*/ 6200576 w 10939035"/>
              <a:gd name="connsiteY14" fmla="*/ 845955 h 895088"/>
              <a:gd name="connsiteX15" fmla="*/ 5616917 w 10939035"/>
              <a:gd name="connsiteY15" fmla="*/ 845954 h 895088"/>
              <a:gd name="connsiteX16" fmla="*/ 4702517 w 10939035"/>
              <a:gd name="connsiteY16" fmla="*/ 884866 h 895088"/>
              <a:gd name="connsiteX17" fmla="*/ 4021580 w 10939035"/>
              <a:gd name="connsiteY17" fmla="*/ 884865 h 895088"/>
              <a:gd name="connsiteX18" fmla="*/ 3613019 w 10939035"/>
              <a:gd name="connsiteY18" fmla="*/ 865409 h 895088"/>
              <a:gd name="connsiteX19" fmla="*/ 3204457 w 10939035"/>
              <a:gd name="connsiteY19" fmla="*/ 865409 h 895088"/>
              <a:gd name="connsiteX20" fmla="*/ 2601342 w 10939035"/>
              <a:gd name="connsiteY20" fmla="*/ 845955 h 895088"/>
              <a:gd name="connsiteX21" fmla="*/ 1842585 w 10939035"/>
              <a:gd name="connsiteY21" fmla="*/ 826500 h 895088"/>
              <a:gd name="connsiteX22" fmla="*/ 181415 w 10939035"/>
              <a:gd name="connsiteY22" fmla="*/ 709768 h 895088"/>
              <a:gd name="connsiteX23" fmla="*/ 142504 w 10939035"/>
              <a:gd name="connsiteY23" fmla="*/ 48286 h 895088"/>
              <a:gd name="connsiteX0" fmla="*/ 233200 w 10989327"/>
              <a:gd name="connsiteY0" fmla="*/ 119614 h 864681"/>
              <a:gd name="connsiteX1" fmla="*/ 2281983 w 10989327"/>
              <a:gd name="connsiteY1" fmla="*/ 22338 h 864681"/>
              <a:gd name="connsiteX2" fmla="*/ 2826732 w 10989327"/>
              <a:gd name="connsiteY2" fmla="*/ 2883 h 864681"/>
              <a:gd name="connsiteX3" fmla="*/ 3468758 w 10989327"/>
              <a:gd name="connsiteY3" fmla="*/ 2883 h 864681"/>
              <a:gd name="connsiteX4" fmla="*/ 3877319 w 10989327"/>
              <a:gd name="connsiteY4" fmla="*/ 2883 h 864681"/>
              <a:gd name="connsiteX5" fmla="*/ 4869540 w 10989327"/>
              <a:gd name="connsiteY5" fmla="*/ 41792 h 864681"/>
              <a:gd name="connsiteX6" fmla="*/ 8643872 w 10989327"/>
              <a:gd name="connsiteY6" fmla="*/ 61250 h 864681"/>
              <a:gd name="connsiteX7" fmla="*/ 10783958 w 10989327"/>
              <a:gd name="connsiteY7" fmla="*/ 41793 h 864681"/>
              <a:gd name="connsiteX8" fmla="*/ 10920145 w 10989327"/>
              <a:gd name="connsiteY8" fmla="*/ 100160 h 864681"/>
              <a:gd name="connsiteX9" fmla="*/ 10939600 w 10989327"/>
              <a:gd name="connsiteY9" fmla="*/ 781096 h 864681"/>
              <a:gd name="connsiteX10" fmla="*/ 10939600 w 10989327"/>
              <a:gd name="connsiteY10" fmla="*/ 858917 h 864681"/>
              <a:gd name="connsiteX11" fmla="*/ 10278119 w 10989327"/>
              <a:gd name="connsiteY11" fmla="*/ 858917 h 864681"/>
              <a:gd name="connsiteX12" fmla="*/ 7885115 w 10989327"/>
              <a:gd name="connsiteY12" fmla="*/ 858917 h 864681"/>
              <a:gd name="connsiteX13" fmla="*/ 6970715 w 10989327"/>
              <a:gd name="connsiteY13" fmla="*/ 839462 h 864681"/>
              <a:gd name="connsiteX14" fmla="*/ 6250868 w 10989327"/>
              <a:gd name="connsiteY14" fmla="*/ 820007 h 864681"/>
              <a:gd name="connsiteX15" fmla="*/ 5667209 w 10989327"/>
              <a:gd name="connsiteY15" fmla="*/ 820006 h 864681"/>
              <a:gd name="connsiteX16" fmla="*/ 4752809 w 10989327"/>
              <a:gd name="connsiteY16" fmla="*/ 858918 h 864681"/>
              <a:gd name="connsiteX17" fmla="*/ 4071872 w 10989327"/>
              <a:gd name="connsiteY17" fmla="*/ 858917 h 864681"/>
              <a:gd name="connsiteX18" fmla="*/ 3663311 w 10989327"/>
              <a:gd name="connsiteY18" fmla="*/ 839461 h 864681"/>
              <a:gd name="connsiteX19" fmla="*/ 3254749 w 10989327"/>
              <a:gd name="connsiteY19" fmla="*/ 839461 h 864681"/>
              <a:gd name="connsiteX20" fmla="*/ 2651634 w 10989327"/>
              <a:gd name="connsiteY20" fmla="*/ 820007 h 864681"/>
              <a:gd name="connsiteX21" fmla="*/ 1892877 w 10989327"/>
              <a:gd name="connsiteY21" fmla="*/ 800552 h 864681"/>
              <a:gd name="connsiteX22" fmla="*/ 231707 w 10989327"/>
              <a:gd name="connsiteY22" fmla="*/ 683820 h 864681"/>
              <a:gd name="connsiteX23" fmla="*/ 233200 w 10989327"/>
              <a:gd name="connsiteY23" fmla="*/ 119614 h 864681"/>
              <a:gd name="connsiteX0" fmla="*/ 123667 w 10879794"/>
              <a:gd name="connsiteY0" fmla="*/ 143800 h 888867"/>
              <a:gd name="connsiteX1" fmla="*/ 2172450 w 10879794"/>
              <a:gd name="connsiteY1" fmla="*/ 46524 h 888867"/>
              <a:gd name="connsiteX2" fmla="*/ 2717199 w 10879794"/>
              <a:gd name="connsiteY2" fmla="*/ 27069 h 888867"/>
              <a:gd name="connsiteX3" fmla="*/ 3359225 w 10879794"/>
              <a:gd name="connsiteY3" fmla="*/ 27069 h 888867"/>
              <a:gd name="connsiteX4" fmla="*/ 3767786 w 10879794"/>
              <a:gd name="connsiteY4" fmla="*/ 27069 h 888867"/>
              <a:gd name="connsiteX5" fmla="*/ 4760007 w 10879794"/>
              <a:gd name="connsiteY5" fmla="*/ 65978 h 888867"/>
              <a:gd name="connsiteX6" fmla="*/ 8534339 w 10879794"/>
              <a:gd name="connsiteY6" fmla="*/ 85436 h 888867"/>
              <a:gd name="connsiteX7" fmla="*/ 10674425 w 10879794"/>
              <a:gd name="connsiteY7" fmla="*/ 65979 h 888867"/>
              <a:gd name="connsiteX8" fmla="*/ 10810612 w 10879794"/>
              <a:gd name="connsiteY8" fmla="*/ 124346 h 888867"/>
              <a:gd name="connsiteX9" fmla="*/ 10830067 w 10879794"/>
              <a:gd name="connsiteY9" fmla="*/ 805282 h 888867"/>
              <a:gd name="connsiteX10" fmla="*/ 10830067 w 10879794"/>
              <a:gd name="connsiteY10" fmla="*/ 883103 h 888867"/>
              <a:gd name="connsiteX11" fmla="*/ 10168586 w 10879794"/>
              <a:gd name="connsiteY11" fmla="*/ 883103 h 888867"/>
              <a:gd name="connsiteX12" fmla="*/ 7775582 w 10879794"/>
              <a:gd name="connsiteY12" fmla="*/ 883103 h 888867"/>
              <a:gd name="connsiteX13" fmla="*/ 6861182 w 10879794"/>
              <a:gd name="connsiteY13" fmla="*/ 863648 h 888867"/>
              <a:gd name="connsiteX14" fmla="*/ 6141335 w 10879794"/>
              <a:gd name="connsiteY14" fmla="*/ 844193 h 888867"/>
              <a:gd name="connsiteX15" fmla="*/ 5557676 w 10879794"/>
              <a:gd name="connsiteY15" fmla="*/ 844192 h 888867"/>
              <a:gd name="connsiteX16" fmla="*/ 4643276 w 10879794"/>
              <a:gd name="connsiteY16" fmla="*/ 883104 h 888867"/>
              <a:gd name="connsiteX17" fmla="*/ 3962339 w 10879794"/>
              <a:gd name="connsiteY17" fmla="*/ 883103 h 888867"/>
              <a:gd name="connsiteX18" fmla="*/ 3553778 w 10879794"/>
              <a:gd name="connsiteY18" fmla="*/ 863647 h 888867"/>
              <a:gd name="connsiteX19" fmla="*/ 3145216 w 10879794"/>
              <a:gd name="connsiteY19" fmla="*/ 863647 h 888867"/>
              <a:gd name="connsiteX20" fmla="*/ 2542101 w 10879794"/>
              <a:gd name="connsiteY20" fmla="*/ 844193 h 888867"/>
              <a:gd name="connsiteX21" fmla="*/ 1783344 w 10879794"/>
              <a:gd name="connsiteY21" fmla="*/ 824738 h 888867"/>
              <a:gd name="connsiteX22" fmla="*/ 122174 w 10879794"/>
              <a:gd name="connsiteY22" fmla="*/ 708006 h 888867"/>
              <a:gd name="connsiteX23" fmla="*/ 123667 w 10879794"/>
              <a:gd name="connsiteY23" fmla="*/ 143800 h 888867"/>
              <a:gd name="connsiteX0" fmla="*/ 1864 w 10757991"/>
              <a:gd name="connsiteY0" fmla="*/ 143800 h 888867"/>
              <a:gd name="connsiteX1" fmla="*/ 2050647 w 10757991"/>
              <a:gd name="connsiteY1" fmla="*/ 46524 h 888867"/>
              <a:gd name="connsiteX2" fmla="*/ 2595396 w 10757991"/>
              <a:gd name="connsiteY2" fmla="*/ 27069 h 888867"/>
              <a:gd name="connsiteX3" fmla="*/ 3237422 w 10757991"/>
              <a:gd name="connsiteY3" fmla="*/ 27069 h 888867"/>
              <a:gd name="connsiteX4" fmla="*/ 3645983 w 10757991"/>
              <a:gd name="connsiteY4" fmla="*/ 27069 h 888867"/>
              <a:gd name="connsiteX5" fmla="*/ 4638204 w 10757991"/>
              <a:gd name="connsiteY5" fmla="*/ 65978 h 888867"/>
              <a:gd name="connsiteX6" fmla="*/ 8412536 w 10757991"/>
              <a:gd name="connsiteY6" fmla="*/ 85436 h 888867"/>
              <a:gd name="connsiteX7" fmla="*/ 10552622 w 10757991"/>
              <a:gd name="connsiteY7" fmla="*/ 65979 h 888867"/>
              <a:gd name="connsiteX8" fmla="*/ 10688809 w 10757991"/>
              <a:gd name="connsiteY8" fmla="*/ 124346 h 888867"/>
              <a:gd name="connsiteX9" fmla="*/ 10708264 w 10757991"/>
              <a:gd name="connsiteY9" fmla="*/ 805282 h 888867"/>
              <a:gd name="connsiteX10" fmla="*/ 10708264 w 10757991"/>
              <a:gd name="connsiteY10" fmla="*/ 883103 h 888867"/>
              <a:gd name="connsiteX11" fmla="*/ 10046783 w 10757991"/>
              <a:gd name="connsiteY11" fmla="*/ 883103 h 888867"/>
              <a:gd name="connsiteX12" fmla="*/ 7653779 w 10757991"/>
              <a:gd name="connsiteY12" fmla="*/ 883103 h 888867"/>
              <a:gd name="connsiteX13" fmla="*/ 6739379 w 10757991"/>
              <a:gd name="connsiteY13" fmla="*/ 863648 h 888867"/>
              <a:gd name="connsiteX14" fmla="*/ 6019532 w 10757991"/>
              <a:gd name="connsiteY14" fmla="*/ 844193 h 888867"/>
              <a:gd name="connsiteX15" fmla="*/ 5435873 w 10757991"/>
              <a:gd name="connsiteY15" fmla="*/ 844192 h 888867"/>
              <a:gd name="connsiteX16" fmla="*/ 4521473 w 10757991"/>
              <a:gd name="connsiteY16" fmla="*/ 883104 h 888867"/>
              <a:gd name="connsiteX17" fmla="*/ 3840536 w 10757991"/>
              <a:gd name="connsiteY17" fmla="*/ 883103 h 888867"/>
              <a:gd name="connsiteX18" fmla="*/ 3431975 w 10757991"/>
              <a:gd name="connsiteY18" fmla="*/ 863647 h 888867"/>
              <a:gd name="connsiteX19" fmla="*/ 3023413 w 10757991"/>
              <a:gd name="connsiteY19" fmla="*/ 863647 h 888867"/>
              <a:gd name="connsiteX20" fmla="*/ 2420298 w 10757991"/>
              <a:gd name="connsiteY20" fmla="*/ 844193 h 888867"/>
              <a:gd name="connsiteX21" fmla="*/ 1661541 w 10757991"/>
              <a:gd name="connsiteY21" fmla="*/ 824738 h 888867"/>
              <a:gd name="connsiteX22" fmla="*/ 371 w 10757991"/>
              <a:gd name="connsiteY22" fmla="*/ 708006 h 888867"/>
              <a:gd name="connsiteX23" fmla="*/ 1864 w 10757991"/>
              <a:gd name="connsiteY23" fmla="*/ 143800 h 888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0757991" h="888867">
                <a:moveTo>
                  <a:pt x="1864" y="143800"/>
                </a:moveTo>
                <a:cubicBezTo>
                  <a:pt x="141" y="-122090"/>
                  <a:pt x="1618392" y="65979"/>
                  <a:pt x="2050647" y="46524"/>
                </a:cubicBezTo>
                <a:cubicBezTo>
                  <a:pt x="2482902" y="27069"/>
                  <a:pt x="2397600" y="30311"/>
                  <a:pt x="2595396" y="27069"/>
                </a:cubicBezTo>
                <a:cubicBezTo>
                  <a:pt x="2793192" y="23827"/>
                  <a:pt x="3062324" y="27069"/>
                  <a:pt x="3237422" y="27069"/>
                </a:cubicBezTo>
                <a:cubicBezTo>
                  <a:pt x="3412520" y="27069"/>
                  <a:pt x="3412519" y="20584"/>
                  <a:pt x="3645983" y="27069"/>
                </a:cubicBezTo>
                <a:cubicBezTo>
                  <a:pt x="3879447" y="33554"/>
                  <a:pt x="3843779" y="56250"/>
                  <a:pt x="4638204" y="65978"/>
                </a:cubicBezTo>
                <a:lnTo>
                  <a:pt x="8412536" y="85436"/>
                </a:lnTo>
                <a:lnTo>
                  <a:pt x="10552622" y="65979"/>
                </a:lnTo>
                <a:cubicBezTo>
                  <a:pt x="10932001" y="72464"/>
                  <a:pt x="10662869" y="1129"/>
                  <a:pt x="10688809" y="124346"/>
                </a:cubicBezTo>
                <a:cubicBezTo>
                  <a:pt x="10714749" y="247563"/>
                  <a:pt x="10705022" y="678823"/>
                  <a:pt x="10708264" y="805282"/>
                </a:cubicBezTo>
                <a:cubicBezTo>
                  <a:pt x="10711506" y="931741"/>
                  <a:pt x="10818511" y="870133"/>
                  <a:pt x="10708264" y="883103"/>
                </a:cubicBezTo>
                <a:cubicBezTo>
                  <a:pt x="10598017" y="896073"/>
                  <a:pt x="10046783" y="883103"/>
                  <a:pt x="10046783" y="883103"/>
                </a:cubicBezTo>
                <a:lnTo>
                  <a:pt x="7653779" y="883103"/>
                </a:lnTo>
                <a:cubicBezTo>
                  <a:pt x="7102545" y="879861"/>
                  <a:pt x="7011753" y="870133"/>
                  <a:pt x="6739379" y="863648"/>
                </a:cubicBezTo>
                <a:lnTo>
                  <a:pt x="6019532" y="844193"/>
                </a:lnTo>
                <a:cubicBezTo>
                  <a:pt x="5802281" y="840950"/>
                  <a:pt x="5685549" y="837707"/>
                  <a:pt x="5435873" y="844192"/>
                </a:cubicBezTo>
                <a:cubicBezTo>
                  <a:pt x="5186197" y="850677"/>
                  <a:pt x="4826273" y="870133"/>
                  <a:pt x="4521473" y="883104"/>
                </a:cubicBezTo>
                <a:cubicBezTo>
                  <a:pt x="4255584" y="889589"/>
                  <a:pt x="4022119" y="886346"/>
                  <a:pt x="3840536" y="883103"/>
                </a:cubicBezTo>
                <a:cubicBezTo>
                  <a:pt x="3658953" y="879860"/>
                  <a:pt x="3568162" y="866890"/>
                  <a:pt x="3431975" y="863647"/>
                </a:cubicBezTo>
                <a:cubicBezTo>
                  <a:pt x="3295788" y="860404"/>
                  <a:pt x="3192026" y="866889"/>
                  <a:pt x="3023413" y="863647"/>
                </a:cubicBezTo>
                <a:cubicBezTo>
                  <a:pt x="2854800" y="860405"/>
                  <a:pt x="2647277" y="850678"/>
                  <a:pt x="2420298" y="844193"/>
                </a:cubicBezTo>
                <a:cubicBezTo>
                  <a:pt x="2193319" y="837708"/>
                  <a:pt x="1953371" y="815010"/>
                  <a:pt x="1661541" y="824738"/>
                </a:cubicBezTo>
                <a:cubicBezTo>
                  <a:pt x="1369711" y="834466"/>
                  <a:pt x="-26047" y="860406"/>
                  <a:pt x="371" y="708006"/>
                </a:cubicBezTo>
                <a:cubicBezTo>
                  <a:pt x="26789" y="555606"/>
                  <a:pt x="3587" y="409690"/>
                  <a:pt x="1864" y="14380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 smtClean="0"/>
              <a:t>Documents about topic 2</a:t>
            </a:r>
            <a:endParaRPr kumimoji="1" lang="zh-CN" altLang="en-US" sz="2400" b="1" dirty="0"/>
          </a:p>
        </p:txBody>
      </p:sp>
      <p:sp>
        <p:nvSpPr>
          <p:cNvPr id="18" name="文本框 17"/>
          <p:cNvSpPr txBox="1"/>
          <p:nvPr/>
        </p:nvSpPr>
        <p:spPr>
          <a:xfrm>
            <a:off x="6420255" y="27422"/>
            <a:ext cx="49335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Stream graph: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dirty="0" smtClean="0"/>
              <a:t>Strip 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zh-CN" dirty="0" smtClean="0"/>
              <a:t>Vertical position + color hue (same meaning)</a:t>
            </a:r>
            <a:endParaRPr kumimoji="1" lang="zh-CN" altLang="en-US" dirty="0"/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626477" y="365124"/>
            <a:ext cx="1260000" cy="864000"/>
          </a:xfrm>
          <a:noFill/>
          <a:ln w="57150">
            <a:solidFill>
              <a:srgbClr val="F7A3A1"/>
            </a:solidFill>
          </a:ln>
        </p:spPr>
        <p:txBody>
          <a:bodyPr>
            <a:normAutofit/>
          </a:bodyPr>
          <a:lstStyle/>
          <a:p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Stream </a:t>
            </a:r>
            <a:b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graph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1" name="组 20"/>
          <p:cNvGrpSpPr/>
          <p:nvPr/>
        </p:nvGrpSpPr>
        <p:grpSpPr>
          <a:xfrm>
            <a:off x="2785235" y="488729"/>
            <a:ext cx="683177" cy="725216"/>
            <a:chOff x="3242437" y="567557"/>
            <a:chExt cx="715688" cy="646388"/>
          </a:xfrm>
        </p:grpSpPr>
        <p:cxnSp>
          <p:nvCxnSpPr>
            <p:cNvPr id="22" name="肘形连接符 21"/>
            <p:cNvCxnSpPr/>
            <p:nvPr/>
          </p:nvCxnSpPr>
          <p:spPr>
            <a:xfrm>
              <a:off x="3294993" y="867103"/>
              <a:ext cx="630621" cy="346842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肘形连接符 22"/>
            <p:cNvCxnSpPr/>
            <p:nvPr/>
          </p:nvCxnSpPr>
          <p:spPr>
            <a:xfrm flipV="1">
              <a:off x="3242437" y="567557"/>
              <a:ext cx="715688" cy="294287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直线连接符 23"/>
          <p:cNvCxnSpPr/>
          <p:nvPr/>
        </p:nvCxnSpPr>
        <p:spPr>
          <a:xfrm>
            <a:off x="1072056" y="818905"/>
            <a:ext cx="5491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标题 1"/>
          <p:cNvSpPr txBox="1">
            <a:spLocks/>
          </p:cNvSpPr>
          <p:nvPr/>
        </p:nvSpPr>
        <p:spPr>
          <a:xfrm>
            <a:off x="3437377" y="27422"/>
            <a:ext cx="3310264" cy="739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glyph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标题 1"/>
          <p:cNvSpPr txBox="1">
            <a:spLocks/>
          </p:cNvSpPr>
          <p:nvPr/>
        </p:nvSpPr>
        <p:spPr>
          <a:xfrm>
            <a:off x="3463649" y="794682"/>
            <a:ext cx="3310264" cy="739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thread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2492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0 L -0.05924 0.3011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69" y="1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2931</Words>
  <Application>Microsoft Macintosh PowerPoint</Application>
  <PresentationFormat>宽屏</PresentationFormat>
  <Paragraphs>606</Paragraphs>
  <Slides>31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7" baseType="lpstr">
      <vt:lpstr>Braggadocio</vt:lpstr>
      <vt:lpstr>DengXian</vt:lpstr>
      <vt:lpstr>DengXian Light</vt:lpstr>
      <vt:lpstr>Wingdings</vt:lpstr>
      <vt:lpstr>Arial</vt:lpstr>
      <vt:lpstr>Office 主题</vt:lpstr>
      <vt:lpstr>Case study 1: text flow</vt:lpstr>
      <vt:lpstr>Case study 1: text flow</vt:lpstr>
      <vt:lpstr>Stream  graph</vt:lpstr>
      <vt:lpstr>Stream  graph</vt:lpstr>
      <vt:lpstr>Stream  graph</vt:lpstr>
      <vt:lpstr>Stream  graph</vt:lpstr>
      <vt:lpstr>Stream  graph</vt:lpstr>
      <vt:lpstr>Stream  graph</vt:lpstr>
      <vt:lpstr>Stream  graph</vt:lpstr>
      <vt:lpstr>Stream  graph</vt:lpstr>
      <vt:lpstr>Stream  graph</vt:lpstr>
      <vt:lpstr>PowerPoint 演示文稿</vt:lpstr>
      <vt:lpstr>PowerPoint 演示文稿</vt:lpstr>
      <vt:lpstr>Stream  graph</vt:lpstr>
      <vt:lpstr>Stream  graph</vt:lpstr>
      <vt:lpstr>Stream  graph</vt:lpstr>
      <vt:lpstr>Stream  graph</vt:lpstr>
      <vt:lpstr>Stream  graph</vt:lpstr>
      <vt:lpstr>Stream  graph</vt:lpstr>
      <vt:lpstr>Stream  graph</vt:lpstr>
      <vt:lpstr>Stream  graph</vt:lpstr>
      <vt:lpstr>Stream  graph</vt:lpstr>
      <vt:lpstr>Stream  graph</vt:lpstr>
      <vt:lpstr>Stream  graph</vt:lpstr>
      <vt:lpstr>Stream  graph</vt:lpstr>
      <vt:lpstr>Stream  graph</vt:lpstr>
      <vt:lpstr>Stream  graph</vt:lpstr>
      <vt:lpstr>Case study: text flow</vt:lpstr>
      <vt:lpstr>Case study: text flow</vt:lpstr>
      <vt:lpstr>Case study: text flow</vt:lpstr>
      <vt:lpstr>Case study: text flow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Qianwen WANG</dc:creator>
  <cp:lastModifiedBy>Qianwen WANG</cp:lastModifiedBy>
  <cp:revision>56</cp:revision>
  <dcterms:created xsi:type="dcterms:W3CDTF">2017-02-07T00:58:08Z</dcterms:created>
  <dcterms:modified xsi:type="dcterms:W3CDTF">2017-02-07T09:48:13Z</dcterms:modified>
</cp:coreProperties>
</file>