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9" r:id="rId5"/>
    <p:sldId id="260" r:id="rId6"/>
    <p:sldId id="261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4" r:id="rId17"/>
    <p:sldId id="272" r:id="rId18"/>
    <p:sldId id="271" r:id="rId19"/>
    <p:sldId id="267" r:id="rId20"/>
    <p:sldId id="268" r:id="rId21"/>
    <p:sldId id="262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7A3A1"/>
    <a:srgbClr val="C0C196"/>
    <a:srgbClr val="A6A6A6"/>
    <a:srgbClr val="000000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63622"/>
  </p:normalViewPr>
  <p:slideViewPr>
    <p:cSldViewPr snapToGrid="0" snapToObjects="1">
      <p:cViewPr varScale="1">
        <p:scale>
          <a:sx n="66" d="100"/>
          <a:sy n="66" d="100"/>
        </p:scale>
        <p:origin x="5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984A9-827E-0A4D-8F37-DCE112101EC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1230B-C34B-F043-B969-E1F76D3E54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1230B-C34B-F043-B969-E1F76D3E541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4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7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7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channels: </a:t>
            </a:r>
            <a:r>
              <a:rPr kumimoji="1" lang="en-US" altLang="zh-CN" baseline="0" dirty="0" smtClean="0"/>
              <a:t>vertical position ✓</a:t>
            </a:r>
          </a:p>
          <a:p>
            <a:r>
              <a:rPr kumimoji="1" lang="en-US" altLang="zh-CN" baseline="0" dirty="0" smtClean="0"/>
              <a:t>                               stacked order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6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5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mark1--strip: encodes of the mark: documents about a topic</a:t>
            </a:r>
          </a:p>
          <a:p>
            <a:r>
              <a:rPr kumimoji="1" lang="en-US" altLang="zh-CN" baseline="0" dirty="0" smtClean="0"/>
              <a:t>                     channels</a:t>
            </a:r>
            <a:r>
              <a:rPr kumimoji="1" lang="zh-CN" altLang="en-US" baseline="0" dirty="0" smtClean="0"/>
              <a:t>（</a:t>
            </a:r>
            <a:r>
              <a:rPr kumimoji="1" lang="en-US" altLang="zh-CN" baseline="0" dirty="0" smtClean="0"/>
              <a:t>order of telling: complexity of encoding, visual salience, </a:t>
            </a:r>
            <a:r>
              <a:rPr kumimoji="1" lang="zh-CN" altLang="en-US" baseline="0" dirty="0" smtClean="0"/>
              <a:t>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                              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smtClean="0"/>
              <a:t>vertical position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</a:t>
            </a:r>
          </a:p>
          <a:p>
            <a:r>
              <a:rPr kumimoji="1" lang="en-US" altLang="zh-CN" baseline="0" dirty="0" smtClean="0"/>
              <a:t>                               stacked order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smtClean="0"/>
              <a:t> ✓ no meaning</a:t>
            </a:r>
          </a:p>
          <a:p>
            <a:r>
              <a:rPr kumimoji="1" lang="en-US" altLang="zh-CN" baseline="0" dirty="0" smtClean="0"/>
              <a:t>                               start/end point:</a:t>
            </a:r>
            <a:r>
              <a:rPr kumimoji="1" lang="zh-CN" altLang="en-US" baseline="0" dirty="0" smtClean="0"/>
              <a:t> ✓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                     color hue(bonded with vertical position because they have the same encoding meaning)✓</a:t>
            </a:r>
          </a:p>
          <a:p>
            <a:r>
              <a:rPr kumimoji="1" lang="en-US" altLang="zh-CN" baseline="0" dirty="0" smtClean="0"/>
              <a:t>                               color saturation/opacity:✓ no meaning</a:t>
            </a:r>
          </a:p>
          <a:p>
            <a:r>
              <a:rPr kumimoji="1" lang="en-US" altLang="zh-CN" baseline="0" dirty="0" smtClean="0"/>
              <a:t>                               width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8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98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436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22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     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     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3.1: visual unit1:stream graph: morphing to the one with merging/</a:t>
            </a:r>
            <a:r>
              <a:rPr kumimoji="1" lang="en-US" altLang="zh-CN" baseline="0" dirty="0" err="1" smtClean="0"/>
              <a:t>spliting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what is added? The transition line from a strip to another</a:t>
            </a:r>
          </a:p>
          <a:p>
            <a:r>
              <a:rPr kumimoji="1" lang="en-US" altLang="zh-CN" baseline="0" dirty="0" smtClean="0"/>
              <a:t>                         line as a mark: Color, width, shape, intensity, position</a:t>
            </a:r>
          </a:p>
          <a:p>
            <a:r>
              <a:rPr kumimoji="1" lang="en-US" altLang="zh-CN" baseline="0" dirty="0" smtClean="0"/>
              <a:t>          what is changed? none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Step1:introduction</a:t>
            </a:r>
          </a:p>
          <a:p>
            <a:r>
              <a:rPr kumimoji="1" lang="en-US" altLang="zh-CN" dirty="0" smtClean="0"/>
              <a:t>Use edit data type, </a:t>
            </a:r>
          </a:p>
          <a:p>
            <a:r>
              <a:rPr kumimoji="1" lang="en-US" altLang="zh-CN" dirty="0" smtClean="0"/>
              <a:t>Design task, </a:t>
            </a:r>
          </a:p>
          <a:p>
            <a:r>
              <a:rPr kumimoji="1" lang="en-US" altLang="zh-CN" dirty="0" smtClean="0"/>
              <a:t>visual units, </a:t>
            </a:r>
          </a:p>
          <a:p>
            <a:r>
              <a:rPr kumimoji="1" lang="en-US" altLang="zh-CN" dirty="0" smtClean="0"/>
              <a:t>the</a:t>
            </a:r>
            <a:r>
              <a:rPr kumimoji="1" lang="en-US" altLang="zh-CN" baseline="0" dirty="0" smtClean="0"/>
              <a:t> relationship between visual units</a:t>
            </a:r>
          </a:p>
          <a:p>
            <a:r>
              <a:rPr kumimoji="1" lang="en-US" altLang="zh-CN" baseline="0" dirty="0" smtClean="0"/>
              <a:t>The relationship between visual units and design tasks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3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     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     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3.1: visual unit1:stream graph: morphing to the one with merging/</a:t>
            </a:r>
            <a:r>
              <a:rPr kumimoji="1" lang="en-US" altLang="zh-CN" baseline="0" dirty="0" err="1" smtClean="0"/>
              <a:t>spliting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   what is added? The transition line from a strip to another</a:t>
            </a:r>
          </a:p>
          <a:p>
            <a:r>
              <a:rPr kumimoji="1" lang="en-US" altLang="zh-CN" baseline="0" dirty="0" smtClean="0"/>
              <a:t>                         line as a mark: Color, width, shape, intensity, position</a:t>
            </a:r>
          </a:p>
          <a:p>
            <a:r>
              <a:rPr kumimoji="1" lang="en-US" altLang="zh-CN" baseline="0" dirty="0" smtClean="0"/>
              <a:t>          what is changed? </a:t>
            </a:r>
            <a:r>
              <a:rPr kumimoji="1" lang="en-US" altLang="zh-CN" baseline="0" smtClean="0"/>
              <a:t>none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2: visual units decomposition</a:t>
            </a:r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A tree to</a:t>
            </a:r>
            <a:r>
              <a:rPr kumimoji="1" lang="en-US" altLang="zh-CN" baseline="0" dirty="0" smtClean="0"/>
              <a:t> show the relationship between</a:t>
            </a:r>
            <a:r>
              <a:rPr kumimoji="1" lang="en-US" altLang="zh-CN" dirty="0" smtClean="0"/>
              <a:t> visual units:</a:t>
            </a:r>
          </a:p>
          <a:p>
            <a:r>
              <a:rPr kumimoji="1" lang="en-US" altLang="zh-CN" dirty="0" smtClean="0"/>
              <a:t>      If A is the child of B, it means A logically depend on B</a:t>
            </a:r>
          </a:p>
          <a:p>
            <a:r>
              <a:rPr kumimoji="1" lang="en-US" altLang="zh-CN" dirty="0" smtClean="0"/>
              <a:t>      we should explain A first,</a:t>
            </a:r>
            <a:r>
              <a:rPr kumimoji="1" lang="en-US" altLang="zh-CN" baseline="0" dirty="0" smtClean="0"/>
              <a:t> then explain B. Like DFS. 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At the beginning, there is no visual units showing on the figure;</a:t>
            </a:r>
          </a:p>
          <a:p>
            <a:r>
              <a:rPr kumimoji="1" lang="en-US" altLang="zh-CN" dirty="0" smtClean="0"/>
              <a:t>When we visit a visual unit A (start to explain it), the corresponding tree node will has a border</a:t>
            </a:r>
          </a:p>
          <a:p>
            <a:r>
              <a:rPr kumimoji="1" lang="en-US" altLang="zh-CN" dirty="0" smtClean="0"/>
              <a:t>When we finish the explanation of A, on figure: it will remain but its opacity will decrease, </a:t>
            </a:r>
          </a:p>
          <a:p>
            <a:r>
              <a:rPr kumimoji="1" lang="en-US" altLang="zh-CN" dirty="0" smtClean="0"/>
              <a:t>                                     on tree: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the border will disappear </a:t>
            </a:r>
          </a:p>
          <a:p>
            <a:r>
              <a:rPr kumimoji="1" lang="en-US" altLang="zh-CN" dirty="0" smtClean="0"/>
              <a:t>Then we</a:t>
            </a:r>
            <a:r>
              <a:rPr kumimoji="1" lang="en-US" altLang="zh-CN" baseline="0" dirty="0" smtClean="0"/>
              <a:t> will visit its child node, which has logic dependency on it. 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32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2: visual units decomposition</a:t>
            </a:r>
          </a:p>
          <a:p>
            <a:r>
              <a:rPr kumimoji="1" lang="en-US" altLang="zh-CN" baseline="0" dirty="0" smtClean="0"/>
              <a:t>Flicker: an effective attention attractor.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1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en-US" altLang="zh-CN" baseline="0" dirty="0" smtClean="0"/>
              <a:t> 3: visual units explanation one by one following logic dependency</a:t>
            </a:r>
          </a:p>
          <a:p>
            <a:r>
              <a:rPr kumimoji="1" lang="en-US" altLang="zh-CN" baseline="0" dirty="0" smtClean="0"/>
              <a:t>     3.1: stream graph: build-in block available </a:t>
            </a:r>
          </a:p>
          <a:p>
            <a:r>
              <a:rPr kumimoji="1" lang="en-US" altLang="zh-CN" baseline="0" dirty="0" smtClean="0"/>
              <a:t>     3.2: glyph</a:t>
            </a:r>
          </a:p>
          <a:p>
            <a:r>
              <a:rPr kumimoji="1" lang="en-US" altLang="zh-CN" baseline="0" dirty="0" smtClean="0"/>
              <a:t>     3.3: thread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77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block)</a:t>
            </a:r>
          </a:p>
          <a:p>
            <a:r>
              <a:rPr kumimoji="1" lang="en-US" altLang="zh-CN" dirty="0" smtClean="0"/>
              <a:t>          the color of the block</a:t>
            </a:r>
            <a:r>
              <a:rPr kumimoji="1" lang="en-US" altLang="zh-CN" baseline="0" dirty="0" smtClean="0"/>
              <a:t>, importing from example directly. </a:t>
            </a:r>
            <a:endParaRPr kumimoji="1" lang="en-US" altLang="zh-CN" dirty="0" smtClean="0"/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     time line</a:t>
            </a:r>
            <a:r>
              <a:rPr kumimoji="1" lang="en-US" altLang="zh-CN" baseline="0" dirty="0" smtClean="0"/>
              <a:t>(ordered attribute – magnitude channel)</a:t>
            </a:r>
          </a:p>
          <a:p>
            <a:r>
              <a:rPr kumimoji="1" lang="en-US" altLang="zh-CN" baseline="0" dirty="0" smtClean="0"/>
              <a:t>                          </a:t>
            </a:r>
            <a:r>
              <a:rPr kumimoji="1" lang="en-US" altLang="zh-CN" baseline="0" dirty="0" smtClean="0"/>
              <a:t> show from left to right, corresponding to the time 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</a:t>
            </a:r>
          </a:p>
          <a:p>
            <a:r>
              <a:rPr kumimoji="1" lang="en-US" altLang="zh-CN" baseline="0" dirty="0" smtClean="0"/>
              <a:t>                          separated </a:t>
            </a:r>
            <a:r>
              <a:rPr kumimoji="1" lang="en-US" altLang="zh-CN" baseline="0" dirty="0" err="1" smtClean="0"/>
              <a:t>hironzital</a:t>
            </a:r>
            <a:r>
              <a:rPr kumimoji="1" lang="en-US" altLang="zh-CN" baseline="0" dirty="0" smtClean="0"/>
              <a:t> region(categorical attribute – identity channel):</a:t>
            </a:r>
          </a:p>
          <a:p>
            <a:r>
              <a:rPr kumimoji="1" lang="en-US" altLang="zh-CN" baseline="0" dirty="0" smtClean="0"/>
              <a:t>                          stacked order(), </a:t>
            </a:r>
          </a:p>
          <a:p>
            <a:r>
              <a:rPr kumimoji="1" lang="en-US" altLang="zh-CN" baseline="0" dirty="0" smtClean="0"/>
              <a:t>                          height of each stack,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6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1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3.1: visual unit1: stream graph</a:t>
            </a:r>
            <a:r>
              <a:rPr kumimoji="1" lang="en-US" altLang="zh-CN" baseline="0" dirty="0" smtClean="0"/>
              <a:t> (use </a:t>
            </a:r>
            <a:r>
              <a:rPr kumimoji="1" lang="en-US" altLang="zh-CN" dirty="0" smtClean="0"/>
              <a:t>build-in block: introduce</a:t>
            </a:r>
            <a:r>
              <a:rPr kumimoji="1" lang="en-US" altLang="zh-CN" baseline="0" dirty="0" smtClean="0"/>
              <a:t> the one without merging/splitting first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3.1.1:</a:t>
            </a:r>
            <a:r>
              <a:rPr kumimoji="1" lang="en-US" altLang="zh-CN" baseline="0" dirty="0" smtClean="0"/>
              <a:t> coordinates: x-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;</a:t>
            </a:r>
          </a:p>
          <a:p>
            <a:r>
              <a:rPr kumimoji="1" lang="en-US" altLang="zh-CN" baseline="0" dirty="0" smtClean="0"/>
              <a:t>                    y-</a:t>
            </a:r>
            <a:r>
              <a:rPr kumimoji="1" lang="en-US" altLang="zh-CN" baseline="0" dirty="0" err="1" smtClean="0"/>
              <a:t>aixs</a:t>
            </a:r>
            <a:r>
              <a:rPr kumimoji="1" lang="en-US" altLang="zh-CN" baseline="0" dirty="0" smtClean="0"/>
              <a:t>: stacked order, height</a:t>
            </a:r>
          </a:p>
          <a:p>
            <a:r>
              <a:rPr kumimoji="1" lang="en-US" altLang="zh-CN" baseline="0" dirty="0" smtClean="0"/>
              <a:t>3.1.2: mark1--strip: encodes of the mark</a:t>
            </a:r>
          </a:p>
          <a:p>
            <a:r>
              <a:rPr kumimoji="1" lang="en-US" altLang="zh-CN" baseline="0" dirty="0" smtClean="0"/>
              <a:t>                     channels: color hue</a:t>
            </a:r>
          </a:p>
          <a:p>
            <a:r>
              <a:rPr kumimoji="1" lang="en-US" altLang="zh-CN" baseline="0" dirty="0" smtClean="0"/>
              <a:t>                               color saturation/opacity:</a:t>
            </a:r>
          </a:p>
          <a:p>
            <a:r>
              <a:rPr kumimoji="1" lang="en-US" altLang="zh-CN" baseline="0" dirty="0" smtClean="0"/>
              <a:t>                               vertical position</a:t>
            </a:r>
          </a:p>
          <a:p>
            <a:r>
              <a:rPr kumimoji="1" lang="en-US" altLang="zh-CN" baseline="0" dirty="0" smtClean="0"/>
              <a:t>                               width</a:t>
            </a:r>
          </a:p>
          <a:p>
            <a:r>
              <a:rPr kumimoji="1" lang="en-US" altLang="zh-CN" baseline="0" dirty="0" smtClean="0"/>
              <a:t>                               start/end point</a:t>
            </a:r>
          </a:p>
          <a:p>
            <a:r>
              <a:rPr kumimoji="1" lang="en-US" altLang="zh-CN" baseline="0" dirty="0" smtClean="0"/>
              <a:t>                           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F9115-9717-8948-B575-B63C1DAA1FC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8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0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38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2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6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3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8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4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5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6462-4873-0A47-8EF8-CF430173FCDA}" type="datetimeFigureOut">
              <a:rPr kumimoji="1" lang="zh-CN" altLang="en-US" smtClean="0"/>
              <a:t>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F7BB-3401-E640-9AA8-85B9D419B4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 1: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446" y="3138029"/>
            <a:ext cx="447168" cy="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47993" y="3544618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47993" y="3544618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10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05 0.00949 -0.00183 0.01898 -0.00326 0.02824 C -0.00391 0.03334 -0.0056 0.03773 -0.00638 0.04259 C -0.00716 0.04722 -0.0073 0.05209 -0.00795 0.05671 C -0.00886 0.0625 -0.01042 0.06806 -0.0112 0.07384 C -0.01315 0.08796 -0.01211 0.08148 -0.01433 0.09352 C -0.01381 0.1088 -0.01407 0.12408 -0.01276 0.13912 C -0.0125 0.14329 -0.01055 0.14653 -0.00964 0.15046 C -0.00899 0.15324 -0.00912 0.15671 -0.00795 0.15903 C -0.00625 0.1625 -0.00365 0.16435 -0.00157 0.16736 C 0.00013 0.17014 0.0013 0.17361 0.00312 0.17593 C 0.01211 0.18773 0.00976 0.18171 0.01914 0.19005 C 0.02083 0.19167 0.02226 0.19421 0.02395 0.19584 C 0.02617 0.19792 0.03307 0.2007 0.03515 0.20162 C 0.04895 0.20046 0.06289 0.20185 0.07656 0.19861 C 0.07929 0.19815 0.08125 0.19375 0.08294 0.19005 C 0.09088 0.17454 0.08854 0.17408 0.09257 0.15602 L 0.09583 0.1419 C 0.09518 0.11829 0.09544 0.09445 0.09414 0.07084 C 0.09388 0.06505 0.09179 0.05972 0.09101 0.05394 C 0.09075 0.05232 0.08867 0.03634 0.08776 0.03403 C 0.08659 0.03056 0.08463 0.02824 0.08294 0.02546 C 0.07903 0.00417 0.08489 0.02963 0.07656 0.01134 C 0.07552 0.00903 0.07643 0.00463 0.075 0.00278 C 0.07226 -0.00069 0.06875 -0.00278 0.06549 -0.00278 L 0 0 Z " pathEditMode="relative" ptsTypes="AAAAAAA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-0.00053 0.00047 -0.00352 -0.01481 -0.00482 -0.02268 C -0.00534 -0.02639 -0.00573 -0.03009 -0.00638 -0.03379 C -0.0073 -0.03958 -0.00873 -0.04514 -0.00951 -0.05092 C -0.01016 -0.05463 -0.01055 -0.05856 -0.0112 -0.06226 C -0.01159 -0.06504 -0.01237 -0.06782 -0.01276 -0.07083 C -0.01394 -0.07824 -0.01459 -0.08611 -0.01589 -0.09351 C -0.01706 -0.09907 -0.01849 -0.10463 -0.01915 -0.11041 C -0.02149 -0.13125 -0.02032 -0.1199 -0.02227 -0.14444 C -0.02175 -0.16435 -0.02214 -0.18426 -0.02071 -0.20393 C -0.02045 -0.2074 -0.01915 -0.21064 -0.01758 -0.2125 C -0.01472 -0.21574 -0.00795 -0.21805 -0.00795 -0.21805 C -0.00456 -0.21689 0.00312 -0.21782 0.00325 -0.20694 C 0.00364 -0.15301 0.0026 -0.09907 0.00156 -0.04514 C 0.00156 -0.04236 0.00052 -0.03958 3.75E-6 -0.0368 C -0.00066 -0.0331 -0.00144 -0.02939 -0.00157 -0.02546 C -0.00196 -0.01782 0.00052 -0.00046 3.75E-6 -2.22222E-6 Z " pathEditMode="relative" ptsTypes="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42809" y="4871971"/>
            <a:ext cx="9165517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042809" y="2957209"/>
            <a:ext cx="19455" cy="376426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6241" y="2353597"/>
            <a:ext cx="33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Start to have documents talking about topic 1 at time point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2042810" y="4871971"/>
            <a:ext cx="7487052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9510406" y="3109609"/>
            <a:ext cx="19455" cy="3764266"/>
          </a:xfrm>
          <a:prstGeom prst="line">
            <a:avLst/>
          </a:prstGeom>
          <a:ln w="57150">
            <a:solidFill>
              <a:srgbClr val="4472C4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33838" y="2505997"/>
            <a:ext cx="33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 documents talking about topic 1 after time point 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30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878562" y="4877423"/>
            <a:ext cx="7651300" cy="883415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93995" h="883415">
                <a:moveTo>
                  <a:pt x="237868" y="138348"/>
                </a:moveTo>
                <a:cubicBezTo>
                  <a:pt x="551626" y="73497"/>
                  <a:pt x="1686667" y="332902"/>
                  <a:pt x="2118922" y="313447"/>
                </a:cubicBezTo>
                <a:cubicBezTo>
                  <a:pt x="2551177" y="293992"/>
                  <a:pt x="2605649" y="70255"/>
                  <a:pt x="2831400" y="21617"/>
                </a:cubicBezTo>
                <a:cubicBezTo>
                  <a:pt x="3057151" y="-27021"/>
                  <a:pt x="3298328" y="21617"/>
                  <a:pt x="3473426" y="21617"/>
                </a:cubicBezTo>
                <a:cubicBezTo>
                  <a:pt x="3648524" y="21617"/>
                  <a:pt x="3648523" y="15132"/>
                  <a:pt x="3881987" y="21617"/>
                </a:cubicBezTo>
                <a:cubicBezTo>
                  <a:pt x="4115451" y="28102"/>
                  <a:pt x="4079783" y="50798"/>
                  <a:pt x="4874208" y="60526"/>
                </a:cubicBezTo>
                <a:lnTo>
                  <a:pt x="8648540" y="79984"/>
                </a:lnTo>
                <a:lnTo>
                  <a:pt x="10788626" y="60527"/>
                </a:lnTo>
                <a:cubicBezTo>
                  <a:pt x="11168005" y="67012"/>
                  <a:pt x="10898873" y="-4323"/>
                  <a:pt x="10924813" y="118894"/>
                </a:cubicBezTo>
                <a:cubicBezTo>
                  <a:pt x="10950753" y="242111"/>
                  <a:pt x="10941026" y="673371"/>
                  <a:pt x="10944268" y="799830"/>
                </a:cubicBezTo>
                <a:cubicBezTo>
                  <a:pt x="10947510" y="926289"/>
                  <a:pt x="11054515" y="864681"/>
                  <a:pt x="10944268" y="877651"/>
                </a:cubicBezTo>
                <a:cubicBezTo>
                  <a:pt x="10834021" y="890621"/>
                  <a:pt x="10282787" y="877651"/>
                  <a:pt x="10282787" y="877651"/>
                </a:cubicBezTo>
                <a:lnTo>
                  <a:pt x="7889783" y="877651"/>
                </a:lnTo>
                <a:cubicBezTo>
                  <a:pt x="7338549" y="874409"/>
                  <a:pt x="7247757" y="864681"/>
                  <a:pt x="6975383" y="858196"/>
                </a:cubicBezTo>
                <a:lnTo>
                  <a:pt x="6255536" y="838741"/>
                </a:lnTo>
                <a:cubicBezTo>
                  <a:pt x="6038285" y="835498"/>
                  <a:pt x="5921553" y="832255"/>
                  <a:pt x="5671877" y="838740"/>
                </a:cubicBezTo>
                <a:cubicBezTo>
                  <a:pt x="5422201" y="845225"/>
                  <a:pt x="5062277" y="864681"/>
                  <a:pt x="4757477" y="877652"/>
                </a:cubicBezTo>
                <a:cubicBezTo>
                  <a:pt x="4491588" y="884137"/>
                  <a:pt x="4258123" y="880894"/>
                  <a:pt x="4076540" y="877651"/>
                </a:cubicBezTo>
                <a:cubicBezTo>
                  <a:pt x="3894957" y="874408"/>
                  <a:pt x="3804166" y="861438"/>
                  <a:pt x="3667979" y="858195"/>
                </a:cubicBezTo>
                <a:cubicBezTo>
                  <a:pt x="3531792" y="854952"/>
                  <a:pt x="3428030" y="861437"/>
                  <a:pt x="3259417" y="858195"/>
                </a:cubicBezTo>
                <a:cubicBezTo>
                  <a:pt x="3090804" y="854953"/>
                  <a:pt x="2841348" y="890622"/>
                  <a:pt x="2656302" y="838741"/>
                </a:cubicBezTo>
                <a:cubicBezTo>
                  <a:pt x="2471256" y="786860"/>
                  <a:pt x="2440970" y="537183"/>
                  <a:pt x="2149140" y="546911"/>
                </a:cubicBezTo>
                <a:cubicBezTo>
                  <a:pt x="1857310" y="556639"/>
                  <a:pt x="554920" y="770648"/>
                  <a:pt x="236375" y="702554"/>
                </a:cubicBezTo>
                <a:cubicBezTo>
                  <a:pt x="-82170" y="634460"/>
                  <a:pt x="-75890" y="203199"/>
                  <a:pt x="237868" y="138348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3398467" y="4824917"/>
            <a:ext cx="0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3398467" y="5448514"/>
            <a:ext cx="6217" cy="45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48700" y="4065138"/>
            <a:ext cx="197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Less documents about topic 1 </a:t>
            </a:r>
            <a:r>
              <a:rPr kumimoji="1" lang="en-US" altLang="zh-CN" smtClean="0"/>
              <a:t>at this time point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1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878561" y="4587757"/>
            <a:ext cx="7707501" cy="1444136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  <a:gd name="connsiteX0" fmla="*/ 134120 w 10890247"/>
              <a:gd name="connsiteY0" fmla="*/ 138348 h 883415"/>
              <a:gd name="connsiteX1" fmla="*/ 2015174 w 10890247"/>
              <a:gd name="connsiteY1" fmla="*/ 313447 h 883415"/>
              <a:gd name="connsiteX2" fmla="*/ 2727652 w 10890247"/>
              <a:gd name="connsiteY2" fmla="*/ 21617 h 883415"/>
              <a:gd name="connsiteX3" fmla="*/ 3369678 w 10890247"/>
              <a:gd name="connsiteY3" fmla="*/ 21617 h 883415"/>
              <a:gd name="connsiteX4" fmla="*/ 3778239 w 10890247"/>
              <a:gd name="connsiteY4" fmla="*/ 21617 h 883415"/>
              <a:gd name="connsiteX5" fmla="*/ 4770460 w 10890247"/>
              <a:gd name="connsiteY5" fmla="*/ 60526 h 883415"/>
              <a:gd name="connsiteX6" fmla="*/ 8544792 w 10890247"/>
              <a:gd name="connsiteY6" fmla="*/ 79984 h 883415"/>
              <a:gd name="connsiteX7" fmla="*/ 10684878 w 10890247"/>
              <a:gd name="connsiteY7" fmla="*/ 60527 h 883415"/>
              <a:gd name="connsiteX8" fmla="*/ 10821065 w 10890247"/>
              <a:gd name="connsiteY8" fmla="*/ 118894 h 883415"/>
              <a:gd name="connsiteX9" fmla="*/ 10840520 w 10890247"/>
              <a:gd name="connsiteY9" fmla="*/ 799830 h 883415"/>
              <a:gd name="connsiteX10" fmla="*/ 10840520 w 10890247"/>
              <a:gd name="connsiteY10" fmla="*/ 877651 h 883415"/>
              <a:gd name="connsiteX11" fmla="*/ 10179039 w 10890247"/>
              <a:gd name="connsiteY11" fmla="*/ 877651 h 883415"/>
              <a:gd name="connsiteX12" fmla="*/ 7786035 w 10890247"/>
              <a:gd name="connsiteY12" fmla="*/ 877651 h 883415"/>
              <a:gd name="connsiteX13" fmla="*/ 6871635 w 10890247"/>
              <a:gd name="connsiteY13" fmla="*/ 858196 h 883415"/>
              <a:gd name="connsiteX14" fmla="*/ 6151788 w 10890247"/>
              <a:gd name="connsiteY14" fmla="*/ 838741 h 883415"/>
              <a:gd name="connsiteX15" fmla="*/ 5568129 w 10890247"/>
              <a:gd name="connsiteY15" fmla="*/ 838740 h 883415"/>
              <a:gd name="connsiteX16" fmla="*/ 4653729 w 10890247"/>
              <a:gd name="connsiteY16" fmla="*/ 877652 h 883415"/>
              <a:gd name="connsiteX17" fmla="*/ 3972792 w 10890247"/>
              <a:gd name="connsiteY17" fmla="*/ 877651 h 883415"/>
              <a:gd name="connsiteX18" fmla="*/ 3564231 w 10890247"/>
              <a:gd name="connsiteY18" fmla="*/ 858195 h 883415"/>
              <a:gd name="connsiteX19" fmla="*/ 3155669 w 10890247"/>
              <a:gd name="connsiteY19" fmla="*/ 858195 h 883415"/>
              <a:gd name="connsiteX20" fmla="*/ 2552554 w 10890247"/>
              <a:gd name="connsiteY20" fmla="*/ 838741 h 883415"/>
              <a:gd name="connsiteX21" fmla="*/ 1793797 w 10890247"/>
              <a:gd name="connsiteY21" fmla="*/ 819286 h 883415"/>
              <a:gd name="connsiteX22" fmla="*/ 132627 w 10890247"/>
              <a:gd name="connsiteY22" fmla="*/ 702554 h 883415"/>
              <a:gd name="connsiteX23" fmla="*/ 134120 w 10890247"/>
              <a:gd name="connsiteY23" fmla="*/ 138348 h 883415"/>
              <a:gd name="connsiteX0" fmla="*/ 237868 w 10993995"/>
              <a:gd name="connsiteY0" fmla="*/ 138348 h 883415"/>
              <a:gd name="connsiteX1" fmla="*/ 2118922 w 10993995"/>
              <a:gd name="connsiteY1" fmla="*/ 313447 h 883415"/>
              <a:gd name="connsiteX2" fmla="*/ 2831400 w 10993995"/>
              <a:gd name="connsiteY2" fmla="*/ 21617 h 883415"/>
              <a:gd name="connsiteX3" fmla="*/ 3473426 w 10993995"/>
              <a:gd name="connsiteY3" fmla="*/ 21617 h 883415"/>
              <a:gd name="connsiteX4" fmla="*/ 3881987 w 10993995"/>
              <a:gd name="connsiteY4" fmla="*/ 21617 h 883415"/>
              <a:gd name="connsiteX5" fmla="*/ 4874208 w 10993995"/>
              <a:gd name="connsiteY5" fmla="*/ 60526 h 883415"/>
              <a:gd name="connsiteX6" fmla="*/ 8648540 w 10993995"/>
              <a:gd name="connsiteY6" fmla="*/ 79984 h 883415"/>
              <a:gd name="connsiteX7" fmla="*/ 10788626 w 10993995"/>
              <a:gd name="connsiteY7" fmla="*/ 60527 h 883415"/>
              <a:gd name="connsiteX8" fmla="*/ 10924813 w 10993995"/>
              <a:gd name="connsiteY8" fmla="*/ 118894 h 883415"/>
              <a:gd name="connsiteX9" fmla="*/ 10944268 w 10993995"/>
              <a:gd name="connsiteY9" fmla="*/ 799830 h 883415"/>
              <a:gd name="connsiteX10" fmla="*/ 10944268 w 10993995"/>
              <a:gd name="connsiteY10" fmla="*/ 877651 h 883415"/>
              <a:gd name="connsiteX11" fmla="*/ 10282787 w 10993995"/>
              <a:gd name="connsiteY11" fmla="*/ 877651 h 883415"/>
              <a:gd name="connsiteX12" fmla="*/ 7889783 w 10993995"/>
              <a:gd name="connsiteY12" fmla="*/ 877651 h 883415"/>
              <a:gd name="connsiteX13" fmla="*/ 6975383 w 10993995"/>
              <a:gd name="connsiteY13" fmla="*/ 858196 h 883415"/>
              <a:gd name="connsiteX14" fmla="*/ 6255536 w 10993995"/>
              <a:gd name="connsiteY14" fmla="*/ 838741 h 883415"/>
              <a:gd name="connsiteX15" fmla="*/ 5671877 w 10993995"/>
              <a:gd name="connsiteY15" fmla="*/ 838740 h 883415"/>
              <a:gd name="connsiteX16" fmla="*/ 4757477 w 10993995"/>
              <a:gd name="connsiteY16" fmla="*/ 877652 h 883415"/>
              <a:gd name="connsiteX17" fmla="*/ 4076540 w 10993995"/>
              <a:gd name="connsiteY17" fmla="*/ 877651 h 883415"/>
              <a:gd name="connsiteX18" fmla="*/ 3667979 w 10993995"/>
              <a:gd name="connsiteY18" fmla="*/ 858195 h 883415"/>
              <a:gd name="connsiteX19" fmla="*/ 3259417 w 10993995"/>
              <a:gd name="connsiteY19" fmla="*/ 858195 h 883415"/>
              <a:gd name="connsiteX20" fmla="*/ 2656302 w 10993995"/>
              <a:gd name="connsiteY20" fmla="*/ 838741 h 883415"/>
              <a:gd name="connsiteX21" fmla="*/ 2149140 w 10993995"/>
              <a:gd name="connsiteY21" fmla="*/ 546911 h 883415"/>
              <a:gd name="connsiteX22" fmla="*/ 236375 w 10993995"/>
              <a:gd name="connsiteY22" fmla="*/ 702554 h 883415"/>
              <a:gd name="connsiteX23" fmla="*/ 237868 w 10993995"/>
              <a:gd name="connsiteY23" fmla="*/ 138348 h 883415"/>
              <a:gd name="connsiteX0" fmla="*/ 237869 w 10999288"/>
              <a:gd name="connsiteY0" fmla="*/ 428015 h 1173082"/>
              <a:gd name="connsiteX1" fmla="*/ 2118923 w 10999288"/>
              <a:gd name="connsiteY1" fmla="*/ 603114 h 1173082"/>
              <a:gd name="connsiteX2" fmla="*/ 2831401 w 10999288"/>
              <a:gd name="connsiteY2" fmla="*/ 311284 h 1173082"/>
              <a:gd name="connsiteX3" fmla="*/ 3473427 w 10999288"/>
              <a:gd name="connsiteY3" fmla="*/ 311284 h 1173082"/>
              <a:gd name="connsiteX4" fmla="*/ 3881988 w 10999288"/>
              <a:gd name="connsiteY4" fmla="*/ 311284 h 1173082"/>
              <a:gd name="connsiteX5" fmla="*/ 4874209 w 10999288"/>
              <a:gd name="connsiteY5" fmla="*/ 350193 h 1173082"/>
              <a:gd name="connsiteX6" fmla="*/ 8564677 w 10999288"/>
              <a:gd name="connsiteY6" fmla="*/ 0 h 1173082"/>
              <a:gd name="connsiteX7" fmla="*/ 10788627 w 10999288"/>
              <a:gd name="connsiteY7" fmla="*/ 350194 h 1173082"/>
              <a:gd name="connsiteX8" fmla="*/ 10924814 w 10999288"/>
              <a:gd name="connsiteY8" fmla="*/ 408561 h 1173082"/>
              <a:gd name="connsiteX9" fmla="*/ 10944269 w 10999288"/>
              <a:gd name="connsiteY9" fmla="*/ 1089497 h 1173082"/>
              <a:gd name="connsiteX10" fmla="*/ 10944269 w 10999288"/>
              <a:gd name="connsiteY10" fmla="*/ 1167318 h 1173082"/>
              <a:gd name="connsiteX11" fmla="*/ 10282788 w 10999288"/>
              <a:gd name="connsiteY11" fmla="*/ 1167318 h 1173082"/>
              <a:gd name="connsiteX12" fmla="*/ 7889784 w 10999288"/>
              <a:gd name="connsiteY12" fmla="*/ 1167318 h 1173082"/>
              <a:gd name="connsiteX13" fmla="*/ 6975384 w 10999288"/>
              <a:gd name="connsiteY13" fmla="*/ 1147863 h 1173082"/>
              <a:gd name="connsiteX14" fmla="*/ 6255537 w 10999288"/>
              <a:gd name="connsiteY14" fmla="*/ 1128408 h 1173082"/>
              <a:gd name="connsiteX15" fmla="*/ 5671878 w 10999288"/>
              <a:gd name="connsiteY15" fmla="*/ 1128407 h 1173082"/>
              <a:gd name="connsiteX16" fmla="*/ 4757478 w 10999288"/>
              <a:gd name="connsiteY16" fmla="*/ 1167319 h 1173082"/>
              <a:gd name="connsiteX17" fmla="*/ 4076541 w 10999288"/>
              <a:gd name="connsiteY17" fmla="*/ 1167318 h 1173082"/>
              <a:gd name="connsiteX18" fmla="*/ 3667980 w 10999288"/>
              <a:gd name="connsiteY18" fmla="*/ 1147862 h 1173082"/>
              <a:gd name="connsiteX19" fmla="*/ 3259418 w 10999288"/>
              <a:gd name="connsiteY19" fmla="*/ 1147862 h 1173082"/>
              <a:gd name="connsiteX20" fmla="*/ 2656303 w 10999288"/>
              <a:gd name="connsiteY20" fmla="*/ 1128408 h 1173082"/>
              <a:gd name="connsiteX21" fmla="*/ 2149141 w 10999288"/>
              <a:gd name="connsiteY21" fmla="*/ 836578 h 1173082"/>
              <a:gd name="connsiteX22" fmla="*/ 236376 w 10999288"/>
              <a:gd name="connsiteY22" fmla="*/ 992221 h 1173082"/>
              <a:gd name="connsiteX23" fmla="*/ 237869 w 10999288"/>
              <a:gd name="connsiteY23" fmla="*/ 428015 h 1173082"/>
              <a:gd name="connsiteX0" fmla="*/ 237869 w 11074749"/>
              <a:gd name="connsiteY0" fmla="*/ 428015 h 1439693"/>
              <a:gd name="connsiteX1" fmla="*/ 2118923 w 11074749"/>
              <a:gd name="connsiteY1" fmla="*/ 603114 h 1439693"/>
              <a:gd name="connsiteX2" fmla="*/ 2831401 w 11074749"/>
              <a:gd name="connsiteY2" fmla="*/ 311284 h 1439693"/>
              <a:gd name="connsiteX3" fmla="*/ 3473427 w 11074749"/>
              <a:gd name="connsiteY3" fmla="*/ 311284 h 1439693"/>
              <a:gd name="connsiteX4" fmla="*/ 3881988 w 11074749"/>
              <a:gd name="connsiteY4" fmla="*/ 311284 h 1439693"/>
              <a:gd name="connsiteX5" fmla="*/ 4874209 w 11074749"/>
              <a:gd name="connsiteY5" fmla="*/ 350193 h 1439693"/>
              <a:gd name="connsiteX6" fmla="*/ 8564677 w 11074749"/>
              <a:gd name="connsiteY6" fmla="*/ 0 h 1439693"/>
              <a:gd name="connsiteX7" fmla="*/ 10788627 w 11074749"/>
              <a:gd name="connsiteY7" fmla="*/ 350194 h 1439693"/>
              <a:gd name="connsiteX8" fmla="*/ 10924814 w 11074749"/>
              <a:gd name="connsiteY8" fmla="*/ 408561 h 1439693"/>
              <a:gd name="connsiteX9" fmla="*/ 10944269 w 11074749"/>
              <a:gd name="connsiteY9" fmla="*/ 1089497 h 1439693"/>
              <a:gd name="connsiteX10" fmla="*/ 10944269 w 11074749"/>
              <a:gd name="connsiteY10" fmla="*/ 1167318 h 1439693"/>
              <a:gd name="connsiteX11" fmla="*/ 9192546 w 11074749"/>
              <a:gd name="connsiteY11" fmla="*/ 1439693 h 1439693"/>
              <a:gd name="connsiteX12" fmla="*/ 7889784 w 11074749"/>
              <a:gd name="connsiteY12" fmla="*/ 1167318 h 1439693"/>
              <a:gd name="connsiteX13" fmla="*/ 6975384 w 11074749"/>
              <a:gd name="connsiteY13" fmla="*/ 1147863 h 1439693"/>
              <a:gd name="connsiteX14" fmla="*/ 6255537 w 11074749"/>
              <a:gd name="connsiteY14" fmla="*/ 1128408 h 1439693"/>
              <a:gd name="connsiteX15" fmla="*/ 5671878 w 11074749"/>
              <a:gd name="connsiteY15" fmla="*/ 1128407 h 1439693"/>
              <a:gd name="connsiteX16" fmla="*/ 4757478 w 11074749"/>
              <a:gd name="connsiteY16" fmla="*/ 1167319 h 1439693"/>
              <a:gd name="connsiteX17" fmla="*/ 4076541 w 11074749"/>
              <a:gd name="connsiteY17" fmla="*/ 1167318 h 1439693"/>
              <a:gd name="connsiteX18" fmla="*/ 3667980 w 11074749"/>
              <a:gd name="connsiteY18" fmla="*/ 1147862 h 1439693"/>
              <a:gd name="connsiteX19" fmla="*/ 3259418 w 11074749"/>
              <a:gd name="connsiteY19" fmla="*/ 1147862 h 1439693"/>
              <a:gd name="connsiteX20" fmla="*/ 2656303 w 11074749"/>
              <a:gd name="connsiteY20" fmla="*/ 1128408 h 1439693"/>
              <a:gd name="connsiteX21" fmla="*/ 2149141 w 11074749"/>
              <a:gd name="connsiteY21" fmla="*/ 836578 h 1439693"/>
              <a:gd name="connsiteX22" fmla="*/ 236376 w 11074749"/>
              <a:gd name="connsiteY22" fmla="*/ 992221 h 1439693"/>
              <a:gd name="connsiteX23" fmla="*/ 237869 w 11074749"/>
              <a:gd name="connsiteY23" fmla="*/ 428015 h 1439693"/>
              <a:gd name="connsiteX0" fmla="*/ 237869 w 11074749"/>
              <a:gd name="connsiteY0" fmla="*/ 428015 h 1444136"/>
              <a:gd name="connsiteX1" fmla="*/ 2118923 w 11074749"/>
              <a:gd name="connsiteY1" fmla="*/ 603114 h 1444136"/>
              <a:gd name="connsiteX2" fmla="*/ 2831401 w 11074749"/>
              <a:gd name="connsiteY2" fmla="*/ 311284 h 1444136"/>
              <a:gd name="connsiteX3" fmla="*/ 3473427 w 11074749"/>
              <a:gd name="connsiteY3" fmla="*/ 311284 h 1444136"/>
              <a:gd name="connsiteX4" fmla="*/ 3881988 w 11074749"/>
              <a:gd name="connsiteY4" fmla="*/ 311284 h 1444136"/>
              <a:gd name="connsiteX5" fmla="*/ 4874209 w 11074749"/>
              <a:gd name="connsiteY5" fmla="*/ 350193 h 1444136"/>
              <a:gd name="connsiteX6" fmla="*/ 8564677 w 11074749"/>
              <a:gd name="connsiteY6" fmla="*/ 0 h 1444136"/>
              <a:gd name="connsiteX7" fmla="*/ 10788627 w 11074749"/>
              <a:gd name="connsiteY7" fmla="*/ 350194 h 1444136"/>
              <a:gd name="connsiteX8" fmla="*/ 10924814 w 11074749"/>
              <a:gd name="connsiteY8" fmla="*/ 408561 h 1444136"/>
              <a:gd name="connsiteX9" fmla="*/ 10944269 w 11074749"/>
              <a:gd name="connsiteY9" fmla="*/ 1089497 h 1444136"/>
              <a:gd name="connsiteX10" fmla="*/ 10944269 w 11074749"/>
              <a:gd name="connsiteY10" fmla="*/ 1167318 h 1444136"/>
              <a:gd name="connsiteX11" fmla="*/ 9192546 w 11074749"/>
              <a:gd name="connsiteY11" fmla="*/ 1439693 h 1444136"/>
              <a:gd name="connsiteX12" fmla="*/ 8057514 w 11074749"/>
              <a:gd name="connsiteY12" fmla="*/ 1322961 h 1444136"/>
              <a:gd name="connsiteX13" fmla="*/ 6975384 w 11074749"/>
              <a:gd name="connsiteY13" fmla="*/ 1147863 h 1444136"/>
              <a:gd name="connsiteX14" fmla="*/ 6255537 w 11074749"/>
              <a:gd name="connsiteY14" fmla="*/ 1128408 h 1444136"/>
              <a:gd name="connsiteX15" fmla="*/ 5671878 w 11074749"/>
              <a:gd name="connsiteY15" fmla="*/ 1128407 h 1444136"/>
              <a:gd name="connsiteX16" fmla="*/ 4757478 w 11074749"/>
              <a:gd name="connsiteY16" fmla="*/ 1167319 h 1444136"/>
              <a:gd name="connsiteX17" fmla="*/ 4076541 w 11074749"/>
              <a:gd name="connsiteY17" fmla="*/ 1167318 h 1444136"/>
              <a:gd name="connsiteX18" fmla="*/ 3667980 w 11074749"/>
              <a:gd name="connsiteY18" fmla="*/ 1147862 h 1444136"/>
              <a:gd name="connsiteX19" fmla="*/ 3259418 w 11074749"/>
              <a:gd name="connsiteY19" fmla="*/ 1147862 h 1444136"/>
              <a:gd name="connsiteX20" fmla="*/ 2656303 w 11074749"/>
              <a:gd name="connsiteY20" fmla="*/ 1128408 h 1444136"/>
              <a:gd name="connsiteX21" fmla="*/ 2149141 w 11074749"/>
              <a:gd name="connsiteY21" fmla="*/ 836578 h 1444136"/>
              <a:gd name="connsiteX22" fmla="*/ 236376 w 11074749"/>
              <a:gd name="connsiteY22" fmla="*/ 992221 h 1444136"/>
              <a:gd name="connsiteX23" fmla="*/ 237869 w 11074749"/>
              <a:gd name="connsiteY23" fmla="*/ 428015 h 144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074749" h="1444136">
                <a:moveTo>
                  <a:pt x="237869" y="428015"/>
                </a:moveTo>
                <a:cubicBezTo>
                  <a:pt x="551627" y="363164"/>
                  <a:pt x="1686668" y="622569"/>
                  <a:pt x="2118923" y="603114"/>
                </a:cubicBezTo>
                <a:cubicBezTo>
                  <a:pt x="2551178" y="583659"/>
                  <a:pt x="2605650" y="359922"/>
                  <a:pt x="2831401" y="311284"/>
                </a:cubicBezTo>
                <a:cubicBezTo>
                  <a:pt x="3057152" y="262646"/>
                  <a:pt x="3298329" y="311284"/>
                  <a:pt x="3473427" y="311284"/>
                </a:cubicBezTo>
                <a:cubicBezTo>
                  <a:pt x="3648525" y="311284"/>
                  <a:pt x="3648524" y="304799"/>
                  <a:pt x="3881988" y="311284"/>
                </a:cubicBezTo>
                <a:cubicBezTo>
                  <a:pt x="4115452" y="317769"/>
                  <a:pt x="4093761" y="402074"/>
                  <a:pt x="4874209" y="350193"/>
                </a:cubicBezTo>
                <a:cubicBezTo>
                  <a:pt x="5654657" y="298312"/>
                  <a:pt x="7334521" y="116731"/>
                  <a:pt x="8564677" y="0"/>
                </a:cubicBezTo>
                <a:lnTo>
                  <a:pt x="10788627" y="350194"/>
                </a:lnTo>
                <a:cubicBezTo>
                  <a:pt x="11181983" y="418288"/>
                  <a:pt x="10898874" y="285344"/>
                  <a:pt x="10924814" y="408561"/>
                </a:cubicBezTo>
                <a:cubicBezTo>
                  <a:pt x="10950754" y="531778"/>
                  <a:pt x="10941027" y="963038"/>
                  <a:pt x="10944269" y="1089497"/>
                </a:cubicBezTo>
                <a:cubicBezTo>
                  <a:pt x="10947511" y="1215956"/>
                  <a:pt x="11236223" y="1108952"/>
                  <a:pt x="10944269" y="1167318"/>
                </a:cubicBezTo>
                <a:cubicBezTo>
                  <a:pt x="10652315" y="1225684"/>
                  <a:pt x="9673672" y="1413752"/>
                  <a:pt x="9192546" y="1439693"/>
                </a:cubicBezTo>
                <a:cubicBezTo>
                  <a:pt x="8711420" y="1465634"/>
                  <a:pt x="8427041" y="1371599"/>
                  <a:pt x="8057514" y="1322961"/>
                </a:cubicBezTo>
                <a:cubicBezTo>
                  <a:pt x="7687987" y="1274323"/>
                  <a:pt x="7275713" y="1180288"/>
                  <a:pt x="6975384" y="1147863"/>
                </a:cubicBezTo>
                <a:cubicBezTo>
                  <a:pt x="6675055" y="1115438"/>
                  <a:pt x="6495486" y="1134893"/>
                  <a:pt x="6255537" y="1128408"/>
                </a:cubicBezTo>
                <a:cubicBezTo>
                  <a:pt x="6038286" y="1125165"/>
                  <a:pt x="5921554" y="1121922"/>
                  <a:pt x="5671878" y="1128407"/>
                </a:cubicBezTo>
                <a:cubicBezTo>
                  <a:pt x="5422202" y="1134892"/>
                  <a:pt x="5062278" y="1154348"/>
                  <a:pt x="4757478" y="1167319"/>
                </a:cubicBezTo>
                <a:cubicBezTo>
                  <a:pt x="4491589" y="1173804"/>
                  <a:pt x="4258124" y="1170561"/>
                  <a:pt x="4076541" y="1167318"/>
                </a:cubicBezTo>
                <a:cubicBezTo>
                  <a:pt x="3894958" y="1164075"/>
                  <a:pt x="3804167" y="1151105"/>
                  <a:pt x="3667980" y="1147862"/>
                </a:cubicBezTo>
                <a:cubicBezTo>
                  <a:pt x="3531793" y="1144619"/>
                  <a:pt x="3428031" y="1151104"/>
                  <a:pt x="3259418" y="1147862"/>
                </a:cubicBezTo>
                <a:cubicBezTo>
                  <a:pt x="3090805" y="1144620"/>
                  <a:pt x="2841349" y="1180289"/>
                  <a:pt x="2656303" y="1128408"/>
                </a:cubicBezTo>
                <a:cubicBezTo>
                  <a:pt x="2471257" y="1076527"/>
                  <a:pt x="2440971" y="826850"/>
                  <a:pt x="2149141" y="836578"/>
                </a:cubicBezTo>
                <a:cubicBezTo>
                  <a:pt x="1857311" y="846306"/>
                  <a:pt x="554921" y="1060315"/>
                  <a:pt x="236376" y="992221"/>
                </a:cubicBezTo>
                <a:cubicBezTo>
                  <a:pt x="-82169" y="924127"/>
                  <a:pt x="-75889" y="492866"/>
                  <a:pt x="237869" y="428015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819808" y="3544618"/>
            <a:ext cx="10388518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20255" y="27422"/>
            <a:ext cx="4933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Stacked order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Start/end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width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834279" y="5682909"/>
            <a:ext cx="0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7795369" y="4575330"/>
            <a:ext cx="6217" cy="45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28182" y="4842856"/>
            <a:ext cx="197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Less documents about topic 1 at this time point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1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任意形状 19"/>
          <p:cNvSpPr/>
          <p:nvPr/>
        </p:nvSpPr>
        <p:spPr>
          <a:xfrm>
            <a:off x="1535294" y="1484875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298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05924 0.3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20" name="任意形状 19"/>
          <p:cNvSpPr/>
          <p:nvPr/>
        </p:nvSpPr>
        <p:spPr>
          <a:xfrm>
            <a:off x="819807" y="3470314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F7A3A1"/>
          </a:solidFill>
          <a:ln>
            <a:solidFill>
              <a:srgbClr val="F7A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3881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133997" y="3073846"/>
            <a:ext cx="10258181" cy="942673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58181" h="942673">
                <a:moveTo>
                  <a:pt x="52777" y="447567"/>
                </a:moveTo>
                <a:cubicBezTo>
                  <a:pt x="240845" y="356775"/>
                  <a:pt x="1210369" y="6579"/>
                  <a:pt x="1550837" y="94"/>
                </a:cubicBezTo>
                <a:cubicBezTo>
                  <a:pt x="1891305" y="-6391"/>
                  <a:pt x="1897790" y="327592"/>
                  <a:pt x="2095586" y="408656"/>
                </a:cubicBezTo>
                <a:cubicBezTo>
                  <a:pt x="2293382" y="489720"/>
                  <a:pt x="2562514" y="502690"/>
                  <a:pt x="2737612" y="486477"/>
                </a:cubicBezTo>
                <a:cubicBezTo>
                  <a:pt x="2912710" y="470264"/>
                  <a:pt x="2912709" y="372989"/>
                  <a:pt x="3146173" y="311380"/>
                </a:cubicBezTo>
                <a:cubicBezTo>
                  <a:pt x="3379637" y="249772"/>
                  <a:pt x="3343969" y="152494"/>
                  <a:pt x="4138394" y="116826"/>
                </a:cubicBezTo>
                <a:cubicBezTo>
                  <a:pt x="4932819" y="81158"/>
                  <a:pt x="7912726" y="97371"/>
                  <a:pt x="7912726" y="97371"/>
                </a:cubicBezTo>
                <a:lnTo>
                  <a:pt x="10052812" y="116826"/>
                </a:lnTo>
                <a:cubicBezTo>
                  <a:pt x="10432191" y="123311"/>
                  <a:pt x="10163059" y="19550"/>
                  <a:pt x="10188999" y="136282"/>
                </a:cubicBezTo>
                <a:cubicBezTo>
                  <a:pt x="10214939" y="253014"/>
                  <a:pt x="10205212" y="690759"/>
                  <a:pt x="10208454" y="817218"/>
                </a:cubicBezTo>
                <a:cubicBezTo>
                  <a:pt x="10211696" y="943677"/>
                  <a:pt x="10318701" y="882069"/>
                  <a:pt x="10208454" y="895039"/>
                </a:cubicBezTo>
                <a:cubicBezTo>
                  <a:pt x="10098207" y="908009"/>
                  <a:pt x="9546973" y="895039"/>
                  <a:pt x="9546973" y="895039"/>
                </a:cubicBezTo>
                <a:cubicBezTo>
                  <a:pt x="9037892" y="895039"/>
                  <a:pt x="7705203" y="940435"/>
                  <a:pt x="7153969" y="895039"/>
                </a:cubicBezTo>
                <a:cubicBezTo>
                  <a:pt x="6602735" y="849643"/>
                  <a:pt x="6511944" y="674546"/>
                  <a:pt x="6239569" y="622665"/>
                </a:cubicBezTo>
                <a:cubicBezTo>
                  <a:pt x="5967195" y="570784"/>
                  <a:pt x="5736973" y="544844"/>
                  <a:pt x="5519722" y="583754"/>
                </a:cubicBezTo>
                <a:cubicBezTo>
                  <a:pt x="5302471" y="622664"/>
                  <a:pt x="5185739" y="797762"/>
                  <a:pt x="4936063" y="856128"/>
                </a:cubicBezTo>
                <a:cubicBezTo>
                  <a:pt x="4686387" y="914494"/>
                  <a:pt x="4287552" y="963133"/>
                  <a:pt x="4021663" y="933950"/>
                </a:cubicBezTo>
                <a:cubicBezTo>
                  <a:pt x="3755774" y="904767"/>
                  <a:pt x="3522309" y="726427"/>
                  <a:pt x="3340726" y="681031"/>
                </a:cubicBezTo>
                <a:cubicBezTo>
                  <a:pt x="3159143" y="635635"/>
                  <a:pt x="3068352" y="664818"/>
                  <a:pt x="2932165" y="661575"/>
                </a:cubicBezTo>
                <a:cubicBezTo>
                  <a:pt x="2795978" y="658332"/>
                  <a:pt x="2692216" y="622664"/>
                  <a:pt x="2523603" y="661575"/>
                </a:cubicBezTo>
                <a:cubicBezTo>
                  <a:pt x="2354990" y="700486"/>
                  <a:pt x="2134496" y="888554"/>
                  <a:pt x="1920488" y="895039"/>
                </a:cubicBezTo>
                <a:cubicBezTo>
                  <a:pt x="1706480" y="901524"/>
                  <a:pt x="1531382" y="690758"/>
                  <a:pt x="1239552" y="700486"/>
                </a:cubicBezTo>
                <a:cubicBezTo>
                  <a:pt x="947722" y="710214"/>
                  <a:pt x="620225" y="586997"/>
                  <a:pt x="422429" y="544844"/>
                </a:cubicBezTo>
                <a:cubicBezTo>
                  <a:pt x="224633" y="502691"/>
                  <a:pt x="-135291" y="538359"/>
                  <a:pt x="52777" y="4475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43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3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 1: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5579" y="1340289"/>
            <a:ext cx="5108027" cy="55177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5579" y="1992193"/>
            <a:ext cx="474542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Data type: 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individual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topics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with time stamped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between topics 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tasks: 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topic evolution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trend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critical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keyword correlation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Visual unit: 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Stream graph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Glyph</a:t>
            </a: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thread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5579" y="1355832"/>
            <a:ext cx="453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50000"/>
                  </a:schemeClr>
                </a:solidFill>
                <a:latin typeface="Braggadocio" charset="0"/>
                <a:ea typeface="Braggadocio" charset="0"/>
                <a:cs typeface="Braggadocio" charset="0"/>
              </a:rPr>
              <a:t>introduction</a:t>
            </a:r>
            <a:endParaRPr kumimoji="1" lang="zh-CN" altLang="en-US" sz="3600" b="1" dirty="0">
              <a:solidFill>
                <a:schemeClr val="bg1">
                  <a:lumMod val="50000"/>
                </a:schemeClr>
              </a:solidFill>
              <a:latin typeface="Braggadocio" charset="0"/>
              <a:ea typeface="Braggadocio" charset="0"/>
              <a:cs typeface="Braggado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17798"/>
            <a:ext cx="1152000" cy="56562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951713"/>
            <a:ext cx="1163521" cy="582542"/>
          </a:xfrm>
          <a:prstGeom prst="rect">
            <a:avLst/>
          </a:prstGeom>
          <a:ln w="57150">
            <a:solidFill>
              <a:srgbClr val="F7A3A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9807" y="5170608"/>
            <a:ext cx="10388520" cy="592887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807" y="4170218"/>
            <a:ext cx="10388520" cy="867582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2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07" y="3006436"/>
            <a:ext cx="10388520" cy="1064363"/>
          </a:xfrm>
          <a:prstGeom prst="rect">
            <a:avLst/>
          </a:prstGeom>
          <a:solidFill>
            <a:srgbClr val="A6A6A6">
              <a:alpha val="7843"/>
            </a:srgb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 3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Overview:</a:t>
            </a:r>
          </a:p>
          <a:p>
            <a:r>
              <a:rPr kumimoji="1" lang="en-US" altLang="zh-CN" dirty="0" smtClean="0"/>
              <a:t>Visual unit:</a:t>
            </a:r>
          </a:p>
          <a:p>
            <a:r>
              <a:rPr kumimoji="1" lang="en-US" altLang="zh-CN" dirty="0" smtClean="0"/>
              <a:t>Coordinate: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5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study: text flow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257162"/>
            <a:ext cx="7550727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200" b="1" dirty="0" smtClean="0"/>
              <a:t>Visual unit 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0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541" y="349365"/>
            <a:ext cx="1495094" cy="833055"/>
          </a:xfrm>
        </p:spPr>
        <p:txBody>
          <a:bodyPr>
            <a:noAutofit/>
          </a:bodyPr>
          <a:lstStyle/>
          <a:p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" y="1551592"/>
            <a:ext cx="12137285" cy="496738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4" y="2324019"/>
            <a:ext cx="11065871" cy="421408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463649" y="3216164"/>
            <a:ext cx="549166" cy="315311"/>
          </a:xfrm>
          <a:prstGeom prst="rect">
            <a:avLst/>
          </a:pr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3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541" y="349365"/>
            <a:ext cx="1495094" cy="833055"/>
          </a:xfrm>
        </p:spPr>
        <p:txBody>
          <a:bodyPr>
            <a:noAutofit/>
          </a:bodyPr>
          <a:lstStyle/>
          <a:p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" y="1551592"/>
            <a:ext cx="12137285" cy="496738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4" y="2324019"/>
            <a:ext cx="11065871" cy="4214083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463649" y="3216164"/>
            <a:ext cx="549166" cy="315311"/>
          </a:xfrm>
          <a:prstGeom prst="rect">
            <a:avLst/>
          </a:prstGeom>
          <a:solidFill>
            <a:srgbClr val="F7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3" grpId="0"/>
      <p:bldP spid="43" grpId="1"/>
      <p:bldP spid="44" grpId="0"/>
      <p:bldP spid="44" grpId="1"/>
      <p:bldP spid="57" grpId="0" animBg="1"/>
      <p:bldP spid="57" grpId="1" animBg="1"/>
      <p:bldP spid="5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97" y="1355832"/>
            <a:ext cx="12425658" cy="5502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838200" y="2649972"/>
            <a:ext cx="10907110" cy="3876952"/>
            <a:chOff x="838200" y="2649972"/>
            <a:chExt cx="10907110" cy="3876952"/>
          </a:xfrm>
        </p:grpSpPr>
        <p:sp>
          <p:nvSpPr>
            <p:cNvPr id="8" name="椭圆 7"/>
            <p:cNvSpPr/>
            <p:nvPr/>
          </p:nvSpPr>
          <p:spPr>
            <a:xfrm>
              <a:off x="838200" y="2837793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20766" y="3257468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0600" y="2990193"/>
              <a:ext cx="1558159" cy="677917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971808" y="3137339"/>
              <a:ext cx="1558159" cy="809300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62865" y="2827273"/>
              <a:ext cx="1828796" cy="719969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315478" y="2649972"/>
              <a:ext cx="1043152" cy="537285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879440" y="3004704"/>
              <a:ext cx="1043152" cy="537285"/>
            </a:xfrm>
            <a:prstGeom prst="ellipse">
              <a:avLst/>
            </a:pr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/>
          </p:nvSpPr>
          <p:spPr>
            <a:xfrm>
              <a:off x="5659821" y="2963917"/>
              <a:ext cx="4650827" cy="520262"/>
            </a:xfrm>
            <a:custGeom>
              <a:avLst/>
              <a:gdLst>
                <a:gd name="connsiteX0" fmla="*/ 189186 w 4650827"/>
                <a:gd name="connsiteY0" fmla="*/ 220717 h 520262"/>
                <a:gd name="connsiteX1" fmla="*/ 693682 w 4650827"/>
                <a:gd name="connsiteY1" fmla="*/ 236483 h 520262"/>
                <a:gd name="connsiteX2" fmla="*/ 1150882 w 4650827"/>
                <a:gd name="connsiteY2" fmla="*/ 63062 h 520262"/>
                <a:gd name="connsiteX3" fmla="*/ 1466193 w 4650827"/>
                <a:gd name="connsiteY3" fmla="*/ 47297 h 520262"/>
                <a:gd name="connsiteX4" fmla="*/ 1828800 w 4650827"/>
                <a:gd name="connsiteY4" fmla="*/ 94593 h 520262"/>
                <a:gd name="connsiteX5" fmla="*/ 2065282 w 4650827"/>
                <a:gd name="connsiteY5" fmla="*/ 0 h 520262"/>
                <a:gd name="connsiteX6" fmla="*/ 2380593 w 4650827"/>
                <a:gd name="connsiteY6" fmla="*/ 63062 h 520262"/>
                <a:gd name="connsiteX7" fmla="*/ 2790496 w 4650827"/>
                <a:gd name="connsiteY7" fmla="*/ 0 h 520262"/>
                <a:gd name="connsiteX8" fmla="*/ 3105807 w 4650827"/>
                <a:gd name="connsiteY8" fmla="*/ 0 h 520262"/>
                <a:gd name="connsiteX9" fmla="*/ 3310758 w 4650827"/>
                <a:gd name="connsiteY9" fmla="*/ 31531 h 520262"/>
                <a:gd name="connsiteX10" fmla="*/ 3421117 w 4650827"/>
                <a:gd name="connsiteY10" fmla="*/ 78828 h 520262"/>
                <a:gd name="connsiteX11" fmla="*/ 3673365 w 4650827"/>
                <a:gd name="connsiteY11" fmla="*/ 141890 h 520262"/>
                <a:gd name="connsiteX12" fmla="*/ 3909848 w 4650827"/>
                <a:gd name="connsiteY12" fmla="*/ 126124 h 520262"/>
                <a:gd name="connsiteX13" fmla="*/ 4209393 w 4650827"/>
                <a:gd name="connsiteY13" fmla="*/ 31531 h 520262"/>
                <a:gd name="connsiteX14" fmla="*/ 4461641 w 4650827"/>
                <a:gd name="connsiteY14" fmla="*/ 31531 h 520262"/>
                <a:gd name="connsiteX15" fmla="*/ 4650827 w 4650827"/>
                <a:gd name="connsiteY15" fmla="*/ 63062 h 520262"/>
                <a:gd name="connsiteX16" fmla="*/ 4650827 w 4650827"/>
                <a:gd name="connsiteY16" fmla="*/ 63062 h 520262"/>
                <a:gd name="connsiteX17" fmla="*/ 4240924 w 4650827"/>
                <a:gd name="connsiteY17" fmla="*/ 110359 h 520262"/>
                <a:gd name="connsiteX18" fmla="*/ 4035972 w 4650827"/>
                <a:gd name="connsiteY18" fmla="*/ 204952 h 520262"/>
                <a:gd name="connsiteX19" fmla="*/ 3831020 w 4650827"/>
                <a:gd name="connsiteY19" fmla="*/ 283780 h 520262"/>
                <a:gd name="connsiteX20" fmla="*/ 3515710 w 4650827"/>
                <a:gd name="connsiteY20" fmla="*/ 236483 h 520262"/>
                <a:gd name="connsiteX21" fmla="*/ 3137338 w 4650827"/>
                <a:gd name="connsiteY21" fmla="*/ 110359 h 520262"/>
                <a:gd name="connsiteX22" fmla="*/ 2853558 w 4650827"/>
                <a:gd name="connsiteY22" fmla="*/ 110359 h 520262"/>
                <a:gd name="connsiteX23" fmla="*/ 2427889 w 4650827"/>
                <a:gd name="connsiteY23" fmla="*/ 173421 h 520262"/>
                <a:gd name="connsiteX24" fmla="*/ 1907627 w 4650827"/>
                <a:gd name="connsiteY24" fmla="*/ 252249 h 520262"/>
                <a:gd name="connsiteX25" fmla="*/ 1513489 w 4650827"/>
                <a:gd name="connsiteY25" fmla="*/ 299545 h 520262"/>
                <a:gd name="connsiteX26" fmla="*/ 1119351 w 4650827"/>
                <a:gd name="connsiteY26" fmla="*/ 425669 h 520262"/>
                <a:gd name="connsiteX27" fmla="*/ 835572 w 4650827"/>
                <a:gd name="connsiteY27" fmla="*/ 520262 h 520262"/>
                <a:gd name="connsiteX28" fmla="*/ 378372 w 4650827"/>
                <a:gd name="connsiteY28" fmla="*/ 409904 h 520262"/>
                <a:gd name="connsiteX29" fmla="*/ 0 w 4650827"/>
                <a:gd name="connsiteY29" fmla="*/ 409904 h 520262"/>
                <a:gd name="connsiteX30" fmla="*/ 189186 w 4650827"/>
                <a:gd name="connsiteY30" fmla="*/ 220717 h 52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650827" h="520262">
                  <a:moveTo>
                    <a:pt x="189186" y="220717"/>
                  </a:moveTo>
                  <a:lnTo>
                    <a:pt x="693682" y="236483"/>
                  </a:lnTo>
                  <a:lnTo>
                    <a:pt x="1150882" y="63062"/>
                  </a:lnTo>
                  <a:lnTo>
                    <a:pt x="1466193" y="47297"/>
                  </a:lnTo>
                  <a:lnTo>
                    <a:pt x="1828800" y="94593"/>
                  </a:lnTo>
                  <a:lnTo>
                    <a:pt x="2065282" y="0"/>
                  </a:lnTo>
                  <a:lnTo>
                    <a:pt x="2380593" y="63062"/>
                  </a:lnTo>
                  <a:lnTo>
                    <a:pt x="2790496" y="0"/>
                  </a:lnTo>
                  <a:lnTo>
                    <a:pt x="3105807" y="0"/>
                  </a:lnTo>
                  <a:lnTo>
                    <a:pt x="3310758" y="31531"/>
                  </a:lnTo>
                  <a:lnTo>
                    <a:pt x="3421117" y="78828"/>
                  </a:lnTo>
                  <a:lnTo>
                    <a:pt x="3673365" y="141890"/>
                  </a:lnTo>
                  <a:lnTo>
                    <a:pt x="3909848" y="126124"/>
                  </a:lnTo>
                  <a:lnTo>
                    <a:pt x="4209393" y="31531"/>
                  </a:lnTo>
                  <a:lnTo>
                    <a:pt x="4461641" y="31531"/>
                  </a:lnTo>
                  <a:lnTo>
                    <a:pt x="4650827" y="63062"/>
                  </a:lnTo>
                  <a:lnTo>
                    <a:pt x="4650827" y="63062"/>
                  </a:lnTo>
                  <a:lnTo>
                    <a:pt x="4240924" y="110359"/>
                  </a:lnTo>
                  <a:lnTo>
                    <a:pt x="4035972" y="204952"/>
                  </a:lnTo>
                  <a:lnTo>
                    <a:pt x="3831020" y="283780"/>
                  </a:lnTo>
                  <a:lnTo>
                    <a:pt x="3515710" y="236483"/>
                  </a:lnTo>
                  <a:lnTo>
                    <a:pt x="3137338" y="110359"/>
                  </a:lnTo>
                  <a:lnTo>
                    <a:pt x="2853558" y="110359"/>
                  </a:lnTo>
                  <a:lnTo>
                    <a:pt x="2427889" y="173421"/>
                  </a:lnTo>
                  <a:lnTo>
                    <a:pt x="1907627" y="252249"/>
                  </a:lnTo>
                  <a:lnTo>
                    <a:pt x="1513489" y="299545"/>
                  </a:lnTo>
                  <a:lnTo>
                    <a:pt x="1119351" y="425669"/>
                  </a:lnTo>
                  <a:lnTo>
                    <a:pt x="835572" y="520262"/>
                  </a:lnTo>
                  <a:lnTo>
                    <a:pt x="378372" y="409904"/>
                  </a:lnTo>
                  <a:lnTo>
                    <a:pt x="0" y="409904"/>
                  </a:lnTo>
                  <a:lnTo>
                    <a:pt x="189186" y="220717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任意形状 19"/>
            <p:cNvSpPr/>
            <p:nvPr/>
          </p:nvSpPr>
          <p:spPr>
            <a:xfrm>
              <a:off x="5076497" y="3342290"/>
              <a:ext cx="6069724" cy="1340069"/>
            </a:xfrm>
            <a:custGeom>
              <a:avLst/>
              <a:gdLst>
                <a:gd name="connsiteX0" fmla="*/ 0 w 6069724"/>
                <a:gd name="connsiteY0" fmla="*/ 63062 h 1340069"/>
                <a:gd name="connsiteX1" fmla="*/ 252248 w 6069724"/>
                <a:gd name="connsiteY1" fmla="*/ 662151 h 1340069"/>
                <a:gd name="connsiteX2" fmla="*/ 346841 w 6069724"/>
                <a:gd name="connsiteY2" fmla="*/ 898634 h 1340069"/>
                <a:gd name="connsiteX3" fmla="*/ 504496 w 6069724"/>
                <a:gd name="connsiteY3" fmla="*/ 1166648 h 1340069"/>
                <a:gd name="connsiteX4" fmla="*/ 614855 w 6069724"/>
                <a:gd name="connsiteY4" fmla="*/ 1340069 h 1340069"/>
                <a:gd name="connsiteX5" fmla="*/ 1292772 w 6069724"/>
                <a:gd name="connsiteY5" fmla="*/ 1182413 h 1340069"/>
                <a:gd name="connsiteX6" fmla="*/ 1686910 w 6069724"/>
                <a:gd name="connsiteY6" fmla="*/ 1182413 h 1340069"/>
                <a:gd name="connsiteX7" fmla="*/ 1923393 w 6069724"/>
                <a:gd name="connsiteY7" fmla="*/ 1024758 h 1340069"/>
                <a:gd name="connsiteX8" fmla="*/ 2286000 w 6069724"/>
                <a:gd name="connsiteY8" fmla="*/ 1103586 h 1340069"/>
                <a:gd name="connsiteX9" fmla="*/ 2664372 w 6069724"/>
                <a:gd name="connsiteY9" fmla="*/ 882869 h 1340069"/>
                <a:gd name="connsiteX10" fmla="*/ 2932386 w 6069724"/>
                <a:gd name="connsiteY10" fmla="*/ 835572 h 1340069"/>
                <a:gd name="connsiteX11" fmla="*/ 3294993 w 6069724"/>
                <a:gd name="connsiteY11" fmla="*/ 725213 h 1340069"/>
                <a:gd name="connsiteX12" fmla="*/ 3689131 w 6069724"/>
                <a:gd name="connsiteY12" fmla="*/ 646386 h 1340069"/>
                <a:gd name="connsiteX13" fmla="*/ 4130565 w 6069724"/>
                <a:gd name="connsiteY13" fmla="*/ 772510 h 1340069"/>
                <a:gd name="connsiteX14" fmla="*/ 4855779 w 6069724"/>
                <a:gd name="connsiteY14" fmla="*/ 409903 h 1340069"/>
                <a:gd name="connsiteX15" fmla="*/ 5360275 w 6069724"/>
                <a:gd name="connsiteY15" fmla="*/ 536027 h 1340069"/>
                <a:gd name="connsiteX16" fmla="*/ 5754413 w 6069724"/>
                <a:gd name="connsiteY16" fmla="*/ 457200 h 1340069"/>
                <a:gd name="connsiteX17" fmla="*/ 6022427 w 6069724"/>
                <a:gd name="connsiteY17" fmla="*/ 441434 h 1340069"/>
                <a:gd name="connsiteX18" fmla="*/ 6069724 w 6069724"/>
                <a:gd name="connsiteY18" fmla="*/ 394138 h 1340069"/>
                <a:gd name="connsiteX19" fmla="*/ 5770179 w 6069724"/>
                <a:gd name="connsiteY19" fmla="*/ 220717 h 1340069"/>
                <a:gd name="connsiteX20" fmla="*/ 5218386 w 6069724"/>
                <a:gd name="connsiteY20" fmla="*/ 157655 h 1340069"/>
                <a:gd name="connsiteX21" fmla="*/ 5123793 w 6069724"/>
                <a:gd name="connsiteY21" fmla="*/ 78827 h 1340069"/>
                <a:gd name="connsiteX22" fmla="*/ 4792717 w 6069724"/>
                <a:gd name="connsiteY22" fmla="*/ 110358 h 1340069"/>
                <a:gd name="connsiteX23" fmla="*/ 4572000 w 6069724"/>
                <a:gd name="connsiteY23" fmla="*/ 283779 h 1340069"/>
                <a:gd name="connsiteX24" fmla="*/ 4035972 w 6069724"/>
                <a:gd name="connsiteY24" fmla="*/ 189186 h 1340069"/>
                <a:gd name="connsiteX25" fmla="*/ 3421117 w 6069724"/>
                <a:gd name="connsiteY25" fmla="*/ 94593 h 1340069"/>
                <a:gd name="connsiteX26" fmla="*/ 2680137 w 6069724"/>
                <a:gd name="connsiteY26" fmla="*/ 283779 h 1340069"/>
                <a:gd name="connsiteX27" fmla="*/ 2096813 w 6069724"/>
                <a:gd name="connsiteY27" fmla="*/ 409903 h 1340069"/>
                <a:gd name="connsiteX28" fmla="*/ 1418896 w 6069724"/>
                <a:gd name="connsiteY28" fmla="*/ 567558 h 1340069"/>
                <a:gd name="connsiteX29" fmla="*/ 930165 w 6069724"/>
                <a:gd name="connsiteY29" fmla="*/ 614855 h 1340069"/>
                <a:gd name="connsiteX30" fmla="*/ 409903 w 6069724"/>
                <a:gd name="connsiteY30" fmla="*/ 614855 h 1340069"/>
                <a:gd name="connsiteX31" fmla="*/ 173420 w 6069724"/>
                <a:gd name="connsiteY31" fmla="*/ 331076 h 1340069"/>
                <a:gd name="connsiteX32" fmla="*/ 141889 w 6069724"/>
                <a:gd name="connsiteY32" fmla="*/ 0 h 1340069"/>
                <a:gd name="connsiteX33" fmla="*/ 0 w 6069724"/>
                <a:gd name="connsiteY33" fmla="*/ 63062 h 13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69724" h="1340069">
                  <a:moveTo>
                    <a:pt x="0" y="63062"/>
                  </a:moveTo>
                  <a:lnTo>
                    <a:pt x="252248" y="662151"/>
                  </a:lnTo>
                  <a:lnTo>
                    <a:pt x="346841" y="898634"/>
                  </a:lnTo>
                  <a:lnTo>
                    <a:pt x="504496" y="1166648"/>
                  </a:lnTo>
                  <a:lnTo>
                    <a:pt x="614855" y="1340069"/>
                  </a:lnTo>
                  <a:lnTo>
                    <a:pt x="1292772" y="1182413"/>
                  </a:lnTo>
                  <a:lnTo>
                    <a:pt x="1686910" y="1182413"/>
                  </a:lnTo>
                  <a:lnTo>
                    <a:pt x="1923393" y="1024758"/>
                  </a:lnTo>
                  <a:lnTo>
                    <a:pt x="2286000" y="1103586"/>
                  </a:lnTo>
                  <a:lnTo>
                    <a:pt x="2664372" y="882869"/>
                  </a:lnTo>
                  <a:lnTo>
                    <a:pt x="2932386" y="835572"/>
                  </a:lnTo>
                  <a:lnTo>
                    <a:pt x="3294993" y="725213"/>
                  </a:lnTo>
                  <a:lnTo>
                    <a:pt x="3689131" y="646386"/>
                  </a:lnTo>
                  <a:lnTo>
                    <a:pt x="4130565" y="772510"/>
                  </a:lnTo>
                  <a:lnTo>
                    <a:pt x="4855779" y="409903"/>
                  </a:lnTo>
                  <a:lnTo>
                    <a:pt x="5360275" y="536027"/>
                  </a:lnTo>
                  <a:lnTo>
                    <a:pt x="5754413" y="457200"/>
                  </a:lnTo>
                  <a:lnTo>
                    <a:pt x="6022427" y="441434"/>
                  </a:lnTo>
                  <a:lnTo>
                    <a:pt x="6069724" y="394138"/>
                  </a:lnTo>
                  <a:lnTo>
                    <a:pt x="5770179" y="220717"/>
                  </a:lnTo>
                  <a:lnTo>
                    <a:pt x="5218386" y="157655"/>
                  </a:lnTo>
                  <a:lnTo>
                    <a:pt x="5123793" y="78827"/>
                  </a:lnTo>
                  <a:lnTo>
                    <a:pt x="4792717" y="110358"/>
                  </a:lnTo>
                  <a:lnTo>
                    <a:pt x="4572000" y="283779"/>
                  </a:lnTo>
                  <a:lnTo>
                    <a:pt x="4035972" y="189186"/>
                  </a:lnTo>
                  <a:lnTo>
                    <a:pt x="3421117" y="94593"/>
                  </a:lnTo>
                  <a:lnTo>
                    <a:pt x="2680137" y="283779"/>
                  </a:lnTo>
                  <a:lnTo>
                    <a:pt x="2096813" y="409903"/>
                  </a:lnTo>
                  <a:lnTo>
                    <a:pt x="1418896" y="567558"/>
                  </a:lnTo>
                  <a:lnTo>
                    <a:pt x="930165" y="614855"/>
                  </a:lnTo>
                  <a:lnTo>
                    <a:pt x="409903" y="614855"/>
                  </a:lnTo>
                  <a:lnTo>
                    <a:pt x="173420" y="331076"/>
                  </a:lnTo>
                  <a:lnTo>
                    <a:pt x="141889" y="0"/>
                  </a:lnTo>
                  <a:lnTo>
                    <a:pt x="0" y="63062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任意形状 20"/>
            <p:cNvSpPr/>
            <p:nvPr/>
          </p:nvSpPr>
          <p:spPr>
            <a:xfrm>
              <a:off x="4398579" y="3499945"/>
              <a:ext cx="1418897" cy="1213945"/>
            </a:xfrm>
            <a:custGeom>
              <a:avLst/>
              <a:gdLst>
                <a:gd name="connsiteX0" fmla="*/ 0 w 1418897"/>
                <a:gd name="connsiteY0" fmla="*/ 47296 h 1213945"/>
                <a:gd name="connsiteX1" fmla="*/ 173421 w 1418897"/>
                <a:gd name="connsiteY1" fmla="*/ 677917 h 1213945"/>
                <a:gd name="connsiteX2" fmla="*/ 283780 w 1418897"/>
                <a:gd name="connsiteY2" fmla="*/ 882869 h 1213945"/>
                <a:gd name="connsiteX3" fmla="*/ 441435 w 1418897"/>
                <a:gd name="connsiteY3" fmla="*/ 930165 h 1213945"/>
                <a:gd name="connsiteX4" fmla="*/ 804042 w 1418897"/>
                <a:gd name="connsiteY4" fmla="*/ 1024758 h 1213945"/>
                <a:gd name="connsiteX5" fmla="*/ 1008993 w 1418897"/>
                <a:gd name="connsiteY5" fmla="*/ 1213945 h 1213945"/>
                <a:gd name="connsiteX6" fmla="*/ 1418897 w 1418897"/>
                <a:gd name="connsiteY6" fmla="*/ 1198179 h 1213945"/>
                <a:gd name="connsiteX7" fmla="*/ 1418897 w 1418897"/>
                <a:gd name="connsiteY7" fmla="*/ 930165 h 1213945"/>
                <a:gd name="connsiteX8" fmla="*/ 1261242 w 1418897"/>
                <a:gd name="connsiteY8" fmla="*/ 709448 h 1213945"/>
                <a:gd name="connsiteX9" fmla="*/ 804042 w 1418897"/>
                <a:gd name="connsiteY9" fmla="*/ 740979 h 1213945"/>
                <a:gd name="connsiteX10" fmla="*/ 362607 w 1418897"/>
                <a:gd name="connsiteY10" fmla="*/ 756745 h 1213945"/>
                <a:gd name="connsiteX11" fmla="*/ 63062 w 1418897"/>
                <a:gd name="connsiteY11" fmla="*/ 0 h 1213945"/>
                <a:gd name="connsiteX12" fmla="*/ 0 w 1418897"/>
                <a:gd name="connsiteY12" fmla="*/ 47296 h 121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18897" h="1213945">
                  <a:moveTo>
                    <a:pt x="0" y="47296"/>
                  </a:moveTo>
                  <a:lnTo>
                    <a:pt x="173421" y="677917"/>
                  </a:lnTo>
                  <a:lnTo>
                    <a:pt x="283780" y="882869"/>
                  </a:lnTo>
                  <a:lnTo>
                    <a:pt x="441435" y="930165"/>
                  </a:lnTo>
                  <a:lnTo>
                    <a:pt x="804042" y="1024758"/>
                  </a:lnTo>
                  <a:lnTo>
                    <a:pt x="1008993" y="1213945"/>
                  </a:lnTo>
                  <a:lnTo>
                    <a:pt x="1418897" y="1198179"/>
                  </a:lnTo>
                  <a:lnTo>
                    <a:pt x="1418897" y="930165"/>
                  </a:lnTo>
                  <a:lnTo>
                    <a:pt x="1261242" y="709448"/>
                  </a:lnTo>
                  <a:lnTo>
                    <a:pt x="804042" y="740979"/>
                  </a:lnTo>
                  <a:lnTo>
                    <a:pt x="362607" y="756745"/>
                  </a:lnTo>
                  <a:lnTo>
                    <a:pt x="63062" y="0"/>
                  </a:lnTo>
                  <a:lnTo>
                    <a:pt x="0" y="47296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/>
            <p:cNvSpPr/>
            <p:nvPr/>
          </p:nvSpPr>
          <p:spPr>
            <a:xfrm>
              <a:off x="5470634" y="5234152"/>
              <a:ext cx="6274676" cy="1150882"/>
            </a:xfrm>
            <a:custGeom>
              <a:avLst/>
              <a:gdLst>
                <a:gd name="connsiteX0" fmla="*/ 662152 w 6274676"/>
                <a:gd name="connsiteY0" fmla="*/ 756745 h 1150882"/>
                <a:gd name="connsiteX1" fmla="*/ 1245476 w 6274676"/>
                <a:gd name="connsiteY1" fmla="*/ 725214 h 1150882"/>
                <a:gd name="connsiteX2" fmla="*/ 1466194 w 6274676"/>
                <a:gd name="connsiteY2" fmla="*/ 520262 h 1150882"/>
                <a:gd name="connsiteX3" fmla="*/ 1860332 w 6274676"/>
                <a:gd name="connsiteY3" fmla="*/ 630620 h 1150882"/>
                <a:gd name="connsiteX4" fmla="*/ 2065283 w 6274676"/>
                <a:gd name="connsiteY4" fmla="*/ 851338 h 1150882"/>
                <a:gd name="connsiteX5" fmla="*/ 2364828 w 6274676"/>
                <a:gd name="connsiteY5" fmla="*/ 1072055 h 1150882"/>
                <a:gd name="connsiteX6" fmla="*/ 3011214 w 6274676"/>
                <a:gd name="connsiteY6" fmla="*/ 1150882 h 1150882"/>
                <a:gd name="connsiteX7" fmla="*/ 3799490 w 6274676"/>
                <a:gd name="connsiteY7" fmla="*/ 930165 h 1150882"/>
                <a:gd name="connsiteX8" fmla="*/ 4193628 w 6274676"/>
                <a:gd name="connsiteY8" fmla="*/ 945931 h 1150882"/>
                <a:gd name="connsiteX9" fmla="*/ 4398580 w 6274676"/>
                <a:gd name="connsiteY9" fmla="*/ 882869 h 1150882"/>
                <a:gd name="connsiteX10" fmla="*/ 4776952 w 6274676"/>
                <a:gd name="connsiteY10" fmla="*/ 1040524 h 1150882"/>
                <a:gd name="connsiteX11" fmla="*/ 5139559 w 6274676"/>
                <a:gd name="connsiteY11" fmla="*/ 1150882 h 1150882"/>
                <a:gd name="connsiteX12" fmla="*/ 5517932 w 6274676"/>
                <a:gd name="connsiteY12" fmla="*/ 993227 h 1150882"/>
                <a:gd name="connsiteX13" fmla="*/ 5770180 w 6274676"/>
                <a:gd name="connsiteY13" fmla="*/ 677917 h 1150882"/>
                <a:gd name="connsiteX14" fmla="*/ 5975132 w 6274676"/>
                <a:gd name="connsiteY14" fmla="*/ 536027 h 1150882"/>
                <a:gd name="connsiteX15" fmla="*/ 6274676 w 6274676"/>
                <a:gd name="connsiteY15" fmla="*/ 599089 h 1150882"/>
                <a:gd name="connsiteX16" fmla="*/ 6258911 w 6274676"/>
                <a:gd name="connsiteY16" fmla="*/ 331076 h 1150882"/>
                <a:gd name="connsiteX17" fmla="*/ 6053959 w 6274676"/>
                <a:gd name="connsiteY17" fmla="*/ 299545 h 1150882"/>
                <a:gd name="connsiteX18" fmla="*/ 5754414 w 6274676"/>
                <a:gd name="connsiteY18" fmla="*/ 567558 h 1150882"/>
                <a:gd name="connsiteX19" fmla="*/ 5533697 w 6274676"/>
                <a:gd name="connsiteY19" fmla="*/ 709448 h 1150882"/>
                <a:gd name="connsiteX20" fmla="*/ 5171090 w 6274676"/>
                <a:gd name="connsiteY20" fmla="*/ 457200 h 1150882"/>
                <a:gd name="connsiteX21" fmla="*/ 4776952 w 6274676"/>
                <a:gd name="connsiteY21" fmla="*/ 362607 h 1150882"/>
                <a:gd name="connsiteX22" fmla="*/ 4335518 w 6274676"/>
                <a:gd name="connsiteY22" fmla="*/ 551793 h 1150882"/>
                <a:gd name="connsiteX23" fmla="*/ 3736428 w 6274676"/>
                <a:gd name="connsiteY23" fmla="*/ 646386 h 1150882"/>
                <a:gd name="connsiteX24" fmla="*/ 3279228 w 6274676"/>
                <a:gd name="connsiteY24" fmla="*/ 725214 h 1150882"/>
                <a:gd name="connsiteX25" fmla="*/ 2806263 w 6274676"/>
                <a:gd name="connsiteY25" fmla="*/ 740979 h 1150882"/>
                <a:gd name="connsiteX26" fmla="*/ 2317532 w 6274676"/>
                <a:gd name="connsiteY26" fmla="*/ 756745 h 1150882"/>
                <a:gd name="connsiteX27" fmla="*/ 2175642 w 6274676"/>
                <a:gd name="connsiteY27" fmla="*/ 756745 h 1150882"/>
                <a:gd name="connsiteX28" fmla="*/ 2017987 w 6274676"/>
                <a:gd name="connsiteY28" fmla="*/ 457200 h 1150882"/>
                <a:gd name="connsiteX29" fmla="*/ 2301766 w 6274676"/>
                <a:gd name="connsiteY29" fmla="*/ 268014 h 1150882"/>
                <a:gd name="connsiteX30" fmla="*/ 2554014 w 6274676"/>
                <a:gd name="connsiteY30" fmla="*/ 220717 h 1150882"/>
                <a:gd name="connsiteX31" fmla="*/ 2632842 w 6274676"/>
                <a:gd name="connsiteY31" fmla="*/ 220717 h 1150882"/>
                <a:gd name="connsiteX32" fmla="*/ 2916621 w 6274676"/>
                <a:gd name="connsiteY32" fmla="*/ 378372 h 1150882"/>
                <a:gd name="connsiteX33" fmla="*/ 3168869 w 6274676"/>
                <a:gd name="connsiteY33" fmla="*/ 409903 h 1150882"/>
                <a:gd name="connsiteX34" fmla="*/ 3468414 w 6274676"/>
                <a:gd name="connsiteY34" fmla="*/ 315310 h 1150882"/>
                <a:gd name="connsiteX35" fmla="*/ 3011214 w 6274676"/>
                <a:gd name="connsiteY35" fmla="*/ 283779 h 1150882"/>
                <a:gd name="connsiteX36" fmla="*/ 2396359 w 6274676"/>
                <a:gd name="connsiteY36" fmla="*/ 0 h 1150882"/>
                <a:gd name="connsiteX37" fmla="*/ 2096814 w 6274676"/>
                <a:gd name="connsiteY37" fmla="*/ 0 h 1150882"/>
                <a:gd name="connsiteX38" fmla="*/ 1813035 w 6274676"/>
                <a:gd name="connsiteY38" fmla="*/ 268014 h 1150882"/>
                <a:gd name="connsiteX39" fmla="*/ 1371600 w 6274676"/>
                <a:gd name="connsiteY39" fmla="*/ 394138 h 1150882"/>
                <a:gd name="connsiteX40" fmla="*/ 677918 w 6274676"/>
                <a:gd name="connsiteY40" fmla="*/ 378372 h 1150882"/>
                <a:gd name="connsiteX41" fmla="*/ 362607 w 6274676"/>
                <a:gd name="connsiteY41" fmla="*/ 677917 h 1150882"/>
                <a:gd name="connsiteX42" fmla="*/ 0 w 6274676"/>
                <a:gd name="connsiteY42" fmla="*/ 725214 h 1150882"/>
                <a:gd name="connsiteX43" fmla="*/ 15766 w 6274676"/>
                <a:gd name="connsiteY43" fmla="*/ 914400 h 1150882"/>
                <a:gd name="connsiteX44" fmla="*/ 283780 w 6274676"/>
                <a:gd name="connsiteY44" fmla="*/ 945931 h 1150882"/>
                <a:gd name="connsiteX45" fmla="*/ 662152 w 6274676"/>
                <a:gd name="connsiteY45" fmla="*/ 756745 h 11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274676" h="1150882">
                  <a:moveTo>
                    <a:pt x="662152" y="756745"/>
                  </a:moveTo>
                  <a:lnTo>
                    <a:pt x="1245476" y="725214"/>
                  </a:lnTo>
                  <a:lnTo>
                    <a:pt x="1466194" y="520262"/>
                  </a:lnTo>
                  <a:lnTo>
                    <a:pt x="1860332" y="630620"/>
                  </a:lnTo>
                  <a:lnTo>
                    <a:pt x="2065283" y="851338"/>
                  </a:lnTo>
                  <a:lnTo>
                    <a:pt x="2364828" y="1072055"/>
                  </a:lnTo>
                  <a:lnTo>
                    <a:pt x="3011214" y="1150882"/>
                  </a:lnTo>
                  <a:lnTo>
                    <a:pt x="3799490" y="930165"/>
                  </a:lnTo>
                  <a:lnTo>
                    <a:pt x="4193628" y="945931"/>
                  </a:lnTo>
                  <a:lnTo>
                    <a:pt x="4398580" y="882869"/>
                  </a:lnTo>
                  <a:lnTo>
                    <a:pt x="4776952" y="1040524"/>
                  </a:lnTo>
                  <a:lnTo>
                    <a:pt x="5139559" y="1150882"/>
                  </a:lnTo>
                  <a:lnTo>
                    <a:pt x="5517932" y="993227"/>
                  </a:lnTo>
                  <a:lnTo>
                    <a:pt x="5770180" y="677917"/>
                  </a:lnTo>
                  <a:lnTo>
                    <a:pt x="5975132" y="536027"/>
                  </a:lnTo>
                  <a:lnTo>
                    <a:pt x="6274676" y="599089"/>
                  </a:lnTo>
                  <a:lnTo>
                    <a:pt x="6258911" y="331076"/>
                  </a:lnTo>
                  <a:lnTo>
                    <a:pt x="6053959" y="299545"/>
                  </a:lnTo>
                  <a:lnTo>
                    <a:pt x="5754414" y="567558"/>
                  </a:lnTo>
                  <a:lnTo>
                    <a:pt x="5533697" y="709448"/>
                  </a:lnTo>
                  <a:lnTo>
                    <a:pt x="5171090" y="457200"/>
                  </a:lnTo>
                  <a:lnTo>
                    <a:pt x="4776952" y="362607"/>
                  </a:lnTo>
                  <a:lnTo>
                    <a:pt x="4335518" y="551793"/>
                  </a:lnTo>
                  <a:lnTo>
                    <a:pt x="3736428" y="646386"/>
                  </a:lnTo>
                  <a:lnTo>
                    <a:pt x="3279228" y="725214"/>
                  </a:lnTo>
                  <a:lnTo>
                    <a:pt x="2806263" y="740979"/>
                  </a:lnTo>
                  <a:lnTo>
                    <a:pt x="2317532" y="756745"/>
                  </a:lnTo>
                  <a:lnTo>
                    <a:pt x="2175642" y="756745"/>
                  </a:lnTo>
                  <a:lnTo>
                    <a:pt x="2017987" y="457200"/>
                  </a:lnTo>
                  <a:lnTo>
                    <a:pt x="2301766" y="268014"/>
                  </a:lnTo>
                  <a:lnTo>
                    <a:pt x="2554014" y="220717"/>
                  </a:lnTo>
                  <a:lnTo>
                    <a:pt x="2632842" y="220717"/>
                  </a:lnTo>
                  <a:lnTo>
                    <a:pt x="2916621" y="378372"/>
                  </a:lnTo>
                  <a:lnTo>
                    <a:pt x="3168869" y="409903"/>
                  </a:lnTo>
                  <a:lnTo>
                    <a:pt x="3468414" y="315310"/>
                  </a:lnTo>
                  <a:lnTo>
                    <a:pt x="3011214" y="283779"/>
                  </a:lnTo>
                  <a:lnTo>
                    <a:pt x="2396359" y="0"/>
                  </a:lnTo>
                  <a:lnTo>
                    <a:pt x="2096814" y="0"/>
                  </a:lnTo>
                  <a:lnTo>
                    <a:pt x="1813035" y="268014"/>
                  </a:lnTo>
                  <a:lnTo>
                    <a:pt x="1371600" y="394138"/>
                  </a:lnTo>
                  <a:lnTo>
                    <a:pt x="677918" y="378372"/>
                  </a:lnTo>
                  <a:lnTo>
                    <a:pt x="362607" y="677917"/>
                  </a:lnTo>
                  <a:lnTo>
                    <a:pt x="0" y="725214"/>
                  </a:lnTo>
                  <a:lnTo>
                    <a:pt x="15766" y="914400"/>
                  </a:lnTo>
                  <a:lnTo>
                    <a:pt x="283780" y="945931"/>
                  </a:lnTo>
                  <a:lnTo>
                    <a:pt x="662152" y="756745"/>
                  </a:lnTo>
                  <a:close/>
                </a:path>
              </a:pathLst>
            </a:custGeom>
            <a:solidFill>
              <a:srgbClr val="C0C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/>
            <p:cNvSpPr/>
            <p:nvPr/>
          </p:nvSpPr>
          <p:spPr>
            <a:xfrm>
              <a:off x="2049517" y="5202621"/>
              <a:ext cx="630621" cy="583324"/>
            </a:xfrm>
            <a:custGeom>
              <a:avLst/>
              <a:gdLst>
                <a:gd name="connsiteX0" fmla="*/ 0 w 630621"/>
                <a:gd name="connsiteY0" fmla="*/ 0 h 583324"/>
                <a:gd name="connsiteX1" fmla="*/ 189186 w 630621"/>
                <a:gd name="connsiteY1" fmla="*/ 583324 h 583324"/>
                <a:gd name="connsiteX2" fmla="*/ 630621 w 630621"/>
                <a:gd name="connsiteY2" fmla="*/ 583324 h 583324"/>
                <a:gd name="connsiteX3" fmla="*/ 536028 w 630621"/>
                <a:gd name="connsiteY3" fmla="*/ 63062 h 583324"/>
                <a:gd name="connsiteX4" fmla="*/ 0 w 630621"/>
                <a:gd name="connsiteY4" fmla="*/ 0 h 58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1" h="583324">
                  <a:moveTo>
                    <a:pt x="0" y="0"/>
                  </a:moveTo>
                  <a:lnTo>
                    <a:pt x="189186" y="583324"/>
                  </a:lnTo>
                  <a:lnTo>
                    <a:pt x="630621" y="583324"/>
                  </a:lnTo>
                  <a:lnTo>
                    <a:pt x="536028" y="63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/>
            <p:cNvSpPr/>
            <p:nvPr/>
          </p:nvSpPr>
          <p:spPr>
            <a:xfrm>
              <a:off x="4682359" y="4414345"/>
              <a:ext cx="457200" cy="220717"/>
            </a:xfrm>
            <a:custGeom>
              <a:avLst/>
              <a:gdLst>
                <a:gd name="connsiteX0" fmla="*/ 0 w 457200"/>
                <a:gd name="connsiteY0" fmla="*/ 0 h 220717"/>
                <a:gd name="connsiteX1" fmla="*/ 0 w 457200"/>
                <a:gd name="connsiteY1" fmla="*/ 220717 h 220717"/>
                <a:gd name="connsiteX2" fmla="*/ 457200 w 457200"/>
                <a:gd name="connsiteY2" fmla="*/ 189186 h 220717"/>
                <a:gd name="connsiteX3" fmla="*/ 378372 w 457200"/>
                <a:gd name="connsiteY3" fmla="*/ 47296 h 220717"/>
                <a:gd name="connsiteX4" fmla="*/ 0 w 457200"/>
                <a:gd name="connsiteY4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20717">
                  <a:moveTo>
                    <a:pt x="0" y="0"/>
                  </a:moveTo>
                  <a:lnTo>
                    <a:pt x="0" y="220717"/>
                  </a:lnTo>
                  <a:lnTo>
                    <a:pt x="457200" y="189186"/>
                  </a:lnTo>
                  <a:lnTo>
                    <a:pt x="378372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任意形状 24"/>
            <p:cNvSpPr/>
            <p:nvPr/>
          </p:nvSpPr>
          <p:spPr>
            <a:xfrm>
              <a:off x="7740869" y="5502166"/>
              <a:ext cx="425669" cy="189186"/>
            </a:xfrm>
            <a:custGeom>
              <a:avLst/>
              <a:gdLst>
                <a:gd name="connsiteX0" fmla="*/ 0 w 425669"/>
                <a:gd name="connsiteY0" fmla="*/ 173420 h 189186"/>
                <a:gd name="connsiteX1" fmla="*/ 425669 w 425669"/>
                <a:gd name="connsiteY1" fmla="*/ 189186 h 189186"/>
                <a:gd name="connsiteX2" fmla="*/ 394138 w 425669"/>
                <a:gd name="connsiteY2" fmla="*/ 15765 h 189186"/>
                <a:gd name="connsiteX3" fmla="*/ 0 w 425669"/>
                <a:gd name="connsiteY3" fmla="*/ 0 h 189186"/>
                <a:gd name="connsiteX4" fmla="*/ 0 w 425669"/>
                <a:gd name="connsiteY4" fmla="*/ 173420 h 189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669" h="189186">
                  <a:moveTo>
                    <a:pt x="0" y="173420"/>
                  </a:moveTo>
                  <a:lnTo>
                    <a:pt x="425669" y="189186"/>
                  </a:lnTo>
                  <a:lnTo>
                    <a:pt x="394138" y="15765"/>
                  </a:lnTo>
                  <a:lnTo>
                    <a:pt x="0" y="0"/>
                  </a:lnTo>
                  <a:lnTo>
                    <a:pt x="0" y="173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9869214" y="5391807"/>
              <a:ext cx="630620" cy="299545"/>
            </a:xfrm>
            <a:custGeom>
              <a:avLst/>
              <a:gdLst>
                <a:gd name="connsiteX0" fmla="*/ 0 w 630620"/>
                <a:gd name="connsiteY0" fmla="*/ 47296 h 299545"/>
                <a:gd name="connsiteX1" fmla="*/ 15765 w 630620"/>
                <a:gd name="connsiteY1" fmla="*/ 299545 h 299545"/>
                <a:gd name="connsiteX2" fmla="*/ 630620 w 630620"/>
                <a:gd name="connsiteY2" fmla="*/ 220717 h 299545"/>
                <a:gd name="connsiteX3" fmla="*/ 583324 w 630620"/>
                <a:gd name="connsiteY3" fmla="*/ 0 h 299545"/>
                <a:gd name="connsiteX4" fmla="*/ 0 w 630620"/>
                <a:gd name="connsiteY4" fmla="*/ 47296 h 29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620" h="299545">
                  <a:moveTo>
                    <a:pt x="0" y="47296"/>
                  </a:moveTo>
                  <a:lnTo>
                    <a:pt x="15765" y="299545"/>
                  </a:lnTo>
                  <a:lnTo>
                    <a:pt x="630620" y="220717"/>
                  </a:lnTo>
                  <a:lnTo>
                    <a:pt x="583324" y="0"/>
                  </a:lnTo>
                  <a:lnTo>
                    <a:pt x="0" y="47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任意形状 26"/>
            <p:cNvSpPr/>
            <p:nvPr/>
          </p:nvSpPr>
          <p:spPr>
            <a:xfrm>
              <a:off x="7598979" y="6353503"/>
              <a:ext cx="1072055" cy="173421"/>
            </a:xfrm>
            <a:custGeom>
              <a:avLst/>
              <a:gdLst>
                <a:gd name="connsiteX0" fmla="*/ 0 w 1072055"/>
                <a:gd name="connsiteY0" fmla="*/ 0 h 173421"/>
                <a:gd name="connsiteX1" fmla="*/ 157655 w 1072055"/>
                <a:gd name="connsiteY1" fmla="*/ 173421 h 173421"/>
                <a:gd name="connsiteX2" fmla="*/ 1072055 w 1072055"/>
                <a:gd name="connsiteY2" fmla="*/ 126125 h 173421"/>
                <a:gd name="connsiteX3" fmla="*/ 961697 w 1072055"/>
                <a:gd name="connsiteY3" fmla="*/ 15766 h 173421"/>
                <a:gd name="connsiteX4" fmla="*/ 0 w 1072055"/>
                <a:gd name="connsiteY4" fmla="*/ 0 h 17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55" h="173421">
                  <a:moveTo>
                    <a:pt x="0" y="0"/>
                  </a:moveTo>
                  <a:lnTo>
                    <a:pt x="157655" y="173421"/>
                  </a:lnTo>
                  <a:lnTo>
                    <a:pt x="1072055" y="126125"/>
                  </a:lnTo>
                  <a:lnTo>
                    <a:pt x="961697" y="1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0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1521200" y="1484875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7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-0.05768 0.48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4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77" y="365124"/>
            <a:ext cx="1260000" cy="864000"/>
          </a:xfrm>
          <a:noFill/>
          <a:ln w="57150">
            <a:solidFill>
              <a:srgbClr val="F7A3A1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 </a:t>
            </a:r>
            <a:b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DBC7-0E7E-5249-BF19-8815E0EED612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grpSp>
        <p:nvGrpSpPr>
          <p:cNvPr id="38" name="组 37"/>
          <p:cNvGrpSpPr/>
          <p:nvPr/>
        </p:nvGrpSpPr>
        <p:grpSpPr>
          <a:xfrm>
            <a:off x="2785235" y="488729"/>
            <a:ext cx="683177" cy="725216"/>
            <a:chOff x="3242437" y="567557"/>
            <a:chExt cx="715688" cy="646388"/>
          </a:xfrm>
        </p:grpSpPr>
        <p:cxnSp>
          <p:nvCxnSpPr>
            <p:cNvPr id="32" name="肘形连接符 31"/>
            <p:cNvCxnSpPr/>
            <p:nvPr/>
          </p:nvCxnSpPr>
          <p:spPr>
            <a:xfrm>
              <a:off x="3294993" y="867103"/>
              <a:ext cx="630621" cy="3468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 flipV="1">
              <a:off x="3242437" y="567557"/>
              <a:ext cx="715688" cy="2942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线连接符 39"/>
          <p:cNvCxnSpPr/>
          <p:nvPr/>
        </p:nvCxnSpPr>
        <p:spPr>
          <a:xfrm>
            <a:off x="1072056" y="818905"/>
            <a:ext cx="549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/>
          <p:cNvSpPr txBox="1">
            <a:spLocks/>
          </p:cNvSpPr>
          <p:nvPr/>
        </p:nvSpPr>
        <p:spPr>
          <a:xfrm>
            <a:off x="3437377" y="2742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3463649" y="794682"/>
            <a:ext cx="3310264" cy="739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glyph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9807" y="5896303"/>
            <a:ext cx="10388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9807" y="5896303"/>
            <a:ext cx="103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Early time                                                                                                                              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ater time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3371" y="61672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Time line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任意形状 18"/>
          <p:cNvSpPr/>
          <p:nvPr/>
        </p:nvSpPr>
        <p:spPr>
          <a:xfrm>
            <a:off x="819807" y="4871971"/>
            <a:ext cx="10388519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rgbClr val="C0C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1</a:t>
            </a:r>
            <a:endParaRPr kumimoji="1" lang="zh-CN" altLang="en-US" sz="2400" b="1" dirty="0"/>
          </a:p>
        </p:txBody>
      </p:sp>
      <p:sp>
        <p:nvSpPr>
          <p:cNvPr id="16" name="任意形状 15"/>
          <p:cNvSpPr/>
          <p:nvPr/>
        </p:nvSpPr>
        <p:spPr>
          <a:xfrm>
            <a:off x="1535294" y="1484875"/>
            <a:ext cx="10360333" cy="888867"/>
          </a:xfrm>
          <a:custGeom>
            <a:avLst/>
            <a:gdLst>
              <a:gd name="connsiteX0" fmla="*/ 127480 w 10274518"/>
              <a:gd name="connsiteY0" fmla="*/ 88289 h 1108025"/>
              <a:gd name="connsiteX1" fmla="*/ 1567174 w 10274518"/>
              <a:gd name="connsiteY1" fmla="*/ 88289 h 1108025"/>
              <a:gd name="connsiteX2" fmla="*/ 2111923 w 10274518"/>
              <a:gd name="connsiteY2" fmla="*/ 496851 h 1108025"/>
              <a:gd name="connsiteX3" fmla="*/ 2753949 w 10274518"/>
              <a:gd name="connsiteY3" fmla="*/ 574672 h 1108025"/>
              <a:gd name="connsiteX4" fmla="*/ 3162510 w 10274518"/>
              <a:gd name="connsiteY4" fmla="*/ 399575 h 1108025"/>
              <a:gd name="connsiteX5" fmla="*/ 4154731 w 10274518"/>
              <a:gd name="connsiteY5" fmla="*/ 205021 h 1108025"/>
              <a:gd name="connsiteX6" fmla="*/ 7929063 w 10274518"/>
              <a:gd name="connsiteY6" fmla="*/ 185566 h 1108025"/>
              <a:gd name="connsiteX7" fmla="*/ 10069149 w 10274518"/>
              <a:gd name="connsiteY7" fmla="*/ 205021 h 1108025"/>
              <a:gd name="connsiteX8" fmla="*/ 10205336 w 10274518"/>
              <a:gd name="connsiteY8" fmla="*/ 224477 h 1108025"/>
              <a:gd name="connsiteX9" fmla="*/ 10224791 w 10274518"/>
              <a:gd name="connsiteY9" fmla="*/ 905413 h 1108025"/>
              <a:gd name="connsiteX10" fmla="*/ 10224791 w 10274518"/>
              <a:gd name="connsiteY10" fmla="*/ 983234 h 1108025"/>
              <a:gd name="connsiteX11" fmla="*/ 9563310 w 10274518"/>
              <a:gd name="connsiteY11" fmla="*/ 983234 h 1108025"/>
              <a:gd name="connsiteX12" fmla="*/ 7170306 w 10274518"/>
              <a:gd name="connsiteY12" fmla="*/ 983234 h 1108025"/>
              <a:gd name="connsiteX13" fmla="*/ 6255906 w 10274518"/>
              <a:gd name="connsiteY13" fmla="*/ 710860 h 1108025"/>
              <a:gd name="connsiteX14" fmla="*/ 5536059 w 10274518"/>
              <a:gd name="connsiteY14" fmla="*/ 671949 h 1108025"/>
              <a:gd name="connsiteX15" fmla="*/ 4952400 w 10274518"/>
              <a:gd name="connsiteY15" fmla="*/ 944323 h 1108025"/>
              <a:gd name="connsiteX16" fmla="*/ 4038000 w 10274518"/>
              <a:gd name="connsiteY16" fmla="*/ 1022145 h 1108025"/>
              <a:gd name="connsiteX17" fmla="*/ 3357063 w 10274518"/>
              <a:gd name="connsiteY17" fmla="*/ 769226 h 1108025"/>
              <a:gd name="connsiteX18" fmla="*/ 2948502 w 10274518"/>
              <a:gd name="connsiteY18" fmla="*/ 749770 h 1108025"/>
              <a:gd name="connsiteX19" fmla="*/ 2539940 w 10274518"/>
              <a:gd name="connsiteY19" fmla="*/ 749770 h 1108025"/>
              <a:gd name="connsiteX20" fmla="*/ 1936825 w 10274518"/>
              <a:gd name="connsiteY20" fmla="*/ 983234 h 1108025"/>
              <a:gd name="connsiteX21" fmla="*/ 1100246 w 10274518"/>
              <a:gd name="connsiteY21" fmla="*/ 1022145 h 1108025"/>
              <a:gd name="connsiteX22" fmla="*/ 185846 w 10274518"/>
              <a:gd name="connsiteY22" fmla="*/ 1041600 h 1108025"/>
              <a:gd name="connsiteX23" fmla="*/ 127480 w 10274518"/>
              <a:gd name="connsiteY23" fmla="*/ 88289 h 1108025"/>
              <a:gd name="connsiteX0" fmla="*/ 110328 w 10315732"/>
              <a:gd name="connsiteY0" fmla="*/ 447567 h 986794"/>
              <a:gd name="connsiteX1" fmla="*/ 1608388 w 10315732"/>
              <a:gd name="connsiteY1" fmla="*/ 94 h 986794"/>
              <a:gd name="connsiteX2" fmla="*/ 2153137 w 10315732"/>
              <a:gd name="connsiteY2" fmla="*/ 408656 h 986794"/>
              <a:gd name="connsiteX3" fmla="*/ 2795163 w 10315732"/>
              <a:gd name="connsiteY3" fmla="*/ 486477 h 986794"/>
              <a:gd name="connsiteX4" fmla="*/ 3203724 w 10315732"/>
              <a:gd name="connsiteY4" fmla="*/ 311380 h 986794"/>
              <a:gd name="connsiteX5" fmla="*/ 4195945 w 10315732"/>
              <a:gd name="connsiteY5" fmla="*/ 116826 h 986794"/>
              <a:gd name="connsiteX6" fmla="*/ 7970277 w 10315732"/>
              <a:gd name="connsiteY6" fmla="*/ 97371 h 986794"/>
              <a:gd name="connsiteX7" fmla="*/ 10110363 w 10315732"/>
              <a:gd name="connsiteY7" fmla="*/ 116826 h 986794"/>
              <a:gd name="connsiteX8" fmla="*/ 10246550 w 10315732"/>
              <a:gd name="connsiteY8" fmla="*/ 136282 h 986794"/>
              <a:gd name="connsiteX9" fmla="*/ 10266005 w 10315732"/>
              <a:gd name="connsiteY9" fmla="*/ 817218 h 986794"/>
              <a:gd name="connsiteX10" fmla="*/ 10266005 w 10315732"/>
              <a:gd name="connsiteY10" fmla="*/ 895039 h 986794"/>
              <a:gd name="connsiteX11" fmla="*/ 9604524 w 10315732"/>
              <a:gd name="connsiteY11" fmla="*/ 895039 h 986794"/>
              <a:gd name="connsiteX12" fmla="*/ 7211520 w 10315732"/>
              <a:gd name="connsiteY12" fmla="*/ 895039 h 986794"/>
              <a:gd name="connsiteX13" fmla="*/ 6297120 w 10315732"/>
              <a:gd name="connsiteY13" fmla="*/ 622665 h 986794"/>
              <a:gd name="connsiteX14" fmla="*/ 5577273 w 10315732"/>
              <a:gd name="connsiteY14" fmla="*/ 583754 h 986794"/>
              <a:gd name="connsiteX15" fmla="*/ 4993614 w 10315732"/>
              <a:gd name="connsiteY15" fmla="*/ 856128 h 986794"/>
              <a:gd name="connsiteX16" fmla="*/ 4079214 w 10315732"/>
              <a:gd name="connsiteY16" fmla="*/ 933950 h 986794"/>
              <a:gd name="connsiteX17" fmla="*/ 3398277 w 10315732"/>
              <a:gd name="connsiteY17" fmla="*/ 681031 h 986794"/>
              <a:gd name="connsiteX18" fmla="*/ 2989716 w 10315732"/>
              <a:gd name="connsiteY18" fmla="*/ 661575 h 986794"/>
              <a:gd name="connsiteX19" fmla="*/ 2581154 w 10315732"/>
              <a:gd name="connsiteY19" fmla="*/ 661575 h 986794"/>
              <a:gd name="connsiteX20" fmla="*/ 1978039 w 10315732"/>
              <a:gd name="connsiteY20" fmla="*/ 895039 h 986794"/>
              <a:gd name="connsiteX21" fmla="*/ 1141460 w 10315732"/>
              <a:gd name="connsiteY21" fmla="*/ 933950 h 986794"/>
              <a:gd name="connsiteX22" fmla="*/ 227060 w 10315732"/>
              <a:gd name="connsiteY22" fmla="*/ 953405 h 986794"/>
              <a:gd name="connsiteX23" fmla="*/ 110328 w 10315732"/>
              <a:gd name="connsiteY23" fmla="*/ 447567 h 986794"/>
              <a:gd name="connsiteX0" fmla="*/ 56848 w 10262252"/>
              <a:gd name="connsiteY0" fmla="*/ 447567 h 942673"/>
              <a:gd name="connsiteX1" fmla="*/ 1554908 w 10262252"/>
              <a:gd name="connsiteY1" fmla="*/ 94 h 942673"/>
              <a:gd name="connsiteX2" fmla="*/ 2099657 w 10262252"/>
              <a:gd name="connsiteY2" fmla="*/ 408656 h 942673"/>
              <a:gd name="connsiteX3" fmla="*/ 2741683 w 10262252"/>
              <a:gd name="connsiteY3" fmla="*/ 486477 h 942673"/>
              <a:gd name="connsiteX4" fmla="*/ 3150244 w 10262252"/>
              <a:gd name="connsiteY4" fmla="*/ 311380 h 942673"/>
              <a:gd name="connsiteX5" fmla="*/ 4142465 w 10262252"/>
              <a:gd name="connsiteY5" fmla="*/ 116826 h 942673"/>
              <a:gd name="connsiteX6" fmla="*/ 7916797 w 10262252"/>
              <a:gd name="connsiteY6" fmla="*/ 97371 h 942673"/>
              <a:gd name="connsiteX7" fmla="*/ 10056883 w 10262252"/>
              <a:gd name="connsiteY7" fmla="*/ 116826 h 942673"/>
              <a:gd name="connsiteX8" fmla="*/ 10193070 w 10262252"/>
              <a:gd name="connsiteY8" fmla="*/ 136282 h 942673"/>
              <a:gd name="connsiteX9" fmla="*/ 10212525 w 10262252"/>
              <a:gd name="connsiteY9" fmla="*/ 817218 h 942673"/>
              <a:gd name="connsiteX10" fmla="*/ 10212525 w 10262252"/>
              <a:gd name="connsiteY10" fmla="*/ 895039 h 942673"/>
              <a:gd name="connsiteX11" fmla="*/ 9551044 w 10262252"/>
              <a:gd name="connsiteY11" fmla="*/ 895039 h 942673"/>
              <a:gd name="connsiteX12" fmla="*/ 7158040 w 10262252"/>
              <a:gd name="connsiteY12" fmla="*/ 895039 h 942673"/>
              <a:gd name="connsiteX13" fmla="*/ 6243640 w 10262252"/>
              <a:gd name="connsiteY13" fmla="*/ 622665 h 942673"/>
              <a:gd name="connsiteX14" fmla="*/ 5523793 w 10262252"/>
              <a:gd name="connsiteY14" fmla="*/ 583754 h 942673"/>
              <a:gd name="connsiteX15" fmla="*/ 4940134 w 10262252"/>
              <a:gd name="connsiteY15" fmla="*/ 856128 h 942673"/>
              <a:gd name="connsiteX16" fmla="*/ 4025734 w 10262252"/>
              <a:gd name="connsiteY16" fmla="*/ 933950 h 942673"/>
              <a:gd name="connsiteX17" fmla="*/ 3344797 w 10262252"/>
              <a:gd name="connsiteY17" fmla="*/ 681031 h 942673"/>
              <a:gd name="connsiteX18" fmla="*/ 2936236 w 10262252"/>
              <a:gd name="connsiteY18" fmla="*/ 661575 h 942673"/>
              <a:gd name="connsiteX19" fmla="*/ 2527674 w 10262252"/>
              <a:gd name="connsiteY19" fmla="*/ 661575 h 942673"/>
              <a:gd name="connsiteX20" fmla="*/ 1924559 w 10262252"/>
              <a:gd name="connsiteY20" fmla="*/ 895039 h 942673"/>
              <a:gd name="connsiteX21" fmla="*/ 1087980 w 10262252"/>
              <a:gd name="connsiteY21" fmla="*/ 933950 h 942673"/>
              <a:gd name="connsiteX22" fmla="*/ 387589 w 10262252"/>
              <a:gd name="connsiteY22" fmla="*/ 642120 h 942673"/>
              <a:gd name="connsiteX23" fmla="*/ 56848 w 10262252"/>
              <a:gd name="connsiteY23" fmla="*/ 447567 h 942673"/>
              <a:gd name="connsiteX0" fmla="*/ 59568 w 10264972"/>
              <a:gd name="connsiteY0" fmla="*/ 447567 h 942673"/>
              <a:gd name="connsiteX1" fmla="*/ 1557628 w 10264972"/>
              <a:gd name="connsiteY1" fmla="*/ 94 h 942673"/>
              <a:gd name="connsiteX2" fmla="*/ 2102377 w 10264972"/>
              <a:gd name="connsiteY2" fmla="*/ 408656 h 942673"/>
              <a:gd name="connsiteX3" fmla="*/ 2744403 w 10264972"/>
              <a:gd name="connsiteY3" fmla="*/ 486477 h 942673"/>
              <a:gd name="connsiteX4" fmla="*/ 3152964 w 10264972"/>
              <a:gd name="connsiteY4" fmla="*/ 311380 h 942673"/>
              <a:gd name="connsiteX5" fmla="*/ 4145185 w 10264972"/>
              <a:gd name="connsiteY5" fmla="*/ 116826 h 942673"/>
              <a:gd name="connsiteX6" fmla="*/ 7919517 w 10264972"/>
              <a:gd name="connsiteY6" fmla="*/ 97371 h 942673"/>
              <a:gd name="connsiteX7" fmla="*/ 10059603 w 10264972"/>
              <a:gd name="connsiteY7" fmla="*/ 116826 h 942673"/>
              <a:gd name="connsiteX8" fmla="*/ 10195790 w 10264972"/>
              <a:gd name="connsiteY8" fmla="*/ 136282 h 942673"/>
              <a:gd name="connsiteX9" fmla="*/ 10215245 w 10264972"/>
              <a:gd name="connsiteY9" fmla="*/ 817218 h 942673"/>
              <a:gd name="connsiteX10" fmla="*/ 10215245 w 10264972"/>
              <a:gd name="connsiteY10" fmla="*/ 895039 h 942673"/>
              <a:gd name="connsiteX11" fmla="*/ 9553764 w 10264972"/>
              <a:gd name="connsiteY11" fmla="*/ 895039 h 942673"/>
              <a:gd name="connsiteX12" fmla="*/ 7160760 w 10264972"/>
              <a:gd name="connsiteY12" fmla="*/ 895039 h 942673"/>
              <a:gd name="connsiteX13" fmla="*/ 6246360 w 10264972"/>
              <a:gd name="connsiteY13" fmla="*/ 622665 h 942673"/>
              <a:gd name="connsiteX14" fmla="*/ 5526513 w 10264972"/>
              <a:gd name="connsiteY14" fmla="*/ 583754 h 942673"/>
              <a:gd name="connsiteX15" fmla="*/ 4942854 w 10264972"/>
              <a:gd name="connsiteY15" fmla="*/ 856128 h 942673"/>
              <a:gd name="connsiteX16" fmla="*/ 4028454 w 10264972"/>
              <a:gd name="connsiteY16" fmla="*/ 933950 h 942673"/>
              <a:gd name="connsiteX17" fmla="*/ 3347517 w 10264972"/>
              <a:gd name="connsiteY17" fmla="*/ 681031 h 942673"/>
              <a:gd name="connsiteX18" fmla="*/ 2938956 w 10264972"/>
              <a:gd name="connsiteY18" fmla="*/ 661575 h 942673"/>
              <a:gd name="connsiteX19" fmla="*/ 2530394 w 10264972"/>
              <a:gd name="connsiteY19" fmla="*/ 661575 h 942673"/>
              <a:gd name="connsiteX20" fmla="*/ 1927279 w 10264972"/>
              <a:gd name="connsiteY20" fmla="*/ 895039 h 942673"/>
              <a:gd name="connsiteX21" fmla="*/ 1246343 w 10264972"/>
              <a:gd name="connsiteY21" fmla="*/ 700486 h 942673"/>
              <a:gd name="connsiteX22" fmla="*/ 390309 w 10264972"/>
              <a:gd name="connsiteY22" fmla="*/ 642120 h 942673"/>
              <a:gd name="connsiteX23" fmla="*/ 59568 w 10264972"/>
              <a:gd name="connsiteY23" fmla="*/ 447567 h 942673"/>
              <a:gd name="connsiteX0" fmla="*/ 52777 w 10258181"/>
              <a:gd name="connsiteY0" fmla="*/ 447567 h 942673"/>
              <a:gd name="connsiteX1" fmla="*/ 1550837 w 10258181"/>
              <a:gd name="connsiteY1" fmla="*/ 94 h 942673"/>
              <a:gd name="connsiteX2" fmla="*/ 2095586 w 10258181"/>
              <a:gd name="connsiteY2" fmla="*/ 408656 h 942673"/>
              <a:gd name="connsiteX3" fmla="*/ 2737612 w 10258181"/>
              <a:gd name="connsiteY3" fmla="*/ 486477 h 942673"/>
              <a:gd name="connsiteX4" fmla="*/ 3146173 w 10258181"/>
              <a:gd name="connsiteY4" fmla="*/ 311380 h 942673"/>
              <a:gd name="connsiteX5" fmla="*/ 4138394 w 10258181"/>
              <a:gd name="connsiteY5" fmla="*/ 116826 h 942673"/>
              <a:gd name="connsiteX6" fmla="*/ 7912726 w 10258181"/>
              <a:gd name="connsiteY6" fmla="*/ 97371 h 942673"/>
              <a:gd name="connsiteX7" fmla="*/ 10052812 w 10258181"/>
              <a:gd name="connsiteY7" fmla="*/ 116826 h 942673"/>
              <a:gd name="connsiteX8" fmla="*/ 10188999 w 10258181"/>
              <a:gd name="connsiteY8" fmla="*/ 136282 h 942673"/>
              <a:gd name="connsiteX9" fmla="*/ 10208454 w 10258181"/>
              <a:gd name="connsiteY9" fmla="*/ 817218 h 942673"/>
              <a:gd name="connsiteX10" fmla="*/ 10208454 w 10258181"/>
              <a:gd name="connsiteY10" fmla="*/ 895039 h 942673"/>
              <a:gd name="connsiteX11" fmla="*/ 9546973 w 10258181"/>
              <a:gd name="connsiteY11" fmla="*/ 895039 h 942673"/>
              <a:gd name="connsiteX12" fmla="*/ 7153969 w 10258181"/>
              <a:gd name="connsiteY12" fmla="*/ 895039 h 942673"/>
              <a:gd name="connsiteX13" fmla="*/ 6239569 w 10258181"/>
              <a:gd name="connsiteY13" fmla="*/ 622665 h 942673"/>
              <a:gd name="connsiteX14" fmla="*/ 5519722 w 10258181"/>
              <a:gd name="connsiteY14" fmla="*/ 583754 h 942673"/>
              <a:gd name="connsiteX15" fmla="*/ 4936063 w 10258181"/>
              <a:gd name="connsiteY15" fmla="*/ 856128 h 942673"/>
              <a:gd name="connsiteX16" fmla="*/ 4021663 w 10258181"/>
              <a:gd name="connsiteY16" fmla="*/ 933950 h 942673"/>
              <a:gd name="connsiteX17" fmla="*/ 3340726 w 10258181"/>
              <a:gd name="connsiteY17" fmla="*/ 681031 h 942673"/>
              <a:gd name="connsiteX18" fmla="*/ 2932165 w 10258181"/>
              <a:gd name="connsiteY18" fmla="*/ 661575 h 942673"/>
              <a:gd name="connsiteX19" fmla="*/ 2523603 w 10258181"/>
              <a:gd name="connsiteY19" fmla="*/ 661575 h 942673"/>
              <a:gd name="connsiteX20" fmla="*/ 1920488 w 10258181"/>
              <a:gd name="connsiteY20" fmla="*/ 895039 h 942673"/>
              <a:gd name="connsiteX21" fmla="*/ 1239552 w 10258181"/>
              <a:gd name="connsiteY21" fmla="*/ 700486 h 942673"/>
              <a:gd name="connsiteX22" fmla="*/ 422429 w 10258181"/>
              <a:gd name="connsiteY22" fmla="*/ 544844 h 942673"/>
              <a:gd name="connsiteX23" fmla="*/ 52777 w 10258181"/>
              <a:gd name="connsiteY23" fmla="*/ 447567 h 942673"/>
              <a:gd name="connsiteX0" fmla="*/ 46864 w 10330089"/>
              <a:gd name="connsiteY0" fmla="*/ 78065 h 981733"/>
              <a:gd name="connsiteX1" fmla="*/ 1622745 w 10330089"/>
              <a:gd name="connsiteY1" fmla="*/ 39154 h 981733"/>
              <a:gd name="connsiteX2" fmla="*/ 2167494 w 10330089"/>
              <a:gd name="connsiteY2" fmla="*/ 447716 h 981733"/>
              <a:gd name="connsiteX3" fmla="*/ 2809520 w 10330089"/>
              <a:gd name="connsiteY3" fmla="*/ 525537 h 981733"/>
              <a:gd name="connsiteX4" fmla="*/ 3218081 w 10330089"/>
              <a:gd name="connsiteY4" fmla="*/ 350440 h 981733"/>
              <a:gd name="connsiteX5" fmla="*/ 4210302 w 10330089"/>
              <a:gd name="connsiteY5" fmla="*/ 155886 h 981733"/>
              <a:gd name="connsiteX6" fmla="*/ 7984634 w 10330089"/>
              <a:gd name="connsiteY6" fmla="*/ 136431 h 981733"/>
              <a:gd name="connsiteX7" fmla="*/ 10124720 w 10330089"/>
              <a:gd name="connsiteY7" fmla="*/ 155886 h 981733"/>
              <a:gd name="connsiteX8" fmla="*/ 10260907 w 10330089"/>
              <a:gd name="connsiteY8" fmla="*/ 175342 h 981733"/>
              <a:gd name="connsiteX9" fmla="*/ 10280362 w 10330089"/>
              <a:gd name="connsiteY9" fmla="*/ 856278 h 981733"/>
              <a:gd name="connsiteX10" fmla="*/ 10280362 w 10330089"/>
              <a:gd name="connsiteY10" fmla="*/ 934099 h 981733"/>
              <a:gd name="connsiteX11" fmla="*/ 9618881 w 10330089"/>
              <a:gd name="connsiteY11" fmla="*/ 934099 h 981733"/>
              <a:gd name="connsiteX12" fmla="*/ 7225877 w 10330089"/>
              <a:gd name="connsiteY12" fmla="*/ 934099 h 981733"/>
              <a:gd name="connsiteX13" fmla="*/ 6311477 w 10330089"/>
              <a:gd name="connsiteY13" fmla="*/ 661725 h 981733"/>
              <a:gd name="connsiteX14" fmla="*/ 5591630 w 10330089"/>
              <a:gd name="connsiteY14" fmla="*/ 622814 h 981733"/>
              <a:gd name="connsiteX15" fmla="*/ 5007971 w 10330089"/>
              <a:gd name="connsiteY15" fmla="*/ 895188 h 981733"/>
              <a:gd name="connsiteX16" fmla="*/ 4093571 w 10330089"/>
              <a:gd name="connsiteY16" fmla="*/ 973010 h 981733"/>
              <a:gd name="connsiteX17" fmla="*/ 3412634 w 10330089"/>
              <a:gd name="connsiteY17" fmla="*/ 720091 h 981733"/>
              <a:gd name="connsiteX18" fmla="*/ 3004073 w 10330089"/>
              <a:gd name="connsiteY18" fmla="*/ 700635 h 981733"/>
              <a:gd name="connsiteX19" fmla="*/ 2595511 w 10330089"/>
              <a:gd name="connsiteY19" fmla="*/ 700635 h 981733"/>
              <a:gd name="connsiteX20" fmla="*/ 1992396 w 10330089"/>
              <a:gd name="connsiteY20" fmla="*/ 934099 h 981733"/>
              <a:gd name="connsiteX21" fmla="*/ 1311460 w 10330089"/>
              <a:gd name="connsiteY21" fmla="*/ 739546 h 981733"/>
              <a:gd name="connsiteX22" fmla="*/ 494337 w 10330089"/>
              <a:gd name="connsiteY22" fmla="*/ 583904 h 981733"/>
              <a:gd name="connsiteX23" fmla="*/ 46864 w 10330089"/>
              <a:gd name="connsiteY23" fmla="*/ 78065 h 981733"/>
              <a:gd name="connsiteX0" fmla="*/ 133142 w 10416367"/>
              <a:gd name="connsiteY0" fmla="*/ 90065 h 993733"/>
              <a:gd name="connsiteX1" fmla="*/ 1709023 w 10416367"/>
              <a:gd name="connsiteY1" fmla="*/ 51154 h 993733"/>
              <a:gd name="connsiteX2" fmla="*/ 2253772 w 10416367"/>
              <a:gd name="connsiteY2" fmla="*/ 459716 h 993733"/>
              <a:gd name="connsiteX3" fmla="*/ 2895798 w 10416367"/>
              <a:gd name="connsiteY3" fmla="*/ 537537 h 993733"/>
              <a:gd name="connsiteX4" fmla="*/ 3304359 w 10416367"/>
              <a:gd name="connsiteY4" fmla="*/ 362440 h 993733"/>
              <a:gd name="connsiteX5" fmla="*/ 4296580 w 10416367"/>
              <a:gd name="connsiteY5" fmla="*/ 167886 h 993733"/>
              <a:gd name="connsiteX6" fmla="*/ 8070912 w 10416367"/>
              <a:gd name="connsiteY6" fmla="*/ 148431 h 993733"/>
              <a:gd name="connsiteX7" fmla="*/ 10210998 w 10416367"/>
              <a:gd name="connsiteY7" fmla="*/ 167886 h 993733"/>
              <a:gd name="connsiteX8" fmla="*/ 10347185 w 10416367"/>
              <a:gd name="connsiteY8" fmla="*/ 187342 h 993733"/>
              <a:gd name="connsiteX9" fmla="*/ 10366640 w 10416367"/>
              <a:gd name="connsiteY9" fmla="*/ 868278 h 993733"/>
              <a:gd name="connsiteX10" fmla="*/ 10366640 w 10416367"/>
              <a:gd name="connsiteY10" fmla="*/ 946099 h 993733"/>
              <a:gd name="connsiteX11" fmla="*/ 9705159 w 10416367"/>
              <a:gd name="connsiteY11" fmla="*/ 946099 h 993733"/>
              <a:gd name="connsiteX12" fmla="*/ 7312155 w 10416367"/>
              <a:gd name="connsiteY12" fmla="*/ 946099 h 993733"/>
              <a:gd name="connsiteX13" fmla="*/ 6397755 w 10416367"/>
              <a:gd name="connsiteY13" fmla="*/ 673725 h 993733"/>
              <a:gd name="connsiteX14" fmla="*/ 5677908 w 10416367"/>
              <a:gd name="connsiteY14" fmla="*/ 634814 h 993733"/>
              <a:gd name="connsiteX15" fmla="*/ 5094249 w 10416367"/>
              <a:gd name="connsiteY15" fmla="*/ 907188 h 993733"/>
              <a:gd name="connsiteX16" fmla="*/ 4179849 w 10416367"/>
              <a:gd name="connsiteY16" fmla="*/ 985010 h 993733"/>
              <a:gd name="connsiteX17" fmla="*/ 3498912 w 10416367"/>
              <a:gd name="connsiteY17" fmla="*/ 732091 h 993733"/>
              <a:gd name="connsiteX18" fmla="*/ 3090351 w 10416367"/>
              <a:gd name="connsiteY18" fmla="*/ 712635 h 993733"/>
              <a:gd name="connsiteX19" fmla="*/ 2681789 w 10416367"/>
              <a:gd name="connsiteY19" fmla="*/ 712635 h 993733"/>
              <a:gd name="connsiteX20" fmla="*/ 2078674 w 10416367"/>
              <a:gd name="connsiteY20" fmla="*/ 946099 h 993733"/>
              <a:gd name="connsiteX21" fmla="*/ 1397738 w 10416367"/>
              <a:gd name="connsiteY21" fmla="*/ 751546 h 993733"/>
              <a:gd name="connsiteX22" fmla="*/ 230419 w 10416367"/>
              <a:gd name="connsiteY22" fmla="*/ 809913 h 993733"/>
              <a:gd name="connsiteX23" fmla="*/ 133142 w 10416367"/>
              <a:gd name="connsiteY23" fmla="*/ 90065 h 993733"/>
              <a:gd name="connsiteX0" fmla="*/ 94744 w 10377969"/>
              <a:gd name="connsiteY0" fmla="*/ 90065 h 993733"/>
              <a:gd name="connsiteX1" fmla="*/ 1670625 w 10377969"/>
              <a:gd name="connsiteY1" fmla="*/ 51154 h 993733"/>
              <a:gd name="connsiteX2" fmla="*/ 2215374 w 10377969"/>
              <a:gd name="connsiteY2" fmla="*/ 459716 h 993733"/>
              <a:gd name="connsiteX3" fmla="*/ 2857400 w 10377969"/>
              <a:gd name="connsiteY3" fmla="*/ 537537 h 993733"/>
              <a:gd name="connsiteX4" fmla="*/ 3265961 w 10377969"/>
              <a:gd name="connsiteY4" fmla="*/ 362440 h 993733"/>
              <a:gd name="connsiteX5" fmla="*/ 4258182 w 10377969"/>
              <a:gd name="connsiteY5" fmla="*/ 167886 h 993733"/>
              <a:gd name="connsiteX6" fmla="*/ 8032514 w 10377969"/>
              <a:gd name="connsiteY6" fmla="*/ 148431 h 993733"/>
              <a:gd name="connsiteX7" fmla="*/ 10172600 w 10377969"/>
              <a:gd name="connsiteY7" fmla="*/ 167886 h 993733"/>
              <a:gd name="connsiteX8" fmla="*/ 10308787 w 10377969"/>
              <a:gd name="connsiteY8" fmla="*/ 187342 h 993733"/>
              <a:gd name="connsiteX9" fmla="*/ 10328242 w 10377969"/>
              <a:gd name="connsiteY9" fmla="*/ 868278 h 993733"/>
              <a:gd name="connsiteX10" fmla="*/ 10328242 w 10377969"/>
              <a:gd name="connsiteY10" fmla="*/ 946099 h 993733"/>
              <a:gd name="connsiteX11" fmla="*/ 9666761 w 10377969"/>
              <a:gd name="connsiteY11" fmla="*/ 946099 h 993733"/>
              <a:gd name="connsiteX12" fmla="*/ 7273757 w 10377969"/>
              <a:gd name="connsiteY12" fmla="*/ 946099 h 993733"/>
              <a:gd name="connsiteX13" fmla="*/ 6359357 w 10377969"/>
              <a:gd name="connsiteY13" fmla="*/ 673725 h 993733"/>
              <a:gd name="connsiteX14" fmla="*/ 5639510 w 10377969"/>
              <a:gd name="connsiteY14" fmla="*/ 634814 h 993733"/>
              <a:gd name="connsiteX15" fmla="*/ 5055851 w 10377969"/>
              <a:gd name="connsiteY15" fmla="*/ 907188 h 993733"/>
              <a:gd name="connsiteX16" fmla="*/ 4141451 w 10377969"/>
              <a:gd name="connsiteY16" fmla="*/ 985010 h 993733"/>
              <a:gd name="connsiteX17" fmla="*/ 3460514 w 10377969"/>
              <a:gd name="connsiteY17" fmla="*/ 732091 h 993733"/>
              <a:gd name="connsiteX18" fmla="*/ 3051953 w 10377969"/>
              <a:gd name="connsiteY18" fmla="*/ 712635 h 993733"/>
              <a:gd name="connsiteX19" fmla="*/ 2643391 w 10377969"/>
              <a:gd name="connsiteY19" fmla="*/ 712635 h 993733"/>
              <a:gd name="connsiteX20" fmla="*/ 2040276 w 10377969"/>
              <a:gd name="connsiteY20" fmla="*/ 946099 h 993733"/>
              <a:gd name="connsiteX21" fmla="*/ 1359340 w 10377969"/>
              <a:gd name="connsiteY21" fmla="*/ 751546 h 993733"/>
              <a:gd name="connsiteX22" fmla="*/ 192021 w 10377969"/>
              <a:gd name="connsiteY22" fmla="*/ 809913 h 993733"/>
              <a:gd name="connsiteX23" fmla="*/ 94744 w 10377969"/>
              <a:gd name="connsiteY23" fmla="*/ 90065 h 993733"/>
              <a:gd name="connsiteX0" fmla="*/ 288186 w 10571411"/>
              <a:gd name="connsiteY0" fmla="*/ 93633 h 997301"/>
              <a:gd name="connsiteX1" fmla="*/ 1864067 w 10571411"/>
              <a:gd name="connsiteY1" fmla="*/ 54722 h 997301"/>
              <a:gd name="connsiteX2" fmla="*/ 2408816 w 10571411"/>
              <a:gd name="connsiteY2" fmla="*/ 463284 h 997301"/>
              <a:gd name="connsiteX3" fmla="*/ 3050842 w 10571411"/>
              <a:gd name="connsiteY3" fmla="*/ 541105 h 997301"/>
              <a:gd name="connsiteX4" fmla="*/ 3459403 w 10571411"/>
              <a:gd name="connsiteY4" fmla="*/ 366008 h 997301"/>
              <a:gd name="connsiteX5" fmla="*/ 4451624 w 10571411"/>
              <a:gd name="connsiteY5" fmla="*/ 171454 h 997301"/>
              <a:gd name="connsiteX6" fmla="*/ 8225956 w 10571411"/>
              <a:gd name="connsiteY6" fmla="*/ 151999 h 997301"/>
              <a:gd name="connsiteX7" fmla="*/ 10366042 w 10571411"/>
              <a:gd name="connsiteY7" fmla="*/ 171454 h 997301"/>
              <a:gd name="connsiteX8" fmla="*/ 10502229 w 10571411"/>
              <a:gd name="connsiteY8" fmla="*/ 190910 h 997301"/>
              <a:gd name="connsiteX9" fmla="*/ 10521684 w 10571411"/>
              <a:gd name="connsiteY9" fmla="*/ 871846 h 997301"/>
              <a:gd name="connsiteX10" fmla="*/ 10521684 w 10571411"/>
              <a:gd name="connsiteY10" fmla="*/ 949667 h 997301"/>
              <a:gd name="connsiteX11" fmla="*/ 9860203 w 10571411"/>
              <a:gd name="connsiteY11" fmla="*/ 949667 h 997301"/>
              <a:gd name="connsiteX12" fmla="*/ 7467199 w 10571411"/>
              <a:gd name="connsiteY12" fmla="*/ 949667 h 997301"/>
              <a:gd name="connsiteX13" fmla="*/ 6552799 w 10571411"/>
              <a:gd name="connsiteY13" fmla="*/ 677293 h 997301"/>
              <a:gd name="connsiteX14" fmla="*/ 5832952 w 10571411"/>
              <a:gd name="connsiteY14" fmla="*/ 638382 h 997301"/>
              <a:gd name="connsiteX15" fmla="*/ 5249293 w 10571411"/>
              <a:gd name="connsiteY15" fmla="*/ 910756 h 997301"/>
              <a:gd name="connsiteX16" fmla="*/ 4334893 w 10571411"/>
              <a:gd name="connsiteY16" fmla="*/ 988578 h 997301"/>
              <a:gd name="connsiteX17" fmla="*/ 3653956 w 10571411"/>
              <a:gd name="connsiteY17" fmla="*/ 735659 h 997301"/>
              <a:gd name="connsiteX18" fmla="*/ 3245395 w 10571411"/>
              <a:gd name="connsiteY18" fmla="*/ 716203 h 997301"/>
              <a:gd name="connsiteX19" fmla="*/ 2836833 w 10571411"/>
              <a:gd name="connsiteY19" fmla="*/ 716203 h 997301"/>
              <a:gd name="connsiteX20" fmla="*/ 2233718 w 10571411"/>
              <a:gd name="connsiteY20" fmla="*/ 949667 h 997301"/>
              <a:gd name="connsiteX21" fmla="*/ 1552782 w 10571411"/>
              <a:gd name="connsiteY21" fmla="*/ 755114 h 997301"/>
              <a:gd name="connsiteX22" fmla="*/ 15812 w 10571411"/>
              <a:gd name="connsiteY22" fmla="*/ 871847 h 997301"/>
              <a:gd name="connsiteX23" fmla="*/ 288186 w 10571411"/>
              <a:gd name="connsiteY23" fmla="*/ 93633 h 997301"/>
              <a:gd name="connsiteX0" fmla="*/ 197014 w 10791524"/>
              <a:gd name="connsiteY0" fmla="*/ 102886 h 987099"/>
              <a:gd name="connsiteX1" fmla="*/ 2084180 w 10791524"/>
              <a:gd name="connsiteY1" fmla="*/ 44520 h 987099"/>
              <a:gd name="connsiteX2" fmla="*/ 2628929 w 10791524"/>
              <a:gd name="connsiteY2" fmla="*/ 453082 h 987099"/>
              <a:gd name="connsiteX3" fmla="*/ 3270955 w 10791524"/>
              <a:gd name="connsiteY3" fmla="*/ 530903 h 987099"/>
              <a:gd name="connsiteX4" fmla="*/ 3679516 w 10791524"/>
              <a:gd name="connsiteY4" fmla="*/ 355806 h 987099"/>
              <a:gd name="connsiteX5" fmla="*/ 4671737 w 10791524"/>
              <a:gd name="connsiteY5" fmla="*/ 161252 h 987099"/>
              <a:gd name="connsiteX6" fmla="*/ 8446069 w 10791524"/>
              <a:gd name="connsiteY6" fmla="*/ 141797 h 987099"/>
              <a:gd name="connsiteX7" fmla="*/ 10586155 w 10791524"/>
              <a:gd name="connsiteY7" fmla="*/ 161252 h 987099"/>
              <a:gd name="connsiteX8" fmla="*/ 10722342 w 10791524"/>
              <a:gd name="connsiteY8" fmla="*/ 180708 h 987099"/>
              <a:gd name="connsiteX9" fmla="*/ 10741797 w 10791524"/>
              <a:gd name="connsiteY9" fmla="*/ 861644 h 987099"/>
              <a:gd name="connsiteX10" fmla="*/ 10741797 w 10791524"/>
              <a:gd name="connsiteY10" fmla="*/ 939465 h 987099"/>
              <a:gd name="connsiteX11" fmla="*/ 10080316 w 10791524"/>
              <a:gd name="connsiteY11" fmla="*/ 939465 h 987099"/>
              <a:gd name="connsiteX12" fmla="*/ 7687312 w 10791524"/>
              <a:gd name="connsiteY12" fmla="*/ 939465 h 987099"/>
              <a:gd name="connsiteX13" fmla="*/ 6772912 w 10791524"/>
              <a:gd name="connsiteY13" fmla="*/ 667091 h 987099"/>
              <a:gd name="connsiteX14" fmla="*/ 6053065 w 10791524"/>
              <a:gd name="connsiteY14" fmla="*/ 628180 h 987099"/>
              <a:gd name="connsiteX15" fmla="*/ 5469406 w 10791524"/>
              <a:gd name="connsiteY15" fmla="*/ 900554 h 987099"/>
              <a:gd name="connsiteX16" fmla="*/ 4555006 w 10791524"/>
              <a:gd name="connsiteY16" fmla="*/ 978376 h 987099"/>
              <a:gd name="connsiteX17" fmla="*/ 3874069 w 10791524"/>
              <a:gd name="connsiteY17" fmla="*/ 725457 h 987099"/>
              <a:gd name="connsiteX18" fmla="*/ 3465508 w 10791524"/>
              <a:gd name="connsiteY18" fmla="*/ 706001 h 987099"/>
              <a:gd name="connsiteX19" fmla="*/ 3056946 w 10791524"/>
              <a:gd name="connsiteY19" fmla="*/ 706001 h 987099"/>
              <a:gd name="connsiteX20" fmla="*/ 2453831 w 10791524"/>
              <a:gd name="connsiteY20" fmla="*/ 939465 h 987099"/>
              <a:gd name="connsiteX21" fmla="*/ 1772895 w 10791524"/>
              <a:gd name="connsiteY21" fmla="*/ 744912 h 987099"/>
              <a:gd name="connsiteX22" fmla="*/ 235925 w 10791524"/>
              <a:gd name="connsiteY22" fmla="*/ 861645 h 987099"/>
              <a:gd name="connsiteX23" fmla="*/ 197014 w 10791524"/>
              <a:gd name="connsiteY23" fmla="*/ 102886 h 987099"/>
              <a:gd name="connsiteX0" fmla="*/ 83156 w 10677666"/>
              <a:gd name="connsiteY0" fmla="*/ 116732 h 1000945"/>
              <a:gd name="connsiteX1" fmla="*/ 1970322 w 10677666"/>
              <a:gd name="connsiteY1" fmla="*/ 58366 h 1000945"/>
              <a:gd name="connsiteX2" fmla="*/ 2515071 w 10677666"/>
              <a:gd name="connsiteY2" fmla="*/ 466928 h 1000945"/>
              <a:gd name="connsiteX3" fmla="*/ 3157097 w 10677666"/>
              <a:gd name="connsiteY3" fmla="*/ 544749 h 1000945"/>
              <a:gd name="connsiteX4" fmla="*/ 3565658 w 10677666"/>
              <a:gd name="connsiteY4" fmla="*/ 369652 h 1000945"/>
              <a:gd name="connsiteX5" fmla="*/ 4557879 w 10677666"/>
              <a:gd name="connsiteY5" fmla="*/ 175098 h 1000945"/>
              <a:gd name="connsiteX6" fmla="*/ 8332211 w 10677666"/>
              <a:gd name="connsiteY6" fmla="*/ 155643 h 1000945"/>
              <a:gd name="connsiteX7" fmla="*/ 10472297 w 10677666"/>
              <a:gd name="connsiteY7" fmla="*/ 175098 h 1000945"/>
              <a:gd name="connsiteX8" fmla="*/ 10608484 w 10677666"/>
              <a:gd name="connsiteY8" fmla="*/ 194554 h 1000945"/>
              <a:gd name="connsiteX9" fmla="*/ 10627939 w 10677666"/>
              <a:gd name="connsiteY9" fmla="*/ 875490 h 1000945"/>
              <a:gd name="connsiteX10" fmla="*/ 10627939 w 10677666"/>
              <a:gd name="connsiteY10" fmla="*/ 953311 h 1000945"/>
              <a:gd name="connsiteX11" fmla="*/ 9966458 w 10677666"/>
              <a:gd name="connsiteY11" fmla="*/ 953311 h 1000945"/>
              <a:gd name="connsiteX12" fmla="*/ 7573454 w 10677666"/>
              <a:gd name="connsiteY12" fmla="*/ 953311 h 1000945"/>
              <a:gd name="connsiteX13" fmla="*/ 6659054 w 10677666"/>
              <a:gd name="connsiteY13" fmla="*/ 680937 h 1000945"/>
              <a:gd name="connsiteX14" fmla="*/ 5939207 w 10677666"/>
              <a:gd name="connsiteY14" fmla="*/ 642026 h 1000945"/>
              <a:gd name="connsiteX15" fmla="*/ 5355548 w 10677666"/>
              <a:gd name="connsiteY15" fmla="*/ 914400 h 1000945"/>
              <a:gd name="connsiteX16" fmla="*/ 4441148 w 10677666"/>
              <a:gd name="connsiteY16" fmla="*/ 992222 h 1000945"/>
              <a:gd name="connsiteX17" fmla="*/ 3760211 w 10677666"/>
              <a:gd name="connsiteY17" fmla="*/ 739303 h 1000945"/>
              <a:gd name="connsiteX18" fmla="*/ 3351650 w 10677666"/>
              <a:gd name="connsiteY18" fmla="*/ 719847 h 1000945"/>
              <a:gd name="connsiteX19" fmla="*/ 2943088 w 10677666"/>
              <a:gd name="connsiteY19" fmla="*/ 719847 h 1000945"/>
              <a:gd name="connsiteX20" fmla="*/ 2339973 w 10677666"/>
              <a:gd name="connsiteY20" fmla="*/ 953311 h 1000945"/>
              <a:gd name="connsiteX21" fmla="*/ 1659037 w 10677666"/>
              <a:gd name="connsiteY21" fmla="*/ 758758 h 1000945"/>
              <a:gd name="connsiteX22" fmla="*/ 122067 w 10677666"/>
              <a:gd name="connsiteY22" fmla="*/ 875491 h 1000945"/>
              <a:gd name="connsiteX23" fmla="*/ 83156 w 10677666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76136 w 10594765"/>
              <a:gd name="connsiteY21" fmla="*/ 758758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81717 w 10676227"/>
              <a:gd name="connsiteY0" fmla="*/ 116732 h 1000945"/>
              <a:gd name="connsiteX1" fmla="*/ 1968883 w 10676227"/>
              <a:gd name="connsiteY1" fmla="*/ 58366 h 1000945"/>
              <a:gd name="connsiteX2" fmla="*/ 2513632 w 10676227"/>
              <a:gd name="connsiteY2" fmla="*/ 466928 h 1000945"/>
              <a:gd name="connsiteX3" fmla="*/ 3155658 w 10676227"/>
              <a:gd name="connsiteY3" fmla="*/ 544749 h 1000945"/>
              <a:gd name="connsiteX4" fmla="*/ 3564219 w 10676227"/>
              <a:gd name="connsiteY4" fmla="*/ 369652 h 1000945"/>
              <a:gd name="connsiteX5" fmla="*/ 4556440 w 10676227"/>
              <a:gd name="connsiteY5" fmla="*/ 175098 h 1000945"/>
              <a:gd name="connsiteX6" fmla="*/ 8330772 w 10676227"/>
              <a:gd name="connsiteY6" fmla="*/ 155643 h 1000945"/>
              <a:gd name="connsiteX7" fmla="*/ 10470858 w 10676227"/>
              <a:gd name="connsiteY7" fmla="*/ 175098 h 1000945"/>
              <a:gd name="connsiteX8" fmla="*/ 10607045 w 10676227"/>
              <a:gd name="connsiteY8" fmla="*/ 194554 h 1000945"/>
              <a:gd name="connsiteX9" fmla="*/ 10626500 w 10676227"/>
              <a:gd name="connsiteY9" fmla="*/ 875490 h 1000945"/>
              <a:gd name="connsiteX10" fmla="*/ 10626500 w 10676227"/>
              <a:gd name="connsiteY10" fmla="*/ 953311 h 1000945"/>
              <a:gd name="connsiteX11" fmla="*/ 9965019 w 10676227"/>
              <a:gd name="connsiteY11" fmla="*/ 953311 h 1000945"/>
              <a:gd name="connsiteX12" fmla="*/ 7572015 w 10676227"/>
              <a:gd name="connsiteY12" fmla="*/ 953311 h 1000945"/>
              <a:gd name="connsiteX13" fmla="*/ 6657615 w 10676227"/>
              <a:gd name="connsiteY13" fmla="*/ 680937 h 1000945"/>
              <a:gd name="connsiteX14" fmla="*/ 5937768 w 10676227"/>
              <a:gd name="connsiteY14" fmla="*/ 642026 h 1000945"/>
              <a:gd name="connsiteX15" fmla="*/ 5354109 w 10676227"/>
              <a:gd name="connsiteY15" fmla="*/ 914400 h 1000945"/>
              <a:gd name="connsiteX16" fmla="*/ 4439709 w 10676227"/>
              <a:gd name="connsiteY16" fmla="*/ 992222 h 1000945"/>
              <a:gd name="connsiteX17" fmla="*/ 3758772 w 10676227"/>
              <a:gd name="connsiteY17" fmla="*/ 739303 h 1000945"/>
              <a:gd name="connsiteX18" fmla="*/ 3350211 w 10676227"/>
              <a:gd name="connsiteY18" fmla="*/ 719847 h 1000945"/>
              <a:gd name="connsiteX19" fmla="*/ 2941649 w 10676227"/>
              <a:gd name="connsiteY19" fmla="*/ 719847 h 1000945"/>
              <a:gd name="connsiteX20" fmla="*/ 2338534 w 10676227"/>
              <a:gd name="connsiteY20" fmla="*/ 953311 h 1000945"/>
              <a:gd name="connsiteX21" fmla="*/ 1638143 w 10676227"/>
              <a:gd name="connsiteY21" fmla="*/ 875490 h 1000945"/>
              <a:gd name="connsiteX22" fmla="*/ 120628 w 10676227"/>
              <a:gd name="connsiteY22" fmla="*/ 875491 h 1000945"/>
              <a:gd name="connsiteX23" fmla="*/ 81717 w 1067622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556681 w 10594765"/>
              <a:gd name="connsiteY21" fmla="*/ 875490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77407 w 10671917"/>
              <a:gd name="connsiteY0" fmla="*/ 116732 h 1000945"/>
              <a:gd name="connsiteX1" fmla="*/ 1964573 w 10671917"/>
              <a:gd name="connsiteY1" fmla="*/ 58366 h 1000945"/>
              <a:gd name="connsiteX2" fmla="*/ 2509322 w 10671917"/>
              <a:gd name="connsiteY2" fmla="*/ 466928 h 1000945"/>
              <a:gd name="connsiteX3" fmla="*/ 3151348 w 10671917"/>
              <a:gd name="connsiteY3" fmla="*/ 544749 h 1000945"/>
              <a:gd name="connsiteX4" fmla="*/ 3559909 w 10671917"/>
              <a:gd name="connsiteY4" fmla="*/ 369652 h 1000945"/>
              <a:gd name="connsiteX5" fmla="*/ 4552130 w 10671917"/>
              <a:gd name="connsiteY5" fmla="*/ 175098 h 1000945"/>
              <a:gd name="connsiteX6" fmla="*/ 8326462 w 10671917"/>
              <a:gd name="connsiteY6" fmla="*/ 155643 h 1000945"/>
              <a:gd name="connsiteX7" fmla="*/ 10466548 w 10671917"/>
              <a:gd name="connsiteY7" fmla="*/ 175098 h 1000945"/>
              <a:gd name="connsiteX8" fmla="*/ 10602735 w 10671917"/>
              <a:gd name="connsiteY8" fmla="*/ 194554 h 1000945"/>
              <a:gd name="connsiteX9" fmla="*/ 10622190 w 10671917"/>
              <a:gd name="connsiteY9" fmla="*/ 875490 h 1000945"/>
              <a:gd name="connsiteX10" fmla="*/ 10622190 w 10671917"/>
              <a:gd name="connsiteY10" fmla="*/ 953311 h 1000945"/>
              <a:gd name="connsiteX11" fmla="*/ 9960709 w 10671917"/>
              <a:gd name="connsiteY11" fmla="*/ 953311 h 1000945"/>
              <a:gd name="connsiteX12" fmla="*/ 7567705 w 10671917"/>
              <a:gd name="connsiteY12" fmla="*/ 953311 h 1000945"/>
              <a:gd name="connsiteX13" fmla="*/ 6653305 w 10671917"/>
              <a:gd name="connsiteY13" fmla="*/ 680937 h 1000945"/>
              <a:gd name="connsiteX14" fmla="*/ 5933458 w 10671917"/>
              <a:gd name="connsiteY14" fmla="*/ 642026 h 1000945"/>
              <a:gd name="connsiteX15" fmla="*/ 5349799 w 10671917"/>
              <a:gd name="connsiteY15" fmla="*/ 914400 h 1000945"/>
              <a:gd name="connsiteX16" fmla="*/ 4435399 w 10671917"/>
              <a:gd name="connsiteY16" fmla="*/ 992222 h 1000945"/>
              <a:gd name="connsiteX17" fmla="*/ 3754462 w 10671917"/>
              <a:gd name="connsiteY17" fmla="*/ 739303 h 1000945"/>
              <a:gd name="connsiteX18" fmla="*/ 3345901 w 10671917"/>
              <a:gd name="connsiteY18" fmla="*/ 719847 h 1000945"/>
              <a:gd name="connsiteX19" fmla="*/ 2937339 w 10671917"/>
              <a:gd name="connsiteY19" fmla="*/ 719847 h 1000945"/>
              <a:gd name="connsiteX20" fmla="*/ 2334224 w 10671917"/>
              <a:gd name="connsiteY20" fmla="*/ 953311 h 1000945"/>
              <a:gd name="connsiteX21" fmla="*/ 1575467 w 10671917"/>
              <a:gd name="connsiteY21" fmla="*/ 933856 h 1000945"/>
              <a:gd name="connsiteX22" fmla="*/ 116318 w 10671917"/>
              <a:gd name="connsiteY22" fmla="*/ 875491 h 1000945"/>
              <a:gd name="connsiteX23" fmla="*/ 77407 w 10671917"/>
              <a:gd name="connsiteY23" fmla="*/ 116732 h 1000945"/>
              <a:gd name="connsiteX0" fmla="*/ 255 w 10594765"/>
              <a:gd name="connsiteY0" fmla="*/ 116732 h 1000945"/>
              <a:gd name="connsiteX1" fmla="*/ 1887421 w 10594765"/>
              <a:gd name="connsiteY1" fmla="*/ 58366 h 1000945"/>
              <a:gd name="connsiteX2" fmla="*/ 2432170 w 10594765"/>
              <a:gd name="connsiteY2" fmla="*/ 466928 h 1000945"/>
              <a:gd name="connsiteX3" fmla="*/ 3074196 w 10594765"/>
              <a:gd name="connsiteY3" fmla="*/ 544749 h 1000945"/>
              <a:gd name="connsiteX4" fmla="*/ 3482757 w 10594765"/>
              <a:gd name="connsiteY4" fmla="*/ 369652 h 1000945"/>
              <a:gd name="connsiteX5" fmla="*/ 4474978 w 10594765"/>
              <a:gd name="connsiteY5" fmla="*/ 175098 h 1000945"/>
              <a:gd name="connsiteX6" fmla="*/ 8249310 w 10594765"/>
              <a:gd name="connsiteY6" fmla="*/ 155643 h 1000945"/>
              <a:gd name="connsiteX7" fmla="*/ 10389396 w 10594765"/>
              <a:gd name="connsiteY7" fmla="*/ 175098 h 1000945"/>
              <a:gd name="connsiteX8" fmla="*/ 10525583 w 10594765"/>
              <a:gd name="connsiteY8" fmla="*/ 194554 h 1000945"/>
              <a:gd name="connsiteX9" fmla="*/ 10545038 w 10594765"/>
              <a:gd name="connsiteY9" fmla="*/ 875490 h 1000945"/>
              <a:gd name="connsiteX10" fmla="*/ 10545038 w 10594765"/>
              <a:gd name="connsiteY10" fmla="*/ 953311 h 1000945"/>
              <a:gd name="connsiteX11" fmla="*/ 9883557 w 10594765"/>
              <a:gd name="connsiteY11" fmla="*/ 953311 h 1000945"/>
              <a:gd name="connsiteX12" fmla="*/ 7490553 w 10594765"/>
              <a:gd name="connsiteY12" fmla="*/ 953311 h 1000945"/>
              <a:gd name="connsiteX13" fmla="*/ 6576153 w 10594765"/>
              <a:gd name="connsiteY13" fmla="*/ 680937 h 1000945"/>
              <a:gd name="connsiteX14" fmla="*/ 5856306 w 10594765"/>
              <a:gd name="connsiteY14" fmla="*/ 642026 h 1000945"/>
              <a:gd name="connsiteX15" fmla="*/ 5272647 w 10594765"/>
              <a:gd name="connsiteY15" fmla="*/ 914400 h 1000945"/>
              <a:gd name="connsiteX16" fmla="*/ 4358247 w 10594765"/>
              <a:gd name="connsiteY16" fmla="*/ 992222 h 1000945"/>
              <a:gd name="connsiteX17" fmla="*/ 3677310 w 10594765"/>
              <a:gd name="connsiteY17" fmla="*/ 739303 h 1000945"/>
              <a:gd name="connsiteX18" fmla="*/ 3268749 w 10594765"/>
              <a:gd name="connsiteY18" fmla="*/ 719847 h 1000945"/>
              <a:gd name="connsiteX19" fmla="*/ 2860187 w 10594765"/>
              <a:gd name="connsiteY19" fmla="*/ 719847 h 1000945"/>
              <a:gd name="connsiteX20" fmla="*/ 2257072 w 10594765"/>
              <a:gd name="connsiteY20" fmla="*/ 953311 h 1000945"/>
              <a:gd name="connsiteX21" fmla="*/ 1498315 w 10594765"/>
              <a:gd name="connsiteY21" fmla="*/ 933856 h 1000945"/>
              <a:gd name="connsiteX22" fmla="*/ 39166 w 10594765"/>
              <a:gd name="connsiteY22" fmla="*/ 875491 h 1000945"/>
              <a:gd name="connsiteX23" fmla="*/ 255 w 10594765"/>
              <a:gd name="connsiteY23" fmla="*/ 116732 h 1000945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526567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8550 h 982763"/>
              <a:gd name="connsiteX1" fmla="*/ 1887421 w 10594765"/>
              <a:gd name="connsiteY1" fmla="*/ 40184 h 982763"/>
              <a:gd name="connsiteX2" fmla="*/ 2432170 w 10594765"/>
              <a:gd name="connsiteY2" fmla="*/ 137461 h 982763"/>
              <a:gd name="connsiteX3" fmla="*/ 3074196 w 10594765"/>
              <a:gd name="connsiteY3" fmla="*/ 118005 h 982763"/>
              <a:gd name="connsiteX4" fmla="*/ 3482757 w 10594765"/>
              <a:gd name="connsiteY4" fmla="*/ 351470 h 982763"/>
              <a:gd name="connsiteX5" fmla="*/ 4474978 w 10594765"/>
              <a:gd name="connsiteY5" fmla="*/ 156916 h 982763"/>
              <a:gd name="connsiteX6" fmla="*/ 8249310 w 10594765"/>
              <a:gd name="connsiteY6" fmla="*/ 137461 h 982763"/>
              <a:gd name="connsiteX7" fmla="*/ 10389396 w 10594765"/>
              <a:gd name="connsiteY7" fmla="*/ 156916 h 982763"/>
              <a:gd name="connsiteX8" fmla="*/ 10525583 w 10594765"/>
              <a:gd name="connsiteY8" fmla="*/ 176372 h 982763"/>
              <a:gd name="connsiteX9" fmla="*/ 10545038 w 10594765"/>
              <a:gd name="connsiteY9" fmla="*/ 857308 h 982763"/>
              <a:gd name="connsiteX10" fmla="*/ 10545038 w 10594765"/>
              <a:gd name="connsiteY10" fmla="*/ 935129 h 982763"/>
              <a:gd name="connsiteX11" fmla="*/ 9883557 w 10594765"/>
              <a:gd name="connsiteY11" fmla="*/ 935129 h 982763"/>
              <a:gd name="connsiteX12" fmla="*/ 7490553 w 10594765"/>
              <a:gd name="connsiteY12" fmla="*/ 935129 h 982763"/>
              <a:gd name="connsiteX13" fmla="*/ 6576153 w 10594765"/>
              <a:gd name="connsiteY13" fmla="*/ 662755 h 982763"/>
              <a:gd name="connsiteX14" fmla="*/ 5856306 w 10594765"/>
              <a:gd name="connsiteY14" fmla="*/ 623844 h 982763"/>
              <a:gd name="connsiteX15" fmla="*/ 5272647 w 10594765"/>
              <a:gd name="connsiteY15" fmla="*/ 896218 h 982763"/>
              <a:gd name="connsiteX16" fmla="*/ 4358247 w 10594765"/>
              <a:gd name="connsiteY16" fmla="*/ 974040 h 982763"/>
              <a:gd name="connsiteX17" fmla="*/ 3677310 w 10594765"/>
              <a:gd name="connsiteY17" fmla="*/ 721121 h 982763"/>
              <a:gd name="connsiteX18" fmla="*/ 3268749 w 10594765"/>
              <a:gd name="connsiteY18" fmla="*/ 701665 h 982763"/>
              <a:gd name="connsiteX19" fmla="*/ 2860187 w 10594765"/>
              <a:gd name="connsiteY19" fmla="*/ 701665 h 982763"/>
              <a:gd name="connsiteX20" fmla="*/ 2257072 w 10594765"/>
              <a:gd name="connsiteY20" fmla="*/ 935129 h 982763"/>
              <a:gd name="connsiteX21" fmla="*/ 1498315 w 10594765"/>
              <a:gd name="connsiteY21" fmla="*/ 915674 h 982763"/>
              <a:gd name="connsiteX22" fmla="*/ 39166 w 10594765"/>
              <a:gd name="connsiteY22" fmla="*/ 857309 h 982763"/>
              <a:gd name="connsiteX23" fmla="*/ 255 w 10594765"/>
              <a:gd name="connsiteY23" fmla="*/ 98550 h 982763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114923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348388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153834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13437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698583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698583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9681"/>
              <a:gd name="connsiteX1" fmla="*/ 1887421 w 10594765"/>
              <a:gd name="connsiteY1" fmla="*/ 37102 h 979681"/>
              <a:gd name="connsiteX2" fmla="*/ 2432170 w 10594765"/>
              <a:gd name="connsiteY2" fmla="*/ 76013 h 979681"/>
              <a:gd name="connsiteX3" fmla="*/ 3074196 w 10594765"/>
              <a:gd name="connsiteY3" fmla="*/ 37102 h 979681"/>
              <a:gd name="connsiteX4" fmla="*/ 3482757 w 10594765"/>
              <a:gd name="connsiteY4" fmla="*/ 76013 h 979681"/>
              <a:gd name="connsiteX5" fmla="*/ 4474978 w 10594765"/>
              <a:gd name="connsiteY5" fmla="*/ 76012 h 979681"/>
              <a:gd name="connsiteX6" fmla="*/ 8249310 w 10594765"/>
              <a:gd name="connsiteY6" fmla="*/ 95469 h 979681"/>
              <a:gd name="connsiteX7" fmla="*/ 10389396 w 10594765"/>
              <a:gd name="connsiteY7" fmla="*/ 153834 h 979681"/>
              <a:gd name="connsiteX8" fmla="*/ 10525583 w 10594765"/>
              <a:gd name="connsiteY8" fmla="*/ 173290 h 979681"/>
              <a:gd name="connsiteX9" fmla="*/ 10545038 w 10594765"/>
              <a:gd name="connsiteY9" fmla="*/ 854226 h 979681"/>
              <a:gd name="connsiteX10" fmla="*/ 10545038 w 10594765"/>
              <a:gd name="connsiteY10" fmla="*/ 932047 h 979681"/>
              <a:gd name="connsiteX11" fmla="*/ 9883557 w 10594765"/>
              <a:gd name="connsiteY11" fmla="*/ 932047 h 979681"/>
              <a:gd name="connsiteX12" fmla="*/ 7490553 w 10594765"/>
              <a:gd name="connsiteY12" fmla="*/ 932047 h 979681"/>
              <a:gd name="connsiteX13" fmla="*/ 6576153 w 10594765"/>
              <a:gd name="connsiteY13" fmla="*/ 659673 h 979681"/>
              <a:gd name="connsiteX14" fmla="*/ 5856306 w 10594765"/>
              <a:gd name="connsiteY14" fmla="*/ 620762 h 979681"/>
              <a:gd name="connsiteX15" fmla="*/ 5272647 w 10594765"/>
              <a:gd name="connsiteY15" fmla="*/ 893136 h 979681"/>
              <a:gd name="connsiteX16" fmla="*/ 4358247 w 10594765"/>
              <a:gd name="connsiteY16" fmla="*/ 970958 h 979681"/>
              <a:gd name="connsiteX17" fmla="*/ 3677310 w 10594765"/>
              <a:gd name="connsiteY17" fmla="*/ 718039 h 979681"/>
              <a:gd name="connsiteX18" fmla="*/ 3268749 w 10594765"/>
              <a:gd name="connsiteY18" fmla="*/ 912591 h 979681"/>
              <a:gd name="connsiteX19" fmla="*/ 2860187 w 10594765"/>
              <a:gd name="connsiteY19" fmla="*/ 912591 h 979681"/>
              <a:gd name="connsiteX20" fmla="*/ 2257072 w 10594765"/>
              <a:gd name="connsiteY20" fmla="*/ 932047 h 979681"/>
              <a:gd name="connsiteX21" fmla="*/ 1498315 w 10594765"/>
              <a:gd name="connsiteY21" fmla="*/ 912592 h 979681"/>
              <a:gd name="connsiteX22" fmla="*/ 39166 w 10594765"/>
              <a:gd name="connsiteY22" fmla="*/ 854227 h 979681"/>
              <a:gd name="connsiteX23" fmla="*/ 255 w 10594765"/>
              <a:gd name="connsiteY23" fmla="*/ 95468 h 979681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620762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659673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53834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5468 h 971740"/>
              <a:gd name="connsiteX1" fmla="*/ 1887421 w 10594765"/>
              <a:gd name="connsiteY1" fmla="*/ 37102 h 971740"/>
              <a:gd name="connsiteX2" fmla="*/ 2432170 w 10594765"/>
              <a:gd name="connsiteY2" fmla="*/ 76013 h 971740"/>
              <a:gd name="connsiteX3" fmla="*/ 3074196 w 10594765"/>
              <a:gd name="connsiteY3" fmla="*/ 37102 h 971740"/>
              <a:gd name="connsiteX4" fmla="*/ 3482757 w 10594765"/>
              <a:gd name="connsiteY4" fmla="*/ 76013 h 971740"/>
              <a:gd name="connsiteX5" fmla="*/ 4474978 w 10594765"/>
              <a:gd name="connsiteY5" fmla="*/ 76012 h 971740"/>
              <a:gd name="connsiteX6" fmla="*/ 8249310 w 10594765"/>
              <a:gd name="connsiteY6" fmla="*/ 95469 h 971740"/>
              <a:gd name="connsiteX7" fmla="*/ 10389396 w 10594765"/>
              <a:gd name="connsiteY7" fmla="*/ 114923 h 971740"/>
              <a:gd name="connsiteX8" fmla="*/ 10525583 w 10594765"/>
              <a:gd name="connsiteY8" fmla="*/ 173290 h 971740"/>
              <a:gd name="connsiteX9" fmla="*/ 10545038 w 10594765"/>
              <a:gd name="connsiteY9" fmla="*/ 854226 h 971740"/>
              <a:gd name="connsiteX10" fmla="*/ 10545038 w 10594765"/>
              <a:gd name="connsiteY10" fmla="*/ 932047 h 971740"/>
              <a:gd name="connsiteX11" fmla="*/ 9883557 w 10594765"/>
              <a:gd name="connsiteY11" fmla="*/ 932047 h 971740"/>
              <a:gd name="connsiteX12" fmla="*/ 7490553 w 10594765"/>
              <a:gd name="connsiteY12" fmla="*/ 932047 h 971740"/>
              <a:gd name="connsiteX13" fmla="*/ 6576153 w 10594765"/>
              <a:gd name="connsiteY13" fmla="*/ 912592 h 971740"/>
              <a:gd name="connsiteX14" fmla="*/ 5856306 w 10594765"/>
              <a:gd name="connsiteY14" fmla="*/ 873681 h 971740"/>
              <a:gd name="connsiteX15" fmla="*/ 5272647 w 10594765"/>
              <a:gd name="connsiteY15" fmla="*/ 893136 h 971740"/>
              <a:gd name="connsiteX16" fmla="*/ 4358247 w 10594765"/>
              <a:gd name="connsiteY16" fmla="*/ 970958 h 971740"/>
              <a:gd name="connsiteX17" fmla="*/ 3677310 w 10594765"/>
              <a:gd name="connsiteY17" fmla="*/ 932047 h 971740"/>
              <a:gd name="connsiteX18" fmla="*/ 3268749 w 10594765"/>
              <a:gd name="connsiteY18" fmla="*/ 912591 h 971740"/>
              <a:gd name="connsiteX19" fmla="*/ 2860187 w 10594765"/>
              <a:gd name="connsiteY19" fmla="*/ 912591 h 971740"/>
              <a:gd name="connsiteX20" fmla="*/ 2257072 w 10594765"/>
              <a:gd name="connsiteY20" fmla="*/ 932047 h 971740"/>
              <a:gd name="connsiteX21" fmla="*/ 1498315 w 10594765"/>
              <a:gd name="connsiteY21" fmla="*/ 912592 h 971740"/>
              <a:gd name="connsiteX22" fmla="*/ 39166 w 10594765"/>
              <a:gd name="connsiteY22" fmla="*/ 854227 h 971740"/>
              <a:gd name="connsiteX23" fmla="*/ 255 w 10594765"/>
              <a:gd name="connsiteY23" fmla="*/ 95468 h 971740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77820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38910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255 w 10594765"/>
              <a:gd name="connsiteY0" fmla="*/ 97276 h 973548"/>
              <a:gd name="connsiteX1" fmla="*/ 1887421 w 10594765"/>
              <a:gd name="connsiteY1" fmla="*/ 38910 h 973548"/>
              <a:gd name="connsiteX2" fmla="*/ 2432170 w 10594765"/>
              <a:gd name="connsiteY2" fmla="*/ 77821 h 973548"/>
              <a:gd name="connsiteX3" fmla="*/ 3074196 w 10594765"/>
              <a:gd name="connsiteY3" fmla="*/ 77821 h 973548"/>
              <a:gd name="connsiteX4" fmla="*/ 3482757 w 10594765"/>
              <a:gd name="connsiteY4" fmla="*/ 77821 h 973548"/>
              <a:gd name="connsiteX5" fmla="*/ 4474978 w 10594765"/>
              <a:gd name="connsiteY5" fmla="*/ 38909 h 973548"/>
              <a:gd name="connsiteX6" fmla="*/ 8249310 w 10594765"/>
              <a:gd name="connsiteY6" fmla="*/ 0 h 973548"/>
              <a:gd name="connsiteX7" fmla="*/ 10389396 w 10594765"/>
              <a:gd name="connsiteY7" fmla="*/ 116731 h 973548"/>
              <a:gd name="connsiteX8" fmla="*/ 10525583 w 10594765"/>
              <a:gd name="connsiteY8" fmla="*/ 175098 h 973548"/>
              <a:gd name="connsiteX9" fmla="*/ 10545038 w 10594765"/>
              <a:gd name="connsiteY9" fmla="*/ 856034 h 973548"/>
              <a:gd name="connsiteX10" fmla="*/ 10545038 w 10594765"/>
              <a:gd name="connsiteY10" fmla="*/ 933855 h 973548"/>
              <a:gd name="connsiteX11" fmla="*/ 9883557 w 10594765"/>
              <a:gd name="connsiteY11" fmla="*/ 933855 h 973548"/>
              <a:gd name="connsiteX12" fmla="*/ 7490553 w 10594765"/>
              <a:gd name="connsiteY12" fmla="*/ 933855 h 973548"/>
              <a:gd name="connsiteX13" fmla="*/ 6576153 w 10594765"/>
              <a:gd name="connsiteY13" fmla="*/ 914400 h 973548"/>
              <a:gd name="connsiteX14" fmla="*/ 5856306 w 10594765"/>
              <a:gd name="connsiteY14" fmla="*/ 875489 h 973548"/>
              <a:gd name="connsiteX15" fmla="*/ 5272647 w 10594765"/>
              <a:gd name="connsiteY15" fmla="*/ 894944 h 973548"/>
              <a:gd name="connsiteX16" fmla="*/ 4358247 w 10594765"/>
              <a:gd name="connsiteY16" fmla="*/ 972766 h 973548"/>
              <a:gd name="connsiteX17" fmla="*/ 3677310 w 10594765"/>
              <a:gd name="connsiteY17" fmla="*/ 933855 h 973548"/>
              <a:gd name="connsiteX18" fmla="*/ 3268749 w 10594765"/>
              <a:gd name="connsiteY18" fmla="*/ 914399 h 973548"/>
              <a:gd name="connsiteX19" fmla="*/ 2860187 w 10594765"/>
              <a:gd name="connsiteY19" fmla="*/ 914399 h 973548"/>
              <a:gd name="connsiteX20" fmla="*/ 2257072 w 10594765"/>
              <a:gd name="connsiteY20" fmla="*/ 933855 h 973548"/>
              <a:gd name="connsiteX21" fmla="*/ 1498315 w 10594765"/>
              <a:gd name="connsiteY21" fmla="*/ 914400 h 973548"/>
              <a:gd name="connsiteX22" fmla="*/ 39166 w 10594765"/>
              <a:gd name="connsiteY22" fmla="*/ 856035 h 973548"/>
              <a:gd name="connsiteX23" fmla="*/ 255 w 10594765"/>
              <a:gd name="connsiteY23" fmla="*/ 97276 h 973548"/>
              <a:gd name="connsiteX0" fmla="*/ 123162 w 10717672"/>
              <a:gd name="connsiteY0" fmla="*/ 97276 h 973548"/>
              <a:gd name="connsiteX1" fmla="*/ 2010328 w 10717672"/>
              <a:gd name="connsiteY1" fmla="*/ 97276 h 973548"/>
              <a:gd name="connsiteX2" fmla="*/ 2555077 w 10717672"/>
              <a:gd name="connsiteY2" fmla="*/ 77821 h 973548"/>
              <a:gd name="connsiteX3" fmla="*/ 3197103 w 10717672"/>
              <a:gd name="connsiteY3" fmla="*/ 77821 h 973548"/>
              <a:gd name="connsiteX4" fmla="*/ 3605664 w 10717672"/>
              <a:gd name="connsiteY4" fmla="*/ 77821 h 973548"/>
              <a:gd name="connsiteX5" fmla="*/ 4597885 w 10717672"/>
              <a:gd name="connsiteY5" fmla="*/ 38909 h 973548"/>
              <a:gd name="connsiteX6" fmla="*/ 8372217 w 10717672"/>
              <a:gd name="connsiteY6" fmla="*/ 0 h 973548"/>
              <a:gd name="connsiteX7" fmla="*/ 10512303 w 10717672"/>
              <a:gd name="connsiteY7" fmla="*/ 116731 h 973548"/>
              <a:gd name="connsiteX8" fmla="*/ 10648490 w 10717672"/>
              <a:gd name="connsiteY8" fmla="*/ 175098 h 973548"/>
              <a:gd name="connsiteX9" fmla="*/ 10667945 w 10717672"/>
              <a:gd name="connsiteY9" fmla="*/ 856034 h 973548"/>
              <a:gd name="connsiteX10" fmla="*/ 10667945 w 10717672"/>
              <a:gd name="connsiteY10" fmla="*/ 933855 h 973548"/>
              <a:gd name="connsiteX11" fmla="*/ 10006464 w 10717672"/>
              <a:gd name="connsiteY11" fmla="*/ 933855 h 973548"/>
              <a:gd name="connsiteX12" fmla="*/ 7613460 w 10717672"/>
              <a:gd name="connsiteY12" fmla="*/ 933855 h 973548"/>
              <a:gd name="connsiteX13" fmla="*/ 6699060 w 10717672"/>
              <a:gd name="connsiteY13" fmla="*/ 914400 h 973548"/>
              <a:gd name="connsiteX14" fmla="*/ 5979213 w 10717672"/>
              <a:gd name="connsiteY14" fmla="*/ 875489 h 973548"/>
              <a:gd name="connsiteX15" fmla="*/ 5395554 w 10717672"/>
              <a:gd name="connsiteY15" fmla="*/ 894944 h 973548"/>
              <a:gd name="connsiteX16" fmla="*/ 4481154 w 10717672"/>
              <a:gd name="connsiteY16" fmla="*/ 972766 h 973548"/>
              <a:gd name="connsiteX17" fmla="*/ 3800217 w 10717672"/>
              <a:gd name="connsiteY17" fmla="*/ 933855 h 973548"/>
              <a:gd name="connsiteX18" fmla="*/ 3391656 w 10717672"/>
              <a:gd name="connsiteY18" fmla="*/ 914399 h 973548"/>
              <a:gd name="connsiteX19" fmla="*/ 2983094 w 10717672"/>
              <a:gd name="connsiteY19" fmla="*/ 914399 h 973548"/>
              <a:gd name="connsiteX20" fmla="*/ 2379979 w 10717672"/>
              <a:gd name="connsiteY20" fmla="*/ 933855 h 973548"/>
              <a:gd name="connsiteX21" fmla="*/ 1621222 w 10717672"/>
              <a:gd name="connsiteY21" fmla="*/ 914400 h 973548"/>
              <a:gd name="connsiteX22" fmla="*/ 162073 w 10717672"/>
              <a:gd name="connsiteY22" fmla="*/ 856035 h 973548"/>
              <a:gd name="connsiteX23" fmla="*/ 123162 w 10717672"/>
              <a:gd name="connsiteY23" fmla="*/ 97276 h 973548"/>
              <a:gd name="connsiteX0" fmla="*/ 123162 w 10717672"/>
              <a:gd name="connsiteY0" fmla="*/ 59818 h 936090"/>
              <a:gd name="connsiteX1" fmla="*/ 2010328 w 10717672"/>
              <a:gd name="connsiteY1" fmla="*/ 59818 h 936090"/>
              <a:gd name="connsiteX2" fmla="*/ 2555077 w 10717672"/>
              <a:gd name="connsiteY2" fmla="*/ 40363 h 936090"/>
              <a:gd name="connsiteX3" fmla="*/ 3197103 w 10717672"/>
              <a:gd name="connsiteY3" fmla="*/ 40363 h 936090"/>
              <a:gd name="connsiteX4" fmla="*/ 3605664 w 10717672"/>
              <a:gd name="connsiteY4" fmla="*/ 40363 h 936090"/>
              <a:gd name="connsiteX5" fmla="*/ 4597885 w 10717672"/>
              <a:gd name="connsiteY5" fmla="*/ 1451 h 936090"/>
              <a:gd name="connsiteX6" fmla="*/ 8372217 w 10717672"/>
              <a:gd name="connsiteY6" fmla="*/ 98730 h 936090"/>
              <a:gd name="connsiteX7" fmla="*/ 10512303 w 10717672"/>
              <a:gd name="connsiteY7" fmla="*/ 79273 h 936090"/>
              <a:gd name="connsiteX8" fmla="*/ 10648490 w 10717672"/>
              <a:gd name="connsiteY8" fmla="*/ 137640 h 936090"/>
              <a:gd name="connsiteX9" fmla="*/ 10667945 w 10717672"/>
              <a:gd name="connsiteY9" fmla="*/ 818576 h 936090"/>
              <a:gd name="connsiteX10" fmla="*/ 10667945 w 10717672"/>
              <a:gd name="connsiteY10" fmla="*/ 896397 h 936090"/>
              <a:gd name="connsiteX11" fmla="*/ 10006464 w 10717672"/>
              <a:gd name="connsiteY11" fmla="*/ 896397 h 936090"/>
              <a:gd name="connsiteX12" fmla="*/ 7613460 w 10717672"/>
              <a:gd name="connsiteY12" fmla="*/ 896397 h 936090"/>
              <a:gd name="connsiteX13" fmla="*/ 6699060 w 10717672"/>
              <a:gd name="connsiteY13" fmla="*/ 876942 h 936090"/>
              <a:gd name="connsiteX14" fmla="*/ 5979213 w 10717672"/>
              <a:gd name="connsiteY14" fmla="*/ 838031 h 936090"/>
              <a:gd name="connsiteX15" fmla="*/ 5395554 w 10717672"/>
              <a:gd name="connsiteY15" fmla="*/ 857486 h 936090"/>
              <a:gd name="connsiteX16" fmla="*/ 4481154 w 10717672"/>
              <a:gd name="connsiteY16" fmla="*/ 935308 h 936090"/>
              <a:gd name="connsiteX17" fmla="*/ 3800217 w 10717672"/>
              <a:gd name="connsiteY17" fmla="*/ 896397 h 936090"/>
              <a:gd name="connsiteX18" fmla="*/ 3391656 w 10717672"/>
              <a:gd name="connsiteY18" fmla="*/ 876941 h 936090"/>
              <a:gd name="connsiteX19" fmla="*/ 2983094 w 10717672"/>
              <a:gd name="connsiteY19" fmla="*/ 876941 h 936090"/>
              <a:gd name="connsiteX20" fmla="*/ 2379979 w 10717672"/>
              <a:gd name="connsiteY20" fmla="*/ 896397 h 936090"/>
              <a:gd name="connsiteX21" fmla="*/ 1621222 w 10717672"/>
              <a:gd name="connsiteY21" fmla="*/ 876942 h 936090"/>
              <a:gd name="connsiteX22" fmla="*/ 162073 w 10717672"/>
              <a:gd name="connsiteY22" fmla="*/ 818577 h 936090"/>
              <a:gd name="connsiteX23" fmla="*/ 123162 w 10717672"/>
              <a:gd name="connsiteY23" fmla="*/ 59818 h 936090"/>
              <a:gd name="connsiteX0" fmla="*/ 123162 w 10717672"/>
              <a:gd name="connsiteY0" fmla="*/ 55491 h 931763"/>
              <a:gd name="connsiteX1" fmla="*/ 2010328 w 10717672"/>
              <a:gd name="connsiteY1" fmla="*/ 55491 h 931763"/>
              <a:gd name="connsiteX2" fmla="*/ 2555077 w 10717672"/>
              <a:gd name="connsiteY2" fmla="*/ 36036 h 931763"/>
              <a:gd name="connsiteX3" fmla="*/ 3197103 w 10717672"/>
              <a:gd name="connsiteY3" fmla="*/ 36036 h 931763"/>
              <a:gd name="connsiteX4" fmla="*/ 3605664 w 10717672"/>
              <a:gd name="connsiteY4" fmla="*/ 36036 h 931763"/>
              <a:gd name="connsiteX5" fmla="*/ 4597885 w 10717672"/>
              <a:gd name="connsiteY5" fmla="*/ 74945 h 931763"/>
              <a:gd name="connsiteX6" fmla="*/ 8372217 w 10717672"/>
              <a:gd name="connsiteY6" fmla="*/ 94403 h 931763"/>
              <a:gd name="connsiteX7" fmla="*/ 10512303 w 10717672"/>
              <a:gd name="connsiteY7" fmla="*/ 74946 h 931763"/>
              <a:gd name="connsiteX8" fmla="*/ 10648490 w 10717672"/>
              <a:gd name="connsiteY8" fmla="*/ 133313 h 931763"/>
              <a:gd name="connsiteX9" fmla="*/ 10667945 w 10717672"/>
              <a:gd name="connsiteY9" fmla="*/ 814249 h 931763"/>
              <a:gd name="connsiteX10" fmla="*/ 10667945 w 10717672"/>
              <a:gd name="connsiteY10" fmla="*/ 892070 h 931763"/>
              <a:gd name="connsiteX11" fmla="*/ 10006464 w 10717672"/>
              <a:gd name="connsiteY11" fmla="*/ 892070 h 931763"/>
              <a:gd name="connsiteX12" fmla="*/ 7613460 w 10717672"/>
              <a:gd name="connsiteY12" fmla="*/ 892070 h 931763"/>
              <a:gd name="connsiteX13" fmla="*/ 6699060 w 10717672"/>
              <a:gd name="connsiteY13" fmla="*/ 872615 h 931763"/>
              <a:gd name="connsiteX14" fmla="*/ 5979213 w 10717672"/>
              <a:gd name="connsiteY14" fmla="*/ 833704 h 931763"/>
              <a:gd name="connsiteX15" fmla="*/ 5395554 w 10717672"/>
              <a:gd name="connsiteY15" fmla="*/ 853159 h 931763"/>
              <a:gd name="connsiteX16" fmla="*/ 4481154 w 10717672"/>
              <a:gd name="connsiteY16" fmla="*/ 930981 h 931763"/>
              <a:gd name="connsiteX17" fmla="*/ 3800217 w 10717672"/>
              <a:gd name="connsiteY17" fmla="*/ 892070 h 931763"/>
              <a:gd name="connsiteX18" fmla="*/ 3391656 w 10717672"/>
              <a:gd name="connsiteY18" fmla="*/ 872614 h 931763"/>
              <a:gd name="connsiteX19" fmla="*/ 2983094 w 10717672"/>
              <a:gd name="connsiteY19" fmla="*/ 872614 h 931763"/>
              <a:gd name="connsiteX20" fmla="*/ 2379979 w 10717672"/>
              <a:gd name="connsiteY20" fmla="*/ 892070 h 931763"/>
              <a:gd name="connsiteX21" fmla="*/ 1621222 w 10717672"/>
              <a:gd name="connsiteY21" fmla="*/ 872615 h 931763"/>
              <a:gd name="connsiteX22" fmla="*/ 162073 w 10717672"/>
              <a:gd name="connsiteY22" fmla="*/ 814250 h 931763"/>
              <a:gd name="connsiteX23" fmla="*/ 123162 w 10717672"/>
              <a:gd name="connsiteY23" fmla="*/ 55491 h 931763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33704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23162 w 10717672"/>
              <a:gd name="connsiteY0" fmla="*/ 55491 h 905904"/>
              <a:gd name="connsiteX1" fmla="*/ 2010328 w 10717672"/>
              <a:gd name="connsiteY1" fmla="*/ 55491 h 905904"/>
              <a:gd name="connsiteX2" fmla="*/ 2555077 w 10717672"/>
              <a:gd name="connsiteY2" fmla="*/ 36036 h 905904"/>
              <a:gd name="connsiteX3" fmla="*/ 3197103 w 10717672"/>
              <a:gd name="connsiteY3" fmla="*/ 36036 h 905904"/>
              <a:gd name="connsiteX4" fmla="*/ 3605664 w 10717672"/>
              <a:gd name="connsiteY4" fmla="*/ 36036 h 905904"/>
              <a:gd name="connsiteX5" fmla="*/ 4597885 w 10717672"/>
              <a:gd name="connsiteY5" fmla="*/ 74945 h 905904"/>
              <a:gd name="connsiteX6" fmla="*/ 8372217 w 10717672"/>
              <a:gd name="connsiteY6" fmla="*/ 94403 h 905904"/>
              <a:gd name="connsiteX7" fmla="*/ 10512303 w 10717672"/>
              <a:gd name="connsiteY7" fmla="*/ 74946 h 905904"/>
              <a:gd name="connsiteX8" fmla="*/ 10648490 w 10717672"/>
              <a:gd name="connsiteY8" fmla="*/ 133313 h 905904"/>
              <a:gd name="connsiteX9" fmla="*/ 10667945 w 10717672"/>
              <a:gd name="connsiteY9" fmla="*/ 814249 h 905904"/>
              <a:gd name="connsiteX10" fmla="*/ 10667945 w 10717672"/>
              <a:gd name="connsiteY10" fmla="*/ 892070 h 905904"/>
              <a:gd name="connsiteX11" fmla="*/ 10006464 w 10717672"/>
              <a:gd name="connsiteY11" fmla="*/ 892070 h 905904"/>
              <a:gd name="connsiteX12" fmla="*/ 7613460 w 10717672"/>
              <a:gd name="connsiteY12" fmla="*/ 892070 h 905904"/>
              <a:gd name="connsiteX13" fmla="*/ 6699060 w 10717672"/>
              <a:gd name="connsiteY13" fmla="*/ 872615 h 905904"/>
              <a:gd name="connsiteX14" fmla="*/ 5979213 w 10717672"/>
              <a:gd name="connsiteY14" fmla="*/ 853160 h 905904"/>
              <a:gd name="connsiteX15" fmla="*/ 5395554 w 10717672"/>
              <a:gd name="connsiteY15" fmla="*/ 853159 h 905904"/>
              <a:gd name="connsiteX16" fmla="*/ 4481154 w 10717672"/>
              <a:gd name="connsiteY16" fmla="*/ 892071 h 905904"/>
              <a:gd name="connsiteX17" fmla="*/ 3800217 w 10717672"/>
              <a:gd name="connsiteY17" fmla="*/ 892070 h 905904"/>
              <a:gd name="connsiteX18" fmla="*/ 3391656 w 10717672"/>
              <a:gd name="connsiteY18" fmla="*/ 872614 h 905904"/>
              <a:gd name="connsiteX19" fmla="*/ 2983094 w 10717672"/>
              <a:gd name="connsiteY19" fmla="*/ 872614 h 905904"/>
              <a:gd name="connsiteX20" fmla="*/ 2379979 w 10717672"/>
              <a:gd name="connsiteY20" fmla="*/ 892070 h 905904"/>
              <a:gd name="connsiteX21" fmla="*/ 1621222 w 10717672"/>
              <a:gd name="connsiteY21" fmla="*/ 872615 h 905904"/>
              <a:gd name="connsiteX22" fmla="*/ 162073 w 10717672"/>
              <a:gd name="connsiteY22" fmla="*/ 814250 h 905904"/>
              <a:gd name="connsiteX23" fmla="*/ 123162 w 10717672"/>
              <a:gd name="connsiteY23" fmla="*/ 55491 h 90590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9207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92751 w 10787261"/>
              <a:gd name="connsiteY0" fmla="*/ 55491 h 897834"/>
              <a:gd name="connsiteX1" fmla="*/ 2079917 w 10787261"/>
              <a:gd name="connsiteY1" fmla="*/ 55491 h 897834"/>
              <a:gd name="connsiteX2" fmla="*/ 2624666 w 10787261"/>
              <a:gd name="connsiteY2" fmla="*/ 36036 h 897834"/>
              <a:gd name="connsiteX3" fmla="*/ 3266692 w 10787261"/>
              <a:gd name="connsiteY3" fmla="*/ 36036 h 897834"/>
              <a:gd name="connsiteX4" fmla="*/ 3675253 w 10787261"/>
              <a:gd name="connsiteY4" fmla="*/ 36036 h 897834"/>
              <a:gd name="connsiteX5" fmla="*/ 4667474 w 10787261"/>
              <a:gd name="connsiteY5" fmla="*/ 74945 h 897834"/>
              <a:gd name="connsiteX6" fmla="*/ 8441806 w 10787261"/>
              <a:gd name="connsiteY6" fmla="*/ 94403 h 897834"/>
              <a:gd name="connsiteX7" fmla="*/ 10581892 w 10787261"/>
              <a:gd name="connsiteY7" fmla="*/ 74946 h 897834"/>
              <a:gd name="connsiteX8" fmla="*/ 10718079 w 10787261"/>
              <a:gd name="connsiteY8" fmla="*/ 133313 h 897834"/>
              <a:gd name="connsiteX9" fmla="*/ 10737534 w 10787261"/>
              <a:gd name="connsiteY9" fmla="*/ 814249 h 897834"/>
              <a:gd name="connsiteX10" fmla="*/ 10737534 w 10787261"/>
              <a:gd name="connsiteY10" fmla="*/ 892070 h 897834"/>
              <a:gd name="connsiteX11" fmla="*/ 10076053 w 10787261"/>
              <a:gd name="connsiteY11" fmla="*/ 892070 h 897834"/>
              <a:gd name="connsiteX12" fmla="*/ 7683049 w 10787261"/>
              <a:gd name="connsiteY12" fmla="*/ 892070 h 897834"/>
              <a:gd name="connsiteX13" fmla="*/ 6768649 w 10787261"/>
              <a:gd name="connsiteY13" fmla="*/ 872615 h 897834"/>
              <a:gd name="connsiteX14" fmla="*/ 6048802 w 10787261"/>
              <a:gd name="connsiteY14" fmla="*/ 853160 h 897834"/>
              <a:gd name="connsiteX15" fmla="*/ 5465143 w 10787261"/>
              <a:gd name="connsiteY15" fmla="*/ 853159 h 897834"/>
              <a:gd name="connsiteX16" fmla="*/ 4550743 w 10787261"/>
              <a:gd name="connsiteY16" fmla="*/ 892071 h 897834"/>
              <a:gd name="connsiteX17" fmla="*/ 3869806 w 10787261"/>
              <a:gd name="connsiteY17" fmla="*/ 892070 h 897834"/>
              <a:gd name="connsiteX18" fmla="*/ 3461245 w 10787261"/>
              <a:gd name="connsiteY18" fmla="*/ 872614 h 897834"/>
              <a:gd name="connsiteX19" fmla="*/ 3052683 w 10787261"/>
              <a:gd name="connsiteY19" fmla="*/ 872614 h 897834"/>
              <a:gd name="connsiteX20" fmla="*/ 2449568 w 10787261"/>
              <a:gd name="connsiteY20" fmla="*/ 853160 h 897834"/>
              <a:gd name="connsiteX21" fmla="*/ 1690811 w 10787261"/>
              <a:gd name="connsiteY21" fmla="*/ 833705 h 897834"/>
              <a:gd name="connsiteX22" fmla="*/ 231662 w 10787261"/>
              <a:gd name="connsiteY22" fmla="*/ 814250 h 897834"/>
              <a:gd name="connsiteX23" fmla="*/ 192751 w 10787261"/>
              <a:gd name="connsiteY23" fmla="*/ 55491 h 897834"/>
              <a:gd name="connsiteX0" fmla="*/ 137715 w 10934246"/>
              <a:gd name="connsiteY0" fmla="*/ 55491 h 897834"/>
              <a:gd name="connsiteX1" fmla="*/ 2226902 w 10934246"/>
              <a:gd name="connsiteY1" fmla="*/ 55491 h 897834"/>
              <a:gd name="connsiteX2" fmla="*/ 2771651 w 10934246"/>
              <a:gd name="connsiteY2" fmla="*/ 36036 h 897834"/>
              <a:gd name="connsiteX3" fmla="*/ 3413677 w 10934246"/>
              <a:gd name="connsiteY3" fmla="*/ 36036 h 897834"/>
              <a:gd name="connsiteX4" fmla="*/ 3822238 w 10934246"/>
              <a:gd name="connsiteY4" fmla="*/ 36036 h 897834"/>
              <a:gd name="connsiteX5" fmla="*/ 4814459 w 10934246"/>
              <a:gd name="connsiteY5" fmla="*/ 74945 h 897834"/>
              <a:gd name="connsiteX6" fmla="*/ 8588791 w 10934246"/>
              <a:gd name="connsiteY6" fmla="*/ 94403 h 897834"/>
              <a:gd name="connsiteX7" fmla="*/ 10728877 w 10934246"/>
              <a:gd name="connsiteY7" fmla="*/ 74946 h 897834"/>
              <a:gd name="connsiteX8" fmla="*/ 10865064 w 10934246"/>
              <a:gd name="connsiteY8" fmla="*/ 133313 h 897834"/>
              <a:gd name="connsiteX9" fmla="*/ 10884519 w 10934246"/>
              <a:gd name="connsiteY9" fmla="*/ 814249 h 897834"/>
              <a:gd name="connsiteX10" fmla="*/ 10884519 w 10934246"/>
              <a:gd name="connsiteY10" fmla="*/ 892070 h 897834"/>
              <a:gd name="connsiteX11" fmla="*/ 10223038 w 10934246"/>
              <a:gd name="connsiteY11" fmla="*/ 892070 h 897834"/>
              <a:gd name="connsiteX12" fmla="*/ 7830034 w 10934246"/>
              <a:gd name="connsiteY12" fmla="*/ 892070 h 897834"/>
              <a:gd name="connsiteX13" fmla="*/ 6915634 w 10934246"/>
              <a:gd name="connsiteY13" fmla="*/ 872615 h 897834"/>
              <a:gd name="connsiteX14" fmla="*/ 6195787 w 10934246"/>
              <a:gd name="connsiteY14" fmla="*/ 853160 h 897834"/>
              <a:gd name="connsiteX15" fmla="*/ 5612128 w 10934246"/>
              <a:gd name="connsiteY15" fmla="*/ 853159 h 897834"/>
              <a:gd name="connsiteX16" fmla="*/ 4697728 w 10934246"/>
              <a:gd name="connsiteY16" fmla="*/ 892071 h 897834"/>
              <a:gd name="connsiteX17" fmla="*/ 4016791 w 10934246"/>
              <a:gd name="connsiteY17" fmla="*/ 892070 h 897834"/>
              <a:gd name="connsiteX18" fmla="*/ 3608230 w 10934246"/>
              <a:gd name="connsiteY18" fmla="*/ 872614 h 897834"/>
              <a:gd name="connsiteX19" fmla="*/ 3199668 w 10934246"/>
              <a:gd name="connsiteY19" fmla="*/ 872614 h 897834"/>
              <a:gd name="connsiteX20" fmla="*/ 2596553 w 10934246"/>
              <a:gd name="connsiteY20" fmla="*/ 853160 h 897834"/>
              <a:gd name="connsiteX21" fmla="*/ 1837796 w 10934246"/>
              <a:gd name="connsiteY21" fmla="*/ 833705 h 897834"/>
              <a:gd name="connsiteX22" fmla="*/ 378647 w 10934246"/>
              <a:gd name="connsiteY22" fmla="*/ 814250 h 897834"/>
              <a:gd name="connsiteX23" fmla="*/ 137715 w 10934246"/>
              <a:gd name="connsiteY23" fmla="*/ 55491 h 897834"/>
              <a:gd name="connsiteX0" fmla="*/ 104 w 10796635"/>
              <a:gd name="connsiteY0" fmla="*/ 107368 h 949711"/>
              <a:gd name="connsiteX1" fmla="*/ 2089291 w 10796635"/>
              <a:gd name="connsiteY1" fmla="*/ 107368 h 949711"/>
              <a:gd name="connsiteX2" fmla="*/ 2634040 w 10796635"/>
              <a:gd name="connsiteY2" fmla="*/ 87913 h 949711"/>
              <a:gd name="connsiteX3" fmla="*/ 3276066 w 10796635"/>
              <a:gd name="connsiteY3" fmla="*/ 87913 h 949711"/>
              <a:gd name="connsiteX4" fmla="*/ 3684627 w 10796635"/>
              <a:gd name="connsiteY4" fmla="*/ 87913 h 949711"/>
              <a:gd name="connsiteX5" fmla="*/ 4676848 w 10796635"/>
              <a:gd name="connsiteY5" fmla="*/ 126822 h 949711"/>
              <a:gd name="connsiteX6" fmla="*/ 8451180 w 10796635"/>
              <a:gd name="connsiteY6" fmla="*/ 146280 h 949711"/>
              <a:gd name="connsiteX7" fmla="*/ 10591266 w 10796635"/>
              <a:gd name="connsiteY7" fmla="*/ 126823 h 949711"/>
              <a:gd name="connsiteX8" fmla="*/ 10727453 w 10796635"/>
              <a:gd name="connsiteY8" fmla="*/ 185190 h 949711"/>
              <a:gd name="connsiteX9" fmla="*/ 10746908 w 10796635"/>
              <a:gd name="connsiteY9" fmla="*/ 866126 h 949711"/>
              <a:gd name="connsiteX10" fmla="*/ 10746908 w 10796635"/>
              <a:gd name="connsiteY10" fmla="*/ 943947 h 949711"/>
              <a:gd name="connsiteX11" fmla="*/ 10085427 w 10796635"/>
              <a:gd name="connsiteY11" fmla="*/ 943947 h 949711"/>
              <a:gd name="connsiteX12" fmla="*/ 7692423 w 10796635"/>
              <a:gd name="connsiteY12" fmla="*/ 943947 h 949711"/>
              <a:gd name="connsiteX13" fmla="*/ 6778023 w 10796635"/>
              <a:gd name="connsiteY13" fmla="*/ 924492 h 949711"/>
              <a:gd name="connsiteX14" fmla="*/ 6058176 w 10796635"/>
              <a:gd name="connsiteY14" fmla="*/ 905037 h 949711"/>
              <a:gd name="connsiteX15" fmla="*/ 5474517 w 10796635"/>
              <a:gd name="connsiteY15" fmla="*/ 905036 h 949711"/>
              <a:gd name="connsiteX16" fmla="*/ 4560117 w 10796635"/>
              <a:gd name="connsiteY16" fmla="*/ 943948 h 949711"/>
              <a:gd name="connsiteX17" fmla="*/ 3879180 w 10796635"/>
              <a:gd name="connsiteY17" fmla="*/ 943947 h 949711"/>
              <a:gd name="connsiteX18" fmla="*/ 3470619 w 10796635"/>
              <a:gd name="connsiteY18" fmla="*/ 924491 h 949711"/>
              <a:gd name="connsiteX19" fmla="*/ 3062057 w 10796635"/>
              <a:gd name="connsiteY19" fmla="*/ 924491 h 949711"/>
              <a:gd name="connsiteX20" fmla="*/ 2458942 w 10796635"/>
              <a:gd name="connsiteY20" fmla="*/ 905037 h 949711"/>
              <a:gd name="connsiteX21" fmla="*/ 1700185 w 10796635"/>
              <a:gd name="connsiteY21" fmla="*/ 885582 h 949711"/>
              <a:gd name="connsiteX22" fmla="*/ 241036 w 10796635"/>
              <a:gd name="connsiteY22" fmla="*/ 866127 h 949711"/>
              <a:gd name="connsiteX23" fmla="*/ 104 w 10796635"/>
              <a:gd name="connsiteY23" fmla="*/ 107368 h 949711"/>
              <a:gd name="connsiteX0" fmla="*/ 217684 w 11014215"/>
              <a:gd name="connsiteY0" fmla="*/ 58373 h 910963"/>
              <a:gd name="connsiteX1" fmla="*/ 2306871 w 11014215"/>
              <a:gd name="connsiteY1" fmla="*/ 58373 h 910963"/>
              <a:gd name="connsiteX2" fmla="*/ 2851620 w 11014215"/>
              <a:gd name="connsiteY2" fmla="*/ 38918 h 910963"/>
              <a:gd name="connsiteX3" fmla="*/ 3493646 w 11014215"/>
              <a:gd name="connsiteY3" fmla="*/ 38918 h 910963"/>
              <a:gd name="connsiteX4" fmla="*/ 3902207 w 11014215"/>
              <a:gd name="connsiteY4" fmla="*/ 38918 h 910963"/>
              <a:gd name="connsiteX5" fmla="*/ 4894428 w 11014215"/>
              <a:gd name="connsiteY5" fmla="*/ 77827 h 910963"/>
              <a:gd name="connsiteX6" fmla="*/ 8668760 w 11014215"/>
              <a:gd name="connsiteY6" fmla="*/ 97285 h 910963"/>
              <a:gd name="connsiteX7" fmla="*/ 10808846 w 11014215"/>
              <a:gd name="connsiteY7" fmla="*/ 77828 h 910963"/>
              <a:gd name="connsiteX8" fmla="*/ 10945033 w 11014215"/>
              <a:gd name="connsiteY8" fmla="*/ 136195 h 910963"/>
              <a:gd name="connsiteX9" fmla="*/ 10964488 w 11014215"/>
              <a:gd name="connsiteY9" fmla="*/ 817131 h 910963"/>
              <a:gd name="connsiteX10" fmla="*/ 10964488 w 11014215"/>
              <a:gd name="connsiteY10" fmla="*/ 894952 h 910963"/>
              <a:gd name="connsiteX11" fmla="*/ 10303007 w 11014215"/>
              <a:gd name="connsiteY11" fmla="*/ 894952 h 910963"/>
              <a:gd name="connsiteX12" fmla="*/ 7910003 w 11014215"/>
              <a:gd name="connsiteY12" fmla="*/ 894952 h 910963"/>
              <a:gd name="connsiteX13" fmla="*/ 6995603 w 11014215"/>
              <a:gd name="connsiteY13" fmla="*/ 875497 h 910963"/>
              <a:gd name="connsiteX14" fmla="*/ 6275756 w 11014215"/>
              <a:gd name="connsiteY14" fmla="*/ 856042 h 910963"/>
              <a:gd name="connsiteX15" fmla="*/ 5692097 w 11014215"/>
              <a:gd name="connsiteY15" fmla="*/ 856041 h 910963"/>
              <a:gd name="connsiteX16" fmla="*/ 4777697 w 11014215"/>
              <a:gd name="connsiteY16" fmla="*/ 894953 h 910963"/>
              <a:gd name="connsiteX17" fmla="*/ 4096760 w 11014215"/>
              <a:gd name="connsiteY17" fmla="*/ 894952 h 910963"/>
              <a:gd name="connsiteX18" fmla="*/ 3688199 w 11014215"/>
              <a:gd name="connsiteY18" fmla="*/ 875496 h 910963"/>
              <a:gd name="connsiteX19" fmla="*/ 3279637 w 11014215"/>
              <a:gd name="connsiteY19" fmla="*/ 875496 h 910963"/>
              <a:gd name="connsiteX20" fmla="*/ 2676522 w 11014215"/>
              <a:gd name="connsiteY20" fmla="*/ 856042 h 910963"/>
              <a:gd name="connsiteX21" fmla="*/ 1917765 w 11014215"/>
              <a:gd name="connsiteY21" fmla="*/ 836587 h 910963"/>
              <a:gd name="connsiteX22" fmla="*/ 256595 w 11014215"/>
              <a:gd name="connsiteY22" fmla="*/ 856043 h 910963"/>
              <a:gd name="connsiteX23" fmla="*/ 217684 w 11014215"/>
              <a:gd name="connsiteY23" fmla="*/ 58373 h 910963"/>
              <a:gd name="connsiteX0" fmla="*/ 142505 w 10939036"/>
              <a:gd name="connsiteY0" fmla="*/ 58373 h 997339"/>
              <a:gd name="connsiteX1" fmla="*/ 2231692 w 10939036"/>
              <a:gd name="connsiteY1" fmla="*/ 58373 h 997339"/>
              <a:gd name="connsiteX2" fmla="*/ 2776441 w 10939036"/>
              <a:gd name="connsiteY2" fmla="*/ 38918 h 997339"/>
              <a:gd name="connsiteX3" fmla="*/ 3418467 w 10939036"/>
              <a:gd name="connsiteY3" fmla="*/ 38918 h 997339"/>
              <a:gd name="connsiteX4" fmla="*/ 3827028 w 10939036"/>
              <a:gd name="connsiteY4" fmla="*/ 38918 h 997339"/>
              <a:gd name="connsiteX5" fmla="*/ 4819249 w 10939036"/>
              <a:gd name="connsiteY5" fmla="*/ 77827 h 997339"/>
              <a:gd name="connsiteX6" fmla="*/ 8593581 w 10939036"/>
              <a:gd name="connsiteY6" fmla="*/ 97285 h 997339"/>
              <a:gd name="connsiteX7" fmla="*/ 10733667 w 10939036"/>
              <a:gd name="connsiteY7" fmla="*/ 77828 h 997339"/>
              <a:gd name="connsiteX8" fmla="*/ 10869854 w 10939036"/>
              <a:gd name="connsiteY8" fmla="*/ 136195 h 997339"/>
              <a:gd name="connsiteX9" fmla="*/ 10889309 w 10939036"/>
              <a:gd name="connsiteY9" fmla="*/ 817131 h 997339"/>
              <a:gd name="connsiteX10" fmla="*/ 10889309 w 10939036"/>
              <a:gd name="connsiteY10" fmla="*/ 894952 h 997339"/>
              <a:gd name="connsiteX11" fmla="*/ 10227828 w 10939036"/>
              <a:gd name="connsiteY11" fmla="*/ 894952 h 997339"/>
              <a:gd name="connsiteX12" fmla="*/ 7834824 w 10939036"/>
              <a:gd name="connsiteY12" fmla="*/ 894952 h 997339"/>
              <a:gd name="connsiteX13" fmla="*/ 6920424 w 10939036"/>
              <a:gd name="connsiteY13" fmla="*/ 875497 h 997339"/>
              <a:gd name="connsiteX14" fmla="*/ 6200577 w 10939036"/>
              <a:gd name="connsiteY14" fmla="*/ 856042 h 997339"/>
              <a:gd name="connsiteX15" fmla="*/ 5616918 w 10939036"/>
              <a:gd name="connsiteY15" fmla="*/ 856041 h 997339"/>
              <a:gd name="connsiteX16" fmla="*/ 4702518 w 10939036"/>
              <a:gd name="connsiteY16" fmla="*/ 894953 h 997339"/>
              <a:gd name="connsiteX17" fmla="*/ 4021581 w 10939036"/>
              <a:gd name="connsiteY17" fmla="*/ 894952 h 997339"/>
              <a:gd name="connsiteX18" fmla="*/ 3613020 w 10939036"/>
              <a:gd name="connsiteY18" fmla="*/ 875496 h 997339"/>
              <a:gd name="connsiteX19" fmla="*/ 3204458 w 10939036"/>
              <a:gd name="connsiteY19" fmla="*/ 875496 h 997339"/>
              <a:gd name="connsiteX20" fmla="*/ 2601343 w 10939036"/>
              <a:gd name="connsiteY20" fmla="*/ 856042 h 997339"/>
              <a:gd name="connsiteX21" fmla="*/ 1842586 w 10939036"/>
              <a:gd name="connsiteY21" fmla="*/ 836587 h 997339"/>
              <a:gd name="connsiteX22" fmla="*/ 181416 w 10939036"/>
              <a:gd name="connsiteY22" fmla="*/ 856043 h 997339"/>
              <a:gd name="connsiteX23" fmla="*/ 142505 w 10939036"/>
              <a:gd name="connsiteY23" fmla="*/ 58373 h 997339"/>
              <a:gd name="connsiteX0" fmla="*/ 1 w 10796532"/>
              <a:gd name="connsiteY0" fmla="*/ 75664 h 1014630"/>
              <a:gd name="connsiteX1" fmla="*/ 2089188 w 10796532"/>
              <a:gd name="connsiteY1" fmla="*/ 75664 h 1014630"/>
              <a:gd name="connsiteX2" fmla="*/ 2633937 w 10796532"/>
              <a:gd name="connsiteY2" fmla="*/ 56209 h 1014630"/>
              <a:gd name="connsiteX3" fmla="*/ 3275963 w 10796532"/>
              <a:gd name="connsiteY3" fmla="*/ 56209 h 1014630"/>
              <a:gd name="connsiteX4" fmla="*/ 3684524 w 10796532"/>
              <a:gd name="connsiteY4" fmla="*/ 56209 h 1014630"/>
              <a:gd name="connsiteX5" fmla="*/ 4676745 w 10796532"/>
              <a:gd name="connsiteY5" fmla="*/ 95118 h 1014630"/>
              <a:gd name="connsiteX6" fmla="*/ 8451077 w 10796532"/>
              <a:gd name="connsiteY6" fmla="*/ 114576 h 1014630"/>
              <a:gd name="connsiteX7" fmla="*/ 10591163 w 10796532"/>
              <a:gd name="connsiteY7" fmla="*/ 95119 h 1014630"/>
              <a:gd name="connsiteX8" fmla="*/ 10727350 w 10796532"/>
              <a:gd name="connsiteY8" fmla="*/ 153486 h 1014630"/>
              <a:gd name="connsiteX9" fmla="*/ 10746805 w 10796532"/>
              <a:gd name="connsiteY9" fmla="*/ 834422 h 1014630"/>
              <a:gd name="connsiteX10" fmla="*/ 10746805 w 10796532"/>
              <a:gd name="connsiteY10" fmla="*/ 912243 h 1014630"/>
              <a:gd name="connsiteX11" fmla="*/ 10085324 w 10796532"/>
              <a:gd name="connsiteY11" fmla="*/ 912243 h 1014630"/>
              <a:gd name="connsiteX12" fmla="*/ 7692320 w 10796532"/>
              <a:gd name="connsiteY12" fmla="*/ 912243 h 1014630"/>
              <a:gd name="connsiteX13" fmla="*/ 6777920 w 10796532"/>
              <a:gd name="connsiteY13" fmla="*/ 892788 h 1014630"/>
              <a:gd name="connsiteX14" fmla="*/ 6058073 w 10796532"/>
              <a:gd name="connsiteY14" fmla="*/ 873333 h 1014630"/>
              <a:gd name="connsiteX15" fmla="*/ 5474414 w 10796532"/>
              <a:gd name="connsiteY15" fmla="*/ 873332 h 1014630"/>
              <a:gd name="connsiteX16" fmla="*/ 4560014 w 10796532"/>
              <a:gd name="connsiteY16" fmla="*/ 912244 h 1014630"/>
              <a:gd name="connsiteX17" fmla="*/ 3879077 w 10796532"/>
              <a:gd name="connsiteY17" fmla="*/ 912243 h 1014630"/>
              <a:gd name="connsiteX18" fmla="*/ 3470516 w 10796532"/>
              <a:gd name="connsiteY18" fmla="*/ 892787 h 1014630"/>
              <a:gd name="connsiteX19" fmla="*/ 3061954 w 10796532"/>
              <a:gd name="connsiteY19" fmla="*/ 892787 h 1014630"/>
              <a:gd name="connsiteX20" fmla="*/ 2458839 w 10796532"/>
              <a:gd name="connsiteY20" fmla="*/ 873333 h 1014630"/>
              <a:gd name="connsiteX21" fmla="*/ 1700082 w 10796532"/>
              <a:gd name="connsiteY21" fmla="*/ 853878 h 1014630"/>
              <a:gd name="connsiteX22" fmla="*/ 38912 w 10796532"/>
              <a:gd name="connsiteY22" fmla="*/ 873334 h 1014630"/>
              <a:gd name="connsiteX23" fmla="*/ 1 w 10796532"/>
              <a:gd name="connsiteY23" fmla="*/ 75664 h 1014630"/>
              <a:gd name="connsiteX0" fmla="*/ 142504 w 10939035"/>
              <a:gd name="connsiteY0" fmla="*/ 48286 h 895088"/>
              <a:gd name="connsiteX1" fmla="*/ 2231691 w 10939035"/>
              <a:gd name="connsiteY1" fmla="*/ 48286 h 895088"/>
              <a:gd name="connsiteX2" fmla="*/ 2776440 w 10939035"/>
              <a:gd name="connsiteY2" fmla="*/ 28831 h 895088"/>
              <a:gd name="connsiteX3" fmla="*/ 3418466 w 10939035"/>
              <a:gd name="connsiteY3" fmla="*/ 28831 h 895088"/>
              <a:gd name="connsiteX4" fmla="*/ 3827027 w 10939035"/>
              <a:gd name="connsiteY4" fmla="*/ 28831 h 895088"/>
              <a:gd name="connsiteX5" fmla="*/ 4819248 w 10939035"/>
              <a:gd name="connsiteY5" fmla="*/ 67740 h 895088"/>
              <a:gd name="connsiteX6" fmla="*/ 8593580 w 10939035"/>
              <a:gd name="connsiteY6" fmla="*/ 87198 h 895088"/>
              <a:gd name="connsiteX7" fmla="*/ 10733666 w 10939035"/>
              <a:gd name="connsiteY7" fmla="*/ 67741 h 895088"/>
              <a:gd name="connsiteX8" fmla="*/ 10869853 w 10939035"/>
              <a:gd name="connsiteY8" fmla="*/ 126108 h 895088"/>
              <a:gd name="connsiteX9" fmla="*/ 10889308 w 10939035"/>
              <a:gd name="connsiteY9" fmla="*/ 807044 h 895088"/>
              <a:gd name="connsiteX10" fmla="*/ 10889308 w 10939035"/>
              <a:gd name="connsiteY10" fmla="*/ 884865 h 895088"/>
              <a:gd name="connsiteX11" fmla="*/ 10227827 w 10939035"/>
              <a:gd name="connsiteY11" fmla="*/ 884865 h 895088"/>
              <a:gd name="connsiteX12" fmla="*/ 7834823 w 10939035"/>
              <a:gd name="connsiteY12" fmla="*/ 884865 h 895088"/>
              <a:gd name="connsiteX13" fmla="*/ 6920423 w 10939035"/>
              <a:gd name="connsiteY13" fmla="*/ 865410 h 895088"/>
              <a:gd name="connsiteX14" fmla="*/ 6200576 w 10939035"/>
              <a:gd name="connsiteY14" fmla="*/ 845955 h 895088"/>
              <a:gd name="connsiteX15" fmla="*/ 5616917 w 10939035"/>
              <a:gd name="connsiteY15" fmla="*/ 845954 h 895088"/>
              <a:gd name="connsiteX16" fmla="*/ 4702517 w 10939035"/>
              <a:gd name="connsiteY16" fmla="*/ 884866 h 895088"/>
              <a:gd name="connsiteX17" fmla="*/ 4021580 w 10939035"/>
              <a:gd name="connsiteY17" fmla="*/ 884865 h 895088"/>
              <a:gd name="connsiteX18" fmla="*/ 3613019 w 10939035"/>
              <a:gd name="connsiteY18" fmla="*/ 865409 h 895088"/>
              <a:gd name="connsiteX19" fmla="*/ 3204457 w 10939035"/>
              <a:gd name="connsiteY19" fmla="*/ 865409 h 895088"/>
              <a:gd name="connsiteX20" fmla="*/ 2601342 w 10939035"/>
              <a:gd name="connsiteY20" fmla="*/ 845955 h 895088"/>
              <a:gd name="connsiteX21" fmla="*/ 1842585 w 10939035"/>
              <a:gd name="connsiteY21" fmla="*/ 826500 h 895088"/>
              <a:gd name="connsiteX22" fmla="*/ 181415 w 10939035"/>
              <a:gd name="connsiteY22" fmla="*/ 709768 h 895088"/>
              <a:gd name="connsiteX23" fmla="*/ 142504 w 10939035"/>
              <a:gd name="connsiteY23" fmla="*/ 48286 h 895088"/>
              <a:gd name="connsiteX0" fmla="*/ 233200 w 10989327"/>
              <a:gd name="connsiteY0" fmla="*/ 119614 h 864681"/>
              <a:gd name="connsiteX1" fmla="*/ 2281983 w 10989327"/>
              <a:gd name="connsiteY1" fmla="*/ 22338 h 864681"/>
              <a:gd name="connsiteX2" fmla="*/ 2826732 w 10989327"/>
              <a:gd name="connsiteY2" fmla="*/ 2883 h 864681"/>
              <a:gd name="connsiteX3" fmla="*/ 3468758 w 10989327"/>
              <a:gd name="connsiteY3" fmla="*/ 2883 h 864681"/>
              <a:gd name="connsiteX4" fmla="*/ 3877319 w 10989327"/>
              <a:gd name="connsiteY4" fmla="*/ 2883 h 864681"/>
              <a:gd name="connsiteX5" fmla="*/ 4869540 w 10989327"/>
              <a:gd name="connsiteY5" fmla="*/ 41792 h 864681"/>
              <a:gd name="connsiteX6" fmla="*/ 8643872 w 10989327"/>
              <a:gd name="connsiteY6" fmla="*/ 61250 h 864681"/>
              <a:gd name="connsiteX7" fmla="*/ 10783958 w 10989327"/>
              <a:gd name="connsiteY7" fmla="*/ 41793 h 864681"/>
              <a:gd name="connsiteX8" fmla="*/ 10920145 w 10989327"/>
              <a:gd name="connsiteY8" fmla="*/ 100160 h 864681"/>
              <a:gd name="connsiteX9" fmla="*/ 10939600 w 10989327"/>
              <a:gd name="connsiteY9" fmla="*/ 781096 h 864681"/>
              <a:gd name="connsiteX10" fmla="*/ 10939600 w 10989327"/>
              <a:gd name="connsiteY10" fmla="*/ 858917 h 864681"/>
              <a:gd name="connsiteX11" fmla="*/ 10278119 w 10989327"/>
              <a:gd name="connsiteY11" fmla="*/ 858917 h 864681"/>
              <a:gd name="connsiteX12" fmla="*/ 7885115 w 10989327"/>
              <a:gd name="connsiteY12" fmla="*/ 858917 h 864681"/>
              <a:gd name="connsiteX13" fmla="*/ 6970715 w 10989327"/>
              <a:gd name="connsiteY13" fmla="*/ 839462 h 864681"/>
              <a:gd name="connsiteX14" fmla="*/ 6250868 w 10989327"/>
              <a:gd name="connsiteY14" fmla="*/ 820007 h 864681"/>
              <a:gd name="connsiteX15" fmla="*/ 5667209 w 10989327"/>
              <a:gd name="connsiteY15" fmla="*/ 820006 h 864681"/>
              <a:gd name="connsiteX16" fmla="*/ 4752809 w 10989327"/>
              <a:gd name="connsiteY16" fmla="*/ 858918 h 864681"/>
              <a:gd name="connsiteX17" fmla="*/ 4071872 w 10989327"/>
              <a:gd name="connsiteY17" fmla="*/ 858917 h 864681"/>
              <a:gd name="connsiteX18" fmla="*/ 3663311 w 10989327"/>
              <a:gd name="connsiteY18" fmla="*/ 839461 h 864681"/>
              <a:gd name="connsiteX19" fmla="*/ 3254749 w 10989327"/>
              <a:gd name="connsiteY19" fmla="*/ 839461 h 864681"/>
              <a:gd name="connsiteX20" fmla="*/ 2651634 w 10989327"/>
              <a:gd name="connsiteY20" fmla="*/ 820007 h 864681"/>
              <a:gd name="connsiteX21" fmla="*/ 1892877 w 10989327"/>
              <a:gd name="connsiteY21" fmla="*/ 800552 h 864681"/>
              <a:gd name="connsiteX22" fmla="*/ 231707 w 10989327"/>
              <a:gd name="connsiteY22" fmla="*/ 683820 h 864681"/>
              <a:gd name="connsiteX23" fmla="*/ 233200 w 10989327"/>
              <a:gd name="connsiteY23" fmla="*/ 119614 h 864681"/>
              <a:gd name="connsiteX0" fmla="*/ 123667 w 10879794"/>
              <a:gd name="connsiteY0" fmla="*/ 143800 h 888867"/>
              <a:gd name="connsiteX1" fmla="*/ 2172450 w 10879794"/>
              <a:gd name="connsiteY1" fmla="*/ 46524 h 888867"/>
              <a:gd name="connsiteX2" fmla="*/ 2717199 w 10879794"/>
              <a:gd name="connsiteY2" fmla="*/ 27069 h 888867"/>
              <a:gd name="connsiteX3" fmla="*/ 3359225 w 10879794"/>
              <a:gd name="connsiteY3" fmla="*/ 27069 h 888867"/>
              <a:gd name="connsiteX4" fmla="*/ 3767786 w 10879794"/>
              <a:gd name="connsiteY4" fmla="*/ 27069 h 888867"/>
              <a:gd name="connsiteX5" fmla="*/ 4760007 w 10879794"/>
              <a:gd name="connsiteY5" fmla="*/ 65978 h 888867"/>
              <a:gd name="connsiteX6" fmla="*/ 8534339 w 10879794"/>
              <a:gd name="connsiteY6" fmla="*/ 85436 h 888867"/>
              <a:gd name="connsiteX7" fmla="*/ 10674425 w 10879794"/>
              <a:gd name="connsiteY7" fmla="*/ 65979 h 888867"/>
              <a:gd name="connsiteX8" fmla="*/ 10810612 w 10879794"/>
              <a:gd name="connsiteY8" fmla="*/ 124346 h 888867"/>
              <a:gd name="connsiteX9" fmla="*/ 10830067 w 10879794"/>
              <a:gd name="connsiteY9" fmla="*/ 805282 h 888867"/>
              <a:gd name="connsiteX10" fmla="*/ 10830067 w 10879794"/>
              <a:gd name="connsiteY10" fmla="*/ 883103 h 888867"/>
              <a:gd name="connsiteX11" fmla="*/ 10168586 w 10879794"/>
              <a:gd name="connsiteY11" fmla="*/ 883103 h 888867"/>
              <a:gd name="connsiteX12" fmla="*/ 7775582 w 10879794"/>
              <a:gd name="connsiteY12" fmla="*/ 883103 h 888867"/>
              <a:gd name="connsiteX13" fmla="*/ 6861182 w 10879794"/>
              <a:gd name="connsiteY13" fmla="*/ 863648 h 888867"/>
              <a:gd name="connsiteX14" fmla="*/ 6141335 w 10879794"/>
              <a:gd name="connsiteY14" fmla="*/ 844193 h 888867"/>
              <a:gd name="connsiteX15" fmla="*/ 5557676 w 10879794"/>
              <a:gd name="connsiteY15" fmla="*/ 844192 h 888867"/>
              <a:gd name="connsiteX16" fmla="*/ 4643276 w 10879794"/>
              <a:gd name="connsiteY16" fmla="*/ 883104 h 888867"/>
              <a:gd name="connsiteX17" fmla="*/ 3962339 w 10879794"/>
              <a:gd name="connsiteY17" fmla="*/ 883103 h 888867"/>
              <a:gd name="connsiteX18" fmla="*/ 3553778 w 10879794"/>
              <a:gd name="connsiteY18" fmla="*/ 863647 h 888867"/>
              <a:gd name="connsiteX19" fmla="*/ 3145216 w 10879794"/>
              <a:gd name="connsiteY19" fmla="*/ 863647 h 888867"/>
              <a:gd name="connsiteX20" fmla="*/ 2542101 w 10879794"/>
              <a:gd name="connsiteY20" fmla="*/ 844193 h 888867"/>
              <a:gd name="connsiteX21" fmla="*/ 1783344 w 10879794"/>
              <a:gd name="connsiteY21" fmla="*/ 824738 h 888867"/>
              <a:gd name="connsiteX22" fmla="*/ 122174 w 10879794"/>
              <a:gd name="connsiteY22" fmla="*/ 708006 h 888867"/>
              <a:gd name="connsiteX23" fmla="*/ 123667 w 10879794"/>
              <a:gd name="connsiteY23" fmla="*/ 143800 h 888867"/>
              <a:gd name="connsiteX0" fmla="*/ 1864 w 10757991"/>
              <a:gd name="connsiteY0" fmla="*/ 143800 h 888867"/>
              <a:gd name="connsiteX1" fmla="*/ 2050647 w 10757991"/>
              <a:gd name="connsiteY1" fmla="*/ 46524 h 888867"/>
              <a:gd name="connsiteX2" fmla="*/ 2595396 w 10757991"/>
              <a:gd name="connsiteY2" fmla="*/ 27069 h 888867"/>
              <a:gd name="connsiteX3" fmla="*/ 3237422 w 10757991"/>
              <a:gd name="connsiteY3" fmla="*/ 27069 h 888867"/>
              <a:gd name="connsiteX4" fmla="*/ 3645983 w 10757991"/>
              <a:gd name="connsiteY4" fmla="*/ 27069 h 888867"/>
              <a:gd name="connsiteX5" fmla="*/ 4638204 w 10757991"/>
              <a:gd name="connsiteY5" fmla="*/ 65978 h 888867"/>
              <a:gd name="connsiteX6" fmla="*/ 8412536 w 10757991"/>
              <a:gd name="connsiteY6" fmla="*/ 85436 h 888867"/>
              <a:gd name="connsiteX7" fmla="*/ 10552622 w 10757991"/>
              <a:gd name="connsiteY7" fmla="*/ 65979 h 888867"/>
              <a:gd name="connsiteX8" fmla="*/ 10688809 w 10757991"/>
              <a:gd name="connsiteY8" fmla="*/ 124346 h 888867"/>
              <a:gd name="connsiteX9" fmla="*/ 10708264 w 10757991"/>
              <a:gd name="connsiteY9" fmla="*/ 805282 h 888867"/>
              <a:gd name="connsiteX10" fmla="*/ 10708264 w 10757991"/>
              <a:gd name="connsiteY10" fmla="*/ 883103 h 888867"/>
              <a:gd name="connsiteX11" fmla="*/ 10046783 w 10757991"/>
              <a:gd name="connsiteY11" fmla="*/ 883103 h 888867"/>
              <a:gd name="connsiteX12" fmla="*/ 7653779 w 10757991"/>
              <a:gd name="connsiteY12" fmla="*/ 883103 h 888867"/>
              <a:gd name="connsiteX13" fmla="*/ 6739379 w 10757991"/>
              <a:gd name="connsiteY13" fmla="*/ 863648 h 888867"/>
              <a:gd name="connsiteX14" fmla="*/ 6019532 w 10757991"/>
              <a:gd name="connsiteY14" fmla="*/ 844193 h 888867"/>
              <a:gd name="connsiteX15" fmla="*/ 5435873 w 10757991"/>
              <a:gd name="connsiteY15" fmla="*/ 844192 h 888867"/>
              <a:gd name="connsiteX16" fmla="*/ 4521473 w 10757991"/>
              <a:gd name="connsiteY16" fmla="*/ 883104 h 888867"/>
              <a:gd name="connsiteX17" fmla="*/ 3840536 w 10757991"/>
              <a:gd name="connsiteY17" fmla="*/ 883103 h 888867"/>
              <a:gd name="connsiteX18" fmla="*/ 3431975 w 10757991"/>
              <a:gd name="connsiteY18" fmla="*/ 863647 h 888867"/>
              <a:gd name="connsiteX19" fmla="*/ 3023413 w 10757991"/>
              <a:gd name="connsiteY19" fmla="*/ 863647 h 888867"/>
              <a:gd name="connsiteX20" fmla="*/ 2420298 w 10757991"/>
              <a:gd name="connsiteY20" fmla="*/ 844193 h 888867"/>
              <a:gd name="connsiteX21" fmla="*/ 1661541 w 10757991"/>
              <a:gd name="connsiteY21" fmla="*/ 824738 h 888867"/>
              <a:gd name="connsiteX22" fmla="*/ 371 w 10757991"/>
              <a:gd name="connsiteY22" fmla="*/ 708006 h 888867"/>
              <a:gd name="connsiteX23" fmla="*/ 1864 w 10757991"/>
              <a:gd name="connsiteY23" fmla="*/ 143800 h 88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57991" h="888867">
                <a:moveTo>
                  <a:pt x="1864" y="143800"/>
                </a:moveTo>
                <a:cubicBezTo>
                  <a:pt x="141" y="-122090"/>
                  <a:pt x="1618392" y="65979"/>
                  <a:pt x="2050647" y="46524"/>
                </a:cubicBezTo>
                <a:cubicBezTo>
                  <a:pt x="2482902" y="27069"/>
                  <a:pt x="2397600" y="30311"/>
                  <a:pt x="2595396" y="27069"/>
                </a:cubicBezTo>
                <a:cubicBezTo>
                  <a:pt x="2793192" y="23827"/>
                  <a:pt x="3062324" y="27069"/>
                  <a:pt x="3237422" y="27069"/>
                </a:cubicBezTo>
                <a:cubicBezTo>
                  <a:pt x="3412520" y="27069"/>
                  <a:pt x="3412519" y="20584"/>
                  <a:pt x="3645983" y="27069"/>
                </a:cubicBezTo>
                <a:cubicBezTo>
                  <a:pt x="3879447" y="33554"/>
                  <a:pt x="3843779" y="56250"/>
                  <a:pt x="4638204" y="65978"/>
                </a:cubicBezTo>
                <a:lnTo>
                  <a:pt x="8412536" y="85436"/>
                </a:lnTo>
                <a:lnTo>
                  <a:pt x="10552622" y="65979"/>
                </a:lnTo>
                <a:cubicBezTo>
                  <a:pt x="10932001" y="72464"/>
                  <a:pt x="10662869" y="1129"/>
                  <a:pt x="10688809" y="124346"/>
                </a:cubicBezTo>
                <a:cubicBezTo>
                  <a:pt x="10714749" y="247563"/>
                  <a:pt x="10705022" y="678823"/>
                  <a:pt x="10708264" y="805282"/>
                </a:cubicBezTo>
                <a:cubicBezTo>
                  <a:pt x="10711506" y="931741"/>
                  <a:pt x="10818511" y="870133"/>
                  <a:pt x="10708264" y="883103"/>
                </a:cubicBezTo>
                <a:cubicBezTo>
                  <a:pt x="10598017" y="896073"/>
                  <a:pt x="10046783" y="883103"/>
                  <a:pt x="10046783" y="883103"/>
                </a:cubicBezTo>
                <a:lnTo>
                  <a:pt x="7653779" y="883103"/>
                </a:lnTo>
                <a:cubicBezTo>
                  <a:pt x="7102545" y="879861"/>
                  <a:pt x="7011753" y="870133"/>
                  <a:pt x="6739379" y="863648"/>
                </a:cubicBezTo>
                <a:lnTo>
                  <a:pt x="6019532" y="844193"/>
                </a:lnTo>
                <a:cubicBezTo>
                  <a:pt x="5802281" y="840950"/>
                  <a:pt x="5685549" y="837707"/>
                  <a:pt x="5435873" y="844192"/>
                </a:cubicBezTo>
                <a:cubicBezTo>
                  <a:pt x="5186197" y="850677"/>
                  <a:pt x="4826273" y="870133"/>
                  <a:pt x="4521473" y="883104"/>
                </a:cubicBezTo>
                <a:cubicBezTo>
                  <a:pt x="4255584" y="889589"/>
                  <a:pt x="4022119" y="886346"/>
                  <a:pt x="3840536" y="883103"/>
                </a:cubicBezTo>
                <a:cubicBezTo>
                  <a:pt x="3658953" y="879860"/>
                  <a:pt x="3568162" y="866890"/>
                  <a:pt x="3431975" y="863647"/>
                </a:cubicBezTo>
                <a:cubicBezTo>
                  <a:pt x="3295788" y="860404"/>
                  <a:pt x="3192026" y="866889"/>
                  <a:pt x="3023413" y="863647"/>
                </a:cubicBezTo>
                <a:cubicBezTo>
                  <a:pt x="2854800" y="860405"/>
                  <a:pt x="2647277" y="850678"/>
                  <a:pt x="2420298" y="844193"/>
                </a:cubicBezTo>
                <a:cubicBezTo>
                  <a:pt x="2193319" y="837708"/>
                  <a:pt x="1953371" y="815010"/>
                  <a:pt x="1661541" y="824738"/>
                </a:cubicBezTo>
                <a:cubicBezTo>
                  <a:pt x="1369711" y="834466"/>
                  <a:pt x="-26047" y="860406"/>
                  <a:pt x="371" y="708006"/>
                </a:cubicBezTo>
                <a:cubicBezTo>
                  <a:pt x="26789" y="555606"/>
                  <a:pt x="3587" y="409690"/>
                  <a:pt x="1864" y="1438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Documents about topic 2</a:t>
            </a:r>
            <a:endParaRPr kumimoji="1"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420255" y="27422"/>
            <a:ext cx="4933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Stream graph: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Strip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 smtClean="0"/>
              <a:t>Vertical position + color hue (same meaning)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24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05924 0.3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1876</Words>
  <Application>Microsoft Macintosh PowerPoint</Application>
  <PresentationFormat>宽屏</PresentationFormat>
  <Paragraphs>400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Braggadocio</vt:lpstr>
      <vt:lpstr>DengXian</vt:lpstr>
      <vt:lpstr>DengXian Light</vt:lpstr>
      <vt:lpstr>Arial</vt:lpstr>
      <vt:lpstr>Office 主题</vt:lpstr>
      <vt:lpstr>Case study 1: text flow</vt:lpstr>
      <vt:lpstr>Case study 1: text flow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Stream  graph</vt:lpstr>
      <vt:lpstr>Case study: text flow</vt:lpstr>
      <vt:lpstr>Case study: text flow</vt:lpstr>
      <vt:lpstr>Case study: text flow</vt:lpstr>
      <vt:lpstr>Case study: text flow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 WANG</dc:creator>
  <cp:lastModifiedBy>Qianwen WANG</cp:lastModifiedBy>
  <cp:revision>34</cp:revision>
  <dcterms:created xsi:type="dcterms:W3CDTF">2017-02-07T00:58:08Z</dcterms:created>
  <dcterms:modified xsi:type="dcterms:W3CDTF">2017-02-07T06:58:34Z</dcterms:modified>
</cp:coreProperties>
</file>