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7097573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7097573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7097573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709757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709757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709757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709757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709757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709757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709757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709757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709757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7097573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7097573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709757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709757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norte.edu.uy/fv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universidad.edu.uy/carreras/majorMoreInfo/majorId/75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niversia.edu.uy/estudios/universidad-republica/doctor-ciencias-veterinarias/st/159168#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www.jqueryscript.net/gallery/Filterable-Bootstrap-Gallery-Lightbox-mauGallery.html" TargetMode="External"/><Relationship Id="rId6" Type="http://schemas.openxmlformats.org/officeDocument/2006/relationships/hyperlink" Target="https://www.jqueryscript.net/menu/Responsive-Mega-Menu-dmenu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unorte.edu.uy/fvet" TargetMode="External"/><Relationship Id="rId4" Type="http://schemas.openxmlformats.org/officeDocument/2006/relationships/hyperlink" Target="http://www.universidad.edu.uy/carreras/majorMoreInfo/majorId/75" TargetMode="External"/><Relationship Id="rId5" Type="http://schemas.openxmlformats.org/officeDocument/2006/relationships/hyperlink" Target="https://www.universia.edu.uy/estudios/universidad-republica/doctor-ciencias-veterinarias/st/159168#" TargetMode="External"/><Relationship Id="rId6" Type="http://schemas.openxmlformats.org/officeDocument/2006/relationships/hyperlink" Target="https://www.jqueryscript.net/gallery/Filterable-Bootstrap-Gallery-Lightbox-mauGallery.html" TargetMode="External"/><Relationship Id="rId7" Type="http://schemas.openxmlformats.org/officeDocument/2006/relationships/hyperlink" Target="https://www.jqueryscript.net/menu/Responsive-Mega-Menu-dmenu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Site RM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255280"/>
                </a:solidFill>
                <a:latin typeface="Roboto"/>
                <a:ea typeface="Roboto"/>
                <a:cs typeface="Roboto"/>
                <a:sym typeface="Roboto"/>
              </a:rPr>
              <a:t>Doctor en ciencias veterinarias</a:t>
            </a:r>
            <a:endParaRPr sz="2800">
              <a:solidFill>
                <a:srgbClr val="2552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0525" y="4280125"/>
            <a:ext cx="26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Neida Chaves - Info IV 2019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275"/>
            <a:ext cx="1601550" cy="14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Doctor en ciencias veterinarias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675" y="1156050"/>
            <a:ext cx="54346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62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de referencias: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817325"/>
            <a:ext cx="8630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http://www.unorte.edu.uy/fvet</a:t>
            </a:r>
            <a:endParaRPr sz="22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9618" l="13030" r="13097" t="9626"/>
          <a:stretch/>
        </p:blipFill>
        <p:spPr>
          <a:xfrm>
            <a:off x="1980200" y="1358225"/>
            <a:ext cx="5404048" cy="33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http://www.universidad.edu.uy/carreras/majorMoreInfo/majorId/75</a:t>
            </a:r>
            <a:endParaRPr sz="22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0723" l="14158" r="15433" t="7296"/>
          <a:stretch/>
        </p:blipFill>
        <p:spPr>
          <a:xfrm>
            <a:off x="1738812" y="1017725"/>
            <a:ext cx="5666375" cy="37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https://www.universia.edu.uy/estudios/universidad-republica/doctor-ciencias-veterinarias/st/159168#</a:t>
            </a:r>
            <a:endParaRPr sz="22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11463" l="7715" r="9414" t="9095"/>
          <a:stretch/>
        </p:blipFill>
        <p:spPr>
          <a:xfrm>
            <a:off x="1456837" y="1391250"/>
            <a:ext cx="6230327" cy="33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Paleta de colores: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462088"/>
            <a:ext cx="53530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Plugins: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9258" l="12908" r="38488" t="9095"/>
          <a:stretch/>
        </p:blipFill>
        <p:spPr>
          <a:xfrm>
            <a:off x="832900" y="1726375"/>
            <a:ext cx="3288449" cy="3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10078" l="12255" r="37741" t="9426"/>
          <a:stretch/>
        </p:blipFill>
        <p:spPr>
          <a:xfrm>
            <a:off x="4883475" y="1737425"/>
            <a:ext cx="3358724" cy="30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832825" y="865325"/>
            <a:ext cx="3288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5"/>
              </a:rPr>
              <a:t>https://www.jqueryscript.net/gallery/Filterable-Bootstrap-Gallery-Lightbox-mauGallery.html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918538" y="865325"/>
            <a:ext cx="3288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6"/>
              </a:rPr>
              <a:t>https://www.jqueryscript.net/menu/Responsive-Mega-Menu-dmenu.html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Iframe: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80150" y="1017725"/>
            <a:ext cx="81837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&lt;iframe src="https://www.google.com/maps/embed?pb=!1m18!1m12!1m3!1d3423.8932776092747!2d-55.53466278469481!3d-30.88964637806163!2m3!1f0!2f0!3f0!3m2!1i1024!2i768!4f13.1!3m3!1m2!1s0x95a9fe56f2f02113%3A0x8ab11e859d8cb551!2sUERGS+-+SANTANA+DO+LIVRAMENTO!5e0!3m2!1spt-BR!2sbr!4v1566245825007!5m2!1spt-BR!2sbr" width="600" height="300" frameborder="0" style="border:0" allowfullscreen&gt;&lt;/iframe&gt;</a:t>
            </a:r>
            <a:endParaRPr sz="1200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3547" l="39952" r="6842" t="30931"/>
          <a:stretch/>
        </p:blipFill>
        <p:spPr>
          <a:xfrm>
            <a:off x="2449950" y="2332925"/>
            <a:ext cx="4244101" cy="2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http://www.unorte.edu.uy/fvet</a:t>
            </a:r>
            <a:endParaRPr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http://www.universidad.edu.uy/carreras/majorMoreInfo/majorId/75</a:t>
            </a:r>
            <a:endParaRPr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https://www.universia.edu.uy/estudios/universidad-republica/doctor-ciencias-veterinarias/st/159168#</a:t>
            </a:r>
            <a:endParaRPr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https://www.jqueryscript.net/gallery/Filterable-Bootstrap-Gallery-Lightbox-mauGallery.html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https://www.jqueryscript.net/menu/Responsive-Mega-Menu-dmenu.html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