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E2E8C-17C3-B7C9-CE6F-A72E649B2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B49CE-A115-4F21-B79C-BB8512076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2802D-6B5E-8C9A-0BF1-F3A11AED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70629-B845-B49D-B49E-32498BDB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5F276-A4B5-D5CE-0576-19122F82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36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FA16E-F9A4-9366-3263-1E3284A2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3E53E-A10C-1304-2ECA-B79448D0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AAD87-E9FE-238B-59E7-FC4B3B4F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5C1AC-6645-768C-48C6-5628DEB3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829FA-7985-ABFC-C096-B0A9F856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8C31FC-A54F-60D6-10BA-CBA006814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1781BC-4FCB-D191-A49D-9F1B0016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A26574-7609-C1E9-8575-5B68F30B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63D3E-296D-44C8-B301-BEAB3DC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7FC5B-5BE6-3BC6-65DE-44CE3164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45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4C8FF-AF3B-48FD-93F2-74594714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C80C8-227E-FAA0-FA1B-808B09A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AC574-5184-33DF-5EA6-B102468C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703AF-1C4F-29BD-5758-E984DF0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AEC51-0915-D263-B29E-686FDDF4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6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99C5-B6AF-AE8F-FF10-5EC83BB9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19DC9-660C-9282-BE4F-8E5BCA7E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B00B2-1DC7-EEB0-9BF7-C647DA46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A00B0-6935-D405-11A6-893DDCA8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279E0-29BB-883D-4915-1E12E52C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A8FA-9A7E-7972-508F-6F7035C3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89EBF-0799-3453-5F6B-8A3E68CD3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B0D97-D781-2602-4A0D-966BACFB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9A219-44AF-8853-CB00-58FAC6B8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1E67A4-F10B-3983-B701-7F75069D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EF93E-8B5E-0788-85EA-F76937FE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56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41901-628F-BBB2-2CB5-E6E236F3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024ACF-1A85-3DB6-60CD-5E3ED20E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F253D2-BC61-0074-3CDC-25625CA4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304476-90C9-A7E2-A6A4-BB28F165D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E3438A-6E70-E09C-08DD-6B5F68300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03A101-06CB-4784-2091-E48CE89A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5A5CB3-D1E7-2D2F-002C-D9F42BB5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B01882-9DFE-F4F0-D1AF-9A886AD9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A93A-920F-E326-AC0B-ECAB966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74328A-6703-E076-B377-8641FA74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B5B23A-8279-84CC-4B13-096804E7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3930E1-B20E-09B3-7D62-F5061E8B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55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D060A4-BE3E-7359-D446-56FDED20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6AA704-7014-0A37-0CB0-9ECDFDB8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7859E-7BB0-03B1-95DB-BB32922F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49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66385-E7D5-9524-8351-9CF5CCCA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8BC8E-CC45-A376-B26F-E750C97E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06D93B-A1DB-8B11-0F31-58E8A3CFB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18DE96-CC54-9052-CD73-F762A609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5D6163-E5A2-3C8F-3D87-0FAE525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A23B6-EC21-F6AC-CB8F-2AA8E2E4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61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0F31-0DBE-B4EF-0C63-061D9CEC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D0E3F0-B745-340D-7BDF-901FEB7D7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AB16D1-DD95-DC3B-E6D5-5F9A67CB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C63402-F489-3FCB-E59A-FDC21BA5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F75170-982A-EE49-C1BB-A2146A5C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C88B5-0C42-205A-2D15-A508D65D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46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662C5-11A6-B896-2D85-9C641CB7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388E1-1A63-BA7F-6F04-113F4931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EE940-EDAA-48E5-D273-0DFA71A60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C59A-C6D6-45E2-A210-D0E0816AB274}" type="datetimeFigureOut">
              <a:rPr lang="es-CO" smtClean="0"/>
              <a:t>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12935-4878-41D8-CD00-381D5AAF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C7E86-3F53-7548-9A4A-0C282D74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314D-2E46-44DF-8D5E-19E4A3130F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7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52AFD-02DA-5C0C-42E6-7CCC0CEAD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1440D-199E-5DAA-3CB5-0529E61CE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9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99FA7-C7BA-0C96-DE8C-46620C11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1200"/>
              <a:t> </a:t>
            </a:r>
            <a:endParaRPr lang="es-CO" sz="12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6A36D9-B131-73B0-BF63-42E06DEFE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1. Subida numero1: se crearon dos contenedores, uno en la parte superior y otro en la inferior. El container superior contiene una imagen y esta redondeando en la parte inferior derecha y tiene el color morado.</a:t>
            </a:r>
          </a:p>
          <a:p>
            <a:r>
              <a:rPr lang="es-MX" dirty="0"/>
              <a:t>El segundo </a:t>
            </a:r>
            <a:r>
              <a:rPr lang="es-MX" dirty="0" err="1"/>
              <a:t>containero</a:t>
            </a:r>
            <a:r>
              <a:rPr lang="es-MX" dirty="0"/>
              <a:t> es de color blanco y esta redondeado a la izquierda superior, por ahora, no contiene imágenes ni un diseño mas desarrollado.</a:t>
            </a:r>
            <a:endParaRPr lang="es-CO" dirty="0"/>
          </a:p>
        </p:txBody>
      </p:sp>
      <p:pic>
        <p:nvPicPr>
          <p:cNvPr id="11" name="Marcador de contenido 10" descr="Icono&#10;&#10;Descripción generada automáticamente">
            <a:extLst>
              <a:ext uri="{FF2B5EF4-FFF2-40B4-BE49-F238E27FC236}">
                <a16:creationId xmlns:a16="http://schemas.microsoft.com/office/drawing/2014/main" id="{9644781A-0A6D-3EC2-E7F2-15F2DDEBD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2337" y="2029619"/>
            <a:ext cx="29813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82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neider fabian camargo rivero</dc:creator>
  <cp:lastModifiedBy>neider fabian camargo rivero</cp:lastModifiedBy>
  <cp:revision>1</cp:revision>
  <dcterms:created xsi:type="dcterms:W3CDTF">2023-05-06T19:54:06Z</dcterms:created>
  <dcterms:modified xsi:type="dcterms:W3CDTF">2023-05-06T19:57:49Z</dcterms:modified>
</cp:coreProperties>
</file>