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34" r:id="rId3"/>
    <p:sldId id="341" r:id="rId4"/>
    <p:sldId id="344" r:id="rId5"/>
    <p:sldId id="347" r:id="rId6"/>
    <p:sldId id="343" r:id="rId7"/>
    <p:sldId id="345" r:id="rId8"/>
    <p:sldId id="346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EFA94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25" autoAdjust="0"/>
  </p:normalViewPr>
  <p:slideViewPr>
    <p:cSldViewPr snapToGrid="0">
      <p:cViewPr varScale="1">
        <p:scale>
          <a:sx n="159" d="100"/>
          <a:sy n="159" d="100"/>
        </p:scale>
        <p:origin x="228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88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7BCB5-6D15-4275-9A5C-C0C160C31C2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EBF51-03CC-49EB-A8BA-39B55E3D0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58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41095" y="168869"/>
            <a:ext cx="11909808" cy="6520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3D9D93-980F-4088-A332-E42AEDAD6B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6356699"/>
            <a:ext cx="1444078" cy="514179"/>
          </a:xfrm>
          <a:prstGeom prst="rect">
            <a:avLst/>
          </a:prstGeom>
        </p:spPr>
      </p:pic>
      <p:pic>
        <p:nvPicPr>
          <p:cNvPr id="5" name="Picture 18" descr="회사소개 &gt; 회사개요 &gt; CI - MANDO">
            <a:extLst>
              <a:ext uri="{FF2B5EF4-FFF2-40B4-BE49-F238E27FC236}">
                <a16:creationId xmlns:a16="http://schemas.microsoft.com/office/drawing/2014/main" id="{10B7BD62-DC01-45FE-8FAE-1100495D8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6" t="21419" r="56442" b="27603"/>
          <a:stretch>
            <a:fillRect/>
          </a:stretch>
        </p:blipFill>
        <p:spPr bwMode="auto">
          <a:xfrm>
            <a:off x="4549941" y="6343821"/>
            <a:ext cx="1546059" cy="51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80C3A-0C91-48DB-A292-F1B0A6AB1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41" y="901145"/>
            <a:ext cx="7565257" cy="254401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DD4E8BF-72CE-4803-A968-93B97B13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42" y="4905236"/>
            <a:ext cx="1867842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7FCE6661-35B3-4ED2-BD35-1191E963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8" y="4905236"/>
            <a:ext cx="1869977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C8E62576-3A2F-4EFA-A6FB-62239E87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269" y="4905235"/>
            <a:ext cx="1867840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BEAD3299-2A0B-4FD7-8EBF-4EE5B82E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89" y="4905235"/>
            <a:ext cx="1867841" cy="10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파이썬(Python) 소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54" y="3645645"/>
            <a:ext cx="2722797" cy="85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417" y="3779884"/>
            <a:ext cx="1836781" cy="530254"/>
          </a:xfrm>
          <a:prstGeom prst="rect">
            <a:avLst/>
          </a:prstGeom>
        </p:spPr>
      </p:pic>
      <p:pic>
        <p:nvPicPr>
          <p:cNvPr id="10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6109594D-ED97-469A-A18E-9EDF605D3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896" y="3559526"/>
            <a:ext cx="2782955" cy="9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0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8C0D691-1405-4EC0-A8D7-22750CB2FCF1}"/>
              </a:ext>
            </a:extLst>
          </p:cNvPr>
          <p:cNvSpPr/>
          <p:nvPr/>
        </p:nvSpPr>
        <p:spPr>
          <a:xfrm>
            <a:off x="651910" y="3660215"/>
            <a:ext cx="10738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파이썬</a:t>
            </a:r>
            <a:r>
              <a:rPr lang="en-US" altLang="ko-KR" sz="4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4000" dirty="0">
                <a:solidFill>
                  <a:srgbClr val="0000F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인공 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5ED87-C85B-47DB-B1E7-E61E7D962056}"/>
              </a:ext>
            </a:extLst>
          </p:cNvPr>
          <p:cNvSpPr txBox="1"/>
          <p:nvPr/>
        </p:nvSpPr>
        <p:spPr>
          <a:xfrm>
            <a:off x="5465030" y="473170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예제 </a:t>
            </a:r>
            <a:r>
              <a:rPr lang="ko-KR" altLang="en-US" smtClean="0"/>
              <a:t>문제</a:t>
            </a:r>
            <a:r>
              <a:rPr lang="en-US" altLang="ko-KR" smtClean="0"/>
              <a:t>-3</a:t>
            </a:r>
            <a:endParaRPr lang="ko-KR" altLang="en-US" dirty="0"/>
          </a:p>
        </p:txBody>
      </p:sp>
      <p:pic>
        <p:nvPicPr>
          <p:cNvPr id="1026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CF9EA7FC-0222-4DE9-AE20-0B8BAA142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48" y="1141590"/>
            <a:ext cx="7506031" cy="251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E8A239-4B8D-4682-8D08-62176AC19374}"/>
              </a:ext>
            </a:extLst>
          </p:cNvPr>
          <p:cNvSpPr txBox="1"/>
          <p:nvPr/>
        </p:nvSpPr>
        <p:spPr>
          <a:xfrm>
            <a:off x="2413000" y="1659466"/>
            <a:ext cx="6646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 GITHUB </a:t>
            </a:r>
            <a:r>
              <a:rPr lang="ko-KR" altLang="en-US"/>
              <a:t>사용법 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제출은 </a:t>
            </a:r>
            <a:r>
              <a:rPr lang="en-US" altLang="ko-KR"/>
              <a:t>github</a:t>
            </a:r>
            <a:r>
              <a:rPr lang="ko-KR" altLang="en-US"/>
              <a:t>로 파이썬 </a:t>
            </a:r>
            <a:r>
              <a:rPr lang="en-US" altLang="ko-KR"/>
              <a:t>repository </a:t>
            </a:r>
            <a:r>
              <a:rPr lang="ko-KR" altLang="en-US"/>
              <a:t>만들고 날짜별로 코드 제출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2171B-4D83-4AC0-BD45-6501A437C32D}"/>
              </a:ext>
            </a:extLst>
          </p:cNvPr>
          <p:cNvSpPr txBox="1"/>
          <p:nvPr/>
        </p:nvSpPr>
        <p:spPr>
          <a:xfrm>
            <a:off x="2895600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https://www.youtube.com/watch?v=lelVripbt2M</a:t>
            </a:r>
          </a:p>
        </p:txBody>
      </p:sp>
    </p:spTree>
    <p:extLst>
      <p:ext uri="{BB962C8B-B14F-4D97-AF65-F5344CB8AC3E}">
        <p14:creationId xmlns:p14="http://schemas.microsoft.com/office/powerpoint/2010/main" val="8471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5" y="1013298"/>
            <a:ext cx="7885647" cy="1723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4960" y="9565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1. </a:t>
            </a:r>
            <a:endParaRPr lang="ko-KR" altLang="en-US" sz="12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3" y="3369707"/>
            <a:ext cx="7814590" cy="15296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9922" y="331069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2.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4857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2" y="865604"/>
            <a:ext cx="7776961" cy="18359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9663" y="82616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3. 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42" y="3019926"/>
            <a:ext cx="7776961" cy="20510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3647" y="29758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4.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7094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3647" y="297581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6. 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2" y="1114175"/>
            <a:ext cx="7776961" cy="740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3647" y="111417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5. 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23" y="3032710"/>
            <a:ext cx="7759818" cy="6755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3647" y="4560448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7. 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224" y="4663941"/>
            <a:ext cx="7759818" cy="64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7504" y="4590527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10. 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24" y="4663941"/>
            <a:ext cx="7759818" cy="6461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24" y="1368843"/>
            <a:ext cx="7764613" cy="693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3647" y="135673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8. 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225" y="2687924"/>
            <a:ext cx="7759818" cy="7326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3647" y="268159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9. 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71744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24" y="1141826"/>
            <a:ext cx="7759818" cy="13095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7504" y="4590527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13. </a:t>
            </a:r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1023642" y="1081668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11. 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24" y="2832330"/>
            <a:ext cx="7756752" cy="12644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3642" y="274156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12. 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225" y="4801946"/>
            <a:ext cx="7802488" cy="11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4729" y="3658840"/>
            <a:ext cx="46025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감사합니다</a:t>
            </a:r>
            <a:r>
              <a:rPr lang="en-US" altLang="ko-KR" sz="6600" dirty="0"/>
              <a:t>.</a:t>
            </a:r>
            <a:endParaRPr lang="ko-KR" altLang="en-US" sz="6600" dirty="0"/>
          </a:p>
        </p:txBody>
      </p:sp>
      <p:pic>
        <p:nvPicPr>
          <p:cNvPr id="3" name="Picture 6" descr="파이썬(Python) 소개">
            <a:extLst>
              <a:ext uri="{FF2B5EF4-FFF2-40B4-BE49-F238E27FC236}">
                <a16:creationId xmlns:a16="http://schemas.microsoft.com/office/drawing/2014/main" id="{F4CC1D29-511B-4AC6-BEDE-25620456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555" y="1984652"/>
            <a:ext cx="3616779" cy="11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3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7638</TotalTime>
  <Words>51</Words>
  <Application>Microsoft Office PowerPoint</Application>
  <PresentationFormat>와이드스크린</PresentationFormat>
  <Paragraphs>20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81</cp:revision>
  <dcterms:created xsi:type="dcterms:W3CDTF">2021-03-27T11:02:31Z</dcterms:created>
  <dcterms:modified xsi:type="dcterms:W3CDTF">2022-03-30T21:36:59Z</dcterms:modified>
</cp:coreProperties>
</file>