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4" r:id="rId3"/>
    <p:sldId id="280" r:id="rId4"/>
    <p:sldId id="286" r:id="rId5"/>
    <p:sldId id="281" r:id="rId6"/>
    <p:sldId id="287" r:id="rId7"/>
    <p:sldId id="283" r:id="rId8"/>
    <p:sldId id="284" r:id="rId9"/>
    <p:sldId id="285" r:id="rId10"/>
    <p:sldId id="295" r:id="rId11"/>
    <p:sldId id="296" r:id="rId12"/>
    <p:sldId id="299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FF00FF"/>
    <a:srgbClr val="EFA94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25" autoAdjust="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88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BCB5-6D15-4275-9A5C-C0C160C31C2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BF51-03CC-49EB-A8BA-39B55E3D0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58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1095" y="168869"/>
            <a:ext cx="11909808" cy="652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D9D93-980F-4088-A332-E42AEDAD6B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6356699"/>
            <a:ext cx="1444078" cy="514179"/>
          </a:xfrm>
          <a:prstGeom prst="rect">
            <a:avLst/>
          </a:prstGeom>
        </p:spPr>
      </p:pic>
      <p:pic>
        <p:nvPicPr>
          <p:cNvPr id="5" name="Picture 18" descr="회사소개 &gt; 회사개요 &gt; CI - MANDO">
            <a:extLst>
              <a:ext uri="{FF2B5EF4-FFF2-40B4-BE49-F238E27FC236}">
                <a16:creationId xmlns:a16="http://schemas.microsoft.com/office/drawing/2014/main" id="{10B7BD62-DC01-45FE-8FAE-1100495D8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4549941" y="6343821"/>
            <a:ext cx="1546059" cy="51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41" y="901145"/>
            <a:ext cx="7565257" cy="254401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DD4E8BF-72CE-4803-A968-93B97B1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42" y="4905236"/>
            <a:ext cx="1867842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7FCE6661-35B3-4ED2-BD35-1191E963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8" y="4905236"/>
            <a:ext cx="1869977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C8E62576-3A2F-4EFA-A6FB-62239E87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69" y="4905235"/>
            <a:ext cx="1867840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BEAD3299-2A0B-4FD7-8EBF-4EE5B82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89" y="4905235"/>
            <a:ext cx="1867841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이썬(Python) 소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54" y="3645645"/>
            <a:ext cx="2722797" cy="85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417" y="3779884"/>
            <a:ext cx="1836781" cy="530254"/>
          </a:xfrm>
          <a:prstGeom prst="rect">
            <a:avLst/>
          </a:prstGeom>
        </p:spPr>
      </p:pic>
      <p:pic>
        <p:nvPicPr>
          <p:cNvPr id="10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6109594D-ED97-469A-A18E-9EDF605D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96" y="3559526"/>
            <a:ext cx="2782955" cy="9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0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099BF-BBA5-40DB-9913-B6E6E2EFE0D9}"/>
              </a:ext>
            </a:extLst>
          </p:cNvPr>
          <p:cNvSpPr txBox="1"/>
          <p:nvPr/>
        </p:nvSpPr>
        <p:spPr>
          <a:xfrm>
            <a:off x="562062" y="536895"/>
            <a:ext cx="271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약수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ECF2D-29F1-4530-AF2A-88EEF594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863" y="1611952"/>
            <a:ext cx="3365079" cy="3152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1D1AC0-0CF2-49FF-8921-7E9BA3E27D82}"/>
                  </a:ext>
                </a:extLst>
              </p:cNvPr>
              <p:cNvSpPr/>
              <p:nvPr/>
            </p:nvSpPr>
            <p:spPr>
              <a:xfrm>
                <a:off x="1253738" y="1611952"/>
                <a:ext cx="372093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24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약수 </a:t>
                </a:r>
                <a:r>
                  <a:rPr lang="en-US" altLang="ko-KR" sz="24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: 1,2,3,4,6,8,12,14</a:t>
                </a:r>
                <a:r>
                  <a:rPr lang="ko-KR" altLang="en-US" sz="24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1D1AC0-0CF2-49FF-8921-7E9BA3E27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738" y="1611952"/>
                <a:ext cx="3720933" cy="830997"/>
              </a:xfrm>
              <a:prstGeom prst="rect">
                <a:avLst/>
              </a:prstGeom>
              <a:blipFill>
                <a:blip r:embed="rId3"/>
                <a:stretch>
                  <a:fillRect l="-2623" t="-8029" b="-15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01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099BF-BBA5-40DB-9913-B6E6E2EFE0D9}"/>
              </a:ext>
            </a:extLst>
          </p:cNvPr>
          <p:cNvSpPr txBox="1"/>
          <p:nvPr/>
        </p:nvSpPr>
        <p:spPr>
          <a:xfrm>
            <a:off x="562062" y="536895"/>
            <a:ext cx="7787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최대공약수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최소공배수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85ED77-57B5-4BF0-861D-A7D6B5C0A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52" y="1456406"/>
            <a:ext cx="4154647" cy="47755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42AC8D-3F31-41D5-A0EB-11EE37EC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13" y="1509492"/>
            <a:ext cx="4868018" cy="16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5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099BF-BBA5-40DB-9913-B6E6E2EFE0D9}"/>
              </a:ext>
            </a:extLst>
          </p:cNvPr>
          <p:cNvSpPr txBox="1"/>
          <p:nvPr/>
        </p:nvSpPr>
        <p:spPr>
          <a:xfrm>
            <a:off x="562062" y="536895"/>
            <a:ext cx="7787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최대공약수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최소공배수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D3A20-CD59-4FDB-A343-DECCEB72A6C3}"/>
              </a:ext>
            </a:extLst>
          </p:cNvPr>
          <p:cNvSpPr txBox="1"/>
          <p:nvPr/>
        </p:nvSpPr>
        <p:spPr>
          <a:xfrm>
            <a:off x="696286" y="160518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최소공배수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두 수의 곱을 최대공약수로 나눈 수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6C24E4-C7DF-4498-86C6-E9D51DAA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01" y="2222689"/>
            <a:ext cx="5069998" cy="34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1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4729" y="3658840"/>
            <a:ext cx="46025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  <p:pic>
        <p:nvPicPr>
          <p:cNvPr id="3" name="Picture 6" descr="파이썬(Python) 소개">
            <a:extLst>
              <a:ext uri="{FF2B5EF4-FFF2-40B4-BE49-F238E27FC236}">
                <a16:creationId xmlns:a16="http://schemas.microsoft.com/office/drawing/2014/main" id="{F4CC1D29-511B-4AC6-BEDE-25620456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55" y="1984652"/>
            <a:ext cx="3616779" cy="11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3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8C0D691-1405-4EC0-A8D7-22750CB2FCF1}"/>
              </a:ext>
            </a:extLst>
          </p:cNvPr>
          <p:cNvSpPr/>
          <p:nvPr/>
        </p:nvSpPr>
        <p:spPr>
          <a:xfrm>
            <a:off x="651910" y="3660215"/>
            <a:ext cx="10738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파이썬</a:t>
            </a:r>
            <a:r>
              <a:rPr lang="en-US" altLang="ko-KR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인공 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5ED87-C85B-47DB-B1E7-E61E7D962056}"/>
              </a:ext>
            </a:extLst>
          </p:cNvPr>
          <p:cNvSpPr txBox="1"/>
          <p:nvPr/>
        </p:nvSpPr>
        <p:spPr>
          <a:xfrm>
            <a:off x="5034002" y="4891286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ko-KR" altLang="en-US" dirty="0" err="1"/>
              <a:t>파이썬과</a:t>
            </a:r>
            <a:r>
              <a:rPr lang="ko-KR" altLang="en-US" dirty="0"/>
              <a:t> 수학</a:t>
            </a:r>
          </a:p>
        </p:txBody>
      </p:sp>
      <p:pic>
        <p:nvPicPr>
          <p:cNvPr id="1026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CF9EA7FC-0222-4DE9-AE20-0B8BAA14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48" y="1141590"/>
            <a:ext cx="7506031" cy="251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58901-A3FF-4A1C-9988-FC297299834A}"/>
              </a:ext>
            </a:extLst>
          </p:cNvPr>
          <p:cNvSpPr txBox="1"/>
          <p:nvPr/>
        </p:nvSpPr>
        <p:spPr>
          <a:xfrm>
            <a:off x="562062" y="536895"/>
            <a:ext cx="6094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중복된 원소 제거하기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960FAC-D49E-4096-AC03-05E16ADE2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9"/>
          <a:stretch/>
        </p:blipFill>
        <p:spPr>
          <a:xfrm>
            <a:off x="2130803" y="1648218"/>
            <a:ext cx="3780639" cy="31674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A43F6B-D997-4A47-B025-FBEE09A0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5820"/>
            <a:ext cx="3356498" cy="9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2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58901-A3FF-4A1C-9988-FC297299834A}"/>
              </a:ext>
            </a:extLst>
          </p:cNvPr>
          <p:cNvSpPr txBox="1"/>
          <p:nvPr/>
        </p:nvSpPr>
        <p:spPr>
          <a:xfrm>
            <a:off x="562062" y="536895"/>
            <a:ext cx="6094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중복된 원소 제거하기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1581E-6E8B-466E-A767-18065BBFB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3"/>
          <a:stretch/>
        </p:blipFill>
        <p:spPr>
          <a:xfrm>
            <a:off x="4513277" y="1568522"/>
            <a:ext cx="3456264" cy="43134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4B736F-C309-40ED-9B26-537B139F04D6}"/>
              </a:ext>
            </a:extLst>
          </p:cNvPr>
          <p:cNvSpPr/>
          <p:nvPr/>
        </p:nvSpPr>
        <p:spPr>
          <a:xfrm>
            <a:off x="5192785" y="2519495"/>
            <a:ext cx="1565976" cy="209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B899D-1D11-46EE-90F4-AB0D07B0A3D8}"/>
              </a:ext>
            </a:extLst>
          </p:cNvPr>
          <p:cNvSpPr/>
          <p:nvPr/>
        </p:nvSpPr>
        <p:spPr>
          <a:xfrm>
            <a:off x="5313012" y="4565008"/>
            <a:ext cx="1565976" cy="209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0964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58901-A3FF-4A1C-9988-FC297299834A}"/>
              </a:ext>
            </a:extLst>
          </p:cNvPr>
          <p:cNvSpPr txBox="1"/>
          <p:nvPr/>
        </p:nvSpPr>
        <p:spPr>
          <a:xfrm>
            <a:off x="562062" y="536895"/>
            <a:ext cx="4966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합집합 구현하기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D15D8E-5267-4D1E-B5DE-906ABBA81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3"/>
          <a:stretch/>
        </p:blipFill>
        <p:spPr>
          <a:xfrm>
            <a:off x="1820411" y="1887086"/>
            <a:ext cx="3637811" cy="2299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C329E9-705A-436E-8B25-1827570C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37"/>
          <a:stretch/>
        </p:blipFill>
        <p:spPr>
          <a:xfrm>
            <a:off x="6233020" y="1635417"/>
            <a:ext cx="3808602" cy="357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1BE696-1B88-4B3E-B3C3-4E2BB0C43258}"/>
                  </a:ext>
                </a:extLst>
              </p:cNvPr>
              <p:cNvSpPr txBox="1"/>
              <p:nvPr/>
            </p:nvSpPr>
            <p:spPr>
              <a:xfrm>
                <a:off x="923007" y="5465329"/>
                <a:ext cx="97169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연습문제</a:t>
                </a:r>
                <a:r>
                  <a:rPr lang="en-US" altLang="ko-KR" dirty="0"/>
                  <a:t>1) </a:t>
                </a:r>
                <a:r>
                  <a:rPr lang="ko-KR" altLang="en-US" dirty="0"/>
                  <a:t>두 집합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apple</m:t>
                        </m:r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melon</m:t>
                        </m:r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oreange</m:t>
                        </m:r>
                      </m:e>
                    </m:d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chicken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pig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cow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합집합을 구하여라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1BE696-1B88-4B3E-B3C3-4E2BB0C43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07" y="5465329"/>
                <a:ext cx="9716955" cy="646331"/>
              </a:xfrm>
              <a:prstGeom prst="rect">
                <a:avLst/>
              </a:prstGeom>
              <a:blipFill>
                <a:blip r:embed="rId4"/>
                <a:stretch>
                  <a:fillRect l="-502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90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58901-A3FF-4A1C-9988-FC297299834A}"/>
              </a:ext>
            </a:extLst>
          </p:cNvPr>
          <p:cNvSpPr txBox="1"/>
          <p:nvPr/>
        </p:nvSpPr>
        <p:spPr>
          <a:xfrm>
            <a:off x="562062" y="536895"/>
            <a:ext cx="468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교집합 구현하기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66BD22-69B6-4FA4-939D-34493F468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8"/>
          <a:stretch/>
        </p:blipFill>
        <p:spPr>
          <a:xfrm>
            <a:off x="4384646" y="1713495"/>
            <a:ext cx="3422708" cy="3431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7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58901-A3FF-4A1C-9988-FC297299834A}"/>
              </a:ext>
            </a:extLst>
          </p:cNvPr>
          <p:cNvSpPr txBox="1"/>
          <p:nvPr/>
        </p:nvSpPr>
        <p:spPr>
          <a:xfrm>
            <a:off x="562062" y="536895"/>
            <a:ext cx="468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차집합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구현하기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9AB152-C19A-4CDD-B47F-4685F4EF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85" y="1553885"/>
            <a:ext cx="2762250" cy="211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EDAB7D-6129-4E98-B755-F2E9767C2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16"/>
          <a:stretch/>
        </p:blipFill>
        <p:spPr>
          <a:xfrm>
            <a:off x="4025510" y="1654553"/>
            <a:ext cx="2950514" cy="29174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323C3E-2F63-4C5C-A921-201D63344B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24"/>
          <a:stretch/>
        </p:blipFill>
        <p:spPr>
          <a:xfrm>
            <a:off x="7692703" y="1654553"/>
            <a:ext cx="3019535" cy="29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5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59E58-1207-4EFF-B597-FC2A0A17EBFD}"/>
              </a:ext>
            </a:extLst>
          </p:cNvPr>
          <p:cNvSpPr txBox="1"/>
          <p:nvPr/>
        </p:nvSpPr>
        <p:spPr>
          <a:xfrm>
            <a:off x="562062" y="536895"/>
            <a:ext cx="4411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여집합 구현하기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8A9FC-2D22-47EF-8114-7D60AC36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25" y="1566600"/>
            <a:ext cx="2486025" cy="2181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2542AA-E01B-44F6-9FBB-BE2E69ED3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93"/>
          <a:stretch/>
        </p:blipFill>
        <p:spPr>
          <a:xfrm>
            <a:off x="7670336" y="1659840"/>
            <a:ext cx="2827090" cy="28245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617996-5EFB-44D7-9AF8-332CFDF6A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560" y="1712559"/>
            <a:ext cx="2760065" cy="27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0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099BF-BBA5-40DB-9913-B6E6E2EFE0D9}"/>
              </a:ext>
            </a:extLst>
          </p:cNvPr>
          <p:cNvSpPr txBox="1"/>
          <p:nvPr/>
        </p:nvSpPr>
        <p:spPr>
          <a:xfrm>
            <a:off x="562062" y="536895"/>
            <a:ext cx="4124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소수 알아보기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E9957-847B-47A7-92A4-CBDBD28D2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29"/>
          <a:stretch/>
        </p:blipFill>
        <p:spPr>
          <a:xfrm>
            <a:off x="4353887" y="2089558"/>
            <a:ext cx="3582098" cy="4107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494F4-68CC-4748-991D-F598C0DDBF7B}"/>
              </a:ext>
            </a:extLst>
          </p:cNvPr>
          <p:cNvSpPr txBox="1"/>
          <p:nvPr/>
        </p:nvSpPr>
        <p:spPr>
          <a:xfrm>
            <a:off x="696286" y="1568741"/>
            <a:ext cx="1111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소수의 정의 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자기 자신과 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로 밖에 </a:t>
            </a:r>
            <a:r>
              <a:rPr lang="ko-KR" altLang="en-US" sz="2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안나누어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지는 숫자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, 1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은 제외합니다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endParaRPr lang="ko-KR" altLang="en-US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9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85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고딕 Std B</vt:lpstr>
      <vt:lpstr>굴림체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고국원</cp:lastModifiedBy>
  <cp:revision>127</cp:revision>
  <dcterms:created xsi:type="dcterms:W3CDTF">2021-03-27T11:02:31Z</dcterms:created>
  <dcterms:modified xsi:type="dcterms:W3CDTF">2022-04-28T00:08:07Z</dcterms:modified>
</cp:coreProperties>
</file>