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34" r:id="rId3"/>
    <p:sldId id="341" r:id="rId4"/>
    <p:sldId id="342" r:id="rId5"/>
    <p:sldId id="343" r:id="rId6"/>
    <p:sldId id="344" r:id="rId7"/>
    <p:sldId id="28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EFA943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25" autoAdjust="0"/>
  </p:normalViewPr>
  <p:slideViewPr>
    <p:cSldViewPr snapToGrid="0">
      <p:cViewPr varScale="1">
        <p:scale>
          <a:sx n="145" d="100"/>
          <a:sy n="145" d="100"/>
        </p:scale>
        <p:origin x="144" y="4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884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7BCB5-6D15-4275-9A5C-C0C160C31C2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EBF51-03CC-49EB-A8BA-39B55E3D0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3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58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41095" y="168869"/>
            <a:ext cx="11909808" cy="6520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3D9D93-980F-4088-A332-E42AEDAD6B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6356699"/>
            <a:ext cx="1444078" cy="514179"/>
          </a:xfrm>
          <a:prstGeom prst="rect">
            <a:avLst/>
          </a:prstGeom>
        </p:spPr>
      </p:pic>
      <p:pic>
        <p:nvPicPr>
          <p:cNvPr id="5" name="Picture 18" descr="회사소개 &gt; 회사개요 &gt; CI - MANDO">
            <a:extLst>
              <a:ext uri="{FF2B5EF4-FFF2-40B4-BE49-F238E27FC236}">
                <a16:creationId xmlns:a16="http://schemas.microsoft.com/office/drawing/2014/main" id="{10B7BD62-DC01-45FE-8FAE-1100495D8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6" t="21419" r="56442" b="27603"/>
          <a:stretch>
            <a:fillRect/>
          </a:stretch>
        </p:blipFill>
        <p:spPr bwMode="auto">
          <a:xfrm>
            <a:off x="4549941" y="6343821"/>
            <a:ext cx="1546059" cy="51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1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780C3A-0C91-48DB-A292-F1B0A6AB1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41" y="901145"/>
            <a:ext cx="7565257" cy="2544015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FDD4E8BF-72CE-4803-A968-93B97B13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042" y="4905236"/>
            <a:ext cx="1867842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7FCE6661-35B3-4ED2-BD35-1191E963D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28" y="4905236"/>
            <a:ext cx="1869977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C8E62576-3A2F-4EFA-A6FB-62239E87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269" y="4905235"/>
            <a:ext cx="1867840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BEAD3299-2A0B-4FD7-8EBF-4EE5B82EC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89" y="4905235"/>
            <a:ext cx="1867841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파이썬(Python) 소개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54" y="3645645"/>
            <a:ext cx="2722797" cy="85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0417" y="3779884"/>
            <a:ext cx="1836781" cy="530254"/>
          </a:xfrm>
          <a:prstGeom prst="rect">
            <a:avLst/>
          </a:prstGeom>
        </p:spPr>
      </p:pic>
      <p:pic>
        <p:nvPicPr>
          <p:cNvPr id="10" name="Picture 2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6109594D-ED97-469A-A18E-9EDF605D3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896" y="3559526"/>
            <a:ext cx="2782955" cy="93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60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8C0D691-1405-4EC0-A8D7-22750CB2FCF1}"/>
              </a:ext>
            </a:extLst>
          </p:cNvPr>
          <p:cNvSpPr/>
          <p:nvPr/>
        </p:nvSpPr>
        <p:spPr>
          <a:xfrm>
            <a:off x="651910" y="3660215"/>
            <a:ext cx="107386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rgbClr val="0000F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파이썬</a:t>
            </a:r>
            <a:r>
              <a:rPr lang="en-US" altLang="ko-KR" sz="4000" dirty="0">
                <a:solidFill>
                  <a:srgbClr val="0000F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4000" dirty="0">
                <a:solidFill>
                  <a:srgbClr val="0000F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인공 지능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5ED87-C85B-47DB-B1E7-E61E7D962056}"/>
              </a:ext>
            </a:extLst>
          </p:cNvPr>
          <p:cNvSpPr txBox="1"/>
          <p:nvPr/>
        </p:nvSpPr>
        <p:spPr>
          <a:xfrm>
            <a:off x="5501125" y="465951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예제 문제</a:t>
            </a:r>
            <a:endParaRPr lang="ko-KR" altLang="en-US" dirty="0"/>
          </a:p>
        </p:txBody>
      </p:sp>
      <p:pic>
        <p:nvPicPr>
          <p:cNvPr id="1026" name="Picture 2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CF9EA7FC-0222-4DE9-AE20-0B8BAA142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048" y="1141590"/>
            <a:ext cx="7506031" cy="251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51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E8A239-4B8D-4682-8D08-62176AC19374}"/>
              </a:ext>
            </a:extLst>
          </p:cNvPr>
          <p:cNvSpPr txBox="1"/>
          <p:nvPr/>
        </p:nvSpPr>
        <p:spPr>
          <a:xfrm>
            <a:off x="2413000" y="1659466"/>
            <a:ext cx="6646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 GITHUB </a:t>
            </a:r>
            <a:r>
              <a:rPr lang="ko-KR" altLang="en-US"/>
              <a:t>사용법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제출은 </a:t>
            </a:r>
            <a:r>
              <a:rPr lang="en-US" altLang="ko-KR"/>
              <a:t>github</a:t>
            </a:r>
            <a:r>
              <a:rPr lang="ko-KR" altLang="en-US"/>
              <a:t>로 파이썬 </a:t>
            </a:r>
            <a:r>
              <a:rPr lang="en-US" altLang="ko-KR"/>
              <a:t>repository </a:t>
            </a:r>
            <a:r>
              <a:rPr lang="ko-KR" altLang="en-US"/>
              <a:t>만들고 날짜별로 코드 제출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C2171B-4D83-4AC0-BD45-6501A437C32D}"/>
              </a:ext>
            </a:extLst>
          </p:cNvPr>
          <p:cNvSpPr txBox="1"/>
          <p:nvPr/>
        </p:nvSpPr>
        <p:spPr>
          <a:xfrm>
            <a:off x="2895600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https://www.youtube.com/watch?v=lelVripbt2M</a:t>
            </a:r>
          </a:p>
        </p:txBody>
      </p:sp>
    </p:spTree>
    <p:extLst>
      <p:ext uri="{BB962C8B-B14F-4D97-AF65-F5344CB8AC3E}">
        <p14:creationId xmlns:p14="http://schemas.microsoft.com/office/powerpoint/2010/main" val="84719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9662"/>
          <a:stretch/>
        </p:blipFill>
        <p:spPr>
          <a:xfrm>
            <a:off x="1549067" y="1473867"/>
            <a:ext cx="6223333" cy="7524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258" y="2743199"/>
            <a:ext cx="4159138" cy="6948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49067" y="144980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1. </a:t>
            </a:r>
            <a:endParaRPr lang="ko-KR" alt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1496932" y="2727159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2. </a:t>
            </a:r>
            <a:endParaRPr lang="ko-KR" altLang="en-US" sz="11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931" y="4381506"/>
            <a:ext cx="4217637" cy="3814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49067" y="3954879"/>
            <a:ext cx="83263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3.  Input</a:t>
            </a:r>
            <a:r>
              <a:rPr lang="ko-KR" altLang="en-US" sz="1100" smtClean="0"/>
              <a:t>을 사용하여 특정 문자열 을 오른쪽에서 부터 검색하여 </a:t>
            </a:r>
            <a:r>
              <a:rPr lang="en-US" altLang="ko-KR" sz="1100" smtClean="0"/>
              <a:t>index</a:t>
            </a:r>
            <a:r>
              <a:rPr lang="ko-KR" altLang="en-US" sz="1100" smtClean="0"/>
              <a:t>를 출력하고 </a:t>
            </a:r>
            <a:r>
              <a:rPr lang="en-US" altLang="ko-KR" sz="1100" smtClean="0"/>
              <a:t>kr</a:t>
            </a:r>
            <a:r>
              <a:rPr lang="ko-KR" altLang="en-US" sz="1100" smtClean="0"/>
              <a:t>만 뽑아내서 </a:t>
            </a:r>
            <a:r>
              <a:rPr lang="en-US" altLang="ko-KR" sz="1100" smtClean="0"/>
              <a:t>domain</a:t>
            </a:r>
            <a:r>
              <a:rPr lang="ko-KR" altLang="en-US" sz="1100" smtClean="0"/>
              <a:t>에 저장해서 출력하세요</a:t>
            </a:r>
            <a:r>
              <a:rPr lang="en-US" altLang="ko-KR" sz="1100" smtClean="0"/>
              <a:t>.</a:t>
            </a:r>
            <a:br>
              <a:rPr lang="en-US" altLang="ko-KR" sz="1100" smtClean="0"/>
            </a:br>
            <a:r>
              <a:rPr lang="en-US" altLang="ko-KR" sz="1100" smtClean="0"/>
              <a:t>     </a:t>
            </a:r>
            <a:r>
              <a:rPr lang="ko-KR" altLang="en-US" sz="1100" smtClean="0"/>
              <a:t>예 </a:t>
            </a:r>
            <a:r>
              <a:rPr lang="en-US" altLang="ko-KR" sz="1100" smtClean="0"/>
              <a:t>‘kr’</a:t>
            </a:r>
            <a:r>
              <a:rPr lang="ko-KR" altLang="en-US" sz="1100" smtClean="0"/>
              <a:t>입력시 </a:t>
            </a:r>
            <a:r>
              <a:rPr lang="en-US" altLang="ko-KR" sz="1100" smtClean="0"/>
              <a:t>kr</a:t>
            </a:r>
            <a:r>
              <a:rPr lang="ko-KR" altLang="en-US" sz="1100" smtClean="0"/>
              <a:t>만 찾아서 출력</a:t>
            </a:r>
            <a:endParaRPr lang="ko-KR" altLang="en-US" sz="1100"/>
          </a:p>
        </p:txBody>
      </p:sp>
      <p:sp>
        <p:nvSpPr>
          <p:cNvPr id="8" name="TextBox 7"/>
          <p:cNvSpPr txBox="1"/>
          <p:nvPr/>
        </p:nvSpPr>
        <p:spPr>
          <a:xfrm>
            <a:off x="1532153" y="5166559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4. </a:t>
            </a:r>
            <a:endParaRPr lang="ko-KR" altLang="en-US" sz="11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112" y="5166559"/>
            <a:ext cx="6536056" cy="69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9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134" y="1241094"/>
            <a:ext cx="6947152" cy="7477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723" y="12542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5. </a:t>
            </a:r>
            <a:endParaRPr lang="ko-KR" altLang="en-US" sz="11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52" y="2369896"/>
            <a:ext cx="6005823" cy="23604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3827" y="23139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6. </a:t>
            </a:r>
            <a:endParaRPr lang="ko-KR" altLang="en-US" sz="11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652" y="5043309"/>
            <a:ext cx="6562211" cy="6607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93457" y="502003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7. 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7131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83" y="1306278"/>
            <a:ext cx="7236026" cy="897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3723" y="125425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8. </a:t>
            </a:r>
            <a:endParaRPr lang="ko-KR" altLang="en-US" sz="11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483" y="2578738"/>
            <a:ext cx="7236026" cy="17045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3723" y="2538136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9. </a:t>
            </a:r>
            <a:endParaRPr lang="ko-KR" altLang="en-US" sz="11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755" y="4462035"/>
            <a:ext cx="7055904" cy="17476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3723" y="4416391"/>
            <a:ext cx="341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10. 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9238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4729" y="3658840"/>
            <a:ext cx="46025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/>
              <a:t>감사합니다</a:t>
            </a:r>
            <a:r>
              <a:rPr lang="en-US" altLang="ko-KR" sz="6600" dirty="0"/>
              <a:t>.</a:t>
            </a:r>
            <a:endParaRPr lang="ko-KR" altLang="en-US" sz="6600" dirty="0"/>
          </a:p>
        </p:txBody>
      </p:sp>
      <p:pic>
        <p:nvPicPr>
          <p:cNvPr id="3" name="Picture 6" descr="파이썬(Python) 소개">
            <a:extLst>
              <a:ext uri="{FF2B5EF4-FFF2-40B4-BE49-F238E27FC236}">
                <a16:creationId xmlns:a16="http://schemas.microsoft.com/office/drawing/2014/main" id="{F4CC1D29-511B-4AC6-BEDE-25620456C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55" y="1984652"/>
            <a:ext cx="3616779" cy="113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63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7626</TotalTime>
  <Words>74</Words>
  <Application>Microsoft Office PowerPoint</Application>
  <PresentationFormat>와이드스크린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Adobe 고딕 Std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79</cp:revision>
  <dcterms:created xsi:type="dcterms:W3CDTF">2021-03-27T11:02:31Z</dcterms:created>
  <dcterms:modified xsi:type="dcterms:W3CDTF">2022-03-23T22:50:21Z</dcterms:modified>
</cp:coreProperties>
</file>