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4" r:id="rId3"/>
    <p:sldId id="341" r:id="rId4"/>
    <p:sldId id="335" r:id="rId5"/>
    <p:sldId id="337" r:id="rId6"/>
    <p:sldId id="340" r:id="rId7"/>
    <p:sldId id="336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25" autoAdjust="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D9D93-980F-4088-A332-E42AEDAD6B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6356699"/>
            <a:ext cx="1444078" cy="514179"/>
          </a:xfrm>
          <a:prstGeom prst="rect">
            <a:avLst/>
          </a:prstGeom>
        </p:spPr>
      </p:pic>
      <p:pic>
        <p:nvPicPr>
          <p:cNvPr id="5" name="Picture 18" descr="회사소개 &gt; 회사개요 &gt; CI - MANDO">
            <a:extLst>
              <a:ext uri="{FF2B5EF4-FFF2-40B4-BE49-F238E27FC236}">
                <a16:creationId xmlns:a16="http://schemas.microsoft.com/office/drawing/2014/main" id="{10B7BD62-DC01-45FE-8FAE-1100495D8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4549941" y="6343821"/>
            <a:ext cx="1546059" cy="5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1" y="901145"/>
            <a:ext cx="7565257" cy="254401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42" y="4905236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8" y="4905236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69" y="4905235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89" y="4905235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썬(Python) 소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54" y="3645645"/>
            <a:ext cx="2722797" cy="8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417" y="3779884"/>
            <a:ext cx="1836781" cy="530254"/>
          </a:xfrm>
          <a:prstGeom prst="rect">
            <a:avLst/>
          </a:prstGeom>
        </p:spPr>
      </p:pic>
      <p:pic>
        <p:nvPicPr>
          <p:cNvPr id="10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09594D-ED97-469A-A18E-9EDF605D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96" y="3559526"/>
            <a:ext cx="2782955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C0D691-1405-4EC0-A8D7-22750CB2FCF1}"/>
              </a:ext>
            </a:extLst>
          </p:cNvPr>
          <p:cNvSpPr/>
          <p:nvPr/>
        </p:nvSpPr>
        <p:spPr>
          <a:xfrm>
            <a:off x="651910" y="3660215"/>
            <a:ext cx="1073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</a:t>
            </a:r>
            <a:r>
              <a:rPr lang="en-US" altLang="ko-KR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인공 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5ED87-C85B-47DB-B1E7-E61E7D962056}"/>
              </a:ext>
            </a:extLst>
          </p:cNvPr>
          <p:cNvSpPr txBox="1"/>
          <p:nvPr/>
        </p:nvSpPr>
        <p:spPr>
          <a:xfrm>
            <a:off x="5501125" y="4659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문제</a:t>
            </a:r>
            <a:endParaRPr lang="ko-KR" altLang="en-US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F9EA7FC-0222-4DE9-AE20-0B8BAA1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8" y="1141590"/>
            <a:ext cx="7506031" cy="25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8A239-4B8D-4682-8D08-62176AC19374}"/>
              </a:ext>
            </a:extLst>
          </p:cNvPr>
          <p:cNvSpPr txBox="1"/>
          <p:nvPr/>
        </p:nvSpPr>
        <p:spPr>
          <a:xfrm>
            <a:off x="2413000" y="1659466"/>
            <a:ext cx="664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GITHUB </a:t>
            </a:r>
            <a:r>
              <a:rPr lang="ko-KR" altLang="en-US"/>
              <a:t>사용법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제출은 </a:t>
            </a:r>
            <a:r>
              <a:rPr lang="en-US" altLang="ko-KR"/>
              <a:t>github</a:t>
            </a:r>
            <a:r>
              <a:rPr lang="ko-KR" altLang="en-US"/>
              <a:t>로 파이썬 </a:t>
            </a:r>
            <a:r>
              <a:rPr lang="en-US" altLang="ko-KR"/>
              <a:t>repository </a:t>
            </a:r>
            <a:r>
              <a:rPr lang="ko-KR" altLang="en-US"/>
              <a:t>만들고 날짜별로 코드 제출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2171B-4D83-4AC0-BD45-6501A437C32D}"/>
              </a:ext>
            </a:extLst>
          </p:cNvPr>
          <p:cNvSpPr txBox="1"/>
          <p:nvPr/>
        </p:nvSpPr>
        <p:spPr>
          <a:xfrm>
            <a:off x="23114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https://www.youtube.com/watch?v=lelVripbt2M</a:t>
            </a:r>
          </a:p>
        </p:txBody>
      </p:sp>
    </p:spTree>
    <p:extLst>
      <p:ext uri="{BB962C8B-B14F-4D97-AF65-F5344CB8AC3E}">
        <p14:creationId xmlns:p14="http://schemas.microsoft.com/office/powerpoint/2010/main" val="847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83D5C0-1AFE-4062-8CCD-3A21A0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49" y="982133"/>
            <a:ext cx="6323884" cy="52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595533-E72B-4ED2-9208-66CEAC5C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2" y="1092200"/>
            <a:ext cx="7040831" cy="50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B7E08B-386D-44C0-9E97-9C638582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91" y="635000"/>
            <a:ext cx="6575051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2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5025FE-385F-42A0-8730-1992E25A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79" y="575733"/>
            <a:ext cx="6526129" cy="5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729" y="3658840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pic>
        <p:nvPicPr>
          <p:cNvPr id="3" name="Picture 6" descr="파이썬(Python) 소개">
            <a:extLst>
              <a:ext uri="{FF2B5EF4-FFF2-40B4-BE49-F238E27FC236}">
                <a16:creationId xmlns:a16="http://schemas.microsoft.com/office/drawing/2014/main" id="{F4CC1D29-511B-4AC6-BEDE-25620456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55" y="1984652"/>
            <a:ext cx="3616779" cy="1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33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고국원</cp:lastModifiedBy>
  <cp:revision>71</cp:revision>
  <dcterms:created xsi:type="dcterms:W3CDTF">2021-03-27T11:02:31Z</dcterms:created>
  <dcterms:modified xsi:type="dcterms:W3CDTF">2022-03-16T22:50:09Z</dcterms:modified>
</cp:coreProperties>
</file>