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5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37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12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02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6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73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175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3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0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85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2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66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3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21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93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24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D06445-C262-4969-939D-187DA16B7C8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77A8-8E9E-428A-AB4F-FAD9ED8B1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96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53472"/>
            <a:ext cx="12192000" cy="3694030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3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</a:t>
            </a:r>
            <a:r>
              <a:rPr lang="fr-FR" b="1" dirty="0" smtClean="0">
                <a:solidFill>
                  <a:schemeClr val="accent3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ntégrez </a:t>
            </a:r>
            <a:r>
              <a:rPr lang="fr-FR" b="1" dirty="0">
                <a:solidFill>
                  <a:schemeClr val="accent3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la maquette du site d'une agence </a:t>
            </a:r>
            <a:r>
              <a:rPr lang="fr-FR" b="1" dirty="0" smtClean="0">
                <a:solidFill>
                  <a:schemeClr val="accent3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web</a:t>
            </a:r>
            <a:endParaRPr lang="fr-FR" b="1" dirty="0">
              <a:solidFill>
                <a:schemeClr val="accent3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95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>
                <a:solidFill>
                  <a:schemeClr val="accent3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Le</a:t>
            </a:r>
            <a:r>
              <a:rPr lang="fr-FR" sz="4400" dirty="0" smtClean="0">
                <a:solidFill>
                  <a:schemeClr val="accent3"/>
                </a:solidFill>
              </a:rPr>
              <a:t> </a:t>
            </a:r>
            <a:r>
              <a:rPr lang="fr-FR" sz="4400" b="1" dirty="0">
                <a:solidFill>
                  <a:schemeClr val="accent3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rôle de l'intégrateur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Retranscrire une maquette graphique en langage de programmation sous forme de site web.</a:t>
            </a:r>
          </a:p>
          <a:p>
            <a:endParaRPr lang="fr-FR" dirty="0"/>
          </a:p>
          <a:p>
            <a:r>
              <a:rPr lang="fr-FR" dirty="0" smtClean="0"/>
              <a:t>Connaissance des langages client tel que HTML, CSS et </a:t>
            </a:r>
            <a:r>
              <a:rPr lang="fr-FR" dirty="0" err="1" smtClean="0"/>
              <a:t>Javascript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Rendre un site responsive et adapté aux différents supports (PC, Smartphone, Tablette…)</a:t>
            </a:r>
          </a:p>
          <a:p>
            <a:endParaRPr lang="fr-FR" dirty="0"/>
          </a:p>
          <a:p>
            <a:r>
              <a:rPr lang="fr-FR" dirty="0" smtClean="0"/>
              <a:t>Concevoir un code propre et réutilisable afin de pouvoir le modifier et d’améliorer son référencement.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8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>
                <a:solidFill>
                  <a:schemeClr val="accent3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Difficultés rencontrées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L’utilisation des icônes « font-</a:t>
            </a:r>
            <a:r>
              <a:rPr lang="fr-FR" u="sng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awesome</a:t>
            </a:r>
            <a:r>
              <a:rPr lang="fr-FR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»</a:t>
            </a:r>
          </a:p>
          <a:p>
            <a:pPr lvl="2"/>
            <a:r>
              <a:rPr lang="fr-FR" dirty="0" smtClean="0"/>
              <a:t>Une découverte qui </a:t>
            </a:r>
            <a:r>
              <a:rPr lang="fr-FR" smtClean="0"/>
              <a:t>m’a </a:t>
            </a:r>
            <a:r>
              <a:rPr lang="fr-FR" smtClean="0"/>
              <a:t>demandé </a:t>
            </a:r>
            <a:r>
              <a:rPr lang="fr-FR" dirty="0" smtClean="0"/>
              <a:t>un certain temps de compréhension.</a:t>
            </a:r>
            <a:endParaRPr lang="fr-FR" dirty="0"/>
          </a:p>
          <a:p>
            <a:endParaRPr lang="fr-FR" dirty="0"/>
          </a:p>
          <a:p>
            <a:r>
              <a:rPr lang="fr-FR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La personnalisation de la carte </a:t>
            </a:r>
            <a:r>
              <a:rPr lang="fr-FR" u="sng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google</a:t>
            </a:r>
            <a:r>
              <a:rPr lang="fr-FR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fr-FR" u="sng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map</a:t>
            </a:r>
            <a:r>
              <a:rPr lang="fr-FR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2"/>
            <a:r>
              <a:rPr lang="fr-FR" dirty="0" smtClean="0"/>
              <a:t>Je n’ai pas trouvé d’autre moyen que de passer par du </a:t>
            </a:r>
            <a:r>
              <a:rPr lang="fr-FR" dirty="0" err="1" smtClean="0"/>
              <a:t>Javascript</a:t>
            </a:r>
            <a:r>
              <a:rPr lang="fr-FR" dirty="0" smtClean="0"/>
              <a:t> ou une API pour modifier l’affichage des informations inscrites sur la carte </a:t>
            </a:r>
            <a:r>
              <a:rPr lang="fr-FR" dirty="0" err="1" smtClean="0"/>
              <a:t>google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r>
              <a:rPr lang="fr-FR" dirty="0" smtClean="0"/>
              <a:t>.</a:t>
            </a:r>
          </a:p>
          <a:p>
            <a:pPr lvl="2"/>
            <a:endParaRPr lang="fr-FR" dirty="0"/>
          </a:p>
          <a:p>
            <a:r>
              <a:rPr lang="fr-FR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L’adaptation pour IOS.</a:t>
            </a:r>
          </a:p>
          <a:p>
            <a:pPr lvl="2"/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 smtClean="0"/>
              <a:t>ne m’est pas possible de tester et débuguer le rendu du </a:t>
            </a:r>
            <a:r>
              <a:rPr lang="fr-FR" dirty="0" smtClean="0"/>
              <a:t>site sur un support IOS.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6121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>
                <a:solidFill>
                  <a:schemeClr val="accent3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Perspectives d’amélioration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boîte de </a:t>
            </a:r>
            <a:r>
              <a:rPr lang="fr-FR" dirty="0" smtClean="0"/>
              <a:t>discussions qui serait </a:t>
            </a:r>
            <a:r>
              <a:rPr lang="fr-FR" dirty="0" smtClean="0"/>
              <a:t>reliée à une application, afin de pouvoir répondre en temps </a:t>
            </a:r>
            <a:r>
              <a:rPr lang="fr-FR" dirty="0" smtClean="0"/>
              <a:t>réel </a:t>
            </a:r>
            <a:r>
              <a:rPr lang="fr-FR" dirty="0" smtClean="0"/>
              <a:t>aux demandes des utilisateurs.</a:t>
            </a:r>
          </a:p>
          <a:p>
            <a:endParaRPr lang="fr-FR" dirty="0"/>
          </a:p>
          <a:p>
            <a:r>
              <a:rPr lang="fr-FR" dirty="0" smtClean="0"/>
              <a:t>Pouvoir se démarquer des autres sites grâce à des avantages, que ce soit des services spécifiques ou des prix défiants toutes concurrences.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462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126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Intégrez la maquette du site d'une agence web</vt:lpstr>
      <vt:lpstr>Le rôle de l'intégrateur web</vt:lpstr>
      <vt:lpstr>Difficultés rencontrées</vt:lpstr>
      <vt:lpstr>Perspectives d’amélioration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Intégrez la maquette du site d'une agence web</dc:title>
  <dc:creator>Jordan Berger</dc:creator>
  <cp:lastModifiedBy>Jordan Berger</cp:lastModifiedBy>
  <cp:revision>9</cp:revision>
  <dcterms:created xsi:type="dcterms:W3CDTF">2018-11-26T06:47:38Z</dcterms:created>
  <dcterms:modified xsi:type="dcterms:W3CDTF">2018-11-26T22:04:07Z</dcterms:modified>
</cp:coreProperties>
</file>