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FC"/>
    <a:srgbClr val="D9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F830-1D7A-4D1A-9BEB-D55767E14601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E5A5-DBAD-4B05-8FF2-8664857DF2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P3 – Créez la page d’accueil d’une agence de voyage avec HTML &amp; CSS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  <a:latin typeface="Raleway" pitchFamily="2" charset="0"/>
              </a:rPr>
              <a:t>Trouvez votre hébergement pour des vacances de rêves</a:t>
            </a:r>
            <a:endParaRPr lang="fr-FR" b="1" dirty="0">
              <a:solidFill>
                <a:schemeClr val="tx1"/>
              </a:solidFill>
              <a:latin typeface="Raleway" pitchFamily="2" charset="0"/>
            </a:endParaRPr>
          </a:p>
        </p:txBody>
      </p:sp>
      <p:pic>
        <p:nvPicPr>
          <p:cNvPr id="4" name="Image 3" descr="Booki@3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95600"/>
            <a:ext cx="2417216" cy="753528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981200" y="5715000"/>
            <a:ext cx="5334000" cy="0"/>
          </a:xfrm>
          <a:prstGeom prst="line">
            <a:avLst/>
          </a:prstGeom>
          <a:ln w="25400">
            <a:solidFill>
              <a:srgbClr val="0065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65FC"/>
                </a:solidFill>
                <a:latin typeface="Raleway" pitchFamily="2" charset="0"/>
              </a:rPr>
              <a:t>Contexte de mission</a:t>
            </a:r>
            <a:endParaRPr lang="fr-FR" b="1" dirty="0">
              <a:solidFill>
                <a:srgbClr val="0065FC"/>
              </a:solidFill>
              <a:latin typeface="Raleway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u="sng" dirty="0" smtClean="0">
                <a:solidFill>
                  <a:srgbClr val="0065FC"/>
                </a:solidFill>
                <a:latin typeface="Raleway" pitchFamily="2" charset="0"/>
              </a:rPr>
              <a:t>Moi</a:t>
            </a:r>
            <a:r>
              <a:rPr lang="fr-FR" b="1" u="sng" dirty="0" smtClean="0">
                <a:latin typeface="Raleway" pitchFamily="2" charset="0"/>
              </a:rPr>
              <a:t> </a:t>
            </a:r>
            <a:r>
              <a:rPr lang="fr-FR" dirty="0" smtClean="0">
                <a:latin typeface="Raleway" pitchFamily="2" charset="0"/>
              </a:rPr>
              <a:t>: </a:t>
            </a:r>
          </a:p>
          <a:p>
            <a:pPr>
              <a:buNone/>
            </a:pPr>
            <a:r>
              <a:rPr lang="fr-FR" dirty="0" smtClean="0">
                <a:latin typeface="Raleway" pitchFamily="2" charset="0"/>
              </a:rPr>
              <a:t>	- Alternance en tant que développeur web chez </a:t>
            </a:r>
            <a:r>
              <a:rPr lang="fr-FR" dirty="0" err="1">
                <a:latin typeface="Raleway" pitchFamily="2" charset="0"/>
              </a:rPr>
              <a:t>B</a:t>
            </a:r>
            <a:r>
              <a:rPr lang="fr-FR" dirty="0" err="1" smtClean="0">
                <a:latin typeface="Raleway" pitchFamily="2" charset="0"/>
              </a:rPr>
              <a:t>ooki</a:t>
            </a:r>
            <a:r>
              <a:rPr lang="fr-FR" dirty="0" smtClean="0">
                <a:latin typeface="Raleway" pitchFamily="2" charset="0"/>
              </a:rPr>
              <a:t>.</a:t>
            </a:r>
          </a:p>
          <a:p>
            <a:pPr>
              <a:buNone/>
            </a:pPr>
            <a:r>
              <a:rPr lang="fr-FR" dirty="0" smtClean="0">
                <a:latin typeface="Raleway" pitchFamily="2" charset="0"/>
              </a:rPr>
              <a:t/>
            </a:r>
            <a:br>
              <a:rPr lang="fr-FR" dirty="0" smtClean="0">
                <a:latin typeface="Raleway" pitchFamily="2" charset="0"/>
              </a:rPr>
            </a:br>
            <a:endParaRPr lang="fr-FR" dirty="0" smtClean="0">
              <a:latin typeface="Raleway" pitchFamily="2" charset="0"/>
            </a:endParaRPr>
          </a:p>
          <a:p>
            <a:r>
              <a:rPr lang="fr-FR" b="1" u="sng" dirty="0" smtClean="0">
                <a:solidFill>
                  <a:srgbClr val="0065FC"/>
                </a:solidFill>
                <a:latin typeface="Raleway" pitchFamily="2" charset="0"/>
              </a:rPr>
              <a:t>Entreprise</a:t>
            </a:r>
            <a:r>
              <a:rPr lang="fr-FR" b="1" u="sng" dirty="0" smtClean="0">
                <a:latin typeface="Raleway" pitchFamily="2" charset="0"/>
              </a:rPr>
              <a:t> </a:t>
            </a:r>
            <a:r>
              <a:rPr lang="fr-FR" dirty="0" smtClean="0">
                <a:latin typeface="Raleway" pitchFamily="2" charset="0"/>
              </a:rPr>
              <a:t>:</a:t>
            </a:r>
          </a:p>
          <a:p>
            <a:pPr>
              <a:buNone/>
            </a:pPr>
            <a:r>
              <a:rPr lang="fr-FR" dirty="0" smtClean="0">
                <a:latin typeface="Raleway" pitchFamily="2" charset="0"/>
              </a:rPr>
              <a:t>	- Start-up</a:t>
            </a:r>
          </a:p>
          <a:p>
            <a:pPr>
              <a:buNone/>
            </a:pPr>
            <a:r>
              <a:rPr lang="fr-FR" dirty="0" smtClean="0">
                <a:latin typeface="Raleway" pitchFamily="2" charset="0"/>
              </a:rPr>
              <a:t>	- Veut développer un site qui permet aux usagers de trouver des hébergements et des activités dans une ville choisie</a:t>
            </a:r>
            <a:br>
              <a:rPr lang="fr-FR" dirty="0" smtClean="0">
                <a:latin typeface="Raleway" pitchFamily="2" charset="0"/>
              </a:rPr>
            </a:br>
            <a:endParaRPr lang="fr-FR" dirty="0" smtClean="0">
              <a:latin typeface="Raleway" pitchFamily="2" charset="0"/>
            </a:endParaRPr>
          </a:p>
          <a:p>
            <a:pPr>
              <a:buNone/>
            </a:pPr>
            <a:endParaRPr lang="fr-FR" dirty="0" smtClean="0">
              <a:latin typeface="Raleway" pitchFamily="2" charset="0"/>
            </a:endParaRPr>
          </a:p>
          <a:p>
            <a:r>
              <a:rPr lang="fr-FR" b="1" u="sng" dirty="0" smtClean="0">
                <a:solidFill>
                  <a:srgbClr val="0065FC"/>
                </a:solidFill>
                <a:latin typeface="Raleway" pitchFamily="2" charset="0"/>
              </a:rPr>
              <a:t>Mission</a:t>
            </a:r>
            <a:r>
              <a:rPr lang="fr-FR" b="1" u="sng" dirty="0" smtClean="0">
                <a:latin typeface="Raleway" pitchFamily="2" charset="0"/>
              </a:rPr>
              <a:t> </a:t>
            </a:r>
            <a:r>
              <a:rPr lang="fr-FR" dirty="0" smtClean="0">
                <a:latin typeface="Raleway" pitchFamily="2" charset="0"/>
              </a:rPr>
              <a:t>:</a:t>
            </a:r>
          </a:p>
          <a:p>
            <a:pPr>
              <a:buNone/>
            </a:pPr>
            <a:r>
              <a:rPr lang="fr-FR" dirty="0" smtClean="0">
                <a:latin typeface="Raleway" pitchFamily="2" charset="0"/>
              </a:rPr>
              <a:t>	- Intégrer l'interface du site avec HTML et CSS.</a:t>
            </a:r>
          </a:p>
          <a:p>
            <a:endParaRPr lang="fr-FR" dirty="0">
              <a:latin typeface="Ralew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fr-FR" b="1" dirty="0" smtClean="0">
                <a:solidFill>
                  <a:srgbClr val="0065FC"/>
                </a:solidFill>
                <a:latin typeface="Raleway" pitchFamily="2" charset="0"/>
              </a:rPr>
              <a:t>Découpage maquette</a:t>
            </a:r>
            <a:endParaRPr lang="fr-FR" b="1" dirty="0">
              <a:solidFill>
                <a:srgbClr val="0065FC"/>
              </a:solidFill>
              <a:latin typeface="Raleway" pitchFamily="2" charset="0"/>
            </a:endParaRPr>
          </a:p>
        </p:txBody>
      </p:sp>
      <p:pic>
        <p:nvPicPr>
          <p:cNvPr id="4" name="Espace réservé du contenu 3" descr="DecoupageMaquet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857250"/>
            <a:ext cx="4572000" cy="60007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3800" y="0"/>
            <a:ext cx="41148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65FC"/>
                </a:solidFill>
                <a:latin typeface="Raleway" pitchFamily="2" charset="0"/>
              </a:rPr>
              <a:t>Le site</a:t>
            </a:r>
            <a:endParaRPr lang="fr-FR" b="1" dirty="0">
              <a:solidFill>
                <a:srgbClr val="0065FC"/>
              </a:solidFill>
              <a:latin typeface="Raleway" pitchFamily="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43000"/>
            <a:ext cx="317266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66800"/>
            <a:ext cx="2743200" cy="540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"/>
            <a:ext cx="110235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762000"/>
            <a:ext cx="1066800" cy="57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65FC"/>
                </a:solidFill>
                <a:latin typeface="Raleway" pitchFamily="2" charset="0"/>
              </a:rPr>
              <a:t>Les cartes hébergements</a:t>
            </a:r>
            <a:endParaRPr lang="fr-FR" b="1" dirty="0">
              <a:solidFill>
                <a:srgbClr val="0065FC"/>
              </a:solidFill>
              <a:latin typeface="Raleway" pitchFamily="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572" y="1600200"/>
            <a:ext cx="63568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65FC"/>
                </a:solidFill>
                <a:latin typeface="Raleway" pitchFamily="2" charset="0"/>
              </a:rPr>
              <a:t>Le responsive pour le mobile</a:t>
            </a:r>
            <a:endParaRPr lang="fr-FR" b="1" dirty="0">
              <a:solidFill>
                <a:srgbClr val="0065FC"/>
              </a:solidFill>
              <a:latin typeface="Raleway" pitchFamily="2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33813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295400"/>
            <a:ext cx="1775536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65FC"/>
                </a:solidFill>
                <a:latin typeface="Raleway" pitchFamily="2" charset="0"/>
              </a:rPr>
              <a:t>Bilan</a:t>
            </a:r>
            <a:endParaRPr lang="fr-FR" b="1" dirty="0">
              <a:solidFill>
                <a:srgbClr val="0065FC"/>
              </a:solidFill>
              <a:latin typeface="Raleway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err="1" smtClean="0"/>
              <a:t>Cards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Flex</a:t>
            </a:r>
            <a:r>
              <a:rPr lang="fr-FR" dirty="0" smtClean="0"/>
              <a:t> box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Selector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%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4" name="Image 3" descr="Booki@3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324208">
            <a:off x="4213743" y="3253252"/>
            <a:ext cx="4292585" cy="1338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45</Words>
  <Application>Microsoft Office PowerPoint</Application>
  <PresentationFormat>Affichage à l'écran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P3 – Créez la page d’accueil d’une agence de voyage avec HTML &amp; CSS</vt:lpstr>
      <vt:lpstr>Contexte de mission</vt:lpstr>
      <vt:lpstr>Découpage maquette</vt:lpstr>
      <vt:lpstr>Le site</vt:lpstr>
      <vt:lpstr>Les cartes hébergements</vt:lpstr>
      <vt:lpstr>Le responsive pour le mobile</vt:lpstr>
      <vt:lpstr>Bilan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Créez la page d’accueil d’une agence de voyage avec HTML &amp; CSS</dc:title>
  <dc:creator>Neïka</dc:creator>
  <cp:lastModifiedBy>Neïka</cp:lastModifiedBy>
  <cp:revision>53</cp:revision>
  <dcterms:created xsi:type="dcterms:W3CDTF">2023-04-29T14:52:26Z</dcterms:created>
  <dcterms:modified xsi:type="dcterms:W3CDTF">2023-05-01T19:38:06Z</dcterms:modified>
</cp:coreProperties>
</file>